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Override PartName="/customXml/itemProps157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8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7" r:id="rId4"/>
  </p:sldMasterIdLst>
  <p:notesMasterIdLst>
    <p:notesMasterId r:id="rId6"/>
  </p:notesMasterIdLst>
  <p:handoutMasterIdLst>
    <p:handoutMasterId r:id="rId32"/>
  </p:handoutMasterIdLst>
  <p:sldIdLst>
    <p:sldId id="906" r:id="rId5"/>
    <p:sldId id="907" r:id="rId7"/>
    <p:sldId id="919" r:id="rId8"/>
    <p:sldId id="944" r:id="rId9"/>
    <p:sldId id="945" r:id="rId10"/>
    <p:sldId id="912" r:id="rId11"/>
    <p:sldId id="924" r:id="rId12"/>
    <p:sldId id="922" r:id="rId13"/>
    <p:sldId id="923" r:id="rId14"/>
    <p:sldId id="947" r:id="rId15"/>
    <p:sldId id="916" r:id="rId16"/>
    <p:sldId id="921" r:id="rId17"/>
    <p:sldId id="927" r:id="rId18"/>
    <p:sldId id="926" r:id="rId19"/>
    <p:sldId id="929" r:id="rId20"/>
    <p:sldId id="930" r:id="rId21"/>
    <p:sldId id="918" r:id="rId22"/>
    <p:sldId id="920" r:id="rId23"/>
    <p:sldId id="936" r:id="rId24"/>
    <p:sldId id="937" r:id="rId25"/>
    <p:sldId id="939" r:id="rId26"/>
    <p:sldId id="942" r:id="rId27"/>
    <p:sldId id="940" r:id="rId28"/>
    <p:sldId id="941" r:id="rId29"/>
    <p:sldId id="943" r:id="rId30"/>
    <p:sldId id="911" r:id="rId31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F8DEB2F-65BF-4165-8B53-CC9141C026C9}">
          <p14:sldIdLst>
            <p14:sldId id="906"/>
            <p14:sldId id="907"/>
            <p14:sldId id="919"/>
            <p14:sldId id="944"/>
            <p14:sldId id="945"/>
            <p14:sldId id="912"/>
            <p14:sldId id="924"/>
            <p14:sldId id="922"/>
            <p14:sldId id="923"/>
            <p14:sldId id="947"/>
            <p14:sldId id="916"/>
            <p14:sldId id="921"/>
            <p14:sldId id="927"/>
            <p14:sldId id="926"/>
            <p14:sldId id="929"/>
            <p14:sldId id="930"/>
            <p14:sldId id="918"/>
            <p14:sldId id="920"/>
            <p14:sldId id="936"/>
            <p14:sldId id="937"/>
            <p14:sldId id="939"/>
            <p14:sldId id="942"/>
            <p14:sldId id="940"/>
            <p14:sldId id="941"/>
            <p14:sldId id="943"/>
            <p14:sldId id="911"/>
          </p14:sldIdLst>
        </p14:section>
        <p14:section name="无标题节" id="{09DFF1DE-1501-44EF-8FBA-4E5D2886EED1}">
          <p14:sldIdLst/>
        </p14:section>
        <p14:section name="无标题节" id="{7304AD29-A1A0-4572-94D8-D0EDC0B279F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37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  <p:cmAuthor id="1" name="user1013" initials="u" lastIdx="0" clrIdx="1"/>
  <p:cmAuthor id="2" name="jiayuan" initials="j" lastIdx="2" clrIdx="1"/>
  <p:cmAuthor id="3" name="apple" initials="a" lastIdx="2" clrIdx="2"/>
  <p:cmAuthor id="4" name="uji" initials="u" lastIdx="9" clrIdx="3"/>
  <p:cmAuthor id="75" name="作者" initials="A" lastIdx="0" clrIdx="24"/>
  <p:cmAuthor id="5" name="admin" initials="a" lastIdx="1" clrIdx="4"/>
  <p:cmAuthor id="6" name="99400" initials="9" lastIdx="1" clrIdx="5"/>
  <p:cmAuthor id="7" name="1206988966@qq.com" initials="1" lastIdx="1" clrIdx="2"/>
  <p:cmAuthor id="8" name="姜伟光" initials="姜" lastIdx="1" clrIdx="0"/>
  <p:cmAuthor id="9" name="QZ7773" initials="Q" lastIdx="1" clrIdx="4"/>
  <p:cmAuthor id="10" name="张继文" initials="Z" lastIdx="1" clrIdx="10"/>
  <p:cmAuthor id="2001" name="骆倩怡_Znauj26B" initials="authorId_382814100" lastIdx="0" clrIdx="0"/>
  <p:cmAuthor id="2002" name="llp" initials="l" lastIdx="1" clrIdx="9"/>
  <p:cmAuthor id="11" name="未知用户3" initials="未" lastIdx="2" clrIdx="0"/>
  <p:cmAuthor id="12" name="未知用户1" initials="未" lastIdx="26" clrIdx="0"/>
  <p:cmAuthor id="13" name="Mia Vida Villanueva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EB8"/>
    <a:srgbClr val="E9ECF3"/>
    <a:srgbClr val="203864"/>
    <a:srgbClr val="5DD1F6"/>
    <a:srgbClr val="009DDC"/>
    <a:srgbClr val="1693E8"/>
    <a:srgbClr val="2F5597"/>
    <a:srgbClr val="2E5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76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642" y="102"/>
      </p:cViewPr>
      <p:guideLst>
        <p:guide orient="horz" pos="2116"/>
        <p:guide pos="37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gs" Target="tags/tag158.xml"/><Relationship Id="rId38" Type="http://schemas.openxmlformats.org/officeDocument/2006/relationships/customXml" Target="../customXml/item1.xml"/><Relationship Id="rId37" Type="http://schemas.openxmlformats.org/officeDocument/2006/relationships/customXmlProps" Target="../customXml/itemProps157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694C0-AD40-41EF-9FF3-B8B56D1ACC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26640"/>
            <a:ext cx="12192000" cy="6884640"/>
            <a:chOff x="0" y="-26640"/>
            <a:chExt cx="12192000" cy="688464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-26640"/>
              <a:ext cx="12192000" cy="6858000"/>
            </a:xfrm>
            <a:prstGeom prst="rect">
              <a:avLst/>
            </a:prstGeom>
            <a:solidFill>
              <a:schemeClr val="l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"/>
          <p:cNvSpPr/>
          <p:nvPr userDrawn="1"/>
        </p:nvSpPr>
        <p:spPr>
          <a:xfrm>
            <a:off x="179400" y="180000"/>
            <a:ext cx="11833200" cy="6498000"/>
          </a:xfrm>
          <a:prstGeom prst="rect">
            <a:avLst/>
          </a:prstGeom>
          <a:noFill/>
          <a:ln w="158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L 形"/>
          <p:cNvSpPr/>
          <p:nvPr userDrawn="1"/>
        </p:nvSpPr>
        <p:spPr>
          <a:xfrm>
            <a:off x="90488" y="6030595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L 形"/>
          <p:cNvSpPr/>
          <p:nvPr userDrawn="1"/>
        </p:nvSpPr>
        <p:spPr>
          <a:xfrm flipH="1" flipV="1">
            <a:off x="11358646" y="95333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数字占位符"/>
          <p:cNvSpPr>
            <a:spLocks noGrp="1"/>
          </p:cNvSpPr>
          <p:nvPr>
            <p:ph type="body" sz="quarter" idx="10" hasCustomPrompt="1"/>
          </p:nvPr>
        </p:nvSpPr>
        <p:spPr>
          <a:xfrm>
            <a:off x="457631" y="1684762"/>
            <a:ext cx="4223383" cy="33239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zh-CN" altLang="en-US" sz="21000" b="0" i="0" u="none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16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5108360" y="2238968"/>
            <a:ext cx="6848334" cy="86177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5000" b="1" spc="600" dirty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17" name="文本占位符"/>
          <p:cNvSpPr>
            <a:spLocks noGrp="1"/>
          </p:cNvSpPr>
          <p:nvPr>
            <p:ph type="body" sz="quarter" idx="12" hasCustomPrompt="1"/>
          </p:nvPr>
        </p:nvSpPr>
        <p:spPr>
          <a:xfrm>
            <a:off x="5108361" y="3738372"/>
            <a:ext cx="6426414" cy="1015663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lnSpc>
                <a:spcPct val="150000"/>
              </a:lnSpc>
              <a:buNone/>
              <a:defRPr sz="2000" spc="12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altLang="en-US" dirty="0" smtClean="0"/>
              <a:t>单击此处添加您的文字内容，或复制文本粘贴至此，字间距和行间距均可自行调节。</a:t>
            </a:r>
            <a:endParaRPr lang="zh-CN" altLang="en-US" dirty="0"/>
          </a:p>
        </p:txBody>
      </p:sp>
      <p:sp>
        <p:nvSpPr>
          <p:cNvPr id="18" name="标题占位符"/>
          <p:cNvSpPr>
            <a:spLocks noGrp="1"/>
          </p:cNvSpPr>
          <p:nvPr>
            <p:ph type="body" sz="quarter" idx="13" hasCustomPrompt="1"/>
          </p:nvPr>
        </p:nvSpPr>
        <p:spPr>
          <a:xfrm>
            <a:off x="514781" y="4523958"/>
            <a:ext cx="4223383" cy="67710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3800" b="1" spc="0" baseline="0" dirty="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 smtClean="0"/>
              <a:t>PART ONE</a:t>
            </a:r>
            <a:endParaRPr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15" grpId="0">
        <p:tmplLst>
          <p:tmpl lvl="0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>
        <p:tmplLst>
          <p:tmpl lvl="0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530332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67.xml"/><Relationship Id="rId7" Type="http://schemas.openxmlformats.org/officeDocument/2006/relationships/image" Target="../media/image5.png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5" Type="http://schemas.openxmlformats.org/officeDocument/2006/relationships/slideLayout" Target="../slideLayouts/slideLayout8.xml"/><Relationship Id="rId24" Type="http://schemas.openxmlformats.org/officeDocument/2006/relationships/tags" Target="../tags/tag110.xml"/><Relationship Id="rId23" Type="http://schemas.openxmlformats.org/officeDocument/2006/relationships/tags" Target="../tags/tag109.xml"/><Relationship Id="rId22" Type="http://schemas.openxmlformats.org/officeDocument/2006/relationships/tags" Target="../tags/tag108.xml"/><Relationship Id="rId21" Type="http://schemas.openxmlformats.org/officeDocument/2006/relationships/tags" Target="../tags/tag107.xml"/><Relationship Id="rId20" Type="http://schemas.openxmlformats.org/officeDocument/2006/relationships/tags" Target="../tags/tag106.xml"/><Relationship Id="rId2" Type="http://schemas.openxmlformats.org/officeDocument/2006/relationships/tags" Target="../tags/tag88.xml"/><Relationship Id="rId19" Type="http://schemas.openxmlformats.org/officeDocument/2006/relationships/tags" Target="../tags/tag105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7" Type="http://schemas.openxmlformats.org/officeDocument/2006/relationships/slideLayout" Target="../slideLayouts/slideLayout8.xml"/><Relationship Id="rId46" Type="http://schemas.openxmlformats.org/officeDocument/2006/relationships/tags" Target="../tags/tag156.xml"/><Relationship Id="rId45" Type="http://schemas.openxmlformats.org/officeDocument/2006/relationships/tags" Target="../tags/tag155.xml"/><Relationship Id="rId44" Type="http://schemas.openxmlformats.org/officeDocument/2006/relationships/tags" Target="../tags/tag154.xml"/><Relationship Id="rId43" Type="http://schemas.openxmlformats.org/officeDocument/2006/relationships/tags" Target="../tags/tag153.xml"/><Relationship Id="rId42" Type="http://schemas.openxmlformats.org/officeDocument/2006/relationships/tags" Target="../tags/tag152.xml"/><Relationship Id="rId41" Type="http://schemas.openxmlformats.org/officeDocument/2006/relationships/tags" Target="../tags/tag151.xml"/><Relationship Id="rId40" Type="http://schemas.openxmlformats.org/officeDocument/2006/relationships/tags" Target="../tags/tag150.xml"/><Relationship Id="rId4" Type="http://schemas.openxmlformats.org/officeDocument/2006/relationships/tags" Target="../tags/tag114.xml"/><Relationship Id="rId39" Type="http://schemas.openxmlformats.org/officeDocument/2006/relationships/tags" Target="../tags/tag149.xml"/><Relationship Id="rId38" Type="http://schemas.openxmlformats.org/officeDocument/2006/relationships/tags" Target="../tags/tag148.xml"/><Relationship Id="rId37" Type="http://schemas.openxmlformats.org/officeDocument/2006/relationships/tags" Target="../tags/tag147.xml"/><Relationship Id="rId36" Type="http://schemas.openxmlformats.org/officeDocument/2006/relationships/tags" Target="../tags/tag146.xml"/><Relationship Id="rId35" Type="http://schemas.openxmlformats.org/officeDocument/2006/relationships/tags" Target="../tags/tag145.xml"/><Relationship Id="rId34" Type="http://schemas.openxmlformats.org/officeDocument/2006/relationships/tags" Target="../tags/tag144.xml"/><Relationship Id="rId33" Type="http://schemas.openxmlformats.org/officeDocument/2006/relationships/tags" Target="../tags/tag143.xml"/><Relationship Id="rId32" Type="http://schemas.openxmlformats.org/officeDocument/2006/relationships/tags" Target="../tags/tag142.xml"/><Relationship Id="rId31" Type="http://schemas.openxmlformats.org/officeDocument/2006/relationships/tags" Target="../tags/tag141.xml"/><Relationship Id="rId30" Type="http://schemas.openxmlformats.org/officeDocument/2006/relationships/tags" Target="../tags/tag140.xml"/><Relationship Id="rId3" Type="http://schemas.openxmlformats.org/officeDocument/2006/relationships/tags" Target="../tags/tag113.xml"/><Relationship Id="rId29" Type="http://schemas.openxmlformats.org/officeDocument/2006/relationships/tags" Target="../tags/tag139.xml"/><Relationship Id="rId28" Type="http://schemas.openxmlformats.org/officeDocument/2006/relationships/tags" Target="../tags/tag138.xml"/><Relationship Id="rId27" Type="http://schemas.openxmlformats.org/officeDocument/2006/relationships/tags" Target="../tags/tag137.xml"/><Relationship Id="rId26" Type="http://schemas.openxmlformats.org/officeDocument/2006/relationships/tags" Target="../tags/tag136.xml"/><Relationship Id="rId25" Type="http://schemas.openxmlformats.org/officeDocument/2006/relationships/tags" Target="../tags/tag135.xml"/><Relationship Id="rId24" Type="http://schemas.openxmlformats.org/officeDocument/2006/relationships/tags" Target="../tags/tag134.xml"/><Relationship Id="rId23" Type="http://schemas.openxmlformats.org/officeDocument/2006/relationships/tags" Target="../tags/tag133.xml"/><Relationship Id="rId22" Type="http://schemas.openxmlformats.org/officeDocument/2006/relationships/tags" Target="../tags/tag132.xml"/><Relationship Id="rId21" Type="http://schemas.openxmlformats.org/officeDocument/2006/relationships/tags" Target="../tags/tag131.xml"/><Relationship Id="rId20" Type="http://schemas.openxmlformats.org/officeDocument/2006/relationships/tags" Target="../tags/tag130.xml"/><Relationship Id="rId2" Type="http://schemas.openxmlformats.org/officeDocument/2006/relationships/tags" Target="../tags/tag112.xml"/><Relationship Id="rId19" Type="http://schemas.openxmlformats.org/officeDocument/2006/relationships/tags" Target="../tags/tag129.xml"/><Relationship Id="rId18" Type="http://schemas.openxmlformats.org/officeDocument/2006/relationships/tags" Target="../tags/tag128.xml"/><Relationship Id="rId17" Type="http://schemas.openxmlformats.org/officeDocument/2006/relationships/tags" Target="../tags/tag127.xml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5" Type="http://schemas.openxmlformats.org/officeDocument/2006/relationships/slideLayout" Target="../slideLayouts/slideLayout8.xml"/><Relationship Id="rId24" Type="http://schemas.openxmlformats.org/officeDocument/2006/relationships/image" Target="../media/image15.svg"/><Relationship Id="rId23" Type="http://schemas.openxmlformats.org/officeDocument/2006/relationships/image" Target="../media/image14.png"/><Relationship Id="rId22" Type="http://schemas.openxmlformats.org/officeDocument/2006/relationships/tags" Target="../tags/tag86.xml"/><Relationship Id="rId21" Type="http://schemas.openxmlformats.org/officeDocument/2006/relationships/image" Target="../media/image13.svg"/><Relationship Id="rId20" Type="http://schemas.openxmlformats.org/officeDocument/2006/relationships/image" Target="../media/image12.png"/><Relationship Id="rId2" Type="http://schemas.openxmlformats.org/officeDocument/2006/relationships/tags" Target="../tags/tag70.xml"/><Relationship Id="rId19" Type="http://schemas.openxmlformats.org/officeDocument/2006/relationships/tags" Target="../tags/tag85.xml"/><Relationship Id="rId18" Type="http://schemas.openxmlformats.org/officeDocument/2006/relationships/image" Target="../media/image11.svg"/><Relationship Id="rId17" Type="http://schemas.openxmlformats.org/officeDocument/2006/relationships/image" Target="../media/image10.png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06680"/>
            <a:ext cx="12204700" cy="6889750"/>
          </a:xfrm>
          <a:prstGeom prst="rect">
            <a:avLst/>
          </a:prstGeom>
          <a:blipFill dpi="0" rotWithShape="1">
            <a:blip r:embed="rId2" cstate="email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31"/>
          <p:cNvSpPr/>
          <p:nvPr>
            <p:custDataLst>
              <p:tags r:id="rId4"/>
            </p:custDataLst>
          </p:nvPr>
        </p:nvSpPr>
        <p:spPr>
          <a:xfrm>
            <a:off x="6350" y="592966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  <a:gd name="connsiteX0-1" fmla="*/ 0 w 12204700"/>
              <a:gd name="connsiteY0-2" fmla="*/ 0 h 928339"/>
              <a:gd name="connsiteX1-3" fmla="*/ 6902450 w 12204700"/>
              <a:gd name="connsiteY1-4" fmla="*/ 25400 h 928339"/>
              <a:gd name="connsiteX2-5" fmla="*/ 7735323 w 12204700"/>
              <a:gd name="connsiteY2-6" fmla="*/ 741115 h 928339"/>
              <a:gd name="connsiteX3-7" fmla="*/ 7884401 w 12204700"/>
              <a:gd name="connsiteY3-8" fmla="*/ 836838 h 928339"/>
              <a:gd name="connsiteX4-9" fmla="*/ 12204700 w 12204700"/>
              <a:gd name="connsiteY4-10" fmla="*/ 817788 h 928339"/>
              <a:gd name="connsiteX5-11" fmla="*/ 12204700 w 12204700"/>
              <a:gd name="connsiteY5-12" fmla="*/ 928339 h 928339"/>
              <a:gd name="connsiteX6-13" fmla="*/ 7516586 w 12204700"/>
              <a:gd name="connsiteY6-14" fmla="*/ 928339 h 928339"/>
              <a:gd name="connsiteX7-15" fmla="*/ 7516586 w 12204700"/>
              <a:gd name="connsiteY7-16" fmla="*/ 927100 h 928339"/>
              <a:gd name="connsiteX8-17" fmla="*/ 0 w 12204700"/>
              <a:gd name="connsiteY8-18" fmla="*/ 927100 h 928339"/>
              <a:gd name="connsiteX9" fmla="*/ 0 w 12204700"/>
              <a:gd name="connsiteY9" fmla="*/ 0 h 928339"/>
              <a:gd name="connsiteX0-19" fmla="*/ 0 w 12204700"/>
              <a:gd name="connsiteY0-20" fmla="*/ 0 h 928339"/>
              <a:gd name="connsiteX1-21" fmla="*/ 6902450 w 12204700"/>
              <a:gd name="connsiteY1-22" fmla="*/ 25400 h 928339"/>
              <a:gd name="connsiteX2-23" fmla="*/ 7754373 w 12204700"/>
              <a:gd name="connsiteY2-24" fmla="*/ 769690 h 928339"/>
              <a:gd name="connsiteX3-25" fmla="*/ 7884401 w 12204700"/>
              <a:gd name="connsiteY3-26" fmla="*/ 836838 h 928339"/>
              <a:gd name="connsiteX4-27" fmla="*/ 12204700 w 12204700"/>
              <a:gd name="connsiteY4-28" fmla="*/ 817788 h 928339"/>
              <a:gd name="connsiteX5-29" fmla="*/ 12204700 w 12204700"/>
              <a:gd name="connsiteY5-30" fmla="*/ 928339 h 928339"/>
              <a:gd name="connsiteX6-31" fmla="*/ 7516586 w 12204700"/>
              <a:gd name="connsiteY6-32" fmla="*/ 928339 h 928339"/>
              <a:gd name="connsiteX7-33" fmla="*/ 7516586 w 12204700"/>
              <a:gd name="connsiteY7-34" fmla="*/ 927100 h 928339"/>
              <a:gd name="connsiteX8-35" fmla="*/ 0 w 12204700"/>
              <a:gd name="connsiteY8-36" fmla="*/ 927100 h 928339"/>
              <a:gd name="connsiteX9-37" fmla="*/ 0 w 12204700"/>
              <a:gd name="connsiteY9-38" fmla="*/ 0 h 9283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414964" y="356097"/>
                  <a:pt x="7754373" y="769690"/>
                </a:cubicBezTo>
                <a:lnTo>
                  <a:pt x="7884401" y="83683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16200000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任意多边形: 形状 32"/>
          <p:cNvSpPr/>
          <p:nvPr>
            <p:custDataLst>
              <p:tags r:id="rId5"/>
            </p:custDataLst>
          </p:nvPr>
        </p:nvSpPr>
        <p:spPr>
          <a:xfrm rot="10800000" flipH="1">
            <a:off x="-12700" y="24889"/>
            <a:ext cx="12204700" cy="95148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  <a:gd name="connsiteX0-1" fmla="*/ 0 w 12204700"/>
              <a:gd name="connsiteY0-2" fmla="*/ 970537 h 970537"/>
              <a:gd name="connsiteX1-3" fmla="*/ 9969500 w 12204700"/>
              <a:gd name="connsiteY1-4" fmla="*/ 970537 h 970537"/>
              <a:gd name="connsiteX2-5" fmla="*/ 9969500 w 12204700"/>
              <a:gd name="connsiteY2-6" fmla="*/ 966356 h 970537"/>
              <a:gd name="connsiteX3-7" fmla="*/ 9987621 w 12204700"/>
              <a:gd name="connsiteY3-8" fmla="*/ 967936 h 970537"/>
              <a:gd name="connsiteX4-9" fmla="*/ 12204700 w 12204700"/>
              <a:gd name="connsiteY4-10" fmla="*/ 967936 h 970537"/>
              <a:gd name="connsiteX5-11" fmla="*/ 12204700 w 12204700"/>
              <a:gd name="connsiteY5-12" fmla="*/ 9403 h 970537"/>
              <a:gd name="connsiteX6-13" fmla="*/ 10461748 w 12204700"/>
              <a:gd name="connsiteY6-14" fmla="*/ 0 h 970537"/>
              <a:gd name="connsiteX7-15" fmla="*/ 9987621 w 12204700"/>
              <a:gd name="connsiteY7-16" fmla="*/ 169082 h 970537"/>
              <a:gd name="connsiteX8-17" fmla="*/ 9608179 w 12204700"/>
              <a:gd name="connsiteY8-18" fmla="*/ 797346 h 970537"/>
              <a:gd name="connsiteX9-19" fmla="*/ 9576243 w 12204700"/>
              <a:gd name="connsiteY9-20" fmla="*/ 827824 h 970537"/>
              <a:gd name="connsiteX10-21" fmla="*/ 0 w 12204700"/>
              <a:gd name="connsiteY10-22" fmla="*/ 827824 h 970537"/>
              <a:gd name="connsiteX11" fmla="*/ 0 w 12204700"/>
              <a:gd name="connsiteY11" fmla="*/ 970537 h 970537"/>
              <a:gd name="connsiteX0-23" fmla="*/ 0 w 12204700"/>
              <a:gd name="connsiteY0-24" fmla="*/ 970537 h 970537"/>
              <a:gd name="connsiteX1-25" fmla="*/ 9969500 w 12204700"/>
              <a:gd name="connsiteY1-26" fmla="*/ 970537 h 970537"/>
              <a:gd name="connsiteX2-27" fmla="*/ 9969500 w 12204700"/>
              <a:gd name="connsiteY2-28" fmla="*/ 966356 h 970537"/>
              <a:gd name="connsiteX3-29" fmla="*/ 9987621 w 12204700"/>
              <a:gd name="connsiteY3-30" fmla="*/ 967936 h 970537"/>
              <a:gd name="connsiteX4-31" fmla="*/ 12204700 w 12204700"/>
              <a:gd name="connsiteY4-32" fmla="*/ 967936 h 970537"/>
              <a:gd name="connsiteX5-33" fmla="*/ 12204700 w 12204700"/>
              <a:gd name="connsiteY5-34" fmla="*/ 9403 h 970537"/>
              <a:gd name="connsiteX6-35" fmla="*/ 10461748 w 12204700"/>
              <a:gd name="connsiteY6-36" fmla="*/ 0 h 970537"/>
              <a:gd name="connsiteX7-37" fmla="*/ 9987621 w 12204700"/>
              <a:gd name="connsiteY7-38" fmla="*/ 169082 h 970537"/>
              <a:gd name="connsiteX8-39" fmla="*/ 9608179 w 12204700"/>
              <a:gd name="connsiteY8-40" fmla="*/ 797346 h 970537"/>
              <a:gd name="connsiteX9-41" fmla="*/ 9344014 w 12204700"/>
              <a:gd name="connsiteY9-42" fmla="*/ 842338 h 970537"/>
              <a:gd name="connsiteX10-43" fmla="*/ 0 w 12204700"/>
              <a:gd name="connsiteY10-44" fmla="*/ 827824 h 970537"/>
              <a:gd name="connsiteX11-45" fmla="*/ 0 w 12204700"/>
              <a:gd name="connsiteY11-46" fmla="*/ 970537 h 970537"/>
              <a:gd name="connsiteX0-47" fmla="*/ 0 w 12204700"/>
              <a:gd name="connsiteY0-48" fmla="*/ 970537 h 970537"/>
              <a:gd name="connsiteX1-49" fmla="*/ 9969500 w 12204700"/>
              <a:gd name="connsiteY1-50" fmla="*/ 970537 h 970537"/>
              <a:gd name="connsiteX2-51" fmla="*/ 9969500 w 12204700"/>
              <a:gd name="connsiteY2-52" fmla="*/ 966356 h 970537"/>
              <a:gd name="connsiteX3-53" fmla="*/ 9987621 w 12204700"/>
              <a:gd name="connsiteY3-54" fmla="*/ 967936 h 970537"/>
              <a:gd name="connsiteX4-55" fmla="*/ 12204700 w 12204700"/>
              <a:gd name="connsiteY4-56" fmla="*/ 967936 h 970537"/>
              <a:gd name="connsiteX5-57" fmla="*/ 12204700 w 12204700"/>
              <a:gd name="connsiteY5-58" fmla="*/ 9403 h 970537"/>
              <a:gd name="connsiteX6-59" fmla="*/ 10461748 w 12204700"/>
              <a:gd name="connsiteY6-60" fmla="*/ 0 h 970537"/>
              <a:gd name="connsiteX7-61" fmla="*/ 9987621 w 12204700"/>
              <a:gd name="connsiteY7-62" fmla="*/ 169082 h 970537"/>
              <a:gd name="connsiteX8-63" fmla="*/ 9550122 w 12204700"/>
              <a:gd name="connsiteY8-64" fmla="*/ 855403 h 970537"/>
              <a:gd name="connsiteX9-65" fmla="*/ 9344014 w 12204700"/>
              <a:gd name="connsiteY9-66" fmla="*/ 842338 h 970537"/>
              <a:gd name="connsiteX10-67" fmla="*/ 0 w 12204700"/>
              <a:gd name="connsiteY10-68" fmla="*/ 827824 h 970537"/>
              <a:gd name="connsiteX11-69" fmla="*/ 0 w 12204700"/>
              <a:gd name="connsiteY11-70" fmla="*/ 970537 h 970537"/>
              <a:gd name="connsiteX0-71" fmla="*/ 0 w 12204700"/>
              <a:gd name="connsiteY0-72" fmla="*/ 970537 h 970537"/>
              <a:gd name="connsiteX1-73" fmla="*/ 9969500 w 12204700"/>
              <a:gd name="connsiteY1-74" fmla="*/ 970537 h 970537"/>
              <a:gd name="connsiteX2-75" fmla="*/ 9969500 w 12204700"/>
              <a:gd name="connsiteY2-76" fmla="*/ 966356 h 970537"/>
              <a:gd name="connsiteX3-77" fmla="*/ 9987621 w 12204700"/>
              <a:gd name="connsiteY3-78" fmla="*/ 967936 h 970537"/>
              <a:gd name="connsiteX4-79" fmla="*/ 12204700 w 12204700"/>
              <a:gd name="connsiteY4-80" fmla="*/ 967936 h 970537"/>
              <a:gd name="connsiteX5-81" fmla="*/ 12204700 w 12204700"/>
              <a:gd name="connsiteY5-82" fmla="*/ 9403 h 970537"/>
              <a:gd name="connsiteX6-83" fmla="*/ 10461748 w 12204700"/>
              <a:gd name="connsiteY6-84" fmla="*/ 0 h 970537"/>
              <a:gd name="connsiteX7-85" fmla="*/ 9987621 w 12204700"/>
              <a:gd name="connsiteY7-86" fmla="*/ 169082 h 970537"/>
              <a:gd name="connsiteX8-87" fmla="*/ 9550122 w 12204700"/>
              <a:gd name="connsiteY8-88" fmla="*/ 824923 h 970537"/>
              <a:gd name="connsiteX9-89" fmla="*/ 9344014 w 12204700"/>
              <a:gd name="connsiteY9-90" fmla="*/ 842338 h 970537"/>
              <a:gd name="connsiteX10-91" fmla="*/ 0 w 12204700"/>
              <a:gd name="connsiteY10-92" fmla="*/ 827824 h 970537"/>
              <a:gd name="connsiteX11-93" fmla="*/ 0 w 12204700"/>
              <a:gd name="connsiteY11-94" fmla="*/ 970537 h 970537"/>
              <a:gd name="connsiteX0-95" fmla="*/ 0 w 12204700"/>
              <a:gd name="connsiteY0-96" fmla="*/ 970537 h 970537"/>
              <a:gd name="connsiteX1-97" fmla="*/ 9969500 w 12204700"/>
              <a:gd name="connsiteY1-98" fmla="*/ 970537 h 970537"/>
              <a:gd name="connsiteX2-99" fmla="*/ 9969500 w 12204700"/>
              <a:gd name="connsiteY2-100" fmla="*/ 966356 h 970537"/>
              <a:gd name="connsiteX3-101" fmla="*/ 9987621 w 12204700"/>
              <a:gd name="connsiteY3-102" fmla="*/ 967936 h 970537"/>
              <a:gd name="connsiteX4-103" fmla="*/ 12204700 w 12204700"/>
              <a:gd name="connsiteY4-104" fmla="*/ 967936 h 970537"/>
              <a:gd name="connsiteX5-105" fmla="*/ 12204700 w 12204700"/>
              <a:gd name="connsiteY5-106" fmla="*/ 9403 h 970537"/>
              <a:gd name="connsiteX6-107" fmla="*/ 10461748 w 12204700"/>
              <a:gd name="connsiteY6-108" fmla="*/ 0 h 970537"/>
              <a:gd name="connsiteX7-109" fmla="*/ 9987621 w 12204700"/>
              <a:gd name="connsiteY7-110" fmla="*/ 169082 h 970537"/>
              <a:gd name="connsiteX8-111" fmla="*/ 9550122 w 12204700"/>
              <a:gd name="connsiteY8-112" fmla="*/ 824923 h 970537"/>
              <a:gd name="connsiteX9-113" fmla="*/ 9344014 w 12204700"/>
              <a:gd name="connsiteY9-114" fmla="*/ 842338 h 970537"/>
              <a:gd name="connsiteX10-115" fmla="*/ 0 w 12204700"/>
              <a:gd name="connsiteY10-116" fmla="*/ 827824 h 970537"/>
              <a:gd name="connsiteX11-117" fmla="*/ 0 w 12204700"/>
              <a:gd name="connsiteY11-118" fmla="*/ 970537 h 970537"/>
              <a:gd name="connsiteX0-119" fmla="*/ 0 w 12204700"/>
              <a:gd name="connsiteY0-120" fmla="*/ 970537 h 970537"/>
              <a:gd name="connsiteX1-121" fmla="*/ 9969500 w 12204700"/>
              <a:gd name="connsiteY1-122" fmla="*/ 970537 h 970537"/>
              <a:gd name="connsiteX2-123" fmla="*/ 9969500 w 12204700"/>
              <a:gd name="connsiteY2-124" fmla="*/ 966356 h 970537"/>
              <a:gd name="connsiteX3-125" fmla="*/ 9987621 w 12204700"/>
              <a:gd name="connsiteY3-126" fmla="*/ 967936 h 970537"/>
              <a:gd name="connsiteX4-127" fmla="*/ 12204700 w 12204700"/>
              <a:gd name="connsiteY4-128" fmla="*/ 967936 h 970537"/>
              <a:gd name="connsiteX5-129" fmla="*/ 12204700 w 12204700"/>
              <a:gd name="connsiteY5-130" fmla="*/ 9403 h 970537"/>
              <a:gd name="connsiteX6-131" fmla="*/ 10461748 w 12204700"/>
              <a:gd name="connsiteY6-132" fmla="*/ 0 h 970537"/>
              <a:gd name="connsiteX7-133" fmla="*/ 9987621 w 12204700"/>
              <a:gd name="connsiteY7-134" fmla="*/ 169082 h 970537"/>
              <a:gd name="connsiteX8-135" fmla="*/ 9550122 w 12204700"/>
              <a:gd name="connsiteY8-136" fmla="*/ 824923 h 970537"/>
              <a:gd name="connsiteX9-137" fmla="*/ 9344014 w 12204700"/>
              <a:gd name="connsiteY9-138" fmla="*/ 842338 h 970537"/>
              <a:gd name="connsiteX10-139" fmla="*/ 0 w 12204700"/>
              <a:gd name="connsiteY10-140" fmla="*/ 827824 h 970537"/>
              <a:gd name="connsiteX11-141" fmla="*/ 0 w 12204700"/>
              <a:gd name="connsiteY11-142" fmla="*/ 970537 h 970537"/>
              <a:gd name="connsiteX0-143" fmla="*/ 0 w 12204700"/>
              <a:gd name="connsiteY0-144" fmla="*/ 970537 h 970537"/>
              <a:gd name="connsiteX1-145" fmla="*/ 9969500 w 12204700"/>
              <a:gd name="connsiteY1-146" fmla="*/ 970537 h 970537"/>
              <a:gd name="connsiteX2-147" fmla="*/ 9969500 w 12204700"/>
              <a:gd name="connsiteY2-148" fmla="*/ 966356 h 970537"/>
              <a:gd name="connsiteX3-149" fmla="*/ 9987621 w 12204700"/>
              <a:gd name="connsiteY3-150" fmla="*/ 967936 h 970537"/>
              <a:gd name="connsiteX4-151" fmla="*/ 12204700 w 12204700"/>
              <a:gd name="connsiteY4-152" fmla="*/ 967936 h 970537"/>
              <a:gd name="connsiteX5-153" fmla="*/ 12204700 w 12204700"/>
              <a:gd name="connsiteY5-154" fmla="*/ 9403 h 970537"/>
              <a:gd name="connsiteX6-155" fmla="*/ 10461748 w 12204700"/>
              <a:gd name="connsiteY6-156" fmla="*/ 0 h 970537"/>
              <a:gd name="connsiteX7-157" fmla="*/ 9987621 w 12204700"/>
              <a:gd name="connsiteY7-158" fmla="*/ 138602 h 970537"/>
              <a:gd name="connsiteX8-159" fmla="*/ 9550122 w 12204700"/>
              <a:gd name="connsiteY8-160" fmla="*/ 824923 h 970537"/>
              <a:gd name="connsiteX9-161" fmla="*/ 9344014 w 12204700"/>
              <a:gd name="connsiteY9-162" fmla="*/ 842338 h 970537"/>
              <a:gd name="connsiteX10-163" fmla="*/ 0 w 12204700"/>
              <a:gd name="connsiteY10-164" fmla="*/ 827824 h 970537"/>
              <a:gd name="connsiteX11-165" fmla="*/ 0 w 12204700"/>
              <a:gd name="connsiteY11-166" fmla="*/ 970537 h 970537"/>
              <a:gd name="connsiteX0-167" fmla="*/ 0 w 12204700"/>
              <a:gd name="connsiteY0-168" fmla="*/ 970537 h 970537"/>
              <a:gd name="connsiteX1-169" fmla="*/ 9969500 w 12204700"/>
              <a:gd name="connsiteY1-170" fmla="*/ 970537 h 970537"/>
              <a:gd name="connsiteX2-171" fmla="*/ 9969500 w 12204700"/>
              <a:gd name="connsiteY2-172" fmla="*/ 966356 h 970537"/>
              <a:gd name="connsiteX3-173" fmla="*/ 9987621 w 12204700"/>
              <a:gd name="connsiteY3-174" fmla="*/ 967936 h 970537"/>
              <a:gd name="connsiteX4-175" fmla="*/ 12204700 w 12204700"/>
              <a:gd name="connsiteY4-176" fmla="*/ 967936 h 970537"/>
              <a:gd name="connsiteX5-177" fmla="*/ 12204700 w 12204700"/>
              <a:gd name="connsiteY5-178" fmla="*/ 9403 h 970537"/>
              <a:gd name="connsiteX6-179" fmla="*/ 10461748 w 12204700"/>
              <a:gd name="connsiteY6-180" fmla="*/ 0 h 970537"/>
              <a:gd name="connsiteX7-181" fmla="*/ 9987621 w 12204700"/>
              <a:gd name="connsiteY7-182" fmla="*/ 138602 h 970537"/>
              <a:gd name="connsiteX8-183" fmla="*/ 9572982 w 12204700"/>
              <a:gd name="connsiteY8-184" fmla="*/ 832543 h 970537"/>
              <a:gd name="connsiteX9-185" fmla="*/ 9344014 w 12204700"/>
              <a:gd name="connsiteY9-186" fmla="*/ 842338 h 970537"/>
              <a:gd name="connsiteX10-187" fmla="*/ 0 w 12204700"/>
              <a:gd name="connsiteY10-188" fmla="*/ 827824 h 970537"/>
              <a:gd name="connsiteX11-189" fmla="*/ 0 w 12204700"/>
              <a:gd name="connsiteY11-190" fmla="*/ 970537 h 970537"/>
              <a:gd name="connsiteX0-191" fmla="*/ 0 w 12204700"/>
              <a:gd name="connsiteY0-192" fmla="*/ 970537 h 970537"/>
              <a:gd name="connsiteX1-193" fmla="*/ 9969500 w 12204700"/>
              <a:gd name="connsiteY1-194" fmla="*/ 970537 h 970537"/>
              <a:gd name="connsiteX2-195" fmla="*/ 9969500 w 12204700"/>
              <a:gd name="connsiteY2-196" fmla="*/ 966356 h 970537"/>
              <a:gd name="connsiteX3-197" fmla="*/ 9987621 w 12204700"/>
              <a:gd name="connsiteY3-198" fmla="*/ 967936 h 970537"/>
              <a:gd name="connsiteX4-199" fmla="*/ 12204700 w 12204700"/>
              <a:gd name="connsiteY4-200" fmla="*/ 967936 h 970537"/>
              <a:gd name="connsiteX5-201" fmla="*/ 12204700 w 12204700"/>
              <a:gd name="connsiteY5-202" fmla="*/ 9403 h 970537"/>
              <a:gd name="connsiteX6-203" fmla="*/ 10461748 w 12204700"/>
              <a:gd name="connsiteY6-204" fmla="*/ 0 h 970537"/>
              <a:gd name="connsiteX7-205" fmla="*/ 9987621 w 12204700"/>
              <a:gd name="connsiteY7-206" fmla="*/ 138602 h 970537"/>
              <a:gd name="connsiteX8-207" fmla="*/ 9572982 w 12204700"/>
              <a:gd name="connsiteY8-208" fmla="*/ 832543 h 970537"/>
              <a:gd name="connsiteX9-209" fmla="*/ 9344014 w 12204700"/>
              <a:gd name="connsiteY9-210" fmla="*/ 842338 h 970537"/>
              <a:gd name="connsiteX10-211" fmla="*/ 0 w 12204700"/>
              <a:gd name="connsiteY10-212" fmla="*/ 827824 h 970537"/>
              <a:gd name="connsiteX11-213" fmla="*/ 0 w 12204700"/>
              <a:gd name="connsiteY11-214" fmla="*/ 970537 h 970537"/>
              <a:gd name="connsiteX0-215" fmla="*/ 0 w 12204700"/>
              <a:gd name="connsiteY0-216" fmla="*/ 970537 h 970537"/>
              <a:gd name="connsiteX1-217" fmla="*/ 9969500 w 12204700"/>
              <a:gd name="connsiteY1-218" fmla="*/ 970537 h 970537"/>
              <a:gd name="connsiteX2-219" fmla="*/ 9969500 w 12204700"/>
              <a:gd name="connsiteY2-220" fmla="*/ 966356 h 970537"/>
              <a:gd name="connsiteX3-221" fmla="*/ 9987621 w 12204700"/>
              <a:gd name="connsiteY3-222" fmla="*/ 967936 h 970537"/>
              <a:gd name="connsiteX4-223" fmla="*/ 12204700 w 12204700"/>
              <a:gd name="connsiteY4-224" fmla="*/ 967936 h 970537"/>
              <a:gd name="connsiteX5-225" fmla="*/ 12204700 w 12204700"/>
              <a:gd name="connsiteY5-226" fmla="*/ 9403 h 970537"/>
              <a:gd name="connsiteX6-227" fmla="*/ 10461748 w 12204700"/>
              <a:gd name="connsiteY6-228" fmla="*/ 0 h 970537"/>
              <a:gd name="connsiteX7-229" fmla="*/ 9987621 w 12204700"/>
              <a:gd name="connsiteY7-230" fmla="*/ 138602 h 970537"/>
              <a:gd name="connsiteX8-231" fmla="*/ 9572982 w 12204700"/>
              <a:gd name="connsiteY8-232" fmla="*/ 832543 h 970537"/>
              <a:gd name="connsiteX9-233" fmla="*/ 9344014 w 12204700"/>
              <a:gd name="connsiteY9-234" fmla="*/ 842338 h 970537"/>
              <a:gd name="connsiteX10-235" fmla="*/ 0 w 12204700"/>
              <a:gd name="connsiteY10-236" fmla="*/ 827824 h 970537"/>
              <a:gd name="connsiteX11-237" fmla="*/ 0 w 12204700"/>
              <a:gd name="connsiteY11-238" fmla="*/ 970537 h 970537"/>
              <a:gd name="connsiteX0-239" fmla="*/ 0 w 12204700"/>
              <a:gd name="connsiteY0-240" fmla="*/ 970537 h 970537"/>
              <a:gd name="connsiteX1-241" fmla="*/ 9969500 w 12204700"/>
              <a:gd name="connsiteY1-242" fmla="*/ 970537 h 970537"/>
              <a:gd name="connsiteX2-243" fmla="*/ 9969500 w 12204700"/>
              <a:gd name="connsiteY2-244" fmla="*/ 966356 h 970537"/>
              <a:gd name="connsiteX3-245" fmla="*/ 9987621 w 12204700"/>
              <a:gd name="connsiteY3-246" fmla="*/ 967936 h 970537"/>
              <a:gd name="connsiteX4-247" fmla="*/ 12204700 w 12204700"/>
              <a:gd name="connsiteY4-248" fmla="*/ 967936 h 970537"/>
              <a:gd name="connsiteX5-249" fmla="*/ 12204700 w 12204700"/>
              <a:gd name="connsiteY5-250" fmla="*/ 9403 h 970537"/>
              <a:gd name="connsiteX6-251" fmla="*/ 10461748 w 12204700"/>
              <a:gd name="connsiteY6-252" fmla="*/ 0 h 970537"/>
              <a:gd name="connsiteX7-253" fmla="*/ 10010481 w 12204700"/>
              <a:gd name="connsiteY7-254" fmla="*/ 92882 h 970537"/>
              <a:gd name="connsiteX8-255" fmla="*/ 9572982 w 12204700"/>
              <a:gd name="connsiteY8-256" fmla="*/ 832543 h 970537"/>
              <a:gd name="connsiteX9-257" fmla="*/ 9344014 w 12204700"/>
              <a:gd name="connsiteY9-258" fmla="*/ 842338 h 970537"/>
              <a:gd name="connsiteX10-259" fmla="*/ 0 w 12204700"/>
              <a:gd name="connsiteY10-260" fmla="*/ 827824 h 970537"/>
              <a:gd name="connsiteX11-261" fmla="*/ 0 w 12204700"/>
              <a:gd name="connsiteY11-262" fmla="*/ 970537 h 970537"/>
              <a:gd name="connsiteX0-263" fmla="*/ 0 w 12204700"/>
              <a:gd name="connsiteY0-264" fmla="*/ 970537 h 970537"/>
              <a:gd name="connsiteX1-265" fmla="*/ 9969500 w 12204700"/>
              <a:gd name="connsiteY1-266" fmla="*/ 970537 h 970537"/>
              <a:gd name="connsiteX2-267" fmla="*/ 9969500 w 12204700"/>
              <a:gd name="connsiteY2-268" fmla="*/ 966356 h 970537"/>
              <a:gd name="connsiteX3-269" fmla="*/ 9987621 w 12204700"/>
              <a:gd name="connsiteY3-270" fmla="*/ 967936 h 970537"/>
              <a:gd name="connsiteX4-271" fmla="*/ 12204700 w 12204700"/>
              <a:gd name="connsiteY4-272" fmla="*/ 967936 h 970537"/>
              <a:gd name="connsiteX5-273" fmla="*/ 12204700 w 12204700"/>
              <a:gd name="connsiteY5-274" fmla="*/ 9403 h 970537"/>
              <a:gd name="connsiteX6-275" fmla="*/ 10461748 w 12204700"/>
              <a:gd name="connsiteY6-276" fmla="*/ 0 h 970537"/>
              <a:gd name="connsiteX7-277" fmla="*/ 10002861 w 12204700"/>
              <a:gd name="connsiteY7-278" fmla="*/ 115742 h 970537"/>
              <a:gd name="connsiteX8-279" fmla="*/ 9572982 w 12204700"/>
              <a:gd name="connsiteY8-280" fmla="*/ 832543 h 970537"/>
              <a:gd name="connsiteX9-281" fmla="*/ 9344014 w 12204700"/>
              <a:gd name="connsiteY9-282" fmla="*/ 842338 h 970537"/>
              <a:gd name="connsiteX10-283" fmla="*/ 0 w 12204700"/>
              <a:gd name="connsiteY10-284" fmla="*/ 827824 h 970537"/>
              <a:gd name="connsiteX11-285" fmla="*/ 0 w 12204700"/>
              <a:gd name="connsiteY11-286" fmla="*/ 970537 h 970537"/>
              <a:gd name="connsiteX0-287" fmla="*/ 0 w 12204700"/>
              <a:gd name="connsiteY0-288" fmla="*/ 970537 h 970537"/>
              <a:gd name="connsiteX1-289" fmla="*/ 9969500 w 12204700"/>
              <a:gd name="connsiteY1-290" fmla="*/ 970537 h 970537"/>
              <a:gd name="connsiteX2-291" fmla="*/ 9969500 w 12204700"/>
              <a:gd name="connsiteY2-292" fmla="*/ 966356 h 970537"/>
              <a:gd name="connsiteX3-293" fmla="*/ 9987621 w 12204700"/>
              <a:gd name="connsiteY3-294" fmla="*/ 967936 h 970537"/>
              <a:gd name="connsiteX4-295" fmla="*/ 12204700 w 12204700"/>
              <a:gd name="connsiteY4-296" fmla="*/ 967936 h 970537"/>
              <a:gd name="connsiteX5-297" fmla="*/ 12204700 w 12204700"/>
              <a:gd name="connsiteY5-298" fmla="*/ 9403 h 970537"/>
              <a:gd name="connsiteX6-299" fmla="*/ 10461748 w 12204700"/>
              <a:gd name="connsiteY6-300" fmla="*/ 0 h 970537"/>
              <a:gd name="connsiteX7-301" fmla="*/ 10002861 w 12204700"/>
              <a:gd name="connsiteY7-302" fmla="*/ 115742 h 970537"/>
              <a:gd name="connsiteX8-303" fmla="*/ 9572982 w 12204700"/>
              <a:gd name="connsiteY8-304" fmla="*/ 832543 h 970537"/>
              <a:gd name="connsiteX9-305" fmla="*/ 9344014 w 12204700"/>
              <a:gd name="connsiteY9-306" fmla="*/ 842338 h 970537"/>
              <a:gd name="connsiteX10-307" fmla="*/ 0 w 12204700"/>
              <a:gd name="connsiteY10-308" fmla="*/ 827824 h 970537"/>
              <a:gd name="connsiteX11-309" fmla="*/ 0 w 12204700"/>
              <a:gd name="connsiteY11-310" fmla="*/ 970537 h 970537"/>
              <a:gd name="connsiteX0-311" fmla="*/ 0 w 12204700"/>
              <a:gd name="connsiteY0-312" fmla="*/ 970537 h 970537"/>
              <a:gd name="connsiteX1-313" fmla="*/ 9969500 w 12204700"/>
              <a:gd name="connsiteY1-314" fmla="*/ 970537 h 970537"/>
              <a:gd name="connsiteX2-315" fmla="*/ 9969500 w 12204700"/>
              <a:gd name="connsiteY2-316" fmla="*/ 966356 h 970537"/>
              <a:gd name="connsiteX3-317" fmla="*/ 9987621 w 12204700"/>
              <a:gd name="connsiteY3-318" fmla="*/ 967936 h 970537"/>
              <a:gd name="connsiteX4-319" fmla="*/ 12204700 w 12204700"/>
              <a:gd name="connsiteY4-320" fmla="*/ 967936 h 970537"/>
              <a:gd name="connsiteX5-321" fmla="*/ 12195175 w 12204700"/>
              <a:gd name="connsiteY5-322" fmla="*/ 28453 h 970537"/>
              <a:gd name="connsiteX6-323" fmla="*/ 10461748 w 12204700"/>
              <a:gd name="connsiteY6-324" fmla="*/ 0 h 970537"/>
              <a:gd name="connsiteX7-325" fmla="*/ 10002861 w 12204700"/>
              <a:gd name="connsiteY7-326" fmla="*/ 115742 h 970537"/>
              <a:gd name="connsiteX8-327" fmla="*/ 9572982 w 12204700"/>
              <a:gd name="connsiteY8-328" fmla="*/ 832543 h 970537"/>
              <a:gd name="connsiteX9-329" fmla="*/ 9344014 w 12204700"/>
              <a:gd name="connsiteY9-330" fmla="*/ 842338 h 970537"/>
              <a:gd name="connsiteX10-331" fmla="*/ 0 w 12204700"/>
              <a:gd name="connsiteY10-332" fmla="*/ 827824 h 970537"/>
              <a:gd name="connsiteX11-333" fmla="*/ 0 w 12204700"/>
              <a:gd name="connsiteY11-334" fmla="*/ 970537 h 970537"/>
              <a:gd name="connsiteX0-335" fmla="*/ 0 w 12204700"/>
              <a:gd name="connsiteY0-336" fmla="*/ 951487 h 951487"/>
              <a:gd name="connsiteX1-337" fmla="*/ 9969500 w 12204700"/>
              <a:gd name="connsiteY1-338" fmla="*/ 951487 h 951487"/>
              <a:gd name="connsiteX2-339" fmla="*/ 9969500 w 12204700"/>
              <a:gd name="connsiteY2-340" fmla="*/ 947306 h 951487"/>
              <a:gd name="connsiteX3-341" fmla="*/ 9987621 w 12204700"/>
              <a:gd name="connsiteY3-342" fmla="*/ 948886 h 951487"/>
              <a:gd name="connsiteX4-343" fmla="*/ 12204700 w 12204700"/>
              <a:gd name="connsiteY4-344" fmla="*/ 948886 h 951487"/>
              <a:gd name="connsiteX5-345" fmla="*/ 12195175 w 12204700"/>
              <a:gd name="connsiteY5-346" fmla="*/ 9403 h 951487"/>
              <a:gd name="connsiteX6-347" fmla="*/ 10433173 w 12204700"/>
              <a:gd name="connsiteY6-348" fmla="*/ 0 h 951487"/>
              <a:gd name="connsiteX7-349" fmla="*/ 10002861 w 12204700"/>
              <a:gd name="connsiteY7-350" fmla="*/ 96692 h 951487"/>
              <a:gd name="connsiteX8-351" fmla="*/ 9572982 w 12204700"/>
              <a:gd name="connsiteY8-352" fmla="*/ 813493 h 951487"/>
              <a:gd name="connsiteX9-353" fmla="*/ 9344014 w 12204700"/>
              <a:gd name="connsiteY9-354" fmla="*/ 823288 h 951487"/>
              <a:gd name="connsiteX10-355" fmla="*/ 0 w 12204700"/>
              <a:gd name="connsiteY10-356" fmla="*/ 808774 h 951487"/>
              <a:gd name="connsiteX11-357" fmla="*/ 0 w 12204700"/>
              <a:gd name="connsiteY11-358" fmla="*/ 951487 h 951487"/>
              <a:gd name="connsiteX0-359" fmla="*/ 0 w 12204700"/>
              <a:gd name="connsiteY0-360" fmla="*/ 951487 h 951487"/>
              <a:gd name="connsiteX1-361" fmla="*/ 9969500 w 12204700"/>
              <a:gd name="connsiteY1-362" fmla="*/ 951487 h 951487"/>
              <a:gd name="connsiteX2-363" fmla="*/ 9969500 w 12204700"/>
              <a:gd name="connsiteY2-364" fmla="*/ 947306 h 951487"/>
              <a:gd name="connsiteX3-365" fmla="*/ 9987621 w 12204700"/>
              <a:gd name="connsiteY3-366" fmla="*/ 948886 h 951487"/>
              <a:gd name="connsiteX4-367" fmla="*/ 12204700 w 12204700"/>
              <a:gd name="connsiteY4-368" fmla="*/ 948886 h 951487"/>
              <a:gd name="connsiteX5-369" fmla="*/ 12195175 w 12204700"/>
              <a:gd name="connsiteY5-370" fmla="*/ 9403 h 951487"/>
              <a:gd name="connsiteX6-371" fmla="*/ 10433173 w 12204700"/>
              <a:gd name="connsiteY6-372" fmla="*/ 0 h 951487"/>
              <a:gd name="connsiteX7-373" fmla="*/ 10002861 w 12204700"/>
              <a:gd name="connsiteY7-374" fmla="*/ 96692 h 951487"/>
              <a:gd name="connsiteX8-375" fmla="*/ 9572982 w 12204700"/>
              <a:gd name="connsiteY8-376" fmla="*/ 813493 h 951487"/>
              <a:gd name="connsiteX9-377" fmla="*/ 9344014 w 12204700"/>
              <a:gd name="connsiteY9-378" fmla="*/ 823288 h 951487"/>
              <a:gd name="connsiteX10-379" fmla="*/ 0 w 12204700"/>
              <a:gd name="connsiteY10-380" fmla="*/ 808774 h 951487"/>
              <a:gd name="connsiteX11-381" fmla="*/ 0 w 12204700"/>
              <a:gd name="connsiteY11-382" fmla="*/ 951487 h 951487"/>
              <a:gd name="connsiteX0-383" fmla="*/ 0 w 12204700"/>
              <a:gd name="connsiteY0-384" fmla="*/ 951487 h 951487"/>
              <a:gd name="connsiteX1-385" fmla="*/ 9969500 w 12204700"/>
              <a:gd name="connsiteY1-386" fmla="*/ 951487 h 951487"/>
              <a:gd name="connsiteX2-387" fmla="*/ 9969500 w 12204700"/>
              <a:gd name="connsiteY2-388" fmla="*/ 947306 h 951487"/>
              <a:gd name="connsiteX3-389" fmla="*/ 9987621 w 12204700"/>
              <a:gd name="connsiteY3-390" fmla="*/ 948886 h 951487"/>
              <a:gd name="connsiteX4-391" fmla="*/ 12204700 w 12204700"/>
              <a:gd name="connsiteY4-392" fmla="*/ 948886 h 951487"/>
              <a:gd name="connsiteX5-393" fmla="*/ 12195175 w 12204700"/>
              <a:gd name="connsiteY5-394" fmla="*/ 9403 h 951487"/>
              <a:gd name="connsiteX6-395" fmla="*/ 10433173 w 12204700"/>
              <a:gd name="connsiteY6-396" fmla="*/ 0 h 951487"/>
              <a:gd name="connsiteX7-397" fmla="*/ 10002861 w 12204700"/>
              <a:gd name="connsiteY7-398" fmla="*/ 125267 h 951487"/>
              <a:gd name="connsiteX8-399" fmla="*/ 9572982 w 12204700"/>
              <a:gd name="connsiteY8-400" fmla="*/ 813493 h 951487"/>
              <a:gd name="connsiteX9-401" fmla="*/ 9344014 w 12204700"/>
              <a:gd name="connsiteY9-402" fmla="*/ 823288 h 951487"/>
              <a:gd name="connsiteX10-403" fmla="*/ 0 w 12204700"/>
              <a:gd name="connsiteY10-404" fmla="*/ 808774 h 951487"/>
              <a:gd name="connsiteX11-405" fmla="*/ 0 w 12204700"/>
              <a:gd name="connsiteY11-406" fmla="*/ 951487 h 9514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45" y="connsiteY11-46"/>
              </a:cxn>
            </a:cxnLst>
            <a:rect l="l" t="t" r="r" b="b"/>
            <a:pathLst>
              <a:path w="12204700" h="951487">
                <a:moveTo>
                  <a:pt x="0" y="951487"/>
                </a:moveTo>
                <a:lnTo>
                  <a:pt x="9969500" y="951487"/>
                </a:lnTo>
                <a:lnTo>
                  <a:pt x="9969500" y="947306"/>
                </a:lnTo>
                <a:lnTo>
                  <a:pt x="9987621" y="948886"/>
                </a:lnTo>
                <a:lnTo>
                  <a:pt x="12204700" y="948886"/>
                </a:lnTo>
                <a:lnTo>
                  <a:pt x="12195175" y="9403"/>
                </a:lnTo>
                <a:lnTo>
                  <a:pt x="10433173" y="0"/>
                </a:lnTo>
                <a:cubicBezTo>
                  <a:pt x="10167583" y="9525"/>
                  <a:pt x="10128028" y="54556"/>
                  <a:pt x="10002861" y="125267"/>
                </a:cubicBezTo>
                <a:cubicBezTo>
                  <a:pt x="9799712" y="371979"/>
                  <a:pt x="9843928" y="529171"/>
                  <a:pt x="9572982" y="813493"/>
                </a:cubicBezTo>
                <a:lnTo>
                  <a:pt x="9344014" y="823288"/>
                </a:lnTo>
                <a:lnTo>
                  <a:pt x="0" y="808774"/>
                </a:lnTo>
                <a:lnTo>
                  <a:pt x="0" y="95148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>
            <p:custDataLst>
              <p:tags r:id="rId6"/>
            </p:custDataLst>
          </p:nvPr>
        </p:nvSpPr>
        <p:spPr>
          <a:xfrm rot="10800000" flipH="1">
            <a:off x="6350" y="280"/>
            <a:ext cx="12204700" cy="97053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4700" h="970537">
                <a:moveTo>
                  <a:pt x="0" y="970537"/>
                </a:moveTo>
                <a:lnTo>
                  <a:pt x="9969500" y="970537"/>
                </a:lnTo>
                <a:lnTo>
                  <a:pt x="9969500" y="966356"/>
                </a:lnTo>
                <a:lnTo>
                  <a:pt x="9987621" y="967936"/>
                </a:lnTo>
                <a:lnTo>
                  <a:pt x="12204700" y="967936"/>
                </a:lnTo>
                <a:lnTo>
                  <a:pt x="12204700" y="9403"/>
                </a:lnTo>
                <a:lnTo>
                  <a:pt x="10461748" y="0"/>
                </a:lnTo>
                <a:cubicBezTo>
                  <a:pt x="10158058" y="0"/>
                  <a:pt x="10044208" y="83131"/>
                  <a:pt x="9987621" y="169082"/>
                </a:cubicBezTo>
                <a:cubicBezTo>
                  <a:pt x="9828015" y="459337"/>
                  <a:pt x="9802925" y="596844"/>
                  <a:pt x="9608179" y="797346"/>
                </a:cubicBezTo>
                <a:lnTo>
                  <a:pt x="9576243" y="827824"/>
                </a:lnTo>
                <a:lnTo>
                  <a:pt x="0" y="827824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2594610" y="3102610"/>
            <a:ext cx="7021195" cy="3810"/>
          </a:xfrm>
          <a:prstGeom prst="line">
            <a:avLst/>
          </a:prstGeom>
          <a:ln>
            <a:solidFill>
              <a:srgbClr val="0B407B">
                <a:alpha val="7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微信图片_20210614130321"/>
          <p:cNvPicPr>
            <a:picLocks noChangeAspect="1"/>
          </p:cNvPicPr>
          <p:nvPr/>
        </p:nvPicPr>
        <p:blipFill>
          <a:blip r:embed="rId7"/>
          <a:srcRect t="39964"/>
          <a:stretch>
            <a:fillRect/>
          </a:stretch>
        </p:blipFill>
        <p:spPr>
          <a:xfrm>
            <a:off x="205105" y="6094095"/>
            <a:ext cx="3624580" cy="596265"/>
          </a:xfrm>
          <a:prstGeom prst="rect">
            <a:avLst/>
          </a:prstGeom>
        </p:spPr>
      </p:pic>
      <p:sp>
        <p:nvSpPr>
          <p:cNvPr id="29" name="任意多边形: 形状 28"/>
          <p:cNvSpPr/>
          <p:nvPr>
            <p:custDataLst>
              <p:tags r:id="rId8"/>
            </p:custDataLst>
          </p:nvPr>
        </p:nvSpPr>
        <p:spPr>
          <a:xfrm>
            <a:off x="-12700" y="596401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395914" y="327522"/>
                  <a:pt x="7735323" y="741115"/>
                </a:cubicBezTo>
                <a:lnTo>
                  <a:pt x="7808201" y="81778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8597" name="文本框 2"/>
          <p:cNvSpPr txBox="1"/>
          <p:nvPr/>
        </p:nvSpPr>
        <p:spPr>
          <a:xfrm>
            <a:off x="2099310" y="2115820"/>
            <a:ext cx="79248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专题七</a:t>
            </a:r>
            <a:r>
              <a:rPr lang="en-US" altLang="zh-CN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</a:t>
            </a:r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科技素养与认知能力</a:t>
            </a:r>
            <a:endParaRPr lang="zh-CN" altLang="en-US" sz="44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048594" name="文本框 41"/>
          <p:cNvSpPr txBox="1"/>
          <p:nvPr/>
        </p:nvSpPr>
        <p:spPr>
          <a:xfrm>
            <a:off x="4422140" y="3438525"/>
            <a:ext cx="3607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任课教师：</a:t>
            </a:r>
            <a:r>
              <a:rPr 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6275" y="462280"/>
            <a:ext cx="6816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三、人工智能时代必备的科技素养</a:t>
            </a:r>
            <a:endParaRPr lang="zh-CN" altLang="en-US" sz="3200" b="1"/>
          </a:p>
        </p:txBody>
      </p:sp>
      <p:sp>
        <p:nvSpPr>
          <p:cNvPr id="36" name="椭圆 35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857557" y="1936217"/>
            <a:ext cx="593338" cy="593338"/>
          </a:xfrm>
          <a:prstGeom prst="ellipse">
            <a:avLst/>
          </a:prstGeom>
          <a:noFill/>
          <a:ln w="25400" cap="flat" cmpd="sng" algn="ctr">
            <a:solidFill>
              <a:srgbClr val="2AB0AE"/>
            </a:solidFill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zh-CN" altLang="en-US" sz="1800" kern="0" dirty="0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37" name="图形"/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972502" y="2023389"/>
            <a:ext cx="363443" cy="418991"/>
          </a:xfrm>
          <a:custGeom>
            <a:avLst/>
            <a:gdLst>
              <a:gd name="T0" fmla="*/ 188 w 1003"/>
              <a:gd name="T1" fmla="*/ 436 h 1155"/>
              <a:gd name="T2" fmla="*/ 0 w 1003"/>
              <a:gd name="T3" fmla="*/ 630 h 1155"/>
              <a:gd name="T4" fmla="*/ 0 w 1003"/>
              <a:gd name="T5" fmla="*/ 933 h 1155"/>
              <a:gd name="T6" fmla="*/ 188 w 1003"/>
              <a:gd name="T7" fmla="*/ 1121 h 1155"/>
              <a:gd name="T8" fmla="*/ 126 w 1003"/>
              <a:gd name="T9" fmla="*/ 980 h 1155"/>
              <a:gd name="T10" fmla="*/ 126 w 1003"/>
              <a:gd name="T11" fmla="*/ 583 h 1155"/>
              <a:gd name="T12" fmla="*/ 188 w 1003"/>
              <a:gd name="T13" fmla="*/ 436 h 1155"/>
              <a:gd name="T14" fmla="*/ 731 w 1003"/>
              <a:gd name="T15" fmla="*/ 430 h 1155"/>
              <a:gd name="T16" fmla="*/ 819 w 1003"/>
              <a:gd name="T17" fmla="*/ 38 h 1155"/>
              <a:gd name="T18" fmla="*/ 529 w 1003"/>
              <a:gd name="T19" fmla="*/ 325 h 1155"/>
              <a:gd name="T20" fmla="*/ 251 w 1003"/>
              <a:gd name="T21" fmla="*/ 566 h 1155"/>
              <a:gd name="T22" fmla="*/ 251 w 1003"/>
              <a:gd name="T23" fmla="*/ 992 h 1155"/>
              <a:gd name="T24" fmla="*/ 794 w 1003"/>
              <a:gd name="T25" fmla="*/ 1155 h 1155"/>
              <a:gd name="T26" fmla="*/ 1003 w 1003"/>
              <a:gd name="T27" fmla="*/ 536 h 1155"/>
              <a:gd name="T28" fmla="*/ 731 w 1003"/>
              <a:gd name="T29" fmla="*/ 43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03" h="1155">
                <a:moveTo>
                  <a:pt x="188" y="436"/>
                </a:moveTo>
                <a:cubicBezTo>
                  <a:pt x="148" y="436"/>
                  <a:pt x="0" y="461"/>
                  <a:pt x="0" y="630"/>
                </a:cubicBezTo>
                <a:lnTo>
                  <a:pt x="0" y="933"/>
                </a:lnTo>
                <a:cubicBezTo>
                  <a:pt x="0" y="1102"/>
                  <a:pt x="148" y="1121"/>
                  <a:pt x="188" y="1121"/>
                </a:cubicBezTo>
                <a:cubicBezTo>
                  <a:pt x="229" y="1121"/>
                  <a:pt x="126" y="1086"/>
                  <a:pt x="126" y="980"/>
                </a:cubicBezTo>
                <a:lnTo>
                  <a:pt x="126" y="583"/>
                </a:lnTo>
                <a:cubicBezTo>
                  <a:pt x="126" y="473"/>
                  <a:pt x="229" y="436"/>
                  <a:pt x="188" y="436"/>
                </a:cubicBezTo>
                <a:close/>
                <a:moveTo>
                  <a:pt x="731" y="430"/>
                </a:moveTo>
                <a:cubicBezTo>
                  <a:pt x="723" y="408"/>
                  <a:pt x="953" y="204"/>
                  <a:pt x="819" y="38"/>
                </a:cubicBezTo>
                <a:cubicBezTo>
                  <a:pt x="787" y="0"/>
                  <a:pt x="680" y="223"/>
                  <a:pt x="529" y="325"/>
                </a:cubicBezTo>
                <a:cubicBezTo>
                  <a:pt x="446" y="381"/>
                  <a:pt x="251" y="500"/>
                  <a:pt x="251" y="566"/>
                </a:cubicBezTo>
                <a:lnTo>
                  <a:pt x="251" y="992"/>
                </a:lnTo>
                <a:cubicBezTo>
                  <a:pt x="251" y="1071"/>
                  <a:pt x="560" y="1155"/>
                  <a:pt x="794" y="1155"/>
                </a:cubicBezTo>
                <a:cubicBezTo>
                  <a:pt x="879" y="1155"/>
                  <a:pt x="1003" y="621"/>
                  <a:pt x="1003" y="536"/>
                </a:cubicBezTo>
                <a:cubicBezTo>
                  <a:pt x="1003" y="451"/>
                  <a:pt x="739" y="453"/>
                  <a:pt x="731" y="430"/>
                </a:cubicBezTo>
                <a:close/>
              </a:path>
            </a:pathLst>
          </a:custGeom>
          <a:solidFill>
            <a:srgbClr val="2AB0A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pPr>
              <a:defRPr/>
            </a:pPr>
            <a:endParaRPr lang="zh-CN" altLang="en-US" sz="1800" kern="0" dirty="0">
              <a:solidFill>
                <a:srgbClr val="000000"/>
              </a:solidFill>
              <a:latin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0741108" y="1936217"/>
            <a:ext cx="593338" cy="593338"/>
          </a:xfrm>
          <a:prstGeom prst="ellipse">
            <a:avLst/>
          </a:prstGeom>
          <a:noFill/>
          <a:ln w="25400" cap="flat" cmpd="sng" algn="ctr">
            <a:solidFill>
              <a:srgbClr val="2AB0AE"/>
            </a:solidFill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zh-CN" altLang="en-US" sz="1800" kern="0" dirty="0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39" name="图形"/>
          <p:cNvSpPr>
            <a:spLocks noChangeAspect="1" noEditPoints="1"/>
          </p:cNvSpPr>
          <p:nvPr>
            <p:custDataLst>
              <p:tags r:id="rId4"/>
            </p:custDataLst>
          </p:nvPr>
        </p:nvSpPr>
        <p:spPr bwMode="auto">
          <a:xfrm>
            <a:off x="10856054" y="2051956"/>
            <a:ext cx="363443" cy="361856"/>
          </a:xfrm>
          <a:custGeom>
            <a:avLst/>
            <a:gdLst>
              <a:gd name="T0" fmla="*/ 403 w 999"/>
              <a:gd name="T1" fmla="*/ 398 h 999"/>
              <a:gd name="T2" fmla="*/ 235 w 999"/>
              <a:gd name="T3" fmla="*/ 398 h 999"/>
              <a:gd name="T4" fmla="*/ 68 w 999"/>
              <a:gd name="T5" fmla="*/ 232 h 999"/>
              <a:gd name="T6" fmla="*/ 235 w 999"/>
              <a:gd name="T7" fmla="*/ 67 h 999"/>
              <a:gd name="T8" fmla="*/ 403 w 999"/>
              <a:gd name="T9" fmla="*/ 232 h 999"/>
              <a:gd name="T10" fmla="*/ 403 w 999"/>
              <a:gd name="T11" fmla="*/ 398 h 999"/>
              <a:gd name="T12" fmla="*/ 403 w 999"/>
              <a:gd name="T13" fmla="*/ 768 h 999"/>
              <a:gd name="T14" fmla="*/ 235 w 999"/>
              <a:gd name="T15" fmla="*/ 933 h 999"/>
              <a:gd name="T16" fmla="*/ 68 w 999"/>
              <a:gd name="T17" fmla="*/ 768 h 999"/>
              <a:gd name="T18" fmla="*/ 235 w 999"/>
              <a:gd name="T19" fmla="*/ 603 h 999"/>
              <a:gd name="T20" fmla="*/ 403 w 999"/>
              <a:gd name="T21" fmla="*/ 603 h 999"/>
              <a:gd name="T22" fmla="*/ 403 w 999"/>
              <a:gd name="T23" fmla="*/ 768 h 999"/>
              <a:gd name="T24" fmla="*/ 468 w 999"/>
              <a:gd name="T25" fmla="*/ 768 h 999"/>
              <a:gd name="T26" fmla="*/ 468 w 999"/>
              <a:gd name="T27" fmla="*/ 537 h 999"/>
              <a:gd name="T28" fmla="*/ 235 w 999"/>
              <a:gd name="T29" fmla="*/ 537 h 999"/>
              <a:gd name="T30" fmla="*/ 0 w 999"/>
              <a:gd name="T31" fmla="*/ 768 h 999"/>
              <a:gd name="T32" fmla="*/ 235 w 999"/>
              <a:gd name="T33" fmla="*/ 999 h 999"/>
              <a:gd name="T34" fmla="*/ 468 w 999"/>
              <a:gd name="T35" fmla="*/ 768 h 999"/>
              <a:gd name="T36" fmla="*/ 599 w 999"/>
              <a:gd name="T37" fmla="*/ 603 h 999"/>
              <a:gd name="T38" fmla="*/ 766 w 999"/>
              <a:gd name="T39" fmla="*/ 603 h 999"/>
              <a:gd name="T40" fmla="*/ 934 w 999"/>
              <a:gd name="T41" fmla="*/ 768 h 999"/>
              <a:gd name="T42" fmla="*/ 766 w 999"/>
              <a:gd name="T43" fmla="*/ 933 h 999"/>
              <a:gd name="T44" fmla="*/ 599 w 999"/>
              <a:gd name="T45" fmla="*/ 768 h 999"/>
              <a:gd name="T46" fmla="*/ 599 w 999"/>
              <a:gd name="T47" fmla="*/ 603 h 999"/>
              <a:gd name="T48" fmla="*/ 766 w 999"/>
              <a:gd name="T49" fmla="*/ 999 h 999"/>
              <a:gd name="T50" fmla="*/ 999 w 999"/>
              <a:gd name="T51" fmla="*/ 768 h 999"/>
              <a:gd name="T52" fmla="*/ 766 w 999"/>
              <a:gd name="T53" fmla="*/ 537 h 999"/>
              <a:gd name="T54" fmla="*/ 534 w 999"/>
              <a:gd name="T55" fmla="*/ 537 h 999"/>
              <a:gd name="T56" fmla="*/ 534 w 999"/>
              <a:gd name="T57" fmla="*/ 768 h 999"/>
              <a:gd name="T58" fmla="*/ 766 w 999"/>
              <a:gd name="T59" fmla="*/ 999 h 999"/>
              <a:gd name="T60" fmla="*/ 599 w 999"/>
              <a:gd name="T61" fmla="*/ 232 h 999"/>
              <a:gd name="T62" fmla="*/ 766 w 999"/>
              <a:gd name="T63" fmla="*/ 67 h 999"/>
              <a:gd name="T64" fmla="*/ 934 w 999"/>
              <a:gd name="T65" fmla="*/ 232 h 999"/>
              <a:gd name="T66" fmla="*/ 766 w 999"/>
              <a:gd name="T67" fmla="*/ 398 h 999"/>
              <a:gd name="T68" fmla="*/ 599 w 999"/>
              <a:gd name="T69" fmla="*/ 398 h 999"/>
              <a:gd name="T70" fmla="*/ 599 w 999"/>
              <a:gd name="T71" fmla="*/ 232 h 999"/>
              <a:gd name="T72" fmla="*/ 534 w 999"/>
              <a:gd name="T73" fmla="*/ 232 h 999"/>
              <a:gd name="T74" fmla="*/ 534 w 999"/>
              <a:gd name="T75" fmla="*/ 463 h 999"/>
              <a:gd name="T76" fmla="*/ 766 w 999"/>
              <a:gd name="T77" fmla="*/ 463 h 999"/>
              <a:gd name="T78" fmla="*/ 999 w 999"/>
              <a:gd name="T79" fmla="*/ 232 h 999"/>
              <a:gd name="T80" fmla="*/ 766 w 999"/>
              <a:gd name="T81" fmla="*/ 0 h 999"/>
              <a:gd name="T82" fmla="*/ 534 w 999"/>
              <a:gd name="T83" fmla="*/ 232 h 999"/>
              <a:gd name="T84" fmla="*/ 235 w 999"/>
              <a:gd name="T85" fmla="*/ 0 h 999"/>
              <a:gd name="T86" fmla="*/ 0 w 999"/>
              <a:gd name="T87" fmla="*/ 232 h 999"/>
              <a:gd name="T88" fmla="*/ 235 w 999"/>
              <a:gd name="T89" fmla="*/ 463 h 999"/>
              <a:gd name="T90" fmla="*/ 468 w 999"/>
              <a:gd name="T91" fmla="*/ 463 h 999"/>
              <a:gd name="T92" fmla="*/ 468 w 999"/>
              <a:gd name="T93" fmla="*/ 232 h 999"/>
              <a:gd name="T94" fmla="*/ 235 w 999"/>
              <a:gd name="T95" fmla="*/ 0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9" h="999">
                <a:moveTo>
                  <a:pt x="403" y="398"/>
                </a:moveTo>
                <a:cubicBezTo>
                  <a:pt x="403" y="398"/>
                  <a:pt x="282" y="398"/>
                  <a:pt x="235" y="398"/>
                </a:cubicBezTo>
                <a:cubicBezTo>
                  <a:pt x="142" y="398"/>
                  <a:pt x="68" y="323"/>
                  <a:pt x="68" y="232"/>
                </a:cubicBezTo>
                <a:cubicBezTo>
                  <a:pt x="68" y="141"/>
                  <a:pt x="142" y="67"/>
                  <a:pt x="235" y="67"/>
                </a:cubicBezTo>
                <a:cubicBezTo>
                  <a:pt x="326" y="67"/>
                  <a:pt x="403" y="141"/>
                  <a:pt x="403" y="232"/>
                </a:cubicBezTo>
                <a:cubicBezTo>
                  <a:pt x="403" y="277"/>
                  <a:pt x="403" y="398"/>
                  <a:pt x="403" y="398"/>
                </a:cubicBezTo>
                <a:close/>
                <a:moveTo>
                  <a:pt x="403" y="768"/>
                </a:moveTo>
                <a:cubicBezTo>
                  <a:pt x="403" y="859"/>
                  <a:pt x="326" y="933"/>
                  <a:pt x="235" y="933"/>
                </a:cubicBezTo>
                <a:cubicBezTo>
                  <a:pt x="142" y="933"/>
                  <a:pt x="68" y="859"/>
                  <a:pt x="68" y="768"/>
                </a:cubicBezTo>
                <a:cubicBezTo>
                  <a:pt x="68" y="677"/>
                  <a:pt x="142" y="603"/>
                  <a:pt x="235" y="603"/>
                </a:cubicBezTo>
                <a:cubicBezTo>
                  <a:pt x="282" y="603"/>
                  <a:pt x="403" y="603"/>
                  <a:pt x="403" y="603"/>
                </a:cubicBezTo>
                <a:cubicBezTo>
                  <a:pt x="403" y="603"/>
                  <a:pt x="403" y="723"/>
                  <a:pt x="403" y="768"/>
                </a:cubicBezTo>
                <a:close/>
                <a:moveTo>
                  <a:pt x="468" y="768"/>
                </a:moveTo>
                <a:cubicBezTo>
                  <a:pt x="468" y="706"/>
                  <a:pt x="468" y="537"/>
                  <a:pt x="468" y="537"/>
                </a:cubicBezTo>
                <a:cubicBezTo>
                  <a:pt x="468" y="537"/>
                  <a:pt x="301" y="537"/>
                  <a:pt x="235" y="537"/>
                </a:cubicBezTo>
                <a:cubicBezTo>
                  <a:pt x="106" y="537"/>
                  <a:pt x="0" y="641"/>
                  <a:pt x="0" y="768"/>
                </a:cubicBezTo>
                <a:cubicBezTo>
                  <a:pt x="0" y="897"/>
                  <a:pt x="106" y="999"/>
                  <a:pt x="235" y="999"/>
                </a:cubicBezTo>
                <a:cubicBezTo>
                  <a:pt x="364" y="999"/>
                  <a:pt x="468" y="897"/>
                  <a:pt x="468" y="768"/>
                </a:cubicBezTo>
                <a:close/>
                <a:moveTo>
                  <a:pt x="599" y="603"/>
                </a:moveTo>
                <a:cubicBezTo>
                  <a:pt x="599" y="603"/>
                  <a:pt x="720" y="603"/>
                  <a:pt x="766" y="603"/>
                </a:cubicBezTo>
                <a:cubicBezTo>
                  <a:pt x="860" y="603"/>
                  <a:pt x="934" y="677"/>
                  <a:pt x="934" y="768"/>
                </a:cubicBezTo>
                <a:cubicBezTo>
                  <a:pt x="934" y="859"/>
                  <a:pt x="860" y="933"/>
                  <a:pt x="766" y="933"/>
                </a:cubicBezTo>
                <a:cubicBezTo>
                  <a:pt x="675" y="933"/>
                  <a:pt x="599" y="859"/>
                  <a:pt x="599" y="768"/>
                </a:cubicBezTo>
                <a:cubicBezTo>
                  <a:pt x="599" y="723"/>
                  <a:pt x="599" y="603"/>
                  <a:pt x="599" y="603"/>
                </a:cubicBezTo>
                <a:close/>
                <a:moveTo>
                  <a:pt x="766" y="999"/>
                </a:moveTo>
                <a:cubicBezTo>
                  <a:pt x="896" y="999"/>
                  <a:pt x="999" y="897"/>
                  <a:pt x="999" y="768"/>
                </a:cubicBezTo>
                <a:cubicBezTo>
                  <a:pt x="999" y="641"/>
                  <a:pt x="896" y="537"/>
                  <a:pt x="766" y="537"/>
                </a:cubicBezTo>
                <a:cubicBezTo>
                  <a:pt x="701" y="537"/>
                  <a:pt x="534" y="537"/>
                  <a:pt x="534" y="537"/>
                </a:cubicBezTo>
                <a:cubicBezTo>
                  <a:pt x="534" y="537"/>
                  <a:pt x="534" y="706"/>
                  <a:pt x="534" y="768"/>
                </a:cubicBezTo>
                <a:cubicBezTo>
                  <a:pt x="534" y="897"/>
                  <a:pt x="637" y="999"/>
                  <a:pt x="766" y="999"/>
                </a:cubicBezTo>
                <a:close/>
                <a:moveTo>
                  <a:pt x="599" y="232"/>
                </a:moveTo>
                <a:cubicBezTo>
                  <a:pt x="599" y="141"/>
                  <a:pt x="675" y="67"/>
                  <a:pt x="766" y="67"/>
                </a:cubicBezTo>
                <a:cubicBezTo>
                  <a:pt x="860" y="67"/>
                  <a:pt x="934" y="141"/>
                  <a:pt x="934" y="232"/>
                </a:cubicBezTo>
                <a:cubicBezTo>
                  <a:pt x="934" y="323"/>
                  <a:pt x="860" y="398"/>
                  <a:pt x="766" y="398"/>
                </a:cubicBezTo>
                <a:cubicBezTo>
                  <a:pt x="720" y="398"/>
                  <a:pt x="599" y="398"/>
                  <a:pt x="599" y="398"/>
                </a:cubicBezTo>
                <a:cubicBezTo>
                  <a:pt x="599" y="398"/>
                  <a:pt x="599" y="277"/>
                  <a:pt x="599" y="232"/>
                </a:cubicBezTo>
                <a:close/>
                <a:moveTo>
                  <a:pt x="534" y="232"/>
                </a:moveTo>
                <a:cubicBezTo>
                  <a:pt x="534" y="294"/>
                  <a:pt x="534" y="463"/>
                  <a:pt x="534" y="463"/>
                </a:cubicBezTo>
                <a:cubicBezTo>
                  <a:pt x="534" y="463"/>
                  <a:pt x="701" y="463"/>
                  <a:pt x="766" y="463"/>
                </a:cubicBezTo>
                <a:cubicBezTo>
                  <a:pt x="896" y="463"/>
                  <a:pt x="999" y="362"/>
                  <a:pt x="999" y="232"/>
                </a:cubicBezTo>
                <a:cubicBezTo>
                  <a:pt x="999" y="106"/>
                  <a:pt x="896" y="0"/>
                  <a:pt x="766" y="0"/>
                </a:cubicBezTo>
                <a:cubicBezTo>
                  <a:pt x="637" y="0"/>
                  <a:pt x="534" y="106"/>
                  <a:pt x="534" y="232"/>
                </a:cubicBezTo>
                <a:close/>
                <a:moveTo>
                  <a:pt x="235" y="0"/>
                </a:moveTo>
                <a:cubicBezTo>
                  <a:pt x="106" y="0"/>
                  <a:pt x="0" y="106"/>
                  <a:pt x="0" y="232"/>
                </a:cubicBezTo>
                <a:cubicBezTo>
                  <a:pt x="0" y="362"/>
                  <a:pt x="106" y="463"/>
                  <a:pt x="235" y="463"/>
                </a:cubicBezTo>
                <a:cubicBezTo>
                  <a:pt x="301" y="463"/>
                  <a:pt x="468" y="463"/>
                  <a:pt x="468" y="463"/>
                </a:cubicBezTo>
                <a:cubicBezTo>
                  <a:pt x="468" y="463"/>
                  <a:pt x="468" y="294"/>
                  <a:pt x="468" y="232"/>
                </a:cubicBezTo>
                <a:cubicBezTo>
                  <a:pt x="468" y="106"/>
                  <a:pt x="364" y="0"/>
                  <a:pt x="235" y="0"/>
                </a:cubicBezTo>
                <a:close/>
              </a:path>
            </a:pathLst>
          </a:custGeom>
          <a:solidFill>
            <a:srgbClr val="2AB0A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pPr>
              <a:defRPr/>
            </a:pPr>
            <a:endParaRPr lang="zh-CN" altLang="en-US" sz="1800" kern="0" dirty="0">
              <a:solidFill>
                <a:srgbClr val="000000"/>
              </a:solidFill>
              <a:latin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0" name="椭圆 39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0741108" y="4432839"/>
            <a:ext cx="593338" cy="593338"/>
          </a:xfrm>
          <a:prstGeom prst="ellipse">
            <a:avLst/>
          </a:prstGeom>
          <a:noFill/>
          <a:ln w="25400" cap="flat" cmpd="sng" algn="ctr">
            <a:solidFill>
              <a:srgbClr val="2AB0AE"/>
            </a:solidFill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zh-CN" altLang="en-US" sz="1800" kern="0" dirty="0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1" name="图形"/>
          <p:cNvSpPr>
            <a:spLocks noChangeAspect="1" noEditPoints="1"/>
          </p:cNvSpPr>
          <p:nvPr>
            <p:custDataLst>
              <p:tags r:id="rId6"/>
            </p:custDataLst>
          </p:nvPr>
        </p:nvSpPr>
        <p:spPr bwMode="auto">
          <a:xfrm>
            <a:off x="10856847" y="4548578"/>
            <a:ext cx="361856" cy="361856"/>
          </a:xfrm>
          <a:custGeom>
            <a:avLst/>
            <a:gdLst>
              <a:gd name="T0" fmla="*/ 609 w 999"/>
              <a:gd name="T1" fmla="*/ 275 h 999"/>
              <a:gd name="T2" fmla="*/ 630 w 999"/>
              <a:gd name="T3" fmla="*/ 297 h 999"/>
              <a:gd name="T4" fmla="*/ 633 w 999"/>
              <a:gd name="T5" fmla="*/ 329 h 999"/>
              <a:gd name="T6" fmla="*/ 621 w 999"/>
              <a:gd name="T7" fmla="*/ 351 h 999"/>
              <a:gd name="T8" fmla="*/ 501 w 999"/>
              <a:gd name="T9" fmla="*/ 497 h 999"/>
              <a:gd name="T10" fmla="*/ 473 w 999"/>
              <a:gd name="T11" fmla="*/ 526 h 999"/>
              <a:gd name="T12" fmla="*/ 457 w 999"/>
              <a:gd name="T13" fmla="*/ 724 h 999"/>
              <a:gd name="T14" fmla="*/ 432 w 999"/>
              <a:gd name="T15" fmla="*/ 732 h 999"/>
              <a:gd name="T16" fmla="*/ 412 w 999"/>
              <a:gd name="T17" fmla="*/ 714 h 999"/>
              <a:gd name="T18" fmla="*/ 390 w 999"/>
              <a:gd name="T19" fmla="*/ 517 h 999"/>
              <a:gd name="T20" fmla="*/ 369 w 999"/>
              <a:gd name="T21" fmla="*/ 484 h 999"/>
              <a:gd name="T22" fmla="*/ 368 w 999"/>
              <a:gd name="T23" fmla="*/ 447 h 999"/>
              <a:gd name="T24" fmla="*/ 387 w 999"/>
              <a:gd name="T25" fmla="*/ 414 h 999"/>
              <a:gd name="T26" fmla="*/ 421 w 999"/>
              <a:gd name="T27" fmla="*/ 394 h 999"/>
              <a:gd name="T28" fmla="*/ 560 w 999"/>
              <a:gd name="T29" fmla="*/ 274 h 999"/>
              <a:gd name="T30" fmla="*/ 281 w 999"/>
              <a:gd name="T31" fmla="*/ 355 h 999"/>
              <a:gd name="T32" fmla="*/ 150 w 999"/>
              <a:gd name="T33" fmla="*/ 343 h 999"/>
              <a:gd name="T34" fmla="*/ 124 w 999"/>
              <a:gd name="T35" fmla="*/ 420 h 999"/>
              <a:gd name="T36" fmla="*/ 116 w 999"/>
              <a:gd name="T37" fmla="*/ 500 h 999"/>
              <a:gd name="T38" fmla="*/ 124 w 999"/>
              <a:gd name="T39" fmla="*/ 581 h 999"/>
              <a:gd name="T40" fmla="*/ 151 w 999"/>
              <a:gd name="T41" fmla="*/ 659 h 999"/>
              <a:gd name="T42" fmla="*/ 193 w 999"/>
              <a:gd name="T43" fmla="*/ 730 h 999"/>
              <a:gd name="T44" fmla="*/ 247 w 999"/>
              <a:gd name="T45" fmla="*/ 789 h 999"/>
              <a:gd name="T46" fmla="*/ 353 w 999"/>
              <a:gd name="T47" fmla="*/ 855 h 999"/>
              <a:gd name="T48" fmla="*/ 484 w 999"/>
              <a:gd name="T49" fmla="*/ 883 h 999"/>
              <a:gd name="T50" fmla="*/ 564 w 999"/>
              <a:gd name="T51" fmla="*/ 995 h 999"/>
              <a:gd name="T52" fmla="*/ 435 w 999"/>
              <a:gd name="T53" fmla="*/ 995 h 999"/>
              <a:gd name="T54" fmla="*/ 338 w 999"/>
              <a:gd name="T55" fmla="*/ 972 h 999"/>
              <a:gd name="T56" fmla="*/ 254 w 999"/>
              <a:gd name="T57" fmla="*/ 935 h 999"/>
              <a:gd name="T58" fmla="*/ 178 w 999"/>
              <a:gd name="T59" fmla="*/ 882 h 999"/>
              <a:gd name="T60" fmla="*/ 104 w 999"/>
              <a:gd name="T61" fmla="*/ 804 h 999"/>
              <a:gd name="T62" fmla="*/ 45 w 999"/>
              <a:gd name="T63" fmla="*/ 706 h 999"/>
              <a:gd name="T64" fmla="*/ 11 w 999"/>
              <a:gd name="T65" fmla="*/ 599 h 999"/>
              <a:gd name="T66" fmla="*/ 0 w 999"/>
              <a:gd name="T67" fmla="*/ 488 h 999"/>
              <a:gd name="T68" fmla="*/ 16 w 999"/>
              <a:gd name="T69" fmla="*/ 377 h 999"/>
              <a:gd name="T70" fmla="*/ 56 w 999"/>
              <a:gd name="T71" fmla="*/ 271 h 999"/>
              <a:gd name="T72" fmla="*/ 111 w 999"/>
              <a:gd name="T73" fmla="*/ 186 h 999"/>
              <a:gd name="T74" fmla="*/ 599 w 999"/>
              <a:gd name="T75" fmla="*/ 10 h 999"/>
              <a:gd name="T76" fmla="*/ 694 w 999"/>
              <a:gd name="T77" fmla="*/ 39 h 999"/>
              <a:gd name="T78" fmla="*/ 775 w 999"/>
              <a:gd name="T79" fmla="*/ 82 h 999"/>
              <a:gd name="T80" fmla="*/ 848 w 999"/>
              <a:gd name="T81" fmla="*/ 141 h 999"/>
              <a:gd name="T82" fmla="*/ 921 w 999"/>
              <a:gd name="T83" fmla="*/ 229 h 999"/>
              <a:gd name="T84" fmla="*/ 971 w 999"/>
              <a:gd name="T85" fmla="*/ 332 h 999"/>
              <a:gd name="T86" fmla="*/ 996 w 999"/>
              <a:gd name="T87" fmla="*/ 441 h 999"/>
              <a:gd name="T88" fmla="*/ 997 w 999"/>
              <a:gd name="T89" fmla="*/ 552 h 999"/>
              <a:gd name="T90" fmla="*/ 973 w 999"/>
              <a:gd name="T91" fmla="*/ 662 h 999"/>
              <a:gd name="T92" fmla="*/ 924 w 999"/>
              <a:gd name="T93" fmla="*/ 764 h 999"/>
              <a:gd name="T94" fmla="*/ 807 w 999"/>
              <a:gd name="T95" fmla="*/ 731 h 999"/>
              <a:gd name="T96" fmla="*/ 853 w 999"/>
              <a:gd name="T97" fmla="*/ 651 h 999"/>
              <a:gd name="T98" fmla="*/ 877 w 999"/>
              <a:gd name="T99" fmla="*/ 572 h 999"/>
              <a:gd name="T100" fmla="*/ 884 w 999"/>
              <a:gd name="T101" fmla="*/ 492 h 999"/>
              <a:gd name="T102" fmla="*/ 874 w 999"/>
              <a:gd name="T103" fmla="*/ 411 h 999"/>
              <a:gd name="T104" fmla="*/ 847 w 999"/>
              <a:gd name="T105" fmla="*/ 334 h 999"/>
              <a:gd name="T106" fmla="*/ 803 w 999"/>
              <a:gd name="T107" fmla="*/ 263 h 999"/>
              <a:gd name="T108" fmla="*/ 748 w 999"/>
              <a:gd name="T109" fmla="*/ 206 h 999"/>
              <a:gd name="T110" fmla="*/ 689 w 999"/>
              <a:gd name="T111" fmla="*/ 166 h 999"/>
              <a:gd name="T112" fmla="*/ 626 w 999"/>
              <a:gd name="T113" fmla="*/ 136 h 999"/>
              <a:gd name="T114" fmla="*/ 523 w 999"/>
              <a:gd name="T115" fmla="*/ 116 h 999"/>
              <a:gd name="T116" fmla="*/ 430 w 999"/>
              <a:gd name="T117" fmla="*/ 28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99" h="999">
                <a:moveTo>
                  <a:pt x="583" y="268"/>
                </a:moveTo>
                <a:lnTo>
                  <a:pt x="589" y="268"/>
                </a:lnTo>
                <a:lnTo>
                  <a:pt x="593" y="268"/>
                </a:lnTo>
                <a:lnTo>
                  <a:pt x="595" y="269"/>
                </a:lnTo>
                <a:lnTo>
                  <a:pt x="597" y="270"/>
                </a:lnTo>
                <a:lnTo>
                  <a:pt x="599" y="270"/>
                </a:lnTo>
                <a:lnTo>
                  <a:pt x="601" y="271"/>
                </a:lnTo>
                <a:lnTo>
                  <a:pt x="603" y="272"/>
                </a:lnTo>
                <a:lnTo>
                  <a:pt x="606" y="273"/>
                </a:lnTo>
                <a:lnTo>
                  <a:pt x="608" y="274"/>
                </a:lnTo>
                <a:lnTo>
                  <a:pt x="609" y="275"/>
                </a:lnTo>
                <a:lnTo>
                  <a:pt x="611" y="276"/>
                </a:lnTo>
                <a:lnTo>
                  <a:pt x="613" y="278"/>
                </a:lnTo>
                <a:lnTo>
                  <a:pt x="615" y="279"/>
                </a:lnTo>
                <a:lnTo>
                  <a:pt x="616" y="280"/>
                </a:lnTo>
                <a:lnTo>
                  <a:pt x="621" y="286"/>
                </a:lnTo>
                <a:lnTo>
                  <a:pt x="622" y="288"/>
                </a:lnTo>
                <a:lnTo>
                  <a:pt x="625" y="289"/>
                </a:lnTo>
                <a:lnTo>
                  <a:pt x="626" y="291"/>
                </a:lnTo>
                <a:lnTo>
                  <a:pt x="628" y="293"/>
                </a:lnTo>
                <a:lnTo>
                  <a:pt x="629" y="295"/>
                </a:lnTo>
                <a:lnTo>
                  <a:pt x="630" y="297"/>
                </a:lnTo>
                <a:lnTo>
                  <a:pt x="631" y="299"/>
                </a:lnTo>
                <a:lnTo>
                  <a:pt x="631" y="300"/>
                </a:lnTo>
                <a:lnTo>
                  <a:pt x="632" y="304"/>
                </a:lnTo>
                <a:lnTo>
                  <a:pt x="633" y="306"/>
                </a:lnTo>
                <a:lnTo>
                  <a:pt x="633" y="308"/>
                </a:lnTo>
                <a:lnTo>
                  <a:pt x="634" y="310"/>
                </a:lnTo>
                <a:lnTo>
                  <a:pt x="635" y="314"/>
                </a:lnTo>
                <a:lnTo>
                  <a:pt x="635" y="318"/>
                </a:lnTo>
                <a:lnTo>
                  <a:pt x="635" y="323"/>
                </a:lnTo>
                <a:lnTo>
                  <a:pt x="634" y="327"/>
                </a:lnTo>
                <a:lnTo>
                  <a:pt x="633" y="329"/>
                </a:lnTo>
                <a:lnTo>
                  <a:pt x="633" y="331"/>
                </a:lnTo>
                <a:lnTo>
                  <a:pt x="632" y="333"/>
                </a:lnTo>
                <a:lnTo>
                  <a:pt x="631" y="335"/>
                </a:lnTo>
                <a:lnTo>
                  <a:pt x="631" y="337"/>
                </a:lnTo>
                <a:lnTo>
                  <a:pt x="630" y="339"/>
                </a:lnTo>
                <a:lnTo>
                  <a:pt x="629" y="342"/>
                </a:lnTo>
                <a:lnTo>
                  <a:pt x="628" y="344"/>
                </a:lnTo>
                <a:lnTo>
                  <a:pt x="626" y="346"/>
                </a:lnTo>
                <a:lnTo>
                  <a:pt x="625" y="347"/>
                </a:lnTo>
                <a:lnTo>
                  <a:pt x="622" y="349"/>
                </a:lnTo>
                <a:lnTo>
                  <a:pt x="621" y="351"/>
                </a:lnTo>
                <a:lnTo>
                  <a:pt x="509" y="462"/>
                </a:lnTo>
                <a:lnTo>
                  <a:pt x="509" y="466"/>
                </a:lnTo>
                <a:lnTo>
                  <a:pt x="509" y="470"/>
                </a:lnTo>
                <a:lnTo>
                  <a:pt x="508" y="474"/>
                </a:lnTo>
                <a:lnTo>
                  <a:pt x="508" y="477"/>
                </a:lnTo>
                <a:lnTo>
                  <a:pt x="507" y="480"/>
                </a:lnTo>
                <a:lnTo>
                  <a:pt x="506" y="483"/>
                </a:lnTo>
                <a:lnTo>
                  <a:pt x="505" y="487"/>
                </a:lnTo>
                <a:lnTo>
                  <a:pt x="504" y="491"/>
                </a:lnTo>
                <a:lnTo>
                  <a:pt x="503" y="494"/>
                </a:lnTo>
                <a:lnTo>
                  <a:pt x="501" y="497"/>
                </a:lnTo>
                <a:lnTo>
                  <a:pt x="500" y="500"/>
                </a:lnTo>
                <a:lnTo>
                  <a:pt x="498" y="503"/>
                </a:lnTo>
                <a:lnTo>
                  <a:pt x="496" y="507"/>
                </a:lnTo>
                <a:lnTo>
                  <a:pt x="493" y="509"/>
                </a:lnTo>
                <a:lnTo>
                  <a:pt x="490" y="512"/>
                </a:lnTo>
                <a:lnTo>
                  <a:pt x="488" y="515"/>
                </a:lnTo>
                <a:lnTo>
                  <a:pt x="485" y="517"/>
                </a:lnTo>
                <a:lnTo>
                  <a:pt x="483" y="519"/>
                </a:lnTo>
                <a:lnTo>
                  <a:pt x="480" y="521"/>
                </a:lnTo>
                <a:lnTo>
                  <a:pt x="476" y="524"/>
                </a:lnTo>
                <a:lnTo>
                  <a:pt x="473" y="526"/>
                </a:lnTo>
                <a:lnTo>
                  <a:pt x="470" y="528"/>
                </a:lnTo>
                <a:lnTo>
                  <a:pt x="467" y="529"/>
                </a:lnTo>
                <a:lnTo>
                  <a:pt x="464" y="531"/>
                </a:lnTo>
                <a:lnTo>
                  <a:pt x="464" y="707"/>
                </a:lnTo>
                <a:lnTo>
                  <a:pt x="464" y="709"/>
                </a:lnTo>
                <a:lnTo>
                  <a:pt x="464" y="712"/>
                </a:lnTo>
                <a:lnTo>
                  <a:pt x="463" y="714"/>
                </a:lnTo>
                <a:lnTo>
                  <a:pt x="462" y="717"/>
                </a:lnTo>
                <a:lnTo>
                  <a:pt x="461" y="719"/>
                </a:lnTo>
                <a:lnTo>
                  <a:pt x="460" y="721"/>
                </a:lnTo>
                <a:lnTo>
                  <a:pt x="457" y="724"/>
                </a:lnTo>
                <a:lnTo>
                  <a:pt x="456" y="725"/>
                </a:lnTo>
                <a:lnTo>
                  <a:pt x="454" y="727"/>
                </a:lnTo>
                <a:lnTo>
                  <a:pt x="452" y="728"/>
                </a:lnTo>
                <a:lnTo>
                  <a:pt x="450" y="730"/>
                </a:lnTo>
                <a:lnTo>
                  <a:pt x="448" y="731"/>
                </a:lnTo>
                <a:lnTo>
                  <a:pt x="446" y="732"/>
                </a:lnTo>
                <a:lnTo>
                  <a:pt x="443" y="732"/>
                </a:lnTo>
                <a:lnTo>
                  <a:pt x="441" y="733"/>
                </a:lnTo>
                <a:lnTo>
                  <a:pt x="437" y="733"/>
                </a:lnTo>
                <a:lnTo>
                  <a:pt x="435" y="733"/>
                </a:lnTo>
                <a:lnTo>
                  <a:pt x="432" y="732"/>
                </a:lnTo>
                <a:lnTo>
                  <a:pt x="430" y="732"/>
                </a:lnTo>
                <a:lnTo>
                  <a:pt x="427" y="731"/>
                </a:lnTo>
                <a:lnTo>
                  <a:pt x="425" y="730"/>
                </a:lnTo>
                <a:lnTo>
                  <a:pt x="423" y="728"/>
                </a:lnTo>
                <a:lnTo>
                  <a:pt x="420" y="727"/>
                </a:lnTo>
                <a:lnTo>
                  <a:pt x="418" y="725"/>
                </a:lnTo>
                <a:lnTo>
                  <a:pt x="417" y="724"/>
                </a:lnTo>
                <a:lnTo>
                  <a:pt x="415" y="721"/>
                </a:lnTo>
                <a:lnTo>
                  <a:pt x="414" y="719"/>
                </a:lnTo>
                <a:lnTo>
                  <a:pt x="413" y="717"/>
                </a:lnTo>
                <a:lnTo>
                  <a:pt x="412" y="714"/>
                </a:lnTo>
                <a:lnTo>
                  <a:pt x="412" y="712"/>
                </a:lnTo>
                <a:lnTo>
                  <a:pt x="411" y="709"/>
                </a:lnTo>
                <a:lnTo>
                  <a:pt x="411" y="707"/>
                </a:lnTo>
                <a:lnTo>
                  <a:pt x="411" y="531"/>
                </a:lnTo>
                <a:lnTo>
                  <a:pt x="408" y="529"/>
                </a:lnTo>
                <a:lnTo>
                  <a:pt x="405" y="528"/>
                </a:lnTo>
                <a:lnTo>
                  <a:pt x="401" y="526"/>
                </a:lnTo>
                <a:lnTo>
                  <a:pt x="398" y="524"/>
                </a:lnTo>
                <a:lnTo>
                  <a:pt x="395" y="521"/>
                </a:lnTo>
                <a:lnTo>
                  <a:pt x="392" y="519"/>
                </a:lnTo>
                <a:lnTo>
                  <a:pt x="390" y="517"/>
                </a:lnTo>
                <a:lnTo>
                  <a:pt x="387" y="515"/>
                </a:lnTo>
                <a:lnTo>
                  <a:pt x="384" y="512"/>
                </a:lnTo>
                <a:lnTo>
                  <a:pt x="382" y="509"/>
                </a:lnTo>
                <a:lnTo>
                  <a:pt x="379" y="507"/>
                </a:lnTo>
                <a:lnTo>
                  <a:pt x="378" y="503"/>
                </a:lnTo>
                <a:lnTo>
                  <a:pt x="376" y="500"/>
                </a:lnTo>
                <a:lnTo>
                  <a:pt x="374" y="497"/>
                </a:lnTo>
                <a:lnTo>
                  <a:pt x="373" y="494"/>
                </a:lnTo>
                <a:lnTo>
                  <a:pt x="371" y="491"/>
                </a:lnTo>
                <a:lnTo>
                  <a:pt x="370" y="488"/>
                </a:lnTo>
                <a:lnTo>
                  <a:pt x="369" y="484"/>
                </a:lnTo>
                <a:lnTo>
                  <a:pt x="368" y="481"/>
                </a:lnTo>
                <a:lnTo>
                  <a:pt x="368" y="478"/>
                </a:lnTo>
                <a:lnTo>
                  <a:pt x="366" y="474"/>
                </a:lnTo>
                <a:lnTo>
                  <a:pt x="365" y="471"/>
                </a:lnTo>
                <a:lnTo>
                  <a:pt x="365" y="468"/>
                </a:lnTo>
                <a:lnTo>
                  <a:pt x="365" y="464"/>
                </a:lnTo>
                <a:lnTo>
                  <a:pt x="365" y="461"/>
                </a:lnTo>
                <a:lnTo>
                  <a:pt x="365" y="457"/>
                </a:lnTo>
                <a:lnTo>
                  <a:pt x="366" y="454"/>
                </a:lnTo>
                <a:lnTo>
                  <a:pt x="368" y="451"/>
                </a:lnTo>
                <a:lnTo>
                  <a:pt x="368" y="447"/>
                </a:lnTo>
                <a:lnTo>
                  <a:pt x="369" y="444"/>
                </a:lnTo>
                <a:lnTo>
                  <a:pt x="370" y="440"/>
                </a:lnTo>
                <a:lnTo>
                  <a:pt x="371" y="437"/>
                </a:lnTo>
                <a:lnTo>
                  <a:pt x="373" y="434"/>
                </a:lnTo>
                <a:lnTo>
                  <a:pt x="374" y="430"/>
                </a:lnTo>
                <a:lnTo>
                  <a:pt x="376" y="427"/>
                </a:lnTo>
                <a:lnTo>
                  <a:pt x="378" y="425"/>
                </a:lnTo>
                <a:lnTo>
                  <a:pt x="379" y="422"/>
                </a:lnTo>
                <a:lnTo>
                  <a:pt x="382" y="419"/>
                </a:lnTo>
                <a:lnTo>
                  <a:pt x="384" y="417"/>
                </a:lnTo>
                <a:lnTo>
                  <a:pt x="387" y="414"/>
                </a:lnTo>
                <a:lnTo>
                  <a:pt x="390" y="411"/>
                </a:lnTo>
                <a:lnTo>
                  <a:pt x="392" y="408"/>
                </a:lnTo>
                <a:lnTo>
                  <a:pt x="395" y="406"/>
                </a:lnTo>
                <a:lnTo>
                  <a:pt x="398" y="404"/>
                </a:lnTo>
                <a:lnTo>
                  <a:pt x="401" y="402"/>
                </a:lnTo>
                <a:lnTo>
                  <a:pt x="405" y="401"/>
                </a:lnTo>
                <a:lnTo>
                  <a:pt x="408" y="399"/>
                </a:lnTo>
                <a:lnTo>
                  <a:pt x="411" y="398"/>
                </a:lnTo>
                <a:lnTo>
                  <a:pt x="414" y="397"/>
                </a:lnTo>
                <a:lnTo>
                  <a:pt x="418" y="396"/>
                </a:lnTo>
                <a:lnTo>
                  <a:pt x="421" y="394"/>
                </a:lnTo>
                <a:lnTo>
                  <a:pt x="425" y="393"/>
                </a:lnTo>
                <a:lnTo>
                  <a:pt x="428" y="393"/>
                </a:lnTo>
                <a:lnTo>
                  <a:pt x="432" y="392"/>
                </a:lnTo>
                <a:lnTo>
                  <a:pt x="435" y="392"/>
                </a:lnTo>
                <a:lnTo>
                  <a:pt x="438" y="392"/>
                </a:lnTo>
                <a:lnTo>
                  <a:pt x="551" y="280"/>
                </a:lnTo>
                <a:lnTo>
                  <a:pt x="553" y="279"/>
                </a:lnTo>
                <a:lnTo>
                  <a:pt x="555" y="278"/>
                </a:lnTo>
                <a:lnTo>
                  <a:pt x="556" y="276"/>
                </a:lnTo>
                <a:lnTo>
                  <a:pt x="558" y="275"/>
                </a:lnTo>
                <a:lnTo>
                  <a:pt x="560" y="274"/>
                </a:lnTo>
                <a:lnTo>
                  <a:pt x="562" y="273"/>
                </a:lnTo>
                <a:lnTo>
                  <a:pt x="564" y="272"/>
                </a:lnTo>
                <a:lnTo>
                  <a:pt x="566" y="271"/>
                </a:lnTo>
                <a:lnTo>
                  <a:pt x="569" y="270"/>
                </a:lnTo>
                <a:lnTo>
                  <a:pt x="571" y="270"/>
                </a:lnTo>
                <a:lnTo>
                  <a:pt x="573" y="269"/>
                </a:lnTo>
                <a:lnTo>
                  <a:pt x="575" y="268"/>
                </a:lnTo>
                <a:lnTo>
                  <a:pt x="579" y="268"/>
                </a:lnTo>
                <a:lnTo>
                  <a:pt x="583" y="268"/>
                </a:lnTo>
                <a:close/>
                <a:moveTo>
                  <a:pt x="362" y="13"/>
                </a:moveTo>
                <a:lnTo>
                  <a:pt x="281" y="355"/>
                </a:lnTo>
                <a:lnTo>
                  <a:pt x="194" y="269"/>
                </a:lnTo>
                <a:lnTo>
                  <a:pt x="189" y="276"/>
                </a:lnTo>
                <a:lnTo>
                  <a:pt x="183" y="283"/>
                </a:lnTo>
                <a:lnTo>
                  <a:pt x="178" y="291"/>
                </a:lnTo>
                <a:lnTo>
                  <a:pt x="174" y="298"/>
                </a:lnTo>
                <a:lnTo>
                  <a:pt x="169" y="306"/>
                </a:lnTo>
                <a:lnTo>
                  <a:pt x="164" y="313"/>
                </a:lnTo>
                <a:lnTo>
                  <a:pt x="160" y="320"/>
                </a:lnTo>
                <a:lnTo>
                  <a:pt x="156" y="329"/>
                </a:lnTo>
                <a:lnTo>
                  <a:pt x="153" y="335"/>
                </a:lnTo>
                <a:lnTo>
                  <a:pt x="150" y="343"/>
                </a:lnTo>
                <a:lnTo>
                  <a:pt x="146" y="349"/>
                </a:lnTo>
                <a:lnTo>
                  <a:pt x="144" y="355"/>
                </a:lnTo>
                <a:lnTo>
                  <a:pt x="141" y="363"/>
                </a:lnTo>
                <a:lnTo>
                  <a:pt x="139" y="370"/>
                </a:lnTo>
                <a:lnTo>
                  <a:pt x="136" y="377"/>
                </a:lnTo>
                <a:lnTo>
                  <a:pt x="134" y="384"/>
                </a:lnTo>
                <a:lnTo>
                  <a:pt x="132" y="391"/>
                </a:lnTo>
                <a:lnTo>
                  <a:pt x="129" y="399"/>
                </a:lnTo>
                <a:lnTo>
                  <a:pt x="128" y="405"/>
                </a:lnTo>
                <a:lnTo>
                  <a:pt x="126" y="412"/>
                </a:lnTo>
                <a:lnTo>
                  <a:pt x="124" y="420"/>
                </a:lnTo>
                <a:lnTo>
                  <a:pt x="123" y="427"/>
                </a:lnTo>
                <a:lnTo>
                  <a:pt x="122" y="435"/>
                </a:lnTo>
                <a:lnTo>
                  <a:pt x="121" y="442"/>
                </a:lnTo>
                <a:lnTo>
                  <a:pt x="120" y="448"/>
                </a:lnTo>
                <a:lnTo>
                  <a:pt x="119" y="456"/>
                </a:lnTo>
                <a:lnTo>
                  <a:pt x="118" y="463"/>
                </a:lnTo>
                <a:lnTo>
                  <a:pt x="117" y="471"/>
                </a:lnTo>
                <a:lnTo>
                  <a:pt x="117" y="478"/>
                </a:lnTo>
                <a:lnTo>
                  <a:pt x="117" y="485"/>
                </a:lnTo>
                <a:lnTo>
                  <a:pt x="116" y="493"/>
                </a:lnTo>
                <a:lnTo>
                  <a:pt x="116" y="500"/>
                </a:lnTo>
                <a:lnTo>
                  <a:pt x="116" y="508"/>
                </a:lnTo>
                <a:lnTo>
                  <a:pt x="117" y="515"/>
                </a:lnTo>
                <a:lnTo>
                  <a:pt x="117" y="523"/>
                </a:lnTo>
                <a:lnTo>
                  <a:pt x="117" y="530"/>
                </a:lnTo>
                <a:lnTo>
                  <a:pt x="118" y="537"/>
                </a:lnTo>
                <a:lnTo>
                  <a:pt x="119" y="545"/>
                </a:lnTo>
                <a:lnTo>
                  <a:pt x="120" y="552"/>
                </a:lnTo>
                <a:lnTo>
                  <a:pt x="121" y="560"/>
                </a:lnTo>
                <a:lnTo>
                  <a:pt x="122" y="566"/>
                </a:lnTo>
                <a:lnTo>
                  <a:pt x="123" y="573"/>
                </a:lnTo>
                <a:lnTo>
                  <a:pt x="124" y="581"/>
                </a:lnTo>
                <a:lnTo>
                  <a:pt x="126" y="588"/>
                </a:lnTo>
                <a:lnTo>
                  <a:pt x="128" y="596"/>
                </a:lnTo>
                <a:lnTo>
                  <a:pt x="129" y="602"/>
                </a:lnTo>
                <a:lnTo>
                  <a:pt x="132" y="609"/>
                </a:lnTo>
                <a:lnTo>
                  <a:pt x="134" y="617"/>
                </a:lnTo>
                <a:lnTo>
                  <a:pt x="137" y="624"/>
                </a:lnTo>
                <a:lnTo>
                  <a:pt x="139" y="630"/>
                </a:lnTo>
                <a:lnTo>
                  <a:pt x="141" y="638"/>
                </a:lnTo>
                <a:lnTo>
                  <a:pt x="144" y="644"/>
                </a:lnTo>
                <a:lnTo>
                  <a:pt x="147" y="652"/>
                </a:lnTo>
                <a:lnTo>
                  <a:pt x="151" y="659"/>
                </a:lnTo>
                <a:lnTo>
                  <a:pt x="154" y="665"/>
                </a:lnTo>
                <a:lnTo>
                  <a:pt x="157" y="672"/>
                </a:lnTo>
                <a:lnTo>
                  <a:pt x="160" y="679"/>
                </a:lnTo>
                <a:lnTo>
                  <a:pt x="163" y="685"/>
                </a:lnTo>
                <a:lnTo>
                  <a:pt x="168" y="692"/>
                </a:lnTo>
                <a:lnTo>
                  <a:pt x="171" y="698"/>
                </a:lnTo>
                <a:lnTo>
                  <a:pt x="175" y="704"/>
                </a:lnTo>
                <a:lnTo>
                  <a:pt x="179" y="712"/>
                </a:lnTo>
                <a:lnTo>
                  <a:pt x="183" y="717"/>
                </a:lnTo>
                <a:lnTo>
                  <a:pt x="188" y="724"/>
                </a:lnTo>
                <a:lnTo>
                  <a:pt x="193" y="730"/>
                </a:lnTo>
                <a:lnTo>
                  <a:pt x="197" y="736"/>
                </a:lnTo>
                <a:lnTo>
                  <a:pt x="202" y="743"/>
                </a:lnTo>
                <a:lnTo>
                  <a:pt x="207" y="749"/>
                </a:lnTo>
                <a:lnTo>
                  <a:pt x="212" y="754"/>
                </a:lnTo>
                <a:lnTo>
                  <a:pt x="217" y="761"/>
                </a:lnTo>
                <a:lnTo>
                  <a:pt x="223" y="766"/>
                </a:lnTo>
                <a:lnTo>
                  <a:pt x="228" y="771"/>
                </a:lnTo>
                <a:lnTo>
                  <a:pt x="233" y="776"/>
                </a:lnTo>
                <a:lnTo>
                  <a:pt x="237" y="781"/>
                </a:lnTo>
                <a:lnTo>
                  <a:pt x="243" y="785"/>
                </a:lnTo>
                <a:lnTo>
                  <a:pt x="247" y="789"/>
                </a:lnTo>
                <a:lnTo>
                  <a:pt x="252" y="793"/>
                </a:lnTo>
                <a:lnTo>
                  <a:pt x="256" y="798"/>
                </a:lnTo>
                <a:lnTo>
                  <a:pt x="267" y="805"/>
                </a:lnTo>
                <a:lnTo>
                  <a:pt x="277" y="812"/>
                </a:lnTo>
                <a:lnTo>
                  <a:pt x="287" y="820"/>
                </a:lnTo>
                <a:lnTo>
                  <a:pt x="298" y="826"/>
                </a:lnTo>
                <a:lnTo>
                  <a:pt x="308" y="833"/>
                </a:lnTo>
                <a:lnTo>
                  <a:pt x="320" y="839"/>
                </a:lnTo>
                <a:lnTo>
                  <a:pt x="330" y="844"/>
                </a:lnTo>
                <a:lnTo>
                  <a:pt x="342" y="849"/>
                </a:lnTo>
                <a:lnTo>
                  <a:pt x="353" y="855"/>
                </a:lnTo>
                <a:lnTo>
                  <a:pt x="364" y="859"/>
                </a:lnTo>
                <a:lnTo>
                  <a:pt x="376" y="863"/>
                </a:lnTo>
                <a:lnTo>
                  <a:pt x="388" y="866"/>
                </a:lnTo>
                <a:lnTo>
                  <a:pt x="399" y="870"/>
                </a:lnTo>
                <a:lnTo>
                  <a:pt x="412" y="873"/>
                </a:lnTo>
                <a:lnTo>
                  <a:pt x="424" y="876"/>
                </a:lnTo>
                <a:lnTo>
                  <a:pt x="435" y="878"/>
                </a:lnTo>
                <a:lnTo>
                  <a:pt x="448" y="880"/>
                </a:lnTo>
                <a:lnTo>
                  <a:pt x="460" y="881"/>
                </a:lnTo>
                <a:lnTo>
                  <a:pt x="472" y="882"/>
                </a:lnTo>
                <a:lnTo>
                  <a:pt x="484" y="883"/>
                </a:lnTo>
                <a:lnTo>
                  <a:pt x="497" y="883"/>
                </a:lnTo>
                <a:lnTo>
                  <a:pt x="509" y="883"/>
                </a:lnTo>
                <a:lnTo>
                  <a:pt x="521" y="882"/>
                </a:lnTo>
                <a:lnTo>
                  <a:pt x="534" y="882"/>
                </a:lnTo>
                <a:lnTo>
                  <a:pt x="545" y="881"/>
                </a:lnTo>
                <a:lnTo>
                  <a:pt x="558" y="879"/>
                </a:lnTo>
                <a:lnTo>
                  <a:pt x="570" y="877"/>
                </a:lnTo>
                <a:lnTo>
                  <a:pt x="582" y="875"/>
                </a:lnTo>
                <a:lnTo>
                  <a:pt x="594" y="872"/>
                </a:lnTo>
                <a:lnTo>
                  <a:pt x="571" y="971"/>
                </a:lnTo>
                <a:lnTo>
                  <a:pt x="564" y="995"/>
                </a:lnTo>
                <a:lnTo>
                  <a:pt x="553" y="997"/>
                </a:lnTo>
                <a:lnTo>
                  <a:pt x="541" y="998"/>
                </a:lnTo>
                <a:lnTo>
                  <a:pt x="529" y="999"/>
                </a:lnTo>
                <a:lnTo>
                  <a:pt x="518" y="999"/>
                </a:lnTo>
                <a:lnTo>
                  <a:pt x="506" y="999"/>
                </a:lnTo>
                <a:lnTo>
                  <a:pt x="494" y="999"/>
                </a:lnTo>
                <a:lnTo>
                  <a:pt x="483" y="999"/>
                </a:lnTo>
                <a:lnTo>
                  <a:pt x="471" y="999"/>
                </a:lnTo>
                <a:lnTo>
                  <a:pt x="460" y="998"/>
                </a:lnTo>
                <a:lnTo>
                  <a:pt x="448" y="997"/>
                </a:lnTo>
                <a:lnTo>
                  <a:pt x="435" y="995"/>
                </a:lnTo>
                <a:lnTo>
                  <a:pt x="424" y="993"/>
                </a:lnTo>
                <a:lnTo>
                  <a:pt x="412" y="991"/>
                </a:lnTo>
                <a:lnTo>
                  <a:pt x="400" y="989"/>
                </a:lnTo>
                <a:lnTo>
                  <a:pt x="389" y="987"/>
                </a:lnTo>
                <a:lnTo>
                  <a:pt x="377" y="984"/>
                </a:lnTo>
                <a:lnTo>
                  <a:pt x="377" y="984"/>
                </a:lnTo>
                <a:lnTo>
                  <a:pt x="370" y="982"/>
                </a:lnTo>
                <a:lnTo>
                  <a:pt x="362" y="979"/>
                </a:lnTo>
                <a:lnTo>
                  <a:pt x="354" y="976"/>
                </a:lnTo>
                <a:lnTo>
                  <a:pt x="345" y="974"/>
                </a:lnTo>
                <a:lnTo>
                  <a:pt x="338" y="972"/>
                </a:lnTo>
                <a:lnTo>
                  <a:pt x="330" y="969"/>
                </a:lnTo>
                <a:lnTo>
                  <a:pt x="322" y="966"/>
                </a:lnTo>
                <a:lnTo>
                  <a:pt x="315" y="964"/>
                </a:lnTo>
                <a:lnTo>
                  <a:pt x="307" y="961"/>
                </a:lnTo>
                <a:lnTo>
                  <a:pt x="300" y="956"/>
                </a:lnTo>
                <a:lnTo>
                  <a:pt x="291" y="953"/>
                </a:lnTo>
                <a:lnTo>
                  <a:pt x="284" y="950"/>
                </a:lnTo>
                <a:lnTo>
                  <a:pt x="277" y="947"/>
                </a:lnTo>
                <a:lnTo>
                  <a:pt x="269" y="943"/>
                </a:lnTo>
                <a:lnTo>
                  <a:pt x="262" y="938"/>
                </a:lnTo>
                <a:lnTo>
                  <a:pt x="254" y="935"/>
                </a:lnTo>
                <a:lnTo>
                  <a:pt x="248" y="931"/>
                </a:lnTo>
                <a:lnTo>
                  <a:pt x="241" y="927"/>
                </a:lnTo>
                <a:lnTo>
                  <a:pt x="233" y="921"/>
                </a:lnTo>
                <a:lnTo>
                  <a:pt x="226" y="917"/>
                </a:lnTo>
                <a:lnTo>
                  <a:pt x="219" y="913"/>
                </a:lnTo>
                <a:lnTo>
                  <a:pt x="212" y="908"/>
                </a:lnTo>
                <a:lnTo>
                  <a:pt x="206" y="903"/>
                </a:lnTo>
                <a:lnTo>
                  <a:pt x="198" y="898"/>
                </a:lnTo>
                <a:lnTo>
                  <a:pt x="192" y="893"/>
                </a:lnTo>
                <a:lnTo>
                  <a:pt x="186" y="888"/>
                </a:lnTo>
                <a:lnTo>
                  <a:pt x="178" y="882"/>
                </a:lnTo>
                <a:lnTo>
                  <a:pt x="172" y="877"/>
                </a:lnTo>
                <a:lnTo>
                  <a:pt x="165" y="871"/>
                </a:lnTo>
                <a:lnTo>
                  <a:pt x="159" y="865"/>
                </a:lnTo>
                <a:lnTo>
                  <a:pt x="153" y="859"/>
                </a:lnTo>
                <a:lnTo>
                  <a:pt x="146" y="853"/>
                </a:lnTo>
                <a:lnTo>
                  <a:pt x="139" y="845"/>
                </a:lnTo>
                <a:lnTo>
                  <a:pt x="132" y="838"/>
                </a:lnTo>
                <a:lnTo>
                  <a:pt x="124" y="829"/>
                </a:lnTo>
                <a:lnTo>
                  <a:pt x="118" y="821"/>
                </a:lnTo>
                <a:lnTo>
                  <a:pt x="110" y="812"/>
                </a:lnTo>
                <a:lnTo>
                  <a:pt x="104" y="804"/>
                </a:lnTo>
                <a:lnTo>
                  <a:pt x="98" y="795"/>
                </a:lnTo>
                <a:lnTo>
                  <a:pt x="91" y="787"/>
                </a:lnTo>
                <a:lnTo>
                  <a:pt x="86" y="779"/>
                </a:lnTo>
                <a:lnTo>
                  <a:pt x="80" y="770"/>
                </a:lnTo>
                <a:lnTo>
                  <a:pt x="74" y="761"/>
                </a:lnTo>
                <a:lnTo>
                  <a:pt x="69" y="752"/>
                </a:lnTo>
                <a:lnTo>
                  <a:pt x="64" y="743"/>
                </a:lnTo>
                <a:lnTo>
                  <a:pt x="59" y="734"/>
                </a:lnTo>
                <a:lnTo>
                  <a:pt x="54" y="725"/>
                </a:lnTo>
                <a:lnTo>
                  <a:pt x="49" y="715"/>
                </a:lnTo>
                <a:lnTo>
                  <a:pt x="45" y="706"/>
                </a:lnTo>
                <a:lnTo>
                  <a:pt x="41" y="696"/>
                </a:lnTo>
                <a:lnTo>
                  <a:pt x="36" y="687"/>
                </a:lnTo>
                <a:lnTo>
                  <a:pt x="33" y="677"/>
                </a:lnTo>
                <a:lnTo>
                  <a:pt x="29" y="667"/>
                </a:lnTo>
                <a:lnTo>
                  <a:pt x="26" y="658"/>
                </a:lnTo>
                <a:lnTo>
                  <a:pt x="23" y="648"/>
                </a:lnTo>
                <a:lnTo>
                  <a:pt x="20" y="638"/>
                </a:lnTo>
                <a:lnTo>
                  <a:pt x="17" y="628"/>
                </a:lnTo>
                <a:lnTo>
                  <a:pt x="15" y="619"/>
                </a:lnTo>
                <a:lnTo>
                  <a:pt x="12" y="608"/>
                </a:lnTo>
                <a:lnTo>
                  <a:pt x="11" y="599"/>
                </a:lnTo>
                <a:lnTo>
                  <a:pt x="9" y="588"/>
                </a:lnTo>
                <a:lnTo>
                  <a:pt x="7" y="579"/>
                </a:lnTo>
                <a:lnTo>
                  <a:pt x="6" y="568"/>
                </a:lnTo>
                <a:lnTo>
                  <a:pt x="5" y="558"/>
                </a:lnTo>
                <a:lnTo>
                  <a:pt x="4" y="548"/>
                </a:lnTo>
                <a:lnTo>
                  <a:pt x="2" y="538"/>
                </a:lnTo>
                <a:lnTo>
                  <a:pt x="1" y="528"/>
                </a:lnTo>
                <a:lnTo>
                  <a:pt x="1" y="517"/>
                </a:lnTo>
                <a:lnTo>
                  <a:pt x="0" y="508"/>
                </a:lnTo>
                <a:lnTo>
                  <a:pt x="0" y="497"/>
                </a:lnTo>
                <a:lnTo>
                  <a:pt x="0" y="488"/>
                </a:lnTo>
                <a:lnTo>
                  <a:pt x="1" y="477"/>
                </a:lnTo>
                <a:lnTo>
                  <a:pt x="1" y="468"/>
                </a:lnTo>
                <a:lnTo>
                  <a:pt x="2" y="457"/>
                </a:lnTo>
                <a:lnTo>
                  <a:pt x="4" y="446"/>
                </a:lnTo>
                <a:lnTo>
                  <a:pt x="5" y="437"/>
                </a:lnTo>
                <a:lnTo>
                  <a:pt x="6" y="426"/>
                </a:lnTo>
                <a:lnTo>
                  <a:pt x="8" y="417"/>
                </a:lnTo>
                <a:lnTo>
                  <a:pt x="10" y="406"/>
                </a:lnTo>
                <a:lnTo>
                  <a:pt x="12" y="397"/>
                </a:lnTo>
                <a:lnTo>
                  <a:pt x="14" y="386"/>
                </a:lnTo>
                <a:lnTo>
                  <a:pt x="16" y="377"/>
                </a:lnTo>
                <a:lnTo>
                  <a:pt x="18" y="367"/>
                </a:lnTo>
                <a:lnTo>
                  <a:pt x="22" y="356"/>
                </a:lnTo>
                <a:lnTo>
                  <a:pt x="25" y="347"/>
                </a:lnTo>
                <a:lnTo>
                  <a:pt x="28" y="337"/>
                </a:lnTo>
                <a:lnTo>
                  <a:pt x="31" y="328"/>
                </a:lnTo>
                <a:lnTo>
                  <a:pt x="34" y="318"/>
                </a:lnTo>
                <a:lnTo>
                  <a:pt x="38" y="309"/>
                </a:lnTo>
                <a:lnTo>
                  <a:pt x="43" y="299"/>
                </a:lnTo>
                <a:lnTo>
                  <a:pt x="47" y="290"/>
                </a:lnTo>
                <a:lnTo>
                  <a:pt x="51" y="280"/>
                </a:lnTo>
                <a:lnTo>
                  <a:pt x="56" y="271"/>
                </a:lnTo>
                <a:lnTo>
                  <a:pt x="61" y="261"/>
                </a:lnTo>
                <a:lnTo>
                  <a:pt x="66" y="253"/>
                </a:lnTo>
                <a:lnTo>
                  <a:pt x="71" y="243"/>
                </a:lnTo>
                <a:lnTo>
                  <a:pt x="75" y="236"/>
                </a:lnTo>
                <a:lnTo>
                  <a:pt x="81" y="228"/>
                </a:lnTo>
                <a:lnTo>
                  <a:pt x="85" y="221"/>
                </a:lnTo>
                <a:lnTo>
                  <a:pt x="90" y="215"/>
                </a:lnTo>
                <a:lnTo>
                  <a:pt x="96" y="207"/>
                </a:lnTo>
                <a:lnTo>
                  <a:pt x="101" y="200"/>
                </a:lnTo>
                <a:lnTo>
                  <a:pt x="106" y="192"/>
                </a:lnTo>
                <a:lnTo>
                  <a:pt x="111" y="186"/>
                </a:lnTo>
                <a:lnTo>
                  <a:pt x="19" y="94"/>
                </a:lnTo>
                <a:lnTo>
                  <a:pt x="362" y="13"/>
                </a:lnTo>
                <a:close/>
                <a:moveTo>
                  <a:pt x="505" y="0"/>
                </a:moveTo>
                <a:lnTo>
                  <a:pt x="517" y="1"/>
                </a:lnTo>
                <a:lnTo>
                  <a:pt x="528" y="1"/>
                </a:lnTo>
                <a:lnTo>
                  <a:pt x="541" y="2"/>
                </a:lnTo>
                <a:lnTo>
                  <a:pt x="553" y="3"/>
                </a:lnTo>
                <a:lnTo>
                  <a:pt x="564" y="4"/>
                </a:lnTo>
                <a:lnTo>
                  <a:pt x="576" y="6"/>
                </a:lnTo>
                <a:lnTo>
                  <a:pt x="588" y="8"/>
                </a:lnTo>
                <a:lnTo>
                  <a:pt x="599" y="10"/>
                </a:lnTo>
                <a:lnTo>
                  <a:pt x="611" y="13"/>
                </a:lnTo>
                <a:lnTo>
                  <a:pt x="622" y="16"/>
                </a:lnTo>
                <a:lnTo>
                  <a:pt x="631" y="18"/>
                </a:lnTo>
                <a:lnTo>
                  <a:pt x="638" y="20"/>
                </a:lnTo>
                <a:lnTo>
                  <a:pt x="647" y="22"/>
                </a:lnTo>
                <a:lnTo>
                  <a:pt x="655" y="25"/>
                </a:lnTo>
                <a:lnTo>
                  <a:pt x="663" y="27"/>
                </a:lnTo>
                <a:lnTo>
                  <a:pt x="671" y="31"/>
                </a:lnTo>
                <a:lnTo>
                  <a:pt x="679" y="33"/>
                </a:lnTo>
                <a:lnTo>
                  <a:pt x="686" y="36"/>
                </a:lnTo>
                <a:lnTo>
                  <a:pt x="694" y="39"/>
                </a:lnTo>
                <a:lnTo>
                  <a:pt x="702" y="42"/>
                </a:lnTo>
                <a:lnTo>
                  <a:pt x="709" y="46"/>
                </a:lnTo>
                <a:lnTo>
                  <a:pt x="717" y="50"/>
                </a:lnTo>
                <a:lnTo>
                  <a:pt x="724" y="54"/>
                </a:lnTo>
                <a:lnTo>
                  <a:pt x="731" y="57"/>
                </a:lnTo>
                <a:lnTo>
                  <a:pt x="739" y="61"/>
                </a:lnTo>
                <a:lnTo>
                  <a:pt x="746" y="65"/>
                </a:lnTo>
                <a:lnTo>
                  <a:pt x="754" y="70"/>
                </a:lnTo>
                <a:lnTo>
                  <a:pt x="761" y="74"/>
                </a:lnTo>
                <a:lnTo>
                  <a:pt x="768" y="78"/>
                </a:lnTo>
                <a:lnTo>
                  <a:pt x="775" y="82"/>
                </a:lnTo>
                <a:lnTo>
                  <a:pt x="782" y="88"/>
                </a:lnTo>
                <a:lnTo>
                  <a:pt x="789" y="92"/>
                </a:lnTo>
                <a:lnTo>
                  <a:pt x="796" y="97"/>
                </a:lnTo>
                <a:lnTo>
                  <a:pt x="802" y="102"/>
                </a:lnTo>
                <a:lnTo>
                  <a:pt x="809" y="108"/>
                </a:lnTo>
                <a:lnTo>
                  <a:pt x="816" y="113"/>
                </a:lnTo>
                <a:lnTo>
                  <a:pt x="822" y="118"/>
                </a:lnTo>
                <a:lnTo>
                  <a:pt x="829" y="124"/>
                </a:lnTo>
                <a:lnTo>
                  <a:pt x="835" y="129"/>
                </a:lnTo>
                <a:lnTo>
                  <a:pt x="842" y="134"/>
                </a:lnTo>
                <a:lnTo>
                  <a:pt x="848" y="141"/>
                </a:lnTo>
                <a:lnTo>
                  <a:pt x="853" y="147"/>
                </a:lnTo>
                <a:lnTo>
                  <a:pt x="861" y="154"/>
                </a:lnTo>
                <a:lnTo>
                  <a:pt x="869" y="163"/>
                </a:lnTo>
                <a:lnTo>
                  <a:pt x="875" y="170"/>
                </a:lnTo>
                <a:lnTo>
                  <a:pt x="883" y="179"/>
                </a:lnTo>
                <a:lnTo>
                  <a:pt x="889" y="187"/>
                </a:lnTo>
                <a:lnTo>
                  <a:pt x="897" y="196"/>
                </a:lnTo>
                <a:lnTo>
                  <a:pt x="903" y="204"/>
                </a:lnTo>
                <a:lnTo>
                  <a:pt x="909" y="213"/>
                </a:lnTo>
                <a:lnTo>
                  <a:pt x="915" y="221"/>
                </a:lnTo>
                <a:lnTo>
                  <a:pt x="921" y="229"/>
                </a:lnTo>
                <a:lnTo>
                  <a:pt x="926" y="239"/>
                </a:lnTo>
                <a:lnTo>
                  <a:pt x="931" y="247"/>
                </a:lnTo>
                <a:lnTo>
                  <a:pt x="937" y="257"/>
                </a:lnTo>
                <a:lnTo>
                  <a:pt x="942" y="265"/>
                </a:lnTo>
                <a:lnTo>
                  <a:pt x="946" y="275"/>
                </a:lnTo>
                <a:lnTo>
                  <a:pt x="950" y="284"/>
                </a:lnTo>
                <a:lnTo>
                  <a:pt x="956" y="294"/>
                </a:lnTo>
                <a:lnTo>
                  <a:pt x="960" y="304"/>
                </a:lnTo>
                <a:lnTo>
                  <a:pt x="963" y="313"/>
                </a:lnTo>
                <a:lnTo>
                  <a:pt x="967" y="323"/>
                </a:lnTo>
                <a:lnTo>
                  <a:pt x="971" y="332"/>
                </a:lnTo>
                <a:lnTo>
                  <a:pt x="974" y="342"/>
                </a:lnTo>
                <a:lnTo>
                  <a:pt x="977" y="351"/>
                </a:lnTo>
                <a:lnTo>
                  <a:pt x="980" y="362"/>
                </a:lnTo>
                <a:lnTo>
                  <a:pt x="983" y="371"/>
                </a:lnTo>
                <a:lnTo>
                  <a:pt x="985" y="381"/>
                </a:lnTo>
                <a:lnTo>
                  <a:pt x="988" y="391"/>
                </a:lnTo>
                <a:lnTo>
                  <a:pt x="990" y="401"/>
                </a:lnTo>
                <a:lnTo>
                  <a:pt x="992" y="411"/>
                </a:lnTo>
                <a:lnTo>
                  <a:pt x="993" y="421"/>
                </a:lnTo>
                <a:lnTo>
                  <a:pt x="995" y="432"/>
                </a:lnTo>
                <a:lnTo>
                  <a:pt x="996" y="441"/>
                </a:lnTo>
                <a:lnTo>
                  <a:pt x="997" y="452"/>
                </a:lnTo>
                <a:lnTo>
                  <a:pt x="998" y="461"/>
                </a:lnTo>
                <a:lnTo>
                  <a:pt x="999" y="472"/>
                </a:lnTo>
                <a:lnTo>
                  <a:pt x="999" y="481"/>
                </a:lnTo>
                <a:lnTo>
                  <a:pt x="999" y="492"/>
                </a:lnTo>
                <a:lnTo>
                  <a:pt x="999" y="502"/>
                </a:lnTo>
                <a:lnTo>
                  <a:pt x="999" y="512"/>
                </a:lnTo>
                <a:lnTo>
                  <a:pt x="999" y="523"/>
                </a:lnTo>
                <a:lnTo>
                  <a:pt x="998" y="532"/>
                </a:lnTo>
                <a:lnTo>
                  <a:pt x="998" y="543"/>
                </a:lnTo>
                <a:lnTo>
                  <a:pt x="997" y="552"/>
                </a:lnTo>
                <a:lnTo>
                  <a:pt x="996" y="563"/>
                </a:lnTo>
                <a:lnTo>
                  <a:pt x="994" y="573"/>
                </a:lnTo>
                <a:lnTo>
                  <a:pt x="993" y="583"/>
                </a:lnTo>
                <a:lnTo>
                  <a:pt x="991" y="592"/>
                </a:lnTo>
                <a:lnTo>
                  <a:pt x="989" y="603"/>
                </a:lnTo>
                <a:lnTo>
                  <a:pt x="986" y="612"/>
                </a:lnTo>
                <a:lnTo>
                  <a:pt x="984" y="623"/>
                </a:lnTo>
                <a:lnTo>
                  <a:pt x="981" y="633"/>
                </a:lnTo>
                <a:lnTo>
                  <a:pt x="979" y="642"/>
                </a:lnTo>
                <a:lnTo>
                  <a:pt x="976" y="653"/>
                </a:lnTo>
                <a:lnTo>
                  <a:pt x="973" y="662"/>
                </a:lnTo>
                <a:lnTo>
                  <a:pt x="970" y="672"/>
                </a:lnTo>
                <a:lnTo>
                  <a:pt x="965" y="681"/>
                </a:lnTo>
                <a:lnTo>
                  <a:pt x="961" y="691"/>
                </a:lnTo>
                <a:lnTo>
                  <a:pt x="958" y="700"/>
                </a:lnTo>
                <a:lnTo>
                  <a:pt x="954" y="710"/>
                </a:lnTo>
                <a:lnTo>
                  <a:pt x="948" y="719"/>
                </a:lnTo>
                <a:lnTo>
                  <a:pt x="944" y="729"/>
                </a:lnTo>
                <a:lnTo>
                  <a:pt x="940" y="738"/>
                </a:lnTo>
                <a:lnTo>
                  <a:pt x="935" y="747"/>
                </a:lnTo>
                <a:lnTo>
                  <a:pt x="929" y="756"/>
                </a:lnTo>
                <a:lnTo>
                  <a:pt x="924" y="764"/>
                </a:lnTo>
                <a:lnTo>
                  <a:pt x="920" y="771"/>
                </a:lnTo>
                <a:lnTo>
                  <a:pt x="916" y="779"/>
                </a:lnTo>
                <a:lnTo>
                  <a:pt x="910" y="785"/>
                </a:lnTo>
                <a:lnTo>
                  <a:pt x="905" y="792"/>
                </a:lnTo>
                <a:lnTo>
                  <a:pt x="900" y="800"/>
                </a:lnTo>
                <a:lnTo>
                  <a:pt x="894" y="806"/>
                </a:lnTo>
                <a:lnTo>
                  <a:pt x="889" y="813"/>
                </a:lnTo>
                <a:lnTo>
                  <a:pt x="981" y="906"/>
                </a:lnTo>
                <a:lnTo>
                  <a:pt x="637" y="987"/>
                </a:lnTo>
                <a:lnTo>
                  <a:pt x="719" y="644"/>
                </a:lnTo>
                <a:lnTo>
                  <a:pt x="807" y="731"/>
                </a:lnTo>
                <a:lnTo>
                  <a:pt x="812" y="724"/>
                </a:lnTo>
                <a:lnTo>
                  <a:pt x="817" y="716"/>
                </a:lnTo>
                <a:lnTo>
                  <a:pt x="821" y="709"/>
                </a:lnTo>
                <a:lnTo>
                  <a:pt x="827" y="701"/>
                </a:lnTo>
                <a:lnTo>
                  <a:pt x="831" y="694"/>
                </a:lnTo>
                <a:lnTo>
                  <a:pt x="835" y="687"/>
                </a:lnTo>
                <a:lnTo>
                  <a:pt x="840" y="678"/>
                </a:lnTo>
                <a:lnTo>
                  <a:pt x="844" y="671"/>
                </a:lnTo>
                <a:lnTo>
                  <a:pt x="847" y="664"/>
                </a:lnTo>
                <a:lnTo>
                  <a:pt x="850" y="657"/>
                </a:lnTo>
                <a:lnTo>
                  <a:pt x="853" y="651"/>
                </a:lnTo>
                <a:lnTo>
                  <a:pt x="856" y="643"/>
                </a:lnTo>
                <a:lnTo>
                  <a:pt x="858" y="637"/>
                </a:lnTo>
                <a:lnTo>
                  <a:pt x="862" y="629"/>
                </a:lnTo>
                <a:lnTo>
                  <a:pt x="864" y="622"/>
                </a:lnTo>
                <a:lnTo>
                  <a:pt x="866" y="616"/>
                </a:lnTo>
                <a:lnTo>
                  <a:pt x="868" y="608"/>
                </a:lnTo>
                <a:lnTo>
                  <a:pt x="870" y="601"/>
                </a:lnTo>
                <a:lnTo>
                  <a:pt x="872" y="594"/>
                </a:lnTo>
                <a:lnTo>
                  <a:pt x="874" y="587"/>
                </a:lnTo>
                <a:lnTo>
                  <a:pt x="875" y="580"/>
                </a:lnTo>
                <a:lnTo>
                  <a:pt x="877" y="572"/>
                </a:lnTo>
                <a:lnTo>
                  <a:pt x="879" y="565"/>
                </a:lnTo>
                <a:lnTo>
                  <a:pt x="880" y="557"/>
                </a:lnTo>
                <a:lnTo>
                  <a:pt x="881" y="550"/>
                </a:lnTo>
                <a:lnTo>
                  <a:pt x="882" y="544"/>
                </a:lnTo>
                <a:lnTo>
                  <a:pt x="883" y="535"/>
                </a:lnTo>
                <a:lnTo>
                  <a:pt x="883" y="529"/>
                </a:lnTo>
                <a:lnTo>
                  <a:pt x="884" y="521"/>
                </a:lnTo>
                <a:lnTo>
                  <a:pt x="884" y="514"/>
                </a:lnTo>
                <a:lnTo>
                  <a:pt x="884" y="507"/>
                </a:lnTo>
                <a:lnTo>
                  <a:pt x="884" y="499"/>
                </a:lnTo>
                <a:lnTo>
                  <a:pt x="884" y="492"/>
                </a:lnTo>
                <a:lnTo>
                  <a:pt x="884" y="484"/>
                </a:lnTo>
                <a:lnTo>
                  <a:pt x="884" y="477"/>
                </a:lnTo>
                <a:lnTo>
                  <a:pt x="883" y="470"/>
                </a:lnTo>
                <a:lnTo>
                  <a:pt x="883" y="462"/>
                </a:lnTo>
                <a:lnTo>
                  <a:pt x="882" y="455"/>
                </a:lnTo>
                <a:lnTo>
                  <a:pt x="881" y="447"/>
                </a:lnTo>
                <a:lnTo>
                  <a:pt x="880" y="440"/>
                </a:lnTo>
                <a:lnTo>
                  <a:pt x="879" y="433"/>
                </a:lnTo>
                <a:lnTo>
                  <a:pt x="877" y="426"/>
                </a:lnTo>
                <a:lnTo>
                  <a:pt x="875" y="419"/>
                </a:lnTo>
                <a:lnTo>
                  <a:pt x="874" y="411"/>
                </a:lnTo>
                <a:lnTo>
                  <a:pt x="872" y="404"/>
                </a:lnTo>
                <a:lnTo>
                  <a:pt x="870" y="397"/>
                </a:lnTo>
                <a:lnTo>
                  <a:pt x="868" y="390"/>
                </a:lnTo>
                <a:lnTo>
                  <a:pt x="866" y="383"/>
                </a:lnTo>
                <a:lnTo>
                  <a:pt x="864" y="375"/>
                </a:lnTo>
                <a:lnTo>
                  <a:pt x="862" y="369"/>
                </a:lnTo>
                <a:lnTo>
                  <a:pt x="858" y="362"/>
                </a:lnTo>
                <a:lnTo>
                  <a:pt x="856" y="354"/>
                </a:lnTo>
                <a:lnTo>
                  <a:pt x="853" y="348"/>
                </a:lnTo>
                <a:lnTo>
                  <a:pt x="850" y="341"/>
                </a:lnTo>
                <a:lnTo>
                  <a:pt x="847" y="334"/>
                </a:lnTo>
                <a:lnTo>
                  <a:pt x="844" y="328"/>
                </a:lnTo>
                <a:lnTo>
                  <a:pt x="840" y="320"/>
                </a:lnTo>
                <a:lnTo>
                  <a:pt x="836" y="314"/>
                </a:lnTo>
                <a:lnTo>
                  <a:pt x="833" y="308"/>
                </a:lnTo>
                <a:lnTo>
                  <a:pt x="829" y="301"/>
                </a:lnTo>
                <a:lnTo>
                  <a:pt x="826" y="294"/>
                </a:lnTo>
                <a:lnTo>
                  <a:pt x="821" y="288"/>
                </a:lnTo>
                <a:lnTo>
                  <a:pt x="817" y="281"/>
                </a:lnTo>
                <a:lnTo>
                  <a:pt x="812" y="276"/>
                </a:lnTo>
                <a:lnTo>
                  <a:pt x="808" y="270"/>
                </a:lnTo>
                <a:lnTo>
                  <a:pt x="803" y="263"/>
                </a:lnTo>
                <a:lnTo>
                  <a:pt x="798" y="257"/>
                </a:lnTo>
                <a:lnTo>
                  <a:pt x="793" y="252"/>
                </a:lnTo>
                <a:lnTo>
                  <a:pt x="788" y="245"/>
                </a:lnTo>
                <a:lnTo>
                  <a:pt x="782" y="239"/>
                </a:lnTo>
                <a:lnTo>
                  <a:pt x="777" y="234"/>
                </a:lnTo>
                <a:lnTo>
                  <a:pt x="772" y="228"/>
                </a:lnTo>
                <a:lnTo>
                  <a:pt x="767" y="223"/>
                </a:lnTo>
                <a:lnTo>
                  <a:pt x="762" y="219"/>
                </a:lnTo>
                <a:lnTo>
                  <a:pt x="758" y="215"/>
                </a:lnTo>
                <a:lnTo>
                  <a:pt x="753" y="210"/>
                </a:lnTo>
                <a:lnTo>
                  <a:pt x="748" y="206"/>
                </a:lnTo>
                <a:lnTo>
                  <a:pt x="743" y="202"/>
                </a:lnTo>
                <a:lnTo>
                  <a:pt x="738" y="198"/>
                </a:lnTo>
                <a:lnTo>
                  <a:pt x="733" y="193"/>
                </a:lnTo>
                <a:lnTo>
                  <a:pt x="727" y="190"/>
                </a:lnTo>
                <a:lnTo>
                  <a:pt x="722" y="186"/>
                </a:lnTo>
                <a:lnTo>
                  <a:pt x="717" y="183"/>
                </a:lnTo>
                <a:lnTo>
                  <a:pt x="711" y="179"/>
                </a:lnTo>
                <a:lnTo>
                  <a:pt x="706" y="175"/>
                </a:lnTo>
                <a:lnTo>
                  <a:pt x="701" y="172"/>
                </a:lnTo>
                <a:lnTo>
                  <a:pt x="696" y="169"/>
                </a:lnTo>
                <a:lnTo>
                  <a:pt x="689" y="166"/>
                </a:lnTo>
                <a:lnTo>
                  <a:pt x="684" y="163"/>
                </a:lnTo>
                <a:lnTo>
                  <a:pt x="679" y="160"/>
                </a:lnTo>
                <a:lnTo>
                  <a:pt x="673" y="156"/>
                </a:lnTo>
                <a:lnTo>
                  <a:pt x="667" y="153"/>
                </a:lnTo>
                <a:lnTo>
                  <a:pt x="662" y="151"/>
                </a:lnTo>
                <a:lnTo>
                  <a:pt x="655" y="148"/>
                </a:lnTo>
                <a:lnTo>
                  <a:pt x="649" y="146"/>
                </a:lnTo>
                <a:lnTo>
                  <a:pt x="644" y="143"/>
                </a:lnTo>
                <a:lnTo>
                  <a:pt x="637" y="141"/>
                </a:lnTo>
                <a:lnTo>
                  <a:pt x="632" y="138"/>
                </a:lnTo>
                <a:lnTo>
                  <a:pt x="626" y="136"/>
                </a:lnTo>
                <a:lnTo>
                  <a:pt x="619" y="134"/>
                </a:lnTo>
                <a:lnTo>
                  <a:pt x="613" y="132"/>
                </a:lnTo>
                <a:lnTo>
                  <a:pt x="607" y="131"/>
                </a:lnTo>
                <a:lnTo>
                  <a:pt x="600" y="129"/>
                </a:lnTo>
                <a:lnTo>
                  <a:pt x="594" y="127"/>
                </a:lnTo>
                <a:lnTo>
                  <a:pt x="582" y="125"/>
                </a:lnTo>
                <a:lnTo>
                  <a:pt x="571" y="123"/>
                </a:lnTo>
                <a:lnTo>
                  <a:pt x="559" y="119"/>
                </a:lnTo>
                <a:lnTo>
                  <a:pt x="547" y="118"/>
                </a:lnTo>
                <a:lnTo>
                  <a:pt x="535" y="117"/>
                </a:lnTo>
                <a:lnTo>
                  <a:pt x="523" y="116"/>
                </a:lnTo>
                <a:lnTo>
                  <a:pt x="511" y="116"/>
                </a:lnTo>
                <a:lnTo>
                  <a:pt x="500" y="115"/>
                </a:lnTo>
                <a:lnTo>
                  <a:pt x="488" y="116"/>
                </a:lnTo>
                <a:lnTo>
                  <a:pt x="475" y="116"/>
                </a:lnTo>
                <a:lnTo>
                  <a:pt x="464" y="117"/>
                </a:lnTo>
                <a:lnTo>
                  <a:pt x="452" y="118"/>
                </a:lnTo>
                <a:lnTo>
                  <a:pt x="441" y="120"/>
                </a:lnTo>
                <a:lnTo>
                  <a:pt x="429" y="123"/>
                </a:lnTo>
                <a:lnTo>
                  <a:pt x="417" y="125"/>
                </a:lnTo>
                <a:lnTo>
                  <a:pt x="406" y="127"/>
                </a:lnTo>
                <a:lnTo>
                  <a:pt x="430" y="28"/>
                </a:lnTo>
                <a:lnTo>
                  <a:pt x="435" y="5"/>
                </a:lnTo>
                <a:lnTo>
                  <a:pt x="447" y="3"/>
                </a:lnTo>
                <a:lnTo>
                  <a:pt x="458" y="2"/>
                </a:lnTo>
                <a:lnTo>
                  <a:pt x="470" y="2"/>
                </a:lnTo>
                <a:lnTo>
                  <a:pt x="482" y="1"/>
                </a:lnTo>
                <a:lnTo>
                  <a:pt x="493" y="1"/>
                </a:lnTo>
                <a:lnTo>
                  <a:pt x="505" y="0"/>
                </a:lnTo>
                <a:close/>
              </a:path>
            </a:pathLst>
          </a:custGeom>
          <a:solidFill>
            <a:srgbClr val="2AB0A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pPr>
              <a:defRPr/>
            </a:pPr>
            <a:endParaRPr lang="zh-CN" altLang="en-US" sz="1800" kern="0" dirty="0">
              <a:solidFill>
                <a:srgbClr val="000000"/>
              </a:solidFill>
              <a:latin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2" name="椭圆 4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857557" y="4432839"/>
            <a:ext cx="593338" cy="593338"/>
          </a:xfrm>
          <a:prstGeom prst="ellipse">
            <a:avLst/>
          </a:prstGeom>
          <a:noFill/>
          <a:ln w="25400" cap="flat" cmpd="sng" algn="ctr">
            <a:solidFill>
              <a:srgbClr val="2AB0AE"/>
            </a:solidFill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zh-CN" altLang="en-US" sz="1800" kern="0" dirty="0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3" name="图形"/>
          <p:cNvSpPr>
            <a:spLocks noChangeAspect="1" noEditPoints="1"/>
          </p:cNvSpPr>
          <p:nvPr>
            <p:custDataLst>
              <p:tags r:id="rId8"/>
            </p:custDataLst>
          </p:nvPr>
        </p:nvSpPr>
        <p:spPr bwMode="auto">
          <a:xfrm>
            <a:off x="971711" y="4536677"/>
            <a:ext cx="365030" cy="385663"/>
          </a:xfrm>
          <a:custGeom>
            <a:avLst/>
            <a:gdLst>
              <a:gd name="T0" fmla="*/ 593 w 1003"/>
              <a:gd name="T1" fmla="*/ 735 h 1063"/>
              <a:gd name="T2" fmla="*/ 566 w 1003"/>
              <a:gd name="T3" fmla="*/ 736 h 1063"/>
              <a:gd name="T4" fmla="*/ 254 w 1003"/>
              <a:gd name="T5" fmla="*/ 452 h 1063"/>
              <a:gd name="T6" fmla="*/ 539 w 1003"/>
              <a:gd name="T7" fmla="*/ 116 h 1063"/>
              <a:gd name="T8" fmla="*/ 567 w 1003"/>
              <a:gd name="T9" fmla="*/ 114 h 1063"/>
              <a:gd name="T10" fmla="*/ 878 w 1003"/>
              <a:gd name="T11" fmla="*/ 397 h 1063"/>
              <a:gd name="T12" fmla="*/ 593 w 1003"/>
              <a:gd name="T13" fmla="*/ 735 h 1063"/>
              <a:gd name="T14" fmla="*/ 205 w 1003"/>
              <a:gd name="T15" fmla="*/ 768 h 1063"/>
              <a:gd name="T16" fmla="*/ 106 w 1003"/>
              <a:gd name="T17" fmla="*/ 889 h 1063"/>
              <a:gd name="T18" fmla="*/ 94 w 1003"/>
              <a:gd name="T19" fmla="*/ 920 h 1063"/>
              <a:gd name="T20" fmla="*/ 111 w 1003"/>
              <a:gd name="T21" fmla="*/ 957 h 1063"/>
              <a:gd name="T22" fmla="*/ 114 w 1003"/>
              <a:gd name="T23" fmla="*/ 984 h 1063"/>
              <a:gd name="T24" fmla="*/ 86 w 1003"/>
              <a:gd name="T25" fmla="*/ 986 h 1063"/>
              <a:gd name="T26" fmla="*/ 54 w 1003"/>
              <a:gd name="T27" fmla="*/ 920 h 1063"/>
              <a:gd name="T28" fmla="*/ 74 w 1003"/>
              <a:gd name="T29" fmla="*/ 863 h 1063"/>
              <a:gd name="T30" fmla="*/ 174 w 1003"/>
              <a:gd name="T31" fmla="*/ 743 h 1063"/>
              <a:gd name="T32" fmla="*/ 203 w 1003"/>
              <a:gd name="T33" fmla="*/ 741 h 1063"/>
              <a:gd name="T34" fmla="*/ 205 w 1003"/>
              <a:gd name="T35" fmla="*/ 768 h 1063"/>
              <a:gd name="T36" fmla="*/ 993 w 1003"/>
              <a:gd name="T37" fmla="*/ 389 h 1063"/>
              <a:gd name="T38" fmla="*/ 567 w 1003"/>
              <a:gd name="T39" fmla="*/ 0 h 1063"/>
              <a:gd name="T40" fmla="*/ 530 w 1003"/>
              <a:gd name="T41" fmla="*/ 2 h 1063"/>
              <a:gd name="T42" fmla="*/ 239 w 1003"/>
              <a:gd name="T43" fmla="*/ 152 h 1063"/>
              <a:gd name="T44" fmla="*/ 141 w 1003"/>
              <a:gd name="T45" fmla="*/ 463 h 1063"/>
              <a:gd name="T46" fmla="*/ 199 w 1003"/>
              <a:gd name="T47" fmla="*/ 643 h 1063"/>
              <a:gd name="T48" fmla="*/ 38 w 1003"/>
              <a:gd name="T49" fmla="*/ 827 h 1063"/>
              <a:gd name="T50" fmla="*/ 4 w 1003"/>
              <a:gd name="T51" fmla="*/ 932 h 1063"/>
              <a:gd name="T52" fmla="*/ 55 w 1003"/>
              <a:gd name="T53" fmla="*/ 1030 h 1063"/>
              <a:gd name="T54" fmla="*/ 148 w 1003"/>
              <a:gd name="T55" fmla="*/ 1063 h 1063"/>
              <a:gd name="T56" fmla="*/ 161 w 1003"/>
              <a:gd name="T57" fmla="*/ 1063 h 1063"/>
              <a:gd name="T58" fmla="*/ 260 w 1003"/>
              <a:gd name="T59" fmla="*/ 1012 h 1063"/>
              <a:gd name="T60" fmla="*/ 424 w 1003"/>
              <a:gd name="T61" fmla="*/ 826 h 1063"/>
              <a:gd name="T62" fmla="*/ 568 w 1003"/>
              <a:gd name="T63" fmla="*/ 850 h 1063"/>
              <a:gd name="T64" fmla="*/ 604 w 1003"/>
              <a:gd name="T65" fmla="*/ 848 h 1063"/>
              <a:gd name="T66" fmla="*/ 895 w 1003"/>
              <a:gd name="T67" fmla="*/ 699 h 1063"/>
              <a:gd name="T68" fmla="*/ 993 w 1003"/>
              <a:gd name="T69" fmla="*/ 389 h 1063"/>
              <a:gd name="T70" fmla="*/ 572 w 1003"/>
              <a:gd name="T71" fmla="*/ 192 h 1063"/>
              <a:gd name="T72" fmla="*/ 549 w 1003"/>
              <a:gd name="T73" fmla="*/ 193 h 1063"/>
              <a:gd name="T74" fmla="*/ 379 w 1003"/>
              <a:gd name="T75" fmla="*/ 279 h 1063"/>
              <a:gd name="T76" fmla="*/ 381 w 1003"/>
              <a:gd name="T77" fmla="*/ 315 h 1063"/>
              <a:gd name="T78" fmla="*/ 417 w 1003"/>
              <a:gd name="T79" fmla="*/ 312 h 1063"/>
              <a:gd name="T80" fmla="*/ 553 w 1003"/>
              <a:gd name="T81" fmla="*/ 244 h 1063"/>
              <a:gd name="T82" fmla="*/ 572 w 1003"/>
              <a:gd name="T83" fmla="*/ 243 h 1063"/>
              <a:gd name="T84" fmla="*/ 698 w 1003"/>
              <a:gd name="T85" fmla="*/ 285 h 1063"/>
              <a:gd name="T86" fmla="*/ 734 w 1003"/>
              <a:gd name="T87" fmla="*/ 281 h 1063"/>
              <a:gd name="T88" fmla="*/ 730 w 1003"/>
              <a:gd name="T89" fmla="*/ 245 h 1063"/>
              <a:gd name="T90" fmla="*/ 572 w 1003"/>
              <a:gd name="T91" fmla="*/ 192 h 1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03" h="1063">
                <a:moveTo>
                  <a:pt x="593" y="735"/>
                </a:moveTo>
                <a:cubicBezTo>
                  <a:pt x="584" y="736"/>
                  <a:pt x="575" y="736"/>
                  <a:pt x="566" y="736"/>
                </a:cubicBezTo>
                <a:cubicBezTo>
                  <a:pt x="405" y="736"/>
                  <a:pt x="269" y="611"/>
                  <a:pt x="254" y="452"/>
                </a:cubicBezTo>
                <a:cubicBezTo>
                  <a:pt x="239" y="281"/>
                  <a:pt x="367" y="130"/>
                  <a:pt x="539" y="116"/>
                </a:cubicBezTo>
                <a:cubicBezTo>
                  <a:pt x="549" y="115"/>
                  <a:pt x="557" y="114"/>
                  <a:pt x="567" y="114"/>
                </a:cubicBezTo>
                <a:cubicBezTo>
                  <a:pt x="728" y="114"/>
                  <a:pt x="864" y="238"/>
                  <a:pt x="878" y="397"/>
                </a:cubicBezTo>
                <a:cubicBezTo>
                  <a:pt x="894" y="569"/>
                  <a:pt x="766" y="720"/>
                  <a:pt x="593" y="735"/>
                </a:cubicBezTo>
                <a:close/>
                <a:moveTo>
                  <a:pt x="205" y="768"/>
                </a:moveTo>
                <a:lnTo>
                  <a:pt x="106" y="889"/>
                </a:lnTo>
                <a:cubicBezTo>
                  <a:pt x="98" y="898"/>
                  <a:pt x="94" y="909"/>
                  <a:pt x="94" y="920"/>
                </a:cubicBezTo>
                <a:cubicBezTo>
                  <a:pt x="94" y="934"/>
                  <a:pt x="99" y="946"/>
                  <a:pt x="111" y="957"/>
                </a:cubicBezTo>
                <a:cubicBezTo>
                  <a:pt x="119" y="964"/>
                  <a:pt x="122" y="976"/>
                  <a:pt x="114" y="984"/>
                </a:cubicBezTo>
                <a:cubicBezTo>
                  <a:pt x="110" y="990"/>
                  <a:pt x="95" y="997"/>
                  <a:pt x="86" y="986"/>
                </a:cubicBezTo>
                <a:cubicBezTo>
                  <a:pt x="64" y="968"/>
                  <a:pt x="53" y="945"/>
                  <a:pt x="54" y="920"/>
                </a:cubicBezTo>
                <a:cubicBezTo>
                  <a:pt x="53" y="900"/>
                  <a:pt x="61" y="880"/>
                  <a:pt x="74" y="863"/>
                </a:cubicBezTo>
                <a:lnTo>
                  <a:pt x="174" y="743"/>
                </a:lnTo>
                <a:cubicBezTo>
                  <a:pt x="182" y="736"/>
                  <a:pt x="195" y="734"/>
                  <a:pt x="203" y="741"/>
                </a:cubicBezTo>
                <a:cubicBezTo>
                  <a:pt x="211" y="747"/>
                  <a:pt x="213" y="761"/>
                  <a:pt x="205" y="768"/>
                </a:cubicBezTo>
                <a:close/>
                <a:moveTo>
                  <a:pt x="993" y="389"/>
                </a:moveTo>
                <a:cubicBezTo>
                  <a:pt x="974" y="171"/>
                  <a:pt x="787" y="0"/>
                  <a:pt x="567" y="0"/>
                </a:cubicBezTo>
                <a:cubicBezTo>
                  <a:pt x="554" y="0"/>
                  <a:pt x="542" y="0"/>
                  <a:pt x="530" y="2"/>
                </a:cubicBezTo>
                <a:cubicBezTo>
                  <a:pt x="416" y="12"/>
                  <a:pt x="312" y="66"/>
                  <a:pt x="239" y="152"/>
                </a:cubicBezTo>
                <a:cubicBezTo>
                  <a:pt x="165" y="239"/>
                  <a:pt x="130" y="350"/>
                  <a:pt x="141" y="463"/>
                </a:cubicBezTo>
                <a:cubicBezTo>
                  <a:pt x="146" y="526"/>
                  <a:pt x="166" y="588"/>
                  <a:pt x="199" y="643"/>
                </a:cubicBezTo>
                <a:lnTo>
                  <a:pt x="38" y="827"/>
                </a:lnTo>
                <a:cubicBezTo>
                  <a:pt x="12" y="856"/>
                  <a:pt x="0" y="893"/>
                  <a:pt x="4" y="932"/>
                </a:cubicBezTo>
                <a:cubicBezTo>
                  <a:pt x="7" y="971"/>
                  <a:pt x="25" y="1004"/>
                  <a:pt x="55" y="1030"/>
                </a:cubicBezTo>
                <a:cubicBezTo>
                  <a:pt x="81" y="1052"/>
                  <a:pt x="114" y="1063"/>
                  <a:pt x="148" y="1063"/>
                </a:cubicBezTo>
                <a:cubicBezTo>
                  <a:pt x="152" y="1063"/>
                  <a:pt x="156" y="1063"/>
                  <a:pt x="161" y="1063"/>
                </a:cubicBezTo>
                <a:cubicBezTo>
                  <a:pt x="200" y="1059"/>
                  <a:pt x="235" y="1041"/>
                  <a:pt x="260" y="1012"/>
                </a:cubicBezTo>
                <a:lnTo>
                  <a:pt x="424" y="826"/>
                </a:lnTo>
                <a:cubicBezTo>
                  <a:pt x="471" y="842"/>
                  <a:pt x="518" y="850"/>
                  <a:pt x="568" y="850"/>
                </a:cubicBezTo>
                <a:cubicBezTo>
                  <a:pt x="580" y="850"/>
                  <a:pt x="591" y="849"/>
                  <a:pt x="604" y="848"/>
                </a:cubicBezTo>
                <a:cubicBezTo>
                  <a:pt x="718" y="838"/>
                  <a:pt x="822" y="785"/>
                  <a:pt x="895" y="699"/>
                </a:cubicBezTo>
                <a:cubicBezTo>
                  <a:pt x="969" y="612"/>
                  <a:pt x="1003" y="501"/>
                  <a:pt x="993" y="389"/>
                </a:cubicBezTo>
                <a:close/>
                <a:moveTo>
                  <a:pt x="572" y="192"/>
                </a:moveTo>
                <a:cubicBezTo>
                  <a:pt x="564" y="192"/>
                  <a:pt x="556" y="192"/>
                  <a:pt x="549" y="193"/>
                </a:cubicBezTo>
                <a:cubicBezTo>
                  <a:pt x="481" y="198"/>
                  <a:pt x="420" y="231"/>
                  <a:pt x="379" y="279"/>
                </a:cubicBezTo>
                <a:cubicBezTo>
                  <a:pt x="369" y="289"/>
                  <a:pt x="370" y="306"/>
                  <a:pt x="381" y="315"/>
                </a:cubicBezTo>
                <a:cubicBezTo>
                  <a:pt x="386" y="319"/>
                  <a:pt x="405" y="326"/>
                  <a:pt x="417" y="312"/>
                </a:cubicBezTo>
                <a:cubicBezTo>
                  <a:pt x="452" y="274"/>
                  <a:pt x="499" y="248"/>
                  <a:pt x="553" y="244"/>
                </a:cubicBezTo>
                <a:cubicBezTo>
                  <a:pt x="561" y="243"/>
                  <a:pt x="566" y="243"/>
                  <a:pt x="572" y="243"/>
                </a:cubicBezTo>
                <a:cubicBezTo>
                  <a:pt x="619" y="243"/>
                  <a:pt x="662" y="259"/>
                  <a:pt x="698" y="285"/>
                </a:cubicBezTo>
                <a:cubicBezTo>
                  <a:pt x="709" y="294"/>
                  <a:pt x="726" y="291"/>
                  <a:pt x="734" y="281"/>
                </a:cubicBezTo>
                <a:cubicBezTo>
                  <a:pt x="743" y="270"/>
                  <a:pt x="740" y="253"/>
                  <a:pt x="730" y="245"/>
                </a:cubicBezTo>
                <a:cubicBezTo>
                  <a:pt x="685" y="212"/>
                  <a:pt x="630" y="192"/>
                  <a:pt x="572" y="192"/>
                </a:cubicBezTo>
                <a:close/>
              </a:path>
            </a:pathLst>
          </a:custGeom>
          <a:solidFill>
            <a:srgbClr val="2AB0A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p>
            <a:pPr>
              <a:defRPr/>
            </a:pPr>
            <a:endParaRPr lang="zh-CN" altLang="en-US" sz="1800" kern="0" dirty="0">
              <a:solidFill>
                <a:srgbClr val="000000"/>
              </a:solidFill>
              <a:latin typeface="汉仪宋韵朗黑W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4" name="图形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4095838" y="3355419"/>
            <a:ext cx="2566950" cy="2000162"/>
          </a:xfrm>
          <a:custGeom>
            <a:avLst/>
            <a:gdLst>
              <a:gd name="T0" fmla="*/ 3856 w 10327"/>
              <a:gd name="T1" fmla="*/ 8049 h 8049"/>
              <a:gd name="T2" fmla="*/ 3887 w 10327"/>
              <a:gd name="T3" fmla="*/ 8047 h 8049"/>
              <a:gd name="T4" fmla="*/ 3916 w 10327"/>
              <a:gd name="T5" fmla="*/ 8040 h 8049"/>
              <a:gd name="T6" fmla="*/ 3945 w 10327"/>
              <a:gd name="T7" fmla="*/ 8030 h 8049"/>
              <a:gd name="T8" fmla="*/ 3970 w 10327"/>
              <a:gd name="T9" fmla="*/ 8015 h 8049"/>
              <a:gd name="T10" fmla="*/ 3993 w 10327"/>
              <a:gd name="T11" fmla="*/ 7997 h 8049"/>
              <a:gd name="T12" fmla="*/ 4014 w 10327"/>
              <a:gd name="T13" fmla="*/ 7976 h 8049"/>
              <a:gd name="T14" fmla="*/ 4031 w 10327"/>
              <a:gd name="T15" fmla="*/ 7950 h 8049"/>
              <a:gd name="T16" fmla="*/ 4045 w 10327"/>
              <a:gd name="T17" fmla="*/ 7923 h 8049"/>
              <a:gd name="T18" fmla="*/ 4054 w 10327"/>
              <a:gd name="T19" fmla="*/ 7893 h 8049"/>
              <a:gd name="T20" fmla="*/ 4060 w 10327"/>
              <a:gd name="T21" fmla="*/ 7864 h 8049"/>
              <a:gd name="T22" fmla="*/ 4060 w 10327"/>
              <a:gd name="T23" fmla="*/ 7834 h 8049"/>
              <a:gd name="T24" fmla="*/ 4057 w 10327"/>
              <a:gd name="T25" fmla="*/ 7805 h 8049"/>
              <a:gd name="T26" fmla="*/ 4049 w 10327"/>
              <a:gd name="T27" fmla="*/ 7777 h 8049"/>
              <a:gd name="T28" fmla="*/ 4037 w 10327"/>
              <a:gd name="T29" fmla="*/ 7749 h 8049"/>
              <a:gd name="T30" fmla="*/ 4021 w 10327"/>
              <a:gd name="T31" fmla="*/ 7724 h 8049"/>
              <a:gd name="T32" fmla="*/ 4001 w 10327"/>
              <a:gd name="T33" fmla="*/ 7700 h 8049"/>
              <a:gd name="T34" fmla="*/ 10327 w 10327"/>
              <a:gd name="T35" fmla="*/ 0 h 8049"/>
              <a:gd name="T36" fmla="*/ 1038 w 10327"/>
              <a:gd name="T37" fmla="*/ 4740 h 8049"/>
              <a:gd name="T38" fmla="*/ 337 w 10327"/>
              <a:gd name="T39" fmla="*/ 4040 h 8049"/>
              <a:gd name="T40" fmla="*/ 313 w 10327"/>
              <a:gd name="T41" fmla="*/ 4022 h 8049"/>
              <a:gd name="T42" fmla="*/ 287 w 10327"/>
              <a:gd name="T43" fmla="*/ 4008 h 8049"/>
              <a:gd name="T44" fmla="*/ 258 w 10327"/>
              <a:gd name="T45" fmla="*/ 3998 h 8049"/>
              <a:gd name="T46" fmla="*/ 229 w 10327"/>
              <a:gd name="T47" fmla="*/ 3992 h 8049"/>
              <a:gd name="T48" fmla="*/ 200 w 10327"/>
              <a:gd name="T49" fmla="*/ 3991 h 8049"/>
              <a:gd name="T50" fmla="*/ 170 w 10327"/>
              <a:gd name="T51" fmla="*/ 3994 h 8049"/>
              <a:gd name="T52" fmla="*/ 141 w 10327"/>
              <a:gd name="T53" fmla="*/ 4001 h 8049"/>
              <a:gd name="T54" fmla="*/ 112 w 10327"/>
              <a:gd name="T55" fmla="*/ 4013 h 8049"/>
              <a:gd name="T56" fmla="*/ 85 w 10327"/>
              <a:gd name="T57" fmla="*/ 4029 h 8049"/>
              <a:gd name="T58" fmla="*/ 62 w 10327"/>
              <a:gd name="T59" fmla="*/ 4047 h 8049"/>
              <a:gd name="T60" fmla="*/ 42 w 10327"/>
              <a:gd name="T61" fmla="*/ 4069 h 8049"/>
              <a:gd name="T62" fmla="*/ 26 w 10327"/>
              <a:gd name="T63" fmla="*/ 4093 h 8049"/>
              <a:gd name="T64" fmla="*/ 13 w 10327"/>
              <a:gd name="T65" fmla="*/ 4121 h 8049"/>
              <a:gd name="T66" fmla="*/ 5 w 10327"/>
              <a:gd name="T67" fmla="*/ 4149 h 8049"/>
              <a:gd name="T68" fmla="*/ 1 w 10327"/>
              <a:gd name="T69" fmla="*/ 4179 h 8049"/>
              <a:gd name="T70" fmla="*/ 0 w 10327"/>
              <a:gd name="T71" fmla="*/ 7641 h 8049"/>
              <a:gd name="T72" fmla="*/ 2 w 10327"/>
              <a:gd name="T73" fmla="*/ 7682 h 8049"/>
              <a:gd name="T74" fmla="*/ 8 w 10327"/>
              <a:gd name="T75" fmla="*/ 7723 h 8049"/>
              <a:gd name="T76" fmla="*/ 18 w 10327"/>
              <a:gd name="T77" fmla="*/ 7762 h 8049"/>
              <a:gd name="T78" fmla="*/ 32 w 10327"/>
              <a:gd name="T79" fmla="*/ 7800 h 8049"/>
              <a:gd name="T80" fmla="*/ 49 w 10327"/>
              <a:gd name="T81" fmla="*/ 7835 h 8049"/>
              <a:gd name="T82" fmla="*/ 70 w 10327"/>
              <a:gd name="T83" fmla="*/ 7869 h 8049"/>
              <a:gd name="T84" fmla="*/ 94 w 10327"/>
              <a:gd name="T85" fmla="*/ 7900 h 8049"/>
              <a:gd name="T86" fmla="*/ 120 w 10327"/>
              <a:gd name="T87" fmla="*/ 7929 h 8049"/>
              <a:gd name="T88" fmla="*/ 149 w 10327"/>
              <a:gd name="T89" fmla="*/ 7956 h 8049"/>
              <a:gd name="T90" fmla="*/ 180 w 10327"/>
              <a:gd name="T91" fmla="*/ 7979 h 8049"/>
              <a:gd name="T92" fmla="*/ 214 w 10327"/>
              <a:gd name="T93" fmla="*/ 8000 h 8049"/>
              <a:gd name="T94" fmla="*/ 249 w 10327"/>
              <a:gd name="T95" fmla="*/ 8017 h 8049"/>
              <a:gd name="T96" fmla="*/ 288 w 10327"/>
              <a:gd name="T97" fmla="*/ 8031 h 8049"/>
              <a:gd name="T98" fmla="*/ 326 w 10327"/>
              <a:gd name="T99" fmla="*/ 8041 h 8049"/>
              <a:gd name="T100" fmla="*/ 367 w 10327"/>
              <a:gd name="T101" fmla="*/ 8047 h 8049"/>
              <a:gd name="T102" fmla="*/ 408 w 10327"/>
              <a:gd name="T103" fmla="*/ 8049 h 8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27" h="8049">
                <a:moveTo>
                  <a:pt x="408" y="8049"/>
                </a:moveTo>
                <a:lnTo>
                  <a:pt x="3856" y="8049"/>
                </a:lnTo>
                <a:lnTo>
                  <a:pt x="3872" y="8048"/>
                </a:lnTo>
                <a:lnTo>
                  <a:pt x="3887" y="8047"/>
                </a:lnTo>
                <a:lnTo>
                  <a:pt x="3902" y="8044"/>
                </a:lnTo>
                <a:lnTo>
                  <a:pt x="3916" y="8040"/>
                </a:lnTo>
                <a:lnTo>
                  <a:pt x="3930" y="8036"/>
                </a:lnTo>
                <a:lnTo>
                  <a:pt x="3945" y="8030"/>
                </a:lnTo>
                <a:lnTo>
                  <a:pt x="3958" y="8023"/>
                </a:lnTo>
                <a:lnTo>
                  <a:pt x="3970" y="8015"/>
                </a:lnTo>
                <a:lnTo>
                  <a:pt x="3982" y="8007"/>
                </a:lnTo>
                <a:lnTo>
                  <a:pt x="3993" y="7997"/>
                </a:lnTo>
                <a:lnTo>
                  <a:pt x="4004" y="7987"/>
                </a:lnTo>
                <a:lnTo>
                  <a:pt x="4014" y="7976"/>
                </a:lnTo>
                <a:lnTo>
                  <a:pt x="4023" y="7964"/>
                </a:lnTo>
                <a:lnTo>
                  <a:pt x="4031" y="7950"/>
                </a:lnTo>
                <a:lnTo>
                  <a:pt x="4038" y="7937"/>
                </a:lnTo>
                <a:lnTo>
                  <a:pt x="4045" y="7923"/>
                </a:lnTo>
                <a:lnTo>
                  <a:pt x="4050" y="7908"/>
                </a:lnTo>
                <a:lnTo>
                  <a:pt x="4054" y="7893"/>
                </a:lnTo>
                <a:lnTo>
                  <a:pt x="4058" y="7879"/>
                </a:lnTo>
                <a:lnTo>
                  <a:pt x="4060" y="7864"/>
                </a:lnTo>
                <a:lnTo>
                  <a:pt x="4061" y="7849"/>
                </a:lnTo>
                <a:lnTo>
                  <a:pt x="4060" y="7834"/>
                </a:lnTo>
                <a:lnTo>
                  <a:pt x="4059" y="7820"/>
                </a:lnTo>
                <a:lnTo>
                  <a:pt x="4057" y="7805"/>
                </a:lnTo>
                <a:lnTo>
                  <a:pt x="4054" y="7791"/>
                </a:lnTo>
                <a:lnTo>
                  <a:pt x="4049" y="7777"/>
                </a:lnTo>
                <a:lnTo>
                  <a:pt x="4044" y="7763"/>
                </a:lnTo>
                <a:lnTo>
                  <a:pt x="4037" y="7749"/>
                </a:lnTo>
                <a:lnTo>
                  <a:pt x="4029" y="7736"/>
                </a:lnTo>
                <a:lnTo>
                  <a:pt x="4021" y="7724"/>
                </a:lnTo>
                <a:lnTo>
                  <a:pt x="4011" y="7712"/>
                </a:lnTo>
                <a:lnTo>
                  <a:pt x="4001" y="7700"/>
                </a:lnTo>
                <a:lnTo>
                  <a:pt x="3311" y="7012"/>
                </a:lnTo>
                <a:lnTo>
                  <a:pt x="10327" y="0"/>
                </a:lnTo>
                <a:lnTo>
                  <a:pt x="5780" y="0"/>
                </a:lnTo>
                <a:lnTo>
                  <a:pt x="1038" y="4740"/>
                </a:lnTo>
                <a:lnTo>
                  <a:pt x="349" y="4050"/>
                </a:lnTo>
                <a:lnTo>
                  <a:pt x="337" y="4040"/>
                </a:lnTo>
                <a:lnTo>
                  <a:pt x="325" y="4030"/>
                </a:lnTo>
                <a:lnTo>
                  <a:pt x="313" y="4022"/>
                </a:lnTo>
                <a:lnTo>
                  <a:pt x="300" y="4014"/>
                </a:lnTo>
                <a:lnTo>
                  <a:pt x="287" y="4008"/>
                </a:lnTo>
                <a:lnTo>
                  <a:pt x="273" y="4002"/>
                </a:lnTo>
                <a:lnTo>
                  <a:pt x="258" y="3998"/>
                </a:lnTo>
                <a:lnTo>
                  <a:pt x="244" y="3994"/>
                </a:lnTo>
                <a:lnTo>
                  <a:pt x="229" y="3992"/>
                </a:lnTo>
                <a:lnTo>
                  <a:pt x="215" y="3991"/>
                </a:lnTo>
                <a:lnTo>
                  <a:pt x="200" y="3991"/>
                </a:lnTo>
                <a:lnTo>
                  <a:pt x="185" y="3991"/>
                </a:lnTo>
                <a:lnTo>
                  <a:pt x="170" y="3994"/>
                </a:lnTo>
                <a:lnTo>
                  <a:pt x="156" y="3997"/>
                </a:lnTo>
                <a:lnTo>
                  <a:pt x="141" y="4001"/>
                </a:lnTo>
                <a:lnTo>
                  <a:pt x="126" y="4006"/>
                </a:lnTo>
                <a:lnTo>
                  <a:pt x="112" y="4013"/>
                </a:lnTo>
                <a:lnTo>
                  <a:pt x="99" y="4020"/>
                </a:lnTo>
                <a:lnTo>
                  <a:pt x="85" y="4029"/>
                </a:lnTo>
                <a:lnTo>
                  <a:pt x="73" y="4038"/>
                </a:lnTo>
                <a:lnTo>
                  <a:pt x="62" y="4047"/>
                </a:lnTo>
                <a:lnTo>
                  <a:pt x="52" y="4058"/>
                </a:lnTo>
                <a:lnTo>
                  <a:pt x="42" y="4069"/>
                </a:lnTo>
                <a:lnTo>
                  <a:pt x="34" y="4081"/>
                </a:lnTo>
                <a:lnTo>
                  <a:pt x="26" y="4093"/>
                </a:lnTo>
                <a:lnTo>
                  <a:pt x="19" y="4107"/>
                </a:lnTo>
                <a:lnTo>
                  <a:pt x="13" y="4121"/>
                </a:lnTo>
                <a:lnTo>
                  <a:pt x="9" y="4135"/>
                </a:lnTo>
                <a:lnTo>
                  <a:pt x="5" y="4149"/>
                </a:lnTo>
                <a:lnTo>
                  <a:pt x="2" y="4164"/>
                </a:lnTo>
                <a:lnTo>
                  <a:pt x="1" y="4179"/>
                </a:lnTo>
                <a:lnTo>
                  <a:pt x="0" y="4195"/>
                </a:lnTo>
                <a:lnTo>
                  <a:pt x="0" y="7641"/>
                </a:lnTo>
                <a:lnTo>
                  <a:pt x="1" y="7662"/>
                </a:lnTo>
                <a:lnTo>
                  <a:pt x="2" y="7682"/>
                </a:lnTo>
                <a:lnTo>
                  <a:pt x="5" y="7703"/>
                </a:lnTo>
                <a:lnTo>
                  <a:pt x="8" y="7723"/>
                </a:lnTo>
                <a:lnTo>
                  <a:pt x="13" y="7742"/>
                </a:lnTo>
                <a:lnTo>
                  <a:pt x="18" y="7762"/>
                </a:lnTo>
                <a:lnTo>
                  <a:pt x="25" y="7781"/>
                </a:lnTo>
                <a:lnTo>
                  <a:pt x="32" y="7800"/>
                </a:lnTo>
                <a:lnTo>
                  <a:pt x="40" y="7818"/>
                </a:lnTo>
                <a:lnTo>
                  <a:pt x="49" y="7835"/>
                </a:lnTo>
                <a:lnTo>
                  <a:pt x="59" y="7852"/>
                </a:lnTo>
                <a:lnTo>
                  <a:pt x="70" y="7869"/>
                </a:lnTo>
                <a:lnTo>
                  <a:pt x="81" y="7885"/>
                </a:lnTo>
                <a:lnTo>
                  <a:pt x="94" y="7900"/>
                </a:lnTo>
                <a:lnTo>
                  <a:pt x="107" y="7915"/>
                </a:lnTo>
                <a:lnTo>
                  <a:pt x="120" y="7929"/>
                </a:lnTo>
                <a:lnTo>
                  <a:pt x="134" y="7942"/>
                </a:lnTo>
                <a:lnTo>
                  <a:pt x="149" y="7956"/>
                </a:lnTo>
                <a:lnTo>
                  <a:pt x="164" y="7968"/>
                </a:lnTo>
                <a:lnTo>
                  <a:pt x="180" y="7979"/>
                </a:lnTo>
                <a:lnTo>
                  <a:pt x="197" y="7990"/>
                </a:lnTo>
                <a:lnTo>
                  <a:pt x="214" y="8000"/>
                </a:lnTo>
                <a:lnTo>
                  <a:pt x="231" y="8009"/>
                </a:lnTo>
                <a:lnTo>
                  <a:pt x="249" y="8017"/>
                </a:lnTo>
                <a:lnTo>
                  <a:pt x="269" y="8024"/>
                </a:lnTo>
                <a:lnTo>
                  <a:pt x="288" y="8031"/>
                </a:lnTo>
                <a:lnTo>
                  <a:pt x="307" y="8036"/>
                </a:lnTo>
                <a:lnTo>
                  <a:pt x="326" y="8041"/>
                </a:lnTo>
                <a:lnTo>
                  <a:pt x="346" y="8044"/>
                </a:lnTo>
                <a:lnTo>
                  <a:pt x="367" y="8047"/>
                </a:lnTo>
                <a:lnTo>
                  <a:pt x="387" y="8048"/>
                </a:lnTo>
                <a:lnTo>
                  <a:pt x="408" y="8049"/>
                </a:lnTo>
                <a:close/>
              </a:path>
            </a:pathLst>
          </a:custGeom>
          <a:solidFill>
            <a:srgbClr val="00446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zh-CN" altLang="en-US" sz="2800" kern="0" dirty="0">
              <a:solidFill>
                <a:schemeClr val="bg1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5" name="图形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5529213" y="2479881"/>
            <a:ext cx="2566950" cy="2000162"/>
          </a:xfrm>
          <a:custGeom>
            <a:avLst/>
            <a:gdLst>
              <a:gd name="T0" fmla="*/ 6471 w 10327"/>
              <a:gd name="T1" fmla="*/ 0 h 8049"/>
              <a:gd name="T2" fmla="*/ 6440 w 10327"/>
              <a:gd name="T3" fmla="*/ 2 h 8049"/>
              <a:gd name="T4" fmla="*/ 6411 w 10327"/>
              <a:gd name="T5" fmla="*/ 9 h 8049"/>
              <a:gd name="T6" fmla="*/ 6382 w 10327"/>
              <a:gd name="T7" fmla="*/ 19 h 8049"/>
              <a:gd name="T8" fmla="*/ 6357 w 10327"/>
              <a:gd name="T9" fmla="*/ 34 h 8049"/>
              <a:gd name="T10" fmla="*/ 6334 w 10327"/>
              <a:gd name="T11" fmla="*/ 52 h 8049"/>
              <a:gd name="T12" fmla="*/ 6313 w 10327"/>
              <a:gd name="T13" fmla="*/ 73 h 8049"/>
              <a:gd name="T14" fmla="*/ 6296 w 10327"/>
              <a:gd name="T15" fmla="*/ 99 h 8049"/>
              <a:gd name="T16" fmla="*/ 6282 w 10327"/>
              <a:gd name="T17" fmla="*/ 126 h 8049"/>
              <a:gd name="T18" fmla="*/ 6273 w 10327"/>
              <a:gd name="T19" fmla="*/ 156 h 8049"/>
              <a:gd name="T20" fmla="*/ 6267 w 10327"/>
              <a:gd name="T21" fmla="*/ 185 h 8049"/>
              <a:gd name="T22" fmla="*/ 6267 w 10327"/>
              <a:gd name="T23" fmla="*/ 215 h 8049"/>
              <a:gd name="T24" fmla="*/ 6270 w 10327"/>
              <a:gd name="T25" fmla="*/ 244 h 8049"/>
              <a:gd name="T26" fmla="*/ 6278 w 10327"/>
              <a:gd name="T27" fmla="*/ 272 h 8049"/>
              <a:gd name="T28" fmla="*/ 6290 w 10327"/>
              <a:gd name="T29" fmla="*/ 300 h 8049"/>
              <a:gd name="T30" fmla="*/ 6306 w 10327"/>
              <a:gd name="T31" fmla="*/ 325 h 8049"/>
              <a:gd name="T32" fmla="*/ 6326 w 10327"/>
              <a:gd name="T33" fmla="*/ 349 h 8049"/>
              <a:gd name="T34" fmla="*/ 0 w 10327"/>
              <a:gd name="T35" fmla="*/ 8049 h 8049"/>
              <a:gd name="T36" fmla="*/ 9289 w 10327"/>
              <a:gd name="T37" fmla="*/ 3309 h 8049"/>
              <a:gd name="T38" fmla="*/ 9990 w 10327"/>
              <a:gd name="T39" fmla="*/ 4009 h 8049"/>
              <a:gd name="T40" fmla="*/ 10014 w 10327"/>
              <a:gd name="T41" fmla="*/ 4027 h 8049"/>
              <a:gd name="T42" fmla="*/ 10040 w 10327"/>
              <a:gd name="T43" fmla="*/ 4041 h 8049"/>
              <a:gd name="T44" fmla="*/ 10069 w 10327"/>
              <a:gd name="T45" fmla="*/ 4051 h 8049"/>
              <a:gd name="T46" fmla="*/ 10098 w 10327"/>
              <a:gd name="T47" fmla="*/ 4057 h 8049"/>
              <a:gd name="T48" fmla="*/ 10127 w 10327"/>
              <a:gd name="T49" fmla="*/ 4058 h 8049"/>
              <a:gd name="T50" fmla="*/ 10157 w 10327"/>
              <a:gd name="T51" fmla="*/ 4055 h 8049"/>
              <a:gd name="T52" fmla="*/ 10186 w 10327"/>
              <a:gd name="T53" fmla="*/ 4048 h 8049"/>
              <a:gd name="T54" fmla="*/ 10215 w 10327"/>
              <a:gd name="T55" fmla="*/ 4036 h 8049"/>
              <a:gd name="T56" fmla="*/ 10242 w 10327"/>
              <a:gd name="T57" fmla="*/ 4020 h 8049"/>
              <a:gd name="T58" fmla="*/ 10265 w 10327"/>
              <a:gd name="T59" fmla="*/ 4002 h 8049"/>
              <a:gd name="T60" fmla="*/ 10285 w 10327"/>
              <a:gd name="T61" fmla="*/ 3980 h 8049"/>
              <a:gd name="T62" fmla="*/ 10301 w 10327"/>
              <a:gd name="T63" fmla="*/ 3956 h 8049"/>
              <a:gd name="T64" fmla="*/ 10314 w 10327"/>
              <a:gd name="T65" fmla="*/ 3928 h 8049"/>
              <a:gd name="T66" fmla="*/ 10322 w 10327"/>
              <a:gd name="T67" fmla="*/ 3900 h 8049"/>
              <a:gd name="T68" fmla="*/ 10326 w 10327"/>
              <a:gd name="T69" fmla="*/ 3870 h 8049"/>
              <a:gd name="T70" fmla="*/ 10327 w 10327"/>
              <a:gd name="T71" fmla="*/ 408 h 8049"/>
              <a:gd name="T72" fmla="*/ 10325 w 10327"/>
              <a:gd name="T73" fmla="*/ 367 h 8049"/>
              <a:gd name="T74" fmla="*/ 10319 w 10327"/>
              <a:gd name="T75" fmla="*/ 326 h 8049"/>
              <a:gd name="T76" fmla="*/ 10309 w 10327"/>
              <a:gd name="T77" fmla="*/ 286 h 8049"/>
              <a:gd name="T78" fmla="*/ 10295 w 10327"/>
              <a:gd name="T79" fmla="*/ 249 h 8049"/>
              <a:gd name="T80" fmla="*/ 10278 w 10327"/>
              <a:gd name="T81" fmla="*/ 214 h 8049"/>
              <a:gd name="T82" fmla="*/ 10257 w 10327"/>
              <a:gd name="T83" fmla="*/ 180 h 8049"/>
              <a:gd name="T84" fmla="*/ 10233 w 10327"/>
              <a:gd name="T85" fmla="*/ 149 h 8049"/>
              <a:gd name="T86" fmla="*/ 10207 w 10327"/>
              <a:gd name="T87" fmla="*/ 120 h 8049"/>
              <a:gd name="T88" fmla="*/ 10178 w 10327"/>
              <a:gd name="T89" fmla="*/ 93 h 8049"/>
              <a:gd name="T90" fmla="*/ 10147 w 10327"/>
              <a:gd name="T91" fmla="*/ 69 h 8049"/>
              <a:gd name="T92" fmla="*/ 10113 w 10327"/>
              <a:gd name="T93" fmla="*/ 49 h 8049"/>
              <a:gd name="T94" fmla="*/ 10078 w 10327"/>
              <a:gd name="T95" fmla="*/ 32 h 8049"/>
              <a:gd name="T96" fmla="*/ 10039 w 10327"/>
              <a:gd name="T97" fmla="*/ 18 h 8049"/>
              <a:gd name="T98" fmla="*/ 10000 w 10327"/>
              <a:gd name="T99" fmla="*/ 8 h 8049"/>
              <a:gd name="T100" fmla="*/ 9960 w 10327"/>
              <a:gd name="T101" fmla="*/ 2 h 8049"/>
              <a:gd name="T102" fmla="*/ 9919 w 10327"/>
              <a:gd name="T103" fmla="*/ 0 h 8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27" h="8049">
                <a:moveTo>
                  <a:pt x="9919" y="0"/>
                </a:moveTo>
                <a:lnTo>
                  <a:pt x="6471" y="0"/>
                </a:lnTo>
                <a:lnTo>
                  <a:pt x="6455" y="1"/>
                </a:lnTo>
                <a:lnTo>
                  <a:pt x="6440" y="2"/>
                </a:lnTo>
                <a:lnTo>
                  <a:pt x="6425" y="5"/>
                </a:lnTo>
                <a:lnTo>
                  <a:pt x="6411" y="9"/>
                </a:lnTo>
                <a:lnTo>
                  <a:pt x="6397" y="13"/>
                </a:lnTo>
                <a:lnTo>
                  <a:pt x="6382" y="19"/>
                </a:lnTo>
                <a:lnTo>
                  <a:pt x="6369" y="26"/>
                </a:lnTo>
                <a:lnTo>
                  <a:pt x="6357" y="34"/>
                </a:lnTo>
                <a:lnTo>
                  <a:pt x="6345" y="42"/>
                </a:lnTo>
                <a:lnTo>
                  <a:pt x="6334" y="52"/>
                </a:lnTo>
                <a:lnTo>
                  <a:pt x="6323" y="62"/>
                </a:lnTo>
                <a:lnTo>
                  <a:pt x="6313" y="73"/>
                </a:lnTo>
                <a:lnTo>
                  <a:pt x="6304" y="85"/>
                </a:lnTo>
                <a:lnTo>
                  <a:pt x="6296" y="99"/>
                </a:lnTo>
                <a:lnTo>
                  <a:pt x="6289" y="112"/>
                </a:lnTo>
                <a:lnTo>
                  <a:pt x="6282" y="126"/>
                </a:lnTo>
                <a:lnTo>
                  <a:pt x="6277" y="141"/>
                </a:lnTo>
                <a:lnTo>
                  <a:pt x="6273" y="156"/>
                </a:lnTo>
                <a:lnTo>
                  <a:pt x="6269" y="170"/>
                </a:lnTo>
                <a:lnTo>
                  <a:pt x="6267" y="185"/>
                </a:lnTo>
                <a:lnTo>
                  <a:pt x="6266" y="200"/>
                </a:lnTo>
                <a:lnTo>
                  <a:pt x="6267" y="215"/>
                </a:lnTo>
                <a:lnTo>
                  <a:pt x="6268" y="229"/>
                </a:lnTo>
                <a:lnTo>
                  <a:pt x="6270" y="244"/>
                </a:lnTo>
                <a:lnTo>
                  <a:pt x="6273" y="258"/>
                </a:lnTo>
                <a:lnTo>
                  <a:pt x="6278" y="272"/>
                </a:lnTo>
                <a:lnTo>
                  <a:pt x="6283" y="286"/>
                </a:lnTo>
                <a:lnTo>
                  <a:pt x="6290" y="300"/>
                </a:lnTo>
                <a:lnTo>
                  <a:pt x="6298" y="313"/>
                </a:lnTo>
                <a:lnTo>
                  <a:pt x="6306" y="325"/>
                </a:lnTo>
                <a:lnTo>
                  <a:pt x="6316" y="337"/>
                </a:lnTo>
                <a:lnTo>
                  <a:pt x="6326" y="349"/>
                </a:lnTo>
                <a:lnTo>
                  <a:pt x="7016" y="1037"/>
                </a:lnTo>
                <a:lnTo>
                  <a:pt x="0" y="8049"/>
                </a:lnTo>
                <a:lnTo>
                  <a:pt x="4547" y="8049"/>
                </a:lnTo>
                <a:lnTo>
                  <a:pt x="9289" y="3309"/>
                </a:lnTo>
                <a:lnTo>
                  <a:pt x="9978" y="3999"/>
                </a:lnTo>
                <a:lnTo>
                  <a:pt x="9990" y="4009"/>
                </a:lnTo>
                <a:lnTo>
                  <a:pt x="10002" y="4019"/>
                </a:lnTo>
                <a:lnTo>
                  <a:pt x="10014" y="4027"/>
                </a:lnTo>
                <a:lnTo>
                  <a:pt x="10027" y="4035"/>
                </a:lnTo>
                <a:lnTo>
                  <a:pt x="10040" y="4041"/>
                </a:lnTo>
                <a:lnTo>
                  <a:pt x="10054" y="4047"/>
                </a:lnTo>
                <a:lnTo>
                  <a:pt x="10069" y="4051"/>
                </a:lnTo>
                <a:lnTo>
                  <a:pt x="10083" y="4055"/>
                </a:lnTo>
                <a:lnTo>
                  <a:pt x="10098" y="4057"/>
                </a:lnTo>
                <a:lnTo>
                  <a:pt x="10112" y="4058"/>
                </a:lnTo>
                <a:lnTo>
                  <a:pt x="10127" y="4058"/>
                </a:lnTo>
                <a:lnTo>
                  <a:pt x="10142" y="4058"/>
                </a:lnTo>
                <a:lnTo>
                  <a:pt x="10157" y="4055"/>
                </a:lnTo>
                <a:lnTo>
                  <a:pt x="10171" y="4052"/>
                </a:lnTo>
                <a:lnTo>
                  <a:pt x="10186" y="4048"/>
                </a:lnTo>
                <a:lnTo>
                  <a:pt x="10201" y="4043"/>
                </a:lnTo>
                <a:lnTo>
                  <a:pt x="10215" y="4036"/>
                </a:lnTo>
                <a:lnTo>
                  <a:pt x="10228" y="4029"/>
                </a:lnTo>
                <a:lnTo>
                  <a:pt x="10242" y="4020"/>
                </a:lnTo>
                <a:lnTo>
                  <a:pt x="10254" y="4011"/>
                </a:lnTo>
                <a:lnTo>
                  <a:pt x="10265" y="4002"/>
                </a:lnTo>
                <a:lnTo>
                  <a:pt x="10275" y="3991"/>
                </a:lnTo>
                <a:lnTo>
                  <a:pt x="10285" y="3980"/>
                </a:lnTo>
                <a:lnTo>
                  <a:pt x="10293" y="3968"/>
                </a:lnTo>
                <a:lnTo>
                  <a:pt x="10301" y="3956"/>
                </a:lnTo>
                <a:lnTo>
                  <a:pt x="10308" y="3942"/>
                </a:lnTo>
                <a:lnTo>
                  <a:pt x="10314" y="3928"/>
                </a:lnTo>
                <a:lnTo>
                  <a:pt x="10318" y="3914"/>
                </a:lnTo>
                <a:lnTo>
                  <a:pt x="10322" y="3900"/>
                </a:lnTo>
                <a:lnTo>
                  <a:pt x="10325" y="3885"/>
                </a:lnTo>
                <a:lnTo>
                  <a:pt x="10326" y="3870"/>
                </a:lnTo>
                <a:lnTo>
                  <a:pt x="10327" y="3854"/>
                </a:lnTo>
                <a:lnTo>
                  <a:pt x="10327" y="408"/>
                </a:lnTo>
                <a:lnTo>
                  <a:pt x="10326" y="387"/>
                </a:lnTo>
                <a:lnTo>
                  <a:pt x="10325" y="367"/>
                </a:lnTo>
                <a:lnTo>
                  <a:pt x="10322" y="346"/>
                </a:lnTo>
                <a:lnTo>
                  <a:pt x="10319" y="326"/>
                </a:lnTo>
                <a:lnTo>
                  <a:pt x="10314" y="307"/>
                </a:lnTo>
                <a:lnTo>
                  <a:pt x="10309" y="286"/>
                </a:lnTo>
                <a:lnTo>
                  <a:pt x="10302" y="268"/>
                </a:lnTo>
                <a:lnTo>
                  <a:pt x="10295" y="249"/>
                </a:lnTo>
                <a:lnTo>
                  <a:pt x="10287" y="231"/>
                </a:lnTo>
                <a:lnTo>
                  <a:pt x="10278" y="214"/>
                </a:lnTo>
                <a:lnTo>
                  <a:pt x="10268" y="197"/>
                </a:lnTo>
                <a:lnTo>
                  <a:pt x="10257" y="180"/>
                </a:lnTo>
                <a:lnTo>
                  <a:pt x="10246" y="164"/>
                </a:lnTo>
                <a:lnTo>
                  <a:pt x="10233" y="149"/>
                </a:lnTo>
                <a:lnTo>
                  <a:pt x="10220" y="134"/>
                </a:lnTo>
                <a:lnTo>
                  <a:pt x="10207" y="120"/>
                </a:lnTo>
                <a:lnTo>
                  <a:pt x="10193" y="107"/>
                </a:lnTo>
                <a:lnTo>
                  <a:pt x="10178" y="93"/>
                </a:lnTo>
                <a:lnTo>
                  <a:pt x="10163" y="81"/>
                </a:lnTo>
                <a:lnTo>
                  <a:pt x="10147" y="69"/>
                </a:lnTo>
                <a:lnTo>
                  <a:pt x="10130" y="59"/>
                </a:lnTo>
                <a:lnTo>
                  <a:pt x="10113" y="49"/>
                </a:lnTo>
                <a:lnTo>
                  <a:pt x="10096" y="40"/>
                </a:lnTo>
                <a:lnTo>
                  <a:pt x="10078" y="32"/>
                </a:lnTo>
                <a:lnTo>
                  <a:pt x="10058" y="25"/>
                </a:lnTo>
                <a:lnTo>
                  <a:pt x="10039" y="18"/>
                </a:lnTo>
                <a:lnTo>
                  <a:pt x="10020" y="13"/>
                </a:lnTo>
                <a:lnTo>
                  <a:pt x="10000" y="8"/>
                </a:lnTo>
                <a:lnTo>
                  <a:pt x="9981" y="5"/>
                </a:lnTo>
                <a:lnTo>
                  <a:pt x="9960" y="2"/>
                </a:lnTo>
                <a:lnTo>
                  <a:pt x="9940" y="1"/>
                </a:lnTo>
                <a:lnTo>
                  <a:pt x="9919" y="0"/>
                </a:lnTo>
                <a:close/>
              </a:path>
            </a:pathLst>
          </a:custGeom>
          <a:solidFill>
            <a:srgbClr val="2AB0AE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p>
            <a:pPr algn="ctr" defTabSz="609600">
              <a:defRPr/>
            </a:pPr>
            <a:endParaRPr lang="zh-CN" altLang="en-US" sz="2800" kern="0" dirty="0">
              <a:solidFill>
                <a:srgbClr val="FFFFFF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6" name="图形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4095838" y="2484356"/>
            <a:ext cx="2566950" cy="2000162"/>
          </a:xfrm>
          <a:custGeom>
            <a:avLst/>
            <a:gdLst>
              <a:gd name="T0" fmla="*/ 3856 w 10327"/>
              <a:gd name="T1" fmla="*/ 0 h 8049"/>
              <a:gd name="T2" fmla="*/ 3887 w 10327"/>
              <a:gd name="T3" fmla="*/ 2 h 8049"/>
              <a:gd name="T4" fmla="*/ 3916 w 10327"/>
              <a:gd name="T5" fmla="*/ 8 h 8049"/>
              <a:gd name="T6" fmla="*/ 3945 w 10327"/>
              <a:gd name="T7" fmla="*/ 19 h 8049"/>
              <a:gd name="T8" fmla="*/ 3970 w 10327"/>
              <a:gd name="T9" fmla="*/ 33 h 8049"/>
              <a:gd name="T10" fmla="*/ 3993 w 10327"/>
              <a:gd name="T11" fmla="*/ 51 h 8049"/>
              <a:gd name="T12" fmla="*/ 4014 w 10327"/>
              <a:gd name="T13" fmla="*/ 73 h 8049"/>
              <a:gd name="T14" fmla="*/ 4031 w 10327"/>
              <a:gd name="T15" fmla="*/ 98 h 8049"/>
              <a:gd name="T16" fmla="*/ 4045 w 10327"/>
              <a:gd name="T17" fmla="*/ 126 h 8049"/>
              <a:gd name="T18" fmla="*/ 4054 w 10327"/>
              <a:gd name="T19" fmla="*/ 155 h 8049"/>
              <a:gd name="T20" fmla="*/ 4060 w 10327"/>
              <a:gd name="T21" fmla="*/ 185 h 8049"/>
              <a:gd name="T22" fmla="*/ 4060 w 10327"/>
              <a:gd name="T23" fmla="*/ 214 h 8049"/>
              <a:gd name="T24" fmla="*/ 4057 w 10327"/>
              <a:gd name="T25" fmla="*/ 243 h 8049"/>
              <a:gd name="T26" fmla="*/ 4049 w 10327"/>
              <a:gd name="T27" fmla="*/ 271 h 8049"/>
              <a:gd name="T28" fmla="*/ 4037 w 10327"/>
              <a:gd name="T29" fmla="*/ 299 h 8049"/>
              <a:gd name="T30" fmla="*/ 4021 w 10327"/>
              <a:gd name="T31" fmla="*/ 325 h 8049"/>
              <a:gd name="T32" fmla="*/ 4001 w 10327"/>
              <a:gd name="T33" fmla="*/ 348 h 8049"/>
              <a:gd name="T34" fmla="*/ 10327 w 10327"/>
              <a:gd name="T35" fmla="*/ 8049 h 8049"/>
              <a:gd name="T36" fmla="*/ 1038 w 10327"/>
              <a:gd name="T37" fmla="*/ 3309 h 8049"/>
              <a:gd name="T38" fmla="*/ 337 w 10327"/>
              <a:gd name="T39" fmla="*/ 4009 h 8049"/>
              <a:gd name="T40" fmla="*/ 313 w 10327"/>
              <a:gd name="T41" fmla="*/ 4027 h 8049"/>
              <a:gd name="T42" fmla="*/ 287 w 10327"/>
              <a:gd name="T43" fmla="*/ 4041 h 8049"/>
              <a:gd name="T44" fmla="*/ 258 w 10327"/>
              <a:gd name="T45" fmla="*/ 4051 h 8049"/>
              <a:gd name="T46" fmla="*/ 229 w 10327"/>
              <a:gd name="T47" fmla="*/ 4057 h 8049"/>
              <a:gd name="T48" fmla="*/ 200 w 10327"/>
              <a:gd name="T49" fmla="*/ 4058 h 8049"/>
              <a:gd name="T50" fmla="*/ 170 w 10327"/>
              <a:gd name="T51" fmla="*/ 4055 h 8049"/>
              <a:gd name="T52" fmla="*/ 141 w 10327"/>
              <a:gd name="T53" fmla="*/ 4048 h 8049"/>
              <a:gd name="T54" fmla="*/ 112 w 10327"/>
              <a:gd name="T55" fmla="*/ 4036 h 8049"/>
              <a:gd name="T56" fmla="*/ 85 w 10327"/>
              <a:gd name="T57" fmla="*/ 4020 h 8049"/>
              <a:gd name="T58" fmla="*/ 62 w 10327"/>
              <a:gd name="T59" fmla="*/ 4001 h 8049"/>
              <a:gd name="T60" fmla="*/ 42 w 10327"/>
              <a:gd name="T61" fmla="*/ 3980 h 8049"/>
              <a:gd name="T62" fmla="*/ 26 w 10327"/>
              <a:gd name="T63" fmla="*/ 3955 h 8049"/>
              <a:gd name="T64" fmla="*/ 13 w 10327"/>
              <a:gd name="T65" fmla="*/ 3928 h 8049"/>
              <a:gd name="T66" fmla="*/ 5 w 10327"/>
              <a:gd name="T67" fmla="*/ 3899 h 8049"/>
              <a:gd name="T68" fmla="*/ 1 w 10327"/>
              <a:gd name="T69" fmla="*/ 3869 h 8049"/>
              <a:gd name="T70" fmla="*/ 0 w 10327"/>
              <a:gd name="T71" fmla="*/ 408 h 8049"/>
              <a:gd name="T72" fmla="*/ 2 w 10327"/>
              <a:gd name="T73" fmla="*/ 366 h 8049"/>
              <a:gd name="T74" fmla="*/ 8 w 10327"/>
              <a:gd name="T75" fmla="*/ 326 h 8049"/>
              <a:gd name="T76" fmla="*/ 18 w 10327"/>
              <a:gd name="T77" fmla="*/ 287 h 8049"/>
              <a:gd name="T78" fmla="*/ 32 w 10327"/>
              <a:gd name="T79" fmla="*/ 249 h 8049"/>
              <a:gd name="T80" fmla="*/ 49 w 10327"/>
              <a:gd name="T81" fmla="*/ 213 h 8049"/>
              <a:gd name="T82" fmla="*/ 70 w 10327"/>
              <a:gd name="T83" fmla="*/ 180 h 8049"/>
              <a:gd name="T84" fmla="*/ 94 w 10327"/>
              <a:gd name="T85" fmla="*/ 149 h 8049"/>
              <a:gd name="T86" fmla="*/ 120 w 10327"/>
              <a:gd name="T87" fmla="*/ 120 h 8049"/>
              <a:gd name="T88" fmla="*/ 149 w 10327"/>
              <a:gd name="T89" fmla="*/ 93 h 8049"/>
              <a:gd name="T90" fmla="*/ 180 w 10327"/>
              <a:gd name="T91" fmla="*/ 69 h 8049"/>
              <a:gd name="T92" fmla="*/ 214 w 10327"/>
              <a:gd name="T93" fmla="*/ 49 h 8049"/>
              <a:gd name="T94" fmla="*/ 249 w 10327"/>
              <a:gd name="T95" fmla="*/ 32 h 8049"/>
              <a:gd name="T96" fmla="*/ 288 w 10327"/>
              <a:gd name="T97" fmla="*/ 18 h 8049"/>
              <a:gd name="T98" fmla="*/ 326 w 10327"/>
              <a:gd name="T99" fmla="*/ 8 h 8049"/>
              <a:gd name="T100" fmla="*/ 367 w 10327"/>
              <a:gd name="T101" fmla="*/ 2 h 8049"/>
              <a:gd name="T102" fmla="*/ 408 w 10327"/>
              <a:gd name="T103" fmla="*/ 0 h 8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27" h="8049">
                <a:moveTo>
                  <a:pt x="408" y="0"/>
                </a:moveTo>
                <a:lnTo>
                  <a:pt x="3856" y="0"/>
                </a:lnTo>
                <a:lnTo>
                  <a:pt x="3872" y="0"/>
                </a:lnTo>
                <a:lnTo>
                  <a:pt x="3887" y="2"/>
                </a:lnTo>
                <a:lnTo>
                  <a:pt x="3902" y="4"/>
                </a:lnTo>
                <a:lnTo>
                  <a:pt x="3916" y="8"/>
                </a:lnTo>
                <a:lnTo>
                  <a:pt x="3930" y="13"/>
                </a:lnTo>
                <a:lnTo>
                  <a:pt x="3945" y="19"/>
                </a:lnTo>
                <a:lnTo>
                  <a:pt x="3958" y="25"/>
                </a:lnTo>
                <a:lnTo>
                  <a:pt x="3970" y="33"/>
                </a:lnTo>
                <a:lnTo>
                  <a:pt x="3982" y="42"/>
                </a:lnTo>
                <a:lnTo>
                  <a:pt x="3993" y="51"/>
                </a:lnTo>
                <a:lnTo>
                  <a:pt x="4004" y="61"/>
                </a:lnTo>
                <a:lnTo>
                  <a:pt x="4014" y="73"/>
                </a:lnTo>
                <a:lnTo>
                  <a:pt x="4023" y="85"/>
                </a:lnTo>
                <a:lnTo>
                  <a:pt x="4031" y="98"/>
                </a:lnTo>
                <a:lnTo>
                  <a:pt x="4038" y="112"/>
                </a:lnTo>
                <a:lnTo>
                  <a:pt x="4045" y="126"/>
                </a:lnTo>
                <a:lnTo>
                  <a:pt x="4050" y="140"/>
                </a:lnTo>
                <a:lnTo>
                  <a:pt x="4054" y="155"/>
                </a:lnTo>
                <a:lnTo>
                  <a:pt x="4058" y="170"/>
                </a:lnTo>
                <a:lnTo>
                  <a:pt x="4060" y="185"/>
                </a:lnTo>
                <a:lnTo>
                  <a:pt x="4061" y="200"/>
                </a:lnTo>
                <a:lnTo>
                  <a:pt x="4060" y="214"/>
                </a:lnTo>
                <a:lnTo>
                  <a:pt x="4059" y="229"/>
                </a:lnTo>
                <a:lnTo>
                  <a:pt x="4057" y="243"/>
                </a:lnTo>
                <a:lnTo>
                  <a:pt x="4054" y="257"/>
                </a:lnTo>
                <a:lnTo>
                  <a:pt x="4049" y="271"/>
                </a:lnTo>
                <a:lnTo>
                  <a:pt x="4044" y="286"/>
                </a:lnTo>
                <a:lnTo>
                  <a:pt x="4037" y="299"/>
                </a:lnTo>
                <a:lnTo>
                  <a:pt x="4029" y="312"/>
                </a:lnTo>
                <a:lnTo>
                  <a:pt x="4021" y="325"/>
                </a:lnTo>
                <a:lnTo>
                  <a:pt x="4011" y="337"/>
                </a:lnTo>
                <a:lnTo>
                  <a:pt x="4001" y="348"/>
                </a:lnTo>
                <a:lnTo>
                  <a:pt x="3311" y="1036"/>
                </a:lnTo>
                <a:lnTo>
                  <a:pt x="10327" y="8049"/>
                </a:lnTo>
                <a:lnTo>
                  <a:pt x="5780" y="8049"/>
                </a:lnTo>
                <a:lnTo>
                  <a:pt x="1038" y="3309"/>
                </a:lnTo>
                <a:lnTo>
                  <a:pt x="349" y="3998"/>
                </a:lnTo>
                <a:lnTo>
                  <a:pt x="337" y="4009"/>
                </a:lnTo>
                <a:lnTo>
                  <a:pt x="325" y="4018"/>
                </a:lnTo>
                <a:lnTo>
                  <a:pt x="313" y="4027"/>
                </a:lnTo>
                <a:lnTo>
                  <a:pt x="300" y="4034"/>
                </a:lnTo>
                <a:lnTo>
                  <a:pt x="287" y="4041"/>
                </a:lnTo>
                <a:lnTo>
                  <a:pt x="273" y="4047"/>
                </a:lnTo>
                <a:lnTo>
                  <a:pt x="258" y="4051"/>
                </a:lnTo>
                <a:lnTo>
                  <a:pt x="244" y="4054"/>
                </a:lnTo>
                <a:lnTo>
                  <a:pt x="229" y="4057"/>
                </a:lnTo>
                <a:lnTo>
                  <a:pt x="215" y="4058"/>
                </a:lnTo>
                <a:lnTo>
                  <a:pt x="200" y="4058"/>
                </a:lnTo>
                <a:lnTo>
                  <a:pt x="185" y="4057"/>
                </a:lnTo>
                <a:lnTo>
                  <a:pt x="170" y="4055"/>
                </a:lnTo>
                <a:lnTo>
                  <a:pt x="156" y="4052"/>
                </a:lnTo>
                <a:lnTo>
                  <a:pt x="141" y="4048"/>
                </a:lnTo>
                <a:lnTo>
                  <a:pt x="126" y="4042"/>
                </a:lnTo>
                <a:lnTo>
                  <a:pt x="112" y="4036"/>
                </a:lnTo>
                <a:lnTo>
                  <a:pt x="99" y="4028"/>
                </a:lnTo>
                <a:lnTo>
                  <a:pt x="85" y="4020"/>
                </a:lnTo>
                <a:lnTo>
                  <a:pt x="73" y="4011"/>
                </a:lnTo>
                <a:lnTo>
                  <a:pt x="62" y="4001"/>
                </a:lnTo>
                <a:lnTo>
                  <a:pt x="52" y="3991"/>
                </a:lnTo>
                <a:lnTo>
                  <a:pt x="42" y="3980"/>
                </a:lnTo>
                <a:lnTo>
                  <a:pt x="34" y="3968"/>
                </a:lnTo>
                <a:lnTo>
                  <a:pt x="26" y="3955"/>
                </a:lnTo>
                <a:lnTo>
                  <a:pt x="19" y="3942"/>
                </a:lnTo>
                <a:lnTo>
                  <a:pt x="13" y="3928"/>
                </a:lnTo>
                <a:lnTo>
                  <a:pt x="9" y="3914"/>
                </a:lnTo>
                <a:lnTo>
                  <a:pt x="5" y="3899"/>
                </a:lnTo>
                <a:lnTo>
                  <a:pt x="2" y="3884"/>
                </a:lnTo>
                <a:lnTo>
                  <a:pt x="1" y="3869"/>
                </a:lnTo>
                <a:lnTo>
                  <a:pt x="0" y="3854"/>
                </a:lnTo>
                <a:lnTo>
                  <a:pt x="0" y="408"/>
                </a:lnTo>
                <a:lnTo>
                  <a:pt x="1" y="387"/>
                </a:lnTo>
                <a:lnTo>
                  <a:pt x="2" y="366"/>
                </a:lnTo>
                <a:lnTo>
                  <a:pt x="5" y="346"/>
                </a:lnTo>
                <a:lnTo>
                  <a:pt x="8" y="326"/>
                </a:lnTo>
                <a:lnTo>
                  <a:pt x="13" y="306"/>
                </a:lnTo>
                <a:lnTo>
                  <a:pt x="18" y="287"/>
                </a:lnTo>
                <a:lnTo>
                  <a:pt x="25" y="267"/>
                </a:lnTo>
                <a:lnTo>
                  <a:pt x="32" y="249"/>
                </a:lnTo>
                <a:lnTo>
                  <a:pt x="40" y="231"/>
                </a:lnTo>
                <a:lnTo>
                  <a:pt x="49" y="213"/>
                </a:lnTo>
                <a:lnTo>
                  <a:pt x="59" y="196"/>
                </a:lnTo>
                <a:lnTo>
                  <a:pt x="70" y="180"/>
                </a:lnTo>
                <a:lnTo>
                  <a:pt x="81" y="164"/>
                </a:lnTo>
                <a:lnTo>
                  <a:pt x="94" y="149"/>
                </a:lnTo>
                <a:lnTo>
                  <a:pt x="107" y="134"/>
                </a:lnTo>
                <a:lnTo>
                  <a:pt x="120" y="120"/>
                </a:lnTo>
                <a:lnTo>
                  <a:pt x="134" y="106"/>
                </a:lnTo>
                <a:lnTo>
                  <a:pt x="149" y="93"/>
                </a:lnTo>
                <a:lnTo>
                  <a:pt x="164" y="80"/>
                </a:lnTo>
                <a:lnTo>
                  <a:pt x="180" y="69"/>
                </a:lnTo>
                <a:lnTo>
                  <a:pt x="197" y="58"/>
                </a:lnTo>
                <a:lnTo>
                  <a:pt x="214" y="49"/>
                </a:lnTo>
                <a:lnTo>
                  <a:pt x="231" y="40"/>
                </a:lnTo>
                <a:lnTo>
                  <a:pt x="249" y="32"/>
                </a:lnTo>
                <a:lnTo>
                  <a:pt x="269" y="24"/>
                </a:lnTo>
                <a:lnTo>
                  <a:pt x="288" y="18"/>
                </a:lnTo>
                <a:lnTo>
                  <a:pt x="307" y="12"/>
                </a:lnTo>
                <a:lnTo>
                  <a:pt x="326" y="8"/>
                </a:lnTo>
                <a:lnTo>
                  <a:pt x="346" y="4"/>
                </a:lnTo>
                <a:lnTo>
                  <a:pt x="367" y="2"/>
                </a:lnTo>
                <a:lnTo>
                  <a:pt x="387" y="0"/>
                </a:lnTo>
                <a:lnTo>
                  <a:pt x="408" y="0"/>
                </a:lnTo>
                <a:close/>
              </a:path>
            </a:pathLst>
          </a:custGeom>
          <a:solidFill>
            <a:srgbClr val="2AB0AE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anchor="ctr"/>
          <a:p>
            <a:pPr algn="ctr" defTabSz="609600">
              <a:defRPr/>
            </a:pPr>
            <a:endParaRPr lang="zh-CN" altLang="en-US" sz="2800" kern="0" dirty="0">
              <a:solidFill>
                <a:srgbClr val="FFFFFF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7" name="图形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5529213" y="3350943"/>
            <a:ext cx="2566950" cy="2000162"/>
          </a:xfrm>
          <a:custGeom>
            <a:avLst/>
            <a:gdLst>
              <a:gd name="T0" fmla="*/ 6471 w 10327"/>
              <a:gd name="T1" fmla="*/ 8049 h 8049"/>
              <a:gd name="T2" fmla="*/ 6440 w 10327"/>
              <a:gd name="T3" fmla="*/ 8047 h 8049"/>
              <a:gd name="T4" fmla="*/ 6411 w 10327"/>
              <a:gd name="T5" fmla="*/ 8041 h 8049"/>
              <a:gd name="T6" fmla="*/ 6382 w 10327"/>
              <a:gd name="T7" fmla="*/ 8030 h 8049"/>
              <a:gd name="T8" fmla="*/ 6357 w 10327"/>
              <a:gd name="T9" fmla="*/ 8016 h 8049"/>
              <a:gd name="T10" fmla="*/ 6334 w 10327"/>
              <a:gd name="T11" fmla="*/ 7998 h 8049"/>
              <a:gd name="T12" fmla="*/ 6313 w 10327"/>
              <a:gd name="T13" fmla="*/ 7976 h 8049"/>
              <a:gd name="T14" fmla="*/ 6296 w 10327"/>
              <a:gd name="T15" fmla="*/ 7951 h 8049"/>
              <a:gd name="T16" fmla="*/ 6282 w 10327"/>
              <a:gd name="T17" fmla="*/ 7923 h 8049"/>
              <a:gd name="T18" fmla="*/ 6273 w 10327"/>
              <a:gd name="T19" fmla="*/ 7894 h 8049"/>
              <a:gd name="T20" fmla="*/ 6267 w 10327"/>
              <a:gd name="T21" fmla="*/ 7864 h 8049"/>
              <a:gd name="T22" fmla="*/ 6267 w 10327"/>
              <a:gd name="T23" fmla="*/ 7835 h 8049"/>
              <a:gd name="T24" fmla="*/ 6270 w 10327"/>
              <a:gd name="T25" fmla="*/ 7806 h 8049"/>
              <a:gd name="T26" fmla="*/ 6278 w 10327"/>
              <a:gd name="T27" fmla="*/ 7778 h 8049"/>
              <a:gd name="T28" fmla="*/ 6290 w 10327"/>
              <a:gd name="T29" fmla="*/ 7750 h 8049"/>
              <a:gd name="T30" fmla="*/ 6306 w 10327"/>
              <a:gd name="T31" fmla="*/ 7724 h 8049"/>
              <a:gd name="T32" fmla="*/ 6326 w 10327"/>
              <a:gd name="T33" fmla="*/ 7701 h 8049"/>
              <a:gd name="T34" fmla="*/ 0 w 10327"/>
              <a:gd name="T35" fmla="*/ 0 h 8049"/>
              <a:gd name="T36" fmla="*/ 9289 w 10327"/>
              <a:gd name="T37" fmla="*/ 4740 h 8049"/>
              <a:gd name="T38" fmla="*/ 9990 w 10327"/>
              <a:gd name="T39" fmla="*/ 4040 h 8049"/>
              <a:gd name="T40" fmla="*/ 10014 w 10327"/>
              <a:gd name="T41" fmla="*/ 4022 h 8049"/>
              <a:gd name="T42" fmla="*/ 10040 w 10327"/>
              <a:gd name="T43" fmla="*/ 4008 h 8049"/>
              <a:gd name="T44" fmla="*/ 10069 w 10327"/>
              <a:gd name="T45" fmla="*/ 3998 h 8049"/>
              <a:gd name="T46" fmla="*/ 10098 w 10327"/>
              <a:gd name="T47" fmla="*/ 3992 h 8049"/>
              <a:gd name="T48" fmla="*/ 10127 w 10327"/>
              <a:gd name="T49" fmla="*/ 3991 h 8049"/>
              <a:gd name="T50" fmla="*/ 10157 w 10327"/>
              <a:gd name="T51" fmla="*/ 3994 h 8049"/>
              <a:gd name="T52" fmla="*/ 10186 w 10327"/>
              <a:gd name="T53" fmla="*/ 4001 h 8049"/>
              <a:gd name="T54" fmla="*/ 10215 w 10327"/>
              <a:gd name="T55" fmla="*/ 4013 h 8049"/>
              <a:gd name="T56" fmla="*/ 10242 w 10327"/>
              <a:gd name="T57" fmla="*/ 4029 h 8049"/>
              <a:gd name="T58" fmla="*/ 10265 w 10327"/>
              <a:gd name="T59" fmla="*/ 4048 h 8049"/>
              <a:gd name="T60" fmla="*/ 10285 w 10327"/>
              <a:gd name="T61" fmla="*/ 4069 h 8049"/>
              <a:gd name="T62" fmla="*/ 10301 w 10327"/>
              <a:gd name="T63" fmla="*/ 4094 h 8049"/>
              <a:gd name="T64" fmla="*/ 10314 w 10327"/>
              <a:gd name="T65" fmla="*/ 4121 h 8049"/>
              <a:gd name="T66" fmla="*/ 10322 w 10327"/>
              <a:gd name="T67" fmla="*/ 4150 h 8049"/>
              <a:gd name="T68" fmla="*/ 10326 w 10327"/>
              <a:gd name="T69" fmla="*/ 4180 h 8049"/>
              <a:gd name="T70" fmla="*/ 10327 w 10327"/>
              <a:gd name="T71" fmla="*/ 7641 h 8049"/>
              <a:gd name="T72" fmla="*/ 10325 w 10327"/>
              <a:gd name="T73" fmla="*/ 7683 h 8049"/>
              <a:gd name="T74" fmla="*/ 10319 w 10327"/>
              <a:gd name="T75" fmla="*/ 7723 h 8049"/>
              <a:gd name="T76" fmla="*/ 10309 w 10327"/>
              <a:gd name="T77" fmla="*/ 7762 h 8049"/>
              <a:gd name="T78" fmla="*/ 10295 w 10327"/>
              <a:gd name="T79" fmla="*/ 7800 h 8049"/>
              <a:gd name="T80" fmla="*/ 10278 w 10327"/>
              <a:gd name="T81" fmla="*/ 7836 h 8049"/>
              <a:gd name="T82" fmla="*/ 10257 w 10327"/>
              <a:gd name="T83" fmla="*/ 7869 h 8049"/>
              <a:gd name="T84" fmla="*/ 10233 w 10327"/>
              <a:gd name="T85" fmla="*/ 7900 h 8049"/>
              <a:gd name="T86" fmla="*/ 10207 w 10327"/>
              <a:gd name="T87" fmla="*/ 7929 h 8049"/>
              <a:gd name="T88" fmla="*/ 10178 w 10327"/>
              <a:gd name="T89" fmla="*/ 7956 h 8049"/>
              <a:gd name="T90" fmla="*/ 10147 w 10327"/>
              <a:gd name="T91" fmla="*/ 7980 h 8049"/>
              <a:gd name="T92" fmla="*/ 10113 w 10327"/>
              <a:gd name="T93" fmla="*/ 8000 h 8049"/>
              <a:gd name="T94" fmla="*/ 10078 w 10327"/>
              <a:gd name="T95" fmla="*/ 8017 h 8049"/>
              <a:gd name="T96" fmla="*/ 10039 w 10327"/>
              <a:gd name="T97" fmla="*/ 8031 h 8049"/>
              <a:gd name="T98" fmla="*/ 10000 w 10327"/>
              <a:gd name="T99" fmla="*/ 8041 h 8049"/>
              <a:gd name="T100" fmla="*/ 9960 w 10327"/>
              <a:gd name="T101" fmla="*/ 8047 h 8049"/>
              <a:gd name="T102" fmla="*/ 9919 w 10327"/>
              <a:gd name="T103" fmla="*/ 8049 h 8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27" h="8049">
                <a:moveTo>
                  <a:pt x="9919" y="8049"/>
                </a:moveTo>
                <a:lnTo>
                  <a:pt x="6471" y="8049"/>
                </a:lnTo>
                <a:lnTo>
                  <a:pt x="6455" y="8049"/>
                </a:lnTo>
                <a:lnTo>
                  <a:pt x="6440" y="8047"/>
                </a:lnTo>
                <a:lnTo>
                  <a:pt x="6425" y="8045"/>
                </a:lnTo>
                <a:lnTo>
                  <a:pt x="6411" y="8041"/>
                </a:lnTo>
                <a:lnTo>
                  <a:pt x="6397" y="8036"/>
                </a:lnTo>
                <a:lnTo>
                  <a:pt x="6382" y="8030"/>
                </a:lnTo>
                <a:lnTo>
                  <a:pt x="6369" y="8024"/>
                </a:lnTo>
                <a:lnTo>
                  <a:pt x="6357" y="8016"/>
                </a:lnTo>
                <a:lnTo>
                  <a:pt x="6345" y="8007"/>
                </a:lnTo>
                <a:lnTo>
                  <a:pt x="6334" y="7998"/>
                </a:lnTo>
                <a:lnTo>
                  <a:pt x="6323" y="7988"/>
                </a:lnTo>
                <a:lnTo>
                  <a:pt x="6313" y="7976"/>
                </a:lnTo>
                <a:lnTo>
                  <a:pt x="6304" y="7963"/>
                </a:lnTo>
                <a:lnTo>
                  <a:pt x="6296" y="7951"/>
                </a:lnTo>
                <a:lnTo>
                  <a:pt x="6289" y="7937"/>
                </a:lnTo>
                <a:lnTo>
                  <a:pt x="6282" y="7923"/>
                </a:lnTo>
                <a:lnTo>
                  <a:pt x="6277" y="7909"/>
                </a:lnTo>
                <a:lnTo>
                  <a:pt x="6273" y="7894"/>
                </a:lnTo>
                <a:lnTo>
                  <a:pt x="6269" y="7879"/>
                </a:lnTo>
                <a:lnTo>
                  <a:pt x="6267" y="7864"/>
                </a:lnTo>
                <a:lnTo>
                  <a:pt x="6266" y="7849"/>
                </a:lnTo>
                <a:lnTo>
                  <a:pt x="6267" y="7835"/>
                </a:lnTo>
                <a:lnTo>
                  <a:pt x="6268" y="7820"/>
                </a:lnTo>
                <a:lnTo>
                  <a:pt x="6270" y="7806"/>
                </a:lnTo>
                <a:lnTo>
                  <a:pt x="6273" y="7791"/>
                </a:lnTo>
                <a:lnTo>
                  <a:pt x="6278" y="7778"/>
                </a:lnTo>
                <a:lnTo>
                  <a:pt x="6283" y="7763"/>
                </a:lnTo>
                <a:lnTo>
                  <a:pt x="6290" y="7750"/>
                </a:lnTo>
                <a:lnTo>
                  <a:pt x="6298" y="7737"/>
                </a:lnTo>
                <a:lnTo>
                  <a:pt x="6306" y="7724"/>
                </a:lnTo>
                <a:lnTo>
                  <a:pt x="6316" y="7712"/>
                </a:lnTo>
                <a:lnTo>
                  <a:pt x="6326" y="7701"/>
                </a:lnTo>
                <a:lnTo>
                  <a:pt x="7016" y="7013"/>
                </a:lnTo>
                <a:lnTo>
                  <a:pt x="0" y="0"/>
                </a:lnTo>
                <a:lnTo>
                  <a:pt x="4547" y="0"/>
                </a:lnTo>
                <a:lnTo>
                  <a:pt x="9289" y="4740"/>
                </a:lnTo>
                <a:lnTo>
                  <a:pt x="9978" y="4051"/>
                </a:lnTo>
                <a:lnTo>
                  <a:pt x="9990" y="4040"/>
                </a:lnTo>
                <a:lnTo>
                  <a:pt x="10002" y="4031"/>
                </a:lnTo>
                <a:lnTo>
                  <a:pt x="10014" y="4022"/>
                </a:lnTo>
                <a:lnTo>
                  <a:pt x="10027" y="4015"/>
                </a:lnTo>
                <a:lnTo>
                  <a:pt x="10040" y="4008"/>
                </a:lnTo>
                <a:lnTo>
                  <a:pt x="10054" y="4002"/>
                </a:lnTo>
                <a:lnTo>
                  <a:pt x="10069" y="3998"/>
                </a:lnTo>
                <a:lnTo>
                  <a:pt x="10083" y="3995"/>
                </a:lnTo>
                <a:lnTo>
                  <a:pt x="10098" y="3992"/>
                </a:lnTo>
                <a:lnTo>
                  <a:pt x="10112" y="3991"/>
                </a:lnTo>
                <a:lnTo>
                  <a:pt x="10127" y="3991"/>
                </a:lnTo>
                <a:lnTo>
                  <a:pt x="10142" y="3992"/>
                </a:lnTo>
                <a:lnTo>
                  <a:pt x="10157" y="3994"/>
                </a:lnTo>
                <a:lnTo>
                  <a:pt x="10171" y="3997"/>
                </a:lnTo>
                <a:lnTo>
                  <a:pt x="10186" y="4001"/>
                </a:lnTo>
                <a:lnTo>
                  <a:pt x="10201" y="4007"/>
                </a:lnTo>
                <a:lnTo>
                  <a:pt x="10215" y="4013"/>
                </a:lnTo>
                <a:lnTo>
                  <a:pt x="10228" y="4021"/>
                </a:lnTo>
                <a:lnTo>
                  <a:pt x="10242" y="4029"/>
                </a:lnTo>
                <a:lnTo>
                  <a:pt x="10254" y="4038"/>
                </a:lnTo>
                <a:lnTo>
                  <a:pt x="10265" y="4048"/>
                </a:lnTo>
                <a:lnTo>
                  <a:pt x="10275" y="4058"/>
                </a:lnTo>
                <a:lnTo>
                  <a:pt x="10285" y="4069"/>
                </a:lnTo>
                <a:lnTo>
                  <a:pt x="10293" y="4081"/>
                </a:lnTo>
                <a:lnTo>
                  <a:pt x="10301" y="4094"/>
                </a:lnTo>
                <a:lnTo>
                  <a:pt x="10308" y="4107"/>
                </a:lnTo>
                <a:lnTo>
                  <a:pt x="10314" y="4121"/>
                </a:lnTo>
                <a:lnTo>
                  <a:pt x="10318" y="4135"/>
                </a:lnTo>
                <a:lnTo>
                  <a:pt x="10322" y="4150"/>
                </a:lnTo>
                <a:lnTo>
                  <a:pt x="10325" y="4165"/>
                </a:lnTo>
                <a:lnTo>
                  <a:pt x="10326" y="4180"/>
                </a:lnTo>
                <a:lnTo>
                  <a:pt x="10327" y="4195"/>
                </a:lnTo>
                <a:lnTo>
                  <a:pt x="10327" y="7641"/>
                </a:lnTo>
                <a:lnTo>
                  <a:pt x="10326" y="7662"/>
                </a:lnTo>
                <a:lnTo>
                  <a:pt x="10325" y="7683"/>
                </a:lnTo>
                <a:lnTo>
                  <a:pt x="10322" y="7703"/>
                </a:lnTo>
                <a:lnTo>
                  <a:pt x="10319" y="7723"/>
                </a:lnTo>
                <a:lnTo>
                  <a:pt x="10314" y="7743"/>
                </a:lnTo>
                <a:lnTo>
                  <a:pt x="10309" y="7762"/>
                </a:lnTo>
                <a:lnTo>
                  <a:pt x="10302" y="7782"/>
                </a:lnTo>
                <a:lnTo>
                  <a:pt x="10295" y="7800"/>
                </a:lnTo>
                <a:lnTo>
                  <a:pt x="10287" y="7818"/>
                </a:lnTo>
                <a:lnTo>
                  <a:pt x="10278" y="7836"/>
                </a:lnTo>
                <a:lnTo>
                  <a:pt x="10268" y="7853"/>
                </a:lnTo>
                <a:lnTo>
                  <a:pt x="10257" y="7869"/>
                </a:lnTo>
                <a:lnTo>
                  <a:pt x="10246" y="7885"/>
                </a:lnTo>
                <a:lnTo>
                  <a:pt x="10233" y="7900"/>
                </a:lnTo>
                <a:lnTo>
                  <a:pt x="10220" y="7915"/>
                </a:lnTo>
                <a:lnTo>
                  <a:pt x="10207" y="7929"/>
                </a:lnTo>
                <a:lnTo>
                  <a:pt x="10193" y="7943"/>
                </a:lnTo>
                <a:lnTo>
                  <a:pt x="10178" y="7956"/>
                </a:lnTo>
                <a:lnTo>
                  <a:pt x="10163" y="7969"/>
                </a:lnTo>
                <a:lnTo>
                  <a:pt x="10147" y="7980"/>
                </a:lnTo>
                <a:lnTo>
                  <a:pt x="10130" y="7991"/>
                </a:lnTo>
                <a:lnTo>
                  <a:pt x="10113" y="8000"/>
                </a:lnTo>
                <a:lnTo>
                  <a:pt x="10096" y="8009"/>
                </a:lnTo>
                <a:lnTo>
                  <a:pt x="10078" y="8017"/>
                </a:lnTo>
                <a:lnTo>
                  <a:pt x="10058" y="8025"/>
                </a:lnTo>
                <a:lnTo>
                  <a:pt x="10039" y="8031"/>
                </a:lnTo>
                <a:lnTo>
                  <a:pt x="10020" y="8037"/>
                </a:lnTo>
                <a:lnTo>
                  <a:pt x="10000" y="8041"/>
                </a:lnTo>
                <a:lnTo>
                  <a:pt x="9981" y="8045"/>
                </a:lnTo>
                <a:lnTo>
                  <a:pt x="9960" y="8047"/>
                </a:lnTo>
                <a:lnTo>
                  <a:pt x="9940" y="8049"/>
                </a:lnTo>
                <a:lnTo>
                  <a:pt x="9919" y="8049"/>
                </a:lnTo>
                <a:close/>
              </a:path>
            </a:pathLst>
          </a:custGeom>
          <a:solidFill>
            <a:srgbClr val="00446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zh-CN" altLang="en-US" sz="2800" kern="0" dirty="0">
              <a:solidFill>
                <a:schemeClr val="bg1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13"/>
            </p:custDataLst>
          </p:nvPr>
        </p:nvSpPr>
        <p:spPr>
          <a:xfrm>
            <a:off x="551815" y="2413635"/>
            <a:ext cx="334899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汉仪宋韵朗黑W" panose="00020600040101010101" charset="-122"/>
              </a:rPr>
              <a:t>深入了解人工智能的基本概念、发展历史、主要应用领域以及核心技术。</a:t>
            </a:r>
            <a:endParaRPr lang="zh-CN" altLang="en-US" kern="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汉仪宋韵朗黑W" panose="00020600040101010101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14"/>
            </p:custDataLst>
          </p:nvPr>
        </p:nvSpPr>
        <p:spPr>
          <a:xfrm>
            <a:off x="1580515" y="1898015"/>
            <a:ext cx="2622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</a:rPr>
              <a:t>人工智能基础知识</a:t>
            </a:r>
            <a:endParaRPr lang="zh-CN" altLang="en-US" sz="2400" dirty="0">
              <a:solidFill>
                <a:srgbClr val="004462"/>
              </a:solidFill>
              <a:latin typeface="汉仪雅酷黑 75W" panose="020B0804020202020204" charset="-122"/>
              <a:ea typeface="汉仪雅酷黑 75W" panose="020B0804020202020204" charset="-122"/>
              <a:cs typeface="汉仪宋韵朗黑W" panose="00020600040101010101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5"/>
            </p:custDataLst>
          </p:nvPr>
        </p:nvSpPr>
        <p:spPr>
          <a:xfrm>
            <a:off x="8003540" y="2343150"/>
            <a:ext cx="42081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汉仪宋韵朗黑W" panose="00020600040101010101" charset="-122"/>
              </a:rPr>
              <a:t>具备跨学科的知识背景和融合思维。通过深入学习数学、计算机科学、心理学、经济学等学科的知识和方法，并将其有机结合，能够解决更加复杂的问题。</a:t>
            </a:r>
            <a:endParaRPr lang="zh-CN" altLang="en-US" kern="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汉仪宋韵朗黑W" panose="00020600040101010101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6"/>
            </p:custDataLst>
          </p:nvPr>
        </p:nvSpPr>
        <p:spPr>
          <a:xfrm>
            <a:off x="8095615" y="1898015"/>
            <a:ext cx="2515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</a:rPr>
              <a:t>跨学科融合思维</a:t>
            </a:r>
            <a:endParaRPr lang="zh-CN" altLang="en-US" sz="2400" dirty="0">
              <a:solidFill>
                <a:srgbClr val="004462"/>
              </a:solidFill>
              <a:latin typeface="汉仪雅酷黑 75W" panose="020B0804020202020204" charset="-122"/>
              <a:ea typeface="汉仪雅酷黑 75W" panose="020B0804020202020204" charset="-122"/>
              <a:cs typeface="汉仪宋韵朗黑W" panose="00020600040101010101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7"/>
            </p:custDataLst>
          </p:nvPr>
        </p:nvSpPr>
        <p:spPr>
          <a:xfrm>
            <a:off x="0" y="5224780"/>
            <a:ext cx="59867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kern="0" dirty="0">
                <a:latin typeface="黑体" panose="02010609060101010101" charset="-122"/>
                <a:ea typeface="黑体" panose="02010609060101010101" charset="-122"/>
                <a:cs typeface="汉仪宋韵朗黑W" panose="00020600040101010101" charset="-122"/>
              </a:rPr>
              <a:t>在人工智能时代，大学生掌握数据科学与分析能力至关重要。这不仅包括数据收集、处理、分析和可视化的基本技能，还包括数据思维的培养。</a:t>
            </a:r>
            <a:endParaRPr lang="zh-CN" altLang="en-US" kern="0" dirty="0">
              <a:latin typeface="黑体" panose="02010609060101010101" charset="-122"/>
              <a:ea typeface="黑体" panose="02010609060101010101" charset="-122"/>
              <a:cs typeface="汉仪宋韵朗黑W" panose="00020600040101010101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8"/>
            </p:custDataLst>
          </p:nvPr>
        </p:nvSpPr>
        <p:spPr>
          <a:xfrm>
            <a:off x="1580586" y="4394908"/>
            <a:ext cx="223141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</a:rPr>
              <a:t>数据科学与分析能力</a:t>
            </a:r>
            <a:endParaRPr lang="zh-CN" altLang="en-US" sz="2400" dirty="0">
              <a:solidFill>
                <a:srgbClr val="004462"/>
              </a:solidFill>
              <a:latin typeface="汉仪雅酷黑 75W" panose="020B0804020202020204" charset="-122"/>
              <a:ea typeface="汉仪雅酷黑 75W" panose="020B0804020202020204" charset="-122"/>
              <a:cs typeface="汉仪宋韵朗黑W" panose="00020600040101010101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19"/>
            </p:custDataLst>
          </p:nvPr>
        </p:nvSpPr>
        <p:spPr>
          <a:xfrm>
            <a:off x="6152515" y="5246370"/>
            <a:ext cx="580707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汉仪宋韵朗黑W" panose="00020600040101010101" charset="-122"/>
              </a:rPr>
              <a:t>保持持续学习的态度，不断更新自己的知识和技能；同时注重实践经验的积累和创新能力的培养，将所学知识应用于实际场景中，不断挑战自我、超越自我。</a:t>
            </a:r>
            <a:endParaRPr lang="zh-CN" altLang="en-US" kern="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汉仪宋韵朗黑W" panose="00020600040101010101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20"/>
            </p:custDataLst>
          </p:nvPr>
        </p:nvSpPr>
        <p:spPr>
          <a:xfrm>
            <a:off x="8150860" y="4394835"/>
            <a:ext cx="2460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</a:rPr>
              <a:t>终身学习与实践能力</a:t>
            </a:r>
            <a:endParaRPr lang="zh-CN" altLang="en-US" sz="2400" dirty="0">
              <a:solidFill>
                <a:srgbClr val="004462"/>
              </a:solidFill>
              <a:latin typeface="汉仪雅酷黑 75W" panose="020B0804020202020204" charset="-122"/>
              <a:ea typeface="汉仪雅酷黑 75W" panose="020B0804020202020204" charset="-122"/>
              <a:cs typeface="汉仪宋韵朗黑W" panose="0002060004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1"/>
            </p:custDataLst>
          </p:nvPr>
        </p:nvSpPr>
        <p:spPr>
          <a:xfrm>
            <a:off x="4202408" y="2551792"/>
            <a:ext cx="654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defRPr/>
            </a:pPr>
            <a:r>
              <a:rPr lang="en-US" altLang="zh-CN" sz="2800" b="1" kern="0" dirty="0">
                <a:solidFill>
                  <a:srgbClr val="FFFFFF"/>
                </a:solidFill>
                <a:latin typeface="汉仪雅酷黑简" panose="00020600040101010101" charset="-122"/>
                <a:ea typeface="汉仪雅酷黑简" panose="00020600040101010101" charset="-122"/>
                <a:cs typeface="汉仪宋韵朗黑W" panose="00020600040101010101" charset="-122"/>
              </a:rPr>
              <a:t>01</a:t>
            </a:r>
            <a:endParaRPr lang="en-US" altLang="zh-CN" sz="2800" b="1" kern="0" dirty="0">
              <a:solidFill>
                <a:srgbClr val="FFFFFF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22"/>
            </p:custDataLst>
          </p:nvPr>
        </p:nvSpPr>
        <p:spPr>
          <a:xfrm>
            <a:off x="7349568" y="2551792"/>
            <a:ext cx="654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defRPr/>
            </a:pPr>
            <a:r>
              <a:rPr lang="en-US" altLang="zh-CN" sz="2800" b="1" kern="0" dirty="0">
                <a:solidFill>
                  <a:srgbClr val="FFFFFF"/>
                </a:solidFill>
                <a:latin typeface="汉仪雅酷黑简" panose="00020600040101010101" charset="-122"/>
                <a:ea typeface="汉仪雅酷黑简" panose="00020600040101010101" charset="-122"/>
                <a:cs typeface="汉仪宋韵朗黑W" panose="00020600040101010101" charset="-122"/>
              </a:rPr>
              <a:t>02</a:t>
            </a:r>
            <a:endParaRPr lang="en-US" altLang="zh-CN" sz="2800" b="1" kern="0" dirty="0">
              <a:solidFill>
                <a:srgbClr val="FFFFFF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23"/>
            </p:custDataLst>
          </p:nvPr>
        </p:nvSpPr>
        <p:spPr>
          <a:xfrm>
            <a:off x="4202408" y="4621380"/>
            <a:ext cx="654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宋韵朗黑W" panose="00020600040101010101" charset="-122"/>
              </a:rPr>
              <a:t>03</a:t>
            </a:r>
            <a:endParaRPr lang="en-US" altLang="zh-CN" sz="2800" b="1" kern="0" dirty="0">
              <a:solidFill>
                <a:schemeClr val="bg1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4"/>
            </p:custDataLst>
          </p:nvPr>
        </p:nvSpPr>
        <p:spPr>
          <a:xfrm>
            <a:off x="7349568" y="4621380"/>
            <a:ext cx="654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宋韵朗黑W" panose="00020600040101010101" charset="-122"/>
              </a:rPr>
              <a:t>04</a:t>
            </a:r>
            <a:endParaRPr lang="en-US" altLang="zh-CN" sz="2800" b="1" kern="0" dirty="0">
              <a:solidFill>
                <a:schemeClr val="bg1"/>
              </a:solidFill>
              <a:latin typeface="汉仪雅酷黑简" panose="00020600040101010101" charset="-122"/>
              <a:ea typeface="汉仪雅酷黑简" panose="00020600040101010101" charset="-122"/>
              <a:cs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第二讲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认知能力及其未来趋势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11530" y="92456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8445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77" checksum="3092932382"/>
                </a:ext>
              </a:extLst>
            </a:pPr>
            <a:r>
              <a:rPr lang="zh-CN" altLang="en-US" sz="2400" b="1">
                <a:solidFill>
                  <a:schemeClr val="tx1"/>
                </a:solidFill>
              </a:rPr>
              <a:t>认知能力作为人类成功完成各类活动的心理基石，其内涵丰富，涵盖了多个关键要素，如注意力、记忆力、思维力、想象力及问题解决能力等。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7315" y="462280"/>
            <a:ext cx="5854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一、认知能力的概念</a:t>
            </a:r>
            <a:endParaRPr lang="zh-CN" altLang="en-US" sz="3200" b="1"/>
          </a:p>
        </p:txBody>
      </p:sp>
      <p:grpSp>
        <p:nvGrpSpPr>
          <p:cNvPr id="57" name="组合 56"/>
          <p:cNvGrpSpPr/>
          <p:nvPr>
            <p:custDataLst>
              <p:tags r:id="rId1"/>
            </p:custDataLst>
          </p:nvPr>
        </p:nvGrpSpPr>
        <p:grpSpPr>
          <a:xfrm>
            <a:off x="188595" y="2383155"/>
            <a:ext cx="12028170" cy="3827145"/>
            <a:chOff x="372" y="3028"/>
            <a:chExt cx="18942" cy="6027"/>
          </a:xfrm>
        </p:grpSpPr>
        <p:sp>
          <p:nvSpPr>
            <p:cNvPr id="11" name="图形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2849" y="5908"/>
              <a:ext cx="0" cy="1130"/>
            </a:xfrm>
            <a:custGeom>
              <a:avLst/>
              <a:gdLst>
                <a:gd name="T0" fmla="*/ 0 h 1974"/>
                <a:gd name="T1" fmla="*/ 1974 h 197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974">
                  <a:moveTo>
                    <a:pt x="0" y="0"/>
                  </a:moveTo>
                  <a:cubicBezTo>
                    <a:pt x="0" y="1974"/>
                    <a:pt x="0" y="1974"/>
                    <a:pt x="0" y="1974"/>
                  </a:cubicBezTo>
                </a:path>
              </a:pathLst>
            </a:custGeom>
            <a:noFill/>
            <a:ln w="25400" cap="flat">
              <a:solidFill>
                <a:srgbClr val="1B2A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/>
            <a:p>
              <a:pPr>
                <a:defRPr/>
              </a:pPr>
              <a:endParaRPr lang="zh-CN" altLang="en-US" sz="1800" kern="0" dirty="0">
                <a:solidFill>
                  <a:srgbClr val="000000"/>
                </a:solidFill>
                <a:latin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12" name="图形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9525" y="5908"/>
              <a:ext cx="0" cy="1130"/>
            </a:xfrm>
            <a:custGeom>
              <a:avLst/>
              <a:gdLst>
                <a:gd name="T0" fmla="*/ 0 h 1974"/>
                <a:gd name="T1" fmla="*/ 1974 h 197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974">
                  <a:moveTo>
                    <a:pt x="0" y="0"/>
                  </a:moveTo>
                  <a:cubicBezTo>
                    <a:pt x="0" y="1974"/>
                    <a:pt x="0" y="1974"/>
                    <a:pt x="0" y="1974"/>
                  </a:cubicBezTo>
                </a:path>
              </a:pathLst>
            </a:custGeom>
            <a:noFill/>
            <a:ln w="25400" cap="flat">
              <a:solidFill>
                <a:srgbClr val="1B2A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/>
            <a:p>
              <a:pPr>
                <a:defRPr/>
              </a:pPr>
              <a:endParaRPr lang="zh-CN" altLang="en-US" sz="1800" kern="0" dirty="0">
                <a:solidFill>
                  <a:srgbClr val="000000"/>
                </a:solidFill>
                <a:latin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13" name="图形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16198" y="5908"/>
              <a:ext cx="0" cy="1130"/>
            </a:xfrm>
            <a:custGeom>
              <a:avLst/>
              <a:gdLst>
                <a:gd name="T0" fmla="*/ 0 h 1974"/>
                <a:gd name="T1" fmla="*/ 1974 h 197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974">
                  <a:moveTo>
                    <a:pt x="0" y="0"/>
                  </a:moveTo>
                  <a:cubicBezTo>
                    <a:pt x="0" y="1974"/>
                    <a:pt x="0" y="1974"/>
                    <a:pt x="0" y="1974"/>
                  </a:cubicBezTo>
                </a:path>
              </a:pathLst>
            </a:custGeom>
            <a:noFill/>
            <a:ln w="25400" cap="flat">
              <a:solidFill>
                <a:srgbClr val="1B2A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/>
            <a:p>
              <a:pPr>
                <a:defRPr/>
              </a:pPr>
              <a:endParaRPr lang="zh-CN" altLang="en-US" sz="1800" kern="0" dirty="0">
                <a:solidFill>
                  <a:srgbClr val="000000"/>
                </a:solidFill>
                <a:latin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14" name="图形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6186" y="4544"/>
              <a:ext cx="0" cy="1130"/>
            </a:xfrm>
            <a:custGeom>
              <a:avLst/>
              <a:gdLst>
                <a:gd name="T0" fmla="*/ 0 h 1974"/>
                <a:gd name="T1" fmla="*/ 1974 h 197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974">
                  <a:moveTo>
                    <a:pt x="0" y="0"/>
                  </a:moveTo>
                  <a:cubicBezTo>
                    <a:pt x="0" y="1974"/>
                    <a:pt x="0" y="1974"/>
                    <a:pt x="0" y="1974"/>
                  </a:cubicBezTo>
                </a:path>
              </a:pathLst>
            </a:custGeom>
            <a:noFill/>
            <a:ln w="25400" cap="flat">
              <a:solidFill>
                <a:srgbClr val="2AB0A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/>
            <a:p>
              <a:pPr>
                <a:defRPr/>
              </a:pPr>
              <a:endParaRPr lang="zh-CN" altLang="en-US" sz="1800" kern="0" dirty="0">
                <a:solidFill>
                  <a:srgbClr val="000000"/>
                </a:solidFill>
                <a:latin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15" name="图形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12861" y="4544"/>
              <a:ext cx="0" cy="1130"/>
            </a:xfrm>
            <a:custGeom>
              <a:avLst/>
              <a:gdLst>
                <a:gd name="T0" fmla="*/ 0 h 1974"/>
                <a:gd name="T1" fmla="*/ 1974 h 197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974">
                  <a:moveTo>
                    <a:pt x="0" y="0"/>
                  </a:moveTo>
                  <a:cubicBezTo>
                    <a:pt x="0" y="1974"/>
                    <a:pt x="0" y="1974"/>
                    <a:pt x="0" y="1974"/>
                  </a:cubicBezTo>
                </a:path>
              </a:pathLst>
            </a:custGeom>
            <a:noFill/>
            <a:ln w="25400" cap="flat">
              <a:solidFill>
                <a:srgbClr val="2AB0A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/>
            <a:p>
              <a:pPr>
                <a:defRPr/>
              </a:pPr>
              <a:endParaRPr lang="zh-CN" altLang="en-US" sz="1800" kern="0" dirty="0">
                <a:solidFill>
                  <a:srgbClr val="000000"/>
                </a:solidFill>
                <a:latin typeface="汉仪宋韵朗黑W" panose="00020600040101010101" charset="-122"/>
                <a:cs typeface="汉仪宋韵朗黑W" panose="00020600040101010101" charset="-122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>
            <a:xfrm>
              <a:off x="1211" y="5621"/>
              <a:ext cx="3277" cy="340"/>
              <a:chOff x="860425" y="3627997"/>
              <a:chExt cx="2081213" cy="215900"/>
            </a:xfrm>
            <a:solidFill>
              <a:srgbClr val="C00000"/>
            </a:solidFill>
            <a:effectLst/>
          </p:grpSpPr>
          <p:sp>
            <p:nvSpPr>
              <p:cNvPr id="17" name="Freeform 15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860425" y="3627997"/>
                <a:ext cx="2081213" cy="215900"/>
              </a:xfrm>
              <a:custGeom>
                <a:avLst/>
                <a:gdLst>
                  <a:gd name="T0" fmla="*/ 0 w 5723"/>
                  <a:gd name="T1" fmla="*/ 0 h 597"/>
                  <a:gd name="T2" fmla="*/ 5493 w 5723"/>
                  <a:gd name="T3" fmla="*/ 0 h 597"/>
                  <a:gd name="T4" fmla="*/ 5723 w 5723"/>
                  <a:gd name="T5" fmla="*/ 298 h 597"/>
                  <a:gd name="T6" fmla="*/ 5493 w 5723"/>
                  <a:gd name="T7" fmla="*/ 597 h 597"/>
                  <a:gd name="T8" fmla="*/ 0 w 5723"/>
                  <a:gd name="T9" fmla="*/ 597 h 597"/>
                  <a:gd name="T10" fmla="*/ 230 w 5723"/>
                  <a:gd name="T11" fmla="*/ 298 h 597"/>
                  <a:gd name="T12" fmla="*/ 0 w 5723"/>
                  <a:gd name="T1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3" h="597">
                    <a:moveTo>
                      <a:pt x="0" y="0"/>
                    </a:moveTo>
                    <a:lnTo>
                      <a:pt x="5493" y="0"/>
                    </a:lnTo>
                    <a:lnTo>
                      <a:pt x="5723" y="298"/>
                    </a:lnTo>
                    <a:lnTo>
                      <a:pt x="5493" y="597"/>
                    </a:lnTo>
                    <a:lnTo>
                      <a:pt x="0" y="597"/>
                    </a:lnTo>
                    <a:lnTo>
                      <a:pt x="230" y="2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46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18" name="Oval 20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836737" y="3672447"/>
                <a:ext cx="128588" cy="127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19" name="组合 18"/>
            <p:cNvGrpSpPr>
              <a:grpSpLocks noChangeAspect="1"/>
            </p:cNvGrpSpPr>
            <p:nvPr>
              <p:custDataLst>
                <p:tags r:id="rId10"/>
              </p:custDataLst>
            </p:nvPr>
          </p:nvGrpSpPr>
          <p:grpSpPr>
            <a:xfrm>
              <a:off x="4547" y="5621"/>
              <a:ext cx="3277" cy="340"/>
              <a:chOff x="2979738" y="3627997"/>
              <a:chExt cx="2081213" cy="215900"/>
            </a:xfrm>
            <a:solidFill>
              <a:srgbClr val="2AB0AE"/>
            </a:solidFill>
            <a:effectLst/>
          </p:grpSpPr>
          <p:sp>
            <p:nvSpPr>
              <p:cNvPr id="20" name="Freeform 16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2979738" y="3627997"/>
                <a:ext cx="2081213" cy="215900"/>
              </a:xfrm>
              <a:custGeom>
                <a:avLst/>
                <a:gdLst>
                  <a:gd name="T0" fmla="*/ 0 w 5723"/>
                  <a:gd name="T1" fmla="*/ 0 h 597"/>
                  <a:gd name="T2" fmla="*/ 5493 w 5723"/>
                  <a:gd name="T3" fmla="*/ 0 h 597"/>
                  <a:gd name="T4" fmla="*/ 5723 w 5723"/>
                  <a:gd name="T5" fmla="*/ 298 h 597"/>
                  <a:gd name="T6" fmla="*/ 5493 w 5723"/>
                  <a:gd name="T7" fmla="*/ 597 h 597"/>
                  <a:gd name="T8" fmla="*/ 0 w 5723"/>
                  <a:gd name="T9" fmla="*/ 597 h 597"/>
                  <a:gd name="T10" fmla="*/ 230 w 5723"/>
                  <a:gd name="T11" fmla="*/ 298 h 597"/>
                  <a:gd name="T12" fmla="*/ 0 w 5723"/>
                  <a:gd name="T1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3" h="597">
                    <a:moveTo>
                      <a:pt x="0" y="0"/>
                    </a:moveTo>
                    <a:lnTo>
                      <a:pt x="5493" y="0"/>
                    </a:lnTo>
                    <a:lnTo>
                      <a:pt x="5723" y="298"/>
                    </a:lnTo>
                    <a:lnTo>
                      <a:pt x="5493" y="597"/>
                    </a:lnTo>
                    <a:lnTo>
                      <a:pt x="0" y="597"/>
                    </a:lnTo>
                    <a:lnTo>
                      <a:pt x="230" y="2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21" name="Oval 2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956844" y="3672447"/>
                <a:ext cx="127000" cy="127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22" name="组合 21"/>
            <p:cNvGrpSpPr>
              <a:grpSpLocks noChangeAspect="1"/>
            </p:cNvGrpSpPr>
            <p:nvPr>
              <p:custDataLst>
                <p:tags r:id="rId13"/>
              </p:custDataLst>
            </p:nvPr>
          </p:nvGrpSpPr>
          <p:grpSpPr>
            <a:xfrm>
              <a:off x="7886" y="5621"/>
              <a:ext cx="3277" cy="340"/>
              <a:chOff x="5100638" y="3627997"/>
              <a:chExt cx="2081213" cy="215900"/>
            </a:xfrm>
            <a:solidFill>
              <a:srgbClr val="C00000"/>
            </a:solidFill>
            <a:effectLst/>
          </p:grpSpPr>
          <p:sp>
            <p:nvSpPr>
              <p:cNvPr id="23" name="Freeform 17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5100638" y="3627997"/>
                <a:ext cx="2081213" cy="215900"/>
              </a:xfrm>
              <a:custGeom>
                <a:avLst/>
                <a:gdLst>
                  <a:gd name="T0" fmla="*/ 0 w 5723"/>
                  <a:gd name="T1" fmla="*/ 0 h 597"/>
                  <a:gd name="T2" fmla="*/ 5493 w 5723"/>
                  <a:gd name="T3" fmla="*/ 0 h 597"/>
                  <a:gd name="T4" fmla="*/ 5723 w 5723"/>
                  <a:gd name="T5" fmla="*/ 298 h 597"/>
                  <a:gd name="T6" fmla="*/ 5493 w 5723"/>
                  <a:gd name="T7" fmla="*/ 597 h 597"/>
                  <a:gd name="T8" fmla="*/ 0 w 5723"/>
                  <a:gd name="T9" fmla="*/ 597 h 597"/>
                  <a:gd name="T10" fmla="*/ 230 w 5723"/>
                  <a:gd name="T11" fmla="*/ 298 h 597"/>
                  <a:gd name="T12" fmla="*/ 0 w 5723"/>
                  <a:gd name="T1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3" h="597">
                    <a:moveTo>
                      <a:pt x="0" y="0"/>
                    </a:moveTo>
                    <a:lnTo>
                      <a:pt x="5493" y="0"/>
                    </a:lnTo>
                    <a:lnTo>
                      <a:pt x="5723" y="298"/>
                    </a:lnTo>
                    <a:lnTo>
                      <a:pt x="5493" y="597"/>
                    </a:lnTo>
                    <a:lnTo>
                      <a:pt x="0" y="597"/>
                    </a:lnTo>
                    <a:lnTo>
                      <a:pt x="230" y="2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46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24" name="Oval 22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6077744" y="3672447"/>
                <a:ext cx="127000" cy="127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25" name="组合 24"/>
            <p:cNvGrpSpPr>
              <a:grpSpLocks noChangeAspect="1"/>
            </p:cNvGrpSpPr>
            <p:nvPr>
              <p:custDataLst>
                <p:tags r:id="rId16"/>
              </p:custDataLst>
            </p:nvPr>
          </p:nvGrpSpPr>
          <p:grpSpPr>
            <a:xfrm>
              <a:off x="11223" y="5621"/>
              <a:ext cx="3277" cy="340"/>
              <a:chOff x="7219950" y="3627997"/>
              <a:chExt cx="2081213" cy="215900"/>
            </a:xfrm>
            <a:solidFill>
              <a:srgbClr val="2AB0AE"/>
            </a:solidFill>
            <a:effectLst/>
          </p:grpSpPr>
          <p:sp>
            <p:nvSpPr>
              <p:cNvPr id="26" name="Freeform 18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7219950" y="3627997"/>
                <a:ext cx="2081213" cy="215900"/>
              </a:xfrm>
              <a:custGeom>
                <a:avLst/>
                <a:gdLst>
                  <a:gd name="T0" fmla="*/ 0 w 5723"/>
                  <a:gd name="T1" fmla="*/ 0 h 597"/>
                  <a:gd name="T2" fmla="*/ 5493 w 5723"/>
                  <a:gd name="T3" fmla="*/ 0 h 597"/>
                  <a:gd name="T4" fmla="*/ 5723 w 5723"/>
                  <a:gd name="T5" fmla="*/ 298 h 597"/>
                  <a:gd name="T6" fmla="*/ 5493 w 5723"/>
                  <a:gd name="T7" fmla="*/ 597 h 597"/>
                  <a:gd name="T8" fmla="*/ 0 w 5723"/>
                  <a:gd name="T9" fmla="*/ 597 h 597"/>
                  <a:gd name="T10" fmla="*/ 230 w 5723"/>
                  <a:gd name="T11" fmla="*/ 298 h 597"/>
                  <a:gd name="T12" fmla="*/ 0 w 5723"/>
                  <a:gd name="T1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3" h="597">
                    <a:moveTo>
                      <a:pt x="0" y="0"/>
                    </a:moveTo>
                    <a:lnTo>
                      <a:pt x="5493" y="0"/>
                    </a:lnTo>
                    <a:lnTo>
                      <a:pt x="5723" y="298"/>
                    </a:lnTo>
                    <a:lnTo>
                      <a:pt x="5493" y="597"/>
                    </a:lnTo>
                    <a:lnTo>
                      <a:pt x="0" y="597"/>
                    </a:lnTo>
                    <a:lnTo>
                      <a:pt x="230" y="2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27" name="Oval 23"/>
              <p:cNvSpPr>
                <a:spLocks noChangeAspect="1"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8197056" y="3672447"/>
                <a:ext cx="127000" cy="127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28" name="组合 27"/>
            <p:cNvGrpSpPr>
              <a:grpSpLocks noChangeAspect="1"/>
            </p:cNvGrpSpPr>
            <p:nvPr>
              <p:custDataLst>
                <p:tags r:id="rId19"/>
              </p:custDataLst>
            </p:nvPr>
          </p:nvGrpSpPr>
          <p:grpSpPr>
            <a:xfrm>
              <a:off x="14560" y="5621"/>
              <a:ext cx="3277" cy="340"/>
              <a:chOff x="9339263" y="3627997"/>
              <a:chExt cx="2081213" cy="215900"/>
            </a:xfrm>
            <a:solidFill>
              <a:srgbClr val="C00000"/>
            </a:solidFill>
            <a:effectLst/>
          </p:grpSpPr>
          <p:sp>
            <p:nvSpPr>
              <p:cNvPr id="29" name="Freeform 19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9339263" y="3627997"/>
                <a:ext cx="2081213" cy="215900"/>
              </a:xfrm>
              <a:custGeom>
                <a:avLst/>
                <a:gdLst>
                  <a:gd name="T0" fmla="*/ 0 w 5723"/>
                  <a:gd name="T1" fmla="*/ 0 h 597"/>
                  <a:gd name="T2" fmla="*/ 5493 w 5723"/>
                  <a:gd name="T3" fmla="*/ 0 h 597"/>
                  <a:gd name="T4" fmla="*/ 5723 w 5723"/>
                  <a:gd name="T5" fmla="*/ 298 h 597"/>
                  <a:gd name="T6" fmla="*/ 5493 w 5723"/>
                  <a:gd name="T7" fmla="*/ 597 h 597"/>
                  <a:gd name="T8" fmla="*/ 0 w 5723"/>
                  <a:gd name="T9" fmla="*/ 597 h 597"/>
                  <a:gd name="T10" fmla="*/ 230 w 5723"/>
                  <a:gd name="T11" fmla="*/ 298 h 597"/>
                  <a:gd name="T12" fmla="*/ 0 w 5723"/>
                  <a:gd name="T1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23" h="597">
                    <a:moveTo>
                      <a:pt x="0" y="0"/>
                    </a:moveTo>
                    <a:lnTo>
                      <a:pt x="5493" y="0"/>
                    </a:lnTo>
                    <a:lnTo>
                      <a:pt x="5723" y="298"/>
                    </a:lnTo>
                    <a:lnTo>
                      <a:pt x="5493" y="597"/>
                    </a:lnTo>
                    <a:lnTo>
                      <a:pt x="0" y="597"/>
                    </a:lnTo>
                    <a:lnTo>
                      <a:pt x="230" y="2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4462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30" name="Oval 24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0316369" y="3672447"/>
                <a:ext cx="127000" cy="127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31" name="组合 30"/>
            <p:cNvGrpSpPr>
              <a:grpSpLocks noChangeAspect="1"/>
            </p:cNvGrpSpPr>
            <p:nvPr>
              <p:custDataLst>
                <p:tags r:id="rId22"/>
              </p:custDataLst>
            </p:nvPr>
          </p:nvGrpSpPr>
          <p:grpSpPr>
            <a:xfrm>
              <a:off x="8847" y="6970"/>
              <a:ext cx="1355" cy="1355"/>
              <a:chOff x="5711032" y="4485247"/>
              <a:chExt cx="860425" cy="860425"/>
            </a:xfrm>
            <a:effectLst/>
          </p:grpSpPr>
          <p:sp>
            <p:nvSpPr>
              <p:cNvPr id="32" name="Oval 7"/>
              <p:cNvSpPr>
                <a:spLocks noChangeAspect="1"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5711032" y="4485247"/>
                <a:ext cx="860425" cy="860425"/>
              </a:xfrm>
              <a:prstGeom prst="ellipse">
                <a:avLst/>
              </a:prstGeom>
              <a:solidFill>
                <a:srgbClr val="004462"/>
              </a:solidFill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>
                  <a:defRPr/>
                </a:pPr>
                <a:endParaRPr lang="zh-CN" altLang="en-US" sz="1400" kern="0" dirty="0">
                  <a:solidFill>
                    <a:prstClr val="white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33" name="Freeform 59"/>
              <p:cNvSpPr>
                <a:spLocks noChangeAspect="1" noEditPoint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5896559" y="4681459"/>
                <a:ext cx="489371" cy="468000"/>
              </a:xfrm>
              <a:custGeom>
                <a:avLst/>
                <a:gdLst>
                  <a:gd name="T0" fmla="*/ 312 w 999"/>
                  <a:gd name="T1" fmla="*/ 203 h 956"/>
                  <a:gd name="T2" fmla="*/ 468 w 999"/>
                  <a:gd name="T3" fmla="*/ 20 h 956"/>
                  <a:gd name="T4" fmla="*/ 231 w 999"/>
                  <a:gd name="T5" fmla="*/ 253 h 956"/>
                  <a:gd name="T6" fmla="*/ 0 w 999"/>
                  <a:gd name="T7" fmla="*/ 441 h 956"/>
                  <a:gd name="T8" fmla="*/ 231 w 999"/>
                  <a:gd name="T9" fmla="*/ 253 h 956"/>
                  <a:gd name="T10" fmla="*/ 249 w 999"/>
                  <a:gd name="T11" fmla="*/ 192 h 956"/>
                  <a:gd name="T12" fmla="*/ 374 w 999"/>
                  <a:gd name="T13" fmla="*/ 0 h 956"/>
                  <a:gd name="T14" fmla="*/ 121 w 999"/>
                  <a:gd name="T15" fmla="*/ 801 h 956"/>
                  <a:gd name="T16" fmla="*/ 283 w 999"/>
                  <a:gd name="T17" fmla="*/ 843 h 956"/>
                  <a:gd name="T18" fmla="*/ 121 w 999"/>
                  <a:gd name="T19" fmla="*/ 801 h 956"/>
                  <a:gd name="T20" fmla="*/ 468 w 999"/>
                  <a:gd name="T21" fmla="*/ 677 h 956"/>
                  <a:gd name="T22" fmla="*/ 266 w 999"/>
                  <a:gd name="T23" fmla="*/ 505 h 956"/>
                  <a:gd name="T24" fmla="*/ 231 w 999"/>
                  <a:gd name="T25" fmla="*/ 705 h 956"/>
                  <a:gd name="T26" fmla="*/ 0 w 999"/>
                  <a:gd name="T27" fmla="*/ 505 h 956"/>
                  <a:gd name="T28" fmla="*/ 231 w 999"/>
                  <a:gd name="T29" fmla="*/ 705 h 956"/>
                  <a:gd name="T30" fmla="*/ 797 w 999"/>
                  <a:gd name="T31" fmla="*/ 441 h 956"/>
                  <a:gd name="T32" fmla="*/ 918 w 999"/>
                  <a:gd name="T33" fmla="*/ 206 h 956"/>
                  <a:gd name="T34" fmla="*/ 770 w 999"/>
                  <a:gd name="T35" fmla="*/ 705 h 956"/>
                  <a:gd name="T36" fmla="*/ 999 w 999"/>
                  <a:gd name="T37" fmla="*/ 505 h 956"/>
                  <a:gd name="T38" fmla="*/ 770 w 999"/>
                  <a:gd name="T39" fmla="*/ 705 h 956"/>
                  <a:gd name="T40" fmla="*/ 626 w 999"/>
                  <a:gd name="T41" fmla="*/ 956 h 956"/>
                  <a:gd name="T42" fmla="*/ 751 w 999"/>
                  <a:gd name="T43" fmla="*/ 765 h 956"/>
                  <a:gd name="T44" fmla="*/ 532 w 999"/>
                  <a:gd name="T45" fmla="*/ 216 h 956"/>
                  <a:gd name="T46" fmla="*/ 660 w 999"/>
                  <a:gd name="T47" fmla="*/ 143 h 956"/>
                  <a:gd name="T48" fmla="*/ 532 w 999"/>
                  <a:gd name="T49" fmla="*/ 677 h 956"/>
                  <a:gd name="T50" fmla="*/ 733 w 999"/>
                  <a:gd name="T51" fmla="*/ 505 h 956"/>
                  <a:gd name="T52" fmla="*/ 532 w 999"/>
                  <a:gd name="T53" fmla="*/ 677 h 956"/>
                  <a:gd name="T54" fmla="*/ 468 w 999"/>
                  <a:gd name="T55" fmla="*/ 441 h 956"/>
                  <a:gd name="T56" fmla="*/ 293 w 999"/>
                  <a:gd name="T57" fmla="*/ 264 h 956"/>
                  <a:gd name="T58" fmla="*/ 532 w 999"/>
                  <a:gd name="T59" fmla="*/ 441 h 956"/>
                  <a:gd name="T60" fmla="*/ 707 w 999"/>
                  <a:gd name="T61" fmla="*/ 264 h 956"/>
                  <a:gd name="T62" fmla="*/ 532 w 999"/>
                  <a:gd name="T63" fmla="*/ 441 h 956"/>
                  <a:gd name="T64" fmla="*/ 751 w 999"/>
                  <a:gd name="T65" fmla="*/ 192 h 956"/>
                  <a:gd name="T66" fmla="*/ 626 w 999"/>
                  <a:gd name="T67" fmla="*/ 0 h 956"/>
                  <a:gd name="T68" fmla="*/ 312 w 999"/>
                  <a:gd name="T69" fmla="*/ 753 h 956"/>
                  <a:gd name="T70" fmla="*/ 468 w 999"/>
                  <a:gd name="T71" fmla="*/ 938 h 956"/>
                  <a:gd name="T72" fmla="*/ 312 w 999"/>
                  <a:gd name="T73" fmla="*/ 753 h 956"/>
                  <a:gd name="T74" fmla="*/ 687 w 999"/>
                  <a:gd name="T75" fmla="*/ 753 h 956"/>
                  <a:gd name="T76" fmla="*/ 532 w 999"/>
                  <a:gd name="T77" fmla="*/ 938 h 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9" h="956">
                    <a:moveTo>
                      <a:pt x="340" y="143"/>
                    </a:moveTo>
                    <a:cubicBezTo>
                      <a:pt x="330" y="162"/>
                      <a:pt x="321" y="183"/>
                      <a:pt x="312" y="203"/>
                    </a:cubicBezTo>
                    <a:cubicBezTo>
                      <a:pt x="361" y="210"/>
                      <a:pt x="413" y="214"/>
                      <a:pt x="468" y="216"/>
                    </a:cubicBezTo>
                    <a:lnTo>
                      <a:pt x="468" y="20"/>
                    </a:lnTo>
                    <a:cubicBezTo>
                      <a:pt x="421" y="33"/>
                      <a:pt x="376" y="75"/>
                      <a:pt x="340" y="143"/>
                    </a:cubicBezTo>
                    <a:close/>
                    <a:moveTo>
                      <a:pt x="231" y="253"/>
                    </a:moveTo>
                    <a:cubicBezTo>
                      <a:pt x="176" y="240"/>
                      <a:pt x="125" y="225"/>
                      <a:pt x="81" y="207"/>
                    </a:cubicBezTo>
                    <a:cubicBezTo>
                      <a:pt x="36" y="275"/>
                      <a:pt x="7" y="355"/>
                      <a:pt x="0" y="441"/>
                    </a:cubicBezTo>
                    <a:lnTo>
                      <a:pt x="203" y="441"/>
                    </a:lnTo>
                    <a:cubicBezTo>
                      <a:pt x="205" y="376"/>
                      <a:pt x="215" y="311"/>
                      <a:pt x="231" y="253"/>
                    </a:cubicBezTo>
                    <a:close/>
                    <a:moveTo>
                      <a:pt x="121" y="155"/>
                    </a:moveTo>
                    <a:cubicBezTo>
                      <a:pt x="159" y="170"/>
                      <a:pt x="201" y="183"/>
                      <a:pt x="249" y="192"/>
                    </a:cubicBezTo>
                    <a:cubicBezTo>
                      <a:pt x="259" y="164"/>
                      <a:pt x="270" y="138"/>
                      <a:pt x="283" y="113"/>
                    </a:cubicBezTo>
                    <a:cubicBezTo>
                      <a:pt x="309" y="65"/>
                      <a:pt x="340" y="27"/>
                      <a:pt x="374" y="0"/>
                    </a:cubicBezTo>
                    <a:cubicBezTo>
                      <a:pt x="274" y="26"/>
                      <a:pt x="186" y="81"/>
                      <a:pt x="121" y="155"/>
                    </a:cubicBezTo>
                    <a:close/>
                    <a:moveTo>
                      <a:pt x="121" y="801"/>
                    </a:moveTo>
                    <a:cubicBezTo>
                      <a:pt x="186" y="876"/>
                      <a:pt x="274" y="931"/>
                      <a:pt x="374" y="956"/>
                    </a:cubicBezTo>
                    <a:cubicBezTo>
                      <a:pt x="340" y="929"/>
                      <a:pt x="309" y="892"/>
                      <a:pt x="283" y="843"/>
                    </a:cubicBezTo>
                    <a:cubicBezTo>
                      <a:pt x="270" y="819"/>
                      <a:pt x="259" y="793"/>
                      <a:pt x="249" y="765"/>
                    </a:cubicBezTo>
                    <a:cubicBezTo>
                      <a:pt x="201" y="775"/>
                      <a:pt x="159" y="787"/>
                      <a:pt x="121" y="801"/>
                    </a:cubicBezTo>
                    <a:close/>
                    <a:moveTo>
                      <a:pt x="293" y="693"/>
                    </a:moveTo>
                    <a:cubicBezTo>
                      <a:pt x="348" y="684"/>
                      <a:pt x="407" y="679"/>
                      <a:pt x="468" y="677"/>
                    </a:cubicBezTo>
                    <a:lnTo>
                      <a:pt x="468" y="505"/>
                    </a:lnTo>
                    <a:lnTo>
                      <a:pt x="266" y="505"/>
                    </a:lnTo>
                    <a:cubicBezTo>
                      <a:pt x="268" y="572"/>
                      <a:pt x="277" y="635"/>
                      <a:pt x="293" y="693"/>
                    </a:cubicBezTo>
                    <a:close/>
                    <a:moveTo>
                      <a:pt x="231" y="705"/>
                    </a:moveTo>
                    <a:cubicBezTo>
                      <a:pt x="214" y="643"/>
                      <a:pt x="204" y="575"/>
                      <a:pt x="202" y="505"/>
                    </a:cubicBezTo>
                    <a:lnTo>
                      <a:pt x="0" y="505"/>
                    </a:lnTo>
                    <a:cubicBezTo>
                      <a:pt x="5" y="595"/>
                      <a:pt x="34" y="678"/>
                      <a:pt x="81" y="750"/>
                    </a:cubicBezTo>
                    <a:cubicBezTo>
                      <a:pt x="125" y="732"/>
                      <a:pt x="176" y="716"/>
                      <a:pt x="231" y="705"/>
                    </a:cubicBezTo>
                    <a:close/>
                    <a:moveTo>
                      <a:pt x="770" y="253"/>
                    </a:moveTo>
                    <a:cubicBezTo>
                      <a:pt x="785" y="311"/>
                      <a:pt x="795" y="376"/>
                      <a:pt x="797" y="441"/>
                    </a:cubicBezTo>
                    <a:lnTo>
                      <a:pt x="999" y="441"/>
                    </a:lnTo>
                    <a:cubicBezTo>
                      <a:pt x="992" y="355"/>
                      <a:pt x="964" y="275"/>
                      <a:pt x="918" y="206"/>
                    </a:cubicBezTo>
                    <a:cubicBezTo>
                      <a:pt x="873" y="225"/>
                      <a:pt x="823" y="241"/>
                      <a:pt x="770" y="253"/>
                    </a:cubicBezTo>
                    <a:close/>
                    <a:moveTo>
                      <a:pt x="770" y="705"/>
                    </a:moveTo>
                    <a:cubicBezTo>
                      <a:pt x="824" y="716"/>
                      <a:pt x="873" y="732"/>
                      <a:pt x="918" y="750"/>
                    </a:cubicBezTo>
                    <a:cubicBezTo>
                      <a:pt x="965" y="679"/>
                      <a:pt x="994" y="595"/>
                      <a:pt x="999" y="505"/>
                    </a:cubicBezTo>
                    <a:lnTo>
                      <a:pt x="797" y="505"/>
                    </a:lnTo>
                    <a:cubicBezTo>
                      <a:pt x="796" y="576"/>
                      <a:pt x="786" y="644"/>
                      <a:pt x="770" y="705"/>
                    </a:cubicBezTo>
                    <a:close/>
                    <a:moveTo>
                      <a:pt x="751" y="765"/>
                    </a:moveTo>
                    <a:cubicBezTo>
                      <a:pt x="720" y="849"/>
                      <a:pt x="678" y="915"/>
                      <a:pt x="626" y="956"/>
                    </a:cubicBezTo>
                    <a:cubicBezTo>
                      <a:pt x="725" y="932"/>
                      <a:pt x="812" y="877"/>
                      <a:pt x="877" y="803"/>
                    </a:cubicBezTo>
                    <a:cubicBezTo>
                      <a:pt x="839" y="788"/>
                      <a:pt x="797" y="775"/>
                      <a:pt x="751" y="765"/>
                    </a:cubicBezTo>
                    <a:close/>
                    <a:moveTo>
                      <a:pt x="532" y="20"/>
                    </a:moveTo>
                    <a:lnTo>
                      <a:pt x="532" y="216"/>
                    </a:lnTo>
                    <a:cubicBezTo>
                      <a:pt x="585" y="214"/>
                      <a:pt x="637" y="210"/>
                      <a:pt x="687" y="203"/>
                    </a:cubicBezTo>
                    <a:cubicBezTo>
                      <a:pt x="679" y="182"/>
                      <a:pt x="670" y="162"/>
                      <a:pt x="660" y="143"/>
                    </a:cubicBezTo>
                    <a:cubicBezTo>
                      <a:pt x="623" y="75"/>
                      <a:pt x="578" y="33"/>
                      <a:pt x="532" y="20"/>
                    </a:cubicBezTo>
                    <a:close/>
                    <a:moveTo>
                      <a:pt x="532" y="677"/>
                    </a:moveTo>
                    <a:cubicBezTo>
                      <a:pt x="592" y="679"/>
                      <a:pt x="651" y="684"/>
                      <a:pt x="707" y="693"/>
                    </a:cubicBezTo>
                    <a:cubicBezTo>
                      <a:pt x="722" y="636"/>
                      <a:pt x="732" y="572"/>
                      <a:pt x="733" y="505"/>
                    </a:cubicBezTo>
                    <a:lnTo>
                      <a:pt x="532" y="505"/>
                    </a:lnTo>
                    <a:lnTo>
                      <a:pt x="532" y="677"/>
                    </a:lnTo>
                    <a:close/>
                    <a:moveTo>
                      <a:pt x="266" y="441"/>
                    </a:moveTo>
                    <a:lnTo>
                      <a:pt x="468" y="441"/>
                    </a:lnTo>
                    <a:lnTo>
                      <a:pt x="468" y="278"/>
                    </a:lnTo>
                    <a:cubicBezTo>
                      <a:pt x="407" y="278"/>
                      <a:pt x="348" y="272"/>
                      <a:pt x="293" y="264"/>
                    </a:cubicBezTo>
                    <a:cubicBezTo>
                      <a:pt x="278" y="319"/>
                      <a:pt x="269" y="379"/>
                      <a:pt x="266" y="441"/>
                    </a:cubicBezTo>
                    <a:close/>
                    <a:moveTo>
                      <a:pt x="532" y="441"/>
                    </a:moveTo>
                    <a:lnTo>
                      <a:pt x="733" y="441"/>
                    </a:lnTo>
                    <a:cubicBezTo>
                      <a:pt x="730" y="379"/>
                      <a:pt x="722" y="319"/>
                      <a:pt x="707" y="264"/>
                    </a:cubicBezTo>
                    <a:cubicBezTo>
                      <a:pt x="651" y="272"/>
                      <a:pt x="592" y="278"/>
                      <a:pt x="532" y="278"/>
                    </a:cubicBezTo>
                    <a:lnTo>
                      <a:pt x="532" y="441"/>
                    </a:lnTo>
                    <a:close/>
                    <a:moveTo>
                      <a:pt x="716" y="113"/>
                    </a:moveTo>
                    <a:cubicBezTo>
                      <a:pt x="729" y="138"/>
                      <a:pt x="741" y="164"/>
                      <a:pt x="751" y="192"/>
                    </a:cubicBezTo>
                    <a:cubicBezTo>
                      <a:pt x="797" y="183"/>
                      <a:pt x="838" y="169"/>
                      <a:pt x="878" y="155"/>
                    </a:cubicBezTo>
                    <a:cubicBezTo>
                      <a:pt x="812" y="80"/>
                      <a:pt x="725" y="26"/>
                      <a:pt x="626" y="0"/>
                    </a:cubicBezTo>
                    <a:cubicBezTo>
                      <a:pt x="659" y="27"/>
                      <a:pt x="690" y="65"/>
                      <a:pt x="716" y="113"/>
                    </a:cubicBezTo>
                    <a:close/>
                    <a:moveTo>
                      <a:pt x="312" y="753"/>
                    </a:moveTo>
                    <a:cubicBezTo>
                      <a:pt x="321" y="775"/>
                      <a:pt x="330" y="794"/>
                      <a:pt x="340" y="813"/>
                    </a:cubicBezTo>
                    <a:cubicBezTo>
                      <a:pt x="376" y="880"/>
                      <a:pt x="421" y="923"/>
                      <a:pt x="468" y="938"/>
                    </a:cubicBezTo>
                    <a:lnTo>
                      <a:pt x="468" y="741"/>
                    </a:lnTo>
                    <a:cubicBezTo>
                      <a:pt x="413" y="742"/>
                      <a:pt x="361" y="747"/>
                      <a:pt x="312" y="753"/>
                    </a:cubicBezTo>
                    <a:close/>
                    <a:moveTo>
                      <a:pt x="532" y="938"/>
                    </a:moveTo>
                    <a:cubicBezTo>
                      <a:pt x="594" y="920"/>
                      <a:pt x="650" y="850"/>
                      <a:pt x="687" y="753"/>
                    </a:cubicBezTo>
                    <a:cubicBezTo>
                      <a:pt x="637" y="747"/>
                      <a:pt x="585" y="742"/>
                      <a:pt x="532" y="741"/>
                    </a:cubicBezTo>
                    <a:lnTo>
                      <a:pt x="532" y="9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34" name="组合 33"/>
            <p:cNvGrpSpPr>
              <a:grpSpLocks noChangeAspect="1"/>
            </p:cNvGrpSpPr>
            <p:nvPr>
              <p:custDataLst>
                <p:tags r:id="rId25"/>
              </p:custDataLst>
            </p:nvPr>
          </p:nvGrpSpPr>
          <p:grpSpPr>
            <a:xfrm>
              <a:off x="12183" y="3256"/>
              <a:ext cx="1357" cy="1352"/>
              <a:chOff x="7829550" y="2126222"/>
              <a:chExt cx="862013" cy="858838"/>
            </a:xfrm>
            <a:effectLst/>
          </p:grpSpPr>
          <p:sp>
            <p:nvSpPr>
              <p:cNvPr id="35" name="Oval 13"/>
              <p:cNvSpPr>
                <a:spLocks noChangeAspect="1"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7829550" y="2126222"/>
                <a:ext cx="862013" cy="858838"/>
              </a:xfrm>
              <a:prstGeom prst="ellipse">
                <a:avLst/>
              </a:prstGeom>
              <a:solidFill>
                <a:srgbClr val="2AB0AE"/>
              </a:solidFill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>
                  <a:defRPr/>
                </a:pPr>
                <a:endParaRPr lang="zh-CN" altLang="en-US" sz="1400" kern="0" dirty="0">
                  <a:solidFill>
                    <a:prstClr val="white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36" name="Freeform 95"/>
              <p:cNvSpPr>
                <a:spLocks noChangeAspect="1" noEditPoint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7999556" y="2294641"/>
                <a:ext cx="522000" cy="522000"/>
              </a:xfrm>
              <a:custGeom>
                <a:avLst/>
                <a:gdLst>
                  <a:gd name="T0" fmla="*/ 411 w 1101"/>
                  <a:gd name="T1" fmla="*/ 1027 h 1104"/>
                  <a:gd name="T2" fmla="*/ 592 w 1101"/>
                  <a:gd name="T3" fmla="*/ 1027 h 1104"/>
                  <a:gd name="T4" fmla="*/ 592 w 1101"/>
                  <a:gd name="T5" fmla="*/ 950 h 1104"/>
                  <a:gd name="T6" fmla="*/ 627 w 1101"/>
                  <a:gd name="T7" fmla="*/ 916 h 1104"/>
                  <a:gd name="T8" fmla="*/ 808 w 1101"/>
                  <a:gd name="T9" fmla="*/ 916 h 1104"/>
                  <a:gd name="T10" fmla="*/ 808 w 1101"/>
                  <a:gd name="T11" fmla="*/ 837 h 1104"/>
                  <a:gd name="T12" fmla="*/ 843 w 1101"/>
                  <a:gd name="T13" fmla="*/ 804 h 1104"/>
                  <a:gd name="T14" fmla="*/ 1101 w 1101"/>
                  <a:gd name="T15" fmla="*/ 804 h 1104"/>
                  <a:gd name="T16" fmla="*/ 1101 w 1101"/>
                  <a:gd name="T17" fmla="*/ 847 h 1104"/>
                  <a:gd name="T18" fmla="*/ 1067 w 1101"/>
                  <a:gd name="T19" fmla="*/ 881 h 1104"/>
                  <a:gd name="T20" fmla="*/ 887 w 1101"/>
                  <a:gd name="T21" fmla="*/ 881 h 1104"/>
                  <a:gd name="T22" fmla="*/ 887 w 1101"/>
                  <a:gd name="T23" fmla="*/ 958 h 1104"/>
                  <a:gd name="T24" fmla="*/ 851 w 1101"/>
                  <a:gd name="T25" fmla="*/ 994 h 1104"/>
                  <a:gd name="T26" fmla="*/ 671 w 1101"/>
                  <a:gd name="T27" fmla="*/ 994 h 1104"/>
                  <a:gd name="T28" fmla="*/ 671 w 1101"/>
                  <a:gd name="T29" fmla="*/ 1071 h 1104"/>
                  <a:gd name="T30" fmla="*/ 635 w 1101"/>
                  <a:gd name="T31" fmla="*/ 1104 h 1104"/>
                  <a:gd name="T32" fmla="*/ 377 w 1101"/>
                  <a:gd name="T33" fmla="*/ 1104 h 1104"/>
                  <a:gd name="T34" fmla="*/ 377 w 1101"/>
                  <a:gd name="T35" fmla="*/ 1062 h 1104"/>
                  <a:gd name="T36" fmla="*/ 411 w 1101"/>
                  <a:gd name="T37" fmla="*/ 1027 h 1104"/>
                  <a:gd name="T38" fmla="*/ 39 w 1101"/>
                  <a:gd name="T39" fmla="*/ 680 h 1104"/>
                  <a:gd name="T40" fmla="*/ 200 w 1101"/>
                  <a:gd name="T41" fmla="*/ 694 h 1104"/>
                  <a:gd name="T42" fmla="*/ 242 w 1101"/>
                  <a:gd name="T43" fmla="*/ 658 h 1104"/>
                  <a:gd name="T44" fmla="*/ 249 w 1101"/>
                  <a:gd name="T45" fmla="*/ 570 h 1104"/>
                  <a:gd name="T46" fmla="*/ 214 w 1101"/>
                  <a:gd name="T47" fmla="*/ 529 h 1104"/>
                  <a:gd name="T48" fmla="*/ 52 w 1101"/>
                  <a:gd name="T49" fmla="*/ 514 h 1104"/>
                  <a:gd name="T50" fmla="*/ 10 w 1101"/>
                  <a:gd name="T51" fmla="*/ 549 h 1104"/>
                  <a:gd name="T52" fmla="*/ 4 w 1101"/>
                  <a:gd name="T53" fmla="*/ 638 h 1104"/>
                  <a:gd name="T54" fmla="*/ 39 w 1101"/>
                  <a:gd name="T55" fmla="*/ 680 h 1104"/>
                  <a:gd name="T56" fmla="*/ 213 w 1101"/>
                  <a:gd name="T57" fmla="*/ 903 h 1104"/>
                  <a:gd name="T58" fmla="*/ 343 w 1101"/>
                  <a:gd name="T59" fmla="*/ 657 h 1104"/>
                  <a:gd name="T60" fmla="*/ 451 w 1101"/>
                  <a:gd name="T61" fmla="*/ 690 h 1104"/>
                  <a:gd name="T62" fmla="*/ 462 w 1101"/>
                  <a:gd name="T63" fmla="*/ 695 h 1104"/>
                  <a:gd name="T64" fmla="*/ 292 w 1101"/>
                  <a:gd name="T65" fmla="*/ 974 h 1104"/>
                  <a:gd name="T66" fmla="*/ 213 w 1101"/>
                  <a:gd name="T67" fmla="*/ 903 h 1104"/>
                  <a:gd name="T68" fmla="*/ 512 w 1101"/>
                  <a:gd name="T69" fmla="*/ 9 h 1104"/>
                  <a:gd name="T70" fmla="*/ 575 w 1101"/>
                  <a:gd name="T71" fmla="*/ 113 h 1104"/>
                  <a:gd name="T72" fmla="*/ 471 w 1101"/>
                  <a:gd name="T73" fmla="*/ 202 h 1104"/>
                  <a:gd name="T74" fmla="*/ 410 w 1101"/>
                  <a:gd name="T75" fmla="*/ 79 h 1104"/>
                  <a:gd name="T76" fmla="*/ 512 w 1101"/>
                  <a:gd name="T77" fmla="*/ 9 h 1104"/>
                  <a:gd name="T78" fmla="*/ 501 w 1101"/>
                  <a:gd name="T79" fmla="*/ 247 h 1104"/>
                  <a:gd name="T80" fmla="*/ 544 w 1101"/>
                  <a:gd name="T81" fmla="*/ 268 h 1104"/>
                  <a:gd name="T82" fmla="*/ 775 w 1101"/>
                  <a:gd name="T83" fmla="*/ 375 h 1104"/>
                  <a:gd name="T84" fmla="*/ 781 w 1101"/>
                  <a:gd name="T85" fmla="*/ 460 h 1104"/>
                  <a:gd name="T86" fmla="*/ 537 w 1101"/>
                  <a:gd name="T87" fmla="*/ 399 h 1104"/>
                  <a:gd name="T88" fmla="*/ 515 w 1101"/>
                  <a:gd name="T89" fmla="*/ 519 h 1104"/>
                  <a:gd name="T90" fmla="*/ 527 w 1101"/>
                  <a:gd name="T91" fmla="*/ 542 h 1104"/>
                  <a:gd name="T92" fmla="*/ 757 w 1101"/>
                  <a:gd name="T93" fmla="*/ 800 h 1104"/>
                  <a:gd name="T94" fmla="*/ 660 w 1101"/>
                  <a:gd name="T95" fmla="*/ 844 h 1104"/>
                  <a:gd name="T96" fmla="*/ 315 w 1101"/>
                  <a:gd name="T97" fmla="*/ 603 h 1104"/>
                  <a:gd name="T98" fmla="*/ 274 w 1101"/>
                  <a:gd name="T99" fmla="*/ 529 h 1104"/>
                  <a:gd name="T100" fmla="*/ 312 w 1101"/>
                  <a:gd name="T101" fmla="*/ 322 h 1104"/>
                  <a:gd name="T102" fmla="*/ 213 w 1101"/>
                  <a:gd name="T103" fmla="*/ 464 h 1104"/>
                  <a:gd name="T104" fmla="*/ 129 w 1101"/>
                  <a:gd name="T105" fmla="*/ 448 h 1104"/>
                  <a:gd name="T106" fmla="*/ 334 w 1101"/>
                  <a:gd name="T107" fmla="*/ 209 h 1104"/>
                  <a:gd name="T108" fmla="*/ 423 w 1101"/>
                  <a:gd name="T109" fmla="*/ 220 h 1104"/>
                  <a:gd name="T110" fmla="*/ 471 w 1101"/>
                  <a:gd name="T111" fmla="*/ 306 h 1104"/>
                  <a:gd name="T112" fmla="*/ 501 w 1101"/>
                  <a:gd name="T113" fmla="*/ 247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01" h="1104">
                    <a:moveTo>
                      <a:pt x="411" y="1027"/>
                    </a:moveTo>
                    <a:cubicBezTo>
                      <a:pt x="592" y="1027"/>
                      <a:pt x="592" y="1027"/>
                      <a:pt x="592" y="1027"/>
                    </a:cubicBezTo>
                    <a:cubicBezTo>
                      <a:pt x="592" y="950"/>
                      <a:pt x="592" y="950"/>
                      <a:pt x="592" y="950"/>
                    </a:cubicBezTo>
                    <a:cubicBezTo>
                      <a:pt x="592" y="931"/>
                      <a:pt x="608" y="916"/>
                      <a:pt x="627" y="916"/>
                    </a:cubicBezTo>
                    <a:cubicBezTo>
                      <a:pt x="808" y="916"/>
                      <a:pt x="808" y="916"/>
                      <a:pt x="808" y="916"/>
                    </a:cubicBezTo>
                    <a:cubicBezTo>
                      <a:pt x="808" y="837"/>
                      <a:pt x="808" y="837"/>
                      <a:pt x="808" y="837"/>
                    </a:cubicBezTo>
                    <a:cubicBezTo>
                      <a:pt x="808" y="819"/>
                      <a:pt x="824" y="804"/>
                      <a:pt x="843" y="804"/>
                    </a:cubicBezTo>
                    <a:cubicBezTo>
                      <a:pt x="1101" y="804"/>
                      <a:pt x="1101" y="804"/>
                      <a:pt x="1101" y="804"/>
                    </a:cubicBezTo>
                    <a:cubicBezTo>
                      <a:pt x="1101" y="847"/>
                      <a:pt x="1101" y="847"/>
                      <a:pt x="1101" y="847"/>
                    </a:cubicBezTo>
                    <a:cubicBezTo>
                      <a:pt x="1101" y="866"/>
                      <a:pt x="1086" y="881"/>
                      <a:pt x="1067" y="881"/>
                    </a:cubicBezTo>
                    <a:cubicBezTo>
                      <a:pt x="887" y="881"/>
                      <a:pt x="887" y="881"/>
                      <a:pt x="887" y="881"/>
                    </a:cubicBezTo>
                    <a:cubicBezTo>
                      <a:pt x="887" y="958"/>
                      <a:pt x="887" y="958"/>
                      <a:pt x="887" y="958"/>
                    </a:cubicBezTo>
                    <a:cubicBezTo>
                      <a:pt x="887" y="977"/>
                      <a:pt x="870" y="994"/>
                      <a:pt x="851" y="994"/>
                    </a:cubicBezTo>
                    <a:cubicBezTo>
                      <a:pt x="671" y="994"/>
                      <a:pt x="671" y="994"/>
                      <a:pt x="671" y="994"/>
                    </a:cubicBezTo>
                    <a:cubicBezTo>
                      <a:pt x="671" y="1071"/>
                      <a:pt x="671" y="1071"/>
                      <a:pt x="671" y="1071"/>
                    </a:cubicBezTo>
                    <a:cubicBezTo>
                      <a:pt x="671" y="1089"/>
                      <a:pt x="654" y="1104"/>
                      <a:pt x="635" y="1104"/>
                    </a:cubicBezTo>
                    <a:cubicBezTo>
                      <a:pt x="377" y="1104"/>
                      <a:pt x="377" y="1104"/>
                      <a:pt x="377" y="1104"/>
                    </a:cubicBezTo>
                    <a:cubicBezTo>
                      <a:pt x="377" y="1062"/>
                      <a:pt x="377" y="1062"/>
                      <a:pt x="377" y="1062"/>
                    </a:cubicBezTo>
                    <a:cubicBezTo>
                      <a:pt x="377" y="1043"/>
                      <a:pt x="392" y="1027"/>
                      <a:pt x="411" y="1027"/>
                    </a:cubicBezTo>
                    <a:close/>
                    <a:moveTo>
                      <a:pt x="39" y="680"/>
                    </a:moveTo>
                    <a:cubicBezTo>
                      <a:pt x="200" y="694"/>
                      <a:pt x="200" y="694"/>
                      <a:pt x="200" y="694"/>
                    </a:cubicBezTo>
                    <a:cubicBezTo>
                      <a:pt x="222" y="696"/>
                      <a:pt x="240" y="680"/>
                      <a:pt x="242" y="658"/>
                    </a:cubicBezTo>
                    <a:cubicBezTo>
                      <a:pt x="249" y="570"/>
                      <a:pt x="249" y="570"/>
                      <a:pt x="249" y="570"/>
                    </a:cubicBezTo>
                    <a:cubicBezTo>
                      <a:pt x="252" y="549"/>
                      <a:pt x="235" y="530"/>
                      <a:pt x="214" y="529"/>
                    </a:cubicBezTo>
                    <a:cubicBezTo>
                      <a:pt x="52" y="514"/>
                      <a:pt x="52" y="514"/>
                      <a:pt x="52" y="514"/>
                    </a:cubicBezTo>
                    <a:cubicBezTo>
                      <a:pt x="32" y="513"/>
                      <a:pt x="13" y="529"/>
                      <a:pt x="10" y="549"/>
                    </a:cubicBezTo>
                    <a:cubicBezTo>
                      <a:pt x="4" y="638"/>
                      <a:pt x="4" y="638"/>
                      <a:pt x="4" y="638"/>
                    </a:cubicBezTo>
                    <a:cubicBezTo>
                      <a:pt x="0" y="660"/>
                      <a:pt x="17" y="678"/>
                      <a:pt x="39" y="680"/>
                    </a:cubicBezTo>
                    <a:close/>
                    <a:moveTo>
                      <a:pt x="213" y="903"/>
                    </a:moveTo>
                    <a:cubicBezTo>
                      <a:pt x="297" y="803"/>
                      <a:pt x="311" y="798"/>
                      <a:pt x="343" y="657"/>
                    </a:cubicBezTo>
                    <a:cubicBezTo>
                      <a:pt x="378" y="669"/>
                      <a:pt x="415" y="680"/>
                      <a:pt x="451" y="690"/>
                    </a:cubicBezTo>
                    <a:cubicBezTo>
                      <a:pt x="455" y="692"/>
                      <a:pt x="458" y="694"/>
                      <a:pt x="462" y="695"/>
                    </a:cubicBezTo>
                    <a:cubicBezTo>
                      <a:pt x="409" y="854"/>
                      <a:pt x="400" y="859"/>
                      <a:pt x="292" y="974"/>
                    </a:cubicBezTo>
                    <a:cubicBezTo>
                      <a:pt x="243" y="1024"/>
                      <a:pt x="165" y="957"/>
                      <a:pt x="213" y="903"/>
                    </a:cubicBezTo>
                    <a:close/>
                    <a:moveTo>
                      <a:pt x="512" y="9"/>
                    </a:moveTo>
                    <a:cubicBezTo>
                      <a:pt x="557" y="20"/>
                      <a:pt x="586" y="66"/>
                      <a:pt x="575" y="113"/>
                    </a:cubicBezTo>
                    <a:cubicBezTo>
                      <a:pt x="566" y="162"/>
                      <a:pt x="517" y="212"/>
                      <a:pt x="471" y="202"/>
                    </a:cubicBezTo>
                    <a:cubicBezTo>
                      <a:pt x="425" y="193"/>
                      <a:pt x="401" y="126"/>
                      <a:pt x="410" y="79"/>
                    </a:cubicBezTo>
                    <a:cubicBezTo>
                      <a:pt x="422" y="31"/>
                      <a:pt x="466" y="0"/>
                      <a:pt x="512" y="9"/>
                    </a:cubicBezTo>
                    <a:close/>
                    <a:moveTo>
                      <a:pt x="501" y="247"/>
                    </a:moveTo>
                    <a:cubicBezTo>
                      <a:pt x="510" y="249"/>
                      <a:pt x="530" y="256"/>
                      <a:pt x="544" y="268"/>
                    </a:cubicBezTo>
                    <a:cubicBezTo>
                      <a:pt x="667" y="386"/>
                      <a:pt x="640" y="380"/>
                      <a:pt x="775" y="375"/>
                    </a:cubicBezTo>
                    <a:cubicBezTo>
                      <a:pt x="826" y="374"/>
                      <a:pt x="825" y="456"/>
                      <a:pt x="781" y="460"/>
                    </a:cubicBezTo>
                    <a:cubicBezTo>
                      <a:pt x="644" y="472"/>
                      <a:pt x="635" y="483"/>
                      <a:pt x="537" y="399"/>
                    </a:cubicBezTo>
                    <a:cubicBezTo>
                      <a:pt x="515" y="519"/>
                      <a:pt x="515" y="519"/>
                      <a:pt x="515" y="519"/>
                    </a:cubicBezTo>
                    <a:cubicBezTo>
                      <a:pt x="513" y="529"/>
                      <a:pt x="517" y="538"/>
                      <a:pt x="527" y="542"/>
                    </a:cubicBezTo>
                    <a:cubicBezTo>
                      <a:pt x="667" y="604"/>
                      <a:pt x="695" y="604"/>
                      <a:pt x="757" y="800"/>
                    </a:cubicBezTo>
                    <a:cubicBezTo>
                      <a:pt x="780" y="861"/>
                      <a:pt x="688" y="901"/>
                      <a:pt x="660" y="844"/>
                    </a:cubicBezTo>
                    <a:cubicBezTo>
                      <a:pt x="563" y="653"/>
                      <a:pt x="547" y="682"/>
                      <a:pt x="315" y="603"/>
                    </a:cubicBezTo>
                    <a:cubicBezTo>
                      <a:pt x="285" y="587"/>
                      <a:pt x="274" y="561"/>
                      <a:pt x="274" y="529"/>
                    </a:cubicBezTo>
                    <a:cubicBezTo>
                      <a:pt x="312" y="322"/>
                      <a:pt x="312" y="322"/>
                      <a:pt x="312" y="322"/>
                    </a:cubicBezTo>
                    <a:cubicBezTo>
                      <a:pt x="222" y="351"/>
                      <a:pt x="231" y="349"/>
                      <a:pt x="213" y="464"/>
                    </a:cubicBezTo>
                    <a:cubicBezTo>
                      <a:pt x="204" y="507"/>
                      <a:pt x="123" y="502"/>
                      <a:pt x="129" y="448"/>
                    </a:cubicBezTo>
                    <a:cubicBezTo>
                      <a:pt x="145" y="279"/>
                      <a:pt x="171" y="268"/>
                      <a:pt x="334" y="209"/>
                    </a:cubicBezTo>
                    <a:cubicBezTo>
                      <a:pt x="356" y="201"/>
                      <a:pt x="410" y="216"/>
                      <a:pt x="423" y="220"/>
                    </a:cubicBezTo>
                    <a:cubicBezTo>
                      <a:pt x="471" y="306"/>
                      <a:pt x="471" y="306"/>
                      <a:pt x="471" y="306"/>
                    </a:cubicBezTo>
                    <a:cubicBezTo>
                      <a:pt x="501" y="247"/>
                      <a:pt x="501" y="247"/>
                      <a:pt x="501" y="2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37" name="组合 36"/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>
            <a:xfrm>
              <a:off x="2170" y="6970"/>
              <a:ext cx="1357" cy="1355"/>
              <a:chOff x="1470025" y="4485247"/>
              <a:chExt cx="862013" cy="860425"/>
            </a:xfrm>
            <a:effectLst/>
          </p:grpSpPr>
          <p:sp>
            <p:nvSpPr>
              <p:cNvPr id="38" name="Oval 5"/>
              <p:cNvSpPr>
                <a:spLocks noChangeAspect="1"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470025" y="4485247"/>
                <a:ext cx="862013" cy="860425"/>
              </a:xfrm>
              <a:prstGeom prst="ellipse">
                <a:avLst/>
              </a:prstGeom>
              <a:solidFill>
                <a:srgbClr val="004462"/>
              </a:solidFill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>
                  <a:defRPr/>
                </a:pPr>
                <a:endParaRPr lang="zh-CN" altLang="en-US" sz="1400" kern="0" dirty="0">
                  <a:solidFill>
                    <a:prstClr val="white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39" name="Freeform 121"/>
              <p:cNvSpPr>
                <a:spLocks noChangeAspect="1" noEditPoint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645633" y="4654459"/>
                <a:ext cx="510797" cy="522000"/>
              </a:xfrm>
              <a:custGeom>
                <a:avLst/>
                <a:gdLst>
                  <a:gd name="T0" fmla="*/ 141 w 999"/>
                  <a:gd name="T1" fmla="*/ 708 h 1016"/>
                  <a:gd name="T2" fmla="*/ 479 w 999"/>
                  <a:gd name="T3" fmla="*/ 708 h 1016"/>
                  <a:gd name="T4" fmla="*/ 274 w 999"/>
                  <a:gd name="T5" fmla="*/ 673 h 1016"/>
                  <a:gd name="T6" fmla="*/ 345 w 999"/>
                  <a:gd name="T7" fmla="*/ 744 h 1016"/>
                  <a:gd name="T8" fmla="*/ 232 w 999"/>
                  <a:gd name="T9" fmla="*/ 630 h 1016"/>
                  <a:gd name="T10" fmla="*/ 388 w 999"/>
                  <a:gd name="T11" fmla="*/ 785 h 1016"/>
                  <a:gd name="T12" fmla="*/ 505 w 999"/>
                  <a:gd name="T13" fmla="*/ 141 h 1016"/>
                  <a:gd name="T14" fmla="*/ 323 w 999"/>
                  <a:gd name="T15" fmla="*/ 287 h 1016"/>
                  <a:gd name="T16" fmla="*/ 505 w 999"/>
                  <a:gd name="T17" fmla="*/ 141 h 1016"/>
                  <a:gd name="T18" fmla="*/ 410 w 999"/>
                  <a:gd name="T19" fmla="*/ 247 h 1016"/>
                  <a:gd name="T20" fmla="*/ 417 w 999"/>
                  <a:gd name="T21" fmla="*/ 178 h 1016"/>
                  <a:gd name="T22" fmla="*/ 490 w 999"/>
                  <a:gd name="T23" fmla="*/ 221 h 1016"/>
                  <a:gd name="T24" fmla="*/ 338 w 999"/>
                  <a:gd name="T25" fmla="*/ 205 h 1016"/>
                  <a:gd name="T26" fmla="*/ 463 w 999"/>
                  <a:gd name="T27" fmla="*/ 8 h 1016"/>
                  <a:gd name="T28" fmla="*/ 353 w 999"/>
                  <a:gd name="T29" fmla="*/ 11 h 1016"/>
                  <a:gd name="T30" fmla="*/ 290 w 999"/>
                  <a:gd name="T31" fmla="*/ 87 h 1016"/>
                  <a:gd name="T32" fmla="*/ 243 w 999"/>
                  <a:gd name="T33" fmla="*/ 166 h 1016"/>
                  <a:gd name="T34" fmla="*/ 242 w 999"/>
                  <a:gd name="T35" fmla="*/ 257 h 1016"/>
                  <a:gd name="T36" fmla="*/ 276 w 999"/>
                  <a:gd name="T37" fmla="*/ 324 h 1016"/>
                  <a:gd name="T38" fmla="*/ 334 w 999"/>
                  <a:gd name="T39" fmla="*/ 371 h 1016"/>
                  <a:gd name="T40" fmla="*/ 423 w 999"/>
                  <a:gd name="T41" fmla="*/ 390 h 1016"/>
                  <a:gd name="T42" fmla="*/ 511 w 999"/>
                  <a:gd name="T43" fmla="*/ 361 h 1016"/>
                  <a:gd name="T44" fmla="*/ 598 w 999"/>
                  <a:gd name="T45" fmla="*/ 317 h 1016"/>
                  <a:gd name="T46" fmla="*/ 626 w 999"/>
                  <a:gd name="T47" fmla="*/ 211 h 1016"/>
                  <a:gd name="T48" fmla="*/ 596 w 999"/>
                  <a:gd name="T49" fmla="*/ 107 h 1016"/>
                  <a:gd name="T50" fmla="*/ 559 w 999"/>
                  <a:gd name="T51" fmla="*/ 60 h 1016"/>
                  <a:gd name="T52" fmla="*/ 876 w 999"/>
                  <a:gd name="T53" fmla="*/ 337 h 1016"/>
                  <a:gd name="T54" fmla="*/ 694 w 999"/>
                  <a:gd name="T55" fmla="*/ 484 h 1016"/>
                  <a:gd name="T56" fmla="*/ 876 w 999"/>
                  <a:gd name="T57" fmla="*/ 337 h 1016"/>
                  <a:gd name="T58" fmla="*/ 781 w 999"/>
                  <a:gd name="T59" fmla="*/ 446 h 1016"/>
                  <a:gd name="T60" fmla="*/ 789 w 999"/>
                  <a:gd name="T61" fmla="*/ 377 h 1016"/>
                  <a:gd name="T62" fmla="*/ 861 w 999"/>
                  <a:gd name="T63" fmla="*/ 419 h 1016"/>
                  <a:gd name="T64" fmla="*/ 709 w 999"/>
                  <a:gd name="T65" fmla="*/ 403 h 1016"/>
                  <a:gd name="T66" fmla="*/ 834 w 999"/>
                  <a:gd name="T67" fmla="*/ 206 h 1016"/>
                  <a:gd name="T68" fmla="*/ 724 w 999"/>
                  <a:gd name="T69" fmla="*/ 210 h 1016"/>
                  <a:gd name="T70" fmla="*/ 661 w 999"/>
                  <a:gd name="T71" fmla="*/ 285 h 1016"/>
                  <a:gd name="T72" fmla="*/ 614 w 999"/>
                  <a:gd name="T73" fmla="*/ 363 h 1016"/>
                  <a:gd name="T74" fmla="*/ 613 w 999"/>
                  <a:gd name="T75" fmla="*/ 455 h 1016"/>
                  <a:gd name="T76" fmla="*/ 648 w 999"/>
                  <a:gd name="T77" fmla="*/ 521 h 1016"/>
                  <a:gd name="T78" fmla="*/ 705 w 999"/>
                  <a:gd name="T79" fmla="*/ 569 h 1016"/>
                  <a:gd name="T80" fmla="*/ 795 w 999"/>
                  <a:gd name="T81" fmla="*/ 587 h 1016"/>
                  <a:gd name="T82" fmla="*/ 882 w 999"/>
                  <a:gd name="T83" fmla="*/ 558 h 1016"/>
                  <a:gd name="T84" fmla="*/ 969 w 999"/>
                  <a:gd name="T85" fmla="*/ 514 h 1016"/>
                  <a:gd name="T86" fmla="*/ 997 w 999"/>
                  <a:gd name="T87" fmla="*/ 409 h 1016"/>
                  <a:gd name="T88" fmla="*/ 967 w 999"/>
                  <a:gd name="T89" fmla="*/ 303 h 1016"/>
                  <a:gd name="T90" fmla="*/ 930 w 999"/>
                  <a:gd name="T91" fmla="*/ 257 h 1016"/>
                  <a:gd name="T92" fmla="*/ 352 w 999"/>
                  <a:gd name="T93" fmla="*/ 457 h 1016"/>
                  <a:gd name="T94" fmla="*/ 473 w 999"/>
                  <a:gd name="T95" fmla="*/ 511 h 1016"/>
                  <a:gd name="T96" fmla="*/ 591 w 999"/>
                  <a:gd name="T97" fmla="*/ 591 h 1016"/>
                  <a:gd name="T98" fmla="*/ 613 w 999"/>
                  <a:gd name="T99" fmla="*/ 746 h 1016"/>
                  <a:gd name="T100" fmla="*/ 553 w 999"/>
                  <a:gd name="T101" fmla="*/ 892 h 1016"/>
                  <a:gd name="T102" fmla="*/ 492 w 999"/>
                  <a:gd name="T103" fmla="*/ 952 h 1016"/>
                  <a:gd name="T104" fmla="*/ 345 w 999"/>
                  <a:gd name="T105" fmla="*/ 1009 h 1016"/>
                  <a:gd name="T106" fmla="*/ 189 w 999"/>
                  <a:gd name="T107" fmla="*/ 986 h 1016"/>
                  <a:gd name="T108" fmla="*/ 112 w 999"/>
                  <a:gd name="T109" fmla="*/ 869 h 1016"/>
                  <a:gd name="T110" fmla="*/ 58 w 999"/>
                  <a:gd name="T111" fmla="*/ 749 h 1016"/>
                  <a:gd name="T112" fmla="*/ 71 w 999"/>
                  <a:gd name="T113" fmla="*/ 618 h 1016"/>
                  <a:gd name="T114" fmla="*/ 129 w 999"/>
                  <a:gd name="T115" fmla="*/ 528 h 1016"/>
                  <a:gd name="T116" fmla="*/ 220 w 999"/>
                  <a:gd name="T117" fmla="*/ 470 h 1016"/>
                  <a:gd name="T118" fmla="*/ 352 w 999"/>
                  <a:gd name="T119" fmla="*/ 457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99" h="1016">
                    <a:moveTo>
                      <a:pt x="429" y="589"/>
                    </a:moveTo>
                    <a:cubicBezTo>
                      <a:pt x="399" y="558"/>
                      <a:pt x="357" y="540"/>
                      <a:pt x="309" y="540"/>
                    </a:cubicBezTo>
                    <a:cubicBezTo>
                      <a:pt x="263" y="540"/>
                      <a:pt x="221" y="558"/>
                      <a:pt x="190" y="589"/>
                    </a:cubicBezTo>
                    <a:cubicBezTo>
                      <a:pt x="160" y="620"/>
                      <a:pt x="141" y="662"/>
                      <a:pt x="141" y="708"/>
                    </a:cubicBezTo>
                    <a:cubicBezTo>
                      <a:pt x="141" y="755"/>
                      <a:pt x="160" y="797"/>
                      <a:pt x="190" y="827"/>
                    </a:cubicBezTo>
                    <a:cubicBezTo>
                      <a:pt x="221" y="857"/>
                      <a:pt x="263" y="876"/>
                      <a:pt x="309" y="876"/>
                    </a:cubicBezTo>
                    <a:cubicBezTo>
                      <a:pt x="357" y="876"/>
                      <a:pt x="399" y="857"/>
                      <a:pt x="429" y="827"/>
                    </a:cubicBezTo>
                    <a:cubicBezTo>
                      <a:pt x="460" y="797"/>
                      <a:pt x="479" y="755"/>
                      <a:pt x="479" y="708"/>
                    </a:cubicBezTo>
                    <a:cubicBezTo>
                      <a:pt x="479" y="662"/>
                      <a:pt x="460" y="620"/>
                      <a:pt x="429" y="589"/>
                    </a:cubicBezTo>
                    <a:close/>
                    <a:moveTo>
                      <a:pt x="345" y="673"/>
                    </a:moveTo>
                    <a:cubicBezTo>
                      <a:pt x="336" y="663"/>
                      <a:pt x="324" y="658"/>
                      <a:pt x="309" y="658"/>
                    </a:cubicBezTo>
                    <a:cubicBezTo>
                      <a:pt x="296" y="658"/>
                      <a:pt x="283" y="663"/>
                      <a:pt x="274" y="673"/>
                    </a:cubicBezTo>
                    <a:cubicBezTo>
                      <a:pt x="265" y="682"/>
                      <a:pt x="259" y="694"/>
                      <a:pt x="259" y="708"/>
                    </a:cubicBezTo>
                    <a:cubicBezTo>
                      <a:pt x="259" y="722"/>
                      <a:pt x="265" y="735"/>
                      <a:pt x="274" y="744"/>
                    </a:cubicBezTo>
                    <a:cubicBezTo>
                      <a:pt x="283" y="753"/>
                      <a:pt x="296" y="758"/>
                      <a:pt x="309" y="758"/>
                    </a:cubicBezTo>
                    <a:cubicBezTo>
                      <a:pt x="324" y="758"/>
                      <a:pt x="336" y="753"/>
                      <a:pt x="345" y="744"/>
                    </a:cubicBezTo>
                    <a:cubicBezTo>
                      <a:pt x="355" y="735"/>
                      <a:pt x="360" y="722"/>
                      <a:pt x="360" y="708"/>
                    </a:cubicBezTo>
                    <a:cubicBezTo>
                      <a:pt x="360" y="694"/>
                      <a:pt x="355" y="682"/>
                      <a:pt x="345" y="673"/>
                    </a:cubicBezTo>
                    <a:close/>
                    <a:moveTo>
                      <a:pt x="309" y="598"/>
                    </a:moveTo>
                    <a:cubicBezTo>
                      <a:pt x="280" y="598"/>
                      <a:pt x="252" y="611"/>
                      <a:pt x="232" y="630"/>
                    </a:cubicBezTo>
                    <a:cubicBezTo>
                      <a:pt x="212" y="651"/>
                      <a:pt x="199" y="679"/>
                      <a:pt x="199" y="708"/>
                    </a:cubicBezTo>
                    <a:cubicBezTo>
                      <a:pt x="199" y="738"/>
                      <a:pt x="212" y="766"/>
                      <a:pt x="232" y="785"/>
                    </a:cubicBezTo>
                    <a:cubicBezTo>
                      <a:pt x="252" y="806"/>
                      <a:pt x="280" y="818"/>
                      <a:pt x="309" y="818"/>
                    </a:cubicBezTo>
                    <a:cubicBezTo>
                      <a:pt x="340" y="818"/>
                      <a:pt x="368" y="806"/>
                      <a:pt x="388" y="785"/>
                    </a:cubicBezTo>
                    <a:cubicBezTo>
                      <a:pt x="407" y="766"/>
                      <a:pt x="420" y="738"/>
                      <a:pt x="420" y="708"/>
                    </a:cubicBezTo>
                    <a:cubicBezTo>
                      <a:pt x="420" y="679"/>
                      <a:pt x="407" y="651"/>
                      <a:pt x="388" y="630"/>
                    </a:cubicBezTo>
                    <a:cubicBezTo>
                      <a:pt x="368" y="611"/>
                      <a:pt x="340" y="598"/>
                      <a:pt x="309" y="598"/>
                    </a:cubicBezTo>
                    <a:close/>
                    <a:moveTo>
                      <a:pt x="505" y="141"/>
                    </a:moveTo>
                    <a:cubicBezTo>
                      <a:pt x="525" y="163"/>
                      <a:pt x="534" y="194"/>
                      <a:pt x="530" y="225"/>
                    </a:cubicBezTo>
                    <a:cubicBezTo>
                      <a:pt x="527" y="257"/>
                      <a:pt x="511" y="285"/>
                      <a:pt x="488" y="303"/>
                    </a:cubicBezTo>
                    <a:cubicBezTo>
                      <a:pt x="464" y="323"/>
                      <a:pt x="434" y="333"/>
                      <a:pt x="402" y="329"/>
                    </a:cubicBezTo>
                    <a:cubicBezTo>
                      <a:pt x="369" y="326"/>
                      <a:pt x="342" y="309"/>
                      <a:pt x="323" y="287"/>
                    </a:cubicBezTo>
                    <a:cubicBezTo>
                      <a:pt x="304" y="263"/>
                      <a:pt x="294" y="233"/>
                      <a:pt x="297" y="200"/>
                    </a:cubicBezTo>
                    <a:cubicBezTo>
                      <a:pt x="302" y="169"/>
                      <a:pt x="317" y="141"/>
                      <a:pt x="340" y="122"/>
                    </a:cubicBezTo>
                    <a:cubicBezTo>
                      <a:pt x="363" y="104"/>
                      <a:pt x="394" y="94"/>
                      <a:pt x="426" y="98"/>
                    </a:cubicBezTo>
                    <a:cubicBezTo>
                      <a:pt x="459" y="101"/>
                      <a:pt x="486" y="117"/>
                      <a:pt x="505" y="141"/>
                    </a:cubicBezTo>
                    <a:close/>
                    <a:moveTo>
                      <a:pt x="442" y="191"/>
                    </a:moveTo>
                    <a:cubicBezTo>
                      <a:pt x="448" y="198"/>
                      <a:pt x="450" y="207"/>
                      <a:pt x="449" y="217"/>
                    </a:cubicBezTo>
                    <a:cubicBezTo>
                      <a:pt x="448" y="226"/>
                      <a:pt x="443" y="235"/>
                      <a:pt x="436" y="240"/>
                    </a:cubicBezTo>
                    <a:cubicBezTo>
                      <a:pt x="429" y="246"/>
                      <a:pt x="420" y="249"/>
                      <a:pt x="410" y="247"/>
                    </a:cubicBezTo>
                    <a:cubicBezTo>
                      <a:pt x="401" y="247"/>
                      <a:pt x="393" y="242"/>
                      <a:pt x="387" y="235"/>
                    </a:cubicBezTo>
                    <a:cubicBezTo>
                      <a:pt x="381" y="228"/>
                      <a:pt x="379" y="219"/>
                      <a:pt x="379" y="210"/>
                    </a:cubicBezTo>
                    <a:cubicBezTo>
                      <a:pt x="380" y="200"/>
                      <a:pt x="385" y="191"/>
                      <a:pt x="392" y="186"/>
                    </a:cubicBezTo>
                    <a:cubicBezTo>
                      <a:pt x="399" y="181"/>
                      <a:pt x="408" y="178"/>
                      <a:pt x="417" y="178"/>
                    </a:cubicBezTo>
                    <a:cubicBezTo>
                      <a:pt x="427" y="179"/>
                      <a:pt x="436" y="184"/>
                      <a:pt x="442" y="191"/>
                    </a:cubicBezTo>
                    <a:close/>
                    <a:moveTo>
                      <a:pt x="423" y="138"/>
                    </a:moveTo>
                    <a:cubicBezTo>
                      <a:pt x="443" y="139"/>
                      <a:pt x="461" y="150"/>
                      <a:pt x="474" y="165"/>
                    </a:cubicBezTo>
                    <a:cubicBezTo>
                      <a:pt x="486" y="181"/>
                      <a:pt x="492" y="200"/>
                      <a:pt x="490" y="221"/>
                    </a:cubicBezTo>
                    <a:cubicBezTo>
                      <a:pt x="488" y="242"/>
                      <a:pt x="477" y="260"/>
                      <a:pt x="462" y="272"/>
                    </a:cubicBezTo>
                    <a:cubicBezTo>
                      <a:pt x="446" y="285"/>
                      <a:pt x="426" y="291"/>
                      <a:pt x="406" y="289"/>
                    </a:cubicBezTo>
                    <a:cubicBezTo>
                      <a:pt x="385" y="287"/>
                      <a:pt x="367" y="277"/>
                      <a:pt x="354" y="261"/>
                    </a:cubicBezTo>
                    <a:cubicBezTo>
                      <a:pt x="342" y="246"/>
                      <a:pt x="336" y="226"/>
                      <a:pt x="338" y="205"/>
                    </a:cubicBezTo>
                    <a:cubicBezTo>
                      <a:pt x="340" y="184"/>
                      <a:pt x="351" y="166"/>
                      <a:pt x="366" y="154"/>
                    </a:cubicBezTo>
                    <a:cubicBezTo>
                      <a:pt x="381" y="142"/>
                      <a:pt x="401" y="135"/>
                      <a:pt x="423" y="138"/>
                    </a:cubicBezTo>
                    <a:close/>
                    <a:moveTo>
                      <a:pt x="462" y="43"/>
                    </a:moveTo>
                    <a:lnTo>
                      <a:pt x="463" y="8"/>
                    </a:lnTo>
                    <a:cubicBezTo>
                      <a:pt x="448" y="2"/>
                      <a:pt x="431" y="0"/>
                      <a:pt x="413" y="4"/>
                    </a:cubicBezTo>
                    <a:lnTo>
                      <a:pt x="404" y="37"/>
                    </a:lnTo>
                    <a:cubicBezTo>
                      <a:pt x="393" y="37"/>
                      <a:pt x="381" y="40"/>
                      <a:pt x="370" y="42"/>
                    </a:cubicBezTo>
                    <a:lnTo>
                      <a:pt x="353" y="11"/>
                    </a:lnTo>
                    <a:cubicBezTo>
                      <a:pt x="337" y="14"/>
                      <a:pt x="321" y="20"/>
                      <a:pt x="307" y="32"/>
                    </a:cubicBezTo>
                    <a:lnTo>
                      <a:pt x="317" y="65"/>
                    </a:lnTo>
                    <a:cubicBezTo>
                      <a:pt x="312" y="69"/>
                      <a:pt x="307" y="72"/>
                      <a:pt x="303" y="76"/>
                    </a:cubicBezTo>
                    <a:cubicBezTo>
                      <a:pt x="298" y="79"/>
                      <a:pt x="294" y="83"/>
                      <a:pt x="290" y="87"/>
                    </a:cubicBezTo>
                    <a:lnTo>
                      <a:pt x="261" y="69"/>
                    </a:lnTo>
                    <a:cubicBezTo>
                      <a:pt x="247" y="79"/>
                      <a:pt x="236" y="92"/>
                      <a:pt x="230" y="110"/>
                    </a:cubicBezTo>
                    <a:lnTo>
                      <a:pt x="255" y="133"/>
                    </a:lnTo>
                    <a:cubicBezTo>
                      <a:pt x="251" y="144"/>
                      <a:pt x="247" y="154"/>
                      <a:pt x="243" y="166"/>
                    </a:cubicBezTo>
                    <a:lnTo>
                      <a:pt x="208" y="164"/>
                    </a:lnTo>
                    <a:cubicBezTo>
                      <a:pt x="202" y="180"/>
                      <a:pt x="200" y="197"/>
                      <a:pt x="203" y="216"/>
                    </a:cubicBezTo>
                    <a:lnTo>
                      <a:pt x="236" y="223"/>
                    </a:lnTo>
                    <a:cubicBezTo>
                      <a:pt x="238" y="234"/>
                      <a:pt x="239" y="246"/>
                      <a:pt x="242" y="257"/>
                    </a:cubicBezTo>
                    <a:lnTo>
                      <a:pt x="212" y="273"/>
                    </a:lnTo>
                    <a:cubicBezTo>
                      <a:pt x="213" y="290"/>
                      <a:pt x="220" y="306"/>
                      <a:pt x="233" y="320"/>
                    </a:cubicBezTo>
                    <a:lnTo>
                      <a:pt x="266" y="309"/>
                    </a:lnTo>
                    <a:cubicBezTo>
                      <a:pt x="269" y="315"/>
                      <a:pt x="272" y="319"/>
                      <a:pt x="276" y="324"/>
                    </a:cubicBezTo>
                    <a:cubicBezTo>
                      <a:pt x="280" y="328"/>
                      <a:pt x="283" y="333"/>
                      <a:pt x="287" y="337"/>
                    </a:cubicBezTo>
                    <a:lnTo>
                      <a:pt x="269" y="366"/>
                    </a:lnTo>
                    <a:cubicBezTo>
                      <a:pt x="279" y="380"/>
                      <a:pt x="293" y="390"/>
                      <a:pt x="311" y="396"/>
                    </a:cubicBezTo>
                    <a:lnTo>
                      <a:pt x="334" y="371"/>
                    </a:lnTo>
                    <a:cubicBezTo>
                      <a:pt x="344" y="375"/>
                      <a:pt x="355" y="380"/>
                      <a:pt x="366" y="383"/>
                    </a:cubicBezTo>
                    <a:lnTo>
                      <a:pt x="365" y="418"/>
                    </a:lnTo>
                    <a:cubicBezTo>
                      <a:pt x="381" y="424"/>
                      <a:pt x="398" y="426"/>
                      <a:pt x="416" y="424"/>
                    </a:cubicBezTo>
                    <a:lnTo>
                      <a:pt x="423" y="390"/>
                    </a:lnTo>
                    <a:cubicBezTo>
                      <a:pt x="436" y="389"/>
                      <a:pt x="448" y="387"/>
                      <a:pt x="458" y="384"/>
                    </a:cubicBezTo>
                    <a:lnTo>
                      <a:pt x="475" y="415"/>
                    </a:lnTo>
                    <a:cubicBezTo>
                      <a:pt x="491" y="412"/>
                      <a:pt x="507" y="406"/>
                      <a:pt x="521" y="394"/>
                    </a:cubicBezTo>
                    <a:lnTo>
                      <a:pt x="511" y="361"/>
                    </a:lnTo>
                    <a:cubicBezTo>
                      <a:pt x="516" y="358"/>
                      <a:pt x="521" y="354"/>
                      <a:pt x="525" y="351"/>
                    </a:cubicBezTo>
                    <a:cubicBezTo>
                      <a:pt x="530" y="347"/>
                      <a:pt x="534" y="343"/>
                      <a:pt x="538" y="339"/>
                    </a:cubicBezTo>
                    <a:lnTo>
                      <a:pt x="568" y="357"/>
                    </a:lnTo>
                    <a:cubicBezTo>
                      <a:pt x="582" y="347"/>
                      <a:pt x="592" y="334"/>
                      <a:pt x="598" y="317"/>
                    </a:cubicBezTo>
                    <a:lnTo>
                      <a:pt x="572" y="293"/>
                    </a:lnTo>
                    <a:cubicBezTo>
                      <a:pt x="578" y="283"/>
                      <a:pt x="582" y="272"/>
                      <a:pt x="585" y="261"/>
                    </a:cubicBezTo>
                    <a:lnTo>
                      <a:pt x="620" y="262"/>
                    </a:lnTo>
                    <a:cubicBezTo>
                      <a:pt x="626" y="246"/>
                      <a:pt x="628" y="229"/>
                      <a:pt x="626" y="211"/>
                    </a:cubicBezTo>
                    <a:lnTo>
                      <a:pt x="591" y="204"/>
                    </a:lnTo>
                    <a:cubicBezTo>
                      <a:pt x="591" y="192"/>
                      <a:pt x="589" y="181"/>
                      <a:pt x="586" y="169"/>
                    </a:cubicBezTo>
                    <a:lnTo>
                      <a:pt x="617" y="153"/>
                    </a:lnTo>
                    <a:cubicBezTo>
                      <a:pt x="615" y="136"/>
                      <a:pt x="607" y="120"/>
                      <a:pt x="596" y="107"/>
                    </a:cubicBezTo>
                    <a:lnTo>
                      <a:pt x="563" y="117"/>
                    </a:lnTo>
                    <a:cubicBezTo>
                      <a:pt x="559" y="113"/>
                      <a:pt x="556" y="107"/>
                      <a:pt x="552" y="102"/>
                    </a:cubicBezTo>
                    <a:cubicBezTo>
                      <a:pt x="549" y="98"/>
                      <a:pt x="545" y="94"/>
                      <a:pt x="541" y="90"/>
                    </a:cubicBezTo>
                    <a:lnTo>
                      <a:pt x="559" y="60"/>
                    </a:lnTo>
                    <a:cubicBezTo>
                      <a:pt x="550" y="47"/>
                      <a:pt x="535" y="37"/>
                      <a:pt x="518" y="31"/>
                    </a:cubicBezTo>
                    <a:lnTo>
                      <a:pt x="495" y="56"/>
                    </a:lnTo>
                    <a:cubicBezTo>
                      <a:pt x="484" y="51"/>
                      <a:pt x="473" y="46"/>
                      <a:pt x="462" y="43"/>
                    </a:cubicBezTo>
                    <a:close/>
                    <a:moveTo>
                      <a:pt x="876" y="337"/>
                    </a:moveTo>
                    <a:cubicBezTo>
                      <a:pt x="895" y="361"/>
                      <a:pt x="905" y="391"/>
                      <a:pt x="902" y="424"/>
                    </a:cubicBezTo>
                    <a:cubicBezTo>
                      <a:pt x="898" y="455"/>
                      <a:pt x="882" y="483"/>
                      <a:pt x="859" y="502"/>
                    </a:cubicBezTo>
                    <a:cubicBezTo>
                      <a:pt x="836" y="521"/>
                      <a:pt x="805" y="530"/>
                      <a:pt x="772" y="527"/>
                    </a:cubicBezTo>
                    <a:cubicBezTo>
                      <a:pt x="740" y="523"/>
                      <a:pt x="713" y="508"/>
                      <a:pt x="694" y="484"/>
                    </a:cubicBezTo>
                    <a:cubicBezTo>
                      <a:pt x="674" y="461"/>
                      <a:pt x="665" y="431"/>
                      <a:pt x="668" y="399"/>
                    </a:cubicBezTo>
                    <a:cubicBezTo>
                      <a:pt x="672" y="366"/>
                      <a:pt x="688" y="339"/>
                      <a:pt x="711" y="320"/>
                    </a:cubicBezTo>
                    <a:cubicBezTo>
                      <a:pt x="734" y="301"/>
                      <a:pt x="765" y="291"/>
                      <a:pt x="797" y="295"/>
                    </a:cubicBezTo>
                    <a:cubicBezTo>
                      <a:pt x="830" y="299"/>
                      <a:pt x="857" y="315"/>
                      <a:pt x="876" y="337"/>
                    </a:cubicBezTo>
                    <a:close/>
                    <a:moveTo>
                      <a:pt x="813" y="389"/>
                    </a:moveTo>
                    <a:cubicBezTo>
                      <a:pt x="818" y="396"/>
                      <a:pt x="821" y="405"/>
                      <a:pt x="820" y="414"/>
                    </a:cubicBezTo>
                    <a:cubicBezTo>
                      <a:pt x="819" y="424"/>
                      <a:pt x="814" y="433"/>
                      <a:pt x="807" y="438"/>
                    </a:cubicBezTo>
                    <a:cubicBezTo>
                      <a:pt x="800" y="444"/>
                      <a:pt x="791" y="446"/>
                      <a:pt x="781" y="446"/>
                    </a:cubicBezTo>
                    <a:cubicBezTo>
                      <a:pt x="772" y="445"/>
                      <a:pt x="763" y="440"/>
                      <a:pt x="758" y="433"/>
                    </a:cubicBezTo>
                    <a:cubicBezTo>
                      <a:pt x="752" y="426"/>
                      <a:pt x="749" y="417"/>
                      <a:pt x="750" y="407"/>
                    </a:cubicBezTo>
                    <a:cubicBezTo>
                      <a:pt x="751" y="398"/>
                      <a:pt x="756" y="390"/>
                      <a:pt x="763" y="384"/>
                    </a:cubicBezTo>
                    <a:cubicBezTo>
                      <a:pt x="770" y="378"/>
                      <a:pt x="779" y="375"/>
                      <a:pt x="789" y="377"/>
                    </a:cubicBezTo>
                    <a:cubicBezTo>
                      <a:pt x="798" y="377"/>
                      <a:pt x="807" y="382"/>
                      <a:pt x="813" y="389"/>
                    </a:cubicBezTo>
                    <a:close/>
                    <a:moveTo>
                      <a:pt x="794" y="335"/>
                    </a:moveTo>
                    <a:cubicBezTo>
                      <a:pt x="814" y="337"/>
                      <a:pt x="832" y="348"/>
                      <a:pt x="845" y="363"/>
                    </a:cubicBezTo>
                    <a:cubicBezTo>
                      <a:pt x="857" y="378"/>
                      <a:pt x="863" y="398"/>
                      <a:pt x="861" y="419"/>
                    </a:cubicBezTo>
                    <a:cubicBezTo>
                      <a:pt x="859" y="440"/>
                      <a:pt x="848" y="458"/>
                      <a:pt x="833" y="471"/>
                    </a:cubicBezTo>
                    <a:cubicBezTo>
                      <a:pt x="817" y="482"/>
                      <a:pt x="797" y="489"/>
                      <a:pt x="777" y="487"/>
                    </a:cubicBezTo>
                    <a:cubicBezTo>
                      <a:pt x="756" y="484"/>
                      <a:pt x="738" y="474"/>
                      <a:pt x="725" y="459"/>
                    </a:cubicBezTo>
                    <a:cubicBezTo>
                      <a:pt x="713" y="443"/>
                      <a:pt x="707" y="424"/>
                      <a:pt x="709" y="403"/>
                    </a:cubicBezTo>
                    <a:cubicBezTo>
                      <a:pt x="711" y="382"/>
                      <a:pt x="722" y="364"/>
                      <a:pt x="737" y="352"/>
                    </a:cubicBezTo>
                    <a:cubicBezTo>
                      <a:pt x="752" y="339"/>
                      <a:pt x="772" y="334"/>
                      <a:pt x="794" y="335"/>
                    </a:cubicBezTo>
                    <a:close/>
                    <a:moveTo>
                      <a:pt x="833" y="241"/>
                    </a:moveTo>
                    <a:lnTo>
                      <a:pt x="834" y="206"/>
                    </a:lnTo>
                    <a:cubicBezTo>
                      <a:pt x="818" y="200"/>
                      <a:pt x="801" y="198"/>
                      <a:pt x="783" y="200"/>
                    </a:cubicBezTo>
                    <a:lnTo>
                      <a:pt x="776" y="234"/>
                    </a:lnTo>
                    <a:cubicBezTo>
                      <a:pt x="763" y="235"/>
                      <a:pt x="752" y="237"/>
                      <a:pt x="741" y="240"/>
                    </a:cubicBezTo>
                    <a:lnTo>
                      <a:pt x="724" y="210"/>
                    </a:lnTo>
                    <a:cubicBezTo>
                      <a:pt x="708" y="211"/>
                      <a:pt x="692" y="218"/>
                      <a:pt x="678" y="230"/>
                    </a:cubicBezTo>
                    <a:lnTo>
                      <a:pt x="688" y="263"/>
                    </a:lnTo>
                    <a:cubicBezTo>
                      <a:pt x="683" y="266"/>
                      <a:pt x="678" y="270"/>
                      <a:pt x="674" y="273"/>
                    </a:cubicBezTo>
                    <a:cubicBezTo>
                      <a:pt x="670" y="278"/>
                      <a:pt x="665" y="281"/>
                      <a:pt x="661" y="285"/>
                    </a:cubicBezTo>
                    <a:lnTo>
                      <a:pt x="632" y="266"/>
                    </a:lnTo>
                    <a:cubicBezTo>
                      <a:pt x="617" y="277"/>
                      <a:pt x="607" y="290"/>
                      <a:pt x="601" y="308"/>
                    </a:cubicBezTo>
                    <a:lnTo>
                      <a:pt x="626" y="331"/>
                    </a:lnTo>
                    <a:cubicBezTo>
                      <a:pt x="622" y="341"/>
                      <a:pt x="617" y="352"/>
                      <a:pt x="614" y="363"/>
                    </a:cubicBezTo>
                    <a:lnTo>
                      <a:pt x="579" y="362"/>
                    </a:lnTo>
                    <a:cubicBezTo>
                      <a:pt x="572" y="378"/>
                      <a:pt x="571" y="394"/>
                      <a:pt x="573" y="412"/>
                    </a:cubicBezTo>
                    <a:lnTo>
                      <a:pt x="607" y="420"/>
                    </a:lnTo>
                    <a:cubicBezTo>
                      <a:pt x="608" y="433"/>
                      <a:pt x="610" y="443"/>
                      <a:pt x="613" y="455"/>
                    </a:cubicBezTo>
                    <a:lnTo>
                      <a:pt x="582" y="471"/>
                    </a:lnTo>
                    <a:cubicBezTo>
                      <a:pt x="584" y="488"/>
                      <a:pt x="592" y="503"/>
                      <a:pt x="603" y="517"/>
                    </a:cubicBezTo>
                    <a:lnTo>
                      <a:pt x="636" y="508"/>
                    </a:lnTo>
                    <a:cubicBezTo>
                      <a:pt x="640" y="512"/>
                      <a:pt x="643" y="517"/>
                      <a:pt x="648" y="521"/>
                    </a:cubicBezTo>
                    <a:cubicBezTo>
                      <a:pt x="651" y="526"/>
                      <a:pt x="654" y="530"/>
                      <a:pt x="658" y="534"/>
                    </a:cubicBezTo>
                    <a:lnTo>
                      <a:pt x="640" y="564"/>
                    </a:lnTo>
                    <a:cubicBezTo>
                      <a:pt x="650" y="577"/>
                      <a:pt x="664" y="588"/>
                      <a:pt x="681" y="594"/>
                    </a:cubicBezTo>
                    <a:lnTo>
                      <a:pt x="705" y="569"/>
                    </a:lnTo>
                    <a:cubicBezTo>
                      <a:pt x="715" y="573"/>
                      <a:pt x="726" y="578"/>
                      <a:pt x="737" y="581"/>
                    </a:cubicBezTo>
                    <a:lnTo>
                      <a:pt x="736" y="616"/>
                    </a:lnTo>
                    <a:cubicBezTo>
                      <a:pt x="752" y="622"/>
                      <a:pt x="769" y="624"/>
                      <a:pt x="787" y="620"/>
                    </a:cubicBezTo>
                    <a:lnTo>
                      <a:pt x="795" y="587"/>
                    </a:lnTo>
                    <a:cubicBezTo>
                      <a:pt x="807" y="587"/>
                      <a:pt x="818" y="584"/>
                      <a:pt x="829" y="582"/>
                    </a:cubicBezTo>
                    <a:lnTo>
                      <a:pt x="845" y="612"/>
                    </a:lnTo>
                    <a:cubicBezTo>
                      <a:pt x="862" y="611"/>
                      <a:pt x="878" y="603"/>
                      <a:pt x="892" y="592"/>
                    </a:cubicBezTo>
                    <a:lnTo>
                      <a:pt x="882" y="558"/>
                    </a:lnTo>
                    <a:cubicBezTo>
                      <a:pt x="887" y="555"/>
                      <a:pt x="892" y="552"/>
                      <a:pt x="896" y="548"/>
                    </a:cubicBezTo>
                    <a:cubicBezTo>
                      <a:pt x="900" y="545"/>
                      <a:pt x="905" y="542"/>
                      <a:pt x="909" y="537"/>
                    </a:cubicBezTo>
                    <a:lnTo>
                      <a:pt x="938" y="555"/>
                    </a:lnTo>
                    <a:cubicBezTo>
                      <a:pt x="953" y="545"/>
                      <a:pt x="962" y="531"/>
                      <a:pt x="969" y="514"/>
                    </a:cubicBezTo>
                    <a:lnTo>
                      <a:pt x="943" y="491"/>
                    </a:lnTo>
                    <a:cubicBezTo>
                      <a:pt x="949" y="480"/>
                      <a:pt x="953" y="470"/>
                      <a:pt x="956" y="459"/>
                    </a:cubicBezTo>
                    <a:lnTo>
                      <a:pt x="991" y="460"/>
                    </a:lnTo>
                    <a:cubicBezTo>
                      <a:pt x="997" y="444"/>
                      <a:pt x="999" y="427"/>
                      <a:pt x="997" y="409"/>
                    </a:cubicBezTo>
                    <a:lnTo>
                      <a:pt x="962" y="401"/>
                    </a:lnTo>
                    <a:cubicBezTo>
                      <a:pt x="962" y="390"/>
                      <a:pt x="960" y="378"/>
                      <a:pt x="956" y="367"/>
                    </a:cubicBezTo>
                    <a:lnTo>
                      <a:pt x="988" y="351"/>
                    </a:lnTo>
                    <a:cubicBezTo>
                      <a:pt x="986" y="334"/>
                      <a:pt x="978" y="319"/>
                      <a:pt x="967" y="303"/>
                    </a:cubicBezTo>
                    <a:lnTo>
                      <a:pt x="934" y="315"/>
                    </a:lnTo>
                    <a:cubicBezTo>
                      <a:pt x="930" y="309"/>
                      <a:pt x="927" y="305"/>
                      <a:pt x="923" y="300"/>
                    </a:cubicBezTo>
                    <a:cubicBezTo>
                      <a:pt x="919" y="296"/>
                      <a:pt x="916" y="291"/>
                      <a:pt x="912" y="287"/>
                    </a:cubicBezTo>
                    <a:lnTo>
                      <a:pt x="930" y="257"/>
                    </a:lnTo>
                    <a:cubicBezTo>
                      <a:pt x="920" y="244"/>
                      <a:pt x="906" y="234"/>
                      <a:pt x="889" y="228"/>
                    </a:cubicBezTo>
                    <a:lnTo>
                      <a:pt x="865" y="253"/>
                    </a:lnTo>
                    <a:cubicBezTo>
                      <a:pt x="855" y="248"/>
                      <a:pt x="844" y="244"/>
                      <a:pt x="833" y="241"/>
                    </a:cubicBezTo>
                    <a:close/>
                    <a:moveTo>
                      <a:pt x="352" y="457"/>
                    </a:moveTo>
                    <a:cubicBezTo>
                      <a:pt x="369" y="460"/>
                      <a:pt x="385" y="465"/>
                      <a:pt x="401" y="471"/>
                    </a:cubicBezTo>
                    <a:lnTo>
                      <a:pt x="431" y="430"/>
                    </a:lnTo>
                    <a:cubicBezTo>
                      <a:pt x="457" y="437"/>
                      <a:pt x="478" y="449"/>
                      <a:pt x="495" y="466"/>
                    </a:cubicBezTo>
                    <a:lnTo>
                      <a:pt x="473" y="511"/>
                    </a:lnTo>
                    <a:cubicBezTo>
                      <a:pt x="479" y="517"/>
                      <a:pt x="485" y="523"/>
                      <a:pt x="490" y="528"/>
                    </a:cubicBezTo>
                    <a:cubicBezTo>
                      <a:pt x="497" y="535"/>
                      <a:pt x="503" y="540"/>
                      <a:pt x="508" y="547"/>
                    </a:cubicBezTo>
                    <a:lnTo>
                      <a:pt x="554" y="527"/>
                    </a:lnTo>
                    <a:cubicBezTo>
                      <a:pt x="573" y="546"/>
                      <a:pt x="586" y="567"/>
                      <a:pt x="591" y="591"/>
                    </a:cubicBezTo>
                    <a:lnTo>
                      <a:pt x="550" y="619"/>
                    </a:lnTo>
                    <a:cubicBezTo>
                      <a:pt x="555" y="635"/>
                      <a:pt x="559" y="651"/>
                      <a:pt x="563" y="667"/>
                    </a:cubicBezTo>
                    <a:lnTo>
                      <a:pt x="613" y="673"/>
                    </a:lnTo>
                    <a:cubicBezTo>
                      <a:pt x="619" y="699"/>
                      <a:pt x="619" y="723"/>
                      <a:pt x="613" y="746"/>
                    </a:cubicBezTo>
                    <a:lnTo>
                      <a:pt x="562" y="750"/>
                    </a:lnTo>
                    <a:cubicBezTo>
                      <a:pt x="559" y="767"/>
                      <a:pt x="555" y="783"/>
                      <a:pt x="550" y="799"/>
                    </a:cubicBezTo>
                    <a:lnTo>
                      <a:pt x="589" y="828"/>
                    </a:lnTo>
                    <a:cubicBezTo>
                      <a:pt x="582" y="854"/>
                      <a:pt x="570" y="875"/>
                      <a:pt x="553" y="892"/>
                    </a:cubicBezTo>
                    <a:lnTo>
                      <a:pt x="507" y="871"/>
                    </a:lnTo>
                    <a:cubicBezTo>
                      <a:pt x="502" y="876"/>
                      <a:pt x="496" y="882"/>
                      <a:pt x="490" y="888"/>
                    </a:cubicBezTo>
                    <a:cubicBezTo>
                      <a:pt x="485" y="894"/>
                      <a:pt x="478" y="900"/>
                      <a:pt x="471" y="905"/>
                    </a:cubicBezTo>
                    <a:lnTo>
                      <a:pt x="492" y="952"/>
                    </a:lnTo>
                    <a:cubicBezTo>
                      <a:pt x="473" y="971"/>
                      <a:pt x="452" y="982"/>
                      <a:pt x="428" y="988"/>
                    </a:cubicBezTo>
                    <a:lnTo>
                      <a:pt x="399" y="946"/>
                    </a:lnTo>
                    <a:cubicBezTo>
                      <a:pt x="384" y="952"/>
                      <a:pt x="368" y="956"/>
                      <a:pt x="351" y="959"/>
                    </a:cubicBezTo>
                    <a:lnTo>
                      <a:pt x="345" y="1009"/>
                    </a:lnTo>
                    <a:cubicBezTo>
                      <a:pt x="320" y="1016"/>
                      <a:pt x="295" y="1016"/>
                      <a:pt x="271" y="1009"/>
                    </a:cubicBezTo>
                    <a:lnTo>
                      <a:pt x="267" y="959"/>
                    </a:lnTo>
                    <a:cubicBezTo>
                      <a:pt x="251" y="956"/>
                      <a:pt x="234" y="952"/>
                      <a:pt x="219" y="946"/>
                    </a:cubicBezTo>
                    <a:lnTo>
                      <a:pt x="189" y="986"/>
                    </a:lnTo>
                    <a:cubicBezTo>
                      <a:pt x="163" y="980"/>
                      <a:pt x="142" y="967"/>
                      <a:pt x="125" y="950"/>
                    </a:cubicBezTo>
                    <a:lnTo>
                      <a:pt x="147" y="904"/>
                    </a:lnTo>
                    <a:cubicBezTo>
                      <a:pt x="140" y="900"/>
                      <a:pt x="135" y="894"/>
                      <a:pt x="129" y="888"/>
                    </a:cubicBezTo>
                    <a:cubicBezTo>
                      <a:pt x="123" y="882"/>
                      <a:pt x="117" y="875"/>
                      <a:pt x="112" y="869"/>
                    </a:cubicBezTo>
                    <a:lnTo>
                      <a:pt x="66" y="890"/>
                    </a:lnTo>
                    <a:cubicBezTo>
                      <a:pt x="47" y="871"/>
                      <a:pt x="34" y="849"/>
                      <a:pt x="29" y="826"/>
                    </a:cubicBezTo>
                    <a:lnTo>
                      <a:pt x="70" y="797"/>
                    </a:lnTo>
                    <a:cubicBezTo>
                      <a:pt x="64" y="782"/>
                      <a:pt x="60" y="766"/>
                      <a:pt x="58" y="749"/>
                    </a:cubicBezTo>
                    <a:lnTo>
                      <a:pt x="8" y="744"/>
                    </a:lnTo>
                    <a:cubicBezTo>
                      <a:pt x="0" y="718"/>
                      <a:pt x="0" y="693"/>
                      <a:pt x="8" y="670"/>
                    </a:cubicBezTo>
                    <a:lnTo>
                      <a:pt x="58" y="666"/>
                    </a:lnTo>
                    <a:cubicBezTo>
                      <a:pt x="61" y="649"/>
                      <a:pt x="65" y="633"/>
                      <a:pt x="71" y="618"/>
                    </a:cubicBezTo>
                    <a:lnTo>
                      <a:pt x="30" y="589"/>
                    </a:lnTo>
                    <a:cubicBezTo>
                      <a:pt x="36" y="563"/>
                      <a:pt x="49" y="542"/>
                      <a:pt x="67" y="525"/>
                    </a:cubicBezTo>
                    <a:lnTo>
                      <a:pt x="113" y="546"/>
                    </a:lnTo>
                    <a:cubicBezTo>
                      <a:pt x="118" y="540"/>
                      <a:pt x="123" y="534"/>
                      <a:pt x="129" y="528"/>
                    </a:cubicBezTo>
                    <a:cubicBezTo>
                      <a:pt x="135" y="523"/>
                      <a:pt x="141" y="517"/>
                      <a:pt x="148" y="511"/>
                    </a:cubicBezTo>
                    <a:lnTo>
                      <a:pt x="128" y="465"/>
                    </a:lnTo>
                    <a:cubicBezTo>
                      <a:pt x="147" y="446"/>
                      <a:pt x="168" y="434"/>
                      <a:pt x="192" y="428"/>
                    </a:cubicBezTo>
                    <a:lnTo>
                      <a:pt x="220" y="470"/>
                    </a:lnTo>
                    <a:cubicBezTo>
                      <a:pt x="236" y="464"/>
                      <a:pt x="252" y="460"/>
                      <a:pt x="269" y="457"/>
                    </a:cubicBezTo>
                    <a:lnTo>
                      <a:pt x="275" y="408"/>
                    </a:lnTo>
                    <a:cubicBezTo>
                      <a:pt x="300" y="400"/>
                      <a:pt x="325" y="400"/>
                      <a:pt x="348" y="408"/>
                    </a:cubicBezTo>
                    <a:lnTo>
                      <a:pt x="35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40" name="组合 39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>
            <a:xfrm>
              <a:off x="15521" y="6970"/>
              <a:ext cx="1355" cy="1355"/>
              <a:chOff x="9949657" y="4485247"/>
              <a:chExt cx="860425" cy="860425"/>
            </a:xfrm>
            <a:effectLst/>
          </p:grpSpPr>
          <p:sp>
            <p:nvSpPr>
              <p:cNvPr id="41" name="Oval 9"/>
              <p:cNvSpPr>
                <a:spLocks noChangeAspect="1"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9949657" y="4485247"/>
                <a:ext cx="860425" cy="860425"/>
              </a:xfrm>
              <a:prstGeom prst="ellipse">
                <a:avLst/>
              </a:prstGeom>
              <a:solidFill>
                <a:srgbClr val="004462"/>
              </a:solidFill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>
                  <a:defRPr/>
                </a:pPr>
                <a:endParaRPr lang="zh-CN" altLang="en-US" sz="1400" kern="0" dirty="0">
                  <a:solidFill>
                    <a:prstClr val="white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42" name="Freeform 15"/>
              <p:cNvSpPr>
                <a:spLocks noChangeAspect="1" noEditPoint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10100518" y="4654459"/>
                <a:ext cx="558703" cy="522000"/>
              </a:xfrm>
              <a:custGeom>
                <a:avLst/>
                <a:gdLst>
                  <a:gd name="T0" fmla="*/ 694 w 1198"/>
                  <a:gd name="T1" fmla="*/ 876 h 1121"/>
                  <a:gd name="T2" fmla="*/ 474 w 1198"/>
                  <a:gd name="T3" fmla="*/ 825 h 1121"/>
                  <a:gd name="T4" fmla="*/ 796 w 1198"/>
                  <a:gd name="T5" fmla="*/ 423 h 1121"/>
                  <a:gd name="T6" fmla="*/ 387 w 1198"/>
                  <a:gd name="T7" fmla="*/ 588 h 1121"/>
                  <a:gd name="T8" fmla="*/ 779 w 1198"/>
                  <a:gd name="T9" fmla="*/ 478 h 1121"/>
                  <a:gd name="T10" fmla="*/ 711 w 1198"/>
                  <a:gd name="T11" fmla="*/ 819 h 1121"/>
                  <a:gd name="T12" fmla="*/ 1198 w 1198"/>
                  <a:gd name="T13" fmla="*/ 216 h 1121"/>
                  <a:gd name="T14" fmla="*/ 1003 w 1198"/>
                  <a:gd name="T15" fmla="*/ 220 h 1121"/>
                  <a:gd name="T16" fmla="*/ 588 w 1198"/>
                  <a:gd name="T17" fmla="*/ 258 h 1121"/>
                  <a:gd name="T18" fmla="*/ 427 w 1198"/>
                  <a:gd name="T19" fmla="*/ 872 h 1121"/>
                  <a:gd name="T20" fmla="*/ 592 w 1198"/>
                  <a:gd name="T21" fmla="*/ 1121 h 1121"/>
                  <a:gd name="T22" fmla="*/ 760 w 1198"/>
                  <a:gd name="T23" fmla="*/ 867 h 1121"/>
                  <a:gd name="T24" fmla="*/ 1016 w 1198"/>
                  <a:gd name="T25" fmla="*/ 300 h 1121"/>
                  <a:gd name="T26" fmla="*/ 599 w 1198"/>
                  <a:gd name="T27" fmla="*/ 455 h 1121"/>
                  <a:gd name="T28" fmla="*/ 730 w 1198"/>
                  <a:gd name="T29" fmla="*/ 588 h 1121"/>
                  <a:gd name="T30" fmla="*/ 768 w 1198"/>
                  <a:gd name="T31" fmla="*/ 588 h 1121"/>
                  <a:gd name="T32" fmla="*/ 599 w 1198"/>
                  <a:gd name="T33" fmla="*/ 419 h 1121"/>
                  <a:gd name="T34" fmla="*/ 633 w 1198"/>
                  <a:gd name="T35" fmla="*/ 539 h 1121"/>
                  <a:gd name="T36" fmla="*/ 599 w 1198"/>
                  <a:gd name="T37" fmla="*/ 645 h 1121"/>
                  <a:gd name="T38" fmla="*/ 685 w 1198"/>
                  <a:gd name="T39" fmla="*/ 550 h 1121"/>
                  <a:gd name="T40" fmla="*/ 504 w 1198"/>
                  <a:gd name="T41" fmla="*/ 588 h 1121"/>
                  <a:gd name="T42" fmla="*/ 601 w 1198"/>
                  <a:gd name="T43" fmla="*/ 565 h 1121"/>
                  <a:gd name="T44" fmla="*/ 599 w 1198"/>
                  <a:gd name="T45" fmla="*/ 609 h 1121"/>
                  <a:gd name="T46" fmla="*/ 601 w 1198"/>
                  <a:gd name="T47" fmla="*/ 565 h 1121"/>
                  <a:gd name="T48" fmla="*/ 563 w 1198"/>
                  <a:gd name="T49" fmla="*/ 31 h 1121"/>
                  <a:gd name="T50" fmla="*/ 622 w 1198"/>
                  <a:gd name="T51" fmla="*/ 173 h 1121"/>
                  <a:gd name="T52" fmla="*/ 857 w 1198"/>
                  <a:gd name="T53" fmla="*/ 288 h 1121"/>
                  <a:gd name="T54" fmla="*/ 912 w 1198"/>
                  <a:gd name="T55" fmla="*/ 122 h 1121"/>
                  <a:gd name="T56" fmla="*/ 880 w 1198"/>
                  <a:gd name="T57" fmla="*/ 275 h 1121"/>
                  <a:gd name="T58" fmla="*/ 292 w 1198"/>
                  <a:gd name="T59" fmla="*/ 273 h 1121"/>
                  <a:gd name="T60" fmla="*/ 262 w 1198"/>
                  <a:gd name="T61" fmla="*/ 122 h 1121"/>
                  <a:gd name="T62" fmla="*/ 317 w 1198"/>
                  <a:gd name="T63" fmla="*/ 285 h 1121"/>
                  <a:gd name="T64" fmla="*/ 27 w 1198"/>
                  <a:gd name="T65" fmla="*/ 508 h 1121"/>
                  <a:gd name="T66" fmla="*/ 180 w 1198"/>
                  <a:gd name="T67" fmla="*/ 478 h 1121"/>
                  <a:gd name="T68" fmla="*/ 112 w 1198"/>
                  <a:gd name="T69" fmla="*/ 880 h 1121"/>
                  <a:gd name="T70" fmla="*/ 218 w 1198"/>
                  <a:gd name="T71" fmla="*/ 749 h 1121"/>
                  <a:gd name="T72" fmla="*/ 129 w 1198"/>
                  <a:gd name="T73" fmla="*/ 876 h 1121"/>
                  <a:gd name="T74" fmla="*/ 1043 w 1198"/>
                  <a:gd name="T75" fmla="*/ 876 h 1121"/>
                  <a:gd name="T76" fmla="*/ 954 w 1198"/>
                  <a:gd name="T77" fmla="*/ 751 h 1121"/>
                  <a:gd name="T78" fmla="*/ 1060 w 1198"/>
                  <a:gd name="T79" fmla="*/ 880 h 1121"/>
                  <a:gd name="T80" fmla="*/ 992 w 1198"/>
                  <a:gd name="T81" fmla="*/ 480 h 1121"/>
                  <a:gd name="T82" fmla="*/ 1168 w 1198"/>
                  <a:gd name="T83" fmla="*/ 480 h 1121"/>
                  <a:gd name="T84" fmla="*/ 1005 w 1198"/>
                  <a:gd name="T85" fmla="*/ 537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98" h="1121">
                    <a:moveTo>
                      <a:pt x="711" y="819"/>
                    </a:moveTo>
                    <a:cubicBezTo>
                      <a:pt x="700" y="825"/>
                      <a:pt x="694" y="838"/>
                      <a:pt x="694" y="848"/>
                    </a:cubicBezTo>
                    <a:lnTo>
                      <a:pt x="694" y="876"/>
                    </a:lnTo>
                    <a:lnTo>
                      <a:pt x="493" y="876"/>
                    </a:lnTo>
                    <a:lnTo>
                      <a:pt x="493" y="853"/>
                    </a:lnTo>
                    <a:cubicBezTo>
                      <a:pt x="493" y="842"/>
                      <a:pt x="487" y="829"/>
                      <a:pt x="474" y="825"/>
                    </a:cubicBezTo>
                    <a:cubicBezTo>
                      <a:pt x="385" y="781"/>
                      <a:pt x="326" y="687"/>
                      <a:pt x="326" y="586"/>
                    </a:cubicBezTo>
                    <a:cubicBezTo>
                      <a:pt x="326" y="440"/>
                      <a:pt x="444" y="321"/>
                      <a:pt x="588" y="321"/>
                    </a:cubicBezTo>
                    <a:cubicBezTo>
                      <a:pt x="673" y="321"/>
                      <a:pt x="747" y="362"/>
                      <a:pt x="796" y="423"/>
                    </a:cubicBezTo>
                    <a:lnTo>
                      <a:pt x="757" y="450"/>
                    </a:lnTo>
                    <a:cubicBezTo>
                      <a:pt x="719" y="406"/>
                      <a:pt x="662" y="376"/>
                      <a:pt x="599" y="376"/>
                    </a:cubicBezTo>
                    <a:cubicBezTo>
                      <a:pt x="482" y="376"/>
                      <a:pt x="387" y="472"/>
                      <a:pt x="387" y="588"/>
                    </a:cubicBezTo>
                    <a:cubicBezTo>
                      <a:pt x="387" y="704"/>
                      <a:pt x="482" y="797"/>
                      <a:pt x="599" y="797"/>
                    </a:cubicBezTo>
                    <a:cubicBezTo>
                      <a:pt x="715" y="797"/>
                      <a:pt x="810" y="704"/>
                      <a:pt x="810" y="588"/>
                    </a:cubicBezTo>
                    <a:cubicBezTo>
                      <a:pt x="810" y="548"/>
                      <a:pt x="798" y="510"/>
                      <a:pt x="779" y="478"/>
                    </a:cubicBezTo>
                    <a:lnTo>
                      <a:pt x="817" y="450"/>
                    </a:lnTo>
                    <a:cubicBezTo>
                      <a:pt x="840" y="491"/>
                      <a:pt x="853" y="537"/>
                      <a:pt x="853" y="586"/>
                    </a:cubicBezTo>
                    <a:cubicBezTo>
                      <a:pt x="853" y="685"/>
                      <a:pt x="800" y="774"/>
                      <a:pt x="711" y="819"/>
                    </a:cubicBezTo>
                    <a:close/>
                    <a:moveTo>
                      <a:pt x="1016" y="300"/>
                    </a:moveTo>
                    <a:lnTo>
                      <a:pt x="1071" y="309"/>
                    </a:lnTo>
                    <a:lnTo>
                      <a:pt x="1198" y="216"/>
                    </a:lnTo>
                    <a:lnTo>
                      <a:pt x="1121" y="205"/>
                    </a:lnTo>
                    <a:lnTo>
                      <a:pt x="1132" y="127"/>
                    </a:lnTo>
                    <a:lnTo>
                      <a:pt x="1003" y="220"/>
                    </a:lnTo>
                    <a:lnTo>
                      <a:pt x="997" y="279"/>
                    </a:lnTo>
                    <a:lnTo>
                      <a:pt x="848" y="385"/>
                    </a:lnTo>
                    <a:cubicBezTo>
                      <a:pt x="789" y="307"/>
                      <a:pt x="694" y="258"/>
                      <a:pt x="588" y="258"/>
                    </a:cubicBezTo>
                    <a:cubicBezTo>
                      <a:pt x="408" y="258"/>
                      <a:pt x="260" y="404"/>
                      <a:pt x="260" y="586"/>
                    </a:cubicBezTo>
                    <a:cubicBezTo>
                      <a:pt x="260" y="649"/>
                      <a:pt x="279" y="711"/>
                      <a:pt x="311" y="764"/>
                    </a:cubicBezTo>
                    <a:cubicBezTo>
                      <a:pt x="341" y="808"/>
                      <a:pt x="381" y="846"/>
                      <a:pt x="427" y="872"/>
                    </a:cubicBezTo>
                    <a:lnTo>
                      <a:pt x="427" y="982"/>
                    </a:lnTo>
                    <a:cubicBezTo>
                      <a:pt x="427" y="1011"/>
                      <a:pt x="444" y="1037"/>
                      <a:pt x="468" y="1049"/>
                    </a:cubicBezTo>
                    <a:cubicBezTo>
                      <a:pt x="476" y="1092"/>
                      <a:pt x="529" y="1121"/>
                      <a:pt x="592" y="1121"/>
                    </a:cubicBezTo>
                    <a:cubicBezTo>
                      <a:pt x="658" y="1121"/>
                      <a:pt x="709" y="1092"/>
                      <a:pt x="719" y="1051"/>
                    </a:cubicBezTo>
                    <a:cubicBezTo>
                      <a:pt x="743" y="1037"/>
                      <a:pt x="760" y="1011"/>
                      <a:pt x="760" y="982"/>
                    </a:cubicBezTo>
                    <a:lnTo>
                      <a:pt x="760" y="867"/>
                    </a:lnTo>
                    <a:cubicBezTo>
                      <a:pt x="859" y="808"/>
                      <a:pt x="918" y="702"/>
                      <a:pt x="918" y="586"/>
                    </a:cubicBezTo>
                    <a:cubicBezTo>
                      <a:pt x="918" y="522"/>
                      <a:pt x="899" y="463"/>
                      <a:pt x="867" y="412"/>
                    </a:cubicBezTo>
                    <a:lnTo>
                      <a:pt x="1016" y="300"/>
                    </a:lnTo>
                    <a:close/>
                    <a:moveTo>
                      <a:pt x="724" y="474"/>
                    </a:moveTo>
                    <a:lnTo>
                      <a:pt x="694" y="495"/>
                    </a:lnTo>
                    <a:cubicBezTo>
                      <a:pt x="671" y="469"/>
                      <a:pt x="637" y="455"/>
                      <a:pt x="599" y="455"/>
                    </a:cubicBezTo>
                    <a:cubicBezTo>
                      <a:pt x="525" y="455"/>
                      <a:pt x="465" y="514"/>
                      <a:pt x="465" y="588"/>
                    </a:cubicBezTo>
                    <a:cubicBezTo>
                      <a:pt x="465" y="660"/>
                      <a:pt x="525" y="719"/>
                      <a:pt x="599" y="719"/>
                    </a:cubicBezTo>
                    <a:cubicBezTo>
                      <a:pt x="673" y="719"/>
                      <a:pt x="730" y="660"/>
                      <a:pt x="730" y="588"/>
                    </a:cubicBezTo>
                    <a:cubicBezTo>
                      <a:pt x="730" y="565"/>
                      <a:pt x="726" y="544"/>
                      <a:pt x="717" y="527"/>
                    </a:cubicBezTo>
                    <a:lnTo>
                      <a:pt x="745" y="503"/>
                    </a:lnTo>
                    <a:cubicBezTo>
                      <a:pt x="760" y="529"/>
                      <a:pt x="768" y="556"/>
                      <a:pt x="768" y="588"/>
                    </a:cubicBezTo>
                    <a:cubicBezTo>
                      <a:pt x="768" y="681"/>
                      <a:pt x="692" y="755"/>
                      <a:pt x="599" y="755"/>
                    </a:cubicBezTo>
                    <a:cubicBezTo>
                      <a:pt x="506" y="755"/>
                      <a:pt x="429" y="681"/>
                      <a:pt x="429" y="588"/>
                    </a:cubicBezTo>
                    <a:cubicBezTo>
                      <a:pt x="429" y="495"/>
                      <a:pt x="506" y="419"/>
                      <a:pt x="599" y="419"/>
                    </a:cubicBezTo>
                    <a:cubicBezTo>
                      <a:pt x="647" y="419"/>
                      <a:pt x="692" y="440"/>
                      <a:pt x="724" y="474"/>
                    </a:cubicBezTo>
                    <a:close/>
                    <a:moveTo>
                      <a:pt x="662" y="518"/>
                    </a:moveTo>
                    <a:lnTo>
                      <a:pt x="633" y="539"/>
                    </a:lnTo>
                    <a:cubicBezTo>
                      <a:pt x="622" y="533"/>
                      <a:pt x="611" y="529"/>
                      <a:pt x="599" y="529"/>
                    </a:cubicBezTo>
                    <a:cubicBezTo>
                      <a:pt x="567" y="529"/>
                      <a:pt x="539" y="556"/>
                      <a:pt x="539" y="588"/>
                    </a:cubicBezTo>
                    <a:cubicBezTo>
                      <a:pt x="539" y="620"/>
                      <a:pt x="567" y="645"/>
                      <a:pt x="599" y="645"/>
                    </a:cubicBezTo>
                    <a:cubicBezTo>
                      <a:pt x="630" y="645"/>
                      <a:pt x="658" y="620"/>
                      <a:pt x="658" y="588"/>
                    </a:cubicBezTo>
                    <a:cubicBezTo>
                      <a:pt x="658" y="582"/>
                      <a:pt x="656" y="577"/>
                      <a:pt x="654" y="573"/>
                    </a:cubicBezTo>
                    <a:lnTo>
                      <a:pt x="685" y="550"/>
                    </a:lnTo>
                    <a:cubicBezTo>
                      <a:pt x="690" y="560"/>
                      <a:pt x="692" y="575"/>
                      <a:pt x="692" y="588"/>
                    </a:cubicBezTo>
                    <a:cubicBezTo>
                      <a:pt x="692" y="639"/>
                      <a:pt x="650" y="681"/>
                      <a:pt x="599" y="681"/>
                    </a:cubicBezTo>
                    <a:cubicBezTo>
                      <a:pt x="546" y="681"/>
                      <a:pt x="504" y="639"/>
                      <a:pt x="504" y="588"/>
                    </a:cubicBezTo>
                    <a:cubicBezTo>
                      <a:pt x="504" y="535"/>
                      <a:pt x="546" y="495"/>
                      <a:pt x="599" y="495"/>
                    </a:cubicBezTo>
                    <a:cubicBezTo>
                      <a:pt x="624" y="495"/>
                      <a:pt x="645" y="503"/>
                      <a:pt x="662" y="518"/>
                    </a:cubicBezTo>
                    <a:close/>
                    <a:moveTo>
                      <a:pt x="601" y="565"/>
                    </a:moveTo>
                    <a:lnTo>
                      <a:pt x="597" y="590"/>
                    </a:lnTo>
                    <a:lnTo>
                      <a:pt x="620" y="592"/>
                    </a:lnTo>
                    <a:cubicBezTo>
                      <a:pt x="618" y="603"/>
                      <a:pt x="609" y="609"/>
                      <a:pt x="599" y="609"/>
                    </a:cubicBezTo>
                    <a:cubicBezTo>
                      <a:pt x="586" y="609"/>
                      <a:pt x="575" y="601"/>
                      <a:pt x="575" y="588"/>
                    </a:cubicBezTo>
                    <a:cubicBezTo>
                      <a:pt x="575" y="575"/>
                      <a:pt x="586" y="565"/>
                      <a:pt x="599" y="565"/>
                    </a:cubicBezTo>
                    <a:cubicBezTo>
                      <a:pt x="599" y="565"/>
                      <a:pt x="601" y="565"/>
                      <a:pt x="601" y="565"/>
                    </a:cubicBezTo>
                    <a:close/>
                    <a:moveTo>
                      <a:pt x="592" y="203"/>
                    </a:moveTo>
                    <a:cubicBezTo>
                      <a:pt x="578" y="203"/>
                      <a:pt x="565" y="190"/>
                      <a:pt x="565" y="173"/>
                    </a:cubicBezTo>
                    <a:lnTo>
                      <a:pt x="563" y="31"/>
                    </a:lnTo>
                    <a:cubicBezTo>
                      <a:pt x="563" y="15"/>
                      <a:pt x="575" y="2"/>
                      <a:pt x="592" y="2"/>
                    </a:cubicBezTo>
                    <a:cubicBezTo>
                      <a:pt x="607" y="0"/>
                      <a:pt x="620" y="15"/>
                      <a:pt x="620" y="29"/>
                    </a:cubicBezTo>
                    <a:lnTo>
                      <a:pt x="622" y="173"/>
                    </a:lnTo>
                    <a:cubicBezTo>
                      <a:pt x="622" y="188"/>
                      <a:pt x="609" y="203"/>
                      <a:pt x="592" y="203"/>
                    </a:cubicBezTo>
                    <a:cubicBezTo>
                      <a:pt x="592" y="203"/>
                      <a:pt x="592" y="203"/>
                      <a:pt x="592" y="203"/>
                    </a:cubicBezTo>
                    <a:close/>
                    <a:moveTo>
                      <a:pt x="857" y="288"/>
                    </a:moveTo>
                    <a:cubicBezTo>
                      <a:pt x="851" y="288"/>
                      <a:pt x="844" y="285"/>
                      <a:pt x="840" y="281"/>
                    </a:cubicBezTo>
                    <a:cubicBezTo>
                      <a:pt x="827" y="273"/>
                      <a:pt x="823" y="256"/>
                      <a:pt x="831" y="241"/>
                    </a:cubicBezTo>
                    <a:lnTo>
                      <a:pt x="912" y="122"/>
                    </a:lnTo>
                    <a:cubicBezTo>
                      <a:pt x="920" y="110"/>
                      <a:pt x="937" y="106"/>
                      <a:pt x="950" y="114"/>
                    </a:cubicBezTo>
                    <a:cubicBezTo>
                      <a:pt x="965" y="122"/>
                      <a:pt x="969" y="142"/>
                      <a:pt x="961" y="154"/>
                    </a:cubicBezTo>
                    <a:lnTo>
                      <a:pt x="880" y="275"/>
                    </a:lnTo>
                    <a:cubicBezTo>
                      <a:pt x="874" y="281"/>
                      <a:pt x="865" y="288"/>
                      <a:pt x="857" y="288"/>
                    </a:cubicBezTo>
                    <a:close/>
                    <a:moveTo>
                      <a:pt x="317" y="285"/>
                    </a:moveTo>
                    <a:cubicBezTo>
                      <a:pt x="307" y="285"/>
                      <a:pt x="298" y="281"/>
                      <a:pt x="292" y="273"/>
                    </a:cubicBezTo>
                    <a:lnTo>
                      <a:pt x="214" y="154"/>
                    </a:lnTo>
                    <a:cubicBezTo>
                      <a:pt x="203" y="142"/>
                      <a:pt x="207" y="122"/>
                      <a:pt x="222" y="114"/>
                    </a:cubicBezTo>
                    <a:cubicBezTo>
                      <a:pt x="235" y="106"/>
                      <a:pt x="252" y="108"/>
                      <a:pt x="262" y="122"/>
                    </a:cubicBezTo>
                    <a:lnTo>
                      <a:pt x="341" y="241"/>
                    </a:lnTo>
                    <a:cubicBezTo>
                      <a:pt x="349" y="254"/>
                      <a:pt x="345" y="273"/>
                      <a:pt x="332" y="281"/>
                    </a:cubicBezTo>
                    <a:cubicBezTo>
                      <a:pt x="328" y="285"/>
                      <a:pt x="322" y="285"/>
                      <a:pt x="317" y="285"/>
                    </a:cubicBezTo>
                    <a:close/>
                    <a:moveTo>
                      <a:pt x="173" y="537"/>
                    </a:moveTo>
                    <a:cubicBezTo>
                      <a:pt x="171" y="537"/>
                      <a:pt x="169" y="535"/>
                      <a:pt x="167" y="535"/>
                    </a:cubicBezTo>
                    <a:lnTo>
                      <a:pt x="27" y="508"/>
                    </a:lnTo>
                    <a:cubicBezTo>
                      <a:pt x="10" y="503"/>
                      <a:pt x="0" y="489"/>
                      <a:pt x="4" y="474"/>
                    </a:cubicBezTo>
                    <a:cubicBezTo>
                      <a:pt x="8" y="457"/>
                      <a:pt x="23" y="448"/>
                      <a:pt x="38" y="450"/>
                    </a:cubicBezTo>
                    <a:lnTo>
                      <a:pt x="180" y="478"/>
                    </a:lnTo>
                    <a:cubicBezTo>
                      <a:pt x="195" y="482"/>
                      <a:pt x="205" y="497"/>
                      <a:pt x="201" y="514"/>
                    </a:cubicBezTo>
                    <a:cubicBezTo>
                      <a:pt x="199" y="527"/>
                      <a:pt x="186" y="537"/>
                      <a:pt x="173" y="537"/>
                    </a:cubicBezTo>
                    <a:close/>
                    <a:moveTo>
                      <a:pt x="112" y="880"/>
                    </a:moveTo>
                    <a:cubicBezTo>
                      <a:pt x="104" y="880"/>
                      <a:pt x="93" y="876"/>
                      <a:pt x="89" y="865"/>
                    </a:cubicBezTo>
                    <a:cubicBezTo>
                      <a:pt x="80" y="853"/>
                      <a:pt x="85" y="833"/>
                      <a:pt x="97" y="825"/>
                    </a:cubicBezTo>
                    <a:lnTo>
                      <a:pt x="218" y="749"/>
                    </a:lnTo>
                    <a:cubicBezTo>
                      <a:pt x="233" y="740"/>
                      <a:pt x="250" y="745"/>
                      <a:pt x="258" y="759"/>
                    </a:cubicBezTo>
                    <a:cubicBezTo>
                      <a:pt x="266" y="772"/>
                      <a:pt x="262" y="789"/>
                      <a:pt x="250" y="797"/>
                    </a:cubicBezTo>
                    <a:lnTo>
                      <a:pt x="129" y="876"/>
                    </a:lnTo>
                    <a:cubicBezTo>
                      <a:pt x="123" y="878"/>
                      <a:pt x="118" y="880"/>
                      <a:pt x="112" y="880"/>
                    </a:cubicBezTo>
                    <a:close/>
                    <a:moveTo>
                      <a:pt x="1060" y="880"/>
                    </a:moveTo>
                    <a:cubicBezTo>
                      <a:pt x="1054" y="880"/>
                      <a:pt x="1049" y="880"/>
                      <a:pt x="1043" y="876"/>
                    </a:cubicBezTo>
                    <a:lnTo>
                      <a:pt x="922" y="800"/>
                    </a:lnTo>
                    <a:cubicBezTo>
                      <a:pt x="910" y="791"/>
                      <a:pt x="906" y="772"/>
                      <a:pt x="914" y="759"/>
                    </a:cubicBezTo>
                    <a:cubicBezTo>
                      <a:pt x="922" y="747"/>
                      <a:pt x="939" y="742"/>
                      <a:pt x="954" y="751"/>
                    </a:cubicBezTo>
                    <a:lnTo>
                      <a:pt x="1075" y="827"/>
                    </a:lnTo>
                    <a:cubicBezTo>
                      <a:pt x="1088" y="836"/>
                      <a:pt x="1092" y="853"/>
                      <a:pt x="1083" y="867"/>
                    </a:cubicBezTo>
                    <a:cubicBezTo>
                      <a:pt x="1079" y="876"/>
                      <a:pt x="1071" y="880"/>
                      <a:pt x="1060" y="880"/>
                    </a:cubicBezTo>
                    <a:close/>
                    <a:moveTo>
                      <a:pt x="999" y="537"/>
                    </a:moveTo>
                    <a:cubicBezTo>
                      <a:pt x="986" y="537"/>
                      <a:pt x="973" y="527"/>
                      <a:pt x="971" y="514"/>
                    </a:cubicBezTo>
                    <a:cubicBezTo>
                      <a:pt x="967" y="499"/>
                      <a:pt x="978" y="482"/>
                      <a:pt x="992" y="480"/>
                    </a:cubicBezTo>
                    <a:lnTo>
                      <a:pt x="1134" y="453"/>
                    </a:lnTo>
                    <a:cubicBezTo>
                      <a:pt x="1149" y="448"/>
                      <a:pt x="1166" y="459"/>
                      <a:pt x="1168" y="474"/>
                    </a:cubicBezTo>
                    <a:cubicBezTo>
                      <a:pt x="1168" y="476"/>
                      <a:pt x="1168" y="478"/>
                      <a:pt x="1168" y="480"/>
                    </a:cubicBezTo>
                    <a:lnTo>
                      <a:pt x="1168" y="480"/>
                    </a:lnTo>
                    <a:cubicBezTo>
                      <a:pt x="1168" y="493"/>
                      <a:pt x="1159" y="505"/>
                      <a:pt x="1145" y="508"/>
                    </a:cubicBezTo>
                    <a:lnTo>
                      <a:pt x="1005" y="537"/>
                    </a:lnTo>
                    <a:cubicBezTo>
                      <a:pt x="1003" y="537"/>
                      <a:pt x="1001" y="537"/>
                      <a:pt x="999" y="5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>
            <a:xfrm>
              <a:off x="5508" y="3256"/>
              <a:ext cx="1355" cy="1352"/>
              <a:chOff x="3590132" y="2126222"/>
              <a:chExt cx="860425" cy="858838"/>
            </a:xfrm>
            <a:effectLst/>
          </p:grpSpPr>
          <p:sp>
            <p:nvSpPr>
              <p:cNvPr id="44" name="Oval 1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3590132" y="2126222"/>
                <a:ext cx="860425" cy="858838"/>
              </a:xfrm>
              <a:prstGeom prst="ellipse">
                <a:avLst/>
              </a:prstGeom>
              <a:solidFill>
                <a:srgbClr val="2AB0AE"/>
              </a:solidFill>
              <a:ln w="254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>
                  <a:defRPr/>
                </a:pPr>
                <a:endParaRPr lang="zh-CN" altLang="en-US" sz="1400" kern="0" dirty="0">
                  <a:solidFill>
                    <a:prstClr val="white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  <p:sp>
            <p:nvSpPr>
              <p:cNvPr id="45" name="Freeform 102"/>
              <p:cNvSpPr>
                <a:spLocks noChangeAspect="1" noEditPoint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3777673" y="2310841"/>
                <a:ext cx="485343" cy="489600"/>
              </a:xfrm>
              <a:custGeom>
                <a:avLst/>
                <a:gdLst>
                  <a:gd name="T0" fmla="*/ 775 w 999"/>
                  <a:gd name="T1" fmla="*/ 879 h 1007"/>
                  <a:gd name="T2" fmla="*/ 567 w 999"/>
                  <a:gd name="T3" fmla="*/ 517 h 1007"/>
                  <a:gd name="T4" fmla="*/ 889 w 999"/>
                  <a:gd name="T5" fmla="*/ 251 h 1007"/>
                  <a:gd name="T6" fmla="*/ 962 w 999"/>
                  <a:gd name="T7" fmla="*/ 504 h 1007"/>
                  <a:gd name="T8" fmla="*/ 775 w 999"/>
                  <a:gd name="T9" fmla="*/ 879 h 1007"/>
                  <a:gd name="T10" fmla="*/ 857 w 999"/>
                  <a:gd name="T11" fmla="*/ 153 h 1007"/>
                  <a:gd name="T12" fmla="*/ 515 w 999"/>
                  <a:gd name="T13" fmla="*/ 431 h 1007"/>
                  <a:gd name="T14" fmla="*/ 515 w 999"/>
                  <a:gd name="T15" fmla="*/ 466 h 1007"/>
                  <a:gd name="T16" fmla="*/ 874 w 999"/>
                  <a:gd name="T17" fmla="*/ 171 h 1007"/>
                  <a:gd name="T18" fmla="*/ 857 w 999"/>
                  <a:gd name="T19" fmla="*/ 153 h 1007"/>
                  <a:gd name="T20" fmla="*/ 820 w 999"/>
                  <a:gd name="T21" fmla="*/ 117 h 1007"/>
                  <a:gd name="T22" fmla="*/ 515 w 999"/>
                  <a:gd name="T23" fmla="*/ 366 h 1007"/>
                  <a:gd name="T24" fmla="*/ 515 w 999"/>
                  <a:gd name="T25" fmla="*/ 403 h 1007"/>
                  <a:gd name="T26" fmla="*/ 842 w 999"/>
                  <a:gd name="T27" fmla="*/ 137 h 1007"/>
                  <a:gd name="T28" fmla="*/ 820 w 999"/>
                  <a:gd name="T29" fmla="*/ 117 h 1007"/>
                  <a:gd name="T30" fmla="*/ 779 w 999"/>
                  <a:gd name="T31" fmla="*/ 86 h 1007"/>
                  <a:gd name="T32" fmla="*/ 515 w 999"/>
                  <a:gd name="T33" fmla="*/ 301 h 1007"/>
                  <a:gd name="T34" fmla="*/ 515 w 999"/>
                  <a:gd name="T35" fmla="*/ 338 h 1007"/>
                  <a:gd name="T36" fmla="*/ 803 w 999"/>
                  <a:gd name="T37" fmla="*/ 104 h 1007"/>
                  <a:gd name="T38" fmla="*/ 779 w 999"/>
                  <a:gd name="T39" fmla="*/ 86 h 1007"/>
                  <a:gd name="T40" fmla="*/ 733 w 999"/>
                  <a:gd name="T41" fmla="*/ 58 h 1007"/>
                  <a:gd name="T42" fmla="*/ 515 w 999"/>
                  <a:gd name="T43" fmla="*/ 236 h 1007"/>
                  <a:gd name="T44" fmla="*/ 515 w 999"/>
                  <a:gd name="T45" fmla="*/ 273 h 1007"/>
                  <a:gd name="T46" fmla="*/ 759 w 999"/>
                  <a:gd name="T47" fmla="*/ 74 h 1007"/>
                  <a:gd name="T48" fmla="*/ 733 w 999"/>
                  <a:gd name="T49" fmla="*/ 58 h 1007"/>
                  <a:gd name="T50" fmla="*/ 682 w 999"/>
                  <a:gd name="T51" fmla="*/ 35 h 1007"/>
                  <a:gd name="T52" fmla="*/ 515 w 999"/>
                  <a:gd name="T53" fmla="*/ 171 h 1007"/>
                  <a:gd name="T54" fmla="*/ 515 w 999"/>
                  <a:gd name="T55" fmla="*/ 208 h 1007"/>
                  <a:gd name="T56" fmla="*/ 711 w 999"/>
                  <a:gd name="T57" fmla="*/ 47 h 1007"/>
                  <a:gd name="T58" fmla="*/ 682 w 999"/>
                  <a:gd name="T59" fmla="*/ 35 h 1007"/>
                  <a:gd name="T60" fmla="*/ 624 w 999"/>
                  <a:gd name="T61" fmla="*/ 17 h 1007"/>
                  <a:gd name="T62" fmla="*/ 515 w 999"/>
                  <a:gd name="T63" fmla="*/ 106 h 1007"/>
                  <a:gd name="T64" fmla="*/ 515 w 999"/>
                  <a:gd name="T65" fmla="*/ 143 h 1007"/>
                  <a:gd name="T66" fmla="*/ 658 w 999"/>
                  <a:gd name="T67" fmla="*/ 27 h 1007"/>
                  <a:gd name="T68" fmla="*/ 624 w 999"/>
                  <a:gd name="T69" fmla="*/ 17 h 1007"/>
                  <a:gd name="T70" fmla="*/ 560 w 999"/>
                  <a:gd name="T71" fmla="*/ 4 h 1007"/>
                  <a:gd name="T72" fmla="*/ 515 w 999"/>
                  <a:gd name="T73" fmla="*/ 41 h 1007"/>
                  <a:gd name="T74" fmla="*/ 515 w 999"/>
                  <a:gd name="T75" fmla="*/ 77 h 1007"/>
                  <a:gd name="T76" fmla="*/ 598 w 999"/>
                  <a:gd name="T77" fmla="*/ 11 h 1007"/>
                  <a:gd name="T78" fmla="*/ 560 w 999"/>
                  <a:gd name="T79" fmla="*/ 4 h 1007"/>
                  <a:gd name="T80" fmla="*/ 515 w 999"/>
                  <a:gd name="T81" fmla="*/ 0 h 1007"/>
                  <a:gd name="T82" fmla="*/ 515 w 999"/>
                  <a:gd name="T83" fmla="*/ 13 h 1007"/>
                  <a:gd name="T84" fmla="*/ 529 w 999"/>
                  <a:gd name="T85" fmla="*/ 1 h 1007"/>
                  <a:gd name="T86" fmla="*/ 515 w 999"/>
                  <a:gd name="T87" fmla="*/ 0 h 1007"/>
                  <a:gd name="T88" fmla="*/ 481 w 999"/>
                  <a:gd name="T89" fmla="*/ 511 h 1007"/>
                  <a:gd name="T90" fmla="*/ 480 w 999"/>
                  <a:gd name="T91" fmla="*/ 508 h 1007"/>
                  <a:gd name="T92" fmla="*/ 479 w 999"/>
                  <a:gd name="T93" fmla="*/ 504 h 1007"/>
                  <a:gd name="T94" fmla="*/ 479 w 999"/>
                  <a:gd name="T95" fmla="*/ 0 h 1007"/>
                  <a:gd name="T96" fmla="*/ 0 w 999"/>
                  <a:gd name="T97" fmla="*/ 504 h 1007"/>
                  <a:gd name="T98" fmla="*/ 500 w 999"/>
                  <a:gd name="T99" fmla="*/ 1007 h 1007"/>
                  <a:gd name="T100" fmla="*/ 732 w 999"/>
                  <a:gd name="T101" fmla="*/ 950 h 1007"/>
                  <a:gd name="T102" fmla="*/ 482 w 999"/>
                  <a:gd name="T103" fmla="*/ 512 h 1007"/>
                  <a:gd name="T104" fmla="*/ 481 w 999"/>
                  <a:gd name="T105" fmla="*/ 511 h 1007"/>
                  <a:gd name="T106" fmla="*/ 897 w 999"/>
                  <a:gd name="T107" fmla="*/ 199 h 1007"/>
                  <a:gd name="T108" fmla="*/ 520 w 999"/>
                  <a:gd name="T109" fmla="*/ 508 h 1007"/>
                  <a:gd name="T110" fmla="*/ 763 w 999"/>
                  <a:gd name="T111" fmla="*/ 931 h 1007"/>
                  <a:gd name="T112" fmla="*/ 999 w 999"/>
                  <a:gd name="T113" fmla="*/ 504 h 1007"/>
                  <a:gd name="T114" fmla="*/ 897 w 999"/>
                  <a:gd name="T115" fmla="*/ 199 h 1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99" h="1007">
                    <a:moveTo>
                      <a:pt x="775" y="879"/>
                    </a:moveTo>
                    <a:lnTo>
                      <a:pt x="567" y="517"/>
                    </a:lnTo>
                    <a:lnTo>
                      <a:pt x="889" y="251"/>
                    </a:lnTo>
                    <a:cubicBezTo>
                      <a:pt x="938" y="327"/>
                      <a:pt x="962" y="413"/>
                      <a:pt x="962" y="504"/>
                    </a:cubicBezTo>
                    <a:cubicBezTo>
                      <a:pt x="962" y="654"/>
                      <a:pt x="893" y="791"/>
                      <a:pt x="775" y="879"/>
                    </a:cubicBezTo>
                    <a:close/>
                    <a:moveTo>
                      <a:pt x="857" y="153"/>
                    </a:moveTo>
                    <a:lnTo>
                      <a:pt x="515" y="431"/>
                    </a:lnTo>
                    <a:lnTo>
                      <a:pt x="515" y="466"/>
                    </a:lnTo>
                    <a:lnTo>
                      <a:pt x="874" y="171"/>
                    </a:lnTo>
                    <a:lnTo>
                      <a:pt x="857" y="153"/>
                    </a:lnTo>
                    <a:close/>
                    <a:moveTo>
                      <a:pt x="820" y="117"/>
                    </a:moveTo>
                    <a:lnTo>
                      <a:pt x="515" y="366"/>
                    </a:lnTo>
                    <a:lnTo>
                      <a:pt x="515" y="403"/>
                    </a:lnTo>
                    <a:lnTo>
                      <a:pt x="842" y="137"/>
                    </a:lnTo>
                    <a:lnTo>
                      <a:pt x="820" y="117"/>
                    </a:lnTo>
                    <a:close/>
                    <a:moveTo>
                      <a:pt x="779" y="86"/>
                    </a:moveTo>
                    <a:lnTo>
                      <a:pt x="515" y="301"/>
                    </a:lnTo>
                    <a:lnTo>
                      <a:pt x="515" y="338"/>
                    </a:lnTo>
                    <a:lnTo>
                      <a:pt x="803" y="104"/>
                    </a:lnTo>
                    <a:lnTo>
                      <a:pt x="779" y="86"/>
                    </a:lnTo>
                    <a:close/>
                    <a:moveTo>
                      <a:pt x="733" y="58"/>
                    </a:moveTo>
                    <a:lnTo>
                      <a:pt x="515" y="236"/>
                    </a:lnTo>
                    <a:lnTo>
                      <a:pt x="515" y="273"/>
                    </a:lnTo>
                    <a:lnTo>
                      <a:pt x="759" y="74"/>
                    </a:lnTo>
                    <a:cubicBezTo>
                      <a:pt x="750" y="68"/>
                      <a:pt x="742" y="63"/>
                      <a:pt x="733" y="58"/>
                    </a:cubicBezTo>
                    <a:close/>
                    <a:moveTo>
                      <a:pt x="682" y="35"/>
                    </a:moveTo>
                    <a:lnTo>
                      <a:pt x="515" y="171"/>
                    </a:lnTo>
                    <a:lnTo>
                      <a:pt x="515" y="208"/>
                    </a:lnTo>
                    <a:lnTo>
                      <a:pt x="711" y="47"/>
                    </a:lnTo>
                    <a:cubicBezTo>
                      <a:pt x="702" y="43"/>
                      <a:pt x="692" y="39"/>
                      <a:pt x="682" y="35"/>
                    </a:cubicBezTo>
                    <a:close/>
                    <a:moveTo>
                      <a:pt x="624" y="17"/>
                    </a:moveTo>
                    <a:lnTo>
                      <a:pt x="515" y="106"/>
                    </a:lnTo>
                    <a:lnTo>
                      <a:pt x="515" y="143"/>
                    </a:lnTo>
                    <a:lnTo>
                      <a:pt x="658" y="27"/>
                    </a:lnTo>
                    <a:cubicBezTo>
                      <a:pt x="647" y="22"/>
                      <a:pt x="636" y="19"/>
                      <a:pt x="624" y="17"/>
                    </a:cubicBezTo>
                    <a:close/>
                    <a:moveTo>
                      <a:pt x="560" y="4"/>
                    </a:moveTo>
                    <a:lnTo>
                      <a:pt x="515" y="41"/>
                    </a:lnTo>
                    <a:lnTo>
                      <a:pt x="515" y="77"/>
                    </a:lnTo>
                    <a:lnTo>
                      <a:pt x="598" y="11"/>
                    </a:lnTo>
                    <a:cubicBezTo>
                      <a:pt x="586" y="8"/>
                      <a:pt x="573" y="5"/>
                      <a:pt x="560" y="4"/>
                    </a:cubicBezTo>
                    <a:close/>
                    <a:moveTo>
                      <a:pt x="515" y="0"/>
                    </a:moveTo>
                    <a:lnTo>
                      <a:pt x="515" y="13"/>
                    </a:lnTo>
                    <a:lnTo>
                      <a:pt x="529" y="1"/>
                    </a:lnTo>
                    <a:lnTo>
                      <a:pt x="515" y="0"/>
                    </a:lnTo>
                    <a:close/>
                    <a:moveTo>
                      <a:pt x="481" y="511"/>
                    </a:moveTo>
                    <a:lnTo>
                      <a:pt x="480" y="508"/>
                    </a:lnTo>
                    <a:lnTo>
                      <a:pt x="479" y="504"/>
                    </a:lnTo>
                    <a:lnTo>
                      <a:pt x="479" y="0"/>
                    </a:lnTo>
                    <a:cubicBezTo>
                      <a:pt x="213" y="11"/>
                      <a:pt x="0" y="233"/>
                      <a:pt x="0" y="504"/>
                    </a:cubicBezTo>
                    <a:cubicBezTo>
                      <a:pt x="0" y="782"/>
                      <a:pt x="223" y="1007"/>
                      <a:pt x="500" y="1007"/>
                    </a:cubicBezTo>
                    <a:cubicBezTo>
                      <a:pt x="584" y="1007"/>
                      <a:pt x="663" y="987"/>
                      <a:pt x="732" y="950"/>
                    </a:cubicBezTo>
                    <a:lnTo>
                      <a:pt x="482" y="512"/>
                    </a:lnTo>
                    <a:lnTo>
                      <a:pt x="481" y="511"/>
                    </a:lnTo>
                    <a:close/>
                    <a:moveTo>
                      <a:pt x="897" y="199"/>
                    </a:moveTo>
                    <a:lnTo>
                      <a:pt x="520" y="508"/>
                    </a:lnTo>
                    <a:lnTo>
                      <a:pt x="763" y="931"/>
                    </a:lnTo>
                    <a:cubicBezTo>
                      <a:pt x="904" y="842"/>
                      <a:pt x="999" y="685"/>
                      <a:pt x="999" y="504"/>
                    </a:cubicBezTo>
                    <a:cubicBezTo>
                      <a:pt x="999" y="389"/>
                      <a:pt x="961" y="283"/>
                      <a:pt x="897" y="1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p>
                <a:pPr>
                  <a:defRPr/>
                </a:pPr>
                <a:endParaRPr lang="zh-CN" altLang="en-US" sz="1800" kern="0" dirty="0">
                  <a:solidFill>
                    <a:srgbClr val="000000"/>
                  </a:solidFill>
                  <a:latin typeface="汉仪宋韵朗黑W" panose="00020600040101010101" charset="-122"/>
                  <a:cs typeface="汉仪宋韵朗黑W" panose="00020600040101010101" charset="-122"/>
                </a:endParaRPr>
              </a:p>
            </p:txBody>
          </p:sp>
        </p:grpSp>
        <p:sp>
          <p:nvSpPr>
            <p:cNvPr id="47" name="文本框 46"/>
            <p:cNvSpPr txBox="1"/>
            <p:nvPr>
              <p:custDataLst>
                <p:tags r:id="rId37"/>
              </p:custDataLst>
            </p:nvPr>
          </p:nvSpPr>
          <p:spPr>
            <a:xfrm>
              <a:off x="1211" y="3225"/>
              <a:ext cx="1734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注意力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48" name="文本框 47"/>
            <p:cNvSpPr txBox="1"/>
            <p:nvPr>
              <p:custDataLst>
                <p:tags r:id="rId38"/>
              </p:custDataLst>
            </p:nvPr>
          </p:nvSpPr>
          <p:spPr>
            <a:xfrm>
              <a:off x="4104" y="6246"/>
              <a:ext cx="1734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记忆力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49" name="矩形 48"/>
            <p:cNvSpPr/>
            <p:nvPr>
              <p:custDataLst>
                <p:tags r:id="rId39"/>
              </p:custDataLst>
            </p:nvPr>
          </p:nvSpPr>
          <p:spPr>
            <a:xfrm>
              <a:off x="372" y="3872"/>
              <a:ext cx="4729" cy="1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indent="0" algn="l" fontAlgn="auto">
                <a:lnSpc>
                  <a:spcPts val="2400"/>
                </a:lnSpc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注意力是认知能力的门户，它决定了我们如何有效地筛选和集中信息。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50" name="文本框 49"/>
            <p:cNvSpPr txBox="1"/>
            <p:nvPr>
              <p:custDataLst>
                <p:tags r:id="rId40"/>
              </p:custDataLst>
            </p:nvPr>
          </p:nvSpPr>
          <p:spPr>
            <a:xfrm>
              <a:off x="7571" y="3225"/>
              <a:ext cx="1734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思维力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51" name="矩形 50"/>
            <p:cNvSpPr/>
            <p:nvPr>
              <p:custDataLst>
                <p:tags r:id="rId41"/>
              </p:custDataLst>
            </p:nvPr>
          </p:nvSpPr>
          <p:spPr>
            <a:xfrm>
              <a:off x="7177" y="3872"/>
              <a:ext cx="5002" cy="1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 fontAlgn="auto">
                <a:lnSpc>
                  <a:spcPts val="2400"/>
                </a:lnSpc>
                <a:buClrTx/>
                <a:buSzTx/>
                <a:buFontTx/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思维力是认知能力的核心，它体现了我们分析、综合、判断及推理的能力。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42"/>
              </p:custDataLst>
            </p:nvPr>
          </p:nvSpPr>
          <p:spPr>
            <a:xfrm>
              <a:off x="13871" y="3028"/>
              <a:ext cx="3180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问题解决能力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53" name="矩形 52"/>
            <p:cNvSpPr/>
            <p:nvPr>
              <p:custDataLst>
                <p:tags r:id="rId43"/>
              </p:custDataLst>
            </p:nvPr>
          </p:nvSpPr>
          <p:spPr>
            <a:xfrm>
              <a:off x="13544" y="3605"/>
              <a:ext cx="5770" cy="208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l">
                <a:lnSpc>
                  <a:spcPts val="2400"/>
                </a:lnSpc>
                <a:buClrTx/>
                <a:buSzTx/>
                <a:buFontTx/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问题解决能力是认知能力的综合体现，面对复杂问题时，找到问题的根源，提出有效的解决方案。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sp>
          <p:nvSpPr>
            <p:cNvPr id="54" name="矩形 53"/>
            <p:cNvSpPr/>
            <p:nvPr>
              <p:custDataLst>
                <p:tags r:id="rId44"/>
              </p:custDataLst>
            </p:nvPr>
          </p:nvSpPr>
          <p:spPr>
            <a:xfrm>
              <a:off x="4104" y="6973"/>
              <a:ext cx="3890" cy="208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 fontAlgn="auto">
                <a:lnSpc>
                  <a:spcPts val="2400"/>
                </a:lnSpc>
                <a:buClrTx/>
                <a:buSzTx/>
                <a:buFontTx/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记忆力是认知能力的仓库，它负责存储我们经历过的各种事件、知识及技能。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55" name="文本框 54"/>
            <p:cNvSpPr txBox="1"/>
            <p:nvPr>
              <p:custDataLst>
                <p:tags r:id="rId45"/>
              </p:custDataLst>
            </p:nvPr>
          </p:nvSpPr>
          <p:spPr>
            <a:xfrm>
              <a:off x="11144" y="6246"/>
              <a:ext cx="1734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想象力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56" name="矩形 55"/>
            <p:cNvSpPr/>
            <p:nvPr>
              <p:custDataLst>
                <p:tags r:id="rId46"/>
              </p:custDataLst>
            </p:nvPr>
          </p:nvSpPr>
          <p:spPr>
            <a:xfrm>
              <a:off x="10807" y="6973"/>
              <a:ext cx="4227" cy="15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 fontAlgn="auto">
                <a:lnSpc>
                  <a:spcPts val="2400"/>
                </a:lnSpc>
                <a:buClrTx/>
                <a:buSzTx/>
                <a:buFontTx/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想象力则是认知能力的翅膀，它赋予我们创造新事物的能力。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4690" y="123698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1675" y="462280"/>
            <a:ext cx="6273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二、认知能力的发展特点及规律</a:t>
            </a:r>
            <a:endParaRPr lang="zh-CN" altLang="en-US" sz="3200" b="1"/>
          </a:p>
        </p:txBody>
      </p:sp>
      <p:grpSp>
        <p:nvGrpSpPr>
          <p:cNvPr id="9" name="组合 8"/>
          <p:cNvGrpSpPr/>
          <p:nvPr/>
        </p:nvGrpSpPr>
        <p:grpSpPr>
          <a:xfrm>
            <a:off x="635" y="1236980"/>
            <a:ext cx="12191365" cy="5362575"/>
            <a:chOff x="87" y="2415"/>
            <a:chExt cx="19199" cy="8445"/>
          </a:xfrm>
        </p:grpSpPr>
        <p:sp>
          <p:nvSpPr>
            <p:cNvPr id="25" name="下箭头 11"/>
            <p:cNvSpPr>
              <a:spLocks noChangeAspect="1"/>
            </p:cNvSpPr>
            <p:nvPr/>
          </p:nvSpPr>
          <p:spPr>
            <a:xfrm rot="4368884">
              <a:off x="7804" y="2754"/>
              <a:ext cx="2038" cy="3859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rgbClr val="00446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sz="1800" kern="0" dirty="0">
                <a:solidFill>
                  <a:srgbClr val="FFFFFF"/>
                </a:solidFill>
                <a:latin typeface="汉仪宋韵朗黑W" panose="00020600040101010101" charset="-122"/>
                <a:ea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26" name="下箭头 11"/>
            <p:cNvSpPr>
              <a:spLocks noChangeAspect="1"/>
            </p:cNvSpPr>
            <p:nvPr/>
          </p:nvSpPr>
          <p:spPr>
            <a:xfrm rot="20821995">
              <a:off x="7143" y="4855"/>
              <a:ext cx="2038" cy="3859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rgbClr val="2AB0AE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sz="1800" kern="0" dirty="0">
                <a:solidFill>
                  <a:srgbClr val="FFFFFF"/>
                </a:solidFill>
                <a:latin typeface="汉仪宋韵朗黑W" panose="00020600040101010101" charset="-122"/>
                <a:ea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27" name="下箭头 11"/>
            <p:cNvSpPr>
              <a:spLocks noChangeAspect="1"/>
            </p:cNvSpPr>
            <p:nvPr/>
          </p:nvSpPr>
          <p:spPr>
            <a:xfrm rot="15242877">
              <a:off x="9358" y="5535"/>
              <a:ext cx="2038" cy="3859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rgbClr val="00446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sz="1800" kern="0" dirty="0">
                <a:solidFill>
                  <a:srgbClr val="FFFFFF"/>
                </a:solidFill>
                <a:latin typeface="汉仪宋韵朗黑W" panose="00020600040101010101" charset="-122"/>
                <a:ea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28" name="下箭头 11"/>
            <p:cNvSpPr>
              <a:spLocks noChangeAspect="1"/>
            </p:cNvSpPr>
            <p:nvPr/>
          </p:nvSpPr>
          <p:spPr>
            <a:xfrm rot="9466551">
              <a:off x="9858" y="3301"/>
              <a:ext cx="2038" cy="3859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-1" fmla="*/ 0 w 720080"/>
                <a:gd name="connsiteY0-2" fmla="*/ 2808312 h 3168352"/>
                <a:gd name="connsiteX1-3" fmla="*/ 180020 w 720080"/>
                <a:gd name="connsiteY1-4" fmla="*/ 2808312 h 3168352"/>
                <a:gd name="connsiteX2-5" fmla="*/ 540060 w 720080"/>
                <a:gd name="connsiteY2-6" fmla="*/ 0 h 3168352"/>
                <a:gd name="connsiteX3-7" fmla="*/ 540060 w 720080"/>
                <a:gd name="connsiteY3-8" fmla="*/ 2808312 h 3168352"/>
                <a:gd name="connsiteX4-9" fmla="*/ 720080 w 720080"/>
                <a:gd name="connsiteY4-10" fmla="*/ 2808312 h 3168352"/>
                <a:gd name="connsiteX5-11" fmla="*/ 360040 w 720080"/>
                <a:gd name="connsiteY5-12" fmla="*/ 3168352 h 3168352"/>
                <a:gd name="connsiteX6-13" fmla="*/ 0 w 720080"/>
                <a:gd name="connsiteY6-14" fmla="*/ 2808312 h 3168352"/>
                <a:gd name="connsiteX0-15" fmla="*/ 0 w 720080"/>
                <a:gd name="connsiteY0-16" fmla="*/ 2808312 h 3168352"/>
                <a:gd name="connsiteX1-17" fmla="*/ 180020 w 720080"/>
                <a:gd name="connsiteY1-18" fmla="*/ 2808312 h 3168352"/>
                <a:gd name="connsiteX2-19" fmla="*/ 540060 w 720080"/>
                <a:gd name="connsiteY2-20" fmla="*/ 0 h 3168352"/>
                <a:gd name="connsiteX3-21" fmla="*/ 540060 w 720080"/>
                <a:gd name="connsiteY3-22" fmla="*/ 2808312 h 3168352"/>
                <a:gd name="connsiteX4-23" fmla="*/ 720080 w 720080"/>
                <a:gd name="connsiteY4-24" fmla="*/ 2808312 h 3168352"/>
                <a:gd name="connsiteX5-25" fmla="*/ 360040 w 720080"/>
                <a:gd name="connsiteY5-26" fmla="*/ 3168352 h 3168352"/>
                <a:gd name="connsiteX6-27" fmla="*/ 0 w 720080"/>
                <a:gd name="connsiteY6-28" fmla="*/ 2808312 h 3168352"/>
                <a:gd name="connsiteX0-29" fmla="*/ 0 w 720080"/>
                <a:gd name="connsiteY0-30" fmla="*/ 2808312 h 3168352"/>
                <a:gd name="connsiteX1-31" fmla="*/ 180020 w 720080"/>
                <a:gd name="connsiteY1-32" fmla="*/ 2808312 h 3168352"/>
                <a:gd name="connsiteX2-33" fmla="*/ 540060 w 720080"/>
                <a:gd name="connsiteY2-34" fmla="*/ 0 h 3168352"/>
                <a:gd name="connsiteX3-35" fmla="*/ 540060 w 720080"/>
                <a:gd name="connsiteY3-36" fmla="*/ 2808312 h 3168352"/>
                <a:gd name="connsiteX4-37" fmla="*/ 720080 w 720080"/>
                <a:gd name="connsiteY4-38" fmla="*/ 2808312 h 3168352"/>
                <a:gd name="connsiteX5-39" fmla="*/ 360040 w 720080"/>
                <a:gd name="connsiteY5-40" fmla="*/ 3168352 h 3168352"/>
                <a:gd name="connsiteX6-41" fmla="*/ 0 w 720080"/>
                <a:gd name="connsiteY6-42" fmla="*/ 2808312 h 3168352"/>
                <a:gd name="connsiteX0-43" fmla="*/ 0 w 720080"/>
                <a:gd name="connsiteY0-44" fmla="*/ 2808312 h 3168352"/>
                <a:gd name="connsiteX1-45" fmla="*/ 180020 w 720080"/>
                <a:gd name="connsiteY1-46" fmla="*/ 2808312 h 3168352"/>
                <a:gd name="connsiteX2-47" fmla="*/ 540060 w 720080"/>
                <a:gd name="connsiteY2-48" fmla="*/ 0 h 3168352"/>
                <a:gd name="connsiteX3-49" fmla="*/ 540060 w 720080"/>
                <a:gd name="connsiteY3-50" fmla="*/ 2808312 h 3168352"/>
                <a:gd name="connsiteX4-51" fmla="*/ 720080 w 720080"/>
                <a:gd name="connsiteY4-52" fmla="*/ 2808312 h 3168352"/>
                <a:gd name="connsiteX5-53" fmla="*/ 360040 w 720080"/>
                <a:gd name="connsiteY5-54" fmla="*/ 3168352 h 3168352"/>
                <a:gd name="connsiteX6-55" fmla="*/ 0 w 720080"/>
                <a:gd name="connsiteY6-56" fmla="*/ 2808312 h 3168352"/>
                <a:gd name="connsiteX0-57" fmla="*/ 0 w 720080"/>
                <a:gd name="connsiteY0-58" fmla="*/ 2808312 h 3168352"/>
                <a:gd name="connsiteX1-59" fmla="*/ 180020 w 720080"/>
                <a:gd name="connsiteY1-60" fmla="*/ 2808312 h 3168352"/>
                <a:gd name="connsiteX2-61" fmla="*/ 540060 w 720080"/>
                <a:gd name="connsiteY2-62" fmla="*/ 0 h 3168352"/>
                <a:gd name="connsiteX3-63" fmla="*/ 540060 w 720080"/>
                <a:gd name="connsiteY3-64" fmla="*/ 2808312 h 3168352"/>
                <a:gd name="connsiteX4-65" fmla="*/ 720080 w 720080"/>
                <a:gd name="connsiteY4-66" fmla="*/ 2808312 h 3168352"/>
                <a:gd name="connsiteX5-67" fmla="*/ 360040 w 720080"/>
                <a:gd name="connsiteY5-68" fmla="*/ 3168352 h 3168352"/>
                <a:gd name="connsiteX6-69" fmla="*/ 0 w 720080"/>
                <a:gd name="connsiteY6-70" fmla="*/ 2808312 h 3168352"/>
                <a:gd name="connsiteX0-71" fmla="*/ 0 w 720080"/>
                <a:gd name="connsiteY0-72" fmla="*/ 2808312 h 3168352"/>
                <a:gd name="connsiteX1-73" fmla="*/ 180020 w 720080"/>
                <a:gd name="connsiteY1-74" fmla="*/ 2808312 h 3168352"/>
                <a:gd name="connsiteX2-75" fmla="*/ 540060 w 720080"/>
                <a:gd name="connsiteY2-76" fmla="*/ 0 h 3168352"/>
                <a:gd name="connsiteX3-77" fmla="*/ 540060 w 720080"/>
                <a:gd name="connsiteY3-78" fmla="*/ 2808312 h 3168352"/>
                <a:gd name="connsiteX4-79" fmla="*/ 720080 w 720080"/>
                <a:gd name="connsiteY4-80" fmla="*/ 2808312 h 3168352"/>
                <a:gd name="connsiteX5-81" fmla="*/ 360040 w 720080"/>
                <a:gd name="connsiteY5-82" fmla="*/ 3168352 h 3168352"/>
                <a:gd name="connsiteX6-83" fmla="*/ 0 w 720080"/>
                <a:gd name="connsiteY6-84" fmla="*/ 2808312 h 3168352"/>
                <a:gd name="connsiteX0-85" fmla="*/ 0 w 720080"/>
                <a:gd name="connsiteY0-86" fmla="*/ 2808312 h 3168352"/>
                <a:gd name="connsiteX1-87" fmla="*/ 180020 w 720080"/>
                <a:gd name="connsiteY1-88" fmla="*/ 2808312 h 3168352"/>
                <a:gd name="connsiteX2-89" fmla="*/ 540060 w 720080"/>
                <a:gd name="connsiteY2-90" fmla="*/ 0 h 3168352"/>
                <a:gd name="connsiteX3-91" fmla="*/ 540060 w 720080"/>
                <a:gd name="connsiteY3-92" fmla="*/ 2808312 h 3168352"/>
                <a:gd name="connsiteX4-93" fmla="*/ 720080 w 720080"/>
                <a:gd name="connsiteY4-94" fmla="*/ 2808312 h 3168352"/>
                <a:gd name="connsiteX5-95" fmla="*/ 360040 w 720080"/>
                <a:gd name="connsiteY5-96" fmla="*/ 3168352 h 3168352"/>
                <a:gd name="connsiteX6-97" fmla="*/ 0 w 720080"/>
                <a:gd name="connsiteY6-98" fmla="*/ 2808312 h 3168352"/>
                <a:gd name="connsiteX0-99" fmla="*/ 0 w 720080"/>
                <a:gd name="connsiteY0-100" fmla="*/ 2808312 h 3168352"/>
                <a:gd name="connsiteX1-101" fmla="*/ 180020 w 720080"/>
                <a:gd name="connsiteY1-102" fmla="*/ 2808312 h 3168352"/>
                <a:gd name="connsiteX2-103" fmla="*/ 540060 w 720080"/>
                <a:gd name="connsiteY2-104" fmla="*/ 0 h 3168352"/>
                <a:gd name="connsiteX3-105" fmla="*/ 540060 w 720080"/>
                <a:gd name="connsiteY3-106" fmla="*/ 2808312 h 3168352"/>
                <a:gd name="connsiteX4-107" fmla="*/ 720080 w 720080"/>
                <a:gd name="connsiteY4-108" fmla="*/ 2808312 h 3168352"/>
                <a:gd name="connsiteX5-109" fmla="*/ 360040 w 720080"/>
                <a:gd name="connsiteY5-110" fmla="*/ 3168352 h 3168352"/>
                <a:gd name="connsiteX6-111" fmla="*/ 0 w 720080"/>
                <a:gd name="connsiteY6-112" fmla="*/ 2808312 h 3168352"/>
                <a:gd name="connsiteX0-113" fmla="*/ 0 w 752331"/>
                <a:gd name="connsiteY0-114" fmla="*/ 3085897 h 3445937"/>
                <a:gd name="connsiteX1-115" fmla="*/ 180020 w 752331"/>
                <a:gd name="connsiteY1-116" fmla="*/ 3085897 h 3445937"/>
                <a:gd name="connsiteX2-117" fmla="*/ 752331 w 752331"/>
                <a:gd name="connsiteY2-118" fmla="*/ 0 h 3445937"/>
                <a:gd name="connsiteX3-119" fmla="*/ 540060 w 752331"/>
                <a:gd name="connsiteY3-120" fmla="*/ 3085897 h 3445937"/>
                <a:gd name="connsiteX4-121" fmla="*/ 720080 w 752331"/>
                <a:gd name="connsiteY4-122" fmla="*/ 3085897 h 3445937"/>
                <a:gd name="connsiteX5-123" fmla="*/ 360040 w 752331"/>
                <a:gd name="connsiteY5-124" fmla="*/ 3445937 h 3445937"/>
                <a:gd name="connsiteX6-125" fmla="*/ 0 w 752331"/>
                <a:gd name="connsiteY6-126" fmla="*/ 3085897 h 3445937"/>
                <a:gd name="connsiteX0-127" fmla="*/ 0 w 752331"/>
                <a:gd name="connsiteY0-128" fmla="*/ 3085897 h 3445937"/>
                <a:gd name="connsiteX1-129" fmla="*/ 180020 w 752331"/>
                <a:gd name="connsiteY1-130" fmla="*/ 3085897 h 3445937"/>
                <a:gd name="connsiteX2-131" fmla="*/ 752331 w 752331"/>
                <a:gd name="connsiteY2-132" fmla="*/ 0 h 3445937"/>
                <a:gd name="connsiteX3-133" fmla="*/ 540060 w 752331"/>
                <a:gd name="connsiteY3-134" fmla="*/ 3085897 h 3445937"/>
                <a:gd name="connsiteX4-135" fmla="*/ 720080 w 752331"/>
                <a:gd name="connsiteY4-136" fmla="*/ 3085897 h 3445937"/>
                <a:gd name="connsiteX5-137" fmla="*/ 360040 w 752331"/>
                <a:gd name="connsiteY5-138" fmla="*/ 3445937 h 3445937"/>
                <a:gd name="connsiteX6-139" fmla="*/ 0 w 752331"/>
                <a:gd name="connsiteY6-140" fmla="*/ 3085897 h 3445937"/>
                <a:gd name="connsiteX0-141" fmla="*/ 0 w 752331"/>
                <a:gd name="connsiteY0-142" fmla="*/ 3085897 h 3445937"/>
                <a:gd name="connsiteX1-143" fmla="*/ 180020 w 752331"/>
                <a:gd name="connsiteY1-144" fmla="*/ 3085897 h 3445937"/>
                <a:gd name="connsiteX2-145" fmla="*/ 752331 w 752331"/>
                <a:gd name="connsiteY2-146" fmla="*/ 0 h 3445937"/>
                <a:gd name="connsiteX3-147" fmla="*/ 540060 w 752331"/>
                <a:gd name="connsiteY3-148" fmla="*/ 3085897 h 3445937"/>
                <a:gd name="connsiteX4-149" fmla="*/ 720080 w 752331"/>
                <a:gd name="connsiteY4-150" fmla="*/ 3085897 h 3445937"/>
                <a:gd name="connsiteX5-151" fmla="*/ 360040 w 752331"/>
                <a:gd name="connsiteY5-152" fmla="*/ 3445937 h 3445937"/>
                <a:gd name="connsiteX6-153" fmla="*/ 0 w 752331"/>
                <a:gd name="connsiteY6-154" fmla="*/ 3085897 h 3445937"/>
                <a:gd name="connsiteX0-155" fmla="*/ 0 w 1521214"/>
                <a:gd name="connsiteY0-156" fmla="*/ 2643005 h 3003045"/>
                <a:gd name="connsiteX1-157" fmla="*/ 180020 w 1521214"/>
                <a:gd name="connsiteY1-158" fmla="*/ 2643005 h 3003045"/>
                <a:gd name="connsiteX2-159" fmla="*/ 1521214 w 1521214"/>
                <a:gd name="connsiteY2-160" fmla="*/ 0 h 3003045"/>
                <a:gd name="connsiteX3-161" fmla="*/ 540060 w 1521214"/>
                <a:gd name="connsiteY3-162" fmla="*/ 2643005 h 3003045"/>
                <a:gd name="connsiteX4-163" fmla="*/ 720080 w 1521214"/>
                <a:gd name="connsiteY4-164" fmla="*/ 2643005 h 3003045"/>
                <a:gd name="connsiteX5-165" fmla="*/ 360040 w 1521214"/>
                <a:gd name="connsiteY5-166" fmla="*/ 3003045 h 3003045"/>
                <a:gd name="connsiteX6-167" fmla="*/ 0 w 1521214"/>
                <a:gd name="connsiteY6-168" fmla="*/ 2643005 h 3003045"/>
                <a:gd name="connsiteX0-169" fmla="*/ 0 w 1521214"/>
                <a:gd name="connsiteY0-170" fmla="*/ 2643005 h 3003045"/>
                <a:gd name="connsiteX1-171" fmla="*/ 180020 w 1521214"/>
                <a:gd name="connsiteY1-172" fmla="*/ 2643005 h 3003045"/>
                <a:gd name="connsiteX2-173" fmla="*/ 1521214 w 1521214"/>
                <a:gd name="connsiteY2-174" fmla="*/ 0 h 3003045"/>
                <a:gd name="connsiteX3-175" fmla="*/ 540060 w 1521214"/>
                <a:gd name="connsiteY3-176" fmla="*/ 2643005 h 3003045"/>
                <a:gd name="connsiteX4-177" fmla="*/ 720080 w 1521214"/>
                <a:gd name="connsiteY4-178" fmla="*/ 2643005 h 3003045"/>
                <a:gd name="connsiteX5-179" fmla="*/ 360040 w 1521214"/>
                <a:gd name="connsiteY5-180" fmla="*/ 3003045 h 3003045"/>
                <a:gd name="connsiteX6-181" fmla="*/ 0 w 1521214"/>
                <a:gd name="connsiteY6-182" fmla="*/ 2643005 h 3003045"/>
                <a:gd name="connsiteX0-183" fmla="*/ 0 w 1521214"/>
                <a:gd name="connsiteY0-184" fmla="*/ 2643005 h 3003045"/>
                <a:gd name="connsiteX1-185" fmla="*/ 180020 w 1521214"/>
                <a:gd name="connsiteY1-186" fmla="*/ 2643005 h 3003045"/>
                <a:gd name="connsiteX2-187" fmla="*/ 1521214 w 1521214"/>
                <a:gd name="connsiteY2-188" fmla="*/ 0 h 3003045"/>
                <a:gd name="connsiteX3-189" fmla="*/ 540060 w 1521214"/>
                <a:gd name="connsiteY3-190" fmla="*/ 2643005 h 3003045"/>
                <a:gd name="connsiteX4-191" fmla="*/ 720080 w 1521214"/>
                <a:gd name="connsiteY4-192" fmla="*/ 2643005 h 3003045"/>
                <a:gd name="connsiteX5-193" fmla="*/ 360040 w 1521214"/>
                <a:gd name="connsiteY5-194" fmla="*/ 3003045 h 3003045"/>
                <a:gd name="connsiteX6-195" fmla="*/ 0 w 1521214"/>
                <a:gd name="connsiteY6-196" fmla="*/ 2643005 h 3003045"/>
                <a:gd name="connsiteX0-197" fmla="*/ 0 w 1521214"/>
                <a:gd name="connsiteY0-198" fmla="*/ 2643005 h 3003045"/>
                <a:gd name="connsiteX1-199" fmla="*/ 180020 w 1521214"/>
                <a:gd name="connsiteY1-200" fmla="*/ 2643005 h 3003045"/>
                <a:gd name="connsiteX2-201" fmla="*/ 1521214 w 1521214"/>
                <a:gd name="connsiteY2-202" fmla="*/ 0 h 3003045"/>
                <a:gd name="connsiteX3-203" fmla="*/ 540060 w 1521214"/>
                <a:gd name="connsiteY3-204" fmla="*/ 2643005 h 3003045"/>
                <a:gd name="connsiteX4-205" fmla="*/ 720080 w 1521214"/>
                <a:gd name="connsiteY4-206" fmla="*/ 2643005 h 3003045"/>
                <a:gd name="connsiteX5-207" fmla="*/ 360040 w 1521214"/>
                <a:gd name="connsiteY5-208" fmla="*/ 3003045 h 3003045"/>
                <a:gd name="connsiteX6-209" fmla="*/ 0 w 1521214"/>
                <a:gd name="connsiteY6-210" fmla="*/ 2643005 h 3003045"/>
                <a:gd name="connsiteX0-211" fmla="*/ 0 w 1521214"/>
                <a:gd name="connsiteY0-212" fmla="*/ 2643005 h 3003045"/>
                <a:gd name="connsiteX1-213" fmla="*/ 180020 w 1521214"/>
                <a:gd name="connsiteY1-214" fmla="*/ 2643005 h 3003045"/>
                <a:gd name="connsiteX2-215" fmla="*/ 1521214 w 1521214"/>
                <a:gd name="connsiteY2-216" fmla="*/ 0 h 3003045"/>
                <a:gd name="connsiteX3-217" fmla="*/ 540060 w 1521214"/>
                <a:gd name="connsiteY3-218" fmla="*/ 2643005 h 3003045"/>
                <a:gd name="connsiteX4-219" fmla="*/ 720080 w 1521214"/>
                <a:gd name="connsiteY4-220" fmla="*/ 2643005 h 3003045"/>
                <a:gd name="connsiteX5-221" fmla="*/ 360040 w 1521214"/>
                <a:gd name="connsiteY5-222" fmla="*/ 3003045 h 3003045"/>
                <a:gd name="connsiteX6-223" fmla="*/ 0 w 1521214"/>
                <a:gd name="connsiteY6-224" fmla="*/ 2643005 h 3003045"/>
                <a:gd name="connsiteX0-225" fmla="*/ 0 w 1553538"/>
                <a:gd name="connsiteY0-226" fmla="*/ 2581732 h 2941772"/>
                <a:gd name="connsiteX1-227" fmla="*/ 180020 w 1553538"/>
                <a:gd name="connsiteY1-228" fmla="*/ 2581732 h 2941772"/>
                <a:gd name="connsiteX2-229" fmla="*/ 1553538 w 1553538"/>
                <a:gd name="connsiteY2-230" fmla="*/ 0 h 2941772"/>
                <a:gd name="connsiteX3-231" fmla="*/ 540060 w 1553538"/>
                <a:gd name="connsiteY3-232" fmla="*/ 2581732 h 2941772"/>
                <a:gd name="connsiteX4-233" fmla="*/ 720080 w 1553538"/>
                <a:gd name="connsiteY4-234" fmla="*/ 2581732 h 2941772"/>
                <a:gd name="connsiteX5-235" fmla="*/ 360040 w 1553538"/>
                <a:gd name="connsiteY5-236" fmla="*/ 2941772 h 2941772"/>
                <a:gd name="connsiteX6-237" fmla="*/ 0 w 1553538"/>
                <a:gd name="connsiteY6-238" fmla="*/ 2581732 h 2941772"/>
                <a:gd name="connsiteX0-239" fmla="*/ 0 w 1553538"/>
                <a:gd name="connsiteY0-240" fmla="*/ 2581732 h 2941772"/>
                <a:gd name="connsiteX1-241" fmla="*/ 180020 w 1553538"/>
                <a:gd name="connsiteY1-242" fmla="*/ 2581732 h 2941772"/>
                <a:gd name="connsiteX2-243" fmla="*/ 1553538 w 1553538"/>
                <a:gd name="connsiteY2-244" fmla="*/ 0 h 2941772"/>
                <a:gd name="connsiteX3-245" fmla="*/ 540060 w 1553538"/>
                <a:gd name="connsiteY3-246" fmla="*/ 2581732 h 2941772"/>
                <a:gd name="connsiteX4-247" fmla="*/ 720080 w 1553538"/>
                <a:gd name="connsiteY4-248" fmla="*/ 2581732 h 2941772"/>
                <a:gd name="connsiteX5-249" fmla="*/ 360040 w 1553538"/>
                <a:gd name="connsiteY5-250" fmla="*/ 2941772 h 2941772"/>
                <a:gd name="connsiteX6-251" fmla="*/ 0 w 1553538"/>
                <a:gd name="connsiteY6-252" fmla="*/ 2581732 h 2941772"/>
                <a:gd name="connsiteX0-253" fmla="*/ 0 w 1553538"/>
                <a:gd name="connsiteY0-254" fmla="*/ 2581732 h 2941772"/>
                <a:gd name="connsiteX1-255" fmla="*/ 180020 w 1553538"/>
                <a:gd name="connsiteY1-256" fmla="*/ 2581732 h 2941772"/>
                <a:gd name="connsiteX2-257" fmla="*/ 1553538 w 1553538"/>
                <a:gd name="connsiteY2-258" fmla="*/ 0 h 2941772"/>
                <a:gd name="connsiteX3-259" fmla="*/ 540060 w 1553538"/>
                <a:gd name="connsiteY3-260" fmla="*/ 2581732 h 2941772"/>
                <a:gd name="connsiteX4-261" fmla="*/ 720080 w 1553538"/>
                <a:gd name="connsiteY4-262" fmla="*/ 2581732 h 2941772"/>
                <a:gd name="connsiteX5-263" fmla="*/ 360040 w 1553538"/>
                <a:gd name="connsiteY5-264" fmla="*/ 2941772 h 2941772"/>
                <a:gd name="connsiteX6-265" fmla="*/ 0 w 1553538"/>
                <a:gd name="connsiteY6-266" fmla="*/ 2581732 h 2941772"/>
                <a:gd name="connsiteX0-267" fmla="*/ 0 w 1553538"/>
                <a:gd name="connsiteY0-268" fmla="*/ 2581732 h 2941772"/>
                <a:gd name="connsiteX1-269" fmla="*/ 180020 w 1553538"/>
                <a:gd name="connsiteY1-270" fmla="*/ 2581732 h 2941772"/>
                <a:gd name="connsiteX2-271" fmla="*/ 1553538 w 1553538"/>
                <a:gd name="connsiteY2-272" fmla="*/ 0 h 2941772"/>
                <a:gd name="connsiteX3-273" fmla="*/ 540060 w 1553538"/>
                <a:gd name="connsiteY3-274" fmla="*/ 2581732 h 2941772"/>
                <a:gd name="connsiteX4-275" fmla="*/ 720080 w 1553538"/>
                <a:gd name="connsiteY4-276" fmla="*/ 2581732 h 2941772"/>
                <a:gd name="connsiteX5-277" fmla="*/ 360040 w 1553538"/>
                <a:gd name="connsiteY5-278" fmla="*/ 2941772 h 2941772"/>
                <a:gd name="connsiteX6-279" fmla="*/ 0 w 1553538"/>
                <a:gd name="connsiteY6-280" fmla="*/ 2581732 h 29417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rgbClr val="2AB0AE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p>
              <a:pPr algn="ctr">
                <a:defRPr/>
              </a:pPr>
              <a:endParaRPr lang="zh-CN" altLang="en-US" sz="1800" kern="0" dirty="0">
                <a:solidFill>
                  <a:srgbClr val="FFFFFF"/>
                </a:solidFill>
                <a:latin typeface="汉仪宋韵朗黑W" panose="00020600040101010101" charset="-122"/>
                <a:ea typeface="汉仪宋韵朗黑W" panose="00020600040101010101" charset="-122"/>
                <a:cs typeface="汉仪宋韵朗黑W" panose="00020600040101010101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931" y="2415"/>
              <a:ext cx="3662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感知能力的发展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4" y="3140"/>
              <a:ext cx="6935" cy="392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 fontAlgn="auto">
                <a:lnSpc>
                  <a:spcPct val="130000"/>
                </a:lnSpc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感知能力通常已达到成熟水平，这使他们能够更准确地捕捉和识别外界信息。能够根据需要有针对性地获取信息，感知还具有系统性，能够全面、有序地处理所获取的信息，形成对事物的完整认识。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931" y="6919"/>
              <a:ext cx="3662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记忆能力的发展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7" y="7566"/>
              <a:ext cx="7952" cy="329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 fontAlgn="auto">
                <a:lnSpc>
                  <a:spcPct val="130000"/>
                </a:lnSpc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能够运用逻辑思维对信息进行加工和储存，形成逻辑记忆。主动将新信息与已有的知识体系相结合，形成新的认知结构。逐渐学会了利用记忆策略，如联想记忆、复述策略等，以进一步提高记忆效果。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579" y="3179"/>
              <a:ext cx="3662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思维能力的发展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779" y="3904"/>
              <a:ext cx="6702" cy="266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 fontAlgn="auto">
                <a:lnSpc>
                  <a:spcPct val="130000"/>
                </a:lnSpc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形式逻辑思维已经相当成熟，能够运用概念、判断、推理等思维形式进行严密的逻辑分析。逐渐发展辩证逻辑思维，创造性思维也在显著发展。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061" y="6919"/>
              <a:ext cx="3180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r"/>
              <a:r>
                <a:rPr lang="zh-CN" altLang="en-US" sz="2400" b="1" dirty="0">
                  <a:solidFill>
                    <a:srgbClr val="004462"/>
                  </a:solidFill>
                  <a:latin typeface="汉仪雅酷黑 75W" panose="020B0804020202020204" charset="-122"/>
                  <a:ea typeface="汉仪雅酷黑 75W" panose="020B0804020202020204" charset="-122"/>
                  <a:cs typeface="汉仪宋韵朗黑W" panose="00020600040101010101" charset="-122"/>
                  <a:sym typeface="+mn-ea"/>
                </a:rPr>
                <a:t>自我认知发展</a:t>
              </a:r>
              <a:endParaRPr lang="zh-CN" altLang="en-US" sz="2400" b="1" dirty="0">
                <a:solidFill>
                  <a:srgbClr val="004462"/>
                </a:solidFill>
                <a:latin typeface="汉仪雅酷黑 75W" panose="020B0804020202020204" charset="-122"/>
                <a:ea typeface="汉仪雅酷黑 75W" panose="020B0804020202020204" charset="-122"/>
                <a:cs typeface="汉仪宋韵朗黑W" panose="00020600040101010101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73" y="8103"/>
              <a:ext cx="9713" cy="266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 fontAlgn="auto">
                <a:lnSpc>
                  <a:spcPct val="130000"/>
                </a:lnSpc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开始独立面对学习和生活，逐渐学会独立思考、自主决策，反思自己的价值观、兴趣爱好、职业倾向等，关注自己在社会中的角色和地位，学会与他人建立和谐的人际关系，逐渐学会了自我调节和情绪管理。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（一）提升学习效率与质量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提升学习效率与质量需要大学生在认知能力方面进行全面提升。通过培养敏锐的感知力、科学的记忆力、独立思考和创造性思维能力以及问题解决能力，大学生可以更有效地接收、理解和处理信息，从而在学习的道路上走得更远、更稳。在未来的学习和工作中，这些能力将成为大学生宝贵的财富，助力他们不断攀登新的高峰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5294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三、认知能力培养的重要性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（二）促进个人全面发展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认知能力强的学生，往往具备更强的自我认知能力。他们对自己的优势、兴趣、价值观有着清晰的认识，能够明确自己的定位和发展方向。能够制定出更为合理的学习和生活计划，避免盲目跟从和浪费时间。也更懂得如何调整自己的心态，面对困难和挑战时能够保持冷静和乐观，从而更好地应对各种生活压力。能够更好地控制自己的情绪，避免情绪化的决策和行为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5294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三、认知能力培养的重要性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（三）适应未来社会挑战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认知能力强的学生，具备快速学习和适应新技术的能力。在面对复杂多变的社会环境时，能够保持冷静和理性。他们懂得如何分析形势，权衡利弊，从而做出明智的决策。培养跨学科整合能力和团队协作能力，能够更好地理解和整合不同学科的知识，与团队成员进行有效的沟通和协作，共同解决问题和创造价值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5294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三、认知能力培养的重要性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第三讲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科技素养与认知能力的培养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28010" y="462280"/>
            <a:ext cx="708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一、夯实专业基础与拓展学科视野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（一）巩固核心学科基础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）主动深入学习专业课程。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）培养严谨的科学思维。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（二）跨学科学习与视野拓展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）打破学科壁垒。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）关注科技史与科技哲学。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（三）强化实践应用与动手能力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）积极参与实验、项目和竞赛。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）利用开源社区与真实工具。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（四）培养批判性信息素养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）辨别信息真伪与来源的可靠性。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）高效检索与深度阅读。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）理解数据的力量与陷阱。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8010" y="462280"/>
            <a:ext cx="708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一、夯实专业基础与拓展学科视野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第一讲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科技素养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（五）关注前沿动态与技术伦理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）养成持续学习的习惯。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）深入思考科技伦理与社会影响。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（六）提升元认知与学习策略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）反思学习过程。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）构建知识网络。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）掌握高效学习技巧。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1660" y="462280"/>
            <a:ext cx="7092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一、夯实专业基础与拓展学科视野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（七）积极交流、协作与表达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）参与学术与技术讨论。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）练习沟通。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）团队协作解决复杂问题。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1660" y="462280"/>
            <a:ext cx="7092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一、夯实专业基础与拓展学科视野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28010" y="462280"/>
            <a:ext cx="708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二、加强自主学习与终身学习能力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266065" y="1544320"/>
            <a:ext cx="11659870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（一）掌握自主学习能力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建立元认知策略来规划学习路径。例如，采用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目标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计划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评估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的闭环管理，运用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SWOT 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分析法明确学习需求，用甘特图安排学习进度，通过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PDCA 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循环持续优化。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善于构建个性化的学习网络。比如，可以整合在线课程、微课、虚拟实验室等多元学习资源。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28010" y="462280"/>
            <a:ext cx="708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二、加强自主学习与终身学习能力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358140" y="1282065"/>
            <a:ext cx="11659870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（一）掌握自主学习能力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参与学习社群可以加速成长。团队协作能使问题解决效率显著提升。通过加入项目小组和跨学科交流，能够获得更多隐性知识。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智能工具可以优化学习体验。一些学习系统能实时分析学习数据，自动调整内容难度；智能助教能解答大部分常见问题。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1965" y="1212850"/>
            <a:ext cx="11295380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（二）践行终身学习理念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职业规划要注重实践应用。按照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认知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探索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决策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行动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的步骤：先通过测评了解自己，再通过行业模拟认识职场，最后通过实际项目积累经验。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职业发展可以采取多样化的方式。建立个人能力档案，选择针对性的技能训练，向行业前辈请教实战经验；参加专业工作坊、模拟面试，或在虚拟环境中练习实操技能。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8010" y="462280"/>
            <a:ext cx="708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二、加强自主学习与终身学习能力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1965" y="1045845"/>
            <a:ext cx="11295380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（二）践行终身学习理念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校友网络是重要的学习资源。通过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导师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学员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行业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的联动机制获益；向资深校友学习经验，争取实践机会，参与行业实际问题解决；加入校友组织，参加专业沙龙活动；关注行业发展动态，获取前沿信息。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培养终身学习能力需要持续投入。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8010" y="462280"/>
            <a:ext cx="7085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二、加强自主学习与终身学习能力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171825" y="2644140"/>
            <a:ext cx="55499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谢谢！</a:t>
            </a:r>
            <a:endParaRPr lang="zh-CN" altLang="en-US" sz="8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78" y="1165363"/>
            <a:ext cx="11610820" cy="5189988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marL="342900" indent="-342900"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知识目标：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）了解科技素养的内涵，认识人工智能时代必备的科技素养。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）了解认知能力的概念，理解认知能力的发展特点及规律。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能力目标：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）能够培养自身的科技素养与认知能力。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）具有并能够运用科技创新能力。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u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素质目标：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）认识到提升科技素养的必要性与紧迫性，以及认知能力培养的重要性。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）提升认知，培养敢于探索、勇于创新的科学精神。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081" y="6581624"/>
            <a:ext cx="2158581" cy="274320"/>
          </a:xfrm>
          <a:prstGeom prst="rect">
            <a:avLst/>
          </a:prstGeom>
        </p:spPr>
        <p:txBody>
          <a:bodyPr wrap="square" lIns="91426" tIns="45712" rIns="91426" bIns="45712">
            <a:spAutoFit/>
          </a:bodyPr>
          <a:p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厚德明道 </a:t>
            </a:r>
            <a:r>
              <a:rPr lang="en-US" altLang="zh-CN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 善学励能</a:t>
            </a:r>
            <a:endParaRPr lang="zh-CN" altLang="en-US" sz="1200" b="1" dirty="0">
              <a:solidFill>
                <a:srgbClr val="0C5EB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3438" b="7891"/>
          <a:stretch>
            <a:fillRect/>
          </a:stretch>
        </p:blipFill>
        <p:spPr>
          <a:xfrm>
            <a:off x="157480" y="448310"/>
            <a:ext cx="4737735" cy="59620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70170" y="1747520"/>
            <a:ext cx="65652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92150" algn="l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假设现在有一场‘未来生存挑战’——你被随机传送到一个完全陌生的科技化城市，这里的一切都依赖智能系统：无人驾驶、AI医疗、数字货币……但你对这些技术一无所知。你能生存多久？会遇到哪些问题？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732" b="7187"/>
          <a:stretch>
            <a:fillRect/>
          </a:stretch>
        </p:blipFill>
        <p:spPr>
          <a:xfrm>
            <a:off x="612140" y="438150"/>
            <a:ext cx="4537710" cy="4526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7355" y="5054600"/>
            <a:ext cx="5026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2020</a:t>
            </a:r>
            <a:r>
              <a:rPr lang="zh-CN" altLang="en-US"/>
              <a:t>年</a:t>
            </a:r>
            <a:r>
              <a:rPr lang="en-US" altLang="zh-CN"/>
              <a:t>8</a:t>
            </a:r>
            <a:r>
              <a:rPr lang="zh-CN" altLang="en-US"/>
              <a:t>月</a:t>
            </a:r>
            <a:r>
              <a:rPr lang="en-US" altLang="zh-CN"/>
              <a:t>17</a:t>
            </a:r>
            <a:r>
              <a:rPr lang="zh-CN" altLang="en-US"/>
              <a:t>日，黑龙江哈尔滨一老人疑似因为没有手机扫健康码而无法乘坐公交车，司机按照规定停车拒载，随后老人遭到乘客的谴责，民警接警后将老人带离公交车。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1016" b="7747"/>
          <a:stretch>
            <a:fillRect/>
          </a:stretch>
        </p:blipFill>
        <p:spPr>
          <a:xfrm>
            <a:off x="6675755" y="465455"/>
            <a:ext cx="4827270" cy="4498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50280" y="5054600"/>
            <a:ext cx="59778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近些年，电子科技大学定量遥感团队依托定量遥感、时空大数据等理论与技术手段，解决了森林和草原火灾风险预警关键要素</a:t>
            </a:r>
            <a:r>
              <a:rPr lang="en-US" altLang="zh-CN"/>
              <a:t>——</a:t>
            </a:r>
            <a:r>
              <a:rPr lang="zh-CN" altLang="en-US"/>
              <a:t>可燃物信息严重不足这一难题，构建了一套集灾前高精度火险预报预警、灾时火情实时监测、</a:t>
            </a:r>
            <a:r>
              <a:rPr lang="zh-CN" altLang="en-US"/>
              <a:t>灾后燃烧烈度精细评估为一体的森林草原火灾监测预警系统。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科技素养（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Scientific and Technological Literacy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）的概念起源于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世纪中叶。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1958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年，美国学者赫德（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P.D.Hurd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）首次提出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科学素养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一词，将其定义为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个人对科学的基本理解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，强调公众需要掌握科学术语和基础概念。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70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年代，肖瓦尔特（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V.M.Showalter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）进一步扩展定义，强调能力应用与价值判断的结合。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一、科技素养的内涵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80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年代，科技素养的定义进入系统化建模阶段。米勒（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J.Miller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）提出的三维模型成为国际主流标准，包含：科学本质理解（如科学研究的可证伪性）；核心知识掌握（如能量守恒定律、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DNA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结构）；社会影响认知（如工业污染、核能争议）。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进入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世纪，科技素养的定义进一步向伦理责任与创新实践倾斜。中国在《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2001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～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2005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年青少年科技普及指导纲要》中提出四维框架：科学态度、知识技能、方法能力、行为习惯，强调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通过科技实践培养社会责任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一、科技素养的内涵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9465" y="1143000"/>
            <a:ext cx="10466705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r>
              <a:rPr lang="zh-CN" altLang="en-US" sz="2400" b="1">
                <a:solidFill>
                  <a:schemeClr val="tx1"/>
                </a:solidFill>
              </a:rPr>
              <a:t>科技素养（或科学素养）的内涵是一个多维度的概念，不同学者和机构对其定义有所差异，但核心要素可归纳如下：</a:t>
            </a:r>
            <a:endParaRPr lang="zh-CN" altLang="en-US" sz="2400" b="1">
              <a:solidFill>
                <a:schemeClr val="tx1"/>
              </a:solidFill>
            </a:endParaRPr>
          </a:p>
          <a:p>
            <a:pPr indent="69215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27" checksum="2940094530"/>
                </a:ext>
              </a:extLst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1135" y="46228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一、科技素养的内涵</a:t>
            </a:r>
            <a:endParaRPr lang="zh-CN" altLang="en-US" sz="3200" b="1"/>
          </a:p>
        </p:txBody>
      </p:sp>
      <p:pic>
        <p:nvPicPr>
          <p:cNvPr id="4" name="C9F754DE-2CAD-44b6-B708-469DEB6407EB-1" descr="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" y="2272665"/>
            <a:ext cx="11602085" cy="4348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45485" y="462280"/>
            <a:ext cx="6816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二、提升科技素养的必要性与紧迫性</a:t>
            </a:r>
            <a:endParaRPr lang="zh-CN" altLang="en-US" sz="3200" b="1"/>
          </a:p>
        </p:txBody>
      </p:sp>
      <p:sp>
        <p:nvSpPr>
          <p:cNvPr id="4" name="圆角矩形 3"/>
          <p:cNvSpPr/>
          <p:nvPr>
            <p:custDataLst>
              <p:tags r:id="rId1"/>
            </p:custDataLst>
          </p:nvPr>
        </p:nvSpPr>
        <p:spPr>
          <a:xfrm>
            <a:off x="424180" y="1783080"/>
            <a:ext cx="3518535" cy="4730115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4227830" y="1783080"/>
            <a:ext cx="3637915" cy="4730115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776605" y="3326130"/>
            <a:ext cx="3051810" cy="128333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面对数字化与智能化浪潮的挑战，大学生应紧跟技术迭代步伐，不断提升自身的科技素养，以适应职场变化、增强就业竞争力、破解复杂问题并推动行业创新发展。</a:t>
            </a:r>
            <a:endParaRPr lang="zh-CN" altLang="en-US" sz="2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671830" y="2425065"/>
            <a:ext cx="3088640" cy="44704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（一）未来职场竞争力</a:t>
            </a:r>
            <a:endParaRPr lang="zh-CN" altLang="en-US" sz="2400" ker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4417695" y="3326130"/>
            <a:ext cx="3260725" cy="236029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大学生需以“攀登者”的姿态，突破传统教育边界，在“实验室-产业界-社会需求”的闭环中实现价值创造，将个人成长融入国家创新驱动发展的战略叙事，成为引领新一轮科技革命的关键力量。</a:t>
            </a:r>
            <a:endParaRPr lang="zh-CN" altLang="en-US" sz="2000" b="1">
              <a:ln>
                <a:noFill/>
                <a:prstDash val="sysDot"/>
              </a:ln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4608947" y="2406555"/>
            <a:ext cx="2809568" cy="44729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（二）创新驱动发展</a:t>
            </a:r>
            <a:endParaRPr lang="zh-CN" altLang="en-US" sz="2400" ker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16" name="圆角矩形 15"/>
          <p:cNvSpPr/>
          <p:nvPr>
            <p:custDataLst>
              <p:tags r:id="rId7"/>
            </p:custDataLst>
          </p:nvPr>
        </p:nvSpPr>
        <p:spPr>
          <a:xfrm>
            <a:off x="8153400" y="1783080"/>
            <a:ext cx="3601720" cy="4730115"/>
          </a:xfrm>
          <a:prstGeom prst="roundRect">
            <a:avLst>
              <a:gd name="adj" fmla="val 2258"/>
            </a:avLst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8267700" y="3431540"/>
            <a:ext cx="3337560" cy="236029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AI时代的到来对大学生提出了更高的科技素养要求。大学生需要紧跟时代步伐，不断提升自身的科技素养和综合能力，以适应这一变革并引领未来的发展。</a:t>
            </a:r>
            <a:endParaRPr lang="zh-CN" altLang="en-US" sz="2000" b="1">
              <a:ln>
                <a:noFill/>
                <a:prstDash val="sysDot"/>
              </a:ln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矩形 18"/>
          <p:cNvSpPr/>
          <p:nvPr>
            <p:custDataLst>
              <p:tags r:id="rId9"/>
            </p:custDataLst>
          </p:nvPr>
        </p:nvSpPr>
        <p:spPr>
          <a:xfrm>
            <a:off x="8199755" y="2406650"/>
            <a:ext cx="3402965" cy="44704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+mn-ea"/>
              </a:rPr>
              <a:t>（三）融入人工智能时代</a:t>
            </a:r>
            <a:endParaRPr lang="zh-CN" altLang="en-US" sz="2400" kern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0"/>
            </p:custDataLst>
          </p:nvPr>
        </p:nvSpPr>
        <p:spPr>
          <a:xfrm>
            <a:off x="1895635" y="1352118"/>
            <a:ext cx="899729" cy="899729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1925797" y="1351476"/>
            <a:ext cx="838763" cy="838763"/>
          </a:xfrm>
          <a:prstGeom prst="ellipse">
            <a:avLst/>
          </a:prstGeom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>
            <p:custDataLst>
              <p:tags r:id="rId12"/>
            </p:custDataLst>
          </p:nvPr>
        </p:nvSpPr>
        <p:spPr>
          <a:xfrm>
            <a:off x="5564501" y="1352118"/>
            <a:ext cx="899729" cy="899729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>
            <p:custDataLst>
              <p:tags r:id="rId13"/>
            </p:custDataLst>
          </p:nvPr>
        </p:nvSpPr>
        <p:spPr>
          <a:xfrm>
            <a:off x="5594663" y="1351476"/>
            <a:ext cx="838763" cy="838763"/>
          </a:xfrm>
          <a:prstGeom prst="ellipse">
            <a:avLst/>
          </a:prstGeom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>
            <p:custDataLst>
              <p:tags r:id="rId14"/>
            </p:custDataLst>
          </p:nvPr>
        </p:nvSpPr>
        <p:spPr>
          <a:xfrm>
            <a:off x="9338614" y="1352118"/>
            <a:ext cx="899729" cy="899729"/>
          </a:xfrm>
          <a:prstGeom prst="ellipse">
            <a:avLst/>
          </a:prstGeom>
          <a:solidFill>
            <a:schemeClr val="accent1">
              <a:alpha val="15000"/>
            </a:scheme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>
            <p:custDataLst>
              <p:tags r:id="rId15"/>
            </p:custDataLst>
          </p:nvPr>
        </p:nvSpPr>
        <p:spPr>
          <a:xfrm>
            <a:off x="9368777" y="1352118"/>
            <a:ext cx="838763" cy="838763"/>
          </a:xfrm>
          <a:prstGeom prst="ellipse">
            <a:avLst/>
          </a:prstGeom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形 23" descr="333438303937363b333438313038303bd7e9d6afbcdcb9b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181212" y="1606892"/>
            <a:ext cx="327933" cy="327933"/>
          </a:xfrm>
          <a:prstGeom prst="rect">
            <a:avLst/>
          </a:prstGeom>
        </p:spPr>
      </p:pic>
      <p:pic>
        <p:nvPicPr>
          <p:cNvPr id="29" name="图形 25" descr="333438303937363b333438313039323bcfeec4bfbcc6bbae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850079" y="1606892"/>
            <a:ext cx="327291" cy="327291"/>
          </a:xfrm>
          <a:prstGeom prst="rect">
            <a:avLst/>
          </a:prstGeom>
        </p:spPr>
      </p:pic>
      <p:pic>
        <p:nvPicPr>
          <p:cNvPr id="35" name="图形 26" descr="333438303937363b333438313037333bcad0b3a1bebad5f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641519" y="1625502"/>
            <a:ext cx="292637" cy="292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1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2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3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4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5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6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7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8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09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111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12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13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14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15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16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17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18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19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21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22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23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24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25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26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27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28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29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31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32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33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34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35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36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37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38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39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1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42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3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4.xml><?xml version="1.0" encoding="utf-8"?>
<p:tagLst xmlns:p="http://schemas.openxmlformats.org/presentationml/2006/main">
  <p:tag name="KSO_WM_DIAGRAM_VIRTUALLY_FRAME" val="{&quot;height&quot;:255.02598425196848,&quot;left&quot;:60.53511811023621,&quot;top&quot;:161.2264566929134,&quot;width&quot;:831.2835433070866}"/>
</p:tagLst>
</file>

<file path=ppt/tags/tag145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6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7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8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49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1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2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3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4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5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6.xml><?xml version="1.0" encoding="utf-8"?>
<p:tagLst xmlns:p="http://schemas.openxmlformats.org/presentationml/2006/main">
  <p:tag name="KSO_WM_DIAGRAM_VIRTUALLY_FRAME" val="{&quot;height&quot;:301.35,&quot;left&quot;:14.85,&quot;top&quot;:187.65,&quot;width&quot;:947.1}"/>
</p:tagLst>
</file>

<file path=ppt/tags/tag158.xml><?xml version="1.0" encoding="utf-8"?>
<p:tagLst xmlns:p="http://schemas.openxmlformats.org/presentationml/2006/main">
  <p:tag name="ISPRING_PRESENTATION_TITLE" val="yiyao"/>
  <p:tag name="ISPRING_SCORM_RATE_SLIDES" val="0"/>
  <p:tag name="ISPRING_SCORM_PASSING_SCORE" val="0.000000"/>
  <p:tag name="ISPRING_ULTRA_SCORM_COURSE_ID" val="AAFE5A67-E405-4338-825A-6F0CBD5D1FE8"/>
  <p:tag name="ISPRINGONLINEFOLDERID" val="0"/>
  <p:tag name="ISPRINGONLINEFOLDERPATH" val="Content List"/>
  <p:tag name="ISPRINGCLOUDFOLDERID" val="0"/>
  <p:tag name="ISPRINGCLOUDFOLDERPATH" val="Repository"/>
  <p:tag name="ISPRING_OUTPUT_FOLDER" val="G:\第十三批\545189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KSO_WPP_MARK_KEY" val="0aec4c57-b01b-489e-8a10-6aaf6417f8c4"/>
  <p:tag name="COMMONDATA" val="eyJoZGlkIjoiZTEwODk2MWMxMjhiNzczNzE3MmUyZDk0YWVjNDA1Y2EifQ=="/>
  <p:tag name="RESOURCE_RECORD_KEY" val="{&quot;29&quot;:[50000076,50000162]}"/>
  <p:tag name="resource_record_key" val="{&quot;10&quot;:[3634395],&quot;29&quot;:[50000076,50000162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FILL_FORE_SCHEMECOLOR_INDEX_BRIGHTNESS" val="-0.5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</p:tagLst>
</file>

<file path=ppt/tags/tag71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1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14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5_2*l_h_a*1_1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412.29998779296875,&quot;left&quot;:33.4,&quot;top&quot;:102.15000610351562,&quot;width&quot;:892.2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</p:tagLst>
</file>

<file path=ppt/tags/tag73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2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5_2*l_h_a*1_2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412.29998779296875,&quot;left&quot;:33.4,&quot;top&quot;:102.15000610351562,&quot;width&quot;:892.2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</p:tagLst>
</file>

<file path=ppt/tags/tag75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</p:tagLst>
</file>

<file path=ppt/tags/tag76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3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36"/>
  <p:tag name="KSO_WM_BEAUTIFY_FLAG" val="#wm#"/>
  <p:tag name="KSO_WM_UNIT_PRESET_TEXT" val="单击此处添加文本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05_2*l_h_a*1_3_1"/>
  <p:tag name="KSO_WM_TEMPLATE_CATEGORY" val="diagram"/>
  <p:tag name="KSO_WM_TEMPLATE_INDEX" val="20233205"/>
  <p:tag name="KSO_WM_UNIT_LAYERLEVEL" val="1_1_1"/>
  <p:tag name="KSO_WM_TAG_VERSION" val="3.0"/>
  <p:tag name="KSO_WM_UNIT_TEXT_FILL_FORE_SCHEMECOLOR_INDEX_BRIGHTNESS" val="0.15"/>
  <p:tag name="KSO_WM_DIAGRAM_GROUP_CODE" val="l1-1"/>
  <p:tag name="KSO_WM_DIAGRAM_VIRTUALLY_FRAME" val="{&quot;height&quot;:412.29998779296875,&quot;left&quot;:33.4,&quot;top&quot;:102.15000610351562,&quot;width&quot;:892.2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</p:tagLst>
</file>

<file path=ppt/tags/tag78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79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81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82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83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84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1_1"/>
  <p:tag name="KSO_WM_TEMPLATE_CATEGORY" val="diagram"/>
  <p:tag name="KSO_WM_TEMPLATE_INDEX" val="20233205"/>
  <p:tag name="KSO_WM_UNIT_LAYERLEVEL" val="1_1_1"/>
  <p:tag name="KSO_WM_TAG_VERSION" val="3.0"/>
  <p:tag name="KSO_WM_UNIT_VALUE" val="59*71"/>
  <p:tag name="KSO_WM_DIAGRAM_GROUP_CODE" val="l1-1"/>
  <p:tag name="KSO_WM_UNIT_TYPE" val="l_h_x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</p:tagLst>
</file>

<file path=ppt/tags/tag85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VALUE" val="90*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3205_2*l_h_x*1_2_1"/>
  <p:tag name="KSO_WM_TEMPLATE_CATEGORY" val="diagram"/>
  <p:tag name="KSO_WM_TEMPLATE_INDEX" val="20233205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</p:tagLst>
</file>

<file path=ppt/tags/tag86.xml><?xml version="1.0" encoding="utf-8"?>
<p:tagLst xmlns:p="http://schemas.openxmlformats.org/presentationml/2006/main">
  <p:tag name="KSO_WM_DIAGRAM_VIRTUALLY_FRAME" val="{&quot;height&quot;:412.29998779296875,&quot;left&quot;:33.4,&quot;top&quot;:102.15000610351562,&quot;width&quot;:892.2}"/>
  <p:tag name="KSO_WM_UNIT_HIGHLIGHT" val="0"/>
  <p:tag name="KSO_WM_UNIT_COMPATIBLE" val="0"/>
  <p:tag name="KSO_WM_UNIT_DIAGRAM_ISNUMVISUAL" val="0"/>
  <p:tag name="KSO_WM_UNIT_DIAGRAM_ISREFERUNIT" val="0"/>
  <p:tag name="KSO_WM_UNIT_ID" val="diagram20233205_2*l_h_x*1_3_1"/>
  <p:tag name="KSO_WM_TEMPLATE_CATEGORY" val="diagram"/>
  <p:tag name="KSO_WM_TEMPLATE_INDEX" val="20233205"/>
  <p:tag name="KSO_WM_UNIT_LAYERLEVEL" val="1_1_1"/>
  <p:tag name="KSO_WM_TAG_VERSION" val="3.0"/>
  <p:tag name="KSO_WM_UNIT_VALUE" val="22*22"/>
  <p:tag name="KSO_WM_DIAGRAM_GROUP_CODE" val="l1-1"/>
  <p:tag name="KSO_WM_UNIT_TYPE" val="l_h_x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14"/>
  <p:tag name="KSO_WM_UNIT_FILL_FORE_SCHEMECOLOR_INDEX_BRIGHTNESS" val="0"/>
</p:tagLst>
</file>

<file path=ppt/tags/tag87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88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89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1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2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3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4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5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6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7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8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ags/tag99.xml><?xml version="1.0" encoding="utf-8"?>
<p:tagLst xmlns:p="http://schemas.openxmlformats.org/presentationml/2006/main">
  <p:tag name="KSO_WM_DIAGRAM_VIRTUALLY_FRAME" val="{&quot;height&quot;:487.25,&quot;left&quot;:0,&quot;top&quot;:149.45,&quot;width&quot;:981.2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kxOTc2ODQwMjk3IiwKCSJHcm91cElkIiA6ICIyNTU4OTYzNDgiLAoJIkltYWdlIiA6ICJpVkJPUncwS0dnb0FBQUFOU1VoRVVnQUFCWFVBQUFLRkNBWUFBQUNEWGdyT0FBQUFBWE5TUjBJQXJzNGM2UUFBSUFCSlJFRlVlSnpzM1hkNFZHWGFCdkQ3VE0ra1RDb2tJYUgzQkFIcFJRVlVtZzBRZEYxZEs0cXd1dGExcktLbzY3cnJ0eXAyVWJFQ0ZtQUJVYVJJVVpDSTlKSlFRaUNFRk5JenlXVDZ6UG4rbUhBeWsweVNTVEpobUhqLzl1SzY1clQzUEpPQU83bnpudWNWUkZFVVFVUkVSRVJFUkVSRVJFUkJRUmJvQW9pSWlJaUlpSWlJaUlqSWR3eDFpWWlJaUlpSWlJaUlpSUlJUTEwaUlpSWlJaUlpSWlLaUlNSlFsNGlJaUlpSWlJaUlpQ2lJTU5RbElpSWlJaUlpSWlJaUNpSU1kWW1JaUlpSWlJaUlpSWlDQ0VOZElpSWlJaUlpSWlJaW9pRENVSmVJaUlpSWlJaUlpSWdvaUREVUpTSWlJaUlpSWlJaUlnb2lESFdKaUlpSWlJaUlpSWlJZ2doRFhTSWlJaUlpSWlJaUlxSWd3bENYaUlpSWlJaUlpSWlJS0lndzFDVWlJaUlpSWlJaUlpSUtJZ3gxaVlpSWlJaUlpSWlJaUlJSVExMGlJaUlpSWlJaUlpS2lJTUpRbDRpSWlJaUlpSWlJaUNpSU1OUWxJaUlpSWlJaUlpSWlDaUlNZFltSWlJaUlpSWlJaUlpQ0NFTmRJaUlpSWlJaUlpSWlvaURDVUplSWlJaUlpSWlJaUlnb2lERFVKU0lpSWlJaUlpSWlJZ29pREhXSmlJaUlpSWlJaUlpSWdnaERYU0lpSWlJaUlpSWlJcUlnd2xDWGlJaUlpSWlJaUlpSUtJZ3cxQ1VpSWlJaUlpSWlJaUlLSWd4MWlZaUlpSWlJaUlpSWlJSUlRMTBpSWlJaUlpSWlJaUtpSU1KUWw0aUlpSWlJaUlpSWlDaUlNTlFsSWlJaUlpSWlJaUlpQ2lJTWRZbUlpSWlJaUlpSWlJaUNDRU5kSWlJaUlpSWlJaUlpb2lEQ1VKZUlpSWlJaUlpSWlJZ29pRERVSlNJaUlpSWlJaUlpSWdvaURIV0ppSWlJaUlpSWlJaUlnZ2hEWFNJaUlpSWlJaUlpSXFJZ3dsQ1hpSWlJaUlpSWlJaUlLSWd3MUNVaUlpSWlJaUlpSWlJS0lneDFpWWlJaUlpSWlJaUlpSUlJUTEwaUlpSWlJaUlpSWlLaUlNSlFsNGlJaUlpSWlJaUlpQ2lJTU5RbElpSWlJaUlpSWlJaUNpSU1kWW1JaUlpSWlJaUlpSWlDQ0VOZElpSWlJaUlpSWlJaW9pRENVSmVJaUlpSWlJaUlpSWdvaUNnQ1hRQVJFZEdGY3J3RXlLMEV5a3hBdVRuUTFSQlJXNHZTQU5FaFFMSU82QjBUNkdxSWlJaUlpUHhIRUVWUkRIUVJSRVJFYmNuaUFMYWVCbkwwZ2E2RWlBS2xzdzRZM3cxUXl3TmRDUkVSRVJGUjZ6SFVKU0tpZHMzaUFGWm1BQVpyb0NzaG9rQUxVd0V6K3dNcUJydEVSRVJFRk9UWVU1ZUlpTnExYmRrTWRJbkl4V0FGZHVRRXVnb2lJaUlpb3RaalQxMGlJbXEzc3NxQk14V2UremFYcjhYMnlrMG9zSndOVEZGRWRNRWtxSk54ZWNSRVRJaTZWdHAzc2d6b0hnVjBqUXhnWVVSRVJFUkVyY1JRbDRpSTJxMk1Jcy90aldXcnNiTGs4OEFVUTBRWFhJSGxMTDRwWGd3SEhMZzY2Z1pwZjNveFExMGlJaUlpQ201c3YwQkVSTzFXVloyMkM5c3JOd2FtRUNJS3FGLzBHenkycXl3QktvU0lpSWlJeUU4WTZoSVJVYnRWdDVkdWtiVWdNSVVRVVVEVi9iZGZ5VkNYaUlpSWlJSWNRMTBpSWlJaUlpSWlJaUtpSU1KUWw0aUlpSWlJaUlpSWlDaUlNTlFsSWlJaUlpSWlJaUlpQ2lJTWRZbUlpSWlJaUlpSWlJaUNDRU5kSWlJaUlpSWlJaUlpb2lEQ1VKZUlpSWlJaUlpSWlJZ29pRERVSlNJaUlpSWlJaUlpSWdvaURIV0ppSWlJaUlpSWlJaUlnZ2hEWFNJaUlpSWlJaUlpSXFJZ3dsQ1hpSWlJaUlpSWlJaUlLSWd3MUNVaUlpSWlJaUlpSWlJS0lneDFpWWlJaUlpSWlJaUlpSUlJUTEwaUlpSWlJaUlpSWlLaUlNSlFsNGlJaUlpSWlJaUlpQ2lJTU5RbElpSWlJaUlpSWlJaUNpS0tRQmRBUkVUVUhzak1nRzZmQ0lVZVVGUUJJV2RkKzZPajdKQW5PSEdzaXdaVjNVVTROWUd0c3pFUmloQlUyazJCTHVPaUl4ZGtVQXB5bUoyMkJzOVJDREtFS1VJQUFIYlJBWVBkZktIS0l5SWlJaUtpUHlDR3VrUkVSSzJrMnlzaU1nMVFhWnlZZEtrRjNTOEJSZzBRVVdrRWpwNEFmdHZyaEhtTEROZ0tqTHVoQkc4bUpRUzZaQThESTd2aXFmNHpjSDNTY0l6YzhBUU82M09hUFlZTUFyUUtkYlBDekZDNUdrcVo2Nk9JMFdHQjFXbHYxajNsZ2d6aE5VR3FDQkY2bTdGWjEvdnFxZjR6OEVTLzZWaWVzeE5mWm0vRHowWHA5YzZabkhBcDFsN3hEQURnNTZKMGpOdjhiTDF6QkFEaHpRek9JNVdoMHVzcXV3a08wZG44TjBCRVJFUkVSTzBPUTEwaUlxSVdVdWlCaEc5RnlDM0E3YmRWWWNGMExRVFJQWmgwWU9LUTAzam9UOVdvTEJmd3hvZGQ4TVUzU2JoN2FBbU9YYW5FVHJzdVlMV2YxMUdqdzQ2clgwR1l3aldGK0l0UkQyUDRoci9ESmpwOEhrTUFzSGpFQXhnZDF4YzNidjhQanZnWUNxKzg3RWxNU2hnTUFManJ0N2Z4MmVrdHphcDlmSWRVYkpyd0FnQ2cwRnlCK0ZWM05ldDZYNlRxT3VPNTFKdWhraWx3VDQrcm9KWXI4WE5ST3FKVllTaXpHbndlWjFMOElMdzg4RFlBd0poTlQ4SGlRNEFkb1FoQitjd2wwdmFvalUvaXQ5SVR6WDhUTmJSeUZWUXlaWXV2YjRqQmJvSUlTQUY3V3pMWVRiQXoyQ1lpSWlJaVlxaExSRVRVVWs0MW9CaG14eTkzNnBFVTJ3K0lmUjNRdndlWU5nQ2lFYkJsQVhBRlVCRlJJcDUvTWh0WGJ5akZFMHQ2STZyUWdZK2ZPb0hacDNvSDlEMFVtdlY0Wk45aWZEVDhyd0NBUVZIZDhIVEtqWGp4eUxjK2o3SHcwbnR3Wi9jSkFJQmRrMTdGdmJ2ZXhiSXoyOXVrWG5mSm9iSFM2OU9HUXIrUHI1RXBzWFQwSTFEVnpDWStvcy9CMy9aOGhBVUQvb1MvOTV1R0Nadm5ZMWRwWm9QWEN3Q3VTUnlLWjFObllVUk03ZmQ1NFpCN01IZjNvaWJ2THdpQ3gzWnpaekxYOWVId2ViaTE2eFd0R3NPYktkdGVoTUZ1eHZhci91WDNzZXNhdjNrK3RoVWRhZlA3RUJFUkVSRmQ3TGhRR2hFUlVRc2tmeWhDVlFSOFA5c3QwRFgvNmdwMDRmQUlkTjJObmxTRnBYTVBJZmVjR3NlL0NjZlljSDJiMUNjWFpJaFVodnIwWjBWT0duNHRQaXBkKzB6S0xQUUlpL2NZVHdZQkNrRUd0VXlCRUxrS29YSTF3aFVhS0FVNXZzMzVGU1dXU2dDQVZxN0cwdEdQNGorRGJvY01ucUdrdnlXRnhFaXY4MDFsUHIvZnh2NW8zR2F5dmpWME5pNko3QW9BS0xjYU1PMlhWL0IweW8xNFB2Vm1hT1ZxTEJ2OUtDSzh6RTROVmFqeFlPK3B5TGptYmF5OTRobVBRTGZRWElHVFZlZDgrdHJJQmMrUGFhME5kWW1JaUlpSXFQM2dURjBpSXFKbWl0b3BRbTRGL25acE5mcUhSd0hSTDdvQzNZcFhYU2ZZYytBdDBEMnZ5MmdiL25YNEdCN2NPQUNMeHFYamF2aS9EY093Nko1SW0vaWZGbDJybE1tUmNjM2JrQWtDNUlJTVFpTUI1S3dkcjJMRjJUU00yUEFFZmhqM0xQcEdKQUVBbnVnM0hTbTZaTno1MjF1d083MS9MUlF5dWZSYXExQjU5STkxMTFDL1hmZVp1ak9TUjJGRzhpaWYzbDlqL3BQeFB6eDE4RXM4bDNvVDd1MHhFWUJyNGJOWk8vNFBXWVp6ZUNWOUpmN2M5WEowQ29sQjk3QjR2RC84ZnR5Njh3MlBNWVpHOThUUTZKNGUrd3BNNVhqMTZDb3NPcmtCSm9mVnAxcVVibDhmQUxBMHNsQmJjNTJzS2tDcHRhckYxL2VKNk9UeC9USTdyRGhUWGV6VHRVbmFHQ213cnJCVlEyLzF2UmV5MmNldkhSRVJFUkZSZThkUWw0aUlxQmxrWmlCaUg0Q3I3SGc1eFFKb3B3RmlOYUIvMTNXQzB3QTRLNXNjWi9LMGNrdzRWSXlGbjNUQnF1ZlNNZjE0U3RzVzNnd0NCS25sZ0s5T1ZSZGl6S2FuOGNNVnoySmtiQjhBZ0VLUVkzYVBxL0hLd0w4MGVmMjdRK2ZnM2FGenZCNmJ1L3NEZkhCeVE3MzlTU0d4WHM1dUhhVWd4M3RENTJCdXI4blN2cmVQL3dDSDZNVDBwQkdJVVlkalQya1dPaVc1WmduL3VjdmxXSnU3dThFRjRrNVU1V1Boc2JYNDlOUm1SS3ZEUEVKSmxVd0JyVnpkWUMyeDZnaVBiWTFNMldEd1haZGRkRFM2YU4zOFE4dndkYzRPbjhieTV2c3Juc0UxaVVPbDdUMWxXZWo2M1gxTlhwZXNqVUgyOVI5SzIxTzJ2dGlxUHNGRVJFUkVSSDlVREhXSmlJaWFJVHhkaEZNRlBEcTFDZ3FaRG9BSUZMdUZXYzR5bjhhUmRaVGhyOFBQNE1idmhpTFY1dnRNUlYvWlJRZjBEWXlybE1tbE1GR0VpRXFicWNYM3NUcnRrRUdBVnFGR21kV0FLN2M4aDVXWFBRbFJCS1p2ZndWemUwMXA4ZGhOY1orcFcyMDMrMlVCcmVHeHZUQTJyci9IdmtmNlhvOUgrbDdmNERWdkRaMk5KL1ovNGJGdlc5RVJ2SDVzRGI3UDJ3T3hadDlyZysvQ2lOamUrUEwwTm54NGNpT3VqaCtFVDBjKzZITnRoNmErNmZPNTI0cU9ZUHptK1EwZTF5clVQZ2ZFM2lnRXVkZjlFWW9ReUlTR3Uzdk42VGxKT3I2M0xBdkhLdk44cXNNaE9sRFZTRWhOUkVSRVJQUkh3MUNYaUlpb0dWVEZnTGt6TUVvbkFOckpRT2lOUVBYL2FrOXdHbndlSzNWUU5mQWRzSDFQRkJEdDN6cjNsR1VoY3NXdFhvL2QxSGtNdmhuek9BRGdyTEVFWGRZMFBjT3lNZThPdlErVEVnYmpsbDlmdys2eWs3ais1MzlCSmdpd09PMG9zVlFpWFovajlib3VvUjBRcHRBQUFQSk1wYWl3Vm5zOXI4enEvV3VhckswTmRhZHNleEhiM2ZvQ3QxU0tMaGxIcHI3VnJHdmkxRHE4T2VRZWFmdVhvblN2Z1dxc09nTGRRanZpdWRTYmNkcFExT3BhRzlOVW00TEZJeDdBNGhFUCtQMitHZGUralU1dXZZNGJNeVM2Qjhwbkx2SHAzSFI5RGxMWFBkU2Ewb2lJaUlpSTJoV0d1a1JFUk0yZzBBUG1aS0M3eGdaWURnQzJrM1hPOEwzdnFTeGFRSitJS2xSV0svQndTaTRXRmlUNXQ5Z0doQ3BxSC9tdnRsdGFOZGFUL2FaalhzMXMzRit2ZmdYUEhGcUsvenU2R3VlbnB5N0ovaGxMc24vMmV1MzZjYzloVXNKZ0FNQ3pCNWZoczlOYmZMNXZtRUlEblZJcmJSZVl5bHY0RGp5bDY4OWlSL0ZScEVaMnhqbFRPUXJOZWhTWksxQmswYVBZWElsaWl4NmxsaXFVV0tvd0tLb2IvanY0VGdCQWhGc3RndUM5QjNGQ1NKVDArblIxSWJxRmR2Ukx6ZDc0MnJlWGlJaUlpSWlDRTBOZElpS2labEFYQS9vaFFMUktBOWl6UEE4Mlk1WXVBRUFGOU5VWmtIRWlGRk91S3JwZ29hNTdIMWVUdzlMc3gvQXJiTFV6YW8vb2MxQnVOU0JLRlFhbFRJRlhCOTJCVWJGOWNFZmFtMjM2dUx6N0xGM0F0WmhhYTlvSjJKeDJWRHRjQWZlNHpjOGlYQkhTNURYN3lySndmODlKMkZOMkVsK2QyWTQxbC84REFOQXZJZ21kdGJFZWJTMzZSblJDci9CRWFmdDRaUjUrS3ptTzcvTjNOemordUE2cFdENzJDUUNBVTNRaWZ0VmRFS1ZtRHZXOVBlUmUvS25MWlFBQXM2UHhYeTc0ZTZFMGIzN00zd2RqemRkMFlzSWc2V3U2T25jWEhHNnRNa0xrS2t4TkhBSUFLTE5XWVd2aEVRQ0FUcW5GVmZFRFcxd2pFUkVSRVZGN3hsQ1hpSWlvR1dRV1FLa0g3RTRyNUhLVjUwRkIyZXp4OG93YWRPNW13VEdUdHVtVC9jUjlodXVsVWI0L0FnKzRldkRLdjVvaFJZcy81Ty9GOEExL3g1ckwvNEgrdW1RQXdQU2trZWcvS1JrVHR5NUFqckhFbjZWTDNHZTlBa0RldEU5YU5kNktzenN4YThmL0FYQUZ4cWV2WCtUenRmZisvaDR5OUdmaEZKMlFDVExFcWlOdzVvYVBHanovbE9FY3pwa3JBQUFXUzhQQnFudmYybkpyTllvdGpTL0E1eDczbWh5Tno4RDI5MEpwM3N6YnN3aloxYTQyRThldWVRZDlJam9CQVA2U3R0QmpFYmVra0JpY25mWXhBQ0N6cWdBemQ3d0tBQmdVMlEzN3A3emU0aHFKaUlpSWlOb3pocnBFUkVUTllFcHl0V0FvdEFLZDYwN21GTlJlcjJtSWFCQ1JaOVJnZEh3bFZwVDd1YWx1SXlKVkxaL1JhckNiNjgwVlBXazRoOUdibnNJM1l4NlgyaW5rR0l0UmFUTTFPcHRUSWFzTkxiVUtWYVBuV3B3Mmo1WUNLcGwvUDhJMDFNL1hWMFVXUGQ3TFhJOEhlazl0OUR3UkloWWMvdHFuTWVNMEVkSnJYMmJWcXQyK0p0N2FMN2kzaFJBaElrU3VnbHJXL0Y5RUFNQnRPeGNDY0MxUVp4TWR6YnBXcDlSNkJOWVJ5cVpuUlJNUkVSRVJrU2VHdWtSRVJNMWcxN2tXUzh1bzloTHFBb0NnQVVUZjJnNVVaQ3RRWUFwQnYyN1YyRkhWMWIrRk5pSk9yWk5lVjl2TkhyTW12UW1ScTZTZXNaVTJvOWR6OURZanJ2MzVuM2gzNkJ4Y0d0MGRNN2IvQjB0R1BZSWJrb2I3Vk5PN1ErZmczYUZ6R2p5K09Pc256UDc5WFduYjVuUkEzMEF0dnRMS1ZWRFdCS0VOaldWeDJ2RDFtZm96V3E5TkhJb1lkYmkwclJUa2VPN1FNaHl2ek1QNGpxbUlVb1ZCSnNpazR3YTdDYWNOUmZpeFlDL1c1ZS96cWI1K0VjblM2L016WGh1amNaczVickxYRDNYUEwwb0hBSGJSaWJlSDNJdDdlbHpsVXkwTnVlWFgxNW85NHpkMzJ1SlczWk9JaUlpSWlCanFFaEVSTlV0MVR5QitEZkI1dGhLVFk3MmNJTk1CRHQ5QzNiUURycG1ZM1hvWmdhTitMTElKWFVManBOY3ZIZmtXL3ptNnF0SHo1L2FjalBlR3VRSlh2YlhoSU5VdU9qSC8wRElZN0NZWTIzaWhyczJGaHhDNTR0WldqYkg2c3FlbDBGbmZ3RXpkYXJzWkQrK3RIMElPak96cUVlcmVtRHdLWDQxNURBQ3dKdmQzVE5qeW5NZjVBb0I3ZTB6RXN0R1A0Zkg5bitManJKK2FyQzgxc3JQME9rTi90c256UTl4Q1hhT1g5Z3Z1aTdrMTFaNkJpSWlJaUlndWJneDFpWWlJbXNIWVU0QXRYTVRXcFJFb0hsQ01PTFhHOHdSWkxPQW9CdUQwZXYxNTVVY0VQTHU3TDJaY2ZnN3ppN3EwWGNGZXBPaHF3MEpmWm9DNlB4N2YyT3hZR1FRY3VlWk5ITlhuNHYzTTlTZ3dseUZkbjFQdnZHaFZ1RWRQM0J4ak1hcmNGaFh6SnM5VTJtU2R6YVZUMVlhYzdvdS91WXRXaFRlcjU3QTNnNk82NGQyaGN6QXF0ZzhBMTRKbXY1ZG00bERGbVFhdkNWTm9NRHltbDdSOXFDSzd5ZnQ0aExyMitxR3RleS9sY21zMXNnem5zS3YwaEUvdm9TRWxUZlQ1OVdacDlzK3d1eTJVcHBXck1LdnptRmJWUVVSRVJFVDBSOE5RbDRpSXFKbEtKN2htNjQ3K09nYVp0eHNBdDE2bEVCU0F2Q1BnS0doNEFLc1RUeXpxQjhnRlRKaFZncW5aQTlxKzZCcTl3aFBRUVZQYmZxR3hZUEU4blZzUDNzWjZ6NDZLN1lNNHRRNXhIWFM0dkVNS2VuOC9EM04zMTE5d2JQdFYvNUpDM1h4VEdWSi8rQnVxYWxwQVJLdkNVR1kxMUxzbVJONTR6OTNtcXJhYlBVTE8xdmJVOWFaVFNEUmVHSEFMN3VvK3dhTVZ3Mkg5R1loaTNjN0VucVlrWE9yUjczWlR3Y0VtN3hmcTFsNmgya3VvNjk1MncyUzM0djNNOVhnL2MzMlQ0ellsVWhsYXIrZHhZKzdmL1VHOWhkSVk2aElSRVJFUk5ROURYU0lpb21ZeTloUlFsU0pDdTFhR1ozb0NMOWZObytRZFhIMTFuZVZlci85NlVSeTI1TWZoemNjekxtaWdDd0F6a2taS3I0c3RlaHl0ekczeUd2ZVp1ZzNOYUFXQTZ6b05rMTRmMGVjZ3M2cCtzSDFMbDhzd05xNmZ0UDNJdms5UVZST3cvbnZRWDNCejU3RVk5T01qeURHV2VGejN5c0MvNEtFKzF6WlpxNittYi8rM1J6c0NiMEV5NEZwdzdLM2ozOWZiZjBmMzhZalhSSG01QW9oVmgrT3RJYk14dThmVkhyTm55NjBHekQrMERPOW5yb2V6M25Kem5oN3RlNzMwK21CRk5uSjltS2tjcHF3TmRldjJTWTVTaGlKSkd5TnQ3NS95ZXBQak5VZmRuc2VONFVKcFJFUkVSRVN0eDFDWGlJaW9CWW9uQzRoYkwrTHJmMGZnOUZRVGx0MXY4NXl4cStnTTJPRVI3RmFXQzNqOG43MnhPVHNPeVFsR1BGRGFFNGkrY0RVTEFPN29Qa0hhOW5YQnJoaFZiZS9ZTW10VmcrZE5TeG9odmY3ZjJiUjZ4Nk5WWVhqajBydmQ3cjhYMytiODZubzliajVHeC9ZRkFIdys2aUZNMkR5L2lkaXo5ZHhuL3BZM0dPcGE4TytNLzlYYlB5bGhjSU9oN3BpNGZoampGbHpiUlFjK1BMa1JINTNjaE1QNk0wMEd1dE9TUm1Ca1Rhc0dBUGpBeDltMDdndWhHZXllN1N3R1IzZjNhWXdMZ1F1bEVSRVJFUkcxSGtOZElpS2lGaXFlTE1DcEVyRnJYUWg2cEd2dzN0MFZHTlZiZ1lpd21oTVVuUUduRHJuNUpmaHR1d2IvWE5FRGtBdTQ2cDVDclBxdEk3VExnTERMQU1QQUMxUHZqY21qMEM4aVNkcis4dlEybjY2TFZVZElyOHNzM3NQUGZoRko2QlBSU2RwZWRYWlh2WFBlR2pJYkhUV1JBSUFxdXduMzczNWZPcmJrOU05U3FEdXVReW9lN25NZDNqaStWanB1Y2xnYTdlZmJYRTdSaVNpM3RoS2xGdTloZFd0NzZxNDhtNFpuRGk3QjhhcDhmRHo4cjVpYU9BUmZuOW1PZHpOL1JKYmhYTDN6azdVeFdEUnNyclJkYUs3QTU2ZTMrblF2blZ0SVhiZEg4YVZSdGFGdWlhWFM2NzJIUlBmd21FRzd2L3dVckU0N0FHQkVURzlwdjdjK3ZON0dJeUlpSWlLaXRzTlFsNGlJcUJWS0p3aW9TZ0ZpdGdIem5uZk4zSXlOZFNDbHV4Mm1DdURvMlVSVW1WeEI2ckJ4NWZodHNCWWZ5dUtCeVVEaVVpZGl0NG1Jcmg0SDFha2NtRzlMUmk2MnQwbWRHcGtTTHcrOFRkbytvcy9CbHNKRFBsMGJvNjZkcVZ2YXdFemQ2VzZ6ZExPcmkzQ2c0clRIOFpzN2o4R3RYYStRdGgvWit3bk9HbXRiQ254eTZpYzhtem9MaVNHdXFjdi9HbmdiZml6WWgyT1ZlUUNBcHc4dXdkTUhXN2RnbWJzT2FwMUhuOXVHM2xkTE9FVW5WdVh1d2orUExQZjRPdWhVV2lTRVJPR1J2dGNqeTNBTzcyYis2SEZkWWtnVU5vMS93YVBuOGFQN1B2R3BWMjJJWEFXVnJQWmpYZDBBZkdibjBkTHJoL2N1eHRJenYzZ2NmelpsbGtkdys4NkpkWGh3NzBjQWdKY3UrYk4wek9xMFkrR3h0Zmc2WjBlVE5UV0VDNlVSRVJFUkViVWVRMTBpSXFKV3NuWUVDbTRXSURNRDJwTWl5aXZseURMTDRZd0JFQU5ZT3JqNjhKNnEwMnRCWGkyZ2ZDelFaOFR0eUR2K0VqUkx6aUxwdHN2YUpOaDllZUN0NkIyZUtHMi9jUGhybjlzYm5GL1VEQUJLekpWZXozRVA1ZGJrL3U1eGJFeHNYeXdlOFlDMHZUWnZOeGFmK3NuakhJdlRqdGVQZllmL0RyNFRBS0NScS9EcGlBY3hadFBUVGJZcmFJbFl0NkJhaElqeUJoWkthMGxQM2UvejkyRG1qbGZyN1hkdlkzSE9YT0Z4YkhCVU42eSsvR2wwMXNaSit6N0syb2hsWjN6N3V6QWt1b2ZIZHBGWkw3M3VHUll2aGJJMnB4M3I4dmQ2blB2Q2dEL2h1ZFNicGUyVlo5UHcwTjZQcGUwUE10ZmpUNTNIb21kNEFsUXlCWmFOZVJTeDZnaThrN25PcDlycTRrSnBSRVJFUkVTdHgxQ1hpSWpJVDV3YXdKQXFOSDFpRFVNcUVKa0c1UGRZaEM1elhzYVpSYyswU2JEN3A4NWo4V2pmRzZUdGplY09ZSVdYbnJmZWRBdnQ0QkZlNXBuSzZwM1RNeXdlZzZLNlNkdHJjbDJ0RjJRUU1MdkgxVmc0NUI1cHdiQjhVeG51M3ZXMjEzc3RPcmtCejZUTVJKVEsxYjlpWkd3ZlBOTDNlcngyYkkxUHRUYkhZTGQyQkZsVjUrQndtem5xem1pMzRLbURYOWJiZjFYOHdBWkRYYkdCRE5vOUhNOTFXd2h1WHEvSitPL2d1endXVlZ1ZHV3dnpkaStTdGhXQ0RJLzJ2UUVGcGpLY05aYmluTGtjNVZZRGJFNEhlb1VuNEoyaDkwbm5WdGxOT0dNc2xyYnY3bkdWOUhyanVRTW9yMW5zYmxSc0h6eWJNZ3RURTRkSXgzZVdITU9qK3o1QlFrZ1U1SUlNY2tFR2hVeU9lWHNXWWZuWUo2QlRhaUZBd050RDcwV1VLaFF2cFMvMy9tYmhXZ0R0Zk45aW1WdS82Y1lXU3BNTE11bWFjTGVGMzRpSWlJaUl5Qk5EWFNJaW9nQXBIeTFBVVNsQ3UrUjM1TnoyWnBzRXV4UGpCK0hUa1EvVzN0TnF3TDI3M3ZVNDU1WXVsMEVVUlJTYUsxQmlxVVM1dFJwR2h3Vng2Z2k4TzJ5T2RKNVRkT0pndVdkYkJRQzR5VzJXWmJuVmdPM0ZHUUJjb2VHaTRYTTl6azBNaVVieGpDOWdjZHBnY2xoaGRsaGhkdGhnZGxoaGNsZ2hDSjZoK0V1WC9CbHJjbmZoWkRONnRvYksxUkFFQVhhbkF4YW5yZDQ4MzhTUUtNeFB2VW5hM2xseXJNa3hlNFVuQUFBcWJVWW9CWVhVSmdKd3pYNDFPaXpTZG8vd2VNU3F3MkYzMWdiRkticGs5SEtiS1oxbE9JZWVZZkg0WVBoY1hObnhFbzk3ZlhGNksrN1o5WTVIaXdLNzZNUmpmVy93YU0zUWtKVTVhVkpJM1ZrYmk0ZjdYQ2NkZTYrbTVjTm5JLytHTzdxTnIzZnQ2TmkrT0hQRFIwM2VBd0Jldk9UUFVNdVZlUGJRTXEvSEQwNVo2SFYvWXd1bERZM3UyYW9leGtSRVJFUkVmeFFNZFltSWlBS29lTEtBdVBWdEUremVtRHdLUzBjL0FyVk1DUUN3aXc3TTJ2Ri95SEdiSlFvQU01TkhZVWJ5cUNiSGM1L2w2ZTZXcnBkTHI5Zmw3NVhDeUY5TGp1R0lQZ2VwdXM3MXJsSExsSzY2M0JiMzhpWkVyc0pISS82S0Nadm4rOXlFNGRPUkQzbzh6bTl5V0ZGbXJVS0JxUndLUVk3K3VtU1Avck5Mc245dWNzeUgrMXlIZWIybWVEMldZeXhHdWJWMkFibFVYV2NVei9paXdiSFM5VG1Za1RRS2J3MmRMWDF2QU5mMzUra0RYK0svRGN4TVR0Zm5vSU5tUUtOMTVwbEs4Y3loMmxEMHRVdHJad0FmMGVmZ3gveDlBSUJ2YzNaNERYV2I2NW1VV2JDTFRpdzQvSFdyeHlJaUlpSWlJdDh4MUNVaUlncXdob0xkNkwxeHlCM1M5UFYxQ1hETmNQMUh5a3dJY00xOGRZaE8zUDNiMjlqc1pYRzBJL3FjSmtQZEtyc0pqKzM3dE43K1N5SzdlSVMyMytmdDhUait6b2tmOE1Hd3VYVXZhNWFCa1YzUko2S1R0R2hhVTNhWG5mUUlkVVBrS25RS2lVR25rSmg2NXk0Nzh3czJuVHZZOUppbEo0RmU5ZmR2S1R3a0xmajJRLzRlWEpNNHRNbXhYanp5TGRKS2pxSFlmQk9TdEs2YVRsVGw0L2EwaGRoVm10bmdkU2NOQlJqZjBYdW9XMktweE9yY1haaC9hSmxIdjk1OVphY3dNOW0xU05xekI1ZEt3Zmk2L0gwNFVINGFnNks2d1M0NlVHVXpvZHhxUUtYTmhHcTdHZFVPQzR4MkMyeE9PNncxZnh5aVUvb3pxL05veEtsZHM0WVRRNklnQVBWQzl4L3o5M25NWUc0dW5WS0xxK0lIdHZoNklpSWlJcUwyaktFdUVSSFJSY0E5MkQwNzhaL1FHSXNoa3htYXZ0QUxFYTVlc09jRFhhdlRqcitrTGNTM09iOTZQZjk0STJHcDFXbkhUK2NPNHNrRFh5Q2pNcmZlOFZPR1F0eTI4dzNNNmp3R1Y4WmZndlVGK3oyT2YzcHFDN1lXSG5FTEJCMXdpcUswWGZ1NmRyOFRJaWJHRDhMSEkvNktOYm0vNHg4SGw2RFVXdVh6Kzk5WGRxclI0M3FiRVFmTFQrUEw3RzM0Skd1elQyUHVMc3ZFM3JJc2lEWC8wMXVOMkZOMkVxK2tyNVRPbWJIOVAzaWc5MVNNaXUyRFdIV0U5UFVIQUxQRGlqUFZ4Zmo4OUJic0xEa09BSmkwZFFFMlgva2lQajIxQlM4ZCtSWW1oN1hSR3U3Ny9YMDh2SGN4SXBSYWFPUXF5QVVackU0YkttMG02RzFHcjllOGtyRVNIVFdSNkJXZWdEVjVuZ3ZZRFY3L3FFL3YzWnMzajMrUDllT2Z3MmVudHVERkk5OTZQV2ZlbmtYSXJpNXE4VDBHUlhiRC9pbXZ0L2g2SWlJaUlxTDJUQkRGaHBieklDSWlDbTRmN3ZYY25uTmllbUFLYVlhb25TS2kwZ0REcFNFb215Q0hYYXpmN3NCWGYrdDlEZjdlYnpwbTd2aFBvek5BQWRlaVpocTVxeVdDU3E2QVhKREJLWW9vdFZUQkpqcDh1cDlHcG9UWmFXdHh2WFVwQkpsSFgxbGZhV1JLOU5jbFN6MTdUUTZyTk52VTVMQTJ1Q2hhSUtoa0NsaWQ5amE5aHd3Q290VmhLTEg0SG96N3d0L2Y3N2EycVBjcWorMzdXakFMbm9pSWlJam9Zc0ZRbDRpSTJxMWdESFg5TGRpQ042SzJ3bENYaUlpSWlOb1RXYUFMSUNJaW9yYkRRSmVJaUlpSWlLajlZYWhMUkVSRVJFUkVSRVJFRkVRWTZoSVJFUkVSRVJFUkVSRUZFWWE2UkVSRVJFUkVSRVJFUkVHRW9TNFJFUkVSRVJFUkVSRlJFRkVFdW9BL0NqRnZLVkN5RmFMaEtHQTRIdWh5aUtndGhmV0JFTllmaUxzU1F1S2ZBbDBORVJFUkJaSDkrVDhpcTJ3UGlneW5VVng5SnREbEVQa3NMclFMT29aMVI4K1lZUmlZTUNuUTVSQVJ0WHNNZGR1YXJRTE93M09CNGsyQnJvU0lMaFREY1lpRzQ4QzVWUkRQcllGc3dQdUFNakxRVlJFUkVkRkZ6R3l2d3YrT3ZJTE0wbDJCTG9Xb1JZcXJ6NkM0K2d5T0ZHNUZldUhQbUpINk5EU0s4RUNYUlVUVWJySDlRbHNyeFdVNUFBQWdBRWxFUVZTeVZjQzVjeHdEWGFJL3N1Sk5jS2FOQit4VmdhNkVpSWlJTGxKbWV4VSsyRFdIZ1M2MUc1bWx1N0JvMXh4WUhOV0JMb1dJcU4xaXFOdUduRWNlQk15NWdTNkRpQUxOZEJaaXh1T0Jyb0tJaUlndVVxdlRYNFhlWEJqb01vajhxc0pjaUIrT0xneDBHVVJFN1JiYkw3UVI4ZHhxb09oSGozMXZucjBhSCtlUFIwWjFZb0NxSXFJTG9YOW9QdTVMM0lJSGszK1M5b2tGS3lIRTN3QjBtQnJBeW9pSWlPaGlrMTY0RGNkTGRucnNHMXFreDhEU1NzU1lyUUdxaXFqNVNqVXFISWdOeDk2NDJyWmpod3Uzb0gvSEs5QTNibXdBS3lNaWFwODRVN2VOaURtZmVHeS9kbVl5SHMyOGxZRXUwUjlBUm5VaUhzNjhEYS9uVFBiWTc4eFpIS0NLaUlpSTZHSzFPM2VOeC9id3dncE15Q3Rob0V0Qko4WnN4Wlc1cFJoV1dPR3hmM2Z1ZHdHcWlJaW9mV09vMjFaTW5pdlZmcFEvTGtDRkVGR2dmSmhYNTkrOWtTdFlFeEVSa2FjSzB6bVA3WUVsK2dCVlF1UWZnK3I4SFM0MzVRZW9FaUtpOW8yaGJsc3g1M2xzWnByaUExUUlFUVZLdlgvM3B1ekFGRUpFUkVRWExiMmx5R003eW1vUFVDVkUvbEgzNzNDNXFTQkFsUkFSdFc4TWRZbUlpSWlJaUlpSWlJaUNDRU5kSWlJaUlpSWlJaUlpb2lEQ1VKZUlpTnF0bUJEUDdRNnFoTUFVUWtRQlZmZmZmcXcyUUlVUUVSRVJFZmtKUTEwaUltcTM2Z1kzUThQR0JLWVFJZ3FvdXYvMkdlb1NFUkVSVWJCVEJMb0FJaUtpdHRJdkRqaGVXcnM5S2ZwR1dFVXIwbzM3VVdBNUc3akNpT2lDU0ZBbkl6VjBDQ1pGMytpeHYxOWNnQW9pSWlJaUl2SVRocnBFUk5SdWRRZ0Yrc2NCR2NXdWJZMU1nMWx4ZDJFVzdncHNZVVFVTUNrZGdEak8xQ1VpSWlLaUlNZjJDMFJFMUs2TlNBTENWSUd1Z29ndUJtRXFZSGluUUZkQlJFUkVSTlI2REhXSmlLaGRVOHFBRy9zRG5YV0Jyb1NJQXFtekRwalozL1hmQkNJaUlpS2lZTWYyQzBSRTFPNnA1Y0RrbnNEeEVpQzNFaWd6QWVYbVFGZEZSRzB0U2dORWh3QkpPcUJQVEtDcklTSWlJaUx5SDRhNlJFVDBoOUVuMXZXSC9waHUyL2tHbHA3NUJRQ2drU214N2FwL1lrUk03d0JYUlVSRVJFUkUxSHg4QUkySWlJaitFTTRIdWdCZ2R0cHc3NjUzQTFnTkVSRVJFUkZSeXpIVUpTSWlvaitFUHVHSkh0dUg5VGxZZEhKRGdLb2hJaUlpSWlKcU9ZYTZSRVJFOUljd1AvV21ldnVlT3ZBbHFteW1BRlJEUkVSRVJFVFVjZ3gxaVlpSTZBL2gxcTVYWUhoTUw0OTlGYlpxUEhmNHF3QlZSRVJFUkVSRTFESU1kZi9nZEE0alJwbXprR0xORDNRcFJFUkViVzdSc0xuMTlyMTE0Z2VjckNvSVFEVkVSQmVQQ3BNVDI3UE1IbjhxVE01QWwwVkVSRVFOVUFTNkFBcWNaSHNaMWhlK2hUeEZGSkxzNVZnUWVTMitEUjBhNkxLSWlJamF6S0NvYnJpejJ3UjhkbnFMdE04cE9qRjM5eUpzbXJBZ2dKVVJFVjE0RlNZblhqc2VoVVBPRGlqcE9Sem00U2tleDdVSGZrRmMrUmxNRUUvZ2dZRU9qMk03VHBreHRydkdmOFdvd2dCck5RRFJmMk1TRVJHMVl3eDEvOEJtR2ZkaVkwZ0tIb21laGNtbWREeGY4WDFRaDdvUmFnVmtndXRqb041c2I3UDd5QVVnWE8zNnA5Tlc5d3BSeUtCV3VDYlNWMW5zY0RUeDJWWXBFeENxa2dNQUxIWW5USGJmWjFWRXFCV290UGoySHNKVWNpaGtnczkxRVJGZGpGNGRkRHUreWRrQms4TXE3ZnVwOENEVzVlL0YxTVFoQWF5TWlPakNlV212R3R0aVI4TTY3eUVvSWlLZ0FtQTdsZ0dIb1FvQW9FN29CTVd3SjFBT1lGbGVMdFlzL2ljZTY1aUp5VjFFM0xVdEZPVm1MY1oyTi9xdEh0V1ZDeUR2T1JIT3ZMMnc3ZnNNenV5Zi9UWjJQZW9Jd0ZMWmR1TVRFUkZkQUF4MS84QjBEak5DblJacFcvRHpiOFhkQTBCL2NJZ2lxaXlPQm8rZmVtb0NZclFxV094T2FKNVpKKzFYeVFWb2xmSm0zY3ZxRUdHMGViL1grQjZ4MkhUdlNBQkFvY0dDK0pjMk5XdHNYN3d5cFI4ZUd0c05BREI0NFM4NFVORDRoODVyK25YRXF0dGRnZnk3TzdQeHdKb2pUZDdqOG03UldIQjFIeVJIYWpEb2pWOVEzY0Q3ZGZmOVhjTnhSZmNZbitzQ0FLMVNEcFhjZjM4UHpqTllIUkJGVVFyWTI1TEI2b0RkeVFTYnFMMkkwK2p3Zk9yTmVPcmdseDc3LzdiM1kxd2RQeEJLR1Q4ZUVWSDdkdE02SllydWV3bEM2bEE0OG5LaGVmTUpkTGVldy9YaFJkQll0VEFZQVVFZGhqVjZGUXFUdXNGeTg0T3dQL2NCL3BtMkZXK3NmQjlWajd5T3F4ZlA5bXROc3VTUmdEb0NzdTdqSWFTdjlPdllIdmRKR2c3MURZdGdQL1FWYk50ZmRUc2lBT3J3bGcwcWlvQzF5bk9mUWdQSVZTMnVzMEhuWnpPcnd2dy90cmQ3aVUzL2pFQkVSSUhCbjFyK3dBb1VFYmpiOENzMkZMNkpKSHM1WG9pODFxL2p1d2VBL25DODJJQysvOTNXN092K1BLZ1RQcjFwVUxPdVdYbTRBRE9YN1BWNkxEa3lSSHA5dXN4L3N4TUFJRktqUUlXWG1iK1JHdGRzV3FWTWhoQmwvVmJZNTJmcEFvQktJVU9reHZzLzdmUGhaSWRRRmI2L2E3Z1VpTDU1UXdwbXJ6amtwM2ZoNmNNYkw4R3RnenY1ZmR3cGkzZkJZSFZnKzl6UmZoKzdydkdMMHJEdFZHbWIzNGVJTHB4SCsxNlBkek4veEZsamliUXZ5M0FPYjUvNEFZLzJ2U0dBbFJFUnRhMi9Ia3hFd1QvZmd5SWlBczYzbnNPZlRXbjRVMmNaYkdWYUNLbzR4SGF4NFhDSkVZTjdWT0o2QUE2akhzOTljQisyeEkrRzVxL1B3anBxUElTMHJaalJ5UURBUDZHbEVKRUVJU0twWmt1RUkrZlhSazZXQTZwUTN3ZDNXQUM3YXlLTHJOczRxS2Q5Q01oVlVJeVlCeUU4QWRiMWZ3ZWNkZ2dSbmFDNWIwZkwzb0NsRXFhM0wvSFlwWnI0YjhqN1QydlplSTNkYXNVZGdLMGE2bHRXK0gzc2V2ZjY1azl3bnYydHplOURSRVF0dzFBM2lOMVV2UWRKamdxa3Fib2hUZE9qV2RlbVdQUHhZT1ZXUEJVMURhWHljSnlWUnlGZGxkaEdsYll2U2JyYTNtSDVsWllHQTlUbVNPa1lqc2N1NzRGcituWEFaZS92ckhkODRmV3BtTmdyRGdrUjZpYkh1bmQ0Wjl3N3ZMUFhZK2ZEeWFKcUt4NWRtNEdQWnJvK2ZONHpyRE9XSHlyQWhoUEZyWHNqUkVSQlFpbFQ0TzBoOTJMYTlsYzg5ajkvK0d2OHBlczR4R2wwQWFxTWlLanRQTGxEanQyMy9RT2hFUkhRdmZNRUZrYnZncm8wQ281cUI4elI1ZWlrREVYeE9SWGlqT0dvUE93S2JDdnRWbHl0cytHbmtpSnBITjMrTFJqWTNYK3pVT1U5cjVKZWk4WEhBS2ZEMVNMQkMxbW5JVkRQK05UbnNlMEhsOEsyNlJrQWdEUDNkemp6OWtEVzJUVXBRTjUvT3RTaHNiQ3N2cThWMVJNUkVRVUdROTBnOVVMNVdrd3lweU5OM1FPUFZ2NkVXYkgzK2h6c0p0dkw4RzN4aDNnajRrb3NEUnZaeHBXNkhDMHlvTkxMRE5UaHlaRVFhcDdNLy8xc0JjUTZUN2hybERJTVRLai9nYzY5cisxNUFtb2Y4WGNQV2pWdXJSZHk5V1ljTHpaNHJURmFxOFRneEtaL2lIZWZxVHNqTlI0elVpYzNlVTFUdmpxUWgrbXA4UUJjb1d5MXRmWXhKNjFLamh0VEV4Q21ibDRMaWFaOHZEc0h0MTNhU1pwTi9lOHAvYkR4UkRGRW9NR2cycjJkUnJoYTRmVThrODBKaThON1Q5K1RwZFVvcmJhMXVPWStjYUdJREZGSzIyYTdBMmZLVFQ1ZG02VFRRRjVUZjRYSjFxeGV5R1k3SHpzamFvOXVTQnFPeStMNlkzdHhoclRQWURmam1VTkw4ZUh3ZVFHc2pJakkvdzduVzdGOTROMEk3ZHNmenBmL2hrLzdISVlwSnhyS0dDTWdkeUsycUJQTURobENBWStmRXBmblZ1R3pTaGxTQndnd1AzOHZCTGtUUTFRRmZxMU4zbk9pOUZxSTY0ZVFCeHQrZ3N5K2MySExiMlF6d3JMeUxxaHYrQUN5N3VNQkFMSXVsMEY5MHpKWWY1cGZlNTdEQ21kUmVxTkRDVElsaEk2cFB0MVdyTWlHYUNwdmNkbXk2QjZlSWJmZEFyRXkxNmRyaGZBRTEreG1BTEJVUW14T0wyRzdwZWx6aUlnb1lCanFCcWxaeHIyNEorWXZTTlAwUUtXZ3dVM0dmVDZGdWpxSEVSK1hmb21OSVNuNE9QeXlDMUNweTd4Vmg3MCt2bTUrZWFxMElOZ1ZIK3lFdWM0Q1gzM2p3bkQwOFhIMXJoc1FINEg5RDEvdTlWNXFoUXpsTDlRR3JhWEcyb1Z3Zmp4ZWhDZCt5UEIyR2E3b0hvUFZkd3hyOHIyNHo5VDFsNXdLRTA2VkdkRTlXb3MvRGV5RWJ3L2xTOGR1dWlSUkNuUXpTNnF4KzJ5RkZFNmUxMG1ud2RpdTBkSTUrL0wwOWU1aHNqbFFYTzA1czNqQnBoUFlPbWNVM2t2THh2LzluQVdkUmdHSEtIcDgvUnJ5U3dOdER4NVptNDZGTzA1N1BUWi93M0Y4ZlREZjZ6RmZmSC9YY0Z6VHQ0TzB2U2RYajY3LzN0emtkY2s2RGJLZnJwMEJNdVdUWGZndHA2TEZkUkJSKy9IQnNQc3g0TWVINFJSci8vL25vNnhOZUxqUGRlaXZTdzVnWlVSRS9qWC9USGVvWDdnYjFyU3RtQitiRGxWaExPeVJWWWhRS21ET2kyNXdkWTE3dXNiZ0hnQkFHUkFHQ0hJbnRGMWR2L0QrTEZPQk8zdTFjdEhna0dqSWtvYTM3RnFIRldKMVViM2RnanFpd1ptK2NGaGdXVE1INmhtZlFOWmxyR3VmVEFGQlh2dEVuR2dxZzJYcDlNYnZyWTFEeUx6ZFBwVnAyL0VhSE1mVytuU3VOK29abjBEV2ZZSzA3U3c4RFBPSFk1dThUZ2hQZ09hKzJsWVdsaFYzd0Ztd3Y4VjFFQkhSeFlXaGJwREtWVVFoeFphUE5FMFBqTENld242VmJ6OTR2bDYrSEpXQ0JvOUV6MnJqQ2oyRnFlUk50aW5RYVJUUTFBbDF3LzA4TzdXeDFnUytTdGJWenRTdDl0TUNXaWFiRTUvdk9Zc1hKdlpCbUZxT1d3YlZ0c0k0djJDYVV3U3UrZVIzckxwaktGSTZOcnlJUTYvWVVQU0tyZDluYlA2RzQ1aWVrb0NYSnZXcGQyemVxSzZZTjZvckFDQzlzS3JlY1gvUktwditlOUNZaGhiZWkxQXIwTmlhZkhOR2RwR083ODNWNDFpUndhYzZtbHFjajRpQ1gzOWRNdWIxbkl4M010ZDU3TDkvOXdmNDVhcVhBMVFWRVpGL1ZaaWNLRW9kQnpXQTVGK1dZVWlNR2dxTkZRSkVtUE9pbXpXVzZKREJtQjBMVzZjQ2ZHVHJpVHR4ckZXMUtmcFBCODR2VUdtdGdsaFZDQ0dtWiszOVNqUGgvamlmYUt0OVNzdFpsTzQxZkZXTWZBREtzWTgzZkZPSEZaWlZzNkdldFFTaW9SRFdIeCtEb0kxdDFmdG9sQ0trNFpEWkY3SUdmaVpTaFFGQy9mVTJwTnNPdkZVNjdpdzhER2RabG05MU9CMkFyYm9sbFJJUjBRWEVVRGRJUGErN0ZvdEx2OFFDL1E4b0U3Ukl0cGRqU2VoSXFTL3UrWDY3QUpDdVRNQ0drQlM4VWJZY3lZNEt6SXE5OTRMWHUvYXVwbi83Zm03K3hDYlBPYS9DYk1QS3c3V1BmUTJJajBEdk9GZVFLWXBBWHFVWnUzSmNqemhGYTFVWTM4Ti9DN2E1dDErWXNuZ1h0bWVYK1dYY1hqR2hlR0dpSzNBTlVkYi80TGJ5Y0FFeVN5L3NoeXU3VThTdmJ1OXZVS0lPdXBvd2RHK3VIZ2FyYTJaR2x5Z3R1a2FGZUIzRDNlSlpBN0Y0MWtDLzE1bngyRGgwOG5FRzlaQWtuVTh6a1FGWHdKMzYrcyt0S1kySWdzQ0xsOXlDSmRrL284THRCOWp0eFJsWW52TXJablVlRThES2lJajg0K01qTXNnZm1nbDdaU1dHV3JOZ3E0aENkWEk1MUhrSkRjN1FiWXpva0dHdGVqaUtaa3pHdXY4OWhhbjl0UzJ1VFpFNlUzcHRTM3NiOXNQZkl1U0JBOUkrOCtkVEFHZnRiR0JaMXl0YWZDOFBkak1zeTI4RDdHYi9qTmNJMWVSWGdjbXYrbjFjemQwL1FRaUw5K2xjV2NjQmpiYTFjQ2VXbklENU05OS9OaU1pb3NCZ3FCdWswalE5MEwvVEFxUlk4NUd1U3NSTjFYdXd2UGhEUEJrMUhmL1FyNGNBRVducUhvaHdHbkZUOVI0c3FGaUxTS2NKRXpzK0JMMjg1Uis2TGhiWjVTYk1YTElYQUtDVUNUajI5L0hTTVVFQTRzUFYySlJaakVXN2NuRG5rQ1FwMUQxV1pNQ3VzOTRmdTA4SVYyTmk3N2hHN3h1bWtrdWhKZ0FVVlBudlEyQm1hVFgyNXVwUmFiR2pSNHdXbld2QzQ4MG5TekEwS1JMLzJwS0pDTFVDRzA0VTQ4ZzV6OW0wdnJSZnlDcXRSclJXNlhVbWJyZG9MYlExUVhLWnNiYm5yZDVzdzdoRmFkTDJ0am1qcEI2OHMxY2N4SUVDVjArdVp5ZjA4am9EbUlnb0dFU3B3dkR5d0Z2eDF6MGZldXgvYlA5bnVMN1RjS2pseWdhdUpDSUtEcVV4M2FHSWlFRGw3dDh3SVFLUUs2MndWMmloY0RROHk3TXBlWmYwaDdwL0wyejdLZ1pUNGRzYUIzWEpra2RDaU92bjJoQ2RjQnhkVXp0cjl6eW5INTZhVW1nQXVaZUYzUnpzR1V0RVJNR0xvVzZRT3o4ejk5dlFvUWh4V3ZGZTZWZjRKR3dNbm8rNlRqcEg1ekJpWWZseWRMY1hvMUx3Zno5WVgrekwwNlBjVkgrQnJQRTlZcVhINHJkbWxjSlpaNlUwclZLT1VWMmlHaDM3OFN0Nm9IdTBaMUN0a0FuNFlNWWw2QmF0eGJHaTJvWFJ0bWVYTmRwVHQ2bFExMzJXTGdBWWJZNVd0Uk93T1VSVTJ4eFF5MlVJVWNvdzdZdmRNRmpzZUdWS1A5dy9zZ3NBNElWTko1QlpVZzJ6M1lHc0p5Y2dOclR4bFlZYmFyOXc4OEJFTE42ZFUyL21hYzhZTFk0OFd0dTMrS1hOSjdCeGR0c3NvT2Z2aGRLOCtmRjRFWXcxQzgxTjdCMG5MYWkzT3YwY0hHNnRNa0tVY2t5dDZjOWJaclJoYTFZSkFFQ25VZUtxWG0zNCtCMFJYWlRtOUppSWQwNnN3MUczaFdmT0drdnc2dEZWbUo5NlV3QXJJeUpxdlpObHJoWm44Vm0vbzE5b0pJd2hsVkFWeDdab2x1NTUyeEFKQUxBcjFTZzNHQkVWMWtndnJBWW9odFkrUWVnOHZRMmlvZERMek5QV3R6cFRUZnczNVAybjFkdHZQN2dVdGszUHRIcjhwdmg5b1RRdm5LZTNRclM1SnB6SXUxN21hczBBd0pHNUFYRHJHeThvTk5JaWNUQlh3SkhqbXNBaHFNTnJld3dURVZGUVlLamJqblMzbDJLL0tza2owQVVBdlZ5THUyTHZ3TWJDTnpITHVQZUNMcEIyM21QZlp6UzVVTnJVVDNiNXZGRGFlWU1TSXZEOFZiMDk5b21pNjZPZlRBQ2VITmNUUmx2dGIvZGIyMU0zSVZ6dHNaMzN6TlV0SGdzQVZod3V3S3dsZXpGM1ZCZThjVjJLMTNNYVdwRE1YeFplbnlwOUQ5WWZMOGFtekJMcG1BREJJN1IyNzJrYnJsWkl4elJLMzJaNStIdWhORy9tclRxTTdITFhiSkZqajQ5RG56alhCOXEvZkwwZkJtdnQzNFVrblFabi8rRmFQQzJ6cEZxYStUMG9vZUZGK0lpby9aTEw1UGhnMlAyNFl2T3pIdnRmeVZpSjJUMnVRa0pJODNwT0VoRmRqTWFsUmlQN095ZmllenNnMmxyK0ZNS1JzbXBrR1dRSUFTRFRSc0pXYWdYQ2pNMGV4L2J6S3hETHNxQkluUW5iL2k5Y094VnVuN2ZieVV4YWZ5K1U1bzExMDN5SU5iK1kxTnk5R1VLMDZ6T3dkZDBqZ0szMmV5T0V4VU56LzI4QUFHZjVhVmkvbSt2YUg5Y2ZtanZXZ1lpSWdnZEQzWFpra2prZEN5S3ZhL0Q0K3BEK21HVEtDRWlvMnhZTHBjV0ZxckQ2am1GU0lIbWUxZUhFM0ZXSDhVbE43MWF0bC82MExhV1N0L3dSTlc4cXZNeGVib3pkS2VMckEvbFF5cHMvRTBKdnRtUDdhYzlnL2Y2UlhUeEMwb2ZYSHZFNEhxMVZOdGgvMXRldzJiMVNVUVJDRkxKNjN6TmYzZmJWUGdDdUJlcHN6VnlnVHFkUmVvVFNFV3IrNTQrSVBGM2VJUVhUazBaZ1ZlNHVhWi9KWWNYait6L0QwdEdQQnJBeUlxTFdDUWwxQmFVRHlnOURwNUlqSEdvMFA0S3RWV210N1hGYmRqb2ZwVEVxZE9qUy9IRkVmUTVzdjcwRDIrNFBBWWNWVUVkQUNIVjdjcTVtbnp0QjJmUTZEdlh1VTVVUHNlU0VheU1rRWtKbzQ1TUVBS0hKbWJHQ09xeUpJZHcrQll1aUs2eVdxeHMrdnhHV0h4NTJ2YkFaUGZvTCswSlFoME4wYjJuUlZOMUVSQlEwbUdxMEkwbU9DdWdiYWErUXB1cU9VZVpURjdDaVd2NWVLQzFDcmNDNnUwZWdTODNpWEdsbnl0RW5MZ3pSV3RlTWcwLzNuRVdQR0MybTl1MkFML2ZtNHZXYVdiQ3Q3YWxyYzRyUW01djNRYW91clZJdWhiTG54OG9vTk9EenZhN2ZyQ3RrQW00ZDNFazZmMjFHSWNwcXd0K3ZEK1RoNGN1NlkxSVRkWHFUL0srZmtLdXY3UUU4T0RHaTN1emdHYWtKZUdYcnlXYVAzWmd3dC9EVTduVGk3V21wdUdkWXkyZExBOEF0eS9ZMWU4WnY3ak5YdGVxZVJQVEhzUERTZTdBMmJ3L3NZdTNNL21WbnR1TnZ2YS9GaU5qZWpWeEpSSFR4Nm1JNWg5T1ZsWmhjdlJ2NU1sMnJ4L3ZPYkVmSXlNRUFnRENGSFRwVjg0TldBRkFNdWczSzhjODFmSUlxM09mRnZScGoyLzRxYk50ZEM1VXBCdDhPNVpVdk5ucStFTmF4OWZkVnVyV0hjOXFodXZKRnlBZmMzS29ocmQ4LzJPd1p2NXI3ZHpWOUVoRVJCU1dHdXUxSWhqSUJ5WTV5cERWd2ZKWnhEd1paeitMMXNtK1JwdTZCalpwKzBNdTEwRG1NZUY3L1BaTHRGVWpUZE1mckVSZC8rUFgwK0o0WW11VDZRRnBsc2VQMmIvYmp0d2M4ZTBETjMzQWNyMjdMd296VTJyNWNyZTJwdS9sa0NTS2ZYOStxMmxmZlBoUTNwTGhxMHB0ZFllM0d6R0pzekN3R0FGemZ2Nk5IcUx2aFJERSszSFZHbXBuNjhHWGRXM1YvQU9nZXJjVzZ1MGRBVTJmRzdJc1QrK0FYdHpZWk5vY28xUVVBb3pwSFNjSDU5dE5scUxTNFF1bWVNVnFwelVGZDdqTmlUVGFuMTNPSWlDNFduVVBqOFBkKzAvQkt4a3FQL1hOMnY0OERVOTRJVUZWRVJLMHpRRk9PaXRPYkFRQk9teHlWRG11cmZoQThsZWo2TEd0ZnVSWVA5UkFSbytSbnZMcmNaL0tLOXZiUlJvS0lpQzR1REhYYmtmVWgvZkZnNVJaOEd6cTAzakdkdzRoUmxteDhIVG9NVHNod3IyRUgzaWhmam5SbEFsU2lBMDRBaThJdngyekRyd0JFdkI3UnVsNnhkUjB0TXFDeXpnelhFWjBqcGRlN2NyelBudFVvWlJpWVVQL1JweS8yNWVMSmNUMEJ1SHFsbml5dC93Q1pDRWloNDNtdDdhbnJEenBOYmY4eWIrMFg2czVpZldkYUtoNGMweFdQcnMzQXV1TkZIc2UybkN4QmxhWGhtY09YZDQ5QlZKMkZ4VHBIaG1EajdKR0lENi8vK0pkQ0ptRHBMWmRLMjVVV0c2Nzk5SGRwZTl1Y1ViaWlld3dBNEc5cmp1QkFRU1VBNE5rSnZmRFNwRDVlYTlDRjFQNW5wdHhrUTFhcHNjSHZ0NjlLcXEzTnZtYnAvanpZM1ZvMmFKVnl6TG9rb1ZWMUVGSDc5R3pLTEh5VXRRa2xsa3BwMzhHS2JIeDJhZ3Z1YktLbklSSFJ4YUxjSUVxTGw5M1VWNGFEcXo0QVJnSnlqUjFuSyt6SUtpaUNWbEJqdnlpaWI0Z1NWMGJXWDJqWG04MFYxY2liK1djQVFHTDZYb1NIaDZCU1prSHpueU1EUkZOWmJWdUVHb0kyQ3REV2pHYXBoRmgxenZNaWRUaUU4RGIrRE9ld3dsbVUzdWdwZ2t3Sm9XTnF3OGZkMnpkWTlIQlduSUZRc0w5VlpZbW1zbVpmNDhoWURZaHVQeThvUWlEdmMwMnI2aUFpb29zRFE5MTJRdWN3NGhKTExwSWNlcnhlOWkxZTBGMEx2VndySFh1dGZBV3FaQnJNajdwQnVpYlpYb1pSbGxQNHUzNGpYdEpOeFhlaGd4RGhOR0dTS1FOb3ZJVlVrMVJ5QVNGdXZXd2ZXSDBZKy9MMEFBQ25DQXlJRDhjdmM4ZmdmSXZUalpuRmVHN2o4WHJqTkxSUTJ0RWlBMzQ5VTRZZmp4VmhUVVpoNjRwdFJHdjZ2M3BUYlhWNGhKd1ZaczlRdDFkTUtLN3QxeEVWSmhzaTNjTFlQbkZoK09IdTRWaDE1QndTSTJwYmJFem9HZHVzKy9mdkVJWU5zMGNpU1ZlL1RjZitmRDBHSitxa2xoYitFaGRhR3g2YmJBNjhuNWFOOTlPeVd6MXVwRVlCaTkwSms5MjNtU0gzLys5UXZZWFNHT29Ta1RkYWhScXZEYjRUZC96MmxzZit2eC80SERkMUhnT3RvbVU5RVltSUxoU25WWTdxTEIwaVU4dFJVcWlFYUZQZzVaR3VTUkFQRllvNE1tVTJMS09pNGF3MG9QdlhYK0cyR04vK3U2YTMydkZmVlNURU1hTmd5eTNBUk9NcDJCR0poSDZtRnRYcHlGanRDaDNkS0Njc2dPTFNPd0VBWW1VZXpNdG1BclpxNmJpczZ4VlF6L3k4UmZkcmxQdk1XbE1aTE10dmQvV3dkV3ZIVTN0dUJDQlhJMlRlN29iSGMxdGdVN1NaWVQrd0JQWURTL3hRWjRSckFUa2ZaLzlhTi8yajNrSnBESFdKaU5vSGhycnRRSW8xSDYrWEwwZWxvTUUxY2ZPd3NHSUZkcDU3RlJuS1JLaEZHeTYxNVNCTjFSMnpZdS8xdU82c0locG5GZEVZWlRtTmNaWVRLSmFIWTVaeEh6YUU5RzkxVGJkZm1velUrSEQ4NzhnNWZIVWdENmZLak5LQ1c2VkdLMkpmMklqRnUzT2tXYlB6cit5RklvTUY3K3owRFB0S3FxM1lsRmtNblVhSnF6N3liQ3h4MzhwRE9GcGtRSXhXaVZKamJUaXFWc2dRcVZHNFp1cWE3WGh4WXUwTTBoK09GV0hIYWUrLzRZNEtVZUtKY1QwODlyMHlwUjhlR3R1dHhWK0h1cVovc1FjUjZ0cXd0c3pvR2VvK01hNEhaQUtRbGxPT0tYMWNDempzeUM3RDJLNnVENFhUM1ZwSnRNUURvN3RKZ2E1WU0ybFZFQUNIVThSOUt3OWgxd09Yd1cwdE1RZ1FQQmE0YzE5b0xGeXRrSTVwbE42RDc2Z1FwVWVBdlAvaHkxdFZmMTJMZCtkZzlncmYrcDF4b1RRaWFvN2J1NDNINjhlK3c4R0sydjlmS3JGVTRzVWozK0RmZzI0UFlHVkVSRTJUcVJ6b2tHeUNJVE1PTnJzTkNmMXFuNUk2MGFVZlpKT3VSUGloUStqMjRSSjgzaVhLcHpIMVZqdXVQMWtPMnpmL0JRQkV2dndmM0RkY2hPV2NBNEs4ZVF2WU5scDdZdTFUWTBKY1A2aG5mZzdMaXRzOWdrbC9FOExpb1o3NkJtemJYNFY5MTN1QUlJZjZwaVdBWEEzckR3OUQxT2ZVRktlRWN0dy9vT2g3SGN4TGJvRHB2MTI5RDZpTzhKaE5yTGxqblYvcmRSeitCdFlOVC9wMExoZEtJeUpxdjVocUJMbkpwblM4VnJZY0s3UkQ4SHpVZFFDQWlSMGZ3bVJUT3ZyYjhwRmtMME12ZXhGbWRaalQ0QmdMZE5mZzQ5SXZzYnprSXl6WERzSGkwREd0cm12T3lDN1FLdVdZa1JxUHdpb0w5dVRXZjl4Kzd2OE9vVk9FQmxQN3VzTExONjlQUmE3ZWpOWHA1OUExS2dTNWVqTzJ6eDJOdmgxY0h6eFczVDRNVXovWkJhdkQ5YUh4YUpFQnZXTkRrZkhZT0d6SktzSGozMmRneWY0ODJGNjVCdVV2VEliRjdzUzhWWWVSSE9tYWVWcFNiY1ZUNjQ3aVNHRlZnM1cvdkNXelhzc0dmNHVzMDQ3Z3ZMNXhZYmhyYURJQVlGdFdxUlRxUHJqNkNKSjBHaXk2OFJLOC9zc3BYTjA3VGxvbzdmdWpoWTB1M0RhcGR4eGlRMVhTOXBxTWM1ZzdxZ3VjSWpCbjVTRzhNeTFWbW9tOEoxZVBEMzdMUnEvWVVGemR5elYrdEZZcGhmRjEvVEozZEpQdmRYQmlLNmQ4K3hFWFNpT2k1bG8wYkM1R2J2TDhvZm0xWTk5aFhxOHA2Qnpha2dlTmlZZ3VETkVod0Y2aFJaWGRCcm5XS29XdUswNDRVSDM5WktnQldMcDJneVV5SEdjTlppU0hOYnpZTXVCcXViQW9QaG5tajU2SEhFRDR5di9oLy9wWFFGMFNBMTF5WmFQWE5vY1EwUW15K0FFZSsyU2RodFlFdTNlMFNiQXJkRWlCZXNaaUNHSHhrSjF6VFJaUWp2c0haTW1qQUxnQ1dmT3lHeUdXSElmNjVxOGc2K1JxZGFlZS9qSE15MjcwV3BPc2tiWU1GeG9YU2lNaWFyOFk2Z2FaeWFaMDNGUDFLL1F5RFlybFliakJlQWdMSXErdDEwZDNmVWdLMW9la3VLN0pXNEFVYXo3U1ZZbGV4OVRMdFkyR3ZzMTFhYUpPV3NRTUFON2VlZHJyZVE0UitQTlgrN0QzYjVlalI0d1dNZ0c0c21jc1ZxZWZ3NW83aGtFbUNDZzBXS1JROThxZXNmaDAxaURjOXZWK25KOExjUFBBUk1obEFxN3VGWWR3dFFKTDl1ZDUzT096dldkeFRiK09tSkVhajloUUZUYk9Ib2t4NyszQTZYTFhJMktkSWpUSXF6UURBRzdvM3hFZjNqZ1E3NlZsNDRXZlhMMjlURFpIbzZGcGN6bEZFVkVodFNGcnFiRzJOK3lyVS90QkxoTlFaclRobDlPbEh0ZDlmNndJM2Y2OUdWYUhpS3ZkRm5PN3RsL0hadDEvYTFZSnlvdzIvSFgxWVh4OU1CL3ZUUFA4d1BuVWowZGhzVHRoK1pkL0hzbTZ0RlB0MzRPU2FpdXl2UFErSHBLazg1aEJ1ejlmRDZ2ZDlSMXVxdSt5dC9HSWlQeGxSR3h2L0tYckZmZ3krMmRwbjExMDRLRjlpN0hxc3FjQ1dCa1JVZU5PNWNxUUhHbEVZbmNUcWpQallEZllvQWl6WXBNK0F0RjdmNE94dkFUeU1hT1E4L3AvY2RQSFgyRGdvWDBZVm1YQXpNUkk2RlN1SHhIMVZqdStLVGRpdXloSDVyUnBrRTI2RW5JQWpvbXJpb3dBQUNBQVNVUkJWSSsveE1oOUd4RGZUUVdEWUVhb3R2NGFFUzJsR0h3bmdKclBoVTQ3VURQRFZOWnBHTlF6UG5FRnUzNGs3elFVaXY3VEFhV3JiWjBRMlJueWZqZEFNZVFlNlJ4SDluYUlKYTQyY2ZhRFM2R3FDWFdGdUg1UVhiTVExdFgzMVJ0WDFqR2xkc05VQm1mRkdTL25ESkRlSHdDSVJla1FIYTZmRFdRSmc2WDlUaTk5ZUwyTlIwUkVmendNZFlOSWlqVWZyNWN0eDRMSWF6SEZsSTVicW5mam1nNFBOaGpXbnBlbTdvWko1dlFtei9PWHB5ZjBsRjV2eWl6RzBTSUR1amJRcDFWdnR1UEdML2RneTMyajhQZ1BHZmgwejFrQVFMZG9MY0pySG85ZmNiZ0FNd2U0SGwvNjgrQk9PRjF1eExNYlhCK3NicnFrOWowdFAxUlFiM3luQ056NjFUNXN1bmNreG5hTlJrS0VHaHZ2SFlreDcvNktvbW9yZm50Z0xNNVZXVkJxdEVxelh4ZGMzUnRsUml2ZTNwbU5wOWNmdzlQcmovbmhxK0xTSVZUbDBkNmd0TnIxSWZqNi9oMXhYWDlYUUx0a2Z5NVU4dnJ0RE03UFVHNE5xMFBFMExkK2tVTHR1cW9zbmozRDdFNFJ2MmJYdHFzWWxLaURycWJsd3Q1Y1BReFdWK0RkSlVycjlYczhjMER0OStmaHRlbFlXaWQwZjNaQ0w0L2c5cDJkMlhod3pSRUF3RXNUKzBqSC9wKzkrdzZMNHV6NkFQemJ4b0pMRlVHa3FhQVlFSXdhWWpkcTdMN0dHUDJNbWhnVFl3eG9qTDBtaWxqaXE0bllZNHN0SmlwaW9xOWQ3SXBkRkVFVUtTTFNSSXAwZHBkdDN4OHJBK05TRmhXR2N1N3I0c3J1MldkbXpxSlpaODg4YzU1Q2xScHJyOGJDUHpSWjcvZjZPbG9valJEeUpsYTJIWXQvRW01QXFpcStDUGUveEZ1NGt2b1FIMW0zTG1kTFFnamhqbk5URlFEdCtaN0MvZ1VrUnRwenk3UzROS3hwZWc2UlowNWdTMndNOHIvNkNyenZ4aUlNWTNIblVUVDg3OXlFT2xHN01CblAyUTdaUFh0QlpOOEVSV2VteHVzMndrZCtHMzNhR2tNbEU4SEkvdTBXdnkySloyb1BZYnZpOWphS3kvOEYzOW9OZ3RiREFRQjhoMDR3R0xJSnl0QzlKVFlTYUh2TXZyNHZZWGt6ajR0UHhubU5pdHUwYWRJZVEzbHZOd3dHclMyT3BUNUU0YWtaekhQVm84TlEycnpQOVB3VnRPZ0hVZmZaVUFUOXhqcUN3R1VRODdqd3dtS29JbzZ3WGhkMm1zd3EzQ3BEL29UaS9DSUFnS2pyek9MWFZJVlEzdDBKMWVOajVieWY4dEZDYVlRUVVuZFJVYmNXNlM5N2lJZWlKZ2lRZUNKQTRvbkV4SGxJRkpoWHVGMmdVV3VNeUwvNzFvdWY2Y1BEeGdURDNZc0xaU3N1eHVpTTRaVTRrUUtBME9jNWFQcmZjOHdpVnZabWhreEJOMWV1eEtpOWQvSFBWNTRZMmxyYlQvYm5qMXZpY1dvZVFwL253TjNHQklDMkoreisrK3lDWVJHWlVvM2hlNElSUEtVN0hNeU40TlJRZ2o0dHJYQXNJZ1gyWm9aTXo5ZVlqSHkwc05TdStydHVpRHRTOHdweElPek5pNGlsS2RrS1FhTUJNcVhhSW9GWHg2WUF0RVhVTlVHeGNMTTIwV3QvKys4bjZmVGxMZW4vMmpSQlkyUDJ3aGRsRlhSTGt5MVRvT2ZXNGw3R2w3dzZvNGVUSlFEZ3UzOUNjZis1OW5hN0JSKzN4TkwrclZqYnRyQnN3QlJsRlNvTlRqNU9aYjIrdUs4TGZQcTRNTS8vZmZBY1U0K0dNOCszM0h5R1VXMXQwY0pTQWdNQkgvdEd0MGNqaVlGTzMyVjkwVUpwaEpBMzBjU29JUmE2ZjQ2ZlF0bUwyM2pmMllJSEE5ZEN3QmVVc1NVaGhOUU01a2JGa3dVT2pXZ0FRSTB1MWlKNEpoL0hzaG5YRWVIWkMrb3ZQb2ZZclNYeTNWcXl0aTFhQ1lLL0x3QnRRcTlnL1h2WmtLZVlJak5IaGNaTzc2NmdDL0JnTUhBVlVMUVFwVHdIeWdjSEFFVUJERVFOSUhBWkNBQVFPUGVHd0xhNEdNcTNhUU9qSC9WYlg0RTVrb1Z1SDF4VnpCa29nbjZGZVBpZmdPalZSSVdDZE1nUFR3QVU3SE5ueGFWbDRGdTdnVy9mQVFBZzdQZ0QxQ2xoVUVVSGF2ZHYzclM0S0t0V1FCVjdrYlc5cU10MENMdE1MVDUyMUNrb3p2c3l6NVdoZjBQZytnbDQ1czBBZ1FFTUJxK0h3c2dDeXBBOWxYcWZSV2loTkVJSXFidW9xRnVMM0RCd3duZTUxOUJmK2hEMnlrems4QXlSTFdoUThYWmlKNnpPL0FkbXFnSzl4cjhObno0dTRMMnEyVjU1K2hJWG5tamJDT1NVYUdGZ2JpUkNKMGR6UEU3TlkyMXJiaWlFU01ESDNKN0ZNMzJ2eFdWQ3BRRytDYmlQZTFNL2dsTkRiZjRlTnFibzcyTE5qRHNUbllibnVYTFdiZndscGVZWDRyTTl3VGp6WFNlTS95Y1UvM3VZZ3U3TmlsZWtmVm1nZ09mNklOejhvUnZlc3pZR2p3ZnNHZFVXTC9Ma3VCU2JVZW8rMzBTN0V1MElucnpNUjlIazIzOGZQTWVnOTZ5eC8zNFM0aktsNk9pZzM0SVZ5eS9FbE5zaitFTUhjNTJpcmo1NGM0OVhhdnl5QzlGWWRpR2FGZnYyUTBmbThabm9OS1ovY0dkSEN5em8zWkxwcFF3QTE1OWxZc2J4UjJoaVlnZ0Jud2NCRHhEeStaaDArQUVPanZHRW1hRVFQQjZ3NFZOM1dCaUpzUFE4KzFnbG1aWll3STNQSy83N1VONUNhUUorOFlKd0pyU0FHaUhrTmJQZSt4U2JvMDhqb1NDZGlVWGtKR0xMazBEODBISlFPVnNTUWtqTjVXRnJnQU8yZVhqMjhqQ1cvM1FaTWZ4R3lEWXlCbmc4OEhnYWlJeU5ZSjBhajBieVBNeTNMVUFEY3dsa1NXYXdkcFJDYUZ4WThRRXFRZlN4RC9nT25aam5oWmYvQ3hScXZ5c1VucGdLc2FFWitJNnYxbk13YWxqYUx2VENhK2dNb2NkSVZreDVaeHNVd1gvQWNGUUFlS1oyMnFDcUVQTC9lVUdUVzhvRUQ3VVM4cU0vd0hEc2NmQ010WGZhR1F4Y0JWbGFKRFJaY1JCNmZGNDhOQzRJa0dzblFmQnQyMFBVNlVmd25Yb1Z2NTU4RjRxTFM4RXp0dGJPT3VZTEFKNEFoV2NYUUR4azA2dFp5RHlJZWk4QkRNMmd2TEdoN0Rjbk5pNmV0Y3dyTHVTWHUxQmFpWm5PUEFOSjJmc21oQkJTSTFIMW9oYTVZZWlNMWFhOXNlYmxRU1FLTFREQ1NyZC9VMmtTaEEzeFhHQ0tiL0p1NEpDa0hSS0ViMzRpVkpIcHh4NGlKajBmMzNkc2lrVm5JcG40UzZrQzZmbUZhUFNxL2NDTkg3cnB0YitpMmJmWk1pVkcvSFVYNTc3dmhCK1BoT1BHczB4RXpTNCtJZHA4UTl0WFNxbldJTDlRQlltQkFHSWhIejJhTjBUb3E5bWtUekx5MFhidFplVEtsWEF3TThTMDdrN005bGVlWmlCYnBzU1EzWGR3KzhkdU1EY1N3VURBeDRRT2pub1hkU1VpQVhnOGJRNXlwUnF2TjB1d05SVmpZZS9pMlEvWDR6S1p4d2NmSkdQVllEY3NmTlZXb3JLRlJSR2ZCNVZHZ3hMZEJXQWlGc0Rac3JpSXIxSy91MVdKSytKb2JvUnAzWm96enplOW1sMjcrL08yK1BvRGU1M3hYWnBhNE5uODNucnRlMG0vVmhBTCtVd0xqdGVGVHU5UmFyeThoZEk4N2MzS1hCQ09FRUpFZkNIV2ZUQWV3NEpXc3VJTFF2ZmhpNllmd2NLQVZoSW5oTlJlVFJzS3NiVmhEb0FjS0xNTm9jdzNnRW9xUW5hMkV0azhGY3d0K0dnb2JvQjhzeHcwTkt0d2Q1VW02ajRid3Ziam1PZnF1TXRRaGUwdkhxQXFoUHgvMzhOd2RBRFVxWStnaWprSGcwKzNhRjlUeXFESml0ZlpKNjlCUTZCQkk1MjRKajhObXN5bjRGbTNCcUNCNHV6UFVFYWVnT0hJQStCWnZEcDMxYWhSZUhJNjFNbDN5MDY2SUEyRng2ZEFQSEsvdG9CcVlBTHgwSzJRSC9GbTllTlZoUHdGUUZ2MEZiVCtQNTNkOEcwL2dLSFg5WEorTzhWRVhXZUNKeEJEY1hWVnFhOGJmbjI2OUhnNUM2Vzl5VXhuUWdnaE5RY1ZkV3VaN1NiZHNkMmtlNlcyR1NCOWlDYktiSHhaY0J2ZjV3WGhjNnZ2cTZ5L2JtSzJEUE5QUDhiaWMxR1FLZFdzMS81N01RWitnOTMwM3RlVnB5L2hIMXJjVXVGZWNqYWEvZmM4Y3VSS1psRXhBSWg5V1lBVGoxOHc0eDZuNXVHRFZ3dTFYZkx1b3RleEFsNzFhbzNPeU1lb2ZmZXdiM1I3ekQ3eENEdGY5ZmpWeDY3UDI3SnU1NWNxVkhoWm9HQm1FTHMxTm1iMXl2MDdKSkY1bkN0WFlmQ3UyM2lXcGIyOXkxaGN1ZHQ1UDNPM3dZRXZQMEIrb1FyNWhTcklsU3FZRzRtWTRuQ2hTbzBYZWZKSzdmTnQrQTEyZzVGSSt4N0NVM0p4S2xMYmVpRWdOTG5Vb201bC9meHhTeWpWR3ZpZWpYcnJmUkZTa1Rzdm85RWhjRTZwcnkxeUh3bGZqMUVBQU44SC9sZ2NmcUJheGx4S0RVZXY4d3QxeHZTd2JvMUx2WmZWNlRHNVNpbSt2N1VKQTJ6YjQrdm12WFRHVnBYUDdEdWh1NVViZ3RJZU1iRXNSVDU4d3ZaamcrZUVhc3VERUVLcWt0Qk1CcUdaZGhGaENZQ1MzeGdxZis5WEJmaENHUFQ3THdUdUk1aVFKdlVoNUVkLzBCMWJtQWZaM21HQVVnWitzK0lMK09xMENNajNmcVl6WE5ocE1rVGRadW51UjU0RDJjRXhNQngxRU1xSC8wRDU2QWpFSS9lQlovVWVNMFJ4ZmhGVWtTY3FURitkZUF2S0crc2g3RElOZ0xZL3IzakVYdUJWUDE5TmVpVFVUN1d0RjVTUFQ1UmExSzBzWWFmSmdGb0p4ZlcxRlE4bWhCQlM1MUZSdHg0WW4zc1ZNeHFPUUlERUU0c3pqMkZHemxtTWIvUnVWNDU5M2VzRlhRQllIUlNMdU13Qy9KOUhFemlhRzBISTExME1US1hSNEVXdUhPZGowckh6VHJ6TzRtQTVjbTBiaDU5UFAwWmtXaDU4K3JoZzVjVVkxZ3pWcGVlamNIanNoK0NWM29sQngvbVlkQVNVNkowYkdKVUdoK1huVUtCUWxiT1ZyanVKV2F5aXJwRklBRHN6QWV6TWRCZHEyQmVTaExQUjZhelk5V2ZGTTNjck8xUDNkb0sycDVuRVFBQ0pnVzVCK0ZCNENxcHhvaTd1SldVemk5c3RDSHpNekZvK0dabUsrOGs1YUd0ckNxVmFnMXk1RXBsU0JYSmtTdVFYS3BGZnFFS0JRZ1dGU29OQ2xScUZLalZVYW8zMlI2UEJpRGEyc0hyVmw5alcxQkE4UUdkRzlLbklWQlFVVnU3UHJpUXpReEg2dE5TZDJVSHFqMVJaTm01bVJHS0luYlpYWHI2eStpNklrSXJkZmZrRS92Rlg0UjkvRmY5THZJV2RIU2RYMjB6WkxSOTZ3K1BVTktnMXhmL0diWW81allrdEI4RE56S0ZhY2lDRWtEcERyUVRVeGVkc21veG95UDc5aG1tN29FTXBlemZIbFdaQ3RtOFlJTThCejh3QlBNUGk2Y2VLYTZ1aHZQK1gzcnRTM0ZnUHZtTm44TzA3YWdQcTRyWVVKV2ZVcXA5ZWhDYjFvWGFHc0ZvSkZPWkRJODhHNUxuUUtLU0Fva0Q3WDdVU1VDbTArMUdyb2RHb0FJMEtRcGYvQUEyMDYxb1V0WHg0bmZycFJXZ1ViLzQ3NG9sTndHK3EzOTJVaEJCQ2FnWXE2dFl6MlFKRDJMOTV2ZXV0SFFwUHdhSHdsTGZlajBLdHdZNDdDZmo3WGhMVUduWlo3OGlqRitpMitScSs2K0FJcDRZTllDalVMWEtxTkJxazVNcHhKaW9WdTRNVDhWcnR1TklGWFVCYnlDeFB0a3lKME9jNStPdHVJbllHNjk0bVZsSmxpN3B4bVZMa3lKUXdOU3plVHFNQmtuTmtPQldaaWprbkl5cTF2N2YxMzRzeGFHd3NSc3RHRWh4NTlJTDFXcnQxVjk1NHYrdXVQc1hwOFIyeE96Z0JTOHJvcXp2cDhBUEVWV0l4dU5lMWJXS0trR2tmdmZIMnBIWTcveUlNWDF4YmpVSzFFaUVEVjZPWnhCcHRMWnBYdkNHcE5wZGVGQytvK0wvRVc3ajdNZ2I3dXN4RU55dlhLaisybTVrRHZGdjB3NmJvNGx0YzFSbzF2Tzlzd1pVK3YxVDU4UWtocEs0cFBETWZCZ1lTOEJwWVFuN0VtK2svV3g1MTNHVklWK2t1ZGxhUzh1WkdLRzl1TEh2QXErTm9zaE1nKzNzb3hNTjNRNTBTQnVXTjlaWEtIeG8xQ285UGdlSFk0MURjK3hQS203OUQxR3NoK0JiTm9ZbzV5eG9xMi9QbWk1TXA3KzZDK1AvMlFCbCtzTXdjQzg4dWhDWW5zZFRYOU1HemNvUGgxeWZmZUh0Q0NDSFZqNmZSYUtweC9sNzlvUTVrei9RVFhOak5VU2JhOWd2Yk0vN0NEUU1uZEM2TXhZaEdFM0REMEptemZPb3FReUVmYnRZbWtDcFZrQ2xVa0NyVXpHeFRxVUtsVXppdTYvZzhvS0dSQWRJTDN1MUNHb1pDZnFrendXc3ExY2Zmc0o3eis2ZVhNWkxVQktPdXJjS0IrR3NBZ0g0MmJSSFlheEhIR1pIWEpSWms0SitFNjVoLy95L0kxTm9GR0VjNmRvVi8xMUp1czYwQ21ZVjVjRHJxalN4RlBpdCs1S1A1ek94dVFnaXBqTVhuMmVzS3pBbDV3bEVtSENsYXhFdXRMSDljVlJJYUFrbzVkTzhCMDVPb0FhQW9lUFdFQnhpWkE5TE1jamVwTklFWVVOV2V1NGQrYmNmK3ZybW85M21PTWlHRWtMcEw5LzUzVXVlY05tcU4vdFpURUdqa2lzNDJjNmlnVzBWa1NqWHVKV2NqSWpVUFR6T2xTTW1UNDZWVWdiekMrbGZRQlFDMUJ1KzhvQXVVM3RxRGtIZkIvMWtRVTlEdGFOa1M2ei80anVPTVNHbnNHMWhpV3F0UGNHL2dhclI3Tll2NjlQTVEzTXVzbmlLSWhZRXhsclFaclJPZkhQd0hGRndXSkFnaHBMWlNLN2t0NkFLdldqdTh4UWs3VTlDRmRqL3Z1cUFMMUtxQ0xpR0VrT3BCUmQxNjRxR0JMYmFiZEVlQ3NDSFhxUkJDU0kyMEpTYVFlVHpJOWdPME1yWGpNQnRTRVZkVGU0eHQzZ3U3T3Y2SXVFKzNvYjFGOVYyd25OUmlBRnhOMllzK0poU2tZMDNrc1dyTGdSQkNDQ0dFRUZLL1VWR1hFRUlJQVJDWGw4bzhIdWxJQzRYVUJ0TmFmWUp2bkQ2R3VVaFNyY2NWOEFYWThxRzNUdHozZ1QvU1pPWDNWeWVFRUVJSUlZU1FkNEVXU2lPRUVFSUF6SFQ5RkJueVhBQ0FzNGtOeDltUW11NGo2OVlZWXZjaGppYmRZV0pTVlNIbWhmNkZIUjBuYzVnWklZUVFRZ2docEQ2Z29pNGhoQkFDNEVlWE4xK1ZtbkNIdC84ejVyRm05T0ZxUGZhR0R5YmdaUEk5S0RVcUpyWXo5angrZFBrUDJyN3E5MHNJSVlRUVFnZ2hWWUhhTHhCQ0NDRWNLeWdvZ0plWEY3eTh2QkFSRWNGWkhsS3BGQWNQSHNTaVJZdWdVcWtxM3FDZWM1UllZZVo3UTNUaVhuYzJjNUFOSVlRUVFnZ2hwRDZob2k0aGhCQUNZSEg0QWVibmJhblZhcVNucHlNaUlnSm56NTdGamgwN3NHalJJaXhjdUxETThiR3hzWWlOallWVUt0WDdPQkVSRVpnM2J4NWV2bnlwODFwS1NncG16WnFGRnk5ZTZMMi9nSUFBYk51MkRkZXZYOGZmZi8rdDF6WkpTVW1ZUDM5K2hjZDU4dVFKVTdoT1RVMHRkMnh0NHVNK0VvM0VwcXpZN1l4bzdIOFd4RkZHaEJCQ0NDR0VrUHFBMmk4UVFnZ2gwQzV5VldTUis4ZzMyc2MvLy95RGYvLzlGeTlmdm9SYXJTNTFUR3hzTEU2ZVBBazdPenQ4OXRsbnBZNHB6YWxUcC9ENDhXTk1uejRkQUpDZm40LzU4K2NqUHo4ZnExZXZ4ckpseTFqanQyN2RpdERRVUhoN2UyUEhqaDFvMkxCaGhjY1lNMllNYnQrK2phaW9LT3pidHcrZE8zZUdpNHRMbWVNVkNnWG16WnVIbEpRVS9QREREL0R4OFVHYk5tMUtIU3VWU2hFYkc4dHNWMWMwRUlyeFc5dXZNZTdXQmxaOHhyMWRHR2JmQ1dLQmlLUE1DQ0dFRUVJSUlYVVpGWFVKSVlTUWQ2UkpreVpJVDAvWGlUZHYzaHgyZG5hd3Q3Zkg3ZHUzY2ZUb1VXZzBHaVFrSk9DSEgzNm9jTC9Cd2NGWXZYbzFBTURlM2g0alJveUFSQ0tCdDdjMy9QejhjT3ZXTFp3NmRRb0RCdzRFQUlTRWhPRHExYXNBZ002ZE96TUYzYXRYcitLdnYvNHE5MWc1T1RrQXRMT0hseTVkaXNhTkcwT3RWak0vR28yR2VUeDkrblJNbmp3Wnk1WXRRM1oyTnViT25ZdVpNMmVpVDU4Kyt2L1M2b0J2bkQ3RzJzaGpDTTJLWTJJcHNrd3NmL1FQRm51TTVqQXpRZ2doaEJCQ1NGMUZSVjFDQ0NIa0hXbmJ0aTBtVFpvRUt5c3JwS1NrWU92V3JlRHorZGkyYlJ0clhKTW1UYkJpeFFvY08zWU1hV2xwek96YnNuaDZlcUo3OSs0SUNnckM5dTNiMGJwMWE3aTV1V0hBZ0FHNGNPRUNRa0pDc0huelpyUnYzeDVtWm1aTUFkakt5b3BWTk03SnlXRm15K29qSlNVRktTa3BaYjR1bFVyUnNXTkgrUG41WWQ2OGVjak56WVdmbngvUzB0Snc2ZElsMWxpWlRNWTg5dkh4Z1ZESVBnWHAxNjhmaGc4ZnJuZHVOYzNXRHllaTA5bTVyTmlLUjRmZzNhSS9taGhWUEV1YUVFSUlJWVFRUWlxRGlycUVFRUxJT3lLUlNKaVdDbmZ1M0NselhJOGVQU0NSU09EajQ0T2JOMi9DMTllM3duM1BtREVENGVIaHlNek14TXFWSzdGejUwNElCQUpNbmp3Wk0yZk94T2pSbzJGcGFZbkRodzh6aGRqWnMyZERJcEV3KzJqVnFoVysrZVliMW40TENnb1FFQkFBQU9qYXRTdGF0bXlwOS91MXNiRUJBTGk0dUdEMTZ0WDQrZWVmTVduU0pLU2xwWlZiUEk2UGo5ZUpsVGJEV1IrYTBZZmZhTHQzcldNakYzelo5Q1BzZlhhRmlSV3FsWmgrYnlmOHU4N2lNRE5DQ0NHRUVFSklYVVJGWFVJSUllUWRPWG55Skk0Y09RSkFXeXdGdEcwTXZMeThtREcvL2ZZYlRFMU40ZW5wQ1Y5Zlg2eFpzd1pqeDQ3Ri9QbnpTOTNudkhuemtKbVpDUURNZjVPVGt6RnAwaVJtakttcEtRSURBeEVZR0FpbFVzbkV0Mnpad2p4MmRYWEZ0R25UNE96c3pOci84K2ZQbWFKdWp4NDkwS3RYTDczZnIxcXRocSt2TDc3NDRndTR1TGhnOSs3ZEVJbEVpSXVMdzVRcFUzU09jL0RnUVFEQTExOS9EVE16TTlickxWcTAwUHU0TmRWdjdiN0dvY1Nia0tvS21kaUIrR3VZM21vSU9qWXF1emN4SVlRUVFnZ2hoRlFXRlhVSklZUVF2UG5pYUNWbFptYVdPa08xWkd6eDRzVVlNbVFJZXZUb2dRNGRPbURQbmoyUXkrVmw3ak11TGc0WkdSbmw3ck1zSmNlOFhrUXRVckl0Z3BHUlVZWDdMT25Rb1VPNGR1MGE3dDI3aDJYTGxqR0xwRFZyMWd6Tm1qVmpqUTBQRDJlS3VyMTY5WUtkblYybGpsVWJOREZxaUo5YS94OFdodTFqeGIzdWJFYklnTlhnOFhnY1pVWUlJWVFRUWdpcGE2aW9Td2doaEFEdzlSajExdnZvMUtrVExDd3NBQUFuVHB4QVZGUVVlRHdlSmt5WUFJbEVnb01IRHlJc0xBeGhZV0ZJVDAvSDhPSERJUktKeWkzcUZ1bmN1VFBhdDI5ZjZad3VYTGlBaUlpSU1sL1B6ODluSG0vYXRBbTdkdTBxZDMvdDJyV0R0N2MzQUlEUDV3UFE5dGI5K2VlZnNYejVjbmg0ZUZRNng3ZkIyLzhaODdnbXRHS1kvZDVRYklzNWc0U0M0bllTb1ZseDJCRjdEdDg1OStVd00wSUlJWVFRUWtoZFFrVmRRZ2doNUIxeGRuYUdzN016VkNvVmR1N2NDUURRYURRSUNBakFoZzBiTUdqUUlPemF0UXY3OXUzRGxpMWJrSldWaGZIangrdTFiemMzTjl5OWV4ZXBxYWw2NXpONjlHZzBiZHEwM0tKdWJtNHU4L2o1OCtjVjdyTmsrNFpodzRaQkpwTmgxNjVka01saytPbW5uN0J5NVVxNHVibnBuV05kSXhhSXNMcjlPSXk0K2hzclBqLzBiNHgwN0FZVFVlVm1ReE5DQ0NHRUVFSklhYWlvU3dnaGhBQllISDZBZWZ5MnJSaXVYYnVHN094czVubFdWaGFXTEZtQ2RldldZZHk0Y1JBS2hkaXpady84L2YxaFptYUdBUU1HNkxYZlo4K2U2VlY0TFhuY2lwUmNvR3pNbURFUWk4V2xqdHU3ZHk5a01oa2FOR2pBaW4veHhSZkl6czdHb1VPSElKZkxjZTNhTmF4YnQwNW4rNUp0SG54OGZDQVU2cDZDREJzMkRQMzc5Njh3NTl4QzRFd01rQ0ZseDdmZHJYRFRhdUZpMlFYZHJkd1FsUGFJaWFYTGM3QWsvQUIrYS9kTk9Wc1NRZ2doaEJCQ2lINm9xRnRWVE55QjNIRG1hVXVqRkVSTGJUaE1pQkJTM1ZvYXBiQURwbTI0U1lUb3hmZUJQL1A0Yll1NkFRRUJFQXFGRUl2RnlNL1BoNW1aR2FLam83Rng0MFpNbno0ZFgzMzFGWlJLSmU3ZnYxOW1RVmVoVUlESDQ4SGZ2eml2Um8wYUlTOHZUMmRzZG5ZMkFnTURrWmFXeHNSc2JXM1J2SGx6REIwNkZETm56aXd6MTZkUG53SUFEQXdNTUhiczJETDd2dTdkdXhjQUlKRklkRjd6OXZaR1JrWUdiRzF0WVdkbnh5eThWcGI0K1BoUzQwVUx3VlVrT1ZlM29GdVRSR1VBdjM4d0NXMU9UMmJGMTBZZWgxZUwvbWhoMG9TanpBZ2hOWkdOc1ROUzhwNHd6ek1OaExBb1ZKYXpCU0UxVzZZQnU4elF4S1FsUjVrUVFramRSa1hkS3NJejlZQ21SRkYzUk9QYldCNDNoTU9NQ0NIVmJVVGoyNnpuUENycTFndEJRVUdJakl4RXUzYnRFQlVWQlQ2ZmoxbXpabUhod29VNGVmSWtjbk56MGI1OWV4Z1pHYUZWcTFiNDQ0OC9XRE5xZlgxOW9WQW9vRlFxTVh2MmJQVHIxNDk1clUrZlBqckh1Mzc5T3JadDJ3YUZRb0VHRFJxZ1I0OGU2TmV2SDl6ZDNmWEs5Lzc5K3dBQUp5ZW5NZ3U2YXJXYW1Xbjcra3hkQU9EeGVNakp5WUdUa3hNY0hSMHhaY29VMXV2Ly92c3ZrcEtTQUFCang0NkZ1Ymw1cWNmUnQyMkRyUWxnYkFEa0ZlbzF2Tm8xTVFZOExPemczYUkvdHNRRU1uR2xSb1hwOTNiaVdJK2ZPY3lPRUZMVDJKaTBZQlYxSHpjMFJ1ZVVpdSswSUtTbWV0elFtUFdjaXJxRUVGSTFxS2hiUlhnTzMwQ1R0Sjk1UHJmcENSU294RGp6MGdPUDhtMDV6SXdRVXRYY0pNa1kyQ2dVYzV1ZVlNVjVEbDl6bEJHcExqS1pETnUyYlFNQTlPN2RHdzhlUEFDZ1hVQ3RTRkJRRUlLQ2dzcmNoMVFxWlkzOTk5OS95ejFtVGs0T0ZBb0ZBTURDd2dLUmtaR0lqSXdzZGV4WFgzMkZidDI2TWMram82T1JrSkFBQUdqYnRtMlp4eWk1bUpxSmlZbk82NUdSa1FnSkNVRklTQWhFSWhGR2pCakJ2SGJ2M2oybW9QdkpKNS9ncTYrK1FrSkNBalp0Mm9USmt5ZkR6czZ1M1BkWEdoTUQ0SXRYNjdGNVJSWEh2LytnMHJ1cVVzdmZINE8vNHk0alQxbmNldUo0Y2pET3B0eEhYNXV5ZjkrRWtQckYwLzRUM0g5ZWZBSG9WbU56aU5RYU5NK1J3bEpXUTY5ZUVWS0tERU1EeEpvMndLM0c3SXUzSDlnTjVpZ2pRZ2lwMjZpb1cxWE1QZ0RQWVJ3MENkcFZ4STBGY3ZpMTNBOWdmL25iRVVMcUpKN2pkNEJwTzY3VElGVnMxNjVkU0VsSmdZbUpDYnAxNjRaVnExYUJ6K2NEQUFZT0hJaHo1ODdCMk5nWUppWW1NRFkyWm40TURRMXg4dVJKQU5yQ3E0ZUhCMHhNVEhEcTFDbmN2SGxUNytNWEZVL0xrcE9UdzNwKzRFQnhIK0dQUC81WXIrMk1qWTExWGc4TTFCWWpCQUlCK3ZidHk4UnpjM1B4NjYrL0FnQWNIUjN4L2ZmZlF5cVZZdmJzMmNqSXlNREtsU3V4ZHUxYTVuZjBKalNqRDcveHRsWE53c0FZeTlwOGlXbjNkckRpRSs5c1JlUi9Oa0xBRjNDVUdTR2tKckV6ZFlXbjNTY0lUam9HQUNqa0MzREJyaEZRK1d0ZWhOUTRIZXlId3RhMEZkZHBFRUpJblVSRjNTckVhN1VJbXJRemdLejhMOW1Fa0RyTzBBNDhsd1ZjWjBHcTBlZWZmNjRUbXo1OU9tYk1tRkhxK0x5OFBLYW82Kzd1am5idHRCY0FldlhxQlFjSGgzS1BGUjRlanN1WEw0UEg0MkhTcEVubGptM2R1alh6K01HREI3aDgrVElBb0YyN2RtamV2SG1aMjVWYzlPMzFtYm9LaFFJWEwxNEVBSFR1M0pscHJhQlVLckY4K1hKa1pHUkFMQlpqd1lJRk1EUTBCS0J0TVRGNzlteEVSRVFnSUNBQW8wYU5LamZ2Mm14eXk0SFlFSFVDVC9LS2Uydy95VXZCeHVoVG1OcUtaaTRSUXJUNnR2d2UwZW0za0MxUDVUb1ZRdDRaTTdFMWVyZjRqdXMwQ0NHa3pxS2libFVTR0lQZjVUTFVEeVlDYVdlNXpvWVF3Z1dyL3VDMzJRUUlkR2Mza3BybGJSZEhBNERodzRmajl1M2JHRFpzR0hKemMxbXZsZFd2dGp6dTd1NFY5c1lWQ0FSTVVYZm8wS0Y2N1Rjbko0ZVpRY3ZuOC9IZGQrVi80U3E1QUp1Wm1SbnJ0VXVYTGpHTHR3MGFOQWlBdG9YRXFsV3JFQndjREFDWU1XTUdURTFORVJFUmdZU0VCTVRIeDhQUzBoSkpTVW40ODg4LzBibHpaelJ0MmxTdjNHc2JBVitBelI5Nm9kL0Z4YXo0Z3JDOUdOdThKeXdNNkxPQkVBSVlDQnJBdTlNMkhBci9MNkl6Ym5HZERpRnZ6YVZSWjN6V2VoNE1CRVpjcDBJSUlYVVdGWFdybXNnYy9QYjdvVW5hQzZSZmhDWXZBc2dydmRjaElhU09NSDRQUEdOWG9OSEg0Tm1ONWpvYm9pZGZqN2VmTFdwdGJZMVZxMWJCd01BQWNybjhIV1NsNi9MbHk5aTNieC96UERWVk82dXJhQlpzUmFSU0tSWXRXb1NVRk8zTTBWR2pSc0hGeFFVQUVCd2NqUER3Y0hoNmVxSlZxMVlRaVVSUXE5VTRkKzRjQUcxaHVuSGp4cXo5SFRseUJBQmdhV21KRHo3NEFGS3BGTjkrK3kzUzA5T1piWDc3N1Rjb2xhV3Y1SzVVS3JGNjlXcXNYYnYyalFyZnZQMmZNWTlyYWl1R3ZqWnRNZGpXRThlVGc1bFlubEtHbjBQM1l0T0hYaHhtUmdpcFNReUZKdmlpQ2ptV0t3QUFJQUJKUkVGVTdYS0VKSi9DazVmQlNNMTdpclQ4WjF5blJZamVyQ1hOWUczY0hNNldINkp0ay81Y3AwTUlJWFVlRlhXckNjL3VTOER1UzFUKzZ5cXA3Y0tlNTZEYjVtdklsYXNBQUlQZnM4YXhjUjA0em9vUVVsVXNMUzBCYUJkTnF3cW1wcWFJalkzVmlYZnAwcVhDYmJPeXN1RGo0NE9JaUFnQTJuWUpYMzlkdklDZlJDTEIzcjE3c1hmdlh2RDVmTmpZMkVBdWx5TWpJd09BZHVhd1JDSmh4a2RGUlRHTHN2WHAwd2Q4UGg5R1JrWndjbkppaXJvYWpVYW5vTXZqOFdCaVlnSlRVMU1rSmliaTBhTkhPSHIwS0Q3OTlOTksvalpxanpYdHY4WHA1eUZRYWxSTWJIUE1hVXgyR1FRM3MvSmJiQkJDNnBkMnRnUFJ6bllnMTJuVVdma2JKMEVWL3dnQXdETXlnV1RLVnZBdGFTRnJRZ2dodFE4VmRRbXBZb2ZDVTVpQ0xnQWNmNXlLdis4bFlVeDdXdjJDa0pwa2NYanhvbUh2b2hWRFZjM1VkWFoyeGpmZmZBT0ZRZ0dWU2dXUlNJU21UWnVpVzdkdTVXNm4wV2l3YU5FaXBxRGJwVXNYTEZpd2dMVkltWU9EQS9oOFB0UnFOZFJxTlpLVGs1blhKQklKSms2Y3lOcW5VQ2hFMzc1OWNmMzZkZlRyMTQrSmp4a3pCbVptWm1qWXNDRXNMQ3lZSDNOemMxaFlXTURVMUpRNTdyUnAwL0R3NFVQczJMRURQWHIwWUhyeTFqVXRUSnBnV3F2QldQWDRDQ3Z1ZldjTHJ2VDVoYU9zQ0NHa2ZsRm5KREVGWFFEUVNITWhPN1lSRGI1WnptRldoQkJDeUp1aG9pNGhWY3pEeGtRbk51ZmtJeXJxRWxMRCtEN3daeDYvaTZKdVZjN1UvZkxMTHl1OUhZL0hnNCtQRDM3NjZTZDRlbnBpL1BqeHJJSXVBQmdiRytQdzRjT0lqSXhFYkd3c1VsSlNJSmZMWVdOamc3NTkrOExLeW9vMTNzbkpDWFBteklGU3FZUlFXSHhLNGVycUNsZFhWNzN5R2oxNk5EWnUzSWlKRXlmVzJZSnVFUi8za2RqOTlDTFM1VGxNTENqdEVRNGwzTUF3aDg0Y1prWUlJZlVEMzdRUklHNEF5QXVZbVBMUmRTaWpneUZzNmNsaFpvUVFRa2psOFRRYWpZYnJKQWlweTFScURkcXN1WXhIcVhtcytLSStMdkR0NjhKUlZvU1ExOVdHM3F6dmdscXQxaW5tY2syaFVFQWtFcjNSdHJYdHoyM0hrM1A0N3ZidnJKaERnMGFJSHJ3SllzR2IvUTRJSVlUb1QzNStEK1NCTzFreHZxVWRqR2Z2QWZnQ2pySWloQkJDS3E5bWZhc2pwQTRTOEhsWU82UzFUbnpGeFJqRVowazV5SWdRVXAvVnRJSXVnRGN1Nk5aRzN6cjF4dnZtelZpeGhJSjBySTQ4eWxGR2hCQlN2NGg3akFMUDNKb1ZVMmNrb2ZER2tUSzJJSVFRUW1xbW12Zk5qcEE2cUc5TEs0eHN3MTZBUWE1U1k4NkpDSTR5SW9TUXVrRXorakR6VXh2d2VEeHMvWENpVG54cGVBRFNaTmtjWkVRSUlmV00wQUJHZ3lmcGhHVm5ka0lqemVVZ0lVSUlJZVROVUZHWGtHcnk2MzljSVJhdy81YzdFSmFNVy9GWkhHVkVDQ0dFQ3gwYnVXQjAwKzZzbUZSVmlGbjNkM09VRVNHRTFDL0NOajBoYU42R0haVG1RWDU2T3pjSkVVSUlJVytBaXJxRVZCTkhjeU5NNjk1Y0p6NzFhRGhVYW1wdFRRalhGcm1QWkg1STdSR1huOHAxQ20vRXI5MDNNT0N6MTZ2ZDgvUVM3bWMrNVNnalFnaXBYNHlHemRDSkZkNDhCdldMT0E2eUlZUVFRaXFQRmtvanBCcmx5cFZ3WDMxWnA1ZnU1czg4NE4ycEtVZFpFVUpJN1hRckl3cWR6c3dGQUhTMGJJbWIvWDdsT0tQS1dSSitBSXNlK0xOaUhTeGI0bFl0ZXgrRUVGSmJ5UTZ0UnVGTmRrOXpRZk0ya0V4Y3oxRkdoQkJDaVA1b3BpNGgxY2hFTE1US1FhNDZjWjh6a2NpVkt6bklpQkR5dWl4RlBpNm5QdVE2RGFLSEUwbkJ6T08yRnJwM1F0UjBjMTJId2NiUWdoVzduUkdOdjU1ZTRpZ2pRZ2lwWDhRREp3QmlJMVpNOVRRTXlvZEJIR1ZFQ0NHRTZJK0t1b1JVczFIdjI2S2pnemtybHBaZmlGOHVSSE9VRVNFRUFGUWFOWmFFSDBEekkxN29kOUVYSVpteFhLZEV5aEdhRlllVkVkckYwUVE4UHJ4YTlPYzRvOG9UQzBSWTk4RjRuZmljKzN0UW9KUnprQkVoaE5RdlBDTVRHUGJYL1J5V0h0a0FxR2pDQlNHRWtKcU5pcnFFY0dEZEVIY0llT3pZMnFDbmVQUWlqNXVFQ0NFUThQaElscjVFbGlJZmhXb2x1cHlaaDdXUnh4Q2RtOHgxYXVRMWFmSnNkQXFjZzBLMTlndjNaSmRCYUdmaHhIRldiK1p6eDY3b1lObVNGVXVSWldMNW8zODR5b2dRUXVvWGd5NmZnVzlweDRwcHNsSWh2eExBVVVhRUVFS0lmcWluTGlFYzhUNFVocTIzNGxteC9pNVdPRDIrSTBjWkVVTFM1VGx3UFRFWjZmSmNKdGJEdWpVdTlWNEdBUEI5NEkvRjRRZDB0bHZrUGhLK0hxUDBIbk1wTlJ5OXppL1VHVlB5V1BWNURBRHc5bjlXN3BocDkzWmdYZVJ4MkJrMXhPUEJ2OE5ZYUtnenZyYTRuL2tVN1U2ekYrd3g0QXNSUFhnVEhDVldIR1ZGQ0NIMWh6SXFHQVhiWjdHRElqRk1mam9BbnNTODlJMElJWVFRanRGTVhVSTRzclQvZXpBUkMxaXh3S2cwbkk1TTR5Z2pRa2dqc1NtaUJtL0NVUHZpaXl2bUlnbUhHWkd5K0hxTXdrakhyZ2ovei9wYVhkQUZ0UDJBSnpqM1pjVUsxVXJNQ05uRlVVYUVFRksvQ0YwOElYVHR3ZzRxNUpDZDJNSk5Rb1FRUW9nZXFLaExDRWVzSkFiNHFWZExuZmpNNHcraFV0TUVla0s0WW1GZ2pNUGQ1MkYzcHlrWTVkZ04vWnEwNVRvbDhrcG9aaHp6MkZ3a2dYL1hXWFdtNlA1TG15OTFpdFAvSnR6QUZWcTBqeEJDcW9YaEp6OEFmUGFFQzBYd2FhaVRZempLaUJCQ0NDa2Z0VjhnaEVOeXBScnQxMTNCbzFSMkw5MDFuN1RHdEc2MWJ5VjNRZ2doYjI3MTR5T1lHYktiRlhNMXRjZkRRZXZCNC9ISzJJb1FRc2k3SWp1eEJZV1gvVmt4Z1lNckpEOXU1aWdqUWdnaHBHdzBVNWNRRG9tRmZQZ05icTBUOXpuekdHbjVoUnhrUkFnaGhDdFRYUWJEMmRpR0ZZdklTY1RXSjRFY1pVUUlJZldMWVoreDRFbk1XREZWUWdRVUllYzR5b2dRUWdncEd4VjFDZUhZZ0ZaVzZPL0NYZ2duVjY3Q3dzREhIR1ZFQ0NHRUN3SytBSnMvOU5LSno3Ly9OM0lWVWc0eUlvU1Fla2JjQUlhRHZIWENzdU9iQUlXTWc0UUlJWVNRc2xGUmw1QWFZUFhnMWhDOGRtZnQ5dHZ4ZVBRaXIvUU5DQ0dFMUVsOWJkcGlrRzE3Vml4TGtRK2ZCL3M1eW9nUVF1b1gwWWNEd2JkdHdZcHBjbDlDZm5FZlJ4a1JRZ2docGFPaUxpRTFnRnRqWTB6dXd1NmhxOUlBMDQ2RmM1UVJJWVFRcnF4ci94MkVQUFppUGV1alRpQW05emxIR1JGQ1NQMWlOR3lHVGt4K2NUODBPUmtjWkVNSUlZU1Vqb3E2aE5RUVMvdTNncFhFZ0JVN0c1ME8vOUJrampJaWhCRENoUlltVFRDbDFYOVlNYlZHallsM3RuS1VFU0dFMUM4Q1J6ZUkydlptQjFVS3lJNXU0Q1loUWdnaHBCUlUxQ1draGpBUkM3R2tYeXVkK055VEVaQXIxUnhrUkFnaGhDdSs3cVBRU0d6S2lwMTdFWW9UeWNFY1pVUUlJZldMNGVCSmdFak1paW5DTGtFVi80aWpqQWdoaEJBMkt1b1NVb05NNk9DSWpnN21yRmg4bGhScmdtSTV5b2dRUWdnWFRFUkdXUDcrbHpyeHFYZDNRS0ZXY3BBUklZVFVMenhUUzRnLzF2MGNsaDVhRFdnMEhHUkVDQ0dFc0ZGUmw1QWFSTURuWWQwUWQ1MzQ4b3ZSaU0raWxjOEpJYVErK2M2cEw5NDNiOGFLUGNsTHdZYW9FeHhsUkFnaDlZdTR4eWp3eksxWk1YVnlEQlIzNkhPWUVFSUk5NmlvUzBnTjA5SFJIQ1BiMkxKaXVYSVY1cHlJNENnalFnZ2hYT0R4ZU5qNjRVU2QrS0lIL2tpVFpYT1FFU0dFMUROQ0F4Z05ucVFUbHAzNkE1QVhjSkFRSVlRUVVveUt1b1RVUUwvK3h4VmlBZnQvendOaHliZ1ZuOFZSUm9RUVFyalFzWkVMUG5mc3lvcmxLV1g0T1d3dlJ4a1JRa2o5SW16VEU0TG1iVmd4VFg0MlpHZDNjNVFSSVlRUW9rVkZYVUpxSUVkekk4enIxVUluUHZWb09BZlpFRUlJNGRMYTl0L0NnQzlreGY1NGNoYjNNNTl5bEJFaGhOUXZSc05tNk1RS3IvNExkWG9TQjlrUVFnZ2hXbFRVSmFTR210K3JCUnpOalZpeFd3bFo4QTlONWlnalFnZ2hYR2hpMUJEejNZYnJ4TDN1Yk9ZZ0cwSUlxWC80alp2Qm9OTVFkbEN0Z3V6WVJtNFNJb1FRUWtCRlhVSnFMTEdRajVXRFhIWGljMDlHSUZkT0s1OFRRa2g5TXQ5dE9Hd01MVml4MnhuUkNJaS94bEZHaEJCU3Y0Z0hUZ0RFN0FrWHlvZ2JVRVlGYzVRUklZU1ErbzZLdW9UVVlLUGV0MFZIQjNOV0xENUxpbDh1UkhPVUVTR0VFQzZJQlNLc2FUOU9KejRyWkRma0tnVUhHUkZDU1AzQ016S0JZZi94T25IWjRUV0FXc1ZCUm9RUVF1bzdua2FqMFhDZFJIM0htM3U4MUxobTVXQzl4MXg2a29GZTIyN292TjZqZVVOYzh1N3lUc2Y0bm8zQzRuTlJPbU1XOVhHQmIxK1hkenFtNTVicnVQejBwYzZZaTk5M1JrOW55M2M2NWwzOE9WU0ZXL0ZaNkxycEtsUWwvazhWQy9pSW10TkxwejBESVVUWG5aZlI2QkE0cDlUWEZybVBoSy9IS0FDQTd3Ti9MQTQvUUdQcStaaldaZzd3TUd1S0lmWWRNTHBwZDUxdHVkYnh6Qnpjem1CZjJGdmlNUm9MM1QvbktDTkMzZzExU2lqa2YzOWE2bXZDTGxNaDZqSWRBS0M0dmdiSzYrdG9URDBmdzdOc0NiN1ZleEE0OTRIQXRmUy9OMVZDclVMZWIyT2h6bUQzMGpVYzhpTU11dW0yeVNHRUVFS3FFczNVSmFTRzYraG9qdTg2T0xKaWNwVWFjMDVFY0pRUklUVmJxaXdiKzU4Rk1jL3psWElPc3lHMXpjUHNCUGpIWDBWa1RzMWMvR2JyaHhOMVl2OTk5QytlUzNVdlhCSlNveFdrUXhWeHBQaTVvb0M3WEVpdG84bUlodXJ4TWFnelk2djN3SHdCREQrYnJoT1dCVzZIUnBwYnZia1FRZ2lwOTZpb1MwZ3RzTFQvZXpBUkMxaXhBMkhKT0J1ZHhsRkdoTlJNNTErRXdlUGtWSHh4ZlRYdVp6NEZBTFMxYU01eFZxUzJNUk0xd0xUM1B1RTZqVksxdFdpTzhVNTlXREdwcWhDelFuWnpsQkVobGFkK2RnM1MzZjFSZUdJcU5La1BBUUI4NjlZY1owVnFIUU1UaUQ3UWJZZFExWVF1bmhDNmRtRUg1VkxJVDIrdjlsd0lJWVRVYjlSK29RWW9lVXQvVmQ3R1Q5NnQ2djV6VzN2MUthWWZlOGlLdVZrYkkyeDZEd2o0dkNvL1BpRzF3YWhycTNEZzFjSlJIUnEyeEszK3YzS2NFYWx0b25PVGtTSFBSYWRHclFBQVdZcDhySTg4RGgvM2tSeG5WaXhObGcyblk5N0lVOHBZOFp0OVY2SmpJeGVPc2lKRWY0WEhKa01WcVQyUDR0dThEL0dZSXhWc1FRaWJKdk1wTk5KTThHM2Jhd1B5SENqdjdvS3d5OVJxT2I0NlBRbDVxOGF5ZStueStEQ2VzUlA4eHMycUpRZENDQ0dFWnVvU1VrdjgyS1VaM0t5TldiRkhxWG40NDNZOFJ4a1JVclA0UHd0aUNyb2RMVnRpVCtmcStXSkg2cGFXSnJaTVFmZmlpd2RvZnNRTGl4NzR3NzlFU3crdVdSbWFZVkVwUldhdk81czV5SWFReWxFOVBscGMwRzNTRmdhRFZuT2NFYW1OZUJiTm1ZS3VPdjQ2cE51NlFYRjlEVlNQajFiTDhmbU43R0RRZlFRN3FGRkRlb2orUGhOQ0NLaytWTlFscEpZUThIbndHNng3YTZMUG1Vamt5cFVjWkVSSXpiSWxKcEI1UE1qMkE3UXl0ZU13RzFJWFhFNTlpQ3hGUGdEMjM2K2FZR3Fyd1hBMnRtSEZRclBpc0R2MkFrY1pFYUlmNWYyOXpHTkI4MTdnTlhUbU1CdFNGNmdTYndIeUhBRHN2MTlWemJEUFdQQWtadXhjbm9aQkdWNXpMZ0lTUWdpcDI2aW9Xd05vVmc1bWZranR3Y1dmMjRCV1Z1anZZc1dLcGVVWFltRmdaTFhsUUVoTkZaZVh5andlNmRpTncweElYVEd3NkxaZXNQOSsxUVFpdmhCcjIrdjJrcHg5LzA4VTBPS0FwQWJUNUNReWp3WHYwYmt2ZVh1QzVqMlp4eVgvZmxVNWNRTVlEdkxTQ1V1UGJnQlVOT0dDRUVKSTFhT2lMaUcxek9yQnJTRVdzUC9YM1hqOUtSNjl5T01vSTBKcWhqMmRwK0p3OTNsWTVENFN6aVkyRlc5QVNBWGVNN1ZuSHFmSU1qbk1wSFNEN1R6UnAvSDdyRmk2UEFkTHdnOXdsQkVoRlRNWXRCb0duMjZGc010VThNeWJjcDBPcVFQNEpXWjdhL0tyZHhGaDBZZUR3TGR0d1lwcHNsSWh2MEtmdzRRUVFxb2VGWFVKcVdYY0dodGpXdmZtckpoS0E4dzQvckNNTFFpcEh6NnlibzJoOWgzaDZ6RUtRcDZBNjNSSUhXQW1hc0E4bHF0cjVxeXJ6Ujk2Z2M5am44NzVQVDZLK0dvdWJCQ2lMNzU5UndoYTlvZW95M1NBTCtRNkhWSVhpRTJMSDZzS3EvM3dSc05tNk1UazUvWkFrNTlWN2JrUVFnaXBYd1MrdnI2K1hDZFIzL0htSHNmaWMxRllmQzRLdm4xcDFlcmFnc3MvdDQ2T0Z0aCtPeDRGaXVJVmQ1OWtGS0NUb3dWYU5KSlVheTZFRUZLV05Xdlc0TzdkdXpBek0wT2pSbzFZcjIzZXZCbmJ0MjlIV2xvYTJyVnJ4MUdHK3VscDdhNzlhZXpPZFNvNkdvcE5rRldZajVzWlVVeE1EUTJlNXIzQXFLYmRPY3lNa0pxbm9LQUFreWRQeHZIang5R2lSUXRZV1ZsVnZGRXQ4ZHR2djJIUG5qM0l6OCtIdTd0K24xV1hMMS9HMXExYjhlTEZDN2k3dTRQSDQxVnhsbFZKQTc1REovQWRPa0hnMExsYWo4dzNzNEk2TFFIcWxLZkZRYlVLbXJ4TWlOenBjNWdRUWtqVm9abTY5VnhCUVFHOHZMemc1ZVdGaUlpSWFqbW12Nzgvdkx5OGNPVElrVExISkNjbk0zbko1ZFFiOEhVbVlpR1c5R3VsRTU5NS9DSGtTalVIR1JIQ3ZWN25GekkvdGNsdnYvMEdMeTh2L1BYWFh3QzBYN0pYclZyMXhwOTkxNjlmeC96NTg1R1c5bTVuYXY3NjY2L3c4dkpDUUVBQUxsMjZoRjkrK1FXNXVibGxqcjkxNnhaT25qeUpJMGVPNE55NWN6cXZwNlNrSURZMkZpOWV2TkRaYnRhc1dVaFBUMytuK2I4cFg0OVJ6RTlOdGNSak5NeEY3QXQ2UjVKdTQwb3EzY0ZCYWg3NWdWSE16OXRTcTlWSVQwOUhSRVFFenA0OWl4MDdkbURSb2tWWXVMRDBmd2ZVYWpWaVkyTVJHeHNMcVZTcTkzRWlJaUl3Yjk0OHZIejVVdWUxbEpRVXpKbzFTK2V6cktUZHUzZkR5OHNMMjdkdkwvYzRLMWV1aEplWEY0NGRPNlozYmtXU2twSVFHeHRicWMvK2l4Y3ZJamc0R0JjdVhBQ2YvL1pmQ3pNeU1qQi8vbnpFeE1TODliNHFTOVJsT3ZQREJjUEJrd0NSbUJWVDNBMkVPcm42ZnhlRUVFTHFEN3JucVk1UnE5VjQrZklsMHRMU2tKaVlpUGo0ZU1USHgwT3RWbVBwMHFXbGpvK05qUVdBU3AvYy92bm5uNWd6Wnc0YU5tekllaTBsSlFXclZxM0M3Tm16MGJoeFk1MXQwOUxTRUJzYlcrcUpjUkc1WE03a3BWYVhYYVRNeU1qQXZuMzdZR3RyaStIRGg1YzU3dGl4WTh5c2pObXpaMWYwOW1xRkNSMGNzVHM0QWJjU2ltL3RlcFNhaHpWQnNaalhxMFU1V3hKU04xMUtEWCtuKzVzelp3NnlzN1B4NVpkZjRxT1BQaXAxVE5Gbmk2V2xKWll2WC81R3h5bjZJdTdpNG9JblQ1NWc1Y3FWVUNnVWlJNk94dUxGaTJGam8zOS80RHQzN21EeDRzVlFxOVdZTldzV1ZxOWVEVXRMeTNLM3VYWHJGbmJ1M0ZucWE1OS8vamw2OSs0Tm9MZ0kyNnhaTXh3OWVoUXZYcnhBZUhnNDVzMmJoL2ZmWi9kMXpjM054Wm8xYXdBQXpabzF3OWRmZjQwLy8vd1RTcVVTNDhmckx1NEZBQThmUHNUdTNidHgvLzU5QU1BdnYvekM3S09zOTFwVUlQSHg4WUdkblYyNTc3TXVNeEVaWVVYYnIrQjlad3NyN24xbkN4NE1YQXNCbjlxUmtKcERuWER6cmZmeHp6Ly80TjkvLzhYTGx5L0xQRStNalkzRnlaTW5ZV2RuaDg4KyswenZmWjg2ZFFxUEh6L0c5T25hNG1CK2ZqN216NStQL1B4OHJGNjlHc3VXTFdPTjM3cDFLMEpEUStIdDdZMGRPM2JvbkJjRFFHcHFLbUpqWStIZzRGRHVzUk1URXhFYkc0dk16S3J2NFYxWVdJaTdkKzhDQUR3OVBVc2RjL2JzV2Z6enp6L2w3cWR0MjdhWU9IRWlsRW9sWnM2Y2lhU2tKRVJFUkdEcDBxWHc4UERBbFN0WHNIZnZYcjN6V3JSb0VXeHRiZlYvSXpVRXo5UVM0bDVmUW42Ry9lK3A5RjgvU0g3Y3pGRldoQkJDNmpvcTZ0WVJOZjNrOXVIRGgvamYvLzZuYzR2dDNyMTdrWnljakN0WHJyQk80QW9MaS90aFRaMDZWZWQyc0FVTEZzREJ3UUdiTm0zQ2xTdFhJQlFLMGE1ZE96ZzVPWlg2SGpJek14RWJHd3NqSXlPOTMzZE5KK0R6c0c2SU96cjlmcFVWWDM0eEd1TTdPTUpLWXNCUlpvVFVEVStmUGtWV1ZoYXlzN1BMSEZQMDJaS1g5MjRXS216YXRDbDY5dXlKczJmUElqWTJGai8rK0NPV0xGa0NWMWRYWnN5VUtWT2dVcWtnRUFqQTUvUEI1L05aanhzMWFvVFUxRlFrSnlkajFxeFpjSEZ4Z1VLaDBQbHAyclFwWnM2Y2lkemNYT1lpMnV0S3ZuZVJTQVFBa0VnazJMeDVNMWFzV0lIYnQyOWo5dXpabUR4NU1vWU1HUUpBZXlGdTFhcFZ5TWpJZ0tHaElSWXNXSURBd0VEOC9mZmZBQUJuWjJmMDdGbThVdm16Wjg4d2JkbzBQSHhZUEt1MFI0OGUrUGJiYjh2OVhXVm5aek41YXpTYXl2eWFLMlZ4aVVYSEZybVByTExqdkszdm5mdGhYZVJ4UkpSWStUMGlKeEZibmdUaWg1YURPTXlNa0hldlNaTW1wYzdtYjk2OE9lenM3R0J2YjQvYnQyL2o2TkdqMEdnMFNFaEl3QTgvL0ZEaGZvT0RnN0Y2OVdvQWdMMjlQVWFNR0FHSlJBSnZiMi80K2ZuaDFxMWJPSFhxRkFZT0hBZ0FDQWtKd2RXcjJ2T3d6cDA3c3dxNlJSY0dBVzFSdDJqL1hsNWVaUjQvS1NrSmdQYUM0YlZyMXdBQVRrNU9tRHQzYm9XNVY5YTllL2NnazhrQUFFRkJRY3dGdFpMYzNOeksvUGVoU05HRlI2RlFpS2xUcDJMQmdnWE1kNFdsUzVleVBxdjE4YVozcVNpdnIyVWVDN3RNZTZOOXZDMXh6MUVvdkgwY21xeFVKcVpLaUlBaTVDeEU3ZnB5a2hNaGhKQzZqWXE2ZFVSTlA3bE5TRWpBcFV1WGtKaVlDRGMzTndCQVZsWVdMbHk0d0p4UWxuWEM5L1RwVTUxWVVkRjM0c1NKQ0E0T1JrRkJBVmFzV0lIZmYvK2RLVHpVQngwZHpUR3lqUzBPaENVenNWeTVDZ3NESDJQTHNEWWNaa1pJM2JOMzcxNWN1WEtGRlN1NjR5QWpJNlBVTCtwRkY2RDBKUlFLTVdmT0hGaGJXMlB2M3IzSXlzckM1czJic1g3OWVtWk1URXdNRkFxRlh2dExURXhFWW1KaXFhKzlmcXR0cTFhdE1ILytmQURBeG8wYkVSd2N6SHE5NkxOVm9WREF4TVFFUzVjdXhZNGRPM0RuemgxbUpyTkNvY0NhTld0dy9mcDFBTUNNR1RQZzZPZ0ljM056bkQ1OUduRnhjZkR6ODJOZGdIdnk1QW56Mk5QVEUrUEdqWU9MUzhWOXlrditEZ3dNcXU0aWx1OERmK1p4VFM3cThuZzhiUG5RR3ozT0wyREZGNFR1d3hkTlA0S0ZnVEZIbVJIeTdyVnQyeGFUSmsyQ2xaVVZVbEpTc0hYclZ2RDVmR3pidG8wMXJrbVRKbGl4WWdXT0hUdUd0TFEwWm9KQ1dUdzlQZEc5ZTNjRUJRVmgrL2J0YU4yNk5kemMzREJnd0FCY3VIQUJJU0VoMkx4NU05cTNidzh6TXpQbUhObkt5a3Judkxyb3dtQkorZm41ZWhVNHM3S3ltRzBOREF3UUZSVUZQeisvY3JkSlR0YWVDMTY2ZEFuaDRlWGZ1ZUxuNTRmang0OHp6OVBTMGtwdDIrRHM3QXdBTURJeXdsZGZmY1Y2N2V6WnN6cm42TzNhdGNPU0pVdXdZTUVDeU9WeS9QTExMeGd4WWdRQXdORFFFSk1uVHk0MW42eXNyQXBiVTFSRVVRT0t1aEFhd0dqd0pCVDh6VjZ5Um5aOHM3YTNyc2lRbTd3SUlZVFVXVlRVclNOcStzbnRSeDk5aEkwYk55SW1KZ2FHaHRvVG1wTW5Ud0lBWEYxZDBicDE2d3B2N3lyU3ZuMTc1amJiUm8wYVlmejQ4VGg0OENDR0R4OE9nVUNBQnc4ZVlPUEdqYXh0aWdvdlQ1NDgwU204OU83ZEc1OS8vcmxleDY2SmZ2MlBLMDVHdmtDdXZIalJ0TzIzNHpITzB4RWRIYzA1ekl5UTJ1ZklrU1BNWjFOT1RnNEFZTisrZlRoKy9IaTVYOFJWS2xXcHIwZEhSK3ZjemZDNm9pL2kxNjVkUTFSVWxNN3JpWW1Kek9mVzRzV0xtWGkzYnQzZzV1YUcwTkJRdUxxNnNncWJNcGtNZS9ic0FhRDlqTzNldlhpaGxzdVhMeU15TWxMbk9HS3htUGxzTGZxY0xxa29wbEFvSUpQSmtKQ1FBQ2NuSjJnMEdxeGJ0dzZHaG9hUVNDUTRlL1lzQUczUmVNT0dEVml4WWdYckRoS1pUSWJseTVlelpyUjE2dFFKWThhTVFhdFdyU0NYeXpGeDRrVDA3ZHNYL2ZyMXc5YXRXMHY5dlJUOStRREFUei85QklHZy9CWURHemR1clBNWC9UNnlibzMvYytpTWZ4SnVNTEVzUlQ1OHd2WmpnK2NFRGpNajVOMlNTQ1RNWFdkMzd0d3BjMXlQSGowZ2tVamc0K09EbXpkdlFwLzFvV2ZNbUlIdzhIQmtabVppNWNxVjJMbHpKd1FDQVNaUG5veVpNMmRpOU9qUnNMUzB4T0hEaDVHU2tnSUFtRDE3TmlRU2RsOXJIeDhmNXVKVFFFQUEwK3BBSDMzNjlFSGZ2bjJaOXlxVlN2V2U3WnFUazhQNmZDeE5YRndjYnQyNkJRRG8yclVyaEVJaExsKytESkZJaElrVEp6TGppZ3E5WXJHWUtjNFdlZlRvVWFrVEx6NzQ0QVBNblRzWE8zYnN3T0xGaTVtN01FUWlFZnIzNzE5cVBrbEpTVzlkMUswcGhHMTZRdEM4RFZSUHc1aVlKdmNsNUJmMlFkeS8vRHRRQ0NHRWtNcWlvbTROb0ZrNStLMzNVZE5QYmhzMGFJQU9IVG9nS0NpSU5YdkExTlJVNTdiYmlsaGJXK1Bnd1lQTWpHQ05SZ094V0l4RGh3N2gwS0ZETURVMUxmUEVWeWFUNmJ6MmVpOUlmYjJMUDdkM3dkSGNDRC8xYW9uNXB4OHpNWlVHbUhvMEhEY25kK013TTBKcW41Y3ZYK3A4UnFTbnB5TTlQUjBTaVFUZmZQTU42N1hidDIvanpwMDdNREV4d2RpeFkzWDJaMmhvcVBjWDhkemMzRklYSGlzWkw5bWFwbjM3OXJDMHRNUWZmL3lCdUxnNFRKZ3dBVDE2OUFDZ1hRU3pxS2c3Y09CQTVtNEtBSWlQankrMXFGdWFoSVFFWExseUJZbUppY3lNMmt1WEx1SDgrZk02WXkwdExURmp4Z3htRVV5MVdxM3pma1FpRVJRS0JaNDhlY0xzcjJmUG52ajU1NStaTVZsWldZaUppVUZNVEF5YU5XdUc1T1RrQ24rSHo1NDlxL0M5Q0lYMTQ1VEhyOTA0SEUyNmcwSzFrb2x0aWptTmlTMEh3TTFNLzFuamhOUmtSWXN3QXRyUE8wRDdtVlB5d3YxdnYvMEdVMU5UZUhwNnd0ZlhGMnZXck1IWXNXT1pPeEplTjIvZVBLYVhiZEYvazVPVE1XblNKR2FNcWFrcEFnTURFUmdZQ0tXeStQK3hMVnVLKzFtN3VycGkyclJwOFBEd1lHS2xMUlpabmlaTm1xQjkrL2JNODlUVVZIei8vZmRsamc4SUNHRE5DdmJ3OEVEbnpwM0xISC9peEFrQTJvdHZFeWRPeE5XclYzSDU4bVVZR0JqZ2swOCtZY1lkUEhpd1Vua1g2ZG16SjdwMjdRcVJTRlNwYy95NndtallET1Q1c2M4WDVKZjJ3NkRqZjhBejExMXZoQkJDQ0hsVDllTWJUajFRRzA1dWUvVG9nY2pJU0thdjJCZGZmSUd4WThkQ0lCREEzTndjelpzM1o3WjUvdnc1ZnYzMVZ3REFpaFVySUJZWHJ5WnJZV0VCZjMvL01yL2syOXZiQTlET0twZzVjeVlBNE1xVks3aDY5U3JzN2UyWndzdWhRNGZ3K1BIalV2ZFIyMHp2N29UTk41OGhQcXQ0c2J0YkNWbndEMDNHcVBkcjMySVRoTHlKaTcxMUY0T3NySjQ5ZTZKWnMyWUFnSFhyMWlFL1B4OERCZ3hBKy9idFlXVmxCWGQzZDliNG5Kd2MzTGx6QjBaR1JoZzZkS2pPL3NyN0lxNVNxYkJueng1V0d3RmJXMXNNSGx6MkJTTUxDd3RtSmpHZ25Tbmw0T0NBK1BoNExGdTJEQ2RQbnNTMGFkTmdhbXJLakhtOXpjTE1tVE9aejhhU29xS2ltSDh6aWxaeFAzNzhPT3NXM2FLOGkvYmJwRWtUT0RnNHdNSEJBWTZPanZEMDlNU29VYU5nYW1vS2MzTnpXRmhZd016TURHWm1aakExTllXQmdRRisrdWtuV0ZoWUlDTWpBeUVoSVV3TG5pSUpDUW5NWXhzYkczVHMyTEhVUlhPaW82T1p3dkNBQVFOSy9YMDlmdndZY1hGeEVJbEVPcjNaNnlwSGlSWG11SDZHWlErTGl6RnFqUnJlZDdiZ1NwOWZPTXlNRUMzeHlQMXZ2WStpZnVhdkt4bGJ2SGd4aGd3WmdoNDllcUJEaHc3WXMyZFB1ZjFhNCtMaWtKR1JVZTQreTFKeWpKbVpXWVhqSzh2YTJscG5wbXlSUzVjdTZiUjVpSTJOeGNLRkMyRmhZVkhxTnFkT25VSmNYQnhhdG15SnhvMGJNNS9yRmQzeFVKYjE2OWZyRkcvOS9Qem5OUzRRQUFBZ0FFbEVRVlRxL04wUlplRTNiZ2FEVGtOUWVQTm9jVkNsZ1BUNFpqUVlVL0dFR2tJSUlVUmZWTlN0STJyNnlXMUFRQURPbkRrRGlVUUNVMU5UNU9UazRPVEprN2g1VTdzQzh2cjE2MW5Ga3BLemZOM2MzSFFXT092YnR5K3I1Mkp3Y0REVHc3RjE2OVpJVEV5RVVDaEVyMTY5QUdpTEJGZXZYb1dabVJrVGU3MDNabTBtRnZLeGNwQXJSdSs3eDRyUFBSbUJ6MXJiUUN6a2w3RWxJWFZIVDJ2M2lnZFZvSG56NXN3RnBrMmJOZ0VBWEZ4YzBLdFhML2o3KzJQRGhnMnM4ZVgxMU4yNGNXTzVYOFQzNzkrdjB4czNPVGtaSGg0ZWVPKzk5eXJNZGV2V3JlRHhlRmkyYkJuT25UdUh2WHYzNHQ2OWUvRDI5c2FhTld1WWNmcjJteTN0VGdhSlJBS1JTSVNtVFpzaUx5OFBUNTQ4Z2IyOVBaWXNXWUltVFpxVU92dlYzTndjWjg2Y0tmTTRTcVVTUC96d0E4NmNPWU9Ra0JEY3VuVUwzMy8vUFhnOEhqUWFEWjQvZjg0YzI4Ykdwc3oyT0JzM2JzU1RKMDlnWkdSVWFwRWFBSDcvL1hmRXhjV3hMZ3pXQi9QZGhtUDdrM05Ja1dVeXNhQzBSemlhZEJ0RDdEcHdtQmtoQU4raDdCbWsrdXJVcVJOVHNEeHg0Z1Npb3FMQTQvRXdZY0lFU0NRU0hEeDRFR0ZoWVFnTEMwTjZlanFHRHg4T2tVaWsxeUpjblR0M1pzMlMxZGVGQ3hjUUVSRlI2ZTNlUm1abUp0TnlqTS9uUTYxV2c4ZmpJVDgvSDF1M2JzVzhlZk5LM2E3b0RvNmlZbTdSeGJVMy9heDgvdnk1enI4ZlJmdXVyOFFESjZBdzVDd2dMNTV3b1F5N0JGWDhJd2djM1RqTWpCQkNTRjFDUmQwYWdEZTNlQmJVbTk3U1g5TlBidFBUMDNWdWp5MjVDTVNFQ1JOWWhkdVN0eGhQblRwVlo0YlZzR0hEbU52REVoTVRzV1BIRGdCQTkrN2QwYTFiTndRR0JxS2dvSUFwc3BUV1U3ZG9KdG9ia2NhRDUxdWlWOWE4MG1kQ1ZLZFJqa0N3eDNQc2VHeUdMRVVEQUVCOGxoVC92UmdEMzc0Vkx6cEVDQ25kNGNPSHNXZlBIcDJaVUNXVjFWTzNMSW1KaWZqcnI3OEFhQmVna1VxbFRHdUNEUnMyWU1PR0RUb3piRXNLQ3d0aitwQWZPblFJdlhyMXdvd1pNM0R3NEVFTUhEaVExUk8zdFA2NHBXblZxaFdzckt4dzllcFZEQjA2RkVPSERvV3BxU2xNVEV5WTQyemV2QmtxbFFwV1ZsWjQ5dXdaa3BLU2tKaVlpS1NrSkNRbEplRzc3NzVEZW5wNmhiK0x3c0pDZlBycHA3aHc0UUpTVTFOMStqTHkrWHlNR3pldTNOOUIwVVhIOG1iRkZmMWI4alpGM1pxOE9GcFpHZ2pGV05YdWE0eTVzWllWbnh6OEJ3WTJhUThSbjA3L1NPM203T3dNWjJkbnFGUXE3Tnk1RTRDMkhWZEFRQUEyYk5pQVFZTUdZZGV1WGRpM2J4KzJiTm1Dckt3c2pCOC9YcTk5dTdtNTRlN2R1OHlkWmZvWVBYbzBtalp0V21GUnQxMjdkaGczYmx5WnIvdjUrZW5WVGdiUTlqZGZ0R2dSc3JPejhkNTc3NEhQNStQUm8wZm8xcTBiZ29PRGNmNzhlWFRvMEFFZmYveXh6cllCQVFHc05qcEY1OG1abVptc0M1UkY4WW9NSFRvVVhicDBRV0ppSWc0ZE9xVFhOdSthc3NONHlKUjVBSURVckZCT2NuaWRzdDlBRkY0N2hFYTVnUGpWTlZ6cG9kVXdudm9IVUUvdUhpR0VFRksxNkt5K2pxanBKN2VmZnZvcHVuYnRDcWxVQ2g4ZkgyZzBHblRwMGdYRGhnMURSRVFFVTVRdFRXbUxNQlMxZzNqKy9Ebm16Sm1EL1B4ODJOallNUDEvaTk3LzY0V0YwbWFpVlZydUE2aXY5d0t3bXdtcGIzLzZkdnQ4UjM2MUFuNHlONEpsMEdZbXR1SmlETDc5MEFHTzVrYmxiRWxJN2Rmci9FTG04WnUyWXJodzRRSnUzYnFGc0xBd3BvaGIxQTdBemMwTm4zLytPWll0V3dhbFVvbmh3NGVqYmR1MnJPMDNiOTZNNU9Sa3ZQLysrMlhlZHBxZm53OWZYMThvRkFwMDZ0UUp1Ym01ZVBqd0licDE2NGF3c0RCRVJVVmgzNzU5R0RObVRKbDV0bW5UQm12V3JNSEJnd2R4L2ZwMW5EdDNEdWZPbmNPVUtWUHd5U2Vmc0hxWFYzUXJjSEp5TXB5Y25QREpKNThnTkZUN1JkakV4QVIyZG5iSXlNakFqUnMza0pTVXhQUnJmLzc4T2F2bllrbUppWW5NWTBkSFIweVpNb1Y1bnA2ZWpoVXJWakRQLy83N2J3aUZRbmg0ZUdESWtDSFFhRFRnOFhnUUNvVUlDZ3BpdGZRcFRWeGNISURpbGp1bEticHdxZTlzNVpLU2M0SG51Y0FubHFPWTJOM2tTdStHRTRZaVlJUkRENnlQT29IYkdkRk1QS0VnSFdzaWoyR082MmNjWmtmcU8vbUI0ditueENQOTMycGYxNjVkUTNaMk52TThLeXNMUzVZc3dicDE2ekJ1M0RnSWhVTHMyYk1IL3Y3K01ETXpLN05WeSt1ZVBYdkczRFdnajljditwVmNkQk1BY3c0ZEZSV0Z0V3ZaRjF0S0tscWI0dGl4WTdoMjdSb1Q5L0x5MHBsZzRlZm5oNGlJQ0FnRUFreWRPcFdac1d0aFlZRXZ2dmdDTzNic2dKK2ZIeHdjSE5DeVpVdld0bVZkZkZNcWxXOTBudHl4WTBjQVFHaG9hSmxGM2Z6OGZKMDdXa29lOTIyazVNWmdxK0pTY2VCdThGdnQ3NTM2VUFDeFFvTkpGN1FMaHFyL243MzdqbXZxZXY4QS9za2lEQm1LSUFxaWlJZ0RIRWpGUFF1T0lxNDZPclRWZnQxYXdZVURGYXhhY2VIQXVyVmF0M1ZibGFxZ29sUndXMFZCQVFWQlpVOFpJY252ai94eXlTVmhxTlRMZU42dlYxOE5KeWMzVDRMYzhkeHpucFB3QXBLd3Z5QnlxaHhyY3hCQ0NLbmFLS2xielZUV2sxdHpjM09ZbTV2ai9QbnprTXZsQUlDUWtCQzBhTkVDYm01dVNFMU54Y21USjh1MTdhKy8vaHA5K3ZUQmt5ZFBtQkVLZ0dKazE0NGRPOUMwYVZNQWlwRlp5bnJCUVVGQnVIYnRHaXd0TFRGdW5HTGwyU05Iam56VU5EbDU1dU95TzNISVNKU0x4dHJKZUpsWEZ3Q1FMNVZoN2w5UGNmaTdEeDl0VFVoVmNqWHgwLzgybFVsZFZVMmFORUgzN3QzUnVYTm5XRmxab1VPSERnZ0pDY0dyVjY4d2FkSWtwbDlrWkNRU0VoUlp2MkhEaG1uY3Zrd213NG9WSy9EcTFTdG9hV2xoMHFSSldMMTZOUURGUG12Y3VIRll2WG8xOXU3ZEN5c3JLM1RwMHFYRVdPM3M3R0JuWjRlWW1CajgvdnZ2U0V0TFl4WkVpNCtQWi9yVnExZjZvaXd4TVRHSWpvNW16WkJRSmhUS3VyalgxOWRuRmtQNzhjY2YwYng1YzJhVTJidDM3NWdTRm9ENlJYdENRZ0lTRWhMUXVuVnI5T3paazRuRjE5Y1hVVkZSdUhyMUt0cTBhY1BzMDFXbHBLUXduMUhUODByS3BPNkhqdFJOeUFMT1JYN1FTeXFkMTVuQXRpOG1vOTNGbWF4MjczOFBZNnhWYjVob1YzemRUMExLUXhaM3E4SzJkZlRvVVFpRlFvakZZdVRrNU1EUTBCRFBueitIdjc4L1BEdzhNSHIwYUJRV0Z1TEJnd2NsbnZOS0pCTHdlRHdjUGx5VVlLNWJ0eTZ5czdQVittWmtaQ0FnSUFCSlNVbE1XNE1HRFdCbFpZWEJnd2N6cFdEMjdObWpjZitaazVOVHJxU3A2bXcyQUt4WTVISTVObTNheEl5MG5USmxpdHArOE91dnY4WS8vL3lEOFBCd0xGNjhHT3ZXclVQOSt2V1o1M3YwNklHR0RZc1dUang4K0RBU0V4UFJyRmt6MXZkMDkrNWRWbkw1VThoa3NrOGZXRkdDdDlsUi84bDJLMHEraUlkTUhjRGcveXN4NUYzY0FWSGIzb0JZbDl2QUNDR0VWSG1VMUsxbUt1dkpMYUE0bVN1K2l1N3UzYnRoYVdrSk96czduRHg1RWdZR0JsaThlTEhHdUx5OXZaR2RuUTA3T3p1RWhJVGd0OTkrZzB3bVk1NVhKZ2lVaEVJaGt4QlJMcWFqcjYvUHRIM29Tc1JLdkhvRGdNSU1JRkNsc1hibmo5cFdoUk1aSXR1b0wxSnVHZ01vcW1WMjVGRUNQTG8xZ1pPbEVYZXhFVklGbUptWndkemNISzFidDBaUVVCRHk4dkxnNnVyS0dwbnE1dWFHa0pBUTNMbHpCM2Z1M0lHam95TUtDZ3F3YnQwNkFJcGtxNlpWeDJVeUdkYXVYWXV3c0RBQWdMdTdPOHpOelZsOW5KMmRjZjM2ZFlTR2htTGx5cFZZdFdvVldyUm93VHgvNzk0OWJOdTJUV1BzVXFrVVU2ZE9CY0NlTXJ0Z3dZSVNQNis3dTd2R2R0V0VncmEyTmhvMGFBQXpNek9tZHZtMGFkUFF1M2R2L1B2dnYvRHg4WUZNSmtOQlFRR3p5QnlnU0tpVzl3SytvS0FBQnc4ZXhKRWpSMUJZV0FpeFdJeng0OGZEMnRwYVkvK2dvQ0RtQnVFWFgzeFI0bmFWZFNMTFc0SkNTU292ZW53dTlRanoyTFZPMVNuRlVGQUl0SzF0aGJGTmVtTlBkTkVCSzFkYUFNK0grN0RiYVRxSDBSSHk2WUtEZ3hFUkVZRjI3ZG9oTWpJU2ZENGZzMmZQeHFKRmkzRCsvSGxrWldYQndjRUJPam82c0xXMXhZNGRPMWlKVXVXTWljTENRc3laTXdjdUxpN01jMTkrK2FYYSs0V0VoR0Q3OXUyUVNDVFExZFZGang0OTRPTGlvcmFBSmdEMDdkc1hiZHEwWVg2K2N1VUtVMnU4VzdkdWNIVjF4ZnIxNi9IbXpSdDA3TmdSZ3dZTndycDE2NUNVbEFRdExTMU1uVG9WWm1abXpPdWJOR2tDUUpIUVhiOStQVE1LMk1YRkJXNXVibXJ2THhRSzRlWGxoY21USnlNNU9Sa2VIaDVZdFdvVkxDMHRBU2pXbjJqVnFoVUF4YkZweDQ0ZEFCU0RPQm8zYmd4N2Uzc0FpbjNvcHlaMWxUZjB0TFcxTVczYU5JMTkwdFBUc1hQbnpvOStqK1ltWFdCVTBCVEo3eFUzRlI4M2JsSEdLejRmYldFdE5JbDhCNFBjb2p1Rjhwd001RjM2SGRxdVUwcDVKU0dFRUZJMlN1cFdJNVg1NUJaUW5OQ3FUczFWTHBqbTYrdUxVYU1VVS9GRUloSHJKRmlWNm9JOENRa0prTWxrME5QVFEyRmhJZkx6OC9IVlYxL2gyYk5uZVB2MkxYSnljdjY3bXJwQ1EvQWFUUUpRVkF1WjMrRk15ZjAvTXdNQVMxMWk0SEdXdlFyeGpET1BjV3RhVjI2Q0lxU0ttRHg1TXJQNjl6Ly8vTU1rQlZXMWI5OGVkbloyZVB6NE1WYXZYbzExNjlaaDkrN2RpSXFLZ2tna1lwVWNVSkpLcGZqMTExOXg3ZG8xQUlyRXNMT3pzMW8vSG84SFQwOVBUSmt5QlcvZnZzV2NPWE93YU5FaVptcHJkbmIyQjQ5MEtxMS9ibTZ1eG5abloyZjA3ZHNYWXJHWXRXamJxRkdqa0pLU0FvbEVncWRQbjJMWnNtV1F5V1N3c0xEQWtDSHNLZjFXVmxiTWJBa0FTRXBLd3NLRkM5WGVLekl5RW1QSGptV21KN2RvMFFLZW5wNXFDVytsN094c0hEMTZGSUJpRkhKSnh4elZ6L2VoU2QyR0JrQ1B4a0IyUGpBeHN1Z0c1NUpXVlNPcEsrUUR5bnQ0dm0zRzRQQ3JHOGlWRm8zRTNoTWRpSitidWFKdGJTdU9JaVRrMCtUbDVXSDc5dTBBZ0Q1OSt1RGZmLzhGb0ZoalFpazRPQmpCd2NFbGJrTjEveGNjSEl6ang0K1grcDZabVpuTTRwYTFhOWRHUkVRRUlpSWlOUFlkUFhvMHVuYnRDb2xFZ3AwN2R6SUpYZVgrVFN3V3c4ek1ERy9ldkVHalJvM2c2T2lJcFV1WFl0YXNXWGovL2oxMjdkcUY2ZE9uTTdNWUFNV2dpOVdyVnlNb0tJajVyRE5uenRUNC9nQmdZbUtDcFV1WHd0UFRFeWtwS1pnNWN5WjhmSHlZWks3U3ExZXZtTzhpUHo4ZlhsNWVXTFZxRld4dGJVdjlQc29qTVRFUlY2NWN3YWxUcDZDbHBZVVZLMWFnYTlldTZOT25Ed0JGdVltTkd6ZGkvUGp4R0RueTQvZXYyc0phcVBja0FNcDVLWTdETG41eTdCVkpaaDZQN0x0akFGblJnSXVDRzhlaDFYRVErSFUxSCtzSUlZU1E4cUNrYmpWUjJVOXVSNHdZd2RUNnJWMjdOdExTMGpCZ3dBQThmUGdRVDU4K1paNUxUMDh2c2Q1V1ptWW04N2hqeDQ2NGMrY09saXhaZ3JsejV5SS9QeDkyZG5iNCtlZWZFUm9heXRUdC9VOXE2bFlCMHpzM3hvN1FWd2hQTEJwZEhScVhqdC92eE9GSHg0YWx2SktRbWsyWjBDMkxoNGNIcGt5Wmd0VFVWSXdmUDU3WkYwNmZQaDFXVnV4RVdWWldGbGFzV0lFN2R4UTEvbnIzN3MyTXFOVkVYMThmUzVjdXhadzVjNUNSa1lIRml4ZGp5cFFwY0hOelE1TW1UVEJod29RU1gxdFFVSUFEQnc0dzhiUnAwd1lkT25SUVcyeFNxYVI2dEdabVpocHZzTFZxMVFyWHIxL0hpUk1ua0pLU0FwbE1oa2FOR3NIYzNCeUhEeDlHMzc1OW1iNEpDUW1zR3JvbDFVeFU3cFAxOWZVeFpzd1l1TG01WWNxVUtlalZxeGY2OSs4UEF3TURwcTlNSnNQcTFhdVp1dXJmZmZkZHFZdXA1ZVRrQUFCckljN3lzalZXYjJ2ZjRJTTN3emtUYlVONDI0K0M1NE45clBhSnQ3Y2cxR1VWUjFFUjhtbjI3Tm1EdDIvZlFsOWZIMTI3ZHNXYU5XdVlmVUgvL3YxeCtmSmwxS3BWQy9yNitxaFZxeGJ6bjdhMk5qUEtkZlRvMGJDM3Q0ZSt2ajR1WExpQVc3ZktYeFpDdGNTTkpwbVptYmgxNnhaVFoxMHBQVDJkdWZHbmJBOElDR0JxbGlzSE1HUm1abUw1OHVVNGNlSUV2dnZ1TzlqWTJNREh4d2ZoNGVITXRsNi9mbzBwVTRwR2VpcTNkL1hxVlZaZGRlWE55WXlNRE15Y09SUGp4bzNEaUJFam1PT0NNdUdzcGFVRlBwK1A5Ky9mWS83OCthWFcvaTJQTzNmdVlNdVdMY2pJeU1EcjE2OXg4T0JCaElTRTRNYU5HNURKWk9qU3BRdW1UNStPOVBSMFJFWkdZczJhTmF6Wkh0VUp2NjQ1dExvTlI4RTFsUnJTTWlueXpteUM3cmlWSmIrUUVFSUlLUU1sZFNzQnVlK25GOHF2N0NlM0Z5OWVSSEp5TWhvMmJJZzJiZHJnM0xsejRQUDVtRHQzTG1iUG5vMmVQWHZpK1BIajVWNUIzdDdlSHBzM2IxWWJmY1huODVtVFZMRll6SlIvdUg3OU9tN2N1QUVMQ3d1TUdUTUdnR0lsOTJmUG5wWDdNeFpYRWIrMy80cUF6OE5hMTFib3Y1dGRHM1R1K2FjWVpsOGYrbUw2MHlma1UxaGFXdUw3NzcvSHJsMjdtQVRxbDE5K3lkUzBWWXFLaW9LM3R6ZXorRTJQSGozZzZlbFphaUlTVUl4eVhiMTZOWlBZOWZmM1IzQndNR2JObW9YaHc0ZHJmTTN6NTgvaDUrZkh4QU1vRnExSlRrN0c0TUdENGVMaUFsM2RENnZmbDVPVEF6MDlQZWJudG0zYjR2cjE2MHpKblhidDJtSHg0c1dZUDM4K1FrSkNJSlZLbWFSRWVjc3Y4UGw4ZlBYVlZ4ZzdkaXowOWZXUmw1ZUhxS2dvUkVWRndjTENnaW1aVTFCUWdCVXJWakFsSURwMDZLRDJmUmVuckxuK01VbmQ2c1REZGlEOEk4OGo3bjB5MHhhVzhoeUhYZ1hqbTBiZE9JeU1rRTh6WXNRSXRUWVBENDhTUjdCbVoyY3o1NzEyZG5abzE2NGRBS0JYcjE2c0dyT2FQSDc4R05ldVhRT1B4Mk1sVXpXNWVmTW1VMnFIeitmRHdzSUNzYkd4R3RlbktGNC9Gd0FhTm15SXVMZzRQSDM2RkY1ZVhtalVxQkZUcjl6UjBSRk9UazdZdkhtenh2Zk96TXhrRFlRQWdHWExsbUhseXBYSXpzN0d6cDA3WVdCZ2dQNzkreU12THc4QkFRRUFnSzVkdThMWjJSbGVYbDdJeXNyQy9QbnowYlZyVjJhYnhRZGRhSnJ4cGxvV1RYbFR6OERBQU92WHI4ZUxGeThBS0c1czl1blRCM3crSDlPblQ4ZXlaY3VRa1pHQk9YUG1ZTzNhdFV5SmlPcEcrOHN4a055NUFIbE8wZG9uaGM5dW9URHlEb1ROSERtTWpCQkNTRlZHbVoxcXByS2UzQ29YSHBvd1lRSXpHZ0ZRakJMNy9mZmZFUllXVnViSVlGVkNvWkJWamtGVng0NGRjZW5TSlZaYlhGd2NidHk0QVVORFEvVHExUXNBbVA5WFYvMXNUVENvWlQyY0RpODY2VTdLS2NEeXdPZFkyYi95MUJvanBLSUU5Zm5sczd6UG16ZHZjUGp3WVZ5OHlKN2VxYXpUL2NNUFA4RE16QXh5dVJ4K2ZuNU1RbmZ3NE1HWVBIbHltUWxkSlNzcks2eGJ0dzZMRnk5R2ZIdzhzNnE0NmlqZjkrL2Y0OWF0V3dnSUNNQzllL2NBS0JJSUkwYU13T3ZYcnhFU0VvTDQrSGhzM3J3WnUzZnZSdi8rL1RGczJEQ1ltcHBxZkU5bFFqZ29LQWdCQVFHd3RyYkcwcVZMa1pxYWlqLy8vQk9uVHAxaStscGJXMlBseXBYZzgvbk1qYjFtelpveGlkenlsbDl3ZG5abWxheFFUVWJVcVZNSGdHSUJ0UlVyVnVEbHk1Y0FnT2JObTVkYUt4Z0FIang0d0l6b05UYldNT3kyQmhIeGhmQjNISTlCMTM5bHRjKzh0d2RETFRwQ0xCQnhGQm1waWNRakQzM3lOb1lORzRhd3NEQU1IVHFVV2F4UnFhU1pDYVZSTGp4WkdvRkF3SnozRGg0OHVOUytuVHQzeHB3NWMyQmpZNE14WThaQVIwZEhMUW02WmNzV1JFWkdvbmZ2M3F5NjdZQmkvL3J3NFVNY1BIZ1FlbnA2V0xKa0NYeDlmY0hqOFRCLy9ud2tKaVppOXV6WnJOY2NPblFJOGZIeGFOZXVIVlBlUU1uUjBSRWJOMjdFb2tXTDBMOS9mK2FHMk02ZE81bnZiK0RBZ2JDenM0T0hod2ZXckZtRHhNUkVuRGh4QWtENUZ6bFRIVWtNS0daMzhIZzhadVJ3MTY1ZFdUYzJ1M2Z2anFsVHA4TGYzeC9wNmVudzlQVEVoZzBiU2p4R1ZXbGlYV2dQbUlqY1krd1pFbmtuL1ZCcnpqNkFYNzZaUW9RUVFvZ3FTdXBXRTVYOTVOYmMzQng4UGg4ZE8zWmtKWFVCZHExRFEwTkQvUEtMNXNUTXdvVUwxVDRiS2QzR1FYYTRHSkdFZkduUnlJbjF3VEdZMHFreExJMXE5c2cxVXYzME5DMTluMVVlaHc0ZHdwa3paNkNycTh1TW5OTFIwVUYrZmo3Q3dzSnc4ZUpGM0w1OW0xbWtxMDJiTmhnK2ZEajI3Tm1EcUtnb1hMNThHWUdCZ1hCeWNvS0xpd3ZtejUrUEJRc1dZUGp3NFhCMS9mRFIvWmFXbHRpOGVUTjhmWDJocTZ1TDBhTkg0KzdkdXdnUEQ4ZkRody94NU1rVFZsbURGaTFhWU1xVUtVd2QzTGR2MytMa3laTzRjT0VDY25OemNlTEVDWnc2ZFFxOWV2WENpQkVqa0ptWnlZd2MrKzIzMzVodEtldWZLK3VlWDd0MmpVbjRHaHNiSXlVbEJWRlJVVGgrL0RnNmRlckU3SnZ0N095WUMzK3hXS3hXaWtLVjhxSmVkV1F4QU1UR3hqS1A5Zlgxc1hQblRody9mcHlKclVPSERsaTRjQ0V6NmxncWxXTFpzbVhJeTh0RFhsNGVDZ29La0plWHg2cmhYaEcxSWFzNk4vTU82R2JTRXNGSlJVbVh0M2xwV0JIK0ozenN2K0V3TWxMVDhCdXFMeVQ1b1V4TlRiRm16UnBvYVdraFB6Ky9BcUpTZCszYU5SdzhlSkQ1V1ZuM3V6dzF1azFOVFRGKy9Iajg4Y2NmV0w1OHVjWSt5bklKOSs3ZFkyNVlhVEpuemh4b2EydGowYUpGQUJUN1RuTnpjN1c2NHhjdVhFQjhmRHdhTm16SUtvV2oxTEJoUSt6YXRZc3BNM1QvL24yY1BuMGFnR0x4TnVWNWY5KytmZkg2OVdzOGZQZ1F0cmEyT0hYcUZIUjFkZkcvLy8yUHRiMi8vdnFMV1loWVNUbVRnc2Zqd2MzTkRTOWV2R0FsZEJjdVhLaDJZM1BRb0VGSVNVbkJvVU9Ia0p5Y0RFOVBUL2o1K2NISXFQb3Q3aXR5N0kvOG15Y2dTM2pCdE1sUzRsRVFjaEphWGIvbU1ESkNDQ0ZWRlNWMUt3R2VaOUdDV3g4N3BiK3luOXkyYjkrK1hOT3BoRUloV3JSb2dZeU1ERHg3OWd5NnVyb1FpOFZJVGs1bWtnWWlVZVVZVVZRUnY3Zi9tcVdSRHR5N1djSDNhdEZKZDc1VWhwOVBQOGFwSDBwZU1aNlFtc3JNekF6SnlVVlQxTFcwdEdCdGJZM3g0OGV6cHMwMmE5WU1vMGVQWnVxV096bzY0dlRwMHpodzRBQXlNelB4enovLzRKOS8vc0dvVWFPd2MrZk9UOXB2NmVucHdjZkhCektaRE92WHIxY2JJU3dXaTlHcFV5ZTR1cnFxMWNFMU16UEQ1TW1UTVdiTUdKdzlleFluVHB4QVdsb2FybHk1Z2hzM2JzREJ3WUc1S0ZjbVRjM056ZEdtVFJ1Y1AzOGVlWGw1ekFoa2MzTnpmUHZ0dC9qeXl5K3hhdFVxWExseUJkdTNiMmZxdWR2WTJLQisvZnFzOTgvSXlNQ0VDUk5RcTFZdFpHY1gxZmcyTWpKQ3ZYcUtKVzJ1WHIyS21KZ1k1Z2FrOG51dVc3Y3VBZ0lDY09USUVRQ0s0OE1QUC95QWtTTkhzbTVXQ2dRQ3ZIanhnaGtSWFp5bHBTVTZkKzVjM3E5YnpSSzdxckU0V25scy9XSVM3Qys0UXlaWG1TSWRmZ0tUbXZaRmZaMDZIRVpHeUlkVGpzRFh0S0JsUlRBd01OQTRPclc4KzVPY25KeHlqVzdWVkg1QmxYTGZYTjVaSHFWUkpuUWpJeVBoN2UwTlFERWpZdHEwYWF4KzQ4YU5nMVFxeGNtVEp3RW9qb1hGUnhQZnUzZFBMYW03ZE9sU3pKdzVFei84OEFPQ2dvTHc1SWxpMGQ3Ky9mdkQzZDI5eE04d2J0dzRwS2FtSWlBZ0FLOWZ2OGFtVFp1WUpIWjVDVHZQK0tEK25PRHhvRE4wSm5MODJUTWM4d0oyUWRTK0wzZzYraHdGUmdnaHBLcWlwRzQxVXBsUGJ2bDhQbk1CWHg2RmhZWHc4dkxTdUozcXVvakNmMlZoYnh2c3ZoMkhwSnlpbGM5UGg3L0R4WWdrOUxNMTRUQXlRaXBXcnl0RkY0QWZXNHFoWmN1VytQcnJyeUdUeVdCZ1lJQ3VYYnVpVWFORzhQSHh3ZHk1YzlHdVhUdTR1cnFpZGV2V3JOY0pCQUlNSFRvVUF3WU13UG56NTNIbXpCbDA2TkFCUC8zMDB5ZDlKaVVlandlQlFJRHAwNmNqSWlJQ2Nya2M5dmIyY0hSMGhJT0RRNWszMS9UMDlEQnExQ2dNSFRvVUFRRUJPSGJzR0lZT0hRcWhVSWpJeUVpMGE5Y09EZzRPY0hCd1lJNGxQLzMwRTZaUG53NExDd3U0dXJyQ3ljbUp1U0NmTjI4ZTJyWnRpMU9uVGlFdUxnNldscGJ3OVBSVWUxOURRME1JQkFMVzZGc25KeWNZR3h0ajhPREJ1SDc5T3JLenN4RVRFOE42blVBZ3dMaHg0OUNuVHgrOGVmT0dXVnlvcEp1REZoWVd5TXJLZ2xnc1JuNStQbE1MMk5IUkVSTW1UUGlrcExxMy9haVBmbTFsMDlLd0lhYmE5TU9teVBOTVc0R3NFTzczZHVOSWw5bWx2SktRaXBOL3BPaHZTanp5Y0NrOXk3bTkvMmd3ZzdXMU5YNzg4VWRJSkJKSXBWS0lSQ0kwYXRTSXFUTmJGa2RIUi9qNituNXlITVZ2bG4wcW1VeUdGU3RXNFAzNzl4Q0pSRmkwYUJGVDZrYUp4K05CS0JSaStQRGhKZFp4WDdKa2lWcWJzYkV4dG0vZkRyRllqUGJ0MjhQTHl3dXRXN2ZHK1BIank0ekx3OE1ENmVucEVJbEVKWmFOSzQyb3M4Y0h2NFlMQXN1V0VMWHRBOG1ESzBXTitibkl2N2dUMmtPcXhtY2doQkJTZVZCU3R4cXFyQ2UzSDhMWTJCaEdSa2Fza1FzbUppYjQ5dHR2cTJlZHJmK1F2bGlJVlFOYVlPeXhoNnoyV2VlZXdObW1Cd1Q4RHkvUFFVaGxkRFh4Y2RtZHlsQ3ZYajIxeFdBQVJYM1lJMGVPbERsU1NsdGJHME9IRHNXUUlVUEtYZnJtUTFZWTE5TFN3clp0Mno2cXJJN3k5UU1IRHNSWFgzMEZIbzhIbVV4V1lsa0lBd01EN05tenA4VFAzSzlmUC9UcjE2L005NXd4WXdaU1UxUEI1L05oWW1LQ3RtM2JBbEI4cC92MjdjT3paODlZbzNpMXRiVmhZMk9EdW5YckFnQVdMRmhRNXZlK2ZQbHlWcCs4dkx4eXpTS3BpWHpzdjhFZk1kZVFMc2xoMm83RzNzUk1XemM0MVczR1lXU2twcERGbFg4aDN2TDRMd2N6ZlBmZGR4LzllbU5qNDg5YXo3dTh4eEkrbjQ5Rml4YkJ5OHNMczJmUExyUGMyb2NTaThVQUZEZjEvUHo4U2x3RG96aUJRSUFsUzVaVW1obDUveVZ0MXltUVBMa0JTSXF1MlFyK09RMnR6a1BBcjBlRFZ3Z2hoSlFmVDY0c0RFZzRVOUhUK08vZnY0KzVjK2VDeitjeks5cVdKRHM3RzBPR0RBRUErUHI2d3NIQjRaUGZ2NmFvQ3VVWFZIWDB2NEhRT1BiMFByK0JyZURldGVTYWw0UlVKYnhEUTVqSDhtOU9jaGdKcVU1OEhoOWhIbGVYVWd5L1BiK0FxWGUyczlyYUdEWEcvWDdyUHZxR0FTSGxsYnVtS0dtbE03dmtXckxrdnlXUlNLcFZBclV3cENpcExlenN6bUVrNVpOL2VSL3kvOTdOYWhOWXRZYmU1STBjUlVRSUlhUXErdlRpVEtUU2FkZXVIUzVkdWxSbVFoY0FhdFdxaFV1WEx1SFNwVXVVMEszbU5yaXBqOFJZL1BjelZsa0dRZ2doYk43L0htYitxeTRtV3J1Z2hZRUZxKzFoK2t2c2lyN01VVVNFa00rdE9pVjBBVUFTc3A3NXJ5b1E5eHdGbmhGNzlxRTA1aEVLLzczT1VVU0VFRUtxSWtycUVsSkRPRmthWVdUckJxeTJySHdwRmdVODR5Z2lRZ2doWEJEd0JkajZ4U1MxOXZrUDl5Tkxrc3RCUklRUVVzTUl0YURqT2tXdE9mZXNQeUF0NUNBZ1FnZ2hWUkVsZFNzQnVhOHI4eCtwT3FyaTcyM1ZWeTJnTHhhdzJuYUd4U0w4WFhZSnJ5Q0VFRklkZFRkdGhhRVdIVmx0eWZtWnJISVRoQkJDL2p2QzFqMGhzR0l2dkNwUFQwVCtOZG9QRTBJSUtSOUs2aEpTZzFnYTZXQkJMeHRXbTFRT3pEejNoS09JQ0trNFFYMStZZjRqaEpUTnoyRWN0UGpzUll3MlJKekRpNnczSEVWRWFnTHh5RVBNZjRUVWREcERaNnExNVYvWkIzbE91b2JlaEJCQ0NCc2xkUW1wWVR5Nk5ZR2xrUTZyTFNBeUNhZWV2T1VvSWtJcVJrOVRPK1kvUWlyQ3YrbXZtTWRPeGphbDlLeWFMUFZNTUMwaXZJVUFBQ0FBU1VSQlZMdjVJRlpib1Z3S2ozdTdTM2dGSVorTzM3QVQ4eDhoRlVHZVZGUktqRisvTFllUmZEaCt2Y2JRY2hySWJwVGtJKy9jRm00Q0lvUVFVcVh3NUhLNW5Pc2dhanFlNXpubWNWV2F5bC9UVmVYZjI2a25iekZrM3gxV202V1JEaUxuOUlKWVNQZDZTTlgyTWljUkQ5TmVZcEJGQjY1RElkWEF5NXhFWEgzM0dMblNBa3kyNmNkMU9CWHVmV0Urck05T3h0dThORmI3MzcyV3dObXNhaVZIU05VaXo0aURMT2twQkUxZHVBNkZWQVB5akRqSTRtNUJYcGdIWWR2UlhJZnpRZVM1V2NoYU1RTElaOWMwcitXK0Uvd0dUVG1LaWhCQ1NGVkEyUnRDYXFEQnJjelF0NWtKcXkwMlBSZCt3ZEVjUlVUSXA4c3F6RVdmd01Xd09qTVJJMjZ1eHYwMCt2ZE1QbDVxUVJZQW9MR2VLWDVzMHJ0YUpuUUJRRmNveHFxMlk5VGFKOS9lQnFsTXlrRkVwTm9yeUViKzBXK1J0Nk1iQ3M1TWhUeVJTa0NSVDVDbktGUEFNMndJZ2Qzd0twZlFCUUNlamo2MCsvNmsxcDU3ZkMwSDBSQkNDS2xLS0tsTFNBMjF6clVWQkR4MjI0cWc1MGpLS2VBbUlFSStrYjVRQnpiNjlRRUFCYkpDZFA1N0h0WkhuRVhzK3lTT0l5TlZ5WXVzTjFnZmNSYm1KMy9DNzlHQlhJZnpXWXkyNm9rT3hjcExSR1cvaGYvekN4eEZSS28xclZyZzE3VlZQSlpKa0hkZ0tBcnY3b0k4TTU3YnVFaVZJazkvaWNLN3U1Qzd4UW5TeDhlNER1ZVRhWFVlQXI2eE9hdE5HdmNVa250L2N4UVJJWVNRcW9ES0wxUUNxdFA0VmFsTzZTK3J6OVdvRlBUYS9vL2E4ejJzNnVEcXBNNFYyc2Y3VWlSOExrZXE5Vm55WlRONE96ZXIwRDQ5dDRiZ1dreXFXcCtnQ1ozUTA5cTRRdnRVeE8raHFuRS84d1FiYnNhdzJpWTZXV0xyME5ZbHZJS1F5aTA1UHhNdC9wcUc1UHdzcG0yUWVRZWM2ajRmQU9EOTcySDRQRlpmVlhxSjNVaDQyNCtpUHRSSHJjK1JMck14d3JLTFdudDE4eUF0QnUwdXNoZnNxU1hVUnV5Z0hhaXRWWXVqcUVpMVZaQ052RDNPa0tzc3lpZG82Z3l0d1RzQUFKSVFQeFNHYkZCN21iRHpESWc2ZTFBZjZxUFdSMnVnUHdTMlZmTjhYS2t3OGc3ZTc1ek5hdVBwMTRIK3ZJT0FTSnVqcUFnaGhGUm1ORktYa0Jyc2w3NjJNTkhUWXJYdERJdEZhQ3l0dUV1cXBycGlBMFM2L29iQkZrNU1XOXZhVmh4R1JLcXlnZWFPY0tsaWkrNThyTGExclRER3FpZXJMYnN3RHdzZTd1Y29JbEt0YWRXQzlnOFhXZlYwZWFZdE9ReUlWR1VDNno0UU5PN09kUmlmVE5qTUVjSVc3QVVFNVZtcHlBODh3RkZFaEJCQ0tqdEs2aEpTZyttTGhWanFZc3RxazhxQkdXY2VjeFFSSVordXRsWXRuT3cyRDc5My9CbWpMTHRTVXBkOGtGYUdEVEhTc2d2Mk9FM0htZTRMWVNUUzR6cWt6MlpOMngraEkyRGY2TnY2SWdEaEdYRWNSVVNxTlcxRGFBM2VEcTMrYXlCb1BoQjhFMHJxa3ZMakdkdEFZT3NLclg2cm9UVmtGeUEyNERxa0NxRTljQnJBRjdEYThxOGVoano5SFVjUkVVSUlxY3lvL0FJaE5aeFVKa2RydjJzSVQ4eG10Ui82MWdHajJqVGdLQ3BDQ0NGYytEWDh1TnJvM0c0bUxYSDl5K1VjUlVRSUlUVkwzbDliVVhEdE1LdE5hTjhEdXFOOU9JcUlFRUpJWlVVamRRbXA0UVI4SHRhNnRsSnI5enovRlBtRk1nNGlJb1FRd3BYWnpRZWhvVzVkVmx0d1VqaE94S25YMnllRUVGTHh0TDhjQTU2ZUlhdXQ4Tjlya0VZLzVDZ2lRZ2dobFJVbGRRa2g2R2RyZ3I3TlRGaHRzZW01OEF1TzVpZ2lRZ2doWEJEeGhkalkvbjlxN2U3M2RpTmZLdUVnSWtJSXFXSEV1dEFlTUZHdE9mZkVPb0FtMlJKQ0NGRkJTVjFDQ0FCZ25Xc3JpQVhzWGNLS29PZUlUYy9sS0NKQ0NDRmNHR3poaEc3RjZwdkd2VS9HMm1lbk9ZcUlFRUpxRnBGamYvQWJOR1cxeVJKZm9TRHNIRWNSRVVJSXFZd29xVXNJQVFDMHJGY0w3dDNZQzBwbDVVc3g5NituSEVWRUNDR0VLMXUvbUFRK2ozMmF1T3pKTWJ6SlRlVW9Ja0lJcVVGNFBPZ01uYW5XbkhkK0c1RC9ub09BQ0NHRVZFYVUxQ1dFTUJiMnRvR0pIbnZsOHlPUEVoQWFtODVSUklRUVFyalEwckFoSmpmdHkyckxsUmJBODhFK2ppSWloSkNhUldEWkVxSzJmZGlOdWRuSSszc1BOd0VSUWdpcGRDaXBTd2hoNkl1RldPcGlxOVkrNDh4akRxSWhoQkRDcFY5YWZ3c2prUjZyN1krWDEvQWdMWWFqaUFnaHBHYlJkcDBDaU1Tc3RvS2JKeUJManVjb0lrSUlJWlVKSlhVSklTempPMWlpcFdrdFZsdG9YRHArdnhQSFVVU0VFRUs0VUZ1ckZsYTArVjZ0L2NkYkd6bUloaEJDYWg2ZWdUSEV2YjlqTjhxa3lEdnB4MDFBaEJCQ0toVks2aEpDV0FSOEh0YTd0VkpybjN2K0tiTHlDem1JaUJCQ0NGY21OZTJMRmdZV3JMYUg2Uyt4THlhSW80Z0lJYVJtRWZjWUJaNlJLYXV0OFBrZEZENE40U2dpUWdnaGxRVWxkUWtoYXB4dFREQ3lkUU5XVzFKT0FaWUhQdWNvSWtJSUlWemc4WGpZK3NVa3RmWlo5My9IKzhKOERpSWloSkFhUnFnRm5ZRlQxWnJ6em13R3BEVGdnaEJDYWpKSzZoSkNORnIxVlF1SUJleGR4UHJnR01TbTUzSVVFU0dFRUM1ME4yMkZvUllkV1czSitabFk5dVFZUnhFUlFrak5JclR2QVlGVmExYWJMQ1VlQmNGL2NoUVJJWVNReW9DU3VvUVFqU3lOZE9EZXpZclZsaStWNGVmVHRHZ2FJWVRVTkg0TzR5RGtDVmh0cTUrZVFteE9Fa2NSRVVKSXphSXpkS1phVzk2bFBaRG5wSE1RRFNHRWtNcUFrcnFFa0JJdDdHMERFejB0VnR2cDhIZTRHRUVYOFlRUVVwTlk2cGxnVG92QnJMWkN1UlR1OTNaeEZCRWhoTlFzL0hxTm9kVnBFTHRSa28rOHY3WnlFeEFoaEJET1VWS1hFRklpZmJFUXF3YTBVR3VmZGU0SnBESTVCeEVSUWdqaGlsZXI0YWdyTm1DMW5Yd2RpdXVKVHppS2lCQkNhaFp4di84QlloMVdtK1RPUmNnU1huQVVFU0dFRUM1UlVwY1FVcW9mSFJ2Q3FhRVJxeTA4TVJzN3dtSTVpb2dRUWdnWGRJVmlyRzMzbzFyN3BOdGJJWlZKT1lpSUVFSnFGcDZPUHJUN2pWZHJ6ejIrbG9Ob0NDR0VjSTBubDhzci9YQTdudWM1amUxeVg5ZHk5N2thbFlKZTIvOVJlNzZIVlIxY25kUzUzSDI4TDBYQzUzS2tXcDhsWHphRHQzT3pDdTNUYzJzSXJzV2txdlVKbXRBSlBhMk5LN1JQWmZxT3ErdnZvU0srWTY2RXhxYWo0K1lickRZVFBTMDhtZFZUclR3RHFaNXVwejVIaDRDNUdwOWJZamNTM3ZhakFBRGUveDZHeitNajFJZjZVSjlQNk5QS3NDSHNEUnVoWHdNSC9HRFZTKzExWEd0N3dRTVAwMSt5MnZ3ZHgyT3F6UUNPSWlLa2JMSzNENUcvZjVERzU0U2RaMERVMlFNQUlBbnhRMkhJQnVwVHcvdndqRzNBTjJrT2dmV1hFTFRRL08rR016SXBzdGVOZ3l6eEZhdFpaK1FDaU5xN2NCUVVJWVFRTHRCSVhVSkltWndzalRDeWRRTldXMUpPQVJZRlBPTW9JdkpmUzh6THdLRlh3Y3pQT1lYNUhFWkRTTTN5SkNNT2gyTnY0TWRiRytGeGJ6Zlg0YWpaOXNWa3RUYXZod2VSVnBETlFUU0VsT0I5TXFSUFR4ZjlMSG5QWFN5a3lwR25QSWYwMlZuSTBxSzVEa1VkWDZCNTBiUnptd0ZKSGdjQkVVSUk0UW9sZFFraDViTHFxeGJRRjdOWFB0OFpGb3Z3ZDNRUlg5MWNlZmNJOXVkbjROdVFkWGlRRmdNQWFGdmJpdU9vQ0tsNURFVzZtR0hMN1V3TlRaenFOc1Azalh1dzJ0SWxPVmo4NkJCSEVSSENKbnQxRTdtLzkwWEJYek1nLy8rYXozelRWaHhIUmFvY0xYMkkydi9FZFJRYUNacTBnYkJsRjFhYlBDY0QrWmYzY1JRUklZUVFMbFM1OGd0Y1QwTW41SE9walAvdVZ3YTl3UHlMN05HNWZadVo0T0pQVGh4RlJQNExvMjZ1d1pIWW13Q0FEblZzRU5wM0ZjY1JFVkt6UE05S3dGOEpkMkdzcFkvUlZqMjVEa2VqTjdtcHNENDdHYm5TQXFhTnorUGozLzdyMGRLd0lZZVJFUUlVbkowR2FZVGlQSXB2MWdiaTcwK1g4UXBDMk9ScE1aRG5wb0hmd0VIUmtKK0p3cnQ3SU93OGc5dkFWTWpUM3lGcjViZUFhazF6dmdENjh3NkNaMVNQdThBSUlZUjhOalJTbHhCU2JoN2Rtc0RTaUwzaWJrQmtFazQ5ZWN0UlJLU2lIWDRWekNSMG5ZeHRzSzlUNWJsNElhU21zTkZ2QUhmYmdheUU3dDZZSUp5TnY4MWhWR3oxZGVwZ1lhdXZXVzB5dVF5VGJtL2xLQ0pDRktUUHpoUWxkT3UzaGRhQWRSeEhSS29pWG0wckpxRXJpdzFCN3ZhdWtJVDRRZnJzRE1lUkZlRVoxWU5XOXhIc1Jwa1V1YWZVNndjVFFnaXBuaWlwU3dncE43R1FEOThCTGRUYVo1eDVndnhDR1FjUmtZcTI5VVVBODNoQWcvYXdOVERuTUJwQ3lLM2tDRmlkbVlnZmIyM0UybWVWYTdUaDdPYUQwVkMzTHFzdE9Da2NwMTZIY2hRUklVRGhnd1BNWTRGVkwvRHFXSE1ZRGFrT3BLOURnZnhNQU94L1g1V0J0dk1QNE9rWnN0b0t3ME5RK0RTRW80Z0lJWVI4VGxVaXFTdjNkV1grSTZTbXFLei83a2UxYVFCbkcvWkZmR3g2THZ5Q0srRkNFdVNEdmN4T1pCNlB0T3pLWVNTRUVBRGc4WGg0bWFQNHUxVDkrNndNeEFJUjFqbU1WV3YvK2U1T1NHU0ZIRVJFQ0NEUGZNMDhGalN2WE9kUXBHb1NxTXlhVVAzM1ZTbUl0S0h0T2xXdE9lL01aa0JLKzJGQ0NLbnVxa1JTbHhCU3Vhd2ZhQWNCajkyMkl1ZzVrbklLTkwrQVZCbjdPczNBeVc3enNNUnVKS3oxemJnT2g1QWFyN21CQmZQNGJWNGFoNUZvOW5YRHp1aG0wcExWRnZjK3VkS05LaVkxaDlhQWRkQWF0QTNDempQQU0yckVkVGlrR3VDcmpQYVc1eVJ4R0lsbW92WXU0RGRveW1xVHBjU2o0TWFmSEVWRUNDSGtjNkdrTGlIa2c3V3NWd3YvNjJESmFzdktsMkxPWCtFY1JVUXFTbmZUVmhoczRRUnYrMUVROGdSY2gwTklqV2NvMG1VZTUxZlMwYTlidjVpazFyYjA4VkVrNVdWd0VBMnA2ZmdXVGhEWTlJV29zd2ZBRjNJZERxa094QVpGajZXVmN3Q0R6dENaYW0xNWwvZENucFBPUVRTRUVFSStGNEczdDdjMzEwR1VoZWQ1RGo2WEkrRnpPUkxlenMwKzYzdS9mLzhlMDZaTnc3bHo1OUMwYVZPWW1KaDhsdmQ5OU9nUk5tellBS0ZRQ0hOemN3Z0VSY21WdDIvZll2YnMyVGg3OWl3aUlpTFF1WFBuenhMVGY4bmYzeDhoSVNIUTA5TkR2WHJzMVZydjNyMExIeDhmbkR0M0RxYW1wckN3c0NoaEs5VUxsLy91eThQSnNqYTIzbnFKQXFtY2FYdjRKaFA5YlUxaFlhak5ZV1NFVkI5bno1N0ZpUk1ub0tPamd3WU5HckNlOC9MeVFuUjBOT3JVcVlQbzZHaHMzTGdSM2J0M1p4MHZxcHIzNzk5ajFxeFpPSFhxRlBMeTh0Q3FWU3UxUHNlUEg4ZUdEUnNRR0JnSVoyZG44UG1sMzUvMjgvUEQzYnQzWVdob2lMcDEyYVZqdG16WmdwMDdkeUlwS1FudDJyV3IwTTlTa1h3ZUgyRWVlOXVQNGpBU3pVeTBEZkUyTHcxM1U2T1l0a0s1RkluNUdSaHM0Y1JoWklUVVhGbFpXZGk3ZHkrZVBYdUcxcTFiY3hMRHRXdlhzRzNiTnJ4Nzl3NTJkbmJnOFhobHY2alNrb1Bmc0NQNERUdEMwTEFUMThHbzRSdWFRSmFTQU5tYm92MHdwSVdRdjgrRXFGVVg3Z0lqaEJEeW42cHh0NjlsTWhsU1UxT1JsSlNFMTY5Zkl6WTJGckd4c1pESlpQamxsMTgwOW8rT1Z0UUt6YzNOTGZmN1BIMzZGSHYzN3NYY3VYTlJwMDRkMW5OdjM3N0ZtalZyTUdmT0hMVUVwdExseTVkeCsvWnQzTHQzRDRjUEg0YVJrUkh6M0crLy9ZYW9LTVVCMjlMU1V1UHIvMnVIRHg5R1VGQVF6TXpNNE9QajgwbmJrc2xrdUh6NU1uSnljcUNycXd0N2Uzdlc4N3QyN1dKK0IrWGw2K3NMSFIwZDlPdlhEODJhc1JPaW9hR2gyTDE3TjNSMWRlSG41L2RSTVYrOWVoV0hEaDBxczUrK3ZqN1dyRm56VWU5UjJabm9hV0dwUzNONG5IM0NhcDl4NWpGdVRhTmFyRlZWcnl1TG1NZEJmZFQzaVI5cTJyUnBrRWdrR0RkdUhKeWNuSEQ5K25VY09IQ0E5ZmVYbnA0T1QwOVBBTURjdVhOaGJWMzJvamFuVDUvRytmUG5ZVzV1anNXTEY1ZlpmOTY4ZVVoTFM4UFhYMzhOWjJkbnBuM3UzTG5JeU1qQWQ5OTloKzdkdTJ0ODdjbVRKM0h4NGtVMGJOZ1FYbDVlNWZuWUZlYlVxVk9JalkxRlltSWlIQjBkbWZiNzkrOGpORFFVb2FHaE1EUTB4TzdkdTFGWVdJajkrL2RqM0xoeHBXNnpJdmZmcFhuNzlpMldMRmtDQUZpNGNHRzVqbGNuVHB6QTA2ZFBBUUJmZlBHRjJ2UDUrZms0ZVBBZ01qTXo0ZWJtVm1ZQ096UTBGT2ZQbndlZ3FFMXJhMnVyRm1OMGREUWFOMjZzOXJwang0NWgzcng1YW9sZ0xpeXhHOGwxQ0dYNnRjMW9ISGg1SGRtRmVVemIzcGdndU5zT1JOdmFWaHhHUm1xYS9DTkZOejdFSXc5ekdNbUhXYjE2TlY2OGVJR3VYYnRpOU9qUnVIYnRHbTdmdm8zcDA2ZERMQlovOFBZMmJ0eUlxMWV2UWlBUW9HUEhqdVU2dGxhMG9LQWczTGx6QjRtSmlmanV1KzgrZVhzcEtTbFlzMllOZnZycEp6UnQyclRzRjFRZ1VXZVB6L3ArSDBON3dFUkkvcjBHU1BLWk5zbnQ4eEIzR2FwV25vRVFRa2oxVUdPU3VuLysrU2VPSHorTzFOUlV5R1F5algyaW82T1pKTUdRSVVQS3ZlMExGeTdnMmJObjhQQlFIT3h6Y25Jd2YvNTg1T1RrWU4yNmRWaTJiQm1yLzdadDIvRHc0VU5NbWpRSnUzYnRVa3Y2U2lRU1hMOStIUURRcFVzWFZrSTNNREFRLy96ekQvUHoxYXRYMGJ0M2IzVHF4TDVqZk9EQUFXWWJ4ZVhuNTMvUXllRzBhZFBVRXEwUkVSR0lqbzZHc2JGeHViZFRrdkR3Y09UazVBQ0EycWpqNjlldjQvbno1OHpQMjdkdmg2T2pZNmtYOGhrWkdRZ01ESVJNSmtQejVzM1ZrcnBaV1ZtSWpvNkducDVlaWR1SWlZbkJ5cFVyTlQ0bkVBamc0dUpTcmtTenZyNSttWDJxc3VtZEcyTkg2Q3VFSjJZemJhRng2VGo4TUFHajJqUW81Wldrc3JxYStMaEN0eGNkSFEySlJJS3NyQ3dBaXIvUDRuOS9Fb21rekp0bmQrN2N3Y21USitIbDVRVWRIUjJrcEtRZ09qb2Fjbm5SU1BGZmYvMFZMVnEwZ0p1Ym05cm96WmN2WHlJbEpRWHA2ZXhwaURFeE1VaFBUMGRHUnRFMGNhbFVpcGt6WjZKRml4WVlNR0FBODE1bE9YdjJMTTZkTzFkbXY1Sk1uRGdSRGc0T3pNLy8vdnN2WW1OakFRQmZmLzAxcSsrcFU2Y0FBRVpHUmhnOGVERFMwOU54OU9oUkhEdDJEQU1HRElDWldjbjFrQ3RpLzMzanhnMkVoSVJnOXV6WkpZNlVMU2dvWUw2My9QeDhqWDFVeGNmSE16ZkxCQUlCZnYzMVY3VSs5dmIyeU14VXJFQWVHaHFLeDQvVi83MjZ1N3VqUllzV3lNcktZbTRjTkc3Y0dELzg4QVAyN3QyTHdzSkMvUFRUVHhwamVQTGtDWDcvL1hjOGVQQUFBTEI4K2ZKU2IvN2R2bjBiTzNmdUJBQXNYcndZNXVibVpYN09qMUVaUitjV1YxdXJGcGJhZjRPWjkvZXcyaWZlM29KUWwxVWNSVVZxSWxuY3JRcmRYbmx1L2luMy84Ykd4bGl4WXNWSHZVOThmRHlpbzZQUnJGa3pSRVZGd2RmWEZ4S0pCTStmUDRlUGowK3ArM1ZOSmsyYWhOdTNieU1uSndlclY2L0c1czJieTd3UnByengraW1VeDdLQ2dnTGN2WHNYQUZnM0pWVmR1blFKZi81WmV0M1h0bTNiWXZMa3lTZ3NMTVNzV2JNUUh4K1BwMCtmNHBkZmZvRzl2ZjBIeDd4a3lSSzFtUy9WQmMvQUdPSStZNUIvY1FlclBmZjRXdWhOMzhKUlZJUVFRdjVMTlNhcFc3OStmU1FuSjZ1MVcxbFp3ZHpjSEJZV0ZnZ0xDOE9aTTJjZ2w4c1JGeGVIcVZQVlZ4SXQ3czZkTzFpM2JoMEF3TUxDQXNPSEQ0ZWVuaDRtVFpxRXRXdlhJalEwRkJjdVhFRC8vdjBCS0VaWDNiaHhBd0RRcVZNbnRZUXVvRWpjS3BPY3JxNUZxL1pHUmtaaTdkcTFBSUFHRFJyQTBOQVFUNTgreGVyVnE3RisvWHJXS0tpa3BLUVBIdDFhRW1Vc3FoSVRGU3R3UDN2MkRCTW5UdnpnYmFxZUdJZUVoQUJRSkNkYXRpeGFiQ1V0TFEyYk5tMENBTFJwMHdZUkVSR0lqWTNGbjMvK2laRWpTeDYxZFAzNmRjaGtNb2hFSXV6ZnZ4L0hqeDluUForZHJVaEF2bi8vdnNUWXg0OGZYK0wzcDVyQXFGV3JGcjc5OWx1MVBoRVJFYmgyN1ZxSk1WWVhBajRQYTExYm9mL3VVRmE3NS9tbitLcTVLZlRGTldZWFEvNUQ3OTY5dzZKRmkxQllXSWhWcTFaaDhlTEZUREpYT1pYejFLbFRDQXdNUkdCZ0lESXpNM0h6NWswQVJRbStEeEVSRVlIdzhIQ0VoNGVYZUNHcVNWcGEyaWZ0ZDVYN0ppWGx2c3ZDd29KMTR5NG1Kb2JaYnc0Y09CQWlrUWpmZi84OUxsNjhpTXpNVE96ZHU1Y1orYXpKcCs2L3UzYnRpai8rK0FOeXVSeGFXbHB3ZDNmWDJFODE0VjdXbE51Q2dnS3NXTEVDQlFXS1dvVlNxVlRqZDZuYTl1N2RPNDNieXMzTmhVd213NW8xYTVDU2tnSnRiVzE0ZVhraElDQUErL2Z2QndCWVcxdWpaOCtpMWN4ZnZYb0ZkM2QzUEhsU05QT2dSNDhlWlk1NlZ0NmtLUDU1YTZxZm0zMkZ6Yzh2SUNyN0xkTVdsdkljZjhSY3hXaVYxZU1KcVVvMDNmd3JUcm4vTDc0Zi8xaU5HalZDejU0OWNlblNKVVJIUjJQNjlPbFl1blNwMnZGTU9mT2lMRkZSVVpnMWF4WkVJaEZrTWhsa01obWtVaW1rVWlsa01obDhmWDFoWUdEQTJxZDlMT1YzY08vZVBlVGxLVWJ1QndjSE16ZkxWTFZzMmJMTTkxTW1zNFZDSVdiTW1BRXZMeTltQU0wdnYvenl3VEdYNXlhakpvVWg2NW5Id3M2YWozdVZnYmpIU0JUY09nMTVlaUxUSm8xN0NzbkRRSWphOU9Zd01rSUlJZitGR3BOeGFkdTJMYVpNbVFJVEV4TzhmZnNXMjdadEE1L1B4L2J0MjFuOTZ0ZXZqNVVyVitMczJiTklTa3BpUnQrV3hOSFJFZDI2ZFVOd2NEQjI3dHlKVnExYW9XWExsdWpYcng4Q0F3TngvLzU5Yk5teUJRNE9EakEwTkdRU3dDWW1KaVVtalUrZVBBbEFNYkpJV2VNdk9qb2FYbDVlS0Nnb2dFZ2t3dno1ODJGa1pJUkpreVloS3lzTDgrZlB4OXExYTVrVEh4Y1hGK2JFYjhPR0RaQklKQmc4ZURDYU5tMks5UFIwWm1UUmxDbFRZR3hzakN0WHJpQWtKQVRXMXRaTWtuTEZpaFdRU3FVYVkxUW15TE95c3BnUmVCOUNlV0lzazhrUUdCZ0lBT2pac3llVE1KWEw1Vmk5ZWpYUzA5T2hyYTBOVDA5UFhMbHlCYnQyN2NMdTNidGhhMnVMdG0zYmF0eTJjcVJjdDI3ZG1HMXJJcGZMU3p3Sk5ESXl3bzgvL3NocWUvYnNHVzdkdWdWdDdhSjZzYnE2dWhnK2ZEZ3pTcUIyN2RwWXVYSWxBZ0lDYWtSU0Z3RDYyWnFnYnpNVEJFUVdyUVljbTU2TDVZSFBzYkwvaHlYVENGRlNsc1J4YzNORHUzYnRNR1hLRkd6Y3VCRTNidHpBd1lNSG1RUWFuOC9Idlh2M3NIWHJWZ0JBaXhZdE1HVElFUHp4eHg4QXlsODI1OGlSSTdDd3NFQzdkdTBRR3FxNFNTRVNpV0JuWjZmeFFyUTA5ZXJWdytqUm8xbHRSNDhlUld4c0xCd2NITkM3Ti91aWF0MjZkV296U09MaTRwakU3YWhSbzNEaXhBbkV4OGRqMkxCaHpHY0RnQ3RYcmpBSmJPVUkxc3VYTDdQMmJiNit2cXdaSDUrNi94NHdZQUMrK09JTGhJV0Y0YSsvL29LaG9TSEdqaDJyMWsvMStGSGE2REJsUWlFeU1oSUNnUUR1N3U0SUNBaUFzYkV4aGcwYnh2VGJzR0VEb3FLaUlCS0pVS2RPSGJ4Nzl3NGlrWWk1MmFsVXYzNTlyRm16aHZuK1pzNmNDVXRMU3hnWkdlSGl4WXQ0K2ZJbDFxNWRpeVpObWpDdlVaWTBBaFRIOWJGang2ck44dEJFSXBFd2o3VzB0TXJzLzdGVWErcFc1bElNQXI0QVc3NllDSmNnZGxtUHVRLzJZVmpEVHRBVmZ2Z1Vja0lxRzAyejRWSlRVd0VveWdOb3Vsbm01ZVdGaGcwYmx2czloRUloNXM2ZEMxTlRVeHc0Y0FEcDZlbllzbVVMTm03Y3lPcjNJWU00Vkc5YUZWZFl5RjZFa2MvbjQzLy8reCtyN2NXTEY4eDU5VTgvL2NUYXIwc2tFdXpad3g2bHJ6cHpKU2twQ1VsSlNTaE9XUkpDUjBkSDdiaDU2ZElseE1URXNOcmF0V3VIcFV1WHdzdkxDL241K1ZpK2ZEbUdEeDhPQU5EVzFzYTBhZE0wZmo3VmE1K1BKYWtpU1YwSWhOQVpOQjN2OXk1aU5lZWQ4WWVvVlZkQStOOGRxd2doaEh4K05TYXBxNmVueDVSVXVIMzdkb245ZXZUb0FUMDlQU3hldkJpM2J0MUNlZGFSbXpsekpoNC9mb3kwdERUNCt2cGk5KzdkRUFnRW1EWnRHbWJObW9WdnZ2a0d4c2JHT0hueUpONitWWXhlbVRObmpzYnAvM2Z2M21VdUxnY1BIZ3hBc1dqYTRzV0xrWk9UQXo2Zmo0VUxGNko1OCtZQWdLVkxsMkxldkhsSVRFekUxS2xUc1dUSkVyUnUzUm90Vzdaa1JyMzYrL3RESXBHZ2JkdTI2TktsQzVLU2twZ1RtL2J0MjhQUzBoS1JrWkVBZ05xMWF6TWphRmV1WEtreHFTdVZTcEdXbGdZQTZONjlPK3ZDdUx5VThUOTY5QWdwS1NrQUZFbFlwVTJiTmpHL0p3OFBENWlZbUdEWXNHRzRlZk1tbmoxN2hsOSsrUVdyVjY5V2UrOUhqeDR4SjdkRGhneEJseTVkTk5aS0xrbTlldlV3WWNJRU5HclVDQUtCQVB2MjdZT3JxeXZhdDIrUEF3Y080TmF0V3hxbkxDdEhDVlJFT1lxcWFKMXJLemhzdUk1OGFWRmlhbjF3REtaMGFneExJeDBPSXlOY09ILytQRTZmUGcyZ0tPbTFaODhlSER0MnJOemIyTGx6SjI3Y3VJRmJ0MjVoelpvMUdEaHdJTzdkdTRjYk4yNWc3OTY5VE1JdEl5TURQajQra0VxbE1EVTFoYmUzTjRUQ3NnOXRhOWFzZ1V3bVk4b3h2SHYzRG12WHJzV09IVHRZTjJSbXpKakJYS3pIeGNXcFhheUx4V0sxaTJ3REF3UDA3ZHVYMVhibHloWEV4c2FpVWFOR2FzOXQyTEJCTGFsNzRNQUJ5T1Z5MUt0WEQxMjZkTUdZTVdPUWxaV0Z1M2Z2NHMyYk4weS9oSVFFalo5UDlTSmZOZkZZRWZ2dmxpMWJ3c1hGQmU3dTdvaU9qc2JCZ3dkaFltS0NqSXdNVnFKRGRUVFUwcVZMMVpLZXlpbXd2cjYrdUg3OU9uZzhIbWJObWdWdGJXMDhmdndZZkQ0Zi9mcjFnNk9qSXg0K2ZNZ2NHd2NOR2dSWFYxZU1HemNPRW9rRXFhbXA2TktsYUJFWWYzOS9YTHAwQ1lBaU1iRnAweWFzWExtUzlSM241ZVZoeFlvVnJOa3lIVHQyeFBmZmZ3OWJXMXZrNStkajh1VEpjSFoyaG91TEM3WnQyOFljSjFVcEUra0FzR0RCZ2pLbk52djcrME1rRXBYYVJ4UHZmNHZxZ2xibXBDNEFPSnUxeFlBR0RqaWZjSTlwZTV1WGh1VlBqbUY1bSs4NWpJeVE4bFBXYlFlSy9zNFBIanlJYytmT2xacEVMV21Xd2ZQbno5WEtzUlduM0ovZnZIbFQ0LzdtOWV2WHpER29lRGtHUFQwOUpybFpIci8vL2pzQXhhQ1h0bTNiUWxkWGwvVzhRQ0JRMjE1UVVCQ1QxQjA2ZENocm41NmJtOHRLNnI1NjlZcTVRZHFsU3hjSWhVSmN1M1lOSXBFSWt5ZFBadm9wRTcxaXNWanQvY0xEdzlXU3VvRGkyc1hUMHhPN2R1MkNqNDhQazZ3V2lVUnF4MWVsK1BqNFQwN3FWaVhDVnQwZ2JONFJoYytLU3BISXMxS1JIM2dBWWhmMW03Q0VFRUtxcmlxUjFKWDd1cGJkcVF5cVNZYjM3OThEVUl3T1VyMUFYNzE2TlF3TURPRG82QWh2YjIvNCtmbGh6Smd4bUQ5L3ZzWnRLaGZlQWNEOFB5RWhBVk9tVEdINkdCZ1lJQ0FnQUFFQkFheTc0TXBSWllCaVpKbTd1enZrY2psMjdkckZ0TmVyVncvNzkrL0hIMy84QVpsTUJyRllqQVVMRnJEcXpyWnUzUnBMbHk2Rmo0OFBNak16TVdmT0hBd2JOZ3lqUjQrR2prN1p5VFJ2YjIrSVJDSW1hZkhreVJQbU8xRk5CS2hLVGs1bVJzbjE3ZHNYSFRwMEtQTjlTcUo2RjErWjVONnhZd2ZPbmowTEFCZzVjaVF6cWswa0VzSGIyeHRUcDA1RlNrb0taczZjaWFWTGw3Slc5RlZPcmExWHJ4NmFOMitPNXMyYlF5UVNsZmhaaXJPeHNXR1MybHUyYk1IOSsvY2hrVWpRdm4xNzVzVHpjeTJhVXhILzdqK1hsdlZxd2IyYkZYeXZGbzEyeTVmS01QZXZwemo4blVNcHJ5VFZrYVl5QkltSmlVaE1UR1NOR0MzSmhRc1htQVN3ZzRNRGN4UEkzZDBkRVJFUkdEeDRNTjYrZll1SWlBalVyVnNYLy92Zi83Qno1MDRtU1ZlZTBia2hJU0ZxbzFUZnZYdUhlZlBtSVQ0K0hnQzcxcSttbndHd1J1NHJ2WHIxU2kzNXE3eFl2M0xsQ2g0K2ZNaDZydmorS1NvcWlybHdWRi9ZaVFBQUlBQkpSRUZVSGoxNk5NNmRPNGVzckN3SUJBTG0rQVVBL2ZyMVl4WVR1M256SmdJREEyRmlZb0pKa3lheHRtZGdZTUE4cnNqOXQ0K1BEeVpQbm96czdHenMzNzhmN2RxMUt6SFo4ZnIxYTdVMlpkSjMwS0JCZVBUb0VTWk5tb1FlUFhvQUFETURadG15WmRpMWF4ZHpUQUFVMzRtdXJpNzY5T21EUzVjdTRZOC8vbUFsZFR0MDZNQWM3MlV5bWRydldYbE1pSXFLWWhMRlBYdjJ4TUtGQzVrKzZlbnBlUEhpQlY2OGVJSEdqUnNqSVNHaHpORndyMTY5S3ZWNUFPVzY0VkFkYkhENEh5NittUWFadkNpUnZ1YlphVXhzMmhlV2VpWWNSa1pJK2FTbXBxcjl6U2NuSnlNNU9SbDZlbnBxczduQ3dzSncrL1p0Nk92clk4eVlNV3JiMDliV0x2ZUkycEptVWFpMkswdlZLT25wNmFrdFJKYVVsSVR6NTgvai92MzdXTFZxRlpPRWxVZ2tPSERnQUNRU0Njek16Q3BrQWJQaWxNZHdQcCtQeVpNbjQ4YU5HN2gyN1JxMHRMUXdjT0JBdFg0ZnFtZlBudWpTcFF0RUlsR3BJNUJyTW0yMzZjaU92QTNJaWdibzVBY2RoRlpITi9BTWF1WWdGRUlJcVk1cXh0VUZTcTUxcU5ybTQrTUROemMzOU9qUkF4MDZkTUMrZmZ0S3JidWtYSGludEcyV1JMV1BvYUVoQU1XaVo2cUxndTNmdjU4NVVURXhNWUczdDdmRzZhQ09qbzVZdjM0OUZpMWFoS1NrSkJ3N2RndzhIZy9qeDQ4dk00NjR1RGpXejdtNXVXWEdyenA5cWp3Sm1wSWtKaVlpT0RpWStUay9QeCsvL3Zvcms4d1lPSENnMnRRdlkyTmorUHI2d3RQVEV5a3BLZkQwOU1TMzMzNkxiNzc1Qmc4ZVBNRDkrL2NCUU9OSUtPVUlMRTNPbkRtak5vSjcyTEJodUgvL1BzTEN3cENRa01Ba1pUNWsrbHhOc3JDM0RYYmZqa05TVHRHRnhwRkhDZmlwUTBNNDI5QkZmRlVSMUtmOEk5dEwwcUZEQnlhUjZPL3ZENWxNaHI1OSs4TFcxaGFSa1pHNGVQRWlxNmExNmo0bE9EaVlXUVRNenM0T2l4WXRZbVkrU0NRU2lNVmlYTGx5aFhsTlRFd01qaHc1QWgwZEhXWnhHbDlmMzFMamUvZnVIWE5oTEJBSUlKVktZVzV1anZqNGVJU0hod05RekZwUUxxWjEvZnAxaElXRndjVEVCRC84OEFOclc1cVNkS29MaEJXWG1abkpHdDJweWFGRGg1akU2OUdqUjVrWkhsS3BsRlhUMGRyYW1ya0pwZHcvNmVycWxyaVFEMUJ4KzI5QVVlZlEwOU1UbXpkdnhzcVZLNUdhbXNxcWkvN3UzVHNjT2FJb0cvRGpqejh5OVJyMzd0M0wybzZSa1JGMGRYVng4T0JCSER4NEVFQlJUY2FjbkJ3c1dMQ0ErUTYwdGJXWnNraktFVnhSVVZHc0pQcjY5ZXN4YXRRb0dCZ1l3TWpJQ0xWcjE0YWhvU0VNRFExaFlHQUFMUzB0TEZpd0FMVnIxMFpLU2dydTM3L1AxSDFVVWowMm1wbVp3Y25KU2VQQ09zK2ZQMmNTdy8zNjlkUDRQVDE3OWd3dlg3NkVTQ1Fxczdad2RkRlV2ejVtTlBzS2ZoRkZ5ZmdDV1NFODd1M0c4VzRsMTNzbXBDS0lSeDc2NUczMDdOa1RqUnMzQnFDWVRaR1RrNE4rL2ZyQndjRUJKaVltc0xPelkvWFB6TXpFN2R1M29hT2p3OHkwVTVXWW1JZ0pFeVpvZkMrcFZJcDkrL2F4YnZBMWFOQ0F0YTVHY2JWcjEyYjlMSlBKY1BueVpWeTllaFZEaHc2Rmc0TURVbEpTbU1FT2p4OC9aaGJpaklpSVlONnJwRkptRW9sRTdlYWthcjNnYWRPbXNmWm54V3VLdDJyVkNsRlJVYkN4c1VHOWV2V1ltWDlseldZb3ljYU5HOVdTdDJ2WHJ2Mm9tUTgxQmIrdU9iUzZERVZCc0VyaVhDcEIzbGwvNkh5M2hMdkFDQ0dFVktnYWs5VHQyTEVqY3dMMDExOS9JVEl5a2tsODZ1bnA0ZGl4WTNqMDZCRWVQWHFFNU9Sa0RCczJEQ0tScUZ6RjlEdDE2c1Jhc2J5OEFnTUQ4ZlRwVXdDS3UrKy8vZlliNi9udnYvOGVmLzMxRjJReUdYSnpjN0YyN1ZyMDZkTUhJMGFNWVBWNyt2UXBkdTdjaVFVTEZ1RDQ4ZU9ReVdTd3RiVmxUc2FVbjJITGxpM1l0MjhmOVBYMW1kZisvUFBQTURFeHdkOS8vNDNnNEdBMGJkcVVTVnA0ZTN0ckxMK2dtc2hldVhMbEI1MVE4Zmw4Yk5taVdIMVZHYXZTNHNXTG1ZUkZwMDZkbUZIRHhWZXBiZFNvRWZ6OC9EQi8vbnpFeDhkajM3NTl5TTdPUmxoWVdLbnZmZm55WmFiR1luR2E2bngxNk5BQmxwYVdpSTJOeFprelo1Z0VRcU5HamRTbVNxdCt2cHBLWHl6RVVoZGJURDc1TDZ2ZC9jd1RQUExvQVFHL1ppUXpxcnFlcG5abGR5cURqWTBOYkd4c0FDajJPektaREczYnRrWHYzcjJaVWJRbDFiUStjZUlFQUtCWnMyWll0bXdaTXhJMk9qcGE0NGo3dkx3OHRlMlU5UGVwcEx3d05ETXpRMTVlSHRMVDArSHM3TXhNUndVQU56YzNaaHBuWEZ3Y3dzTENvSyt2WCtMVVRsVm1abVpxTjlYMjc5K1BtSmdZT0RrNXdjWEZoZlZjOGZybHF2dTcyTmhZQU5BNDQrRHc0Y080Y09FQ0FEQmxKQklTRWxnWDRzWExRMVRVL2x2Snlja0o3ZHExZzFnc2hybTVPZXp0N1pubkhqOSt6Q1IxKy9idGk3cDE2eUkrUGw0dHFadWZuODk4VGsxVWY3K2FmdC9GK3dDS1JQSGZmLzlkNGpZTEN3c3hkZXBVL1AzMzM3aC8vejVDUTBNeFljSUU4SGc4eU9WeXBzU0ZucDRlek16TTFJNjdTdjcrL29pS2lvS09qZzVtelpxbHNjL216WnZ4OHVWTGlNVTFxNTZzai8wMzJCTWRpSFJKMFdLckoxN2Z3dlhFSitodTJvckR5RWgxeDIvWXFleE9aYkN5c29LVmxSVUFNT2ZuelpvMVE2OWV2WEQ0OEdGbUlWK2wwbXJxK3Z2N3c5VFV0TVR5Q0ljT0hWTGJ2eWNrSk1EZTNwNlpxVklXUHArUEhUdDJJRFUxRlVaR1JuQndjSUNOalEyMHRiV1JsNWVIdTNmdk10Y3FqeDgvWmw1WFVsSVhLSDJRaXFheUNLcjY5KytQL3YzN004YzI1WTJ6ajkwUHZubnpSaTJla3RiOUlFVzBYY1pDY3U5dnlIT0tiZ2hMSGdaQnE5dHdDQ3hibHZKS1FnZ2hWVVdWU09yeVBJdW02SC9zbEhScmEydFlXMXRES3BWaTkrN2RpbTNKNVRoNjlDZzJiZHFFQVFNR1lNK2VQVGg0OENDMmJ0Mks5UFIwWnBSV1dWcTJiSW03ZCs4eUs0cVh4emZmZklOR2pSb3hTZDNkdTNjekYrVkt5dnE1UXFFUUV5ZE9SSFIwTk5xMGFjTThYMWhZaVAzNzkrUFFvVU9ReVdUdzhmSEJybDI3b0tlbmg0Q0FBTFdUSCtWSzRhcDFYOXUwYVFOTFMwdm1CTS9JeUFnZE8zWmszbC9UQ1pQcWlXZnhrYjVsVVNhVUV4TVRXZE5wQVdEaXhJbll0V3NYUm84ZWpaWXRXeklqR2xRVDZ5ZFBuc1RGaXhmUnNHRkRiTm15QlJzMmJFQmFXaHJrY3JuRzZiMnFsQ085eW92SDQySFlzR0h3OC9QRDJiTm5tYWx1dHJhMnpPOU5TWG15K3JFakVOVGt2Z0xQdXlnNUt2Zjh0QkYxbjhzRUcrQjZvd1Njakt1TFBKbGltbDk0WWpaMmhNVmlVc2RHSEVkSHVIVGd3QUg0Ky9zejVVdEVJaEd6dUZaU1VoS3pRQ1NnK0J2ejlmVmwxUjMzOFBCZ0pXdFBuRGlCNk9ob1dGdGJNL1hTbGNwYXNFbzVvcjlWcTFhNGUvY3VBTURVMUJRZE9uUkFXRmdZdExXMTRlYm05dEdmVlY5ZlgyMjByTExVVElNR0RkU2VLMTYvM05YVkZiYTJ0cEJLcFZpK2ZEbGtNaGttVDU0TXNWaU1nd2NQUWlhVDRjMmJOMGhKU1ZHYkxWSzhSRVR4OGhBVnNmOVdOVy9lUEF3Y09CQmR1M1pWZTA2MVZFUnA1WURxMTY4UFB6Ky9VdDk3eDQ0ZENBOFBSL2Z1M2RWKzM4V0p4V0lrSnllWE9ldWtvS0FBZ3dZTlFtQmdJQklURTlXU0ZIdytIMlBIamkzMVpwM3krMWZPdUNucGZaUngxU1Q2SWgzNHRoMkRpYmZaTndJbTNkNktmL3V2aDRCZlFjZExRajZUa3lkUFl0KytmV3JuNjZwS3FxbGJrdGV2WHpPTFgrcm82Q0EzTjVlNWliZHAweVpzMnJTcFhBTUdlRHdlT25ic2lQUG56K1Btelp0d2QzZUhVQ2hFaXhZdGNQLytmZHk5ZTVlNTJmam8wU01BZ0lXRlJZbHJRZkQ1ZkxWRng1UXpiUUJnNnRTcGFndWxxZDcwTzNyMEtLNWN1Y0w4ckV4NnA2V2xzWkxleXZheURCNDhHSjA3ZDhicjE2K1ptNytmVytFWDQ1QlhxTGhKOVM3dHd4WlE1VktoY3o5SWc0N0FKQXNRL3Y5cFZPNkpkYWcxWXdkUVEyYVBFRUpJZFZZbGtyb1Y2ZWJObTZ6cHErbnA2Vmk2ZENrMmJOaUFzV1BIUWlnVVl0KytmVGg4K0RBTURRMUxuRTVaM0t0WHIxaUwxNVNsK0FtaGNyR0Q5dTNiTTBrR1FQUFVYb2xFZ2t1WEx1SFFvVU5Nb3RMRXhBVHo1czFqcGp5M2FkTUdzMmZQQnFDWU5pYVJTREI0OEdBMGJkb1VFb2tFR3pac0FQQnhOWFd0cmEzVmFvbVY1ZGF0VzNqMjdCbVRGTmk3ZHk4a0VnbHExNjdOMUNOdTBxUUovdmpqRDRoRW9oSkhBS1NrcERBbnl6bzZPcGczYng2a1VpbVRFS2hUcDA2Sko0amp4bzFqVFExVzllZWZmK0xXclZ0cTdYMzY5TUd1WGJ1WTZkSmlzUmpXMXRZbEpuV0xMelR4VWRMdlFCYmFEMERScUVIWmJmV3BmSlhWZm1zZ3dNZ09BeDdPWnRvVy94MkJZZmIxWWFKSEsrNVdkcjJ1RksyVy9MR2xHQUlEQS9IUFAvL2c4ZVBIekg1RWVkUEYwdElTZ0NMeHFoeTFwSnJVYmQyNk5YNzU1UmUxdnlWbloyZld6MmZPbkFHZzJHOFVIejFiVmsxZFEwTkQxSzFibDVYVUJSU0xvdm41K2NIR3hvWlZoL1pEZldwTlhWTlRVNWlhbWpLTHVUVnAwZ1JmZmZVVitIdyt1bmJ0Q25kM3hhcmI1YW1wVy94R1UwWHN2NVhldlh1SGUvZnU0ZDQ5eFlKWXhSZGRVNTJxNitIaEFSNlB4Nm90cjF3OHpkWFZGUU1IRHNTbFM1Znc1NTkvYW94QmVheDc4T0JCaVRmd25KeWNNRzdjT0ZhYnBhVWxmdjc1WitibjVPUmtyRnk1a3ZsNS8vNzlFQXFGc0xlM2g1dWJHK1J5T1hnOEhvUkNJWUtEZzlWV2hDL3U1Y3VYQUJUSmtaSW9iMHlXZGJOQmswSVprSmdEekxRcFdod3RRYjNVWnFXa0xRVEdXenRqZmNSWlBNMHMrcDA5elh5TmJWRi9ZNHBOZnc2akk5VlovcEZSekdQeHlNT2w5Q3haWUdBZ1FrTkQ4ZWpSSSthY1hYa2pyR1hMbGhneFlnU1dMVnVHd3NKQ0RCczJURzNFNjVZdFc1Q1FrSUEyYmRxVU9DTWlKeWNIM3Q3ZWtFZ2s2Tml4STdLeXN2RGt5Uk4wN2RvVmp4NDlRbVJrSkE0ZVBJanZ2eTk1Z1VIVjg4L09uVHZqL1BuenlNN094dDI3ZCtIazVBUjdlM3ZjdjM4ZlVWRlJ5TW5KWVJhaUJCVFhITVVwYnpDS1JDSlc3VnRBc1ZDYU1xazdZTUFBdFlYU1ZKTzZKZDFZS3l3cy9LQ2t0NUtUa3hNQTRPSERoeVVtZFhOeWN0U092YXJ2K3lsZVo0UmpWMkhSSXFxNGQrZVR0dmZaZFJTZ1VaSU1RKzhweW1USUVsNUFjdnM4UkIyKzRqZ3dRZ2dobjZyR0pYV1BIajBLb1ZBSXNWaU1uSndjR0JvYTR2bno1L0QzOTRlSGh3ZEdqeDZOd3NKQ1BIandvTVNFcmtRaUFZL0h3K0hEUlNlS2RldldaVjNBS21Wa1pDQWdJSUExdmIvQi83RjMzK0ZOMWQ4RHg5OUpSenFoakxJcGxFTFp1d3hseTBaRUJCVUh5RkNtb29BQ0FxSU1CUmt5SEQ4RUIyN0FMeUlpSUNBYlpBdUNiQ2pJaGhhdzBKYk9KTDgvcnJudGJaSnV1RzF6WHMrVGgzSnljM3RheW0xeTh2bWNVNllNd2NIQmRPL2VYZDJ1ZWVYS0ZkYXZYOC9MTDc5czk2STB0U05IanRDM2IxLzFmQWFEZ2E1ZHUvTGlpeTlxVnJXVkxWdVdzbVhMQXNxMnI2U2tKT3JWcTBlelpzMDB1V1NucDI3cUxXbVpkZVhLRlU2ZVBJbWZueCtRTWhUdHVlZWU0NU5QUGxHUHN6M3hUZjNrSzZNWHdtNXViblRxMUluejU4L1R0bTFidSszQk5tdlhybVhyMXEwTzczUFVmZ0dVSW03WHJsM1ZQby8xNnRWeldHaTNyWUpPUFVrOXU2d1JhM044RHIyMUxYcVN3dTV4M0VsV1Z1ZEZ4aVl5Y2YxSlB1MVJKNE5IQ3IxdGpUaWE4VUVaMkw1OU8zLzg4WWNtRmhJU1FwczJiVWhNVExSN1V5UzEvdjM3MnhWMGQrM2FaYmRsMzNidDJyTm5qOTJMdUY2OWVwR2VsMTU2aVpkZWVvbWtwQ1MrK2VZYlFObTVVYUpFQ1dyWHJzMkdEUnZVcWQyUXNwTG8wcVZMZHAvTFVVdWNuUGJVQldVMThmcjE2d0VZUG55NHVuUEMzZDFkN1YyWW5aNjZ1WEg5dHRtOWU3ZjZjWkVpUmJLOFZkZFduTFc5c1JjVkZaWGg3NS8wdm4rMi9wZXAzYmh4UTlQYUtPMExlMXUvOURwMTZ0QzZkV3MxMXhrelpoQWVIczdXclZ1cFc3Y3VsU3RYdGp2M3JWdTMxS0Y2anU2M3NSVjFzN3BTTnlZUmZqb09DV2FvYWtncFVxMCtuYVhUNktwYWNRT2ZOaHBDcTAxdmFlSVREbi9Qc3hWYVVNVFR6OGtqaGNnK3l5WDdOK216eWxiVVRhMVNwVXEwYk5tU2h4OSttT0RnWUJvM2JzeXVYYnU0Y09HQzVzMjAwNmRQcTlma25qMTdPczdSWW1IYXRHbGN1SEFCVDA5UGhnd1p3cXhac3dEbFdqRmd3QUJtelpyRjExOS9UWEJ3c0dZWVpHcXhzY3JLVVY5Zlh4bzBhS0MyVy9qamp6OW8wcVNKWnBiRTZkT244Zkx5VXQvNGROUTZ6bFlrenVsUXgxYXRXbWxtVUN4ZHVwU0lpQWhDUTBNMXI2LysvUE5QdStjTDJXV3hXTEpWTU02TWs1RzVrNk9lTGhjemtPaHV4Zk8vWDRQeHZ5M0NvMjRiTU9YQ2doUWhoQkM2Y2FtaTdvNGRPemgxNmhUMTY5Zm45T25UR0kxRzNuampEU1pPbk1qYXRXdUpqbzZtUVlNR2VIdDdVN1ZxVlQ3NzdEUE5pbHJidStuSnljbU1IajFhMHhleFhidDJkcDl2MTY1ZExGcTBpS1NrSkh4OGZHalZxaFVkT25Td0c2NEFTaEYyK3ZUcEdXNnhzZzFrQWFYQU9IRGdRSFY0MnNzdnYwelRwazNwM0xtenVzVTVJOE9HRGFOWXNXSnMyclNKWGJ0MkVSSVN3blBQUFFkbyt6d3VXclJJczZJdEt4NTY2Q0YxS0pGdHBWZUhEaDNVcmJTcGk3bzJxVmZiWm1hWVQ4MmFOWmt5WllyVG5ybVE5ZllMTmsyYk5sV0x1aUVoSVE2UHNmV0RQSG55SkI5KytLSFRnV3laWWFqMEdpVGMwQWFMUEp6dDh6MXdSaE4zaS9Ra2Zyc3ZrTEpkL3ZOOUYzbTFXU1ZxbEpRWDhRVmQyYkpsS1ZHaUJMVnExV0xyMXExWUxCYWVmUEpKMnJWclo5ZDJKVDB6Wjg1VUIxdzVlNkhtYUVwNFpvcW1vQjJvYUN1VXBpN1VwWlcydFFHZ2FZbGpVN0prU2ZyMDZhUCtQVFkybGdVTEZsQ2xTaFVlZi94eHUrUG56Sm1qYVMwUkVSSEI5T25UQVdWSHdxSkZpNGlJaU9EMjdkdU1IVHRXUFRhelBYVnIxYXFWcTlkdm0rM2J0d1BLYXRoQmd3Ylp0U0JhdG15WitvWlg5ZXJWN1ZaYjI2UzlYbGFvVUVIVG4vYnk1Y3ZNblR1WHBLUWtDaGN1ek5peFkvSDE5VldIOUN4YnRzeHBVU0FoSVNIVEwvSVRFeFA1NFljZldMWnNHY25KeVpoTUpnWU9IT2owdXI5bHl4YjE1OGEyWXRvUlc1RWtiU3VNakp5NnFSUjA4N05UTjZGM25abzhXZjRobGw5S2VSTWdLaW1XZC81ZXdvY05NeDdvS29RZVNwVXFSZG15WmFsVHB3NWJ0bXdoUGo1ZTNWVmcwNjFiTjNidDJzV0JBd2M0Y09BQVlXRmhKQ1ltTW1mT0hFQVo5dm5RUS9iOWZTMFdDeDk4OElFNkMyTEVpQkhxUWd5Yjl1M2JzMzM3ZHZidTNjdjc3Ny9QekprenFWNjl1dDI1YkF0Sy9QMzk4ZkR3b0VHREJ1emF0VXM5ZCtycjE0a1RKOVJybHRGb2RQajd5MVlram91THkvR2d0Sm8xYTZwZjcyZWZmUVlvTzFrcVZxeW85bCszRmFCend2Wm1uWmVYbDEzTENKdW9xQ2crLy96emJIK081aFdmcGRTeDljUW5LOStEb3hYdC95M3lNbmVqSnpYQ28vRk1QcTdHckxGM2lQLzlhN3k2RHRVeE15R0VFRG5sTWtYZCtQaDRGaTFhQkNncnEvNytXK2xYYXVzZkMwclJkOGVPSFU3UGtYcEw3NDRkTy9qcHA1L1MvWngzNzk1VnQ5VVdLVktFVTZkT2NlclVLWWZIOXVuVGgrYk5tenRkTVpwYW8wYU5lT3FwcDZoZnY3NGFzMWdzbkQxN2x0T25UK1ByNjB1UEhqMmNQbjdYcmwzcU5sbmJOaXBiRWZYcTFhdDgvLzMzZ1BMQ0dwUjMwVFBUbjlDWmtKQVF0Y2hpNnp0WXVYSmx4b3daNC9ReHRsWVdIaDRlbWhYSXpoZ01CcWQ5d1d5eTAzNEI0UGZmZjFjLzNyUnBrenBJemlZMk5sYjlkNDJKaWVIYXRXczVLdXJpWGhoRDdVK0FsRjdTeHNhcnNuOCtIUlFIUnJRNHdZeXRLVzlDbUswd2F2VXgxcjNZUkwvRXhBUFJ2MzkvdFhmZmpoMDdNaHhjNXN5NWMrY0lEdytuYytmT2Fqc1pnSjA3ZDdKbnp4Nk1SaU92dmZhYVhZdUI5RlpOWnFSZHUzYnFHMlUyMjdkdlo5KytmUVFHQnRyOS83ZGRKd0ZlZU9FRlhuamhCYnR6VHBreUJZQXpaODZ3Wjg4ZXhvd1pvK2t4bTdaOXhGOS8vYVd1WG8yTGk5T3NiQTRNREZRL3pteFAzV0xGaXVYcTlSdVUxYlcyTGJ5UFBQS0l1alhXNXZyMTY1bzM3UDc1NXgrYU5tMnF5ZDhaYjI5dnRYZ1JIaDZ1dmprS3l1NlhyNzc2aWxkZWVZVng0OFpSckZneHRaanNxR2dhSEJ6TXVISGoxTDlIUmtZeVljSUV1K05Pbno1Ti8vNzkxWE5WcjE2ZHNXUEgyaFZhYkdKaVl2anh4eDhCcFlqdjZNMWFHOXR6aDZ3V2RldVVncGdrdUJzUFM2OHZVK1BQbEVwL0pYcGU0V2FFS3NYQTJ3TStxTitmVlZmMmsyaEpXU245eVpsMURLbmNpUnFGeTZkekZpSDBNWFRvVVBWM3krN2R1OVUzWjFKcjJMQWh0V3JWNHVqUm84eWFOWXM1YytidzVaZGZFaDRlam9lSGg2YjFpNDNaYkdiNjlPbHMyNlpzNWUvV3JadkRON3dNQmdOang0NWwyTEJoWEw5K25kR2pSek54NGtTN2E2MXRGNFJ0VmF5dHFIdnIxaTNDdzhNSkNRbWhVS0ZDM0wxN2wxT25UcWt0NkdyVnF1WHcrZlhObXplQmpGZTlaalFvTGJVTEZ5Nm8xOEdFaEFUZWV1c3RaczZjbWJQbnl2K0ppSWhnMDZaTnJGeTVFazlQVDZaTm0wYno1czFwMjdZdG9Qd3UrdkRERHhrNGNHQ0d1M2pTNCtYdVI4aVpsSllMWVQzWDVUajNCODBhZklQb1AzdURPYVhsVStMTzVYZzI3WWF4dU9QZmRVSUlJZkkrbHlucUxsNjhtT3ZYcitQdjcwL3o1czJaUFh1MnVpcTJjK2ZPYk55NEVUOC9QL3o5L2ZIejgxTnZYbDVlckYycmJJZnYwNmNQdFd2WHh0L2ZuOTkrKzgxcEVkQVJaeXUvYkRLN3NxeGJ0MjRNSHo3Y0xoNFZGYVVXVHB5dDBvMklpT0RiYjc5VnR4czc0cWo5UW1CZ0lCMDdkc3gyb2FSU3BVcnE5dGZVUllHZ29DQ24vVzl0MjNvZHJVcklydXkwWDRpSWlGQzNRSU95bFhmbnpwMTA3OTZkN3QyVlByY3JWcXl3SzFwMTdOaVJqaDA3TW5IaVJMNysrbXU2ZE9tU3FXSkdRVExoa1Nvcytlc3FGNk5TM2d4WmZ6cVNsY2V1MDcxbUtSMHpFL2RiVnJadEhqNThXRjNWbEphdHdKYTZiNjV0d0NVb3EyUzdkT2xpOTdpTWV1bzZZbHRsVkwxNmRidnJ6cVZMbDlpM2J4LysvdjUyQlZpYjZPaG9KaytlVEowNmRXamJ0aTByVjY3a3lKRWpQUFRRUTR3Yk53NlR5Y1RHalJ2WnVYTW5VVkZSekp3NWsxZGVlWVYyN2RweCtmSmxUQ1lUZmZ2MnhkZlhsOURRVUR3OVBhbFFvUUlWSzFha2JObXlsQ3RYanRLbFMxT3BVaVUxMTh6MjFMVllMTGwrL2Q2OGViT2FSNXMyYlRTUFNVNU9admJzMlpqTlpnSUNBaWhhdENqbnpwMWoyclJwekp3NTAybC95YlMyYmR2R25EbHpOQVBYUUNuQXpwNDltOWpZV0hWVm1kRm9wRVdMRm5ibnVIcjFxcWFIcnJPK2lyYmZlLzcrL3J6d3dndDA2OWFOWWNPRzBhWk5HenAzN3F6cHNXeXhXSmcxYTVaYWVILysrZWZUM1dWanl6RzlZWEdPZUJpaDFYL3ZHWFE3bU5MdTZmdFcrYU9vbTFxUWJ5Qmpxai9CdThmK3A4WXNWZ3REOW4vSzluYnY2WmlaRUk1bGR2RHR5SkVqR1Rac0dMZHYzMmJnd0lIcUcxRERodyszYTNVVEhSM050R25UT0hCQUtRNCs4c2dqdlB6eXkwN1A3ZS92ejVRcFV4ZzllalIzN3R6aDdiZmZadGl3WVhUcjFnMkR3VUJFUklUNitzSDJleXQxUzRXOWUvY1NFaEpDNWNxVnVYdjNMdVhMbDFkZnV6amJYWERod2dWQWVVTXNiVS9kckF4S1MyM0RoZzJBMGs3TmFEUnk3OTQ5eG8wYng3eDU4NXgrN1pseDRNQUJGaXhZd0owN2Q3aDgrVEkvL1BBRHUzYnRZdWZPblZnc0ZwbzFhOGJ3NGNPSmlvcFNmMjg0YXRQaktnd0JKVEcxNmtYQzV1OVNnaFl6OGI5K2pFLy82Zm9sSm9RUUlrZnlSVkhYT3FOcnJwMHJiZTlEVUo2UWpSbzF5dUh4TVRFeGFsRzNWcTFhNnVyWU5tM2FhSHBGT1hMMDZGRzJiZHVHd1dCZzJMQmg2UjVyMjZLVUVXZFBNbE1QamlsZHVyVDZjWFIwdEZwd1ROMVhNUFdxTjBoWmlWYXhZa1dlZlBKSnpYMGxTcFRRckFyT2ptblRwZ0hwVHdpM3VYYnRHbi85cFV5VlRic2lJU2V5MDM1aDBhSkZKQ1ltNHU3dVRuQndNR2ZPbkdINTh1VnF6OHFiTjIrcVU0dUxGU3RtdDJydXdvVUw3Tm16aCtUa1pGNTg4Y1VzZmU3Yy9MblhnNy9KblJsZHF2UHNEd2MxOGRkV0hhTnoxUktZM0RPZTVpd0tyc1RFUkVhT0hLbXU5clN4WGErdVhidW1idnRQUFlScTllclZhcnVUcmwwZC94L3g5dmJXckxEUGpMUmJSN05xenB3NUhENThtS05Iai9MUVF3OXg3ZG8xenAwN1IwaElDQjRlSG93ZE81WWlSWXB3NE1BQlJvOGVUVVJFQk9mT25WTjNrSUN5bmYrVlYxNmhaY3VXL1BycnJ3NExoYW12NmRucHFac2RqcTdmdGhmcG9hR2hsQ2xUUm8zSHg4Y3pmZnAwZFJqY3M4OCtTK1hLbFhuOTlkYzVldlFvNDhhTjQ1MTMzckZyNVpCYVFrSUNIMzc0b2RxcW8xYXRXbGdzRm80ZlAwNjlldlVJRHc5WGZ3WWFOV3BFaHc0ZHFGcTFxdVozWCtwelpXYVZzdEZvNU5GSEg2Vi8vLzc0Ky9zVEh4OVBlSGc0NGVIaGxDdFhUdTFubVppWXlMUnAwOVJXUDQwYk42Wno1L1FIZnRsV3htVzFxRnZRakt2Ums4L0ROM0k5L2w4MXRpUHlPS3V1N0tOYjJjWTZaaVpFOWdVRkJkRzdkMisrK09JTHRhRGJybDA3dSt0Q2VIZzRreVpOVXArTHRtclZpckZqeDJiWWRpMDRPSmhaczJhcGhkMlBQLzZZSFR0MjhQcnJyMnQ2L3RxS3V1WExsNmRVcVZLVUxGbFMzV2t3YmRvMDNOemMyTHg1cy9yN0kvVk9SWnVJaUFqT25Ea0RRRmhZV0k0R3BkbkV4OGVyaXlPYU4yOU8rL2J0ZWV1dHQ0aU9qbWJjdUhFMGI5NGNVQmEzcEczM1lHdmZrMXJxUlJTMk4rd0tGU3JFdkhuek9IdjJMS0FVeTl1MmJZdlJhR1Q0OE9HOCsrNjczTGx6aDlHalIvUEJCeCtvQTF0ZGthbHRieEwzcjhVYW5iS29Kdm5FYnBKUEg4QTlORXpIeklRUVFtUlh2aWpxNW9hZVBYdXliOTgrZXZUb1lkZC9NWFZQcU15cVZhdFd1dHN0UVNuQTJvcTZ0bFdkMldWN0FYenc0RUYyN05paFdlbVVuSnpNbWpWckFPVmQ4S0NnSU5hdFc4ZldyVnM1ZE9pUTVnbVFyYmR2Ky9idE5VOGtiU3ZSaWhjdjduUWxXbmI5L2ZmZjZyYTFqQXJoQUo5ODhna1dpd1VQRHc5MWNFMTJYTDkrSGJQWnJCWnJ1bmZ2N25SQTBLWk5temh5NUFqeDhmRmN1WEtGUW9VS2NmRGdRWFY3WFBmdTNhbFJvd1pUcGt6aHhJa1RIRDkrblBMbHl6Tng0a1JpWW1MdzgvT2pmZnYybXVGNWtOSi9MS1BXRUFYVk0zWExNRy9IT2ZaZVN1bE5mVEVxanJrN3p2Rm1tK3h2a1JmM3o1YTJVKy9yK1cwdjBwS1NrdFNDYnVvM1JLWk9uVXJSb2tYVjQ0eEdvN3JLOU55NWMycGZ2dXJWcTJlNmVKbVVsSlRoNnQyY0ZIVy8vZlpiZHU3Y0NTaXRKNnBVcWFMZVordExEakJvMENBR0RCaUF1N3M3cTFjcjdWV01SaU9EQnc5bThlTEZSRVZGOGU2Nzc5S3ZYeitlZi81NTlmRW5UcHpnd0lFRC9Qbm5uNXcvZno3VFBkTnpnNlByOThtVEo5VkNhYXRXcmRSalQ1NDh5YXhaczlTQ2EvUG16WG5paVNjd0dBd01IVHFVQlFzV2NQandZUVlQSHN6dzRjUHRlazArOWRSVGxDbFRodi83di85VEM3cnQyN2RueElnUmFndUw0T0JnaGcwYnh1VEprN2x5NVFyNzkrOVhlejg2S3VwbXR2MUMrL2J0TlZ1bFUrK2VzUTNBUEgvK1BOT21UZU9mZi80Qm9GcTFhb3dmUHo3ZDcxL3FWaHF1K252QXhzZmR4S3o2ZmVtelc3czY3NVVEbjlHNWRBTThqQzd6bEZUY1o2WmVTeDdJNTdsMjdScExseTVWQzUwMkd6ZHVCS0J2Mzc2VUtsVUtxOVhLM0xuSmgvbWdBQUFnQUVsRVFWUnoxWUp1OSs3ZEdUcDBhSVlGWFp2ZzRHRG16Sm5EMjIrL3paVXJWemg4K0RBclZxeFEzenhyMEtDQjV2cXllUEZpelk0WjI0SVFXNHU1TW1YS09GeXhhc3NiY205UnhlZWZmNjYrN25yc3NjZW9WYXNXSTBlT1pQYnMyVVJFUkxCaXhRb2c4MFBPamg4L3J2bDd6Wm8xTVJnTTZ2T0o1czJiYTRybExWdTI1T1dYWCtiamp6OG1LaXFLc1dQSE1uLytmRXFVS0pFclgxKys0K0dGVjVjaHhDMmJwZ25IL3p3WHY5SGZnREZ6SzlTRkVFTGtIUzd6RExwRWlSTE1uajBiVDA5UGRSSjFidHUyYlpzNlVBdEl0ODlmVnRXdVhadkRodzl6NGNJRjljV3RJeTFhdE1Ca01yRnQyemJOWUp4NjllclJzV05IVHAwNnhaRWpSeGc2Vk5zVTM5WUc0ZGl4WTNidmxJUGpDZStwSFQ5K25JOCsrZ2czTnpjOFBUM3g4L09qU0pFaXhNZkhxMXU5VENhVHcwbTdxUzFac2tSZGVmRDQ0NC9uNkVuWGtDRkQxRzJ2QUN0WHJzendNUWNPSEtCZnYzNTA2ZEpGYmRWUXRteFordmJ0aTd1N3U5cVhiTjY4ZVZnc0ZpNWN1SURSYUdUTW1ER2NQSGtTUU4wcW5IcUEwNE1zd3VRMTg3dlZvdWtuT3pXeGFWdk84R0xqSUFKOVBaMDhTdWlsZFluMDM2ektqTzNidDdOdzRVSk1KcE82Y3NuUHo0L1kyRmkxbUFuS0NxZm5uMytlMXExYk0yUEdERFp2M2t4VVZKUm1RR1duVHAwSUNBamcwcVZMVEpnd2diaTRPTHk5dmUxMkc2UTFjdVJJOWY5aVZGU1UrbkY2L3hjblRweG9OK3dMVXE2UGx5NWRjbmg5REFvS0lqUTBsTktsUzZzOSszeDhsR25TVzdkdUpUdzhYTFBMd213MnE0WFBldlhxMGFOSER4bzFhc1RVcVZPcFVhTUdqUm8xWXNtU0pSdzVjb1NqUjQ5cWVqbjYrL3VyQmVqTURFb0RHRGh3SUdGaHpsZmdaUFg2bmZyZnNHWExsbHk5ZXBYdnZ2dE9zenE2WThlT2pCZ3hRbjNUdEVlUEh1cXduTWpJU041KysyMXExNjVOcjE2OWFOU29FWWNQSCthSEgzNVFkMm40Ky92ejZxdXZPbnhqTHpnNG1BVUxGdkRwcDUreWR1MWFqaDQ5eXZEaHd3a0xDK1BSUngvVnJFQXptVXhPMzh3RDFCZit0cDlURzl1L2p5Mlh6ei8vbko5KytrbHQzOUM0Y1dNbVRKaWcvanVieldiZWZmZGQ0dVBqaVkrUEp6RXhrZmo0ZU0wdW10em9INW5mOWE3WWlvOU9yMkhmclROcTdOSzltOHc1dVlxeE5aelBBaEFpSzR6bDdZZVRaZFdTSlV0WXRXb1ZQajQrNnZYVjI5dWJoSVFFOXUzYng3cDE2OWkvZjc5NlBhNWJ0eTVQUGZVVWl4Y3ZKanc4bkkwYk43SjU4MmFhTkdsQ2h3NGRHRGR1SE9QSGorZXBwNTV5dXNza1BVRkJRWHp5eVNmTW1ERURIeDhmUWtKQzFPZTFIVHQyZFBpN0tTM2JkZTNPblR0Mnh6LzMzSE1zVzZiMDdpNWZ2angxNnRUSlVuNnAyK1RZcnZ1SERoM2lsMTkrQVpUWEo3YkZNQjA3ZHVUeTVjc2NQbnlZcWxXcnNuTGxTbng4ZkhqcHBaYzA1MXl6Wm8xbVFEU2c3cEl3R0F4MDY5YU5zMmZQYWdxNkV5Wk1zQ3VXUC83NDQ5eTZkWXNsUzVadzgrWk54bzRkeTl5NWN6TTFpTGtnOG1qWWdZUWRQMks1ZWxhTldXNWRJWEhYejNnMmZ6S2RSd29oaE1pTDhrVlIxekEyNVFWa1RyYWsyOTdGZGpUc0lEY1VLbFRJNGJ2TUR6LzhjSTdQL2N3enp4QVpHY21lUFh2VXJadzJScU9SSWtXS0VCWVdwaFpyVzdWcXhlWExsK25Rb1FNZE9uU2daTW1TQU96WnN5ZmRkOElkOWRRRnh4UGVVeXRac3FTNjdja1JvOUhJc0dIRDhQUHpjM3JNMmJObldieDRNYUMwa0hqdXVlZlMvWnozMDVFalI3aDM3eDVlWGw1TW1qUkpMY3kzYWRPR1gzNzVSUjBRNGU3dXp0aXhZOVh0MXFBVVNGNTg4VVhOaW5CbjA5UFRrMXMvOTNwckVoUkEzNGJsK1ByUGxPSkdkSUtaMFd1Tzg5WFQ5WFRNVE53dkpVdVcxQlJIQXdJQzFLRXM0OGFOWS9iczJRd1lNSUNPSFR1cUw3N2VmUE5OMnJScHc4V0xGMGxLU3NMTnpZMktGU3ZTcEVrVG9xT2pHVFZxRkZGUlViaTV1VEYrL1BnTXQwOWFyVmE3YTFueDRzVnAzTmp4Tm0rcjFjcUZDeGZVLzhlT3BCMUNabE8zYmwwbVRKaWcyUlhSb1VNSGR1ellRWEp5c3Rxak1LMUNoUW94YU5BZ1FIa1IvZW1ubjJJMEdsbTRjQ0hMbHkvWEhGdWhRZ1hDd3NKbzJyUXBIM3p3QVpDNVFXbUEzZTZVdExKNi9lN1hyeDhHZzRFTEZ5NFFFQkRBNE1HRDFmWVAvdjcrREJzMmpIYnQydG1kNThrbm55UTBOSlRwMDZkejgrWk4vdjc3Yjg2ZE8wZG9hQ2lIRGgwQ2xCZnFYYnAwNGNVWFgweTNSWU8zdHpjalI0N2swVWNmNWYvKzcvODRkdXlZT29HK1Q1OCttbVB2M0xuRG9FR0Q4UFB6MDB4dkR3Z0lVSDgzYnQyNmxmUG56NnZGQ052UFFmSGl4Vm0vZnIxYTdIQjNkNmR2Mzc3MDZ0VkxzOHZIemMyTnMyZlBPbTN6RXhRVWxDdlBCUXFDaFkyR1VuK2R0dVhWNUtQTEdGQ3BMWUZlR2Jkb0V1SkJLRldxbERvMERKU2RjQ0VoSVF3Y09GRHpleUkwTkpRK2ZmcW9ieWFGaFlYeHl5Ky84UDMzMzNQMzdsMTI3OTdON3QyN2VlYVpaL2o4ODg4ejNWUGNFVjlmWHlaUG5reHljakw5Ky9jSGxEZUxtalJwd3ZUcG1lK0pHaHNiYS9kNzRvOC8vbEFMczRNSEQ4NXdGMk5TVWhLdnZ2cXFXdFJPUFNNaklDQ0EwNmRQTTJuU0pFRFo3ZkRLSzY5b0hqOWd3QURNWmpNLy8vd3pvSHgvMDdaN09IandvRjFSZDhxVUtZd2FOWXErZmZ1eVpjc1dqaDA3QmlqelVVYU1HT0YwOWZPQUFRTzRmZnMyNjlldjUvTGx5M3owMFVkTW5EZ3gzYTh4TGZlSFg4dlM4WG1aZDQ5UnhINnNiUTBZdi80TFBCcDJ4T0R0L0hldkVFS0l2Q2RmRkhWejIvMWFxUnNTRWtLL2Z2MUlTa3JDYkRiajRlRkJoUW9WMUg1Uk9XRXltVEpjbVpaYSsvYnQ2ZGl4bzkyVHNtN2R1amtkanBDZTFCUGVIU2xXckJpdFdyWENZckhnNWVXRmg0Y0hucDZlZUhwNkVoZ1lTS05Halp4T0ViZXBYTGt5NzczM0h2UG16V1BhdEducHZxRFBqTXlzekhYbTl1M2JqQmd4Z2xkZmZWV3pSUzMxRnU2aVJZdnl6anZ2VUtOR0RVQXArUDd3d3cvY3VYTkhzOHFyUllzV0RyY0Z1NUpaajlaZ3hkRnJSQ2VrYkVYLytzL0xERzFha1NaQnJybFNJcTlxc3lubFJVNTJXekVFQlFYeHdnc3ZBRW9mMW1iTm1xa0Z3U1pObXZERER6L1l2YkExR0F3MGJkclVZWjgvZjM5LzNuenpUV2JObXNYcnI3K2VxV3ZZMDA4L3plblRwMGxLU3NKZ01GQ3laRWxhdDI3dGNObzNLRVhkUVlNR2FWYjNaNWJ0K3BqNnhXUllXQmpmZmZjZEowNmNzRHVud1dDZ2NPSEMxS2xUUjlObjFmYjRldlhxOGZ2dnY5T2dRUU1hTm14SVdGaVl3NjM3cVFlbHBTZWpnWk5adlg0WEwxNmMxMTkvbllTRUJFd21FOU9tVGVPTk45NmdaY3VXOU83ZE85MXJkNTA2ZFZpOGVERkxseTVsL2ZyMXZQdnV1L2o3K3pObXpCaENRMFBwM2J0M2x2b2Rob2FHTW0vZVBBNGNPTUQzMzM5UFFFQUF2WHYzVnR0MGdQSXo2T2JtcHJrdU4yblNoR0xGaXRHOWUzZTJiOTlPVEV5TTNUUjNOemMzQmd3WVFOdTJiYmwyN1JwUlVWRzgrdXFyVHZNclY2NGMwZEhSbUV3bUVoSVNpSTJOeGRmWGw3Q3dNQVlOR3BTallzNDd0ZkxmY0RSbjZoVUpwbTl3Rzc0K3YwV054WmtUR2ZQWE55eHVhajhJVm9pc1NsajJqUHF4cWRmU2RJNTBya2FOR2p6NTVKTllMQllLRlNwRTgrYk5xVkNoQXBNblQyYk1tREhVcjErZnJsMjcycTFvZFhOem8wZVBIblRwMG9XMWE5ZXlhdFVxR2pkdW5PVzVDczRZREFZOFBEeVlNbVVLRXlkTzVNMDMzOFJrTXRHdlg3OGNuYmRaczJZa0p5ZFR0R2pSVExWZThQRHdJQzR1VG4xRHo2WlVxVkpVcVZLRklVT0djTy9lUFR3OFBKZzRjYUxheGliMTErSHU3czVUVHozRlUwODk1ZkJ6dlBQT08zYXhZc1dLc1dqUklrd21FdzBiTnVTdHQ5NmlUcDA2REJ3NE1NT2NSNDRjU1ZSVUZCNGVIazVucWFUSDQrR1JXWDVNWHVVV1ZBT1ArdTFKT3BScS9rQkNIQW0vZllaWGo2eC9iNFFRUXVqSFlNM3BkSmdISUxkWExCNDZkSWd4WThaZ05CclY1djNPeE1URThNUVRUd0F3WThhTUROc0hpSnhMU2tySzBZdmYzR0lyV0tRV0d4dkwrUEhqS1Z1MkxFT0hEclVyWHR5NWM0ZDkrL1lSRlJXRjBXaWtiTm15Tkc3Y09OTjkwMUlyS0N0MWJkN2ZjcFp4NjA1cVlrM0tCN0RubFp5LzZTRnlqMkhKRStySDFtZC8xakVUZTJhek9kTVR5Zk16aThXQ3dXQnd1bEtxZCsvZTNMaHhnNWRmZmpuSC9kcHppOFZpeWZKMUx2VmpzdlA0OU01cFcrMWNyVm8xUHZyb0kvYnUzY3Z0MjdjeEdvMEVCZ1pTcjE0OTlmTkZSMGR6OHVSSnpTcGVMeTh2cWxTcG9yYnJ5RXgrYVkrSmo0L1BsZlpMQlZGay9CMHFyQnBFbkRsUkV6L1VhUTcxaWpodmx5RkVac1ROVG5rejN2dU5mM0w5L0ZtNVhsbXQxbXpON3NnTVI4OVRjOEppc1dDMVdwMytuajE3OXF3NkpIUHc0TUdzV0xHQ1M1Y3U0ZUhoZ2J1N095VktsS0I5Ky9ZVUtsU0k4UEJ3M25yckxkNTQ0dzBhTm15WWF6bW1sWnljck9rZm5KRzg4aG9qTDdEZXZVWDBqT2NnU2J2WXllLzFyekNXdE8rNUxJUVFJbTl5eWFLdUVEbVJXOFdIakJTMG4vdUVaQXVoczdad01VbzdzR3JKY3cxNHBtNFpuYklTYWVYbG9xNFFvdUNZZnZ3bnhoLytUaE5yWEt3S2V6dk0xQ2tqVVZEYzc2S3V5SnlDVmtCTjNwVXk1Tkg5NFJFNlpwSjdFalo5UThMNkx6VXh0K0E2K0E3OVVLZU1oQkJDWk5YOXIwd0pVY0E4aUlKdVFXUnlOeksvVzAyNytOaTFKNGhPU05ZaEl5R0V5QjhtSDEybTNncUtONm85VG5rZjdlRENmYmZPOFAwLzIzVEtTQWlSbXdwU1FSY2dhZGM4OVZaUW1GbzlneUZBTzVUYWZQNEl5WC9MZFZnSUlmSUxxVTRKSVI2WTdqVkwwVEUwVUJPN0dCWEhlNXZQT0htRUVFS0lTWDh2Vlc4RmhZZlJuZmtON2Z1TXZuSG9hKzRsMzUvWkIwSUlJVkp4OThTcjZ6QzdjTnl2bjBCeW9vTUhDQ0dFeUd2eVJWSFhPcU9yZWhQQ1ZSVFVuL3M1WFd2aWxxYTkzTHdkNSszYU1nZ2hoQ2pZbmlqWGxCYUJOVFN4Ni9IL011MzRjcDB5RWtJSTErSlJwelZ1d2RxQmY5YW9DQksyRlp5ZElVSUlVWkRsaTU2NlFvaUNaY2lLSXl6Y2UxRVQ2MVduREV1ZmwwR0VldHNhY1ZUOXVIV0pXanBtSW9Td0tjaTlyby9mdVVUdDMwWmdzVnJVbUtmUm5UTmQvNDhnMzhCMEhpbUVZNVpMdTlXUGplVWYwakVUVVpBVTVGN05saHYvRVBOQlAyM1F3NFQvMkI4d0ZDcW1UMUlpNnk1ZWhrT0g0VXc0bkQ0THQvL1ZPeU1oOHA2aVJTQzBNbFNwRFBYclFGQTV2VFBLTVNucUNpRWV1TWpZUkVKbWJDSTZ3YXlKYjNpcENlMnJ5SXQ0SVlSSXJTQVhkUUdHN1YvSWdyUHJOTEdlNVI5aWVmTXhPbVVraEJBcHJKRW5pZis2RXdERzB2VXdQYjlTNTR4eVg5enkyU1R0VzYySmVUVG9nUGN6NDNYS1NHUmFZaEw4dUFKV3JRR0xsSGFFeURTakFSN3ZDcjE2Z3J1YjN0bGtXNzVvdjJBWXUxcTlDZUVxQ3ZMUGZhQ3ZKMU02VkxPTGoxaDFETE04R2NrVG9wSml1Wk4wVCs4MGhIQjVmMGRkVUQ5dVVxeUtqcG5jUCsvVmZSNC9keTlON0tkTHU5a2VjVXluakVSQllMMXpDZlBaRFhxbklRb0FRMkExdkFidXdMUFRMTnhxOXRRN25mdkNxL05MWVBMV3hKSU9ic0I4OGJoT0dZbE0rZWNpdkRFZVZxNldncTRRV1dXeHdzKy93cmgzNEh6KzNZR1JMNHE2UW9pQ1ovakRGYWxSd2s4VE94NFJ3MmY3TGpwNWhIZ1FWbDg1UVAzZlJsRmtlVy9tbi9wVjczU0VjSG0xQXlwd3Z0dENGamNaVHQvZ1IvUk81NzRvNHVuSGUzV2V0NHNQMmY4cHNxRk1aRmxpREFrL1BrZjhaeTFJWFBVeVZubHpRT1JFZkJRQWhzTGxjYXYxRk83MSt1aWMwUDFoOEEzQXEzMC91M2pjaWprNlpDTXlKVDRCWnMySHE5ZjF6a1NJL08zOEJaajlFU1FuNjUxSnRraFJWd2loQ3plamdRKzYxclNMdjczaEZORUorZk9DV2hDVThnN2c3enZLeXNEM2ppM24wTC9uZE01SUNOZDFPekVhZ0lxK0plaFg2UkdHVnVta2MwYjN6OHRWT2hQaVYwb1RPM0gzTWd2RDErdVVrY2kzUFAwd0ZxK3FmR3hKSXY3N0hpVC8rUVhXdTFmMHpVdmtLOWFvZjBqKzh3dmlGalRCZlBSL2VxZnpRSGcyNjRteFdGbE56SEwxTEVsL3luVTRUMXJ5UDdnUm9YY1dRaFFNTnlKZzZVOTZaNUV0K2FLbnJyUHQ1OVlaWFROOXpOYndXN1JadE52dS9sYkJSZGs2NU9GTUh6UHA5OU5NM25qYTdwaDMyb1V5cVgxb3JoN1QrdE5kYkR0LzIrNllMWU1lb25WSXNWdzlKaTk5and2cXYwTnVmSThMb2s1ZjdHWDk2VWhON0xWbXdjenJabC93RlEvR2tQMExXUGpmbGxVdm93ZlQ2L1ZoYUpWT21Jd2VPbWNtaEdzNEczMk4xVmNQTU82dmIxblFhQWo5S2hYTUZicHAvWDc5THpwc21heUpCWGo0Y3ZIeHovRDM4SGJ5S0NFY1NJd2hmbkY3ck5IWDFKQmI1Zlo0ZHY4TWdLUmRjMG5lTmQvdVllNFB2NGJId3lQbEdEbkc3aGpQeHo3R3JXckJmVDV1azN4aUYvY1dhL3ZvR253TDR6OStHWGg0T1htVWVPQk9uWUczcGtMZUwrVUlrWDhZREREMUxhZ1dxbmNtV2VLdWR3SkNDTmMycDJ0TkdzemZUb0k1WmZMNXg3dk9NNmhKQldxVTlFdm5rZUorZWJmTzgveDBhVGMzRTZLSnR5UXg3K1N2aktqNkdBQ1QvbDdLNUtQTDdCN3pUcTFlVEtyOWpCd2p4OGd4dVh4TS83MGY0ZU51NHVtZ1puYVBMV2phbDZwSDF6SmhyTDU2UUkxRkpjWHkxcEh2bWQvd0pSMHpFL21PcHg5ZWZkZVJ1RzYwMmxmWFVLS0d6a21KL01vdHBDMXVGVnZxbmNZRDRWNzlZZHlyaEpGOEp1VTZiSTI5UThMR2J6RjFIcWhqWmtKanpYb3A2QXFSMjZ4VzJMZ2wzeFYxcGYyQ0VFSlhOVXI2TWFKRnNDWm10c0tvMWRJRFR5L0ZUWVU0M2ZYLzZGNnVDUURkeXpmUk9TTWhYTmRqWmNQb1VMcWUzbWs4TUhNYkRNRGRvSjFBL1BHWjN6aWJhc1dsRUpuaVZSalA3b3Z3N0R3YnQycVBZUXlVb3E3SVBFT3hLcmhWN1lwbnAxbDRQdkVGbUFycG5kSUQ0L1hFU0RCb3l3UUoyNVppamJxaFUwYkN6aFg1blNqRWZaRVAvMi9saTVXNm1kbDZudEV4clVPSzVjb3hrOXFuYk11LzM4ZllXZzA4aUdQeTB2ZTRvUDQ3NU1iM3VLQ2E4RWdWdnR4L2ljallSRFcyL25RazYwNUYwcWxxb0k2WnVhNGlubjc4M09KTnZqNi9oZFlsYXVtZGpoQXVwV2JoOHRRcUhFU24wZzFjcHZXQ1RXWC8wb3lvMnBYWkozOVJZeGFyaGFIN0YvTDdJNU4wekV6a1YyNDFuOFN0NXBPYW1NZkRJOVh0OXM3SU1YS01xeklXTDR2bnc5MUovR05GU3RCaUp1NlhqL0hwTzFXL3hFU0t5TWlNanhGQ1pOMlZxM3Bua0dYNW9xZXVFS0xnKzNUUEJZYisvTGNtVnFPRUh3ZGZhNG5KWFRZVkNDR0VxNGhPaXFQU3IwTzRtWEJYRTEvVmNqeVBsVzJrVTFaQ0NPRTZySEhSUkwvL0xNVEZhT0srUStialZxbXVUbGtKMVpOOTlNNUFpSUpyK2JkNlo1QWxVaWtSUXVRSkF4c0gwYVI4Z0NaMlBDS0d1VHZPNlpTUkVFSUlQZmg3ZVBOK1hmc1hyQ01QZmttU0pWbUhqSVFRd3JVWXZQM3g2dmlpWFR4dXhSeXdtSFhJU0FnaGhDTlMxQlZDNUFsdVJnUHp1OWx2ODUrMjVZeW1MWU1RUW9pQ2IwQ2x0dFFOcUtpSmhjZGNaOTZwWDNYS1NBZ2hYSXRuMDI0WVMxVFF4Q3dSRjBqY0k5ZGhJWVRJSzZTb0s0VElNNW9FQmRDclRobE5MRHJCek9nMXgzWEtTQWdoaEI0TUJnTUxHdzIxaTA4NStpT1I4WGQweUVnSUlWeU0wUTN2SHFQc3d2SHJQOGNhRjYxRFFrSUlJZEtTb3E0UUlrK1orV2gxVEc3YVM5UFhmMTVtNzhVb25USVNRZ2loaHliRlEra1YxRXdUaTBtT1oremhiM1RLU0FnaFhJdGJwYnE0MTlCZWg0bUxJV0hEWW4wU0VrSUlvU0ZGWFNGRW5oSVU0TTJiYlNyYnhWOWJkVlNIYklRUVF1aHBib01CZUJyZE5iSEY1emJ6MTcvbmRjcElDQ0ZjaTNmM1Y4SG9wb2tsN2xxSjVjWS9PbVVraEJEQ1JvcTZRb2c4WjF5YnlnUUZlR3RpZXk5RnNmVHdWWjB5RWtJSW9ZZlMza1VaVjZPblhYencvZ1U2WkNPRUVLN0hFRkFTejVaUGFZTldpekkwVFFnaGhLNmtxQ3VFeUhOTTdrWm1kS2x1RngrNzlnVFJDVEw1WEFnaFhNbTRHajBwNVZWRUU5dDM2d3cvWE5pdVUwWkNDT0Zhdk5xK2dNRzNzQ1ptUG4rRTVPTi82SlNSRUVJSWtLS3VFQ0tQZXFadUdacVVEOURFTGtiRjhkN21NenBsSklRUVFnOG1Ody9tTk9odkYzLzk0RmZjUzA3UUlTTWhoSEF4SmgrOHVneTJDOGV0bkE5bVdYQWhoQkI2a2FLdUVDTFBtdCt0Rm00R2JXemVqdk5jaklyVEp5RWhoQkM2ZUxaQ0N4b1hxNktKWFkvL2wvZVAvNlJUUmtJSTRWbzh3anBqTEtPZGUyR05paUJ4eDNLZE1oSkNDQ0ZGWFNGRW50VWtLSUNYR2dkcFlnbG1DMlBXbk5BcEl5R0VFSHBaMkdpb1hXekdpWis1R0J1cFF6WkNDT0ZpREFhOGU0eXlDOGR2K2hwcmJKUU9DUWtoaEpDaXJoQWlUNXZhc1JyK0p1M0UzV1ZIcnZMN0dYa1JMNFFRcnFSZWtXQUdWR3FyaVNWYWtubjkwR0tkTWhKQ0NOZmlGbFFEajdwdHRNR0VPT0xYTHRRbklTR0VjSEZTMUJWQzVHbUJ2cDZNYjFQRkxqNWkxVEhNRnFzT0dRa2hoTkRMKzNYNzRPM21xWWt0djdTYjdSSEhkTXBJQ0NGY2k5ZGpyNENiaHlhV3RQODNMRmZQNnBTUkVFSzRMaW5xQ2lIeXZKRXRLaEVVNEsySkhZK0k0Yk45RjNYS1NBZ2hoQjRDdlFvenFmWXpkdkVoK3ovRmFwVTMrb1FRNG40ekZDcUdxYzJ6ZHZHNG56N1FJUnNoaEhCdFV0UVZRdVI1Sm5jajg3dlZ0SXUvdmVFVTBRa3ljVmNJSVZ6SnlLcVBVZDZudUNaMjR1NWxGb1Z2MENraklZUndMYVpIZW1Qd0w2cUptUytkSU9tdlRUcGxKSVFRcmttS3VrS0lmS0Y3elZKMERBM1V4Q0pqRTVtNC9wUk9HUWtoaE5DRGg5R2RqOE1HMnNYZi9PdGJvcFBpZE1oSUNDRmNqTHNuWGwySDJZWGpmLzBFa2hOMVNFZ0lJVnlURkhXRkVQbkduSzQxY1ROb1l4L3ZPcy94R3pINkpDU0VFRUlYM2NvMnBrVmdEVTBzS2ltV3QvOWVvbE5HUWdqaFdqenF0OE90ZkhWTnpCcDltNFROMyttVWtSQkN1QjRwNmdvaDhvMGFKZjE0cVhHUUptYTJ3cWpWTWlCSENDRmN6YWVOaG1BMGFKL0tmbmg2RFdlanIrbVVrUkJDdUJidm5xL2J4UksyTE1GNjk1WU8yUWdoaE91Um9xNFFJbCtaMnJFYWdiN2F5ZWZyVDBleTdsU2tUaGtKSVlUUVE0M0M1UmxXdVpNbVpyRmFHTHAvb1U0WkNTR0VhekdXcVl4SG1QWTZqRG1KK0ZVZjZaT1FFRUs0R0NucUNpSHlsVUJmVDZaMHFHb1hmMzMxTVJLU0xUcGtKSVFRUWk5VDZqeExnSWV2SnJieHhtRldYem1nVTBaQ0NPRmF2QjRkQWg0bVRTenB5RmJNRjQvcmxKRVFRcmdPS2VvS0lmS2RnWTJEcUZIQ1R4TTdIaEhEM0IzbmRNcElDQ0dFSG9wNCt2RnUzZWZzNGlNT2ZrR1NKVm1IaklRUXdyVVlmQU13dFh2QkxoNjNZZzVZclRwa0pJUVFya09LdWtLSWZNZk5hT0NEcmpYdDR0TzJuQ0V5VmlidUNpR0VLeGtTMHBIcWhjcHBZdUV4MTVsL2FyVk9HUWtoaEdzeHRleUZJYUNFSm1hNWVwYWtmV3QweWtnSUlWeURGSFdGRVBsU3A2cUJQRjZqcENZV25XQm00dnFUT21Va2hCQkNEMjVHTno1dE5NUXVQdm5vTWlMajcraVFrUkJDdUJnM2Q3eTdEYmNMeDYvN0RCTHU2WkNRRUVLNEJpbnFDaUh5clE4ZnI0WEpUWHNaKzN6ZlJmWmVqTklwSXlHRUVIcG9XYUltajVkdHJJbkZKTWN6N3ZCM09tVWtoQkN1eGIxV0M5eUM2MmhpMXRnN3hHOVlyRk5HUWhSUVZVSmd3Vno3Vy9GaWVtY0d4bHdvTVhxWk1qNUdxTnoxVGtBSUliSXJLTUNiRVMyQ21iRTFYSTJacmZEYXFxUHNlYVc1anBrSklZUjQwRDVzK0JKcnJ2NUpzdFdzeHI0NHQ1RlhRcnRRcjBpd2pwa0pJWVJyOE80eGlwZ1ArbWxpaVgrc3dQT2g3aGlMbDlVcEs1R25OVzBFZmRQMHhyOTFHOTZhbXJYemVIdkJuT24yOGVrZndNWEwyYy92M1lsUXJLZzJ0bllEL1BwYjlzK1pVNTZlRUZqY1B1NnVjM212UkNCTWVFUDUvcXpmbEwxelZBbUJpV1BncDEvZzEzVmdrVUhvR1pHVnVrS0lmRzNDSTFVSTlQWFV4UFplaW1McDRhczZaU1NFRUVJUFFiNkJ2RjZ0bTExODhQNEZPbVFqaEJDdXgxaXlJcDVOMDF5SExXYmlWMzJrVDBJaTcvUHlVZ3FVcVc5cGk2aVpZVERhbnlld09IaDQ1Q3kvWWtYdHorbm5tN056RmtRaHdUQjlFcFF0QXdQN3dUTTlzMzRPSDI4WStUTDQrRUNmWjJIbVZLaGNLZmR6TFdDa3FDdUV5TmY4VGU3TTdGTGRMajUyN1FrU2t1V2RQU0dFY0NWdjErcEZjVk1oVFd6ZnJUTXN1YkJEcDR5RUVNSzFtRG9QQkpPM0pwWjhjZy9KcHcvb2xKSElOVVlqbENvSmRXdERwM2JLQ3RzM1I4SGM5Mkg4RzNwbkovVFNvQjVNbmdDRlV6My9lckk3REJtUXRmTU1lVkZaN1d0VE1RaW1UWUwrdlhNbnp3SksyaThJSWZLOWZtSGwrWFRQQmZaZVN1bWxlekVxanVsYnpqS3BmYWlPbVFraGhIaVFmTnhOekt6M0FnUDJmcXlKanpxNG1CN2xtbUp5eStHS0hTR0VFT2t5ZVB2ajFXRUE4Yjkrb29uSC96d1h2OUhmZ05GTnA4eEV1a3dtS0JJQUFZWFQvQm1nckZZdFZVTHAyZXJtNU4rdmJCa29XZ1J1Ly90Zzg4NVBqQWI0WkU3T3orTnM5ZkdVQ1dBMk83NHZLMGFOZzdqNHpCOGZYTUZ4SDl4MmJjQnNnYysreXZnY25kckJ3MDNzNDBZRFhMK1IrVnhja0JSMWhSQUZ3dnh1dFdqNnlVNU43UDB0WnhuUXFEeEJBZDVPSGlXRUVLS2c2VitwTGZOUHJlWncxRDlxN0hyOHYwdzd2cHpKdFovVk1UTWhoSEFObnMxNmtMaHJKWlpiVjlTWTVkWVZwYjl1aTZkMHpFeG9GQ3NLazhZcHhWc3ZyNXlkeTJpQVprMjF2V1k5UENBcEtXZm5MVkFNam52aDVwYWlSWExuUElZc2J1ai82UmZ3OUlDZWo5dmYxN0V0eENmQXQwdWNQNzV5SmVqM3ZPUDcxbTJFMzM3UFdqNHVSdG92Q0NFS2hDWkJBZlNxVTBZVFN6QmJHTFBtaEU0WkNTR0UwTXZDUmtQdFl1OGZYOEcxdU5zNlpDT0VFQzdHNkliWEV5UHR3dkVidnNRYUY2MURRc0toVzdjQlE4NEx1all0SGs3NXVGb29MSndIajdUS25YT0x2RzNKY3VmRDR4N3ZBblZxT2I2dmNDRVkvWnJqSVc4SEQ4T1gzK1JlamdXVXJOUVZRaFFZTXgrdHp0cFRONGhPU05sMnN1eklWVWEycUVTVG9BQWRNeE5DQ1BFZ05Ta2V5bk1WV3ZCRHFsNjZpWlprUmh6OGttWE5wTytmRUVMY2IrNmhZYmhYYTBMeXliMHB3WVE0RXRZdXdxdm42L29sSnJUMkhZREhIODJkYzFXcUNHVktRWkVpTU81MVpVditzSmVVbFpoZmZnUEp1ZEFhUUR4NFZhdkFpR0VaSDJjd09JNWJMUERpQzhyOUJnQ0RzckxiWUZDR28vbjVPWDVjcFFxWmExY3g4VjI0ZVN2ajR3b29LZW9LSVFxTW9BQnZ4cmVwd3JoMUp6WHgxMVlkNVk5aHpYQXpPdmxGSTRRUW9zQ1pYYjhmeXkvdEp0R1NyTVordlBnSEwxZnBUTXNTTlhYTVRBZ2hYSU5YdDFlSk9kVUhyQ25EaXhQMy9vcG44NTRZUzFiVU1UT2hPbklzNjBWZHMxbFo1WHNqRWlJaTRIb0UzSWhRZXArV0s2c1VBRDA5VTQ3djhBZ0VsWU9aOCtIdTNkek5QNnZDNmlzRnhzd3FWdFErMXJrOXRHeVcrWFA4dkJvMmJBS3NjUEowNWgvbmpJK1A4djFNSy94ODdyUzdzS1Fwdm50NjVxeHRoTkVJWlV0bi9YRUJtVnlVNVdpVnJ3dHg3YTllQ0ZIZ2pHeFJpUVY3TG5BeEtrNk43YjBVeFdmN0xqS2thUVVkTXhOQ0NQRWdsZll1eW9TYVQvTE8zMHMxOFNIN1ArVllsdzh4T0Z0UklvUVFJbGNZaTVmRnMzbFBFbmY4VHhPUFd6RUgzNkVmNnBTVjBEaDFSbGxKYWZ5dk02ZkZDdEhSeXNBejI4QzAxSDc5VGVtUGFyRTZQcEZRVjhFQUFDQUFTVVJCVkYvcFVvNVhiRllMaFpsVDRQMDU4TS9GM1AwYXNzSmt5bmxmV3g4ZjVaWlp2di9OZDdGWTRhMnBPZnZjQURXcncrVHg5dkc1bjhoUU1SY2tSVjBoUklGaWNqY3lvMHQxbnYzaG9DYis5b1pUUEYrL0xQNG11ZXdKSVlTckdGdTlCd3ZPck9kNmZNbzA3aE4zTC9OWitPOE1xdHhCeDh5RUVNSTFlSFhvVCtLQjN5QXVSbzJaeng4aCtjaFczT3UwMWpFekFVQjhQRXgrSCtMaUlPcU9jclA4dDdKNjVNdks4TFBVRWhPZEYzUUIvdGlqck9JZE94TDgwMnlyTDE0TTNuMGI1bjRNZi82Vi9aeG5USUZDL3RxWXN6ZHEzeHdGeVNrN2R1N3JvTEtzNk5FTjJyZkozbU05UEJ6SHAweFFWbEZubGRrTXIwaHJxdnhLQnFVSklRcWNaK3FXb1VsNTdYYU55TmhFSnE0L3BWTkdRZ2doOUdCeTgyQit3eGZ0NG1QLytvYm9wRGdIanhCQ0NKR3JURDU0ZFI1a0Y0NWIvWCtRbktoRFFzTE9zUk53N2g5bGRhN0Zrdkh4R1RsNUdzWlBnb2hJKy91OFRFckJ0MU83N0orL1dGR2xPSnY2VnJ5WTQyT0xCR2lQeXl2OGZPMi9oc3plMHE2ZXRpbGFKSHZuS3hINFlMOTJrYXRreVpvUW9rQ2EzNjBXemY1dkorWlVieVIvdk9zOGc1cFVvRVpKSjgzWWhSQkNGRGhQQnpYamc1Ty9zTy9XR1RVV2xSVExPMzh2WVU2REFUcG1Kb1FRcnNHenlXTWs3dndKUzhRRk5XYU5paUJoMjFKTWJiUFEzMVRrSDlkdXdQakpNR0UwQktkcGdXYzB3a3Q5bFlGcTE2N3JrNS9JdktQSDRka2NQRi95Y0lkdkZ0bkhwODZFNHlmdDQxbVZHMzJFOHpFcDZnb2hDcVFtUVFHODFEaUloWHRUZWphWnJUQnE5VEhXdmRoRXg4eUVFRUk4YUFzYkRhWCt1bEdhMlB6VGF4aFdwVE9WL2JNeHZFTUlJVVRtR1F4NDl4aEY3S2V2YWNJSm03L0hzOUdqR0FvNVdXVXA4cmVvT3pEeFhSZzNTdWtEbTFiUGJzcnE0QWR0MVZxbFRVUm12RGxLV2UyYjJ1WnRzSDVUNWovZnJkdVpQell2c2xxVnd1bVFBVkMzZHRZZjc2dzF4aXVEdEsweHNtcjQ2Snc5dm9DUW9xNFFvc0NhMnJFYVAveDFoZWlFbE41QzYwOUhzdTVVSkoycXlqWVRJWVJ3RmZXS0JQTlNTRHMrRDkrb3hpeFdDMFAzTCtUM1J5YnBtSmtRUXJnR3QwcDFjYS9WZ3VTak8xS0NTUW5FcjFtQTk3TnY2WmVZcTVzOEFVbzRhVXVRdG04dFFPZjIwTEtaNCtQWGJsQUdxYVVXSHcvdnpZSTNYb1VHOWJUMzNmNFh0bXlIbm85blBlK2NDRCt2M0RMRFVkSHczNmpNUDk2WmlFaWxUVVYyK1BoQVVEbjdlUGo1N0sxYU5XZXk1VWFoUXJuYndpSnRzVHlyWk9BdElFVmRJVVFCRnVqcnlmZzJWUmkzVHJ1dDQvWFZ4MmdUMGhLVHU3UVZGMElJVnpHdFRtK1dYdGhKVEhLOEd0dDQ0ekJycmg3ZzBUSmhPbVltaEJDdXdidmJLMFFmM3dXV2xBVVhTWWMyNHRtc0IyNUJOWFRNeklVVks1SzFRcDJQajNKenhNOFhqQWFsdlVKeXFvRmRpVWt3WTU0eWVLMXBJeVVXZFFjbVRZUFFLbG5QZWNnSSs0S2VqemQ4OFluOXNST21LUDJDVThzTHF6dlhiVlJ1MlZHek9rd2VieCtmK3dsY3Y1R3p2RVMrSTBWZElVU0JOckpGSmI0OWVKbmpFU2tUZDQ5SHhEQjN4em5lYkZOWng4eUVFRUk4U0lGZWhabFUreG5lT1BTVkp2N2FuMS9Rb1ZROVBJenl0RmdJSWU0blEwQkpUSzJlSVdITDk1cDQzSW81K0kzNFhLZXNSSzV4ZDRkUnc1VkJYalBudzkyN0tmZVp6VXJSY2RRclVEMFVKaytIcTllelY5UjFWSlJOOG5CK2JGN291WnJkMWdXT2VEajVXcWRNVUw3UHVlSEVhZmh3UWU2Y1M5eFg4dXhWQ0ZHZ21keU5mTkMxSnAyLzNLdUpUOXR5aGhjYkJ4SG82NmxUWmtJSUlSNjBWME1mWmNHWmRZVEhwQXhtQ1krNXpvZW4xL0I2dFFlOC9WTUlJVnlRcVYwZkV2ZXR4aHA3UjQxWnJwNGw2Y0E2UE1JNjZaaVp5TEhISDAzNWVNWmtlSDhPWExpVUVqT2JZYzdIeXNwZ1YxdFJtdHV0Q3h3cFdpVDN6dVZxL3o3NW1CUjFoUkFGWHFlcWdYUU1EV1Q5NlVnMUZwMWdadUw2azN6YW80Nk9tUWtoaEhpUVBJenV6Ry80SWwyM3ZhZUpUL3A3S1M5VWJFMmdWMkdkTWhOQ0NCZmg0WVhYbzBPSisvRjlUVGgrelFJODZyWUdEeStkRWhPNUtyQTR2UGMyelBrRUR2NlZFamViOVMwWWxpNEZiNC9OL1BIRml0ckgwdXNyYkhQck5ydzFOV3U1NVhVZmZLUzAxc2lLR2xWaG9vUHY5N3V6NE5pSm5PV1RGMVpnNXdGUzFCVkN1SVE1WFd0U1orNVd6TmFVMk9mN0x0SS9MSWdtUVRsczBpNkVFQ0xmZUxSTUdPMUsxbVhqamNOcUxDWTVudkZIdnVPenhpL3JtSmtRUXJnR2o3Qk9KT3hjanVYcVdUVm1qYjFEd3Nadk1IVWVwR05tTHVqdDk4RE56VDdlckNuMDdtVWYvKzEzT0gxV08rU3JhQkdsY09kbDBoN3I1UVZ2am9TdnZsZUdxT25OYUlUR0RYSytZamE5dnNJRm1kbWM5ZllPSGR2Wng1S1M0UGhKS2NybUV2ZXQ1NzdXT3djaGhIZ2czbWdWd2Q1TFVacllSN3NPRVpjY3BGTkdRZ2doYkdLVHJWeUpOZVB0YnFDOHI0TVhtTGxvYU9uaW1HTVNzVnBUM3VrN2UyME5TNDhsVWNvN0Y3Y3ZDaUZFZnBKNEMrdTljQXdlUmNBM0c3MU9zOERTcWhwSis4SzF3VXZMOER5ZWhNSEw3NzUrN3Z5dWRXNmU3UGEvanVOMWFqcU9OMnFnckZUOThXZjRjWVVTaTd3SmcxK0Y4VzlBMVRRL04wWWpET2dESlFLVjR1NkRaalJDN1JwS2ticEpJL0RYNldmcjBoVmxtSnV0TUpwc1R2Tnhzdkt4dHplRU5RRHZkRmFzbTgwUWZoNHNGdWZIbENzRGZrNisxdFFGZVdjdVhJTDZkV0JRLzR5UFRZK2pBcnJCQ1BObjVPeThqa3ovQUM1ZXp2M3o1bkh1Mjg1L28zY09RZ2p4UUhoN1F1c1ErL2kyOHc4K0Z5R0VFTTZkZXdDZm81V3ZmZXpVOVY4NTlRQSt0eEJDNUgyNzcvK25xT3hnSy9lMUZmZi84K1p6clNsemZ6OUJrUUNvNWFTb1c3eVk4dWZUVHloLzJncTdzZmVVNFdlamhrTllmZnZIZGUya3JPajk4RlBIZzg3dWwzZkcyYThnZmhCU3ZXa013SkwvcFg5OCtYTFF1WjFTZVBaME1nanR6bDNZdUFYV2IzSmVqSzllVmVsdDdPdmdTWTdObVhENGRnbFlyTTZQQVdqYTZQNzBBWFozdXovbmRUWkFyb0NUOWd0Q0NDR0VFRUlJSVlRUUFsbytERVpEeHNlbExld21Kc0hNZVRCOE1MUjQyUDc0aDV1QW55L01tQWNKQ2JtWEx5aXJZQjF4VnRDTittOVFYNENEWHZyMzdpbGZTMmE0dXpsZUVYdjhaUHFQSzF3SXFvUkFqV3JLaXRqeTVSd2ZsMnlHazZkZzgzYll2UTlNSmdnb3BQUUdEaWlzM0FvWFV2NnNXQUVxVmN3NDUrQUtVTElrWEx1ZThiRWl6NU9pcmhCQ0NDR0VFRUlJSVlTcmMzT0R6aDB5Zi96VFR5aHRBSmF2VlA1dXNjRDhCWEF2RGpxMnRUKytUaTE0YmFoUy9NMnBNcVdVVmdVTjYwUDEwTXcvN28wSjhNOUY1ZU1QM29NS2FWcnhiZGdNM3kzTDNMa2U2d3g5bjdPUGI5cVcvdU9tdkFWbFN6dStML2FlTWt6dVJnVGN2S1dzY0g2c0V3enVyeFIxcyt2QUlmanBGMldscmlnd3BLZ3JoQkJDQ0NHRUVFSUk0ZXBhTmt0cHNaQlp6L1NFdURoWXN6NGw5dGxYeWlDc3JwMjB4OGJFWk55S0lEMFZ5a09ibGtvaHQzVEo3SjBqZFdGMDF6NzdvbTd6aHpKZjFPM3dpSDNzMG1VNGtVRXpwNVdyNGVXQmp1L3o4WWFRWU9XV1V4WUxuUHNIS2xkUyt2cEtRYmZBY1grbjdTYTljeEJDQ0NHRUVDNW83ZVY0dmpwelR4TXJaakx5WWRQQ2VHUm02NmNRUW9nY3NaNmRnVFY4bGpib0c0cXgrUitBWElmenBBVjk3dCs1SDM5VSsvZXIxNVVWc1RhWHJ5cER1TkxxOXp6RXhjUG1WQ3RVdi9wZUdlcGxPMmRjUEV5ZHFSUVhzNnRCUGZ0Q2NXYWNQUWQ3OThPZUE5cTJBN3Yyd0xOUGFvOHRYZ3hxMVlDanh6UE9wWFFwKzNqcTRyWXoyLytBWGowY0Y5QU51ZkQvN2w0Y2JObXVERVY3cWE4U2U2SXJsQ2dPSHkzTVhGL2p2UWZnMlFHWiszd2xBMkh3QUtXbnJ5TW5Uc0c3cyt5SHV6V3NCNjhQZC93MVI5MkJUNytBdzBjemwwTlNKbHRtRkRDeVVsY0lJWVFRUWp4d01Va1dscDY3Wnhmdlc4VkhDcnBDQ1BFZ0pGekhlbTYrWGRoWWN6WlMwSFZCelIvU0Ztd3ZYRlI2dXFhMmR6L3NURlpXNTZabU1NQ1FGNVYrdEh2MnA4Uy9YUXJ1N3RDK0RVei9BTUt6T2FIYTNWM3BYUnNmbjdYSHJWaWxEQmE3ZGR2eC9kZHV3UGwvSURoTkw5cWVqNmRmMURVYW9FOHYrL2kvVWJEdGo0enpNcHRoNVJwNDZZV01qODJLSzlmZ3Q5OWg2M1lJclFKalhnTXZyNVQ3bXpWVjJqbThQMGRwODVBZXF6WGpRbW5aTWtxUnZVMEw1ZC9Ja1l1WGxYWWJqdm9vNzlrUDN5eHgzTUlpb0RDOE9Vb3A2cTVaQjM4ZHlYaTRtd3VTb3E0UVFnZ2hoSGpnbHA2UEl6N05hOFhxaGQxcEd1aXBUMEpDQ09GaXJLZmVCbXVpTmxpeUd4UnhNT1JLRkd5ZW50RG5HVzNzMEJHbFoyMWF5MWRDcVJMUXVvVTJIaGtKNXkvWUg3LzRPOWkwVlNudWdWTDg4L2VEUXY3YVZjQTJoUXZCNVBIS1VEVS9QK1ZQVzh1RXkxZXo5blh0UGVDOG9HdnoyKzh3TEUwcmhObzFsRlduenRvb2RHanJlTGpaejc5bWZzWG9wcTNRcmJOUzdMeDJBeUp2S2oxMG82UGhiclJTTUczK1VNWnRHQ3hXcGVENTJ3Ymwzd3lVM3NqdFdqdnV3VnU5S2t5ZENPL09oTnYvWmk3WDFIeThvV2xqcFpEcmJHV3V6ZDREOE1sblNySGZtYlVib0V4cHBmRHZTTjFheXUzT1hkai9wL0kxSGoyZWNWSGFSVWhSVndnaGhCQkNQRkNYWTgxc3VHSy9ZbU5nVlY4ZHNoRkNDQmQwNTArczExWm9Zd1pQak5XbTZKT1AwRmVQeDZCWVVXM3M0R0dscU9qSXAxOUF5Ukxhb3Q3eVh5QzBzcktsM3QvdnY1dS85bU0vUC9ES1lOaVhweWZVck83NFBrZVBEVDhQQnc1Q3I1NzI5MlhHOWovZ3VhY2dJRUFiSDlBSDNueEhXVldiV3BsUzBOdkJLdDJJU0dYSVdtWWxKY0d3VWRxWXA0ZnlQWC8yS1FpdWtQN2pJeUpoeXc2bHpjTE5XOXI3ekdhWTh6RlVDWUVYbnJVdnZnYVZnMm52d05RWnl1cmVqUGo1UVZnOXBaaGJ0eFo0ZUdUOEdLc1ZUSjdwRjNRQktsVjBYdEJOclhBaGFOZEd1Vm10U29IL2JManlSc0kvRitIS1ZhWHc2MktrcUN1RUVFSUlJUjZvejA3RjJzWGFsekZSenRkTmgyeUVFTUwxV0k2OWJoY3pWSG9WdkJ5c1BoUUZXNGxBNkphbWwyNUVKQncvNmJ3QW0yeTJiODNnYlBCWGJ2TDNVd3FXRVpHd1l6ZnMyS1gweVBYeHlYNVJOOWtNYTM5WENydXBCVmVBSHQzZ2Z6K254RHc4bEI2d3FWc2EySHl6SkhPOWF0TXlHcUZxRlhpb01iUjRXUGthblVsTVZGYS9idDRHZi8vWEhzSm9VSHI3bGl1ajNNcVdWUXJQcFVvcXE2R2RLVjVNV2JFN2RZYmpGZFpCNWFCK1hRaXJyK1JuTkdidDZ6SVk0SDUxU3pBWW9IeFo1WmE2SHJ6c0ovamZ5dnYwU2ZNbUtlb0tJWVFRUW9nSFpsOWtJaWZ1YUYvMGVMbkJzNVc4ZGNwSUNDRmNpL1hLRW9oT00zeklWQkpEcFpINkpDVDBZekRBeTRPVUZhS3BiZnB2NEptajdmczIvMXhRMmhROFNDWVRqSGtiem1Xek42OHp2MjJBTHUzdFYrdjJmRndwYmg4N29SUlBYeHNLRllMc0gvL25YOXBld3VueDhGQldwNFpXaGhyVm9HWTFwU2p0VEhJeUhEa0t1L1lxQTk4Q2kwT2xZR2pUQ2lxVWg3S2xuZmV6elVnaGY2WFZ4WHV6NGRTWmxQZ3JnNkYxODZ5ZEt6blpQbys0dU96bEJVcmh2a1JnNW8rLy9TLzgrbHYyUDE4K0pVVmRJWVFRUWdqeFFDUmJyQ3crWTc4Tjc1bEtQdmg1WkhFRmlCQkNpS3d6MzhONmFwSmQyRkIxS2hnejJCWXZDcDZ1blpTaVltb1dpN0tsMzJoSWY1dDkyaTMvOTF0U0VrVEh3TC9aNkFPYmtiaDQrSHFKVXJSTnpkME54b3lBdDZaQzkwZWhhU1A3eDhiRXdzSXZNLys1M25oVmFWR1JIck1aYmtUQzlSdks5N2xrQ1hqaHVmUlgzbWFYanc5TUhLc01zanQyUW9sOTg0TlNzRS9ia3NPUnMrZVVnWFFONjBIYjF0cjdjdEwzZHZ4a2FCd0dUM1JWQ3RrWitXWUp4RHNZeGxiQVNWRlhDQ0dFRUVJOEVMOWVpdWRXZ2tVVEsrbHRwRk5aS1NRSUljU0RZRDAzQjVMU0ZPTUtOOEJRdW9jK0NRbjlsQ3VqOUc1TmE4OStaZFdqVHdZN2FISlMxTFZZNFY2c1VrQXVWRWg3WDNRTUxQNFc3c1lvUThPaVk1VEJZZkh4MmY5OG1iRmpsOUt2TlcyUjI5Y0haa3l4WDgxczgvSENyQTBjKzNGRnhrVmRvMUZwb2VCb2tGeDIzTHVuREdLTHZBVTNiMEpJSmFYZnJvMlhDY2EvRHRQbktFUEk3a2JEN0ErVjlnenVEbHBqSlNVcGJTQisrejFsaGU4anJleVB5MmhJWFhyTVp0aXdDWDdmckxTQmVLUWxOS2lyOUZ4TzY5UVoyTGs3KzU4ckg1T2lyaEJDQ0NHRXVPL3VKbHI0NlIvN2JYZ0RRMzB4R2d3NlpDU0VFQzRtL2pMVzh4L2JoWTAxUDlBaEdhRzdSZzNzQzVVV3ExSjBoUFJiTDBCS1VUY3VQcVg0R2hPcmZCd1QrOS9mWXh6L0dYdFBHWGJWdWdXOE1raDczdmg0Mkw0cmQ3N0dyUHBra1ZMQVRkdlgxbGxCZDlsUGNPQlExajVIK0huWTl5YzBidWo4bU93OEw3cDNENDRjVTRxM0VaSEtuN2YraFJzMzRGNmE1MStsUzhIYzk3VUZXOU4vaGQzUkU1V2hZMmZDbFJXNFR6K1Jjc3cvRjVWVjNOdi9VUDRkVTZzY2JKL1Q5UnRaL3pyU3Nscmg0Ri9LemRNVDZ0VldpdUsxYWlncm1LMVcrT3I3bkgrZWZFcUt1a0lJSVlRUTRyNzdKdndlaWRwRnVqUXM1a0dkb3BtWW9DeUVFQ0xITENjbmdGWGIwOXhRcmpmNDE5WXBJNkdyalZ2aHFTZTBLeDkzN29iTFY1V1BIUTBEUyszY1A5Q3JuN0tpc3FDSWlJUTVIeW50Q0RJYURMWnhhL2FIY2kxZHJoVFZNMXU4dlhjUEl2NHIxa1pFUWtnd1ZLK3FQZWI4UldWMXJVMGhmNWoyanRKUzRYOHJ0U3VycjEySE5ldmg4UzdhY3l6L1JTbm8ydnowaTFLc3ZYZ1p0djBCbHk0N3pxOW1kZnQreE9CNEFGdE9KQ1lxQmZGOWZ5cC9MMW9FeXBWVkN0QXVTb3E2UWdnaGhCRGl2dm9uT3BudDF4TTFNVGNEOUsyY3ptQVFJWVFRdWVmZlhYQmpqVGJtNW9laHlsdjY1Q1AwRngwRG03ZEJwL2JLMzVQTjhMOFZLZmQ3WmJCUzEyb3RXQVZkbTcrUEswVkRSLzF6YlM1Y3pGb2YzYlF1WGxZR256VnJxclNndUhsTEdUSld0SWoydU5YcjRNZWZsYUp1YWk4OGExL1VUYzNOVGVuZFc2cWtjbXZWSEg3ZkFzdFh3cDI3eWpITGYxYUdvUlV1cEt6UVh2Z2xiTnFxUFkvWkROTXlXTW52N2diOW5yZVAzN21yTFJEZkQ3Zi96VnJyaXdKSUpsSUlJWVFRUW9qN2F0R3BXTHZZbytXOUtPWGpvRStiRUVLSVhHYkZjdXdOdTZpaDhoand6TVFBSWxGd3JWbXZGR2NCVnY0SzExSnRsOCtvL1VKQlZLb2t2RFU2L1lJdVFJVWdHUDJhZlQvZ3JQamlXeGo1Smd3WUJ0dDJncCt2L1RHZDJpdXJjclBxeFJlZ1JxcmV3Tzd1MExrOWZESUhudWtKM2w1SzI0d2wvMU9LeWg5L2FsL1F6UXhQRHhqeE1nUlhzTDl2NzRHc24wOWttYXpVRlVJSUlZUVE5ODMyRzRtY2pkYXU1UEgzTU5DelFnWURXSVFRUXVRSzY2V3ZJZmEwTnVnVGpLSENZSDBTRW5uSHRSdncxOTlRSWxEWmVwOWFSdTBYQ2hKL1AralJUU2w4dW1leVROYTRvYkphZHVseVpaaVh4WnExenhrZERRM3F3SE5QMjYvUXRYRjNnekVqNExVeG1WK1JHbFlmT2p6aStENHZFenpaSFRxMlUxYnRidGlzREU4Ny9IZldjZ2VvV2dXR3ZxUU0zRXZMYW9WMXYyZjluQ0xMcEtncmhCQkNDQ0h1aXdTemxlL08ycS9TZlQ3RUIyOTNHWTRtaEJEM25Ua0c2K21wZG1GampWbGdrTjBTQW1XTGYwSUNKR3Y3TFdmWWZxRWdLRm9FdW5aU2lxRFpLV0w3KzhIQWZzbzVmdm9GZHV6T1hFdUt4ZzNoMlNlaGZMbjBqN3Q2SFQ3LzJyNmc2N0RmNzM5RjVRT0hsTjY2enordERFUnpsbmYvM3RDbEEzei9ZOGI1cGxhK0xEemRBeDVxN1B5WWpWdVZGaFBpdnBPaXJoQkNDQ0dFdUM5K3ZoQlBWS0oyNVVvRlB6ZmFsUEowOGdnaGhCQzV5WHAyQmlUZjBRWUQyME94MXZva0pQSWVaNnMwODJyN2haQmcrRGNLN3Q1VitnQURGSFV3cEF0U1drdWtWYU1hZEd5cnRGbHd5K0ROamQzN1lOMUdHRExBZVpHMGRDbDRaYkN5Nm5iRFpxVlhzYU9WdFdIMWxlRjBHYlZVU0VpQW4xYkJxalVwWDZPTmp3L1VybUgvbUxqNGxJLzM3RmY2QW5kNEJIcjFWSXE0anBRc0FhTmVnY2M2dzFmZnc2a3p6bk9xWGhXNmRWRytodlFHdkowOUI0dS9jMzYveUZWUzFCVkNDQ0dFRUxudVpyeVpWUmZqN09LRHF2cGl5T3kwWnlHRUVObDM3eHpXQzU5cFl3WjNqTlhlMHljZmtiL2sxWlc2YjQxSktWTGVpNE80T01mOWFFRXBqdG9FRm9lV3paVGhZTTZLczZuZHZRdWZmYTBVZFFIR1RJU1hCNlhmYjdkb0VhVm43ZE5Qd0pHanNITzNVbHdOYXdBOXUwRlpCNjBLMHRxNUd5SnZRdnMyeWkwMWd3RUNDanR1RWZGdmxQYnZGb3RTak42eFMxbFoyNm1kOHdKMmxSQjQ3MjJsR1B6dFVyZ1JrWEpmL1RyUXU1ZlNSemdqeDA3Q2pMbVFtSmp4c1NKWFNGRlhDQ0dFRUVMa3VxL1B4cEdjWm9GTXN4S2VWQ2trVHorRkVPSkJzSnljQUZidGxucERoY0hnVTBtbmpFUytrbGVMdXBldktLdEdBWHk4bFpzakZpdmMrbGZwazl2aVlhVndtWmszbFpPVDRiZmY0WDhyNGQ2OWxIaGN2TkxXb01YRDBQLzU5SWVrR1kxUXI0NXlTemJEbFNzWkYzVER6OE9YM3lxclpaczJnaWNleXpqWDFFNmNjaHlQdmFlc25OMndHVjdxNjNpVnIwM2podi9QM3AySHgzUzJmd0QvbnNtK0o0MFFnb2hFUW14TmFxK2lXbFZ0bFNxNjZLSnZGNnJlMWs1TEVUdFZ1dkNxdlNpMUZxVkpVM3VwMm1NblJFSmtFeUg3T3N2NS9URy9PWEl5azJRUzRXVDVmcTdMMVpsN25uUG1ua2w2Sm5PZjU5eVAvclVYTHVyR0pRQlBQRkh5YzRzaThIc1lzR0d6ZWUwbnFNS1lhc1JCUkVSRVJGUnVsOVBVT0g1WFBrdkRVZ0RlODdOWEtDTWlvaHJtM2tIZ2JwR0ZpcXpjSWZpTlZTWWZxbnBzS3VsQ2FmRUo1bzI3SGdYazVRRjUrWUMvWCtrRlhWSFV6OHI5WWp5d1pvTzhvRnZZNGFQQTUrT0FmUWZOV3h3dEx3LzRjU2x3SzliMDQ4bDNnZStYQU9NblAyaC9FQmRmK240TFM4OEFqcDBvZVV4OEFoQXlHMWk0dVBoRjE5WnZCaTVka2NmdXB1aTNLZTYxM29vRkprNEQxdjNLZ3E0Q09GV0NpSWlJaUNxTUtJcFlIbW04T0ZxL1JuWndzK0Y4QWlLaVIwN1VRbmZadUhnckJFd0dMSXJwclVsVVZHV2RxUnVmV1BvWVVRUTIvYWEvZmVCdm9HNGRvTitycHNmcWRNQS94NERmZmdkdW0xbE16Y29HbHF3RWRvY0RidzhBMmdhYkhsZFFBTXorRnJnWkN5eGVEc3laQnFqK3Y3aWNrYWwvemovM0dQZk5UYnFqTDZLcXpKaFpyRllEUHl3QkN0VG01ZjdQTWVEMFdmMUNiYjFlZVBBY0owNERPLzh3dmMzNWk4QnZPNEgrZlIvRTd0MEhObS9YOXc4dXJuY3hQWElzNmhJUkVSRlJoZG1iV0lENEhKMHM1bTZqUXArR2xYVEdEeEZSTlNQR3JnUnlZdVJCcHhZUXZONVdKaUdxbWlwclVUY3hxZVRITXpLQWxldjBoVWlERFZ1QWhnMzBpM3daNU9VQmgvNEJmZytWdHhzb2k5dHgraDZ5VFh6MUM2QUZ0WG93STFpbkF4WXNlakQ3TnZvbUVMNFhlS2FqdmxWQmFMaCtGckVwR2kxdy96NVF5NzM0NTlicDlLOXgvV1lnNWxiWjhzN0wwN2RrK1BzZi9RSnd0cmJBb3FVbGI3TmxCL0RVay9xRjJuYUc2b3U1R2szSjI1Z2pOMWZmaTdjb3p2bzFDNHU2UkVSRVJGUWhjalVpTnR3d3ZsenhQVDk3V0prejI0U0lpQjZPT2cxaTFGeWpzS3I1dHdCNEhLWXlzS21rUmQxck40QmZOZ0VXS2dDQ3ZvaXEwK2tYVFV0TTFQZVdOVFZyOVljbHdQeVorc1hUd3ZjQkI0L29pNXNWNGZvTllOWjhmZC9jM3IzMEM3TDl2QjQ0RlNFZnQzNlR2Z2hyenZQK3RSOXdjQUN5TXZVemczUHo5RE4vQzlSQWRyWitWdkhENW44alJ0LzJ3ZGxGLy82VlJLc0ZRdVlDT2RubXRaMHdWMXdDTUlXTE41YVhJSXFjSjAxRVJFUkVEKy9uNnprSWpaTi93V2ptWW9tUTRCSVdFeUVpb2dvalhoNEw4ZlpxV1V5byt6cUVWcVhNd3FPcW8vKzdTbWRRZGRuYkY5OHJ0eUxaMmxaY3daZ2VyNjNybE02Z1ROallqSWlJaUlnZVdsS09GbUZ4eGw5Z1BnNXdVQ0FiSXFJYUtDdlNxS0FMbFMyRWdCQmw4aUdxYkI1SFFSZGdRWmNlR3haMWlZaUlpT2loTGIrV2phS1hmejFmendiMUhTd1V5WWVJcUtiUlhSNWpGQk1handSc1BCWElob2lJSGpVV2RZbUlpSWpvb1p5NXA4YUZWUGxpR2JZV3dOdU43UlRLaUlpb2hybXpHMGo5Vng2ejlZTGdNMXlaZklpSTZKRmpVWmVJaUlpSXlrMmpFN0g2ZXJaUmZLQ1BQUnl0K0tjbUVkRWpwOHVIN3VwRW83Q3E2UXhBVlVrWHV5SWlvb2ZHdjdTSmlJaUlxTnorak0vSG5WeWRMRmJIVG9XWDZyT1FRRVQwT0lnMy93Zmt4Y3VEYmgyQk9yMlZTWWlJaUI0TEZuV0ppSWlJcUZ3eUNuVFlIR084Nk1qSC9nNVFDWUlDR1JFUjFURDVkeURlV0dBVVZnWE9WeUFaSWlKNm5GalVKU0lpSXFKeStUVW1GM2xhZVN6STNRcXRuckJTSmlFaW9ocEd2QllDNkhKbE1hSEJCNEJqZ0VJWkVSSFI0OEtpTGhFUkVSR1YyYzFNRGZZbDVNdGlGZ0x3Z1orOVFoa1JFZFV3NmFjaEpteVd4eXhkSURReDdxOUxSRVRWRDR1NlJFUkVSRlJteXlLTkYwZnJWZDhXbnZZV0NtUkRSRlR6NkM2Tk5vb0ovaE1CSzFjRnNpRWlvc2VOUlYwaUlpSWlLcE9qeVFXSXlwVDNYWEN5RWpDZ2taMUNHUkVSMVN4aXdpWWc4Nkk4Nk9DdmI3MUFSRVExQW91NlJFUkVSR1EydFU3RXo5ZU5aK20rM2RnZWRwWmNISTJJNkpIVDVrQzhPdGtvckdvK0h3Q1B3MFJFTlFXTHVrUkVSRVJrdHAyeGVVZ3JFR1V4YjBjTGRLOXJyVkJHUkVRMWl4aTlBRkRma3dmcnZBeTRkVkltSVNJaVVnU0x1a1JFUkVSa2x0UjhIWGJjeWpXS2Z4TGdBRUhnN0RBaW9rY3VMdzVpekNKNVRMQ0dxdWxNWmZJaElpTEZzS2hMUkVSRVJHWlpkeU1IQlRwNXJGTnRhelJ4dGxRbUlTS2lHa1ozNVN0QTFNaGlnczh3d0xhK1Foa1JFWkZTV05RbElpSWlvbEpkejlEZ3lKMENXY3hTQU43M3MxY29JeUtpR2liMUtKQWNLby9aMUlIUWVKUXkrUkFSa2FKWTFDVWlJaUtpVWkyTE5GNGNyYSszSGR4cytPY2tFZEVqSjJxaHV6VEdLQ3o0VHdZc2VIS05pS2dtNGwvaFJFUkVSRlNpQTRuNXVKV2xsY1ZjclFXODVtMnJVRVpFUkRXTGVQdG5JUHVhUE9nU0RLSGVHOG9rUkVSRWltTlJsNGlJaUlpS2xhOFY4Y3VOSEtQNDRDWU9zRkp4Y1RRaW9rZE9uUWJ4K2l5anNLcjV0d29rUTBSRWxRV0x1a1JFUkVSVXJLMDNjNUdwRm1VeFB5Y0xkS3B0clZCR1JFUTFpeGcxQjlDa3kySkN2VGNBcDVZS1pVUkVSSlVCaTdwRVJFUkVaRkpLbmhhN2IrY1p4VDhKY0ZBZ0d5S2lHaWdyRW1Mc0tubE1aUWNoSUVTWmZJaUlxTkt3VkRvQklpS3EyZ1lldUc4eXZ2blpKOHdlY3lsTmc1Q0lES1BIQTEwdE1UWEkyZXd4bTJOeXNmVm1ydEdZL28zc01OREhya0xIVEkzSXdPVTBqZEdZS1VIT2FPNXFXYUZqS3RON1hGMS9EaFh4SGxkSHE2N25RQ3VmcEl2dWRXM1F5SWwvUWxJRlNJK0E3bGdQa3c4SnZtTWgrSTBIQUloUmN5SGUrSVpqYXZvWXh3QUlqb0ZBN1JjaDFIM2RhTnZxU25kNURBQ2RMQ2I0amdhc2F5bVRFQ25QeFJsSU4vNWJqSWdla291ejBobVVHV2ZxRWhFUkVaR1J5MmxxbkVwUnkySzJGc0RiamUwVXlvaXF2SUs3RUJPM1BiaXZ6Vll1RjZwNnNpSWhKbTBIc3FPVXp1VHhTUTREVXYrVngyeTlJUGg4cGt3K1ZEazA4bFk2QTZMcXFRcit2OFdpTGhFUkVSSEo2RVFSeXlPTkMyNERmT3poYk0wL0g2a2M3djBOM1QvUDFzZWVtUUFBSUFCSlJFRlVRRHcvQk1pOG9JODVzeDhvbFpHbEU0UkdRNVhPNHZFUTFkQmRtV0FVVmpXZEJRaFdDaVJFbFlaUDFTczhFVlVKVmZEL0xVRVVSYkgwWVVSRVJLWVZ2aVM5T2wrR1RsUllkZis5L3pNdUQ2dXU1OGhpZGV4VVdOak9CWllxUWFHc3FDb1R6MzBFTVdtSC9vNUxFRlFkOWlpYkVGVTlPVGVBZ2xUQXRZMyt2aVlkNHExbEVIekhLcHZYSXlMRy9BanhXcEcrdVc0ZG9XcTNTNW1FcVBLSVR3Ukdmd1ZvakZ0TEVWRTVXVm9BQytjQWRUMlZ6cVJNT05XQ2lJaUlpQ1JaYWgwMnhSajNNdjZnaVFNTHVsUXVZdUp2aFFxNndWQzEvSit5Q1ZIVlpPLzdvS0I3L3pCMGg0TDBmWGNUZjFNMnIwZWhJQVhpalcrTEJGVlFCYzVYSkIycVpMenFBcS8xVmpvTG91cmxqZGVyWEVFWFlGR1hpSWlJaUFyWkhKT0hiSTM4UXE2V2JwWUlkdWZsdmxRKzR1MmZwZHVDUncvQW9ZbUMyVkIxSU40L0NtajBDMFVWL3YycUxzUnIwd0J0bGl3bU5CZ01PQVlvbEJGVk92MTZBL1dxWGdHS3FGTHk4UWI2dkt4MEZ1WENwWXVKaU9paFZNZEx6NGxLVTExLzcrT3l0UWlQejVQRkJBQWYrenNva3hCVkQ3bXgwazNCczYrQ2lWQjFJWGc4RC9IR04vbzdoWDYvcW9YTUN4RGpOOGhqbGk0UW1ueWxURDVVT1ZsWkFVUCtBMHlacFhRbVJGV2JTZ0NHZlFTb3F1YWNWeFoxaVlpSWlBZ0FzRHd5RzBVWFczaXBnUzA4N1MwVXlZZXFCMVdyL3dIcU5JZ1pGd0I3SDZYVG9lcWc4R3p2L0dUbDhuZ0VkSmRHRzhXRUpoTUFLMWNGc3FGS3JYa3pZT1BQd0tadHdNN2RnSTdMSlJHWlRTVUFyNzRNdk5sZjMwKzNpbUpSbDRpSWlJaHdNa1dOSytueVJWY2NMQVVNYkdTblVFWlViYmgxQWdBSXRWOVNPQkdxTml5ZEg5d1dDNVRMbzRLSmlkdUE5RFB5b0lNL2hBYi9VU1locXZ3c0xZQkJBNEZuT2dFUjU0SHJVY0MxS09CK3F0S1pFVlUrVDdnQi9uNUFFMThncURYUXNMN1NHVDAwRm5XSmlPaWhERHh3WDdyOXVDOUp6OG5Kd2NpUkl3RUFJMGFNUUxObXpSN3I4MVBGQ1EwTnhjNmRPOUd3WVVOTW5EaFI2WFJLcGVUdi9hT2cwWWxZZFMzYktEN0kxeDUybGx3Y2pZZ3FIOEYzck5JcFZDeGRQc1RJeVVaaFZmUDVnRkIxWjVIUlk5S3dmclVvVUJGUjJiQ29TMFJFbFlaT3A4UDkrL2R4OSs1ZHhNWEZJVFkyRnJHeHNkRHBkSmcrZmJySjhkSFIwUUNBM054Y3M1L255cFVyV0xObURjYU5HNGNubnBBWDVKS1NrakIvL255TUhUc1dkZXJVS1hWZlNVbEorT3V2dnhBUkVZRTVjK2JBeHNiRzdEd0E0TWlSSTFpM2JoMzgvZjB4ZXJUeEpaZmxzWEhqUmh3NGNBQ2VucDRJQ1FsNXFIMHRYTGdROSs3ZFE4ZU9IZkh5eTQ5dUFZSDQrSGhFUjBmRDF0YjJvZmQxNzk0OXJGKy9IZzBhTk1CcnI3MVdBZGxWZjd2ajhuRXZYeWVMZWRtcjhGeGRhNFV5b3VwRWQ3S1BkRnZWZHVkRDcrL0lrU1BZdFdzWDJyUnBnLzc5KzBNUUh0MkpoNlNrSkV5Wk1nVUFNSEhpUkRSczJQQ1JQVmRaSFQxNkZMdDI3Y0tvVWFQZzRlRmgxallhalFiZmZmY2QyclZyaHk1ZHVqemlEQjh0d1crODBpbFVLREY2SVpCL1J4NzBlRkdhNlU1RVJGUVVpN3BFUktTNHJWdTNZdHUyYmJoLy96NTBPcDNKTWRIUjBRZ05EWVdYbDFlWkNuVmhZV0c0ZXZXcU5LTTNPenNiWDM3NUpiS3pzN0Znd1FMTW1ERkRObjdwMHFVNGQrNGNoZzRkaXBVclYwcEZYNTFPaDlEUVVGeTRjQUZmZnZtbE5ENDVPUm5yMXEwRG9DODBQUGZjYzBZNTZIUTZUSmt5QmExYnQ4WkxMNzBFZTN0NzZiR01qQXhFUjBmRDBkRVJBREJreUpCaVg0dTl2VDBXTGx4WTZtdU9qSXhFZEhRMDNOM2RTeDFibWpObnppQXBLVWxXeU5pM2J4ODJiOTVzMXZiTm1qWERpQkVqRUJNVGd6bHo1aFE3N3U3ZHV3Q0FtSmlZRXQrRGNlUEd3ZGZYdDhUblhMeDRNUTRmUGd4YlcxdDA2dFRKck9KOFRaWlJvTVBXbUJ5aitNY0JEbyswV0VZMXlQMS9LbXhYYXJVYXk1WXRRMkppSWh3YzVMK2p0Mi9mTmpxbW0vTE9PKy9nbVdlZXdaRWpSM0QwNkZHTUdUTUdxbUlXU0Nrb0tKQk9IdWJuNXhlN3orM2J0K1BQUC84czl2R1ltQmo0K0pUZVQ5amQzUjJ6WnBXKzhOSEpreWNSRWhJQ25VNkhNV1BHWU1HQ0JXWWQ4eGN2WG96dzhIRHMyYk1IQU5DbFM1ZFNjeStxZi8vKzZOR2pCNDRmUDQ1VnExWVZPNjUyN2RwSVRqYXYzKzAzMzN3RFoyZm4wZ2RXVi9sSkVLTi9rTWNFUzZnQ2kvL2NKQ0lpWWxHWGlJZ1VWN2R1WGFTa3BCakZmWHg4NE9YbGhmcjE2K1BFaVJQNC9mZmZJWW9pYnQrK2pjOCsrNnpVL1o0NmRRb0xGaXdBQU5Tdlh4OERCZ3lBZzRNRGhnNGRpbSsvL1JiSGp4OUhXRmdZZXZYcUJRQ0lpSWpBa1NOSEFBQWRPM2FVemVMZHZYczNmdnp4UndEQTg4OC9qN1p0MndJQVdyWnNDVTlQVHlRbEpTRThQTnhrVVRjc0xBekhqaDNEc1dQSGtKT1RnL2ZlZTYvWW5BM0ZnK0lVTFhqNitmbGg3Rmo1SmFpR0w5RlhyMTR0c1VCYW5FR0RCcUZMbHk3UWFEVFN2cnk5dmFYSDA5UFRTODNUd01YRkJRQ1FsNWRuMWphNXVia2xqak5uUnZiSEgzK01ZOGVPSVM4dkR6LysrS05aUlo2YTdKZm9YQlFVT1pmU3djTWFnYTVXeWlSRVZJS2RPM2NpTVRFUmdQd1k1K2ZuaDM3OStwbDFuTW5QejhmNTgrY3hiZG8waUtJSWEydHJqQmd4d3VSWVVYeXc4RkJKSnpudTNidFg2bk9iazF0V1ZwWjArL1BQUDRkV3E0V0ZoUVZVS2hWVUtwWHNkcTFhdFpDY25JeUVoQVNNR1RNRy92NytVS3ZWUnYrOHZiMmxLMEhlZnZ0dG5EaHhBc25KeVpnMWF4YXNyYTNOeXIyd3RMUTBBRUJtWm1hcHgydkR6Nm8wR28ybTlFRkZpRGZtU2JjRjMzRmwzcjR5RWE5T05Pb05MSGdQQld4NU9UMFJFUldQUlYwaUlsTGNrMDgraVdIRGhzSER3d05KU1VsWXVuUXBWQ29WbGkxYkpodFh0MjVkekprekI3dDI3Y0xkdTNlbDJiZkZhZE9tRFo1NTVoa2NQbndZSzFhc1FQUG16UkVZR0lnWFgzd1IrL2Z2UjBSRUJKWXNXWUxnNEdDNHVMaElCV0FQRHcram9uSFBuajN4NjYrL0lpVWxCY3VYTDhkVFR6MEZsVW9GUVJEdzNIUFBZZjM2OVlpSWlNQ2RPM2RrTTBPenM3T3hldlZxQVBwWlN3TUhEZ1FBVEpnd0FhbXBxY2pNekFRQVhMdDJUU3BPT0RrNUlUTXpFK1BHalVOMmRqWVdMMTRzelhncStnVzY4S3hmQTBPQlBETXpVOXAvV2FTbnB3TUFFaElTcEpuVGhXZVl0VzdkdXRpaStxbFRwM0Q4K0hIcGZwczJiUURvZjNhZmYvNjUwZmh6NTg3aDBLRkQwbjBQRHc5NGUzdkR4OGNIM3Q3ZXNMVzFoVWFqZ1VhamdWYXJSYjE2OVVyTnYyN2R1aGc0Y0NEV3IxK1A0OGVQNDhpUkkramN1Yk1acjd6bXVabXB3Y0ZFK2V4RFN3RjR6NCtMbzFIbGMvdjJiZW5LQ0VBL3c5OHd5OS9lM2g2ZW5wNzQrdXV2a1pHUmdlKy8veDRBOE4vLy9oZXVycTRBZ0RsejVrQ3RWc1BlM2g0dFdyUkEyN1p0Y2VMRUNmenh4eDl3Y1hIQkJ4OThZUFNjV3ExV3VtMWhVWHhmMDZlZmZsbzY5bS9jdUJISnlja0lDZ3JDTTg4OEF3RDQ0UWY5TE14T25UcWhSWXNXUnR1Zk8zZE9kdXdFZ0tpb0tLalY2dExmR0FCeGNYR0lpNHN6K1ZqaFdjZ2VIaDZZTzNjdVB2LzhjMlJtWm1MZXZIa1lNMllNUHZ6d3cxS2Y0OWRmZjBWT2p2R3NmbjkvZjR3Wk0wYTZQM2Z1WE55NGNRTXZ2ZlFTL1AzOXBmank1Y3NSRlJXRmJ0MjZTU2RURFp5Y25FcDkvcUxFcUdwUzFFMC9EVEdwU0ZzU0szY0lmbU5NanljaUl2cC9MT29TRVpIaUhCd2NwSllLSjArZUxIWmMxNjVkNGVEZ2dNbVRKK1BZc1dPWU9uVnFxZnNlTldvVUxsNjhpTlRVVk15ZE94ZXJWcTJDaFlVRmhnOGZqdEdqUitPdHQ5NkN1N3M3dG0vZmpxU2tKQURBMkxGajRlRGdJTnVQalkwTkJnOGVqUG56NXlNbUpnWjc5dXhCejU0OUFlaG43cTVmdng0QXNILy9mcnoxMWx2U2RxdFhyNWFLcE1PR0RaTjZ4dDY4ZVJQMzd0MlR4aGxtc2xwWldVbUZnOGFORzB2YldsdGJZL2JzMmRKc3B0T25UMlBIamgxU3NjSkFxOVVpTlZXLzRuR1hMbDNRdUhIalV0K2pvaUlqSTdGNzkyN1pyTmg1OCtaSmVUMzU1SlA0OU5OUFpkdG9OQnFzWExsU0trbzRPVGxod29RSmFOZXVIUURBMWRVVlhidDJSWHg4UEc3ZXZJbHIxNjdoekprelNFaElBQURZMmRraE56ZFhLdEtjT25VS2dpQ2dVYU5HYU5teUpWcTJiSW5XclZ2RHpjM05yTmZ3NXB0dklqUTBGS21wcWZqcHA1L1F0bTNiTXZjN3JnbVdSUm92anRiSDJ3NjFiTGtvRDFVdTJkblptRHg1TW5KeWN1RHE2b3BwMDZiaDVNbVRVcEgzOWRkZmg0T0RBN3AwNllJZE8zWUEwQjlYWG43NVpWaFlXQ0F6TTFNcWtEbzZPa0tsVW1IU3BFa1lNV0lFb3FPanNXSERCbmg0ZUNBOVBSMS8vLzIzOUx5Rld5NU1tellOMXRieVB0TlRwa3hCdlhyMTBLeFpNMm14enJDd01DUW5KOFBYMXhlOWUvY0dBS3hkdXhacGFXa0lDZ3BDMzc1OU1XUEdETnkrZlJzdnZ2aWk5UGxYdEtocjBMbHpad1FHQnVMY3VYTm8xcXlaTEllOHZEeXNYYnNXZ0w3ZGphR0lEQUNIRGgxQ1pHU2tkSC9GaWhVNGVmSWtubnp5U1V5ZE9oV3paOC9HbENsVDBMUnBVM1RxVkhyZjFoMDdkcGdzNnNiR3hzcmE2eGlPNi9YcTFVTndjTEFVTjd5WHJWcTFrc1ZyTmhHNlM4Yjk5SVdBeVlDRm93TDVFQkZSVmNLaUxoRVJQWlROeno1UitxQlNoSWFHWXVkTy9Td1Z3eGRHblU0bmF4MWc2TGZYcGswYlRKMDZGUXNYTHNSNzc3MG42MjlibUdFbUxBRHB2d2tKQ1JnMmJKZzB4dG5aR2VIaDRRZ1BENWRkK3ZuVFR6OUp0dzA5WVFHZ1I0OGUyTEpsQzI3ZHVvWFZxMWVqYTlldXNMVzFSZjM2OWRHd1lVUEV4c2Jpd0lFRFVsSDN3b1VMMHV0cTE2NGRubjc2YVdtL2t5ZFBobHF0eHZIang3Rmx5eFkwYnR3WXc0WU5neUFJMHFKdzA2ZFBsMmJLNXVibUlpWW1CcWRQbjhiMDZkTng4K1pOQVBwWnFZV2xwS1JJbHd2MzdObFRLcXFXeGV6WnM0MW1CTis2ZFV1NjdlbnBhYlROekprenBkWVZnWUdCbURScGttemhubm56NWtrOUhBdXJXN2N1ZXZmdWpiNTkreUlqSXdNUkVSR0lpSWpBMmJObmtaeWNqSmlZR01URXhPRDMzMy9INU1tVFpRV0x3cFl0VzRiVHAwOUw3U2hzYlczeDl0dHZZL0hpeGJoejV3NjJiTm1DZDk1NUJ4RVJFZGk0Y1NPR0R4K09CZzBhbFBtOU1haUkzM3VsSGJsVGdLaE1yU3ptYWkyZ2I4T0hYNnlPcUtKOTg4MDMwa3hVblU2SDc3NzdEdkh4OFFBQUt5c3JyRnUzRHZ2MjdVUExsaTJ4ZlBseUFQcVRTNFpqdnFGbEFBQ3BSN2lkblIxQ1FrTHc2YWVmSWlzckM3Lzg4Z3VDZ29LS2JTbGdhaVpzU1gxMlMzTDc5bTFFUjBmTFR1NFZKemc0R083dTdsaStmRGx1M3J5Smp6LytHRjI3ZGdXZy84dzBGSFY3OWVvbG13RWJHeHNySytvbUpTVWhPam9hbnA2ZWFOV3FGZGF1WFFzcnE0ZHZzMUpTZTUzWnMyZExuMWVHbjllbVRadXdlL2R1YWN6Q2hRdE5YblZTRTRoeDY0RE1pL0tnVXdzSVhtOHJreEFSRVZVcExPb1NFWkhpVWxOVFRYNGhMQndMQ1FuQnE2KytpcTVkdTZKZHUzWll1M1p0aVYrbWk4NkVOYlhQNGhRZVkrZ0pDK2d2WVIwMGFCQm16WnFGZS9mdVlkdTJiUmcwYUJBQS9TVzFzYkd4VWhHeWJ0MjZtRDkvUGdEOVRPU2kvUm9EQXdNQlBQaVM2K2pvaU5hdFc4dkdHQjREQUV0TFMyemR1aFgzNzkvSDd0MjdwVDZGUll1NmhrdVJBUmpONGpYWHM4OCtDeDhmSC96NTU1K0lqNDlIUUVBQU9uZnVqRDE3OWlBMk5sYjJuaGdZV2o2MGFkTUdNMmJNTUxwTStiLy8vUzh1WHJ3SWxVcUZSbzBhb1huejVuanl5U2ZScEVrVGFZeTd1enVlZi81NVBQLzg4d0QwQ3dzZFAzNWM2a1ZjVWd1RnhNUkVSRWRIdzg3dVFkdUFsMTkrR2R1M2I4ZFRUejJGbDE1NkNlbnA2Wmc0Y1NMVWFqVisrZVdYWWs4STFBVDVXaEZybzR4bjZiN241d0FiQ3k2T1JoVkwxWGJIUSs5andJQUJpSXlNUkVwS0NqSXlNcENSa1NFOXBsYXJFUjBkamVqb2FPbmtVb2NPSGRDM2IxOU1tREJCdHA5ZXZYckpqbzJlbnA0WVAzNDhGaTllakRsejV1RCsvZnZTOFJrQTd0eTVnMDJiTmdFQUJnOGVER2RuWjZTbnAyUE5talVQL1pwS0V4b2FLdDIrZlBreUdqUm9nTmpZV015WU1RT2hvYUVZTVdLRWJIR3hvb3U5alI0OVd1cWxhOHJkdTNjUkVoSlNZZzVPVGs3U1oxbHgvUDM5TVg3OGVPbis3Tm16RVJVVkJlQkI4YnF3TzNmdXlPNFh0MEJxdGFmTmduaHRwbEZZMWZ4YkFEd09FeEZSNlZqVUpTSWl4WFhvMEVHNnJQNlBQLzdBdFd2WElBZ0NQdjc0WXpnNE9HRExsaTA0Zi80OHpwOC9qNVNVRkx6Kyt1dXdzckl5YTRaVXg0NGR5M1daNS83OSszSGx5aFdqZU5ldVhiRjI3VnJFeGNWaDA2Wk5lT1dWVitEaTRvSk9uVHBoOSs3ZDBzellOV3ZXU0plZ2Z2cnBwN0pacTJmUG5zV1NKVXNBd0dSUFhjT01zbW5UcGlFckt3dno1czJEbFpVVit2VHBnMlhMbG1IRGhnMVNVY0xMeTB1V1grRkM5cHc1YzhvMEMwdWxVbUhKa2lYbzBLRURPblRvZ0YyN2RnRUF1blhyaHY3OSsrUFlzV01BOUwyQmkxT3ZYajJqZ3U3ZmYvK045ZXZYU3dYWHhNUkVKQ1ltWXUvZXZXYm5Kb29paGc0ZENrRC9majc1NUpQWXNHRURZbUppMEtGREI1UGJXRmxaWWZueTViSkxsWHYxNm9YZmYvOGRCdzRjd0tCQmc2UVplelhOanRnOHBCV0lzcGlma3dVNjE3RXVaZ3VpaC9ERXcvZTBidDY4T1JZdFdvUTMzM3dUM3Q3ZTZOT25EMzc0NFFkNGUzdGp3SUFCVXVIUnpjME5CUVVGc0xXMVJWNWVuclI5NDhhTjhkbG5uNkZWcTFaRysyN2Z2ajJDZ29KZ1kyTURMeTh2dEd6WlVucnM0c1dMVWxHM1o4K2VxRldyRnVMajQ0Mkt1a2VQSHBWaWhobTllL2Jzd1prelp3QUFCUVh5UmJBTVNscDh6V0RwMHFVUUJBRXpac3pBM3IxN3NYNzllcHc1Y3daRGh3N0Z3b1VMcFhGRlcwT1VKajgvdjlRVG5lYjB1bzJOamNYTW1RK0trNGJQdnNJR0R4NE1uVTZISTBlT29ISGp4dWphdFN1Ky92cnJNdVZiM1loUmN3RzEvT1N6VUxjZjRQS1VRaGtSRVZGVnc2SXVFUkU5bElFSDdrdTN5M3RKdXErdkwzeDlmYUhWYXJGcTFTb0EraUxlNXMyYjhlT1BQK0tsbDE3QzZ0V3JzV0hEQnZ6MDAwOUlTMHN6YTFFWFFEOGo5dlRwMDBoT1RqWTduN2ZlZWd2ZTN0NG1pN29xbFFwdnYvMDJObXpZZ01HREIwdXpWcHMyYllxdFc3ZEtCYzErL2ZyaHpwMDd5TS9QbDNydkdtUm5aeHQ5a1RaMStXcnQyclZsZldCNzkrNk5YMy85RldscGFVaExTNE9GaFlWc1Joa0EyYUk2dDIvZk52czFBL0l2Ny9mdjM1ZmVzNlpObXdLQTFITjR6Wm8xT0h6NHNHeGJ3NnppZ3djUDR1SkYrYVdrWGw1ZVpWcFp2VFRaMmZvWnB2djI3VU5zYkN4eWNuS0tMV1lVamIveHhodjQ0NDgvb05WcXNYYnRXa3lhTktsTXp5M21aQ045MmZmSVAyTzY5NldTQkhzSDJEN1ZIczRmZjFIaXVOUjhIWGJleWpXS2Z4TGdZR0kwVWVWaGFKT1RtSmlJelpzM1M3Y05QYzBiTjI2TVJZc1c0ZDEzMzhYQmd3ZlJ1SEZqTkczYUZGZXZYa1dYTGwxTUZuUUJmYnVlM3IxN203d2FvSEFQMmNKWEFoU1ZtWmxwZEp4TFQwK1grcUliK3FrYkdJN1ZKUzIrQmdEbno1L0gxcTFiQVFDLy9mWWJubjMyV1l3YU5RcGJ0bXhCcjE2OVpQc3QraHhsOGNFSEg4aE9BdDY2ZFF2aDRlRm1iVnRTK3dVRFgxOWZxZjFEdlhyMWpLNU1LYXZNQWpXbTVuNkRRL2YrdjIzRHlrMFB0YitLNUdodGhXN2U5VEcxU3dudGozS2lJZDVhTG84SjFoQUNwajNhNUlpSXFGcGhVWmVJaUNxTmYvNzVSL29DRE9obnJFNmJOZzNmZi84OVB2amdBMWhhV21MdDJyWFl1SEVqWEZ4YzhPS0xMNXExMzF1M2JrbnRDc3hSdVBjaUFHemJ0ZzEvL2ZXWGRGK24wOEhDd2dJYk5tekFoZzBiU3R5WFJxT1I5UVlHZ0Q1OStzZ3VaLzNoaHg4UUd4dUxRWU1HSVNnb0NPUEdqWU5PcDVQMTFBWDBYOWhmZnZsbGJOeTRFWUMrWUYzMFM3eXZyeThHRHg1czltc0ZnR1BIanVIcTFhdXlvdTZGQ3hjQTZOcysrUHY3SXkwdFRUWUx1TGd2OEVVdml3WUFQejgvZlA3NTUyWEt5Y0N3WW56djNyM2g0K01ENEVGeElEWTJGb0IrcHJkaE5seHBhdGV1amVlZmZ4N2g0ZUg0KysrL0VSOGZielRidVNRRlZ5NVV5b0l1b0M4NDV4N2VEL3NYZXNQU3UvZ0Y4bjZPeW9GR1Bra1h6OWExUVNNbi9sbElqNGJ1WkIvcHRxcnR6bkx2eDNCMVJrRkJnWFNTcWFDZ1FIWjh2M1Rwa25Tc01peVdDQUE3ZCs2VUZrQ3pzckxDb2tXTEFPaGJBWnc1YzBZNmhoUmRYRElySzB1NlBYTGtTQWlDSU92QmJsZzhyVk9uVHRKeGJ1UEdqVWhPVGtaUVVKRFVCM3oxNnRXeW1jT0cyMFVYNVN5cVZhdFdXTGh3SWJaczJZS2pSNDlpNzk2OTJMdDNMejcvL0hQMDd0MWJkaExOVkdzY2M3MzIybXV5b3ZXeFk4Zk1MdXI2Ky90anpKZ3gwdjI1YytmaXhvMGI1YzdGSEtjVGt4OFVkQ3VackFJMWRsK1B3VnZOL1JIZ2Jyb05rdTdLVjRDb2tjVUUzNUdBalhIUGVpSWlvdUx3cjNjaUlxbzBObS9lREV0TFM5alkyQ0E3T3hzdUxpNjRmdjA2RmkxYWhKRWpSK0xkZDkrRlJxUEIyYk5uaXkzb3F0VnFDSUlnRlQ0Qm9GYXRXckl2NWdicDZla0lEdytYOWFHdFY2OGVmSHg4MExkdlg2a1g0ZEtsU3l0MHBtbEJRUUVjSFIyeFlNRUNOR2pRUUZvZ3h0dmJHNjFidDRhenN6UFMwdEprUFhVTit2YnRpeTFidGtDcjFTSW9LTWpvY1I4Zkg2bjRhYTc0K0hoY3ZYb1ZqbzRQVnRvK2VmSWtBUDBsejliVzFsS2ZTa0RmL3FCbzc4YXRXN2ZpenAwN2FObXlKYnAwNlNKN3pNL1BEeTFhdEVCYVdwcXM3Mkp4bGk1ZEt0MDJGSFhidFdzbmE3TmdXTjBlMEY4NmJXNVJGd0Q2OSsrUDhQQndhVGI0eUpFanpkN1dzbUZqcU53OW9MdDN0L1RCQ2xDNWU1UlkwTDJlb2NHL3lmTEx3RzB0Z0VHTmk1K0JTUFRRN3Y5VElic3hGSFZMYXI5UStOaGdLUHdDK3Q3dGhnSnY0Um1wLy83N3IzVGJ6YzJ0eEdOOVRFeU1VY3pRYXVIcHA1OUc3OTY5QVFCaFlXRklUazZHcjYrdkZETXNaZ2JvVHd6ZXY2Ky95cVZPblRxbHZ1NFdMVnFnUllzV2lJbUp3YzgvLzR6VTFGUnBRYlRDbnhQbTdLdWliTjY4R2IvLy9qdFVLaFhpNHVJd1o4NGM2YkdrcENTb1ZDb3NYNzVjOWpNd25LUzB0SHo0cjZEKzdxN3dkTFJIVWxaTzZZTVY0T2xvWDJ4QkYvY09BaWxGMmcvWjFJSGdVNzZUbjBSRVZIT3hxRXRFUkpYQzRjT0hFUmtaaWFDZ0lGeTdkZzBxbFFwanhvekIxMTkvamREUVVHUm1aaUk0T0JoMmRuWUlDQWpBOHVYTFpUTnFwMDZkQ3JWYURZMUdnN0ZqeCtLRkYxNlFIak1zdkZYWTBhTkhzV3paTXFqVmF0amIyNk5yMTY1NDRZVVgwS0pGQzZPeEFRRUI2TkdqaDFGODM3NTkwT2wwNk55NXMyeUdVMUpTRWk1Y3VJREF3RUNUczBDOXZiMlJtcHFLYTlldUlTc3JTMXJvWnNXS0ZkaTRjYVBKbnJxQXZxQ1JrWkVCVWRSUHN6VE1WRjIyYkJsT256NWQrcHRzUXNlT0hhVyt2b1ZuNmhyMkhSa1ppZjM3OTJQUG5qMEFnTTZkTzZOZnYzNG0zNHM3ZCs1SUJYRlRESXNaVllSOSsvWUIwTS9hTGFuSHJ5bU5HalZDNjlhdGNlN2NPZXpac3dmdnYvOCtubmpDdk5ZaEZoNjE0YkZ3UllXMEhYbmNSRkhFc2tqanhkSDZON0tIczdYS3hCWkVsWXVocUd0dGJTMzFLUzk4T3pFeFVTcTg5dXZYRDgyYk44ZXFWYXNRSHgrUGJ0MjZTYk5tQzUrVU1zemViZGl3SVQ3NTVCT2pWajJiTm0yU0Z2WnExcXlaeWM4Q1FQODVZYTZFaEFSb3RWb0F3S3BWcTR4T2tnSEFtVE5uWkNlNEN0TnF0Zmpzczg4QVFDb09BOEJYWDMxVjdITVdYYXp6WWFXa3BFanZTMDVPanNsamUrR0NMZ0RwS2c3RGljeUhVYy9SQWJ2YVBHaVJKUGlPZStoOVBoYWlGcnJMWTQzQ1F0T1pnTXJHeEFaRVJFVEZZMUdYaUlnVWw1ZVhoMlhMbGdFQW5udnVPZW5TLzhJek13OGZQbXpVeDdXdzNOeGMyZGh0MjdhVitKd1pHUmxTVDBNM056ZEVSa1lpTWpMUzVOaDMzMzBYNDhiSnZ6QkdSRVJnLy83OUFQU1g3eTVhdEFncWxRcloyZGxTdjkrNHVEaDgrdW1uVWsvYXdnNGRPZ1FBc3A2NXljbkpzb0xDM3IxN3BabGxjWEZ4ZU9XVlYyQm5aeWZOZGpwOCtERHUzYnVIeE1URWNoZExmWDE5cFMvYWhTL2RuVEZqQm1iUG5vMVRwMDVoOXV6WlVyeDc5KzdsZXA2aS92T2YvOGdLcWJkdjM1WVdJeXJOelpzM2NmWHExVExubzlQcDhObG5uNkZIang3bzFxMGJ6cDA3QjdWYWplM2J0NXZkbzdrcTI1ZFlnRnRaV2xtc2pwMEtMOVZuSVlHcUJzTmlZN2R1M2NMaXhZdWwyOTk5OXgwQS9ZbUxwNTkrR2pkdTNNQkhIMzBFS3lzcmJObXlCWUQrWkU3UnF3aFNVMU9sOWdYZHUzZEgrL2J0Wlk4bkpTVkp6d1BvanowZE9uU1FMWHhaSHFkT25aSnV4OGZIRzdXc0FmUnRIOHA2WEM5cGZPSFBTRk8rK09JTDJhSnRoWHNKbS9McXE2L0N6ODhQMjdadGd5QUllT1dWVi9EOTk5L0QwZEZSdGdEYXdvVUxwZUt1SWIvNjlldVgrbHJNSVViTmsyNVhsYUt1ZUdzWmtGTmt4cmRMTUFSUDB5ZERpWWlJU3NLaUxoRVJLVzcxNnRWSVNrcUNrNU1UT25mdWpQbno1MHN6bDNyMTZvVzllL2ZDMGRFUlRrNU9jSFIwbFA3WjJ0b2lORFFVZ0w3dzJySmxTemc1T1NFc0xBekhqaDB6Ky9sTnRUa29yT2dYN2hzM2JtRHExS25RYXJXd3RiWEZzR0hEcEh3ZEhCenc0WWNmWXY3OCtjakl5SkJtR3hjdEZoaDZRQlpleUt0ejU4NnlOZ2VHR1dTRkdiNlkyOW5aSVRjM0YrSGg0ZWpldlR2OC9Qek1mcjJGTlc3Y0dQLzczLzhBeUl1NnpzN09tRGx6SmxhdVhDa3RTS1JTcWVEdjcxK3U1eW5xNmFlZlJzT0dEYVg3NTg2ZE03dW9HeFlXQmtDL2FueFppcm9wS1NtSWlvcENWRlFVUHZ6d1E5U3RXeGRCUVVIUzVkSFZXYTVHeEsvUnhrV2E5LzBjWUtrU1RHeEJWUGtZQ28zRjlkVE55OHREUWtJQ0xDd3NNSHo0Y0FBUGp1K0ZlK29Dd01DQkE1R1dsaVpkK2ZEc3M4L0tua3VqMFdEKy9QblFhclZ3ZFhYRkUwODhnZWpvYU15YU5Rdno1czJUdFhBb2prYWp3ZEdqUjdGLy8zN1psU1dHenkxYlcxdXB0KzZBQVFNd1lNQUFqQnMzRHV2WHIwZXJWcTN3eVNlZkZMdnZnb0lDckYrL1hqbzUyYnAxYTdScjEwNVdtQzJzdEVLcXFkWVNKYWxmdno2U2s1TVJIUjBOQndjSE5HdldESUQrWjFSNGhySGhNeTQ5UFYyNm91VGd3WU1JRGc0dTAvTlZDK28waUZGempjS3E1dDhxa0F3UkVWVUhMT29TRWRGRHFjaEx6d2NPSEdnVUd6bHlKRWFOR21WeWZGWldsdlRsdUVXTEZsS1AyV2VmZlJZTkdqUW84Ymt1WHJ5SVE0Y09RUkFFREJzMnJNU3h6WnMzbDI3ZnZuMGJYMzMxRlhKeWNtQmxaWVdRa0JDamxnMDlldlNBblowZFpzNmNpZno4ZkV5ZVBCbGp4b3lSWGJacjZNTVlHUmtwOWJMdDNMa3pUcDA2QlJjWEYzaDZlc0xUMHhOYXJSWjc5OHA3Ny9YcjF3OXVibTVZdVhJbC92enpUNnhaczZiWUwvTG1tRFZyRmdEalJYWlVLcFdzY0dHWTZUcHg0a1NUL1h6TFl1clVxYko5bHphTHJMRGc0R0RjdkhrVG9paWlWcTFhWm05WHVIanY2K3VMbFN0WG1sV1lNYVdxdEZ3dzJISXpGNWxxK2Vwb0xkMHMwYVpXK1Y0L2tSSU1KOWhhdEdpQjd0MjdtK3lwVzl4czFjSTlkUUY5a2RHd0FLYS92ei9xMWFzblBaYVhsNGZaczJmajNMbHpBSUMzM25vTGZuNStHRDE2TkM1ZXZJZ3Z2L3dTVTZaTWtiV3NNZENsejNiR0FBQWdBRWxFUVZUcGROSkNhanQyN0pCNi9MNy8vdnQ0NTUxMzhOdHZ2eUVtSmdhMnRyYnc5ZlhGcFV1WFpOdEhSVVVoSWlJQ2I3NzVackZYRUZ5L2ZoMExGeTZVQ3JxQS9zUllTa29LK3ZidGl4ZGVlS0hNTFE0KytPQURrOGZEd2xlVEZHVTRwcnE2UHVnZHE5UHBaRDhEUTkvZHFWT25vcUNnQUNxVkN0ZXVYY09JRVNNd2Z2eDRrKzJScWl2eDJqUkFLKy92TDlSL0YzQnFxVkJHUkVSVTFiR29TMFJFaW52OTlkZHg0c1FKOU92WFQrcnZhbENlWXFWaFVabVNXRmhZU0VYZDRuckFGblh4NGtWTW5qd1ptWm1aVUtsVW1EUnBVckd6alRwMzdveVFrQkNFaElTZ29LQUE4K2JOUTA1T0R2cjAwYThDZi9ic1dXbXNZUkUzbFVxRm5UdDN5dm9ybmpsekJudjM3a1d0V3JYZzdlMk5PblhxWU9qUW9jakl5TUMyYmR2UXMyZFA2SFE2V0ZoWW1QVWFpcnB3NFlJMFU2eG9JWHpYcmwxWXYzNjk5SHJPbmoyTDlQUjBUSmd3QVhQbnpzV1RUejVacnVjRTlNWHg4bXJmdmozYXQyOHZXNEhlOFBydjM3OFBuVTVuc2tlbG9VQUQ2QmR2SzI5QnQ2cEp5dEVpTEM1UEZoTUFmT3p2b0V4Q1ZPT28ydTRvZlpBWkRMTko2OVdyWjdLbnJvT0RnOUZKUUZNOWRRME14Y2V1WGJ0S3NhdFhyK0tiYjc2UitvcDM3dHdacjczMkdnUkJ3S2VmZm9vbFM1YmczTGx6R0RKa0NQNzczLytpWThlT0FQUXRlUTRlUElpalI0L0tadVdxVkNvRUJ3ZWpWYXRXK1B2dnY2VlpyTysrKzY3VWhzZEFGRVZrWit2N1hydTd1OHNleThuSndiRmp4eEFlSGk0dERLbFNxVEJ3NEVERXhjWGg2TkdqaUkrUHgrTEZpN0ZxMVNyMDZ0VUxyNy8rdXRrOXgxOTc3VFZaYjNoekdGb2x4Y2ZIWStmT25RQWdhNytnMCtudzc3Ly9ZczJhTlVoSVNJQ05qUTNtekptRExWdTI0T2pSbzVnN2R5NHVYTGlBNGNPSFYvL2pjVllreExpMThwaUZJNFFtRTVYSmg0aUlxZ1VXZFltSVNIRzFhOWZHL1BuellXMXRMUzJFVTlFT0hUcUVEUnMyU1BjTnZXdHRiVzNOM243dTNMbFFxOVd3c2JIQnhJa1RwUy96eFduWHJoMUNRa0l3ZWZKa3FOVnFMRnEwQ05uWjJXamJ0cTIwd0l5cnE2dFVBTmk3ZHkvcTFLbURaczJhU2NYczRPQmdhWkV5alVZanJScnU0dUtDRFJzMm1QVkYrUExseS9qeHh4OWhZV0VCYTJ0ck9EbzZ3czNORFhsNWVWS2JDaHNiRzZsQUxZb2kxcTVkaTE5KytRVUEwS2xUSjN6OTlkZElURXpFMTE5L2pXN2R1aGtWZEEyRmFYT0x5MFY3NmdMNkF2YisvZnV4YnQwNmVIdDdTKzhSWUhwaG5jSXJxQnRXZlU5TVRNVGJiNzl0Tk9zNE56ZFh1a1RiMzk4ZmJtNXVadVZaSGZ3Y2xRT3RmSkl1ZXRXM2hhZDkrVTRFRUpYWkU1MHJaRGVHazJHK3ZyNnl1S0hQdUtlbnAxSGYzT0o2NmhwbTlnSkFseTVka0pDUWdGOSsrVVU2M2dKQXo1NDlNV0xFQ09sNDNLOWZQK2gwT2l4ZnZoeDM3OTdGNU1tVDBiSmxTN3p4eGhzNGVQQ2c3S29LWDE5ZlBQLzg4K2pldlR1Y25aMnhZY01HckZ1M0RnRHd6RFBQWU1DQUFWSWgxTkFyT0RFeFVYb3RqbzZPT0gzNk5DNWZ2b3h6NTg3aDBxVkxzaE5aelpvMXc3Qmh3NlNlN1VsSlNkaStmVHZDd3NLUW01dUwzMzc3RFR0MjdNQ3p6ejZMZ1FNSG9uSGp4a2J2cDQrUGorejFsaVEvUDE4cU9GdGJXeU05UFYzV0xzalFGa2VsVXFGWnMyWTRlL1lzdnYvK2U5eTdkdytBL2hqOTlkZGZJeUFnQUlHQmdWaTBhQkYyN2RxRjBOQlFGQlFVWVB6NDhXYmxVVlhwTG84eGlnbCs0d0JyODY4MklTSWlLb3BGWFNJaWVpZ0REenhZZWZ0aExrazN6RW95ekJxdGFNN096aVl2eSszVXFWT3AyMTY4ZUJFelpzeVE5ak5qeGd5cGYyQnAyclJwZzhtVEowczllRGR2M295b3FDZ0Erb0x1NHNXTE1XblNKTVRFeE9ERWlSTTRjZUlFTEMwdFVhdFdMVGc0T0VDbFVra0ZCWjFPQjFFVW9kUHBvTlZxb2RGb29ORm8wS05IRHd3ZVBMallIT3JVcVNNOXB5a3FsUXJEaGcyVDJrQ3NXTEZDNnFQYnJWczNqQnMzRGlxVkNsNWVYbGkrZkRrc0xDenc2NisvNHVEQmd3RDBNOGdNL1MzcjFxMWI3UE00T1RsaHpCajlGOXZPblR2RHdVRStVL1NwcDU3Qy92MzdzWGF0ZkRhVG5aMGRmSHg4aXQwdkFQVHUzUnRoWVdISXpNekV2WHYzcEVKQ1ViYTJ0dmowMDA5TDNKYzVLdXIzL2xFN2YxK05NL2ZVc3BpRHBZQTNmTW8ySTQ5SWFWZXVYTUhObXpjQjZFOTJOV3JVQ0g1K2Zzakx5OFBjdWZvK3BVVlA1cFJrOE9EQkVBUUJ0MjdkZ3F1cks0WU1HWUtFaEFRQSttUFZzR0hEVExZRzZOKy9QL3o5L1RGNzlteWtwS1Rnd29VTGlJbUp3VWNmZllRelo4NmdlL2Z1ZU9HRkY2UmoxdG16WjdGa3lSTHA4NmRidDI2WU1HRUNCRUdBcTZzcmtwT1RzV0xGQ29TRmhjbE9aSjA0Y1FJSERoeVFQYmVOalEwNmR1eUlWMTU1QmExYnQ1WTk1dW5waVU4Ly9SVHZ2ZmNlZHUzYWhkOSsrdzJwcWFuWXQyOGZqaHc1Z2pWcjFwajkzZ0RBWDMvOUpWdHdORFUxVmZwODl2THl3b29WSzZUMkQ0WDd3V2RrWktCdjM3NXdjM09USFljOVBEeXdhdFVxcVQxRjRRTDF2bjM3MEtoUkk3enh4aHRseWxId0hWdW04VW9SazNZQ3FmL0tnL1krRUx3L1ZpWWhJaUtxTmxqVUpTS2lTdVZSemRUMTlmWEY0TUdEb1Zhcm9kVnFZV1ZsQlc5dmIzVHVYUG9Nc2hZdFdtRFlzR0hZdVhNblpzNmNDUzh2cnpJOWQ0Y09IVEJ4NGtRc1diSUVNMmZPeE1tVEozSDQ4R0hwMHRpZmZ2b0o0ZUhoT0hUb0VNNmZQdysxV2kwVlNjMVJkQkcyb3R6ZDNkRzFhMWZvZERyWTJ0ckN5c29LMXRiVzBtWExiZHUybGIybWdRTUg0dDkvLzhWenp6Mkh0OTkrVzlZQ3d6QVQxODdPenFoSVhydDI3Ukw3STlyYTJxSm56NTdGUGw2clZpM1kyTmhJdndOV1ZsWm8yTEFoUHZyb0k1TzlLd3Z6OVBURW1qVnJjUGp3WVNRbko4c0tCZ0NrUW5ubnpwMWwvUityTTUwb1l2bTFiS1A0VzQzdFlXZkp4ZEhvOGRHZDdDUGRWclhkV2E1OUdFNDBOVzNhRkkwYU5RS2dQekYyNnRRcEFQcmpoYm10ZEFEOThXYjA2TkhJejgrSGpZME5aczJhaFRGanhxQkxseTU0NTUxM1Nqem10R3JWQ3F0WHI4YkdqUnNSSGg2T0dUTm1vSEhqeHVqVnE1ZXM5Y3U2ZGV1a2sxUVdGaGI0NktPUDBMOS9mK254Z1FNSFl2YnMyY2pQejVjZFR3Y01HSURCZ3dkTHZjTmJ0bXlKTm0zYUlEZzR1TlNyU3h3Y0hQRG1tMitpWDc5K0NBOFB4NVl0VzlDdlh6K2pkZzZsY1hkM04za2l0Rm16WmdnT0RrWmlZaUwrL1BOUEJBVUZZY3FVS2ZqMzMzK3haY3NXWExwMENUcWR6dWpFMnNXTEY0dDlMbEVVMGFGRGh6TGxCd0NDWHhXWTNhdkxoeGc1MlNpc2Fqb0xFS3A1eXdraUlucmtXTlFsSXFKSzVWSE8xQjAwYUZDNXQzL3R0ZGZ3NnF1dmxydDM3VFBQUElNT0hUckF5c29LYm01dUNBME54V3V2dlFaQVAxTzJWNjllNk5XckYwUlJSR3BxS2xKU1VwQ2RuWTNjM0Z6azUrZWpvS0JBS2tqcmREcHAxcTVLcFpJdXZ5M0pwRW1Uek03VnhjVUZ5NVl0azdVM0tLcFRwMDZ3c0xDQVdxMldGaXhyMzc2OTJlMHNpck43OSs1eWIrdms1SVNYWG5ycG9aNi9PZ21MeThlZFhKMHM1bVd2UW85NjFncGxSRFhXL1g4ZWVoZERoZ3hCZEhRMDNuLy9mU2syY3VSSUpDY25ReEFFTkdqUUFNN096bVhlcjJFaE1DOHZMNnhmdjk1a1AyNVRiRzF0TVhqd1lMejMzbnZTTmtWN3dMLzU1cHVJakl4RVFVRUJoZzhmam9ZTkc4b2U3OXExS3dJQ0FuRDkrblhrNU9UQXhzWUdqUm8xa29yV1M1Y3VMZmNpbU5iVzF1amR1emRlZnZubGN1MmpTWk1tNk5PbkQyeHNiR0JwYVFscmEydlVyMThmVHovOU5GUXFGWHIyN0luTm16ZmppeSsrQUFCMDdOZ1JIVHQyUkY1ZUhtN2N1SUhVMUZSa1pHUWdPenNiK2ZuNTBHZzAwdWNXb0M5eXExUXFXRmhZd05IUkVkN2UzdVY2blpXZEdMTUl5SXVYQjkyN0FoNDlURzlBUkVSVUJvSm8rR1FsSWlJcWg2cHlHWHBsYysvZXZUTFBuS0xLbzdMLzNtZXBkUmoyYnhyeXRQTDQxQ0FuQkxweWRoZzlYcnJ3QjMxRFZUMVR5cjJmbkp3Y2svMjFLN1BpRm02c0RsSlRVeFh0VHk3ZW1DZmRGbnpIS1paSHNmS1RvUHU3TGFETExSUlVRZlhNTWNEZXVNY3hFUkZSV1hHbUxoRVJrUUpZMEtWSGFVTjBybEZCdDcySE5RdTZWS1ZWdFlJdWdHcGIwQVdnK0lLVFlsVGxMdXFLa1ZPTEZIUUJ3ZnNURm5TSmlLakNWTisvTW9pSWlJaHFvTGhzTGZZbXlIdFRXd3JBKzM1Y0hJMkk2TEZJUHcweGNhczhadWtDb2NrRVpmSWhJcUpxaVROMWlZam9vVlRHUzgrSkhyWEsvSHUvUE5KNGNiUlhHOXFobG0zNStrRVRFVkhaNkM2Tk5vb0pBWk1CQzBjRnNpRWlvdXFLUlYwaUlpS2lhdUxZM1FKY1NkZklZcTdXQWw3emZyZ0Y3SWdlaHFydERxVlRJSHBzeFBoZmdjeUw4cUNEUDRUNjd5bVRFQkVSVlZzczZoSVJFUkZWQTJxZGlEWFhjNHppNy9nNXdNWkNVQ0Fqb3YvM1JHZWxNNkRxSnV2eWc5c3V3Y3JsVVpRMlI5OUx0d2hWOC9rQWVCd21JcUtLeGFJdUVSRTlsSUVIN2t1M0svTWw2VVFWcVRMKzN1KzZuWWQ3K1RwWnpNL0pBbDNxV0N1VUVWRVJ1Ykg2R1l5MVgxSTZFNnJxSEFPaDZuSUc0djEvakJZalU1SjRZejZndmljUDFua1ZjT3VrVEVKRVJGU3RzYWhMUkVSRVZNV2w1dXZ3MjAzandzWW5BUTRLWkVOVWhEWUx1alB2QXZjUEE0SVZWQjNDQWVkV1NtZEZWWlU2RmJCeUErd2FRdkJxcUhRMkQrVEZRYno1UDNsTXNJYXE2VFJsOGlFaW9tcFBwWFFDUkVSRVJQUndmcm1SZ3dMNUpGMTA4N1JCSXllZXY2ZEt3TUlSZ2xNei9XMVJEZDN4WGhCdi9RVGt4U21iRjFVdE9kRVFiLzBFM2NFVytyNjFsWXp1eXBlQUtPOXBMdmdNQjJ6cks1UVJFUkZWZC94TG40aUlLa3h4bDZRWGpoZG1HSE1wVFlPUWlBeWp4d05kTFRFMXlObnNNWnRqY3JIVnhHekYvbzNzTU5ESHJrTEhUSTNJd09VMGpkR1lLVUhPYU81cVdhRmpTbnYvekJsVFVlOXhkZjA1UE14N3JMVHJHUm9jdmxNZ2kxbXJnSGQ4N1JUS2lNaVkwT1FyaUhkMkEza0pnQzRmNHRWSkVPLy9BMVhRT2dDQUdEVVg0bzF2akxmekhRdkJienpIY0l6c2NmSGlmd0VMT3dpZWZZMjJWVVRxVVNBNVRCNnpxUU9oOFFobDhpRWlvaHFCTTNXSmlJaUlxckJsa2RsR3NmNCs5bkMyNXA5NVZJbFlPRUxWNlc5WlAxM0JxWVdDQ1ZHVjV0RVRRcTFubGM1Q1Q5UkNkMm1NVVZnSW1BcFkyQ3VRRUJFUjFSU2NxVXRFUkVSVVJSMUt5c2V0TEswczVtNmp3aXYxYlJUS2lLZ0VWcTVRQmEyRm1MQVJ1THNQZ25OTHBUT2lxc1F4QUlKak02RFdjeEM4M2xJNkc0bDRleldRZlUwZWRBbUdVSGVBTWdrUkVWR05JWWlpS0NxZEJCRVJFUkdWVGI1V3hMQi8wNUNwbHY4cE43YWxFOXJXc2xJb0t5S2lHa1NkQnQzZlR3R2FkRmxZMWVrQTRNU1RGa1JFOUdqeHVqd2lJaUtpS21qYnJWeWpnbTR6RjBzV2RJbUlIaE14YXJaUlFWZndlcE1GWFNJaWVpeFkxQ1VpSWlLcVlsTHl0TmdWbXllTENRQStEbkJRSmlFaW9wb21LeEppN0dwNVRHVUh3WCtxTXZrUUVWR053Nkl1RVJFUlVSWHo4L1ZjYUlzMDBPcnBaWXY2RGhiS0pFUkVWTVBvTG84Qm9KUEZCTDh4Z0hVdFpSSWlJcUlhaDBWZElpSWlvaXJrY3BvYUoxSUtaREVIU3dFRGZXd1Z5b2lJcUlaSkRnVlMvNVhIYkwwZ05CcW1URDVFUkZRanNhaExSRVJFVkVXSW9vamxrZGxHOFRjYjI4UFJpbi9XRVJFOWNxSWF1aXRmR29WVnpXWURBbnVhRXhIUjQ4Ty8vb21JaUlpcWlEMEpCWWpQa1YvdTYyV3ZRbzk2MWdwbFJFUlVzNGd4aTRHOGVIblFyU05RK3lWbEVpSWlvaHFMUlYwaUlpS2lLaUJYSStMWDZCeWorTWNCRGxBSmdnSVpFUkhWTUFVcEVHOThXeVNvZ2lwd3ZpTHBFQkZSemNhaUxoRVJFVkVWc0RFbUY5a2ErZXBvN1dwWkk5Q1ZsL3NTRVQwT1l1UVVRSmNyaXdrTlB3QWNBeFRLaUlpSWFqSVdkWW1JaUlncXVhUWNMZjZNeTVQRkxBUmdjQk03aFRJaUlxcGhNaTlBVE5na2oxbTZRUEF6N3E5TFJFVDBPTENvUzBSRVJGVEpMYitXRGJGSXJIZERXOVN5dFZBa0h5S2lta1ozYWJSUlRHanlGV0RscWtBMlJFUkVMT29TRVJFUlZXcW5VdFM0a0txUnhaeXNCTHp1elZtNlJFU1BnNWl3R1VnL0l3ODYrRU5vTUZpWmhJaUlpTUNpTGhFUkVWR2xwZEdKV0JPVmJSUi96ODhlTmhaY0hJMkk2SkhUNWtDOEZtSVVWaldmRHdpOFdvS0lpSlREb2k0UkVSRlJKUlVhbDQ4N3VUcFp6TS9KQWwwOWJSVEtpSWlvWmhHanZ3UHk3OGlEdFY4QzNEb3BreEFSRWRIL1kxR1hpSWlJcUJMS0tOQmg2ODBjby9nbkFRNEtaRU5FVkFQbHhVR01XU1NQQ1paUU5adWxURDVFUkVTRldDcWRBQkVSVlM4REQ5dzNHZC84N0JQUzdha1JHYmljcGpFYU15WElHYzFkOVI5Tm0yTnlzZlZtcnRHWS9vM3NNTkRIenV3eGw5STBDSW5JTUJvVDZHcUpxVUhPRlo1M1JiMjJpc3o3Y2Y1TXpNbTdJbDliZGJZaE9oZDVXbm1zaTZjMUdqbnh6emNxcC9RSTZJNzFNUG1RNERzV2d0OTRBSUFZTlJmaWpXOGVlZ3p1SDRIdVpGL2pKM1ByQkZXNzN5dm5HQUM2OEZyR1l3Q29lcVpVM2pFblhnVlNqeHFQYWJzRGVLSnorY1k0QmtCd0RBUThub05RNzAyVE9WUjN1cXRmQTJLQkxDWTArZ3l3cmE5UVJrUkVSQS93V3dFUkVSRlJKWE16VTRQOWlmbXltTFVLZU0vWFhxR01xRXJLdWd6azNBSnE5OUxmMXhyM1p5WXFWbFlreEt4SUlHazdCQ3RYd09ORnBUTjZ2RktQQW5kMnlXTlc3aEI4Unl1VER4RVJVUkVzNmhJUkVSRlZNc3Npall0dnJ6ZXlnN00xTzJlUm1mSVRvVHMxRU5EbVFOWHBJR0RYRUhCdXFYUldWQlc1ZGFwNUJWMkkwRjBhWXhRVm1vWUFGank1UmtSRWxZTWdpcUtvZEJKRVJGUjlGTDVrdnFaY0prK1BYazM2dmZvbnVRRGZYOHFTeGR4dFZQaXhnd3NzVllKQ1dWRlZJNTc3Q0dMU0R2MGQ5MjVRdGRtcWJFSlU5ZVRjZ0hqdkVBU1BIb0J0QTZXemVhekUyejlEdkZ5a3FPdlVRbitDaElpSXFKTGdkQThpSWlLaVNrS3RFN0htdXZFczNRK2EyTE9nUzJZVEUzOTdVTkIxQ1lhcTJXeGxFNktxeWQ0WFFvUC9QQ2pvNXNaQ0YvRWV4TVRmbE0zclVkTm1RYncyM1Npc2F2NnRBc2tRRVJFVmorMFhpSWlJaUNxSkhiRjVTQ3VRWDBUVnpNVVM3VHlzRmNxSXFpTHg5cy9TYmNHakIrRFFSTUZzcUZwSURvVXU0ajBBZ0toT2cxQzNuOElKUFRyaTlkbUFKbDBXRStvT0FGeWVVaWdqSWlJaTAxalVKU0tpQ2xYZEw0MG5aZFNFMzZ2VWZCMjIzOHlWeFFRQUh3YzRLSk1RVlYyNXNkSk53Yk92Z29sUXRXRlQ1OEh0UXI5ZjFVNU9OTVJieStVeGxSMkVnQ25LNUVORVJGUUNGbldKaUlpSUtvRTFVVG5RRkZucG9JZVhEZW83V0NpVEVGVlpRdjEzQVZHanYyUHZvMnd5VkQwVW51MmRuNnhjSG8rWTd2SllBRHBaVEdnOEFyRHhWQ1loSWlLaUVyQ29TMFJFUktTdzZ4a2FIRTB1a01VY0xBVzg2V09uVUVaVWxRbStvNVZPZ2FvYlMrY0h0OFdDNHNkVlpYZi9BdTRka3Nkc3ZTRDRERmNtSHlJaW9sS3dxRXRFUkJWcWFrVEdnOXRCemlXTXJEeVdMMStPbEpRVUJBY0hvMmZQbmtxblF5WlV4ZDhyYzRtaWlHV1J4b3VqdmVGakIwY3JybWxMVkYwdFhyd1k1OCtmeDNQUFBZZUJBd2NxblU3TkpxcWh1enJSS0t4cU9oMVEyU2lRRUJFUlVlbjRUWUdJaUNyVTVUU045SzhpNU9ibVl2VG8wZGl4WXdjeU16TmxqLzM2NjYrWU4yOGVUcDQ4V2U3OUZ4UVU0STgvL3NEKy9mdHg3dHk1aDAwWEFIRGx5aFZNbURBQjkrL2ZOM29zS1NrSlk4YU13WjA3ZHlya3Vjb2pQVDBkR3pac1FFaElDRVJSTEgyRC8zZnYzajE4K2VXWGlJcUtlb1RabVZiUnYxZVZ5WUdrQXR6SzBzcGlYdllxdk9ERlFnS1ZqM2hqbnZUdlVVaE9Uc2I0OGVPeFo4OGU2SFM2MGpjd1llUEdqUmd5WkFpbVRLbTh2VW8zYjk1Y2JJNzUrZmtZTW1RSWhnd1pndVBIajVkci80bUppWWlPamtaS1NrcTV0azlJU01EbzBhT3hmLzkrYURTUC90aW9hcnREK2xmZGlMZVdBVGt4OHFCYlI2RE9xOG9rUkVSRVpBYk8xQ1Vpb2twdDU4NmRPSC8rUEM1Y3VJREF3RUE0T1RrQkFQTHk4ckI1ODJaa1pXWEJ5c29LYmR1Mk5XdC9JU0VoU0VoSWtPN241K2NqTzFzL1MvTGN1WE1ZTW1TSXllMW16Wm9GZDNkM28zaFlXQml1WHIyS2tTTkhBZ0N5czdQeDVaZGZJanM3R3dzV0xNQ01HVE5rNDVjdVhZcHo1ODVoNk5DaFdMbHlKWjU0UXI4QTJMNTkrN0I1ODJhelhrTnhXclpzaWVIRFM3OU1OQzR1RHF0WHJ3WUFIRGh3QU4yN2R5OTFHNDFHZzlHalJ5TStQaDVYcmx6QjlPblQwYkpsUy96OTk5OVl2MzY5MlRsT21USUY5ZXJWTTN0OGRaZXJFYkgrUm81Ui9PTUFCNmdFUVlHTXFEb1FveDRVY3dYZmNSVzY3OWpZV0l3ZlB4NHBLU2s0YytZTTB0UFQwYjkvZjRTSGgrUEtsU3Y0NUpOUFlHOXZYK3ArSWlNakVSMGRiZks0K2pDT0h6K08zYnQzbzNmdjNtamJ0aTBFUWNDMWE5Znd4eDkvd05uWkdSOSsrS0haKzBwSlNVRjBkRFFLQ296YkRlaDBPa1JIUndPQTBRbEhBQWdORGNYT25UdEwzSDlTVWhJQS9mRy90Sk9LUTRZTVFYQndzQ3oyL2ZmZjQvejU4N2h5NVFvQ0FnTGc1ZVZWNGo0ZTJoT2RIKzMrbFZLUUFqSHFHNk93S25DK0Fza1FFUkdaajBWZElpS3F0TEt5c3FSQ1o2OWV2ZUR2N3k4OXRuWHJWbVJsWlFFQXpwdzVVMnd4ZHNTSUVXaldySmwwLy9idDI3aDE2NWJKc2NuSnlVaE9OcjBBakZxdE5vcWRPblVLQ3hZc0FBRFVyMThmQXdZTWdJT0RBNFlPSFlwdnYvMFd4NDhmUjFoWUdIcjE2Z1VBaUlpSXdKRWpSd0FBSFR0MmxBcTZnSDcycktGQVVGNmVuZzhXY2psNzlpeVdMRmxTN0ZoTFMwdG9OQnI4OE1NUDJMUnBVN0hqcGsrZmp0cTFhOFBTMGhKZmZQRUZKazJhSkJXdXAwK2ZYdWE4OC9QenpSNWJFMnk3bFl0TXRYeTJkSnRhVmdoMHRWSW9JNkxpblRwMUNyTm16VUptWmlZc0xDencyV2Vmb1hmdjNvaUtpc0ozMzMwSGpVYURreWRQWXR5NGNXamR1bldKK3pJY2E2OWV2VnJzOGJza2d3WU5RcGN1WFl6aWE5ZXV4YlZyMTNEcDBpV3NXN2NPRGc0TzJMTm5EMEpEUTJGbFpZVytmZnRXZUNIWmxOVFVWTE9QalJrWkdjakl5Q2h4ak9IenptRDkrdlU0YytZTUFNREN3Z0xUcGswcjlYbHExNjZONmRPbm01VlRUU0plbndGbzVlK3ZVUDk5d0RGQW9ZeUlpSWpNdzZJdUVSRlZXaHMyYkVCbVppWmNYRnpRdDI5ZmpCbzFDcjE3OTBiejVzMWxoVWpEYkNkVGNuTnpUY2E3ZE9sUzZnelYyTmhZckZxMXF0akgyN1JwZzJlZWVRYUhEeC9HaWhVcjBMeDVjd1FHQnVMRkYxL0UvdjM3RVJFUmdTVkxsaUE0T0JndUxpNVNBZGpEd3dPZmZmYVpiRitOR2pYQ2l5KytXR0kreFRsOCtEQ3lzN05oYWZuZ1l6MDdPOXVzZ2tKcDR3b1hzNE9DZ2pCdDJqUk1talFKK2ZuNW1EbHpKZ1lNR0FBQXNMVzFMWGFXY0ZwYUdsYXNXR0h1eTZreGtuSzArT04ybml4bUlRRC9hVkw2TEVlaXg2bWdvQUNiTm0zQ0w3LzhBcDFPQnc4UEQweWFOQW1CZ1lFQTlNZXY3dDI3NDYrLy9rSnljakxHakJtREFRTUc0RC8vK1kvc3VGU1lvZVZBWm1hbXlabXVwVWxQVHplS0hUMTZGTmV1WFFNQXZQSEdHM0J3Y0pCdTc5NjlHMnExR212V3JNR29VYU5NN3JQb2xSeUdITy9jdVdOVWVDN2N1bWIxNnRYWXNtV0xkTDk5Ky9aNDlkVlhFUndjRExWYWpkR2p5N2R3bmIyOVBlYk1tUU5BZitMUTRQRGh3MWl6Wm8xMFB5OHZ6NnpqZlhHZmgrWXEzTTZqb21lQUt5YnpBc1M0WCtReEMwY0kvbDhya3c4UkVWRVpzS2hMUkVTVjBxMWJ0N0I5KzNZQXdOQ2hRN0ZyMXk1Y3VIQUJseTlmUnIxNjlaQ1hweStHdWJxNjR2UFBQNGRLcFc4VHI5Rm84T09QUHlJOVBSMnVycTd3OWZVMXVmL3o1ODhqTGk2dXhCd016MUdTVWFORzRlTEZpMGhOVGNYY3VYT3hhdFVxV0ZoWVlQanc0Umc5ZWpUZWV1c3R1THU3WS92MjdWTHhlZXpZc1ZLeHdTQTRPQmpCd2NFUVJSSGZmdnN0NnRhdGk5ZGZmeDIydHJhbDVuRDI3Rm1qb201UVVCQisvdmxuMk5qWUlDd3NER3ZYcmdVQU5HblNCS05IajRhRGd3TjBPaDEwT2gxdTNMaUJCUXNXSUNjbkIxWldWcGd5WlFvQ0FnS1FuWjJOMnJWcnk1N3JxYWVld3ZqeDQ3Rnk1VXFFaElUZzBxVkxBQUFySzZ0aUY1bUxqNDluVWRlRU5WRTUwQlpwYWZ4S0ExdlVzclZRSmlFaUUvNzk5MTk4ODgwM3NzS3JoWVVGdnYvKyt4SzMyN0psQzg2ZE80ZkpreWVqVHAwNnNzZTBXaTFTVTFNQjZFK3dOVzdjdU14NU5XM2FWSFkvSnljSGl4Y3ZCZ0M0dWJtaFQ1OCswbU8xYXRYQ0s2KzhnaDA3ZGlBc0xBekJ3Y0hvMXEyYjBUNkx1NUpEclZhWFdEUXRlcFZIbzBhTlVLdFdMZFNxVmN0azZ3WnoyZG5aeWE0MEFZQWpSNDVnNXN5WnNxS3l2YjA5UHZyb0kzaDRlTWpHUmtSRVlNZU9IZERwZExDMHRNU2dRWVBLblF2d2FOdDZLRVYzeWJqZ0xqU1pBRmk1S3BBTkVSRlIyYkNvUzBSRUZXcEtrUE5ENzBPcjFlTGJiNytGUnFOQisvYnRFUmdZaVBuejliM3RiR3hzY1B2MmJRai94OTZkaHpkVnBtMEF2OC9KMWpicFhtZ0xoVUlMWmJVQ2dpQ0xSVkJVRkVGeGQxdyt0MEZ3bVJsMGNBUWNIUVZjaDBGbEFCbUZRVVZHUVhFY0VGRFpkMlZmU3lsckM2VjdtemJOZXM3M1IyaWEweVJkVTlMYSszZGRYaVp2empsNWs0YTB1Zk9jNXhVRWhJU0VvTGk0R0VlT0hNR0VDUlBnY0Rqd3pqdnZvS1NrQktJb1lzcVVLUWdQRC9kNkg4WEZ4U2d1TG03d0hGOSsrV1ZYS0ZINS93c1hMbURpeEltdWJjTEN3ckIyN1Zxc1hidFdzWWpOL1BuelhaZDc5T2lCUC96aEQ2N3JxMWF0d3RxMWF3RUFLMWV1eENPUFBJTFJvMGREcGZJZDlEa2N6a1cyTkJybktmdmZmdnN0MXF4Wm85aEdvOUhBWnJNaEl5TURzMmZQUnBzMmJhRFJhS0RSYUxCNzkyNllUTTYrcm5xOUhwOTk5aGxrV1lZc3k1QWtDVTgrK1NUNjkrL3ZPdGJ3NGNNeFpNZ1FhRFFhVjZqYjFQenh1bXBPRGhiYXNLZEEyZElqVkNQZzdrN0JBWm9Sa1hjUkVSRWVsYlExblIzaHp0ZDdiSDUrdml1VXZQbm1tM0h0dGRjMmJwSUFGaTVjNkFwV0oweVk0UEdGMkJOUFBJRTllL2JnL1BuemVQLzk5NUdZbUlqT25Uc3J0cm56empzVmM5NjFheGVPSFR1R3NMQXczSFhYWFlwdGJUYWJxNS80c0dIREZGOGdWajl1cGJDd01OY1hrSUR6VEFtYnpRYWRUb2ZnNEtwLyt6YWJ6ZFhyM2QzS2xTc3hiOTQ4U0pLRTZPaG9USmd3QVhQbnprVnhjVEUrL3ZoampCOC9IbVBHak1IeDQ4Zng3YmZmdXZyMHhzVEVZUHIwNmE3S2FuS1NjNzRGU3ZZcUIwTTZRK2o0VkdBbVJFUkVWRThNZFltSXlLOTZSVFQrVjh0bm4zMkdZOGVPQVFCT25qeUpaNTk5MWhWY1ZvYVBEejMwRURwMjdJaVpNMmRpeFlvVnNGcXR5TXJLd3I1OSt3QUF6ejc3ckNLSXJHN2t5Skd1WHJlK25ENTkybFg1VmQyWk0yZFFVRkRnTVY2WFUyRGR0NmtlT284ZVBScXlMR1BKa2lVb0xpN0dCeDk4Z0JVclZtRENoQWtZTkdpUTErTlZ0a2lvREhVTENncHFuRWQ2ZWpyUzA5TzkzdVl0N1A3NjY2K3hjT0ZDeGRqNzc3L3Z1cjhyd1IrdnErWkNrbVVzUE9FWjJEeWNIQUtkaW91alVlTUp5UzgxK2hobno1N0Z6Smt6SVVsU2pkdGRmZlhWaUkyTlJWRlJFVXdtRTB3bUUwcExTMUZRVUFCUkZERno1a3pZYkRaODlKNU5kdjhBQUNBQVNVUkJWTkZIcmtBekx5L1B0WDlFUk9NcklqZHQyb1QvL2U5L0FKeXREN3kxMWdrS0NzTFVxVlB4M0hQUHdXdzJZL0xreVpneFk0YWlFdmEyMjI1VDdGTlNVdUlLZGF0WHVWWlVWTGhDM2NHREIrUEdHMitzZFo2Kyt1WmFMSlphKzQxdjJMREI5ZnNvUGo0ZWI3MzFGdHExYTRlcnJyb0tDeFlzd0lZTkcvREZGMThvRnE3VTYvVzQvLzc3Y2VlZGQwS24wOVU2djFaRnNrQStQczFqV096NUxpRHdiQWtpSW1vWmZqdWZrSWlJNkRkREVLcUNMZmZnOUxubm5zT0pFeWRRVkZTRWh4OStHS0lvNHRTcFUxaTJiQm0rLy81N0FNN1RncDkvL25tTUhqMjZ4dnZZczJjUFRwOCtYZU0yMWRzdmJOcTBDYi84OG91aVArSjExMTNuc1NKNVhheGZ2OTRWWExzVFJSRmp4b3pCaUJFajhPV1hYMkxGaWhYSXpzN0c5T25UY2MwMTEyRFNwRW5vMEtHRFlwL3FsYnJqeDQvSHlKRWpJVW1Tb25LNFBxNjY2aXBYMzk5NTgrWjVoTVNWOTBuMXR5YmJna3NWeXFBczBhREM4SGlHTHVRZlFwY3BqVDZHeFdLcDA1ZFVsZFdnM3VUazVMaXFldDNiQmJpL3I3LzExbHYxK29KSUZFWEZJcERwNmVsNDV4MW5Xd0NEd2FBNDg2RzY1T1JrVEpzMkRXKzg4UWFNUmlOZWV1a2x2UHp5eXhnNmRHaWQ3Nzh4WnMrZWpYYnQycm11di9YV1c5aTNieDlHang2TlJ4OTkxRFcrZCs5ZXZQMzIyNHA5aHc4Zmp2Mzc5eU03T3h1dnZ2b3F3c0xDa0oyZGpXM2J0aUV6TTlQci9WVlVWR0R2M3Ixd09CeElTVWxCUWtJQ1ltTmpGZFhDclpWOGVnNWd1YVFjYkhNVEVPM1psb09JaUtpNVlxaExSRVIrOWRYcENsUm1zdmMwOEZUeVVhTkdJVFEwRkFhREFmUG56NGZSYUVTM2J0MHdac3dZQ0lJQW04MEdVUlJ4N3R3NVJSOUR3Qm5xWm1kbkl5c3JTN0d3VEhYMWJiL3cwMDgvNGJQUFBvTWtTWXBRdFdmUG50aXpaNC9IUEdyeXdBTVBJREV4MFd1b1cwbXYxK1BKSjUvRXFGR2pNR2ZPSEJ3OGVCQjc5dXpCMUtsVHNXalJJa1U3aHNyV0RwWEJTR1JrSkNJakkrRndPR3F0c3ZNbEtDaklkUXJ4K1BIak1XellNR1JsWmVHYmI3NXAwUEVhU2lvcGduSHBJdVJjckhwKzJ3UzFuRUJDME9vUWtuWVRkQU1HQXdES2JCS1duVEo1YlBkME43M0hHRkVndFd2WERxKzk5cHJyZW5wNk9yNzg4a3NBenNVZW4zNzZhVmRibCtQSGo2T29xQWpyMTY4SEFOeDY2NjBZT0hDZzRuanVRYUw3QW96bno1K3YxN3hDUTBOZGw4K2RPNGZwMDZmRGFyVkNGRVZNblRvVk1URXhBSndMYmVibjUrT2VlKzVCZkh5OGE1L0Jnd2ZqMVZkZnhkLys5amRZTEJhOC92cnJTRXRMdzdQUFB1dVhxbUYzUjQ0Y3dRY2ZmT0RxR2Z6aGh4OHFicThNdkxkdTNZcmp4NDhyYnF2Y1ovLysvZWpUcHc4QTUzdnhzV1BIOE1rbm4rREFnUVBJenM1MmJXOHdHREI2OUdpTUhqMGFlL2Z1eGZMbHkzSGh3Z1hzMjdmUGRRWUw0UHc1UkVSRUlEVTFGVk9uVHEzelk4bXZNR04yd1dQSWRUaWZJMkhWK2pydjJ4d0VxZFVZMnkwSkl6c2xBSlljeUpuL1VHNGdxQ0YybnhHWXlSRVJFVFVRUTEwaUl2S3I1V2VxVnRkdWFLZ2JIeCtQdSs2NkMxOS8vVFdNUmlNRVFjQUxMN3dBV1phUmtaR0I5UFIwYk5pd0FZY09IWEx0TTNUb1VCdzllaFNGaFlYNDZxdXY4TlZYWHlFK1BoNjllL2RHLy83OVBVN0hyVy83aGNxVnhudjM3bzNSbzBlN0ZuRURuS2NwWDd4NHNjNlByejVoY3NlT0hmSCsrKzlqN2RxMStPU1RUekJseWhSSWtvUmZmdmtGR3pac1FJOGVQVnluN2RaVTdhYlJhR3JzeTF2SlpyTjVWT0ZXaGpNSERoendHZXFXbDVkN3JBNWZ5YjJmY0gxWjl1eUVlY2NtdUVjdE5wOWJOMDlTVWFFcjFGMTJ1Z0xtYWtYT3cySzE2QnJHUDhuSWYrVE14aTlvWlRBWU1HVElFRGdjRG56OTlkZFl2bnc1QU9jaVlETm16RUJKU1FuV3JGbUQ5ZXZYbzZ5c0RHbHBhVWhMUzhPbVRadnd3dzgvUUpabFBQcm9vNjZRMVYxeWNqSWVlK3l4ZXMxbjU4NmRPSDc4dUN2VVBYbnlKS1pNbWVKcWFlRGUrenMvUHg5TGx5NkZ4V0xCamgwN3NHVEpFc1g3NDNYWFhZZTMzMzRiTTJmT1JFRkJBVFp0Mm9UNCtIZzg4Y1FURFhxdWZER1pUSFdxZGk0dExmWFptcUc4dkJ3V2l3Vy8vLzN2RlNFdTRGd2c3WnBycmtHN2R1MndmZnQyL1BycnI3ajk5dHN4WnN3WWpCa3pCa2VPSE1IR2pSdGR2WVFCUUpJa0ZCY1g0NTU3N3FuWFk5bDRKZ3RyS3daVURlVGsrZDY0bWNvelZXQmtwd1RJeDZjRHNuSUJPeUh4YVNDay9ndjJFUkVSQlJJL1FSQVJVYk4wN3R3NVY1QTZlUEJnYk4rKzNXY3JnWDc5K21IVXFGR1lNR0VDZnZqaEIzejMzWGNvS3l2RHhZc1hjZkhpUlpTVmxlRS8vL2tQQU9kaVprREQyaTljZi8zMW1ESmxDclJhTFpZdFcrWWFqNG1KUVZsWm1jZitKU1VsV0x0MnJhSi9aTHQyN2RDNWMyZU1HemRPMGNhaE5pTkdqSUJlcjhlcVZhc3diZG8wMS8xMTZ0VEpWWTFiVTg5RW04Mm1xSTd6TjBtUzZoUmUxSmNxM25lMWRVdWhidWQ4REZubER2eVlyZXlicVJXQjN5V0hCR0phOUJzbW4yeDhxQXNBMjdadHc3Lys5UzlrWldVQmNKNUIwTE5uVDd6eXlpczRlL2FzYTd1K2Zmdmk1cHR2UnYvKy9kR3paMDk4L1BISFdMTm1EWDc4OFVjTUhUb1VOOTEwRS9yMTYrY0tWanQzN3V4ek1URmZzck96Y2Z6NGNSZ01CZ0RBNHNXTFhVSG9QZmZjb3dncFAvMzBVOWVYWFJNblR2VDZoVmRxYWlvV0xGaUFkOTU1QjFGUlVkQnF0UjVmVE9YbjV3TUFMbDI2NUhHYmV6dUpSWXNXNGV1dnYxYmMvc0FERDJEZ3dJSDQrT09QZlQ2bUR6LzhFSWNPSGNMSWtTTngzMzMzS1c2YlBIbXlhNEU2blU2SDU1OS9IbE9tS050cXhNVEVJRHM3RytucDZhNnpSU3BiVVVpUzVGcnNNamc0R0pHUmtiQmFyYmpycnJzUUdSbUpsSlFVbi9QeXBsTkV5MStzc2xONEtGQ3l4N2xBbWp0Tk5JUXVEZjkzUWtSRUZDZ01kWW1JcU5rcEx5L0hYLy82VjllSDhtM2J0bUhidG0ydTIzdjM3bzIwdERRWWpVWXNXYklFZS9mdXhkNjlleUVJQXBLU2twQ1dsZ2F6MlF5VHlZVERodzhqTmpZV08zYnNVTnhIZmRzdlBQVFFRM2owMFVjVi9YNHJlVnNnWi92MjdmajQ0NDloczlrUUVoS0N0TFEwakJvMUNyMTc5Njd6ZlpwTUp2enl5eS9ZdG0wYmR1M2E1Vm9rcmxKa1pDU2lvcUpjMTJzS2RRMEdBOVRxMm4vdFYxUlUxTHBnajd2S0t0eWdvQ0E4Kyt5elhyY3BMaTdHdi83MXJ6b2YwNTIyeDFXSWVYYytYbDFmRmNEL3RVOW9EWHMwTDRKV0IwMnlNenhabUY0T3VkcnRkM1VLUnFTdTViU1RvTmJCYnJkanlwUXBPSGp3b0dLOHZMd2NxMWV2QmdCRVJVVmh4SWdSdVBYV1cyRXdHTEJ4NDBZc1c3WU1mL3JUbjNETk5kZGc3dHk1Mkxkdkh6WnQyb1JObXpZaEpTV2x3Vlg3MTExM25TdmdyS3pVZmZYVlYvR1h2L3dGUFh2MlZGVFlIanAwQ0QvKytDTUFZTml3WVJnMmJKalA0NGFIaCtQTk45K0VMTXVZUFh1Mnp5K21iRFpialY5YTVlYm1lclRnMmJoeG82dGRoUytWN1JkKytlVVhqeThaeTh1ZGl5bk9temNQUzVZc3dkaXhZL0hKSjU4b0h1dTVjK2M4am5uNDhHR2Y5OWUvZjM4ODhzZ2pOYzdKNTc3eGJmSHRQYmZoVXJsbis1aVdJRWl0UnU4MmtaQzIzK0J4bTVBeURWQVpBakFySWlLaXhtR29TMFJFelU1bVpxYXJNZ3h3Qm9ZcWxRcmw1ZVdJaTR2RDdObXpBUUFuVHB4QVJVVUZkdS9lamJObnowS1daV1JtWmlJek14Tmp4b3pCeXkrL0RFbVNjUDc4ZVZkUHdwcFlMQlo4L2ZYWE9IbnlwTWR0dDl4eWl5dlFYYkZpQmRhdFcxZmpzVXBMUzEyVnNaR1JrVWhQVDBkNmVyclhiUjkrK0dIWFFqMzUrZm5ZdVhNbnRtL2ZqdjM3OTN0VTEwWkhSMlBvMEtHNC92cnIwYnQzYjhVcHUxcXQxdWQ4dkZVU04xWnViaTUrL3ZsbnJGeTVFbHF0RmpObnpzVFFvVU14Y3VSSUFNN0E0b01QUHNCVFR6M2xVWVZXSDZyWWVHVEVWUVhXMmg1Uk5XemRQTzNPcytKWWlUTFFpdGFKR05NaEtFQXpJdkpOclZaajRzU0plT1dWVjNEVFRUZmg3cnZ2eHRTcFUyR3oyWEROTmRkZzBLQkJDQTRPeHErLy9vcS8vLzN2T0hic21PdU1nWWtUSjZKZnYzNFlOR2dRN3J2dlBpeGZ2aHcybXcwR2cwSHg1Vng5SkNjbnU5N3J3c1BEQVRqZjcyYk5tcVY0MzdQWmJKZ3padzRBSUNJaUFpKzg4SUxydHZYcjEyUHo1czJZT25XcW9uSlhFQVFJZ29DaFE0Y2lMaTdPNDc0cjJ6NDg4TUFEaWkvT3Rtelpnc3pNVE54OTk5MnU2bUYzNTgrZnIvUFpDelcxWDdoMHlibVlWMUZSRWFLam8vSEhQLzVSY2J2RDRjRGN1WFBoY0Rnd1pNZ1FYSHZ0dFI3SCtPOS8vNHZNekV4RlArS0dTTWo3SnlyUG5XaE1CWGlneU5sZkFNWnFvWGRvYndnSnZ3dk1oSWlJaUJxSm9TNFJFVFU3S1NrcDBPdjE2TmF0Ryt4Mk8zSnljbHhWVUdGaFljak16TVRjdVhQUnQyOWZEQmt5QkU4ODhRUUtDZ3F3ZS9kdTdONjlHL3YzNzhlNGNlTUFPQmVGU1V4TVJHSmlvcy83Y3pnYytQbm5uN0ZvMFNMWDZiWWRPM2JFaUJFanNIanhZby90OC9QejY5VnFvSG9meE9wS1Mwdng1WmRmWXZQbXpWNEQ1VFp0MnJpQzNGNjllaW1xaFNzcXFub1lCd2RYOVRDMldDeDQrZVdYRmNjSkNnckMrUEhqVVZwYWl1Ky8veDRBY01NTk55aFdYVisyYkJuV3JGbURYYnQySVRNekU4bkp5VjduL091dnYyTGV2SGtvS1NsQlZsWVdsaTVkaXUzYnQyUHIxcTJRSkFsRGhnekJjODg5aCtMaVlwdzRjUUx2dmZjZU9uWHFWT1B6OEZ0bGwyUXN5dkNzYm51MGF3ZzBvbWZsTjFGemtKeWNqS1ZMbDBLU0pHUmxaV0g4K1BFNGUvWXNqaDA3aGxXclZpbmVld0RuRjA0bWt3a21rd2xidDI3RjFxMWJNVzNhTk15YU5RdVNKR0hidG0zbzJyVnJnK2FTbEpTRWYvN3pud0NxUWwzQTg0dXN4WXNYdTlwQ1RKNDgyYlh0d1lNSE1XdldMQURBbkRsejhPS0xMM3JjeDhDQkF4V0x1MG1TaEU4Ly9kUzFnTm5wMDZmeCt1dXZReFJGWExod0FWOTk5UlVBWU1PR0RmampILy9vc1RCY2JtNHV4bzRkVytQaldyQmdBWTRjT1lLMHREU01IejllY2R2VXFWTmhOQnJ4NUpOUElqVTFGVzNhdElGZXI4Zm8wYU1WMjMzLy9mZXVQdWdQUGZTUTErZTRzbkk1TEt4eExSVDgxZFlqSUJ4bGtOUC81akVzOW5vZkFOK0hpWWlvWldLb1MwUkVmblYzQXhkSGM1ZWVubzZycjc0YXUzZnZkcDJ1cTlGb2NNTU5OMkRzMkxGWXNXSUZEaDA2aEVPSERtSEpraVVJQ1FsQm56NTkwTDkvZjB5Y09CRnQyclNwMDZKZ0pwTUpQL3p3QTFhc1dPSHFleHNjSEl3SEgzd1FkOTk5dDhkcTVKV0dEQm1DMk5qWUdvOTkrUEJoYk5xMENZSWcrT3dGWEtsWHIxNVl0R2lSSXRDTmpvN0c5ZGRmajdTME5QVHMyZE5yMndlZ3FrY3dvRndWZnQyNmRUaDgrREJFVWNUbm4zK09QLy81ejhqS3lvSmVyOGRERHoyRW9xSWliTjI2RlJzMmJFRFhybDB4ZXZSb1RKNDhHYU5HalVKU1VoSk9uVHFGNmRPbjQ2T1BQbksxZUtpc3hBT0F0OTU2QzRBekpQakhQLzdobXZ1SUVTTXdjdVJJaUtLSTU1NTdEbSsrK1NaS1Nrcncwa3N2NGYzMzMwZkhqaDFyZkM1ODhjZnJLbEMrUDI5R2dVVlNqUFVJVjJOUUc5K1YxVVROZ1VxbFFsNWVIaVpPbk9qUk9rRVFCSFR0MmhYZHVuVkRYbDRlamgwNzVncDZZMkppOFB2Zi94NXBhV2tBbkYrdTFkUUdvUzVtenB3SlFCbnF1dHUvZjcrcnIrMmRkOTZKUVlNR3VXNUxUVTNGNDQ4L2prOC8vUlJyMTY1RlVsSVM3cnJyTHAvM2xadWJpN2ZlZXN1MUdLZGFyVWFmUG4wZ2lzNVdLU0VoSVVoTlRjWE9uVHRSVUZDQWFkT200YWFiYnNLenp6NkxrQkJuait5MmJkdmkzTGx6V0xod29jLzdxV3kvc0cvZlB0ZENacFVxMnk4a0pDU2dSNDhlWHZmZnRXc1g1czJiQjhEWmFzSlhhRjVVVkFUQTkzUFhHc2duM3dOc0JZb3hJVzRjRUg1TmdHWkVSRVRVZUF4MWlZaklyKzd0M1Bqd2JlM2F0ZGkrZlRzQTV5bTA0OGFOdysyMzMrNzZRRHBnd0FCSWtvUjkrL2Foc0xBUUpwTUoyN2R2ZCsyVGtKQ0FhNis5RmpmY2NBTzZkKyt1T0xZc3k5aS9mei9XclZ1SExWdTJ1UHJIQmdjSFk5eTRjYmo3N3J0ZDFVenVyUThxUDh3RHpwNit0ZlhHVmFsVXJsQzNzbXE0SmlOSGpzVHg0OGN4Yk5nd3BLV2xlVlRrZW1NMm0vSHR0MVVMdmlRa09FK01yVnl0SG5BdTd0YW1UUnZYc2N4bU16UWFEYVpQbjQ0Wk0yYkFhclZpekpneDJMWnRHekl6TXpGdjNqeTgvdnJybURsekp2THk4dkQ2NjYvanZmZmVnMGFqd2RHalJ4WDNYem5IeWg2T1E0Y094WlFwVTF6UDFmWFhYNDlKa3liaG80OCtRbkZ4TWFaTW1ZSTVjK2FnYmR1MnRUNGYxZm5qZFJVSXBWWUpLODVVZUl3LzFVMGZnTmxRYXlFa3YrUzNZOFhGeFdIVXFGSFl1WE1ua3BLU2tKeWNqRTZkT3FHOHZCejc5Ky9IRHovODRBcDhRME5EY2NjZGQrRCsrKzlIVUpEL1dvc2NPblRJdFhCbGh3NGRQRzYvZVBFaTNuampEY2l5akI0OWV1RHBwNTlXM0c2eFdIRHJyYmZpeUpFajJMVnJGeFlzV0lET25UdWpiOSsraXUwa1NjTEtsU3V4YU5FaTEvM0Z4OGRqMnJScGlvWEZJaUlpOE1ZYmIyRFZxbFdZUDM4K3pHWXpmdnp4Unh3NmRBaXZ2UEtLSzRRMUdvMTFPcXVqcHZZTDNwaE1KbnorK2VkWXZudzVaRmxHeDQ0ZFBkb3l1RDgzRnk5ZUJJQUd2ZmYrSnBoT1FUNDdYemttYUNGMGZ6TXc4eUVpSXZJVFFYWmZ1cFdJaUtnWldMOStQWllzV1lKNzc3MFhOOTEwazllVnl5dWRQSGtTdTNmdnhvNGRPendxYTE5NjZTV01HalVLTnBzTisvZnZ4NDRkTzdCOSszWVVGRlJWNjhURXhPQzIyMjdEMkxGajhmUFBQME1VUlZjUDN6VnIxbUQvL3YwUUJBR3JWNit1Y2FHeFRaczJZZW5TcGE3cnVibTVLQ3NyUTBoSUNMNzc3cnRhSDNObEZheDdlT3p1ejMvK00wcEtTbHpYN1hZN2NuTnpYY0ZEY25JeTVzOTNmbWo5L3Z2djhjRUhId0FBNXMrZmorVGtaRXlaTWdWNzkrNkZXcTFHUWtJQ1JGR0V3K0dBS0lxdzIrMjRjT0VDSEE0SGtwS1NzR0RCQXF4YnR3N3Z2dnN1QU9DeHh4N0RRdzg5aEVtVEp1SEVpUk1RQkFGMzNIRUhUcDQ4aVNOSGpnQndCcnBUcDA3MStoeDkrdW1ucmdXREVoSVNNSHYyYkVSRVJOVDZuUHdXekQxV2prMDV5b1huYm1xblk2aExMVXA1ZVRsT25EaUJZOGVPNGNDQkF6aHc0SURybEg4QWFOKytQZTY4ODA3Y2ZQUE5EUTV6ang0OWlnOC8vQkFxbFFwYXJSWUdnd0dSa1pFd204M1l1WE1uVENZVGREb2RsaTFiNXVwaGE3ZmI4ZlBQUCtQamp6OTJoYUtSa1pIUWFEU3dXQ3l3V0N5dTk4anFJaUlpTUgvK2ZFUkhSd01BTWpJeU1IdjJiR1JrWkxpMkdURmlCSjUvL25ubzliNy92V1puWitQTk45OTBuYTBnaWlJZWZ2aGhQUGpnZzZpb3FQQllRTTNkZSsrOWh4TW5UdURHRzIvRXZmZmVxN2h0OHVUSk1CcU5lTzIxMXpCa3lCQUFRRUZCQVZhdlhvMlZLMWU2SG05cWFpcW1UNStPaUlnSXJGdTNEaXRXckhBZFE1WmxaR2RudzJxMUFnRCsvZTkvbzEyN2RqN25VeHRwYll6cnNuaHpmb09QYzZWSmV4OEM4dFlxeG9Ua2x5QjBtUktnR1JFUkVma0hLM1dKaU1pdmpoVGJYZDNwZWtZMDdOZk1zR0hETUh6NGNKOEJwN3N1WGJxZ1M1Y3VlUERCQjFGWVdJanQyN2RqeTVZdHlNN094b2dSSXdBQW4zenlpZUtEcmlpSzZOZXZIMjYvL1haY2Q5MTFydnZac1dNSDl1N2Q2M0VmQXdZTXFESFFCWnh0Q0x4VlpBMGVQTGpXeDFBNXA5cjRxdmdLRGc3R0gvN3dCOWYxaElRRVhIMzExUWdORFhYMXhIM2dnUWRjcDBlZk9YUEc2M0gwZWowbVRab0VBQmcxYWhUMjdOa0R1OTN1NnZYNHQ3LzlEWC82MDUvdzZLT1BZc09HRGE1QTk5WmJiOFVmL3ZBSG40L2g4Y2NmUjJGaElkYXVYWXVzckN4OCtPR0htRDU5ZXEyUDE1MC9YbGRYMmhtajNTUFFEVklCRHlTMXpLcGphcDNtelp1SGI3LzlGdFhyUU9MajR6RjQ4R0FNSFRxMFRtY1cxQ1kyTnRaclQvRktvaWhpNHNTSmlrWEpyRllyRmkxYXBLaHlyV3cxVUp2aTRtTE1talVMNzd6ekRrUlJ4SzVkdTF5QmJsUlVGRjU0NFlVNnZYKzNiOThlYytiTXdRY2ZmSUMxYTlkQ2tpUWNQbndZZ2lCQXI5ZWpjK2ZPcm0yWExWdUdEUnMyQUhDZUNWTFpjaUV4TVZHeEhRQjg4ODAzaXV2cjE2L0gyMisvN2ZvQ01EUTBGQTgvL0RER2poM3JldS8xOVhzSUFNYU1HZE9vUUxmRkt0am9FZWhDRndzaDZRL2V0eWNpSW1wQldLbExSRVIrZGUrR1F0ZmxyMjZJQ3RnOEhBNkhxNit1eldiRHBFbVRZREFZTUh6NGNGeC8vZlZlSzBVWEwxNk1yNzc2eXRWMlFhL1hJelUxRmM4Ly96eGlZbUk4dG5kWHVmaVl6V2FEdytHQVJxTkJZbUlpaGc0ZFdxZit2clg1NG9zdnNHWExGb2lpQ0xQWkRJdkZndERRVVBUdTNSdmp4NDlIZkh5OHh6NTJ1MTBSUmh1TlJtUmtaS0NzckV5eG5TQUlNQmdNNk5Hamg2TEt6bXExZWl4RVpMRllvTlBwVUZKU2dtblRwaUUxTlJWUFBmVlVyZk4zT0J6NDYxLy9DbzFHZ3hkZmZMSEd5amR2bXN2cnFqNWUrYlVFSjQwT3hkaGpYVU13T3NGL3A2VVRlU05uK205QnE5TFNVanp6ekRNSURRMUZTa29LVWxKUzBLdFhMNDhRMGgvZWZQTk5TSktFb0tBZ2FEUWFhTFZhYUxWYXRHblRCZ01HREVENzl1MDk5dG13WVFQbXpKbURMbDI2SURZMkZtRmhZUWdMQzRQQllFQm9hQ2hDUWtLZzErc1JFaExpK20vbHlwVllzbVFKQUdEU3BFa1lOMjRjSkVuQzVNbVQwYjU5ZTB5WU1FRVJIdGZWcWxXcjhNVVhYeWg2a2J0YnVYSWw1czZkcXhqVDYvVllzR0JCclgzYVpWbkdyRm16Y09iTUdkeHl5eTI0OWRaYkZZdGpBa0JoWVNFKytlUVRhTFZhU0pJRW85R0lzTEF3OU8vZkgwT0hEcTMzNC9HWXc4bTNYWmRiUkpXcjdJQzBkUkJnT3EwWUZsSS9oaER2dTZjeUVSRlJTOEZRbDRpSS9LcTVobStTSk5XcEdwYnFybnBvWEJ1YnpWWmpLNDJhTk5mWGxTK2JMMW54MFZGbGVCNGJMR0xPd0hDSWpheG9KS3BOU3oxTnZxSHErLzV1czludzFGTlBZZmp3NFhqb29ZZGM3MHVOZVkrcVZQbkZsemNYTGx6QXRtM2JJRWtTWkZsR1JFUUVycjMyV3E4QnNEZXlMRGU2SXJvMWtjOStEUG40SzhyQjhINFFCNjBMeklTSWlJajhyR1djdjBoRVJOUklESFQ5cno2QkxvQkdoeVV0aGNVaDQvT1Q1UjdqVDZYb0dlZ1NOWUg2dnI5ck5Cb3NYTGpRNHozSkgrOVJ2Z0pkQUdqWHJoM3V1ZWVlQmgrYmdXNDkySW9oWjh6MEdCWjd2UitBeVJBUkVUVU5ocnBFUkVSRWZ2VHRXVE9LcmNvVG9hNkoxaUExcW5XRTJrUXRRV3Y1a3NtZi9ObldvNm5KR1RNQVI3VldRKzBmQkVLdkN0Q01pSWlJL0kraExoRVJFWkdmNUpzZCtPKzVDc1dZU2dBZTdSSVNvQmtSRWZtSGZMS0ZoTHBsNlpEUEwxS09xUXdRVWw0TnpIeUlpSWlhQ0VOZElpTHlxNTRSL05WQy90ZFNYbGRMVGxiQVhtMjFndHM2QkNFdXBQR0w1UkVSVWUya295OTZqQW5Ka3dGdHpRdWVFaEVSdFRRdDR4TVNFUkcxR0svMURRdjBGT2czcUNXOHJvNFcyN0F6ejZvWUM5VUlHSjhZN0dNUG9xWWhKTDhVNkNrUUJjYWwvd0ZGTzVSaklaMGhkSm9RbVBrUUVSRTFJWWE2UkVSRVJJMGt5eklXcG5zdWp2WlFjZ2lDMVZ6Y2lLNHNvY3VVUUUrQjZNcVRMSkNPVC9VWUZydS9BUWpzb1V4RVJMODlYQXFjaUlpSXFKRit1bWhGdGtsU2pDVWFWTGdoVGh1Z0dSRmRKbGtDUFFQNkxUQ2RyTG9jM2k5dzg2aUJmT2FmZ0RsYk9SaWRCclM1SlRBVElpSWlhbUtzMUNVaUlyKzZkME9oNi9KWE4wUUZjQ2IwVzlLY1gxY1ZkaGxMTTAwZTQwOTMwME1RV0tWTEFXRE9obnptbjVCelYwTm8veURiTVZEamhYU0JPRElUS053RzJWNGE2Tmw0c3VSQXp2eDd0VUVSWXM5M0F6SWRJaUtpSzRHaExoRVJFVkVqL09kMEJjcXJyWTQyTkZhTHJtSDhNNHNDeEpvTCtleENBQkxrekw5RGFITXpFSllhNkZsUlMyVXJBalNSZ0RvY2FEc2F6ZkdyS3ZuRTN3Q3BRakVtZEh3Q0NFa0swSXlJaUlpYUh0c3ZFQkVSRVRWUWpzbUJIN0xNaWpHdENEeWNIQktnR1JFQkNPc0xJZUZoNTJYWkJtblhyWkRQemdmc3hzRE9pMW9XMHluSVorZEQydGdiY3ZhWGdaNk5ieVY3SUYvNFNqbW1Eb2VRNHRsZmw0aUk2TGVFSlNSRVJOUmtmSjB5LzlxK1Vod3R0bnRzLzllK1llZ1Y0ZnpWOU5YcENpdy9VK0d4emQyZGduRnY1K0E2YjNPazJJN1g5M21lS3RvelFvM1grb1o1bmF1NytzN2JYNC9Obi9QMjEyUHoxN3diKzlpYWs0VW55aUZYR3h1WEdJeElIYjgzcDhBU1VsNkJuUDhqWUw0QVNCYkl4NmRCYVArQTg4YkNyWkIrR2VlNVUrUmdpTmYrOThwdkEwQmFHK1AxY1lnMzV6ZmZiWGJmQVJSdDk5eG13RW9nYW1pejNFWSsrVGJrVE0rV0JFTHlTNjRGOXJ4dEl4OStEbEFGUTRqejhyTU1NT25JWkk4eElXVXFvRElFWURaRVJFUlhEajl4RUJFUkVUWEEzZ0liRGhVcGcvQm9uWWl4SFlNQ05DTWlONXBvaUFQWEFHMUhPNitIOW5LZVBrL1VFRzF1aGhCelE2Qm40VUcrOEIvQWVGZzVxRStCME9IL0FqTWhJaUtpSzRpVnVrUkVSRVQxWkpka0xNb285eGgvcEVzSU5HSno3RGhKclZKUU80aDlsMEMrc0F5Q2lpMUJxSjRNM1NBWWVnQXhJNnVxdkpzVGh3bnk4VmM5aHNWZTd3SE5zdk12RVJHUmZ3bXlMRmMvYTVDSWlJaUlhdkMvODJZc09XbFNqUFVJVitQMWZtRSs5aUFpSW4rU005NkVmT29meXNIWTJ5RDIrWGRnSmtSRVJIU0ZzZjBDRVJFUlVUMlVXaVY4ZGRya01mNVVOMzBBWmtORTFBcVpzeUNmL2tnNUptZ2hkcDhSbVBrUUVSRUZBRU5kSWlJaW9ucjQ4blFGekE3bDJJM3RkRWpRcXdJeklTS2lWa1k2OWdvZ0szdWFDNTBuQWtFSkFab1JFUkhSbGNkUWw0aUlpS2lPc3NvZCtQbUNSVEVXcEFJZVRBb08wSXlJaUZxWm91MUE3bXJsbUM0V1F0S2ZBak1mSWlLaUFHR29TMFJFUkZSSEM5TTlGMGU3dDNNSURCcitTVVZFMVBSa1NFZGU5QmdWVWw0RnVCZ2dFUkcxTXZ3RVFrUkVSRlFITzNLdE9GYWlQTjAzTmxqRTZBUmRnR1pFUk5TNnlPY1hBZVVubElQaC9TQzB1eTh3RXlJaUlnb2docnBFUkVSRXRiQkpNcGFjOUxJNFdvb2VvaUFFWUVaRVJLMk1vd3p5Q2MrRjBNUmU3d2RnTWtSRVJJSEhVSmVJaUlpb0Z0K2RNNlBBSWluRytrVnJrQnFsQ2RDTWlJaGFGL25FRE1CZW9oZ1QydDBIaEY0Vm9Ca1JFUkVGRmtOZElpSWlvaG9VV1NTc1BGdWhHRk1Kd0dOZDJMK1JpT2lLTUoyQ2ZPNFQ1WmdZREtIYjY0R1pEeEVSVVRQQVVKZUlpSWlvQnA5bG1tQlZGdW5pMW9RZ3hJV29Bak1oSXFKV1JqcjZFZ0RsRzdHUVBCblF4Z1JtUWtSRVJNMEFRMTBpSWlJaUh6Sks3ZGg2eWFvWUM5VUl1S2RUY0lCbVJFVFV5dVN0QVFvMktjZUMya1BvUENrdzh5RWlJbW9tR09vU0VSRVIrZkJ4ZXJuSDJJTkpJUWhXYzNFMElxSW1KOXNnSFovdU1TeDJud2tJN0dsT1JFU3RHME5kSWlJaUlpODJYclRnYkpsRE1aWm9VR0ZFdkRaQU15SWlhbDNrTS9NQjAybmxZT1IxUU94dGdaa1FFUkZSTThKUWw0aUlpS2lhQ3J1TXp6Sk5IdVAvMXpVRWdzQXFYU0tpSm1mTmgzenlIWTloc2VkN0FaZ01FUkZSODhOUWw0aUlpS2lhNVdjcVlMVEppckdCYmJUb0djSFRmWW1JcmdUNXhHdUFWS0VZRXhJZUJRemRBalFqSWlLaTVvV2hMaEVSRVpHYm5Bb0hWbWVaRldOcUFYaTBDeGRISXlLNklveUhJV2N2VTQ2cERCQlNQUHZyRWhFUnRWWU1kWW1Jc2pYZlZRQUFJQUJKUkVGVWlJamNMRXd2aDBOWnBJc3hIWU1SRTZRS3pJU0lpRm9aNmNnZlBjYUVMbE1BVFVRQVprTkVSTlE4TWRRbElpSWl1bXh2Z1EySGl1eUtzVkNOZ0xzU2d3STBJeUtpMWtXKzhCK2daSjl5TUtRemhNUW5Bek1oSWlLaVpvcWhMaEVSRVJFQXV5UmowWWx5ai9HSHU0UkFwK0xpYUVSRVRjNWhnbno4Vlk5aHNmc01RR0JQY3lJaUluY01kWW1JaUlnQXJNNnk0SkpaVW93bEdsUVlIcWNMMEl5SWlGb1hPZk5kd0ZhZ0hJeE9BOXFNQ3N5RWlJaUltakdHdWtSRVJOVHFsVm9sTEQ5ajhoaC91cHMrQUxNaEltcUZUS2NobjVsWGJWQ0UyUFBkZ0V5SGlJaW91V09vUzBSRVJLM2U1NWtWTUR1VVkwUGFhdEUxVEIyWUNSRVJ0VExTOGFtQXJPeHBMblI4SEFoSkN0Q01pSWlJbWplR3VrUkVSTlNxblNtelkyT09SVEdtRm9CSHVvUUVhRVpFUksxTXdTWWdiNTF5VEIwT29jdkxnWmtQRVJGUkM4QlFsNGlJaUZxMUJjYzlGMGU3czFNd0luWDhNNG1JcU1uSk5raEhKbnNNQzExZkFUUVJBWmdRRVJGUnk4QlBLMFJFUk5ScWJjcXhJTk9vN0xzUW9SVXdybU5RZ0daRVJOUzZ5R2NYQWhWbmxJUDZGQWdkSGd2TWhJaUlpRm9JaHJwRVJFVFVLbGtjTXBhYzlGd2M3WkV1ZW1oRUlRQXpJaUpxWmF6NWtFKys0ekVzOW5vUEVGUUJtQkFSRVZITHdWQ1hpSWlJV3FYbFp5cGd0TW1Lc1M2aEtneU4xUVpvUmtSRXJZdDg0ZzNBVWFZY2JITXpFRGs0TUJNaUlpSnFRUmpxRWhFUlVhdVRVK0hBLzg2YlBjYWY3cVlQd0d5SWlGb2g0MkhJMlY4b3h3UTF4TzV2QkdZK1JFUkVMUXhEWFNJaUltcDF2c2lzZ0VOWnBJdmhjVHAwQ2xVSFprSkVSSzJNZE93Vmp6RWg4ZmRBU0ZJQVprTkVSTlR5TU5RbElpS2lWc1hzQUhibFdSVmpXaEY0TURra1FETWlJbXBsTEJlQm91M0tNVzBNaEM0dkJXWStSRVJFTFpBZ3k3SmMrMlpFUkVTL0xSV2Jmb0wxOEQ3WXM4N0NubjArME5NaG9pYW1idDhCNmc2ZG9MdXFINEtHalFqMGRJaUlpSWlJR29XaExoRVJ0U3B5ZVJsSzVzK0c1Y0N2Z1o0S0VRV0k3dXIrQ0ovd1J3aDZRNkNuUWtSRVJFVFVJQXgxaVlpbzFaREx5NUEvN1ErUUN2SUNQUlVpQ2pCVlRGdEV6NWdESVpodE40aUlpSWlvNVdGUFhTSWlhalZLRnM1aG9FdEVBQUJIZmk1S0Y4OEw5RFNJaUlpSWlCcUVTendURVZHcllONjFGWmE5dXhWakczcmVoTzNkaGlNbm9sMkFaa1ZFVjBwYzhRVU1UZCtBdEtNL3VjYk1PellqNk5vaDBGMHpLSUF6YTkza3MvTWhaMzBHbEtVSGVpcEUxTlFNM1NBa1BBb2g4ZWxBejRTSTZEZUJsYnBFUk5RcW1INWVyYmorVTY5YjhNM0FCeG5vRXJVU09SSHRzSHpnUS9pNTk4MktjZE5QcTMzc1FVMU5Qdk1SNU9QVEdPZ1N0UlpsNlpDUHZ3TDV6TnhBejRTSTZEZUJvUzRSRWJVS2pyeExpdXZidTZVRmFDWkVGRWpiVW9ZcnJsZC9iNkFyUno2L0pOQlRJS0lBa00vL085QlRJQ0w2VFdDb1MwUkVyWUpVa0srNG5oY2VGNkNaRUZFZ1ZmKzM3OGpOQ2RCTUNLWlRnWjRCRVFVQy8rMFRFZmtGUTEwaUlpSWlJaUlpSWlLaUZvU2hMaEVSRVJFUkVSRVJFVkVMd2xDWGlJaUlpSWlJaUlpSXFBVmhxRXRFUkVSRVJFUkVSRVRVZ2pEVUpTSWlJaUlpSWlJaUltcEJHT29TRVJFUkVSRVJFUkVSdFNBTWRZbUlpSWlJaUlpSWlJaGFFSWE2UkVSRVJFUkVSRVJFUkMwSVExMGlJaUlpSWlJaUlpS2lGb1NoTGhFUkVSRVJFUkVSRVZFTHdsQ1hpSWlJaUlpSWlJaUlxQVZocUV0RVJFUUJGYUlXQWowRnZ3bFIvWFllQ3hFUkVSRVJOVjhNZFltSWlFZ2hSQ1VnUkMwMGVkZ2FvUlh3U0pjUUxCZ1NpV3VpTlkwNmxnaTQ1aHlJWUxWM3BCb3ZYUldLQlVNakVhVnIzSjlYdjZXUW00aUlpSWlJbW9ZNjBCTWdJaUtpNW1YZWtBZ0VYdzVHSDl4WUNMdmNOUGZ6WkRjOXJvM1JBZ0FlVDlIajBLNWlXS1dHSGF0WHBBYlQrNFFDQUlxdE1wN2VWdVN2YWRiSjZJUmc5STl4QnROM0pRYmpYeWZLRzNTY0h1RnF2SGhWS0g2K1lNSFNVeWJYdUFBZ3VLRmhyd3lZSE1vZm9sWUUxS0wvdzJPelF3WmtJT2dLQk5ObWh3eXBpVjZiUkVSRVJFVE5IVU5kSWlJaVVsQUpWWUZjQXpQV09sV2JMajlkZ1g3UldxZ0ZvRTJRaUxHSndWaDEzbHpyZnQ3Q3ZPaWdxdXJZWExPajN2T3RTWkFLRUlXYUg4K3E4eFd1VVBlR2VCMitQMThCbzYzbXhGR1dnUXEzc0xWUGxBWi9UZzJGV2dER0pRWWhLa2pFdkdObGNNaEFUSkNJdWRkRk5HaitKcnVNeDdZb1ErN2ZkemRnV0t5MlFjZXJ5Y3dEUnBnZE12N1dMOHp2eDY3dXRYMmxPRnBzYi9MN0lRb29kU2hnTndaNkZrUkVSTlFNTWRRbElpSWlGeEdBNW5JKzZwRFI0RXJJeGNNaTY3M1BQWjJDY1UrbjRGcTNlK3VnRVhzTGJJcXhhTGVXQjBVV3lTOHRER3lTREpzRS9LMWZPRG9aVkhYZVR5TUNIdzZxUFlETk0wdVl0S1BZZGYxNGlRM0hpKzNvSGVuODgrejZXQzBpTktGNDl4QURIYUs2eUxhSDRyT3l2a2kzeGdBQVFrVXJSZ2FmeEZqOWNjVjJLdzg0Yng5M2RiNWkzSllSQWNmWmNNZ1c1L3VKR0cyR3BsYyt4RkRsKzgwVkVaUUFvZXZMRUdKdmg3VDlCc0IwK3NyUGdZaUlpSm8xaHJwRVJFU3RRRjFQdDQvVWlxamNxdHd1MXprY2xXUVpmaTZRclJmM1VIZGdHeTBHdG1sOEZlcktjMllzelRUVnZxR2ZtQjNBcklPbG1OdzdGUDB1OXhoT2pkTGcxYjVoK01TdG5ZTmRCazRiYTY1UVZRa0Nra0xyRmtUblZFZ3cyaHBha3cyMEMxRkI3L1k2c1VveThzeDFPMTYwVGtUbHk3TGNMc05VajE0ZmpaZ3kvUWJOTFIySWY1WU04aGovdVNJWlM0eDk4V2JVaitpaGRZYTQyU1U2eFRhT2dpQll0aVRBVVJDaTNEa25GTllqYmFEcm13TnR2OXdtbTdzSFFRdHgwQnBBRndjQUVLK2FDMm5YYlFDYWU3OFJFVkFiTGwrV0ExZGhyRElBanJJcmMxK0NGbEFGT1M5TE5rQ3F1TEwzVDBSRXJScERYU0lpb2lZZ0FaQWhRSlJsMUhMbXZrdXdhSUZkVmlGTVZZWUNlOE5PdGZmbDJaNEdES3BuMEJtbUVlcGNjWHUwMkk3WDlwVjZ2ZTJrMFE3NWNoYWhVd2xRWDM1Q3pBNFpEdGt6cE5DS0FqU1hrejZMSk1OZXJWeTQzRXZ3RjkzSXhjbHE4dk1GTS9ScUVWWkpSb0plaFJIeFZZRlF2a1hDdW13ekJBZ1FBSWlDOHo4QnptQjFSRHNkd2pSVkw0Q05PUmFjTWpvUXBBTHNYa0pKbXdTOGQ4aUlsNjhPUldxa005aFZDVlhQQndDVVdpVk0zZVA5dWE0VW9SWHc4WkM2L2V5V25USmhlNjYxVHR0NjgzSnFWUWdOQUtlTURrVUZzaS9ST2hGekIxZTl6bWNlTUNLamxPMFVxUDVtRlYyUHo4djYrcno5dUswdC9pOXZQTmJGTDBLWXFIeXRTMFlOS2xZblFiYjYvbGhrMlJjSEdZRHVTZ1c3c2hWeSttc1FVdWM3cjBkY0M2SERvNURQTDY3ZmNjUmdRR3pjSXBSZTJZM3dHakJIRDRYWS94dm5aV3N1cEEwOS9YL2ZOUkdESUhSNkJrTFNDNUNQdlFJNWUybjlqNkV5QUVKTnYwK1VZYlhRNFdFSVBkNTIzbkp4T2VSVHN5SDJYd0c1Y0F2a28xTUFldzN2MVUzMTgzR1VPL3Y3dUFMMkp1UW9CK1FBZnFOTFJOVEtNZFFsSWlKcUVnSUV5S2hQRXdDTllFT0s3Z3hTZ3M2aTJHSEFqNldEbTJ4MlY5SjdoOHFjQzJnQmVMNm53UlVBZm5DMHpLT05BZ0E4bUJTQ1VlMmR3ZW5ubVNiOGRNR2l1TjFiTmFkN1QxMnp3MWs1M0ZoMmg3TlNlY3VscWhCSUpUaEQ1NkdYKzlIRzZFUzBEMUZoN2pIbHdtaGEwUm1rdXdlNjIzT3RXSnhoY3MxTmdJQVFsUUNySkNzV283UEx3RHNIalpqV0p3eEZGZ2x6ajVVaFhOdDBvYlZPSlRTcVhZV3ZBdkJnbFZEakZ4bzN0ZGVoOGxHZE1qcVFiWExVYVI2QnJncW41aVhiSGxwam9Bc0EzVFI1R0tjL2lyZUswekF6NmtmRmJaWjlzYTVBVjR5cWdGU21CYXpPS25kVmZCa2NGNTNCbUhWZkhEUmRpL3pUaXFIVzRCQ1E4OVpCS05vSlJEcXJqNFd1MHlCZlhPRlovU3FvQUtpYy94ZFVpZ3BSb2RlN0VOcmQzL2o1VmlOdEdlQzFIWVFRMUw3cWl1bWMzKyszTm1LL0w0RG9OT2RjZXYwZGNrVVdVTGk1ZnNjWXZBRUk2ZXg3QThrQzZjZjJpdXVWQkRFSVF0OGxnQzRPUXZ3OUVDS0hRRG80QVNqYTd2VlFRdSsvUTRpL3AxN3pxd3RwejcyQXZSeml3RlYrUDdiSGZmMHlGaWpjMXVUM1EwUkUzakhVSlNJaWFnSmlaUldUQU5nS0xzSjZNUk8yL0F1UUtzb2hCaHNncURWUVI4Y2pxRU0zcUF6T2FzV3VRZWNScTg3RG5vcWU2QjJVZ2ZiYVM4aTJ4dnBsUHBjcUpKd3kxcHlFNlZSQSt4RGxLZnNPR1RoYlZudUNkc0hrZTV2NWc3MVhIVC9mcy9ZcW90OGxoK0IzeWNwVG9oL1pYT2dSNnNXNFZlck9QRkNLNHlXTnIvZ2NFYStyVTZYeWtGZ2Qra1ZyWFQxNGJaSU1DVUJDdGVkeWNGc3RCcmYxckpiKzdLUUozMWRiSU00cUFXL3VMNFgxQ3JRWWVLYTdIczkwMS92OXVMTUhoaU9xamhYVVNhR3FPbGVGbnk5M1lQTHVrc1pNalg1RGxoaWRnVzQ3ZFNrdTJEMFg2T3VteWNQaXRzdnhWbkVhdml2dmlaY2pOcmx1a3kwaTdCbFJydXZxK0RLb3V4YkJ0RG9aNnNRU2FIdmxLNnA0clVkaUVEVG9ZcVBuTEY3M0k2RHZXcitkTkdFUWh4K3BDbThGRmVEbGEwTnBjMStnNG55ajU5Z2dRZTJxTGx0eUFMVWZGa3lVTEFERU9sVzBTc2VuUXV5LzNObTJRbEJEN1BNSnBCMDNBUlZuZk93aEF1TGw5MlNwOWtVNnZkOXAxWmQrc3V5QS9NdDRpSDBXQWVGOWdhQjJFQWQ4Qy9ua0xNaW4vdEd3NHhNUkVkV0FvUzRSRVZFanRTblB3WURzSFZpZGNxZGkzR0V5b25Ubi93QUEzVlBDa1pTc1JmNlJZeGpZUzQweVJPSjhVUzcyN2RnS1UxZ1NOS2szSVY4Ymp1NjZUSVNLSmhUYXcyQjArTy9VeVMvcTBCdjIrWjRHajFCWEpRQS9aSm14S2NmaVk2L0FDMUpCVWVGWmZDV1NVRGRxQVFqVkNQQVdzTlNGU29EWEN0WHFiU2VJeUZPNnJRMEFZRXJFWnBSSldzd3FTa09aN0t6MEg2REx3b3lvZFhpN0tBM2ZtWnl0QUk3YjJxS3lkWUNqVUxrd28vVklHOGhXRmZUalRrQzJxanphTWtpRnRTL2sySFJFUUJWUysyYSsyRXU4dHdKUWhRS2F5MSs4T2NvQlc2SDMvWU1TVU90N25IdWxidXp0RUdOdmI5QlUzY21uNXdEQkhTSEUzVm43eHRWcElpRU9XdTBNWGdXTk14Z1d0VldYSzg4VnlGME5hZDhqeW4zdEpaQlBmZUM2S25SOERBanE0RGsvUjRYcldSRkVEV1J6RnFSZG95SDBmQXRDd3FPQW9JTFFhU0xraXl0ckNKY0JtRTRCdHFMNlA4WksraTZBT3J6cXVtUUJ6SFVNOTNYdExuOUpBTit2RTE4Y0RRekRpWWpJTHhqcUVoRVIrWUhlcGp3bHR2emdGcWdqWTlHdGZ6ZTgySE1qT3VuMkFBQSt6OHhGNy9Bd0pIVzQvT0Z0R0xEclpEN21iRDZQc210dXdrWmNpeFRkV2VUYUlsRHE4SC8xcERjNkVmaDlkNE9ycFlCVkFqNDVVWTdmZDlOREZJQ251K2xSYkpWd29MQmhweDN2TDdTNTJpK2toS3NSZGJtVndJbFNPd290bmdGc0o0TWFjY0hPYmM2VU9aQlRvU3pMZFZUTE9xTjF5aURhNHFqN0FtL2VPQ1FaRmdrNFcyYkh5blBPRDZ3Q3ZBZXZEZVhlRjdoWHBBWVBKbnVHTlQ5ZXNHQmhlcm5IdUwvNWU2RTBiL1lWMkdDNUhGSmZIYVZCc01xNS9lNThLOXl6YTYwb3VOcHpsTmxsSEM1eXZ1WkMxSUtyeHpDUk55L2szNDRaVWV1d3VPMXlQSlo3TjBhR1pPTGxpRTM0djl6eGw0UGNPdEpXdmQvVXI0Rk9BemxNZ096SFh0S3k5My9MOHFrUG5BRnBOVUtuU1JDNnZlN2NKbmMxNUlQUGVOMWZ2UEVzb0tyNWQ1TGdYcW5iWEdqcjhiTjNaeTlWUEY5QzIxRmVRMTA0S3FvdVYxYjl5amJJUnlZRHhtTVFrdjhFNmRkN2dJcHp6bERlNGYwTFZqbGpGdVNjYnhzMlZ3Qml2NlZBbTFGVkE2WDdJVzJxdVMwSkFHYzFjZHArMTFYcDEzdUJrajBObmdjUkVWMVpESFdKaUlnYUtVOGZoNjk3VlZYNWxCL2NBblZNTy95dTkwbmNFNm5zMzNqTHNBZ1k5TW9RY21BWEc1WjJPWWVYL3ZVdjVBeDVCZG5XQVZkazNnQXdxSTBXditzU2dyYVhlOUpLTXZEK1lTUDJGZGdRcVJWeGYxSXdOQ0l3SlRVVUg2ZVhZK1BGK2xmcy92MncwZFV1NGFXclFoRVY0N3l2TlZsbW56MTE0eTczMUYxL3dZSTEyVFZYQWtYcWxNSExnam91RU9iTHpqd3IvbjY0REpsR0J6S056Zy9nVVRyUlp4dUpobmhvVXlFcWM5VG42dENHb2luNWU2RTBiLzUxb2h4NVp1Y0Qvc2ZBQ0FTSE9IOW1IeDB0VTdUU2NIK2VMNW9jK1B0aFozL1FUZ1lWM2hrUURxTHF1bW55OElzbEFRQXd0WEFVWmtTdHd6ZHhYeUJVdEhnTmRMdHJjdkVMbk5XOXFxZ0t4VzI2Z2RsUXhaZkR0TElyMUltbE1OeDdET1VyVXlDWE9jTTZzZHIyL2lBZmZxSDJNRThkNnRsTEYzQldadHFiVVNzUzkwcGRmeTJnVmIwUzFGWU1PSXdBUk9mOSthcEdWZWtCNGZKSFhZY0prS3Y5cmxFWkFFM2pmbGRBcFllZ0RxMjZydThLSWVXdmdEWWFnallLMEVRRGtoM2lnSlhPYXVqOERjNSt0MTZQRmR5NGRoV0NqNC8xdGZSdkZqbzhCbGZGY3VsK29EeWpidk9RSlVYL1ppSWlDZ3lHdWtSRVJINm1UeDJHZTZMV2VnUzZBQkFUNWRsVHRkSzdUd3A0OFo5VGNXYkVISWdhSFF4V0kzVDJDcFFHUmNMbXh4V3l0U0l3dUswT3QzY01Rc2RxQWJNb0FIMmpOVGhRWU1NM1p5dlFKa2pFeUhZNnFBVmdZbmM5K2tScHNPaEVPVXBzalc4TlVKZWV1bldocm1rMXJnWW85OE5qcTQ4Q3M0VHo1Yzd3dzZBUkVhbXQ1Zkg0YU5mZ3JySVN0b1pES0doRlFPMXJ4Yk5hZkhEVStjSGU0cEE5cXFockU2SVNJUXF5Mi9VclVCbEp2eW1QaE81VExKUTJ0WEFVcGtSc3duZmxQVHdDM2JINm93Z1RxNzdBRUhRUzFGMExYWDExN1NjalliMjhjSm90SXdxeVVlTUtkQUZBMnl1LzZSNklvQUxFNEtxZ0xQUXFDSjBtUUlpNUFYTEJGc2dIZjE5OUI0aHBld0Z6RHVUODlaRFBMd1pNbVUwM3Y3cHdDM1dsUGZjQlJUdjljbGpoNm9XdXkzTG11NURQTG9EUWRScUV6aE1oWjMwTytkUWNqMnBuOGRydmdNZ2h6bjB5WmtFK3QxQjV6QTZQUWVqNVh2MG5JK3FjbGEzYWFPZlB5MTF3SW9UT3ovbmVOeVRSNTAxQzd3OGc5UDdBNSswTkpRN2JBZWppNjdaeFdCK0lJMC9WYmR1eTQ1QzJEVzM0eElpSXlDOFk2aElSRWZsWkoxMjIxMEFYQURidExrSC8zZ2JvcS9XdXJmVE1iU3A4dSt0RjdMN21RNHc0dFFiZDhnN2p2YUd2TlhwT29nRDBqRkJqYUt3T2c5cG9QVUxCbkFySjFmTGdsdlpCaUF0VzRlK0hqVmlRWGc2TEpHTjBRaEFBNTJKZmZhTTErUDZjR1d1eXpDaXoxNTdpeVUyY2tkcGxHYVk2ektNbVdwV0F5cWZFVkVzeVdXcVRzYjRCRmN1akU0S2c5Vkl3dGZTVUNVc3ZmNDYrcFgwUUhrK3B1VzltbEZhczg2Sml2Z1M1aGFjT0dYZzhSWThSOGJwR0hmTWZSOHJxWGZFN2Y0ai9xcCtwZFdxdk5tSmkrRTc4czJTUWErenQ0alNQN1F5Q1JiRklXcVdnZ1JkUWRqWWNzS3JnS0ZEKzI3UG5WRlZoYXZ2bVFBeHRXQXVhR29YMmdoQjFIWVM0c1pEUGZ3WTU0ODNMRTR1RDBPNCtBSUFRZlQwODNwVkNlem9yZFEzaEVBemRJT2V1cWpuVVZlbThWMkNLYnYvdUJVM0RxMFZWZXVXK2xrc05PMDVkaFBlRGtQUUNBQUZDbDc5QWlCc0w2ZEFMUU9tK3FtMFV2M2dhMGw1R3JQWmN1UDNPRGtxbzM2RWM1WUExdjJtZkV5SWlhcFVZNmhJUkVUV1FBQmw5aE4wUUJRbjdwR3RoenMyRzFseUFGNGV1OXJuUHB5dHkwYVZqa005UU56a3hHRzIzWjZDRGNUdU90dW1OOUpnZUVDQkJodmZ0NitMK3BHQ01haDhFZzVmcXpqeXpoSy9QVkdEalJRdHVhUitFeDFKQ0lBTG9FNlhCYTMzRE1mTkFLUlpubUhERzZNRGpLWG9FcVp4Vm9QZDJEc2JZeEdCc3UyVEJwb3NXSEN1cHFwSUtjcHVxREdlUFhtOE9GOW1SYi9FOFBiZExtQm9KUHA0Zlg4ZDViRXNqRnBpQnN5M0VnQmhuTlhSdEFYR1lSc0M0amtHTnVyOUFDM1o3TFZpNUlCdTFjSlBDZGdHQUl0aDExMDJUaHhsUjZ4UlZ1cFVFbllTUTBaa3diKzdnY3lFMGJkOGM2UHJsK20vQzd2Y2ZOUmlJdU5aNXVlM05WYUZ1OGE5dUUyZ0RHSG9DWlVlcjlvdDBlNnlPY3VYMjN1NG4rYzhRa3Y5Yzh6Wng0eURFamF2ZkE2aFV2Wit1bzZKeDdRUmt1NnYvckh6Z0tjZ0hubExlZkdReWhPNXZPdnZVR25wQ0hQU0RzeUwzOUFjQTVLcUZ2d0N2ZllibDg0dWQxYzIrQkxYM1hyVXFXWnl0TUVTdGMyRXpleWtRZXBYek5rYzU1R092UUxibUE5YTh5MEZ1SGlEVm9XMkh2eGRLOHliL3A2b2V3REUzT0ZzekFFRHVhbVdyRERFSWFIT1Q4N0t0Q0NqYzZyeXNEZ09pUGI4d0lTS2l3R0dvUzBSRTFFQnEySkNtK2hFcU9KQWg5MFJSeG40azk0NUVXMDNqQXNhT2NScW84cjdFZDBrZittV2V1L09zdUtPak1xeklLTFZqYlpZWlczT3JGcXBhazIxR29VWEM4NzBNMElwQXAxQVZla1Zxc0NQWGlvMDVGaHd0dHVHcGJucGNIZVVNUDNVaU1DSmVoeEh4T2hSYlphdzhXNEhWV1dhRXFLcktVU3ZzTXJRaW9McDhhci83Z2xxYmN5elluZThac2p6V05jUVY2b2FvQllTb0JaZ2RNcG95ZTNTdlhDNXZaTlZ2VTdQTHdHbGp6UXNycVFRQlNhRytnM0hGNDdYSnlLbHdJS08wY1lzMUdSdlF0bUxMSlNzY2JoVjFPbEhBZFcxOXR5Z2g4bVZTMkM2TUN6bUtKY2ErU0xjNWUrYUdpbWFNREQ2RmNmcGpOZTZyaWpaRGYyY0diQmtSc0o4SmcyeHpma1FTb3lxZzdaWGZOQlc2bDhrRm15QmNEblZoNkFFRWR3QXF6anZETkZNbUVKSU1BQkNpcm9Qc0h1cEd1WjM2WHJURHY0dXROWVF1VG5GVkhINjRjY2U3OUY5SSt4LzNIRmZwQWNrTU9Xc0o1S0lkRUZNWEFHR3BnS0NHa0RJZFFzeHdTQWVlVnZhWWxScmVNOXdiYVVOM3Qyc2l4SnN2QVJBQVFZU2MvWVh2SFN1cm9pWFBNejM4dmxDYUY5TFJsNXl2TFFEaTBCMkF2cXR6L09BenppOEdLdW5pSVE0LzVMeHNPZ1ZwLy84NUw0ZjJoamg0WTRQblNFUkUvc2RRbDRpSXFJRnMwT0lMeDVOUXdZRlNPUnkyL0d6MGkyOThUOURFT0JVdUhNN3l3d3lkVGhrZCtQNWNCWWJGNlhDdzBJYlY1ODA0Vis1OUFadmQrVmE4ZThpSVozc2E4RmxHT1hhNG5VNmZhNVl3NDRBUmZhSTB1RGNwR0YxQ3EvNk1NTmxsYkwzay9LRHFYZ1ZxY3NqNFkyL3ZDMmxON0tISFJOUzhtdnI5U2NHNFB5a1lNdzhZc2IvUUdhdzBwdityTnhhSHJBZzVUYmFhVDlVdHNjbjQ0WHpOaTdkNWMyZW5ZT2g4cjFkVEkvY2V1YVZXQ1RQMkcyR1d2QWZkZXJVQWpRaDhYTU9DY1dFYVphWHV1bXdMMW1YWHY2VkVkU0ZxQVhaSjlsbWRYZDNDZE0rRjBoanFVa08xVnh2eGw4ak5EZDVmMDdVWW1xN0ZmcHhSSFpTZEFDdzVybEJVaUxrUjh2bEZBQUM1K0ZjSWwwTmRSRjRIblB1a2FyL0k2MXdYNVh4ZlFadmIrNlExRDdBV2VHNmlpUVIwc2M3TDlsTEFmTUg3b1F3cGNDMm81WTBmKzc0RGdHenp2Z0NjZU5WSGdENFowcEdYZ09KZGtIYmVBcUhuTEFnSmp6bzNDR29QU0daQTVYWTJoVlQvOTJ2WVN5RG5ybkcxd0VEZWo1Q0xkbm9KenlYQVZ1SmNDRTBNZHY2bkNRZjBYU0RvdXpnWFQ5TjNjVmJTQm5lQWZIQUM1SXZmWE43WC9mZVk3S3lRRlJ2Mi9pY2RuT0M4NEREVlArQlhoeW9ybTkwWGZ5TWlvbWFOb1M0UkVWRWo1TW1YcTVNdVZ4dEs1NDlnMC9rU1hOMWRqNGd3ejEreldaZXNPSmhlanZaeG52MUxMK1Zia1pOdmc3bkFBcXZSdjZ0Sy8rZDBCYjQ4VllFM3J3bkRuMU5Ec1R2UGl0WG56WXIrc1NhN2pOczdCT0h1VHNGWWRxb0NteTk1cjI3YVgyakQwV0lidW9WcmNGTjdIWHBGYVBET29WS1VYcTdVREhkYjZLdXh2VzY5ZVRBNXhOWGoxeC9lUFdSVWhLYTE5UWtPMXdpNFA4bjdhZHBOSVVvbjRybWVCaXc5WmNMS3MyYUlBakM5VHhnMEl2RGgwVEpjcW5BbXFHb0IrRjJYRUF5SjFlRXZ2NVRnM2cyRlhvK25Wd3VJZGt1WDN4bFF5eW03OWJUK29nWHpqNWZYdmlHNFVCbzEzaXYvVGNaM0I5czBhTjkvYnU1UXIrM0hwdVpoNWgxK1dJek1yWXBVbHExQXdhYXEvcmt4TjdoQ1hSVC9BbFNPUnc2cTZxdHI2QUZvWTZxT1VlQWoxSFVMNnVRejh5R2ZudU81U2FkSkVMcTk3dHdtYnkza2c4OTRQWlI0NDFsbmxhd3ZrdDBaQ2plR0t0aloxeGZ3ZWl5aC9ZTkE3QmpuZkFiK0QvS0YvMEErL2xmSVJ5WURSYnNoZEgvVFdWVnFOeXBhUDhqMnVyMGZBWUI4K2lOblFHc3ZoV3k1NVBxNXlJVmJJWitaVzdXaHFITldVZXU3d0wxbnJ6Z2kzZGtTd3BmZ3FzWFNCTGZuVTVidEVIcThCU0hoZDNXZXE5ZjVIM2lxM2hXL2phNnFKaUtpZ0dHb1MwUkU1QStDQU5saGcxWTJBd0k4RjdVQllDeXpvOXprd0x3dkw2RmRyQTVYZDFkK1FDNHBjK0JNdGdYQnBnb0VOMjdOS2crU0RNVG9SSFFOVTBNQWNIdUhJR3k4YU1FL0IxY3RWTFU0dzRSSHVqZy9qRDZlRW9MVUtBMFdIQzlEaWMzWlFrRXJDaWl6eTBqUXEvQ24zZ1pjcXBBdzU0Z1JOc201MkZhbFRvYXFQeTh1bUJ3NFZXcUhWWklScWhIUks2THF0ak5sRHVSVWVGWU10dzFTS1ZvSGxOcGtaSnU4VnhiN2kzdGJpTEpxYlFUVUFyd3VjTllZT2xHQXJRNzlKRG9aVkhnNU5SUlJPaEdaUnVkejhuQnlpT3Q1ZkdkQU9LYnZLY1c1Y2dkZTdSdUc3dUhPOFNtcG9aaSt0MFJSQlZ1cGN3MXRHYTQwTHBSR2pUWHpqc3g2QjYxek43Y0hBRXk2UHJzcHBsUTc5MnBNaHdVbzJPd0tieEY5dlRQMGxlMlFpL2RVMVhMcTRnQmRQR0M1Q0NGNldOWCtsaHlnN0xqMyszRnZRU0EzWFFzSkFFRGhaa2cvSnpYcUVHTGZKVURiMGM0clhrSmR1V1F2aE9KZmdZaitBQVFJN2U2SEVITWpwS09UblFIdnBmOVZ0UkhRUmxmdFdOZGV0ZnF1UUppelA2NmM4NTJ5WWxXc1dtaE92RzRkRUpJRXI1WExQZ05kMlZrRjdkNTZ3ZjM0amdaVUV4TVJVYXZIVUplSWlNaFBWUG9JNk9MMFNFdjBYbVViYWxCajUxZXBPSG0yQXZPK3ZJU1FvQUk4ODJBYzJsMCszVHlsVXpCUzR1ell1OE9CQ3J1ZlUxMEFnMk8xcm9EZ1JLa2R1ZFVTdjgwNUZ2U08xS0QvNVFYRCtzZG9rREl3QXY5S0wwZStSY0xyZmNOd3dlUkFvc0VaQ2lhRXFQQzNmdUY0NjZBUmhaYXFTcVhLMndIZ1ZLa2RLODlWZlZqOVMyb28rbDV1eFJBVEpHTFpLUlAyRmxTRkRVTmp0WGdpcFNyc0xyYktlSE4vS2ZMTVZjZTNPdnhiQVN3RDBHdmNLM1dWdlFOR3ROUGh5UlRmRldyZm5UUGp0ZzVCcU15RmpUWVpxODZiSVYydTNvNEtFbEZvbGpDK2M0aXIvY0tmZW9maXpRT2xOZllKN2hhdXhyRFljTmZDYzdIQktneU4xZUsyRGxWVnlnY0tiYTVXR2o5bG05RTkzTG53VGFKQmhlZDZodUxkUTBhUDQzWjJDOTFMYlRJdWVRbldrMExWY0MrYVBWM21nUDN5Wkx1NlZhQjc2OFByTGFnbnVpTFVRUkQwaVJBcXd6TFpEcm5pRXVTS2kzWGFmWk40SjM0VlI2SWN6djBUNWVPNFZWcUN0cktmdzEvM01NOWVDdGw0dUNxOFZSbUE4SDVBOFc2Zy9JUnpBYXZLaXR1SWZzQ2xWUkNpaDd0MmwvTTMrTHdiOTBwUVNFMGM2dnFEKzhKcTN0b3ZsQjJIdE90V0NCMmZnSkF5emZsY2FXTWc5dmszNUlzcklCLzVvM003VFdUVkltQ0FNL2l1aTZCNENCMGVjMTR1ejRCOHVmOHNBQWhkWDRIUTlaWGFqeUdaQWRNcHlHVVpRSGtHRUpJRUlmNHV5SWNtUWI3d2xlL0hheThHS3M0QUpYdnFObGNmWkp1WEZodTE3WFB4NjJvTHBRVkRpQnZicUhrUUVkR1Z3VkNYaUlqSVQ3U3hpVGh5NFJ6R0pkYThYWmZFWUx6L2NpZXdsYW5WQUFBWjlrbEVRVlJzMzJmRWxIZlA0dHBVQTU1NUlBNXF0UUNVNXVCaUVSQVQ1LytlZGtOanE0TGlMVG1lL1ZQTDdETGVPV1RFTFFsQmVLUkxDTlNDcy9kcVhMQUlRUUEwWWxWZ0s4UFpEYkNUUVlVWjE0Umh4Z0Vqc2k2SGkxM0RxLzY4T0dWVUJueXpqeGp4YXA4d2RBbFR3NkFXOEhKcUtMYm5XckU1eDRJN09nYWpwMXNsYjdiSmdWa0hqTWcxSzBQV3BhZE1XSHJLMU5pbnd5Vk1JeWpxcmR3WC9CSUZLQmFabTN1c0hFYWJoSmRUblQrZnZRVTJmSmxwZ2w0dDRNWjJ6dWMzVkNPZ1I0UWE3eDgyd3V3QUZneUpSSWxWd2pkbktuQkh4eURvMVFKNlI2cnhkRGU5WjVzQ3R5QzFvNzRxSEQ5WDdzQVA1ODE0cmxkVlVIR216SUc1UjZ1K1FOaDh5WXJrTUROdXZkeWFZa0NNQmc4a0JlUExVOHFWMXdlNTlheGRuRkdPcmRYYWJOeVZHS3dJYnRka21mRnBodlA1dnE5ejFXMTJHVmgxM296dHVRMWZoSWdMcFpHL0NLSEpFRUs3ZUk0SHhVSXdkSUpVZkJpd2VYN0pBUUJuaFA5djc4Nmo0Nnp2ZTQ5L2ZzL01hTE1rUzdLeFpXTWkyY1kyQmh0dzJKMWd3SkEySE5vbWhFRG9iUWxOMjVzMEN6YzBDU1NRd2swNFdTazkzQnRJUXJOQVRacEFLV1Roc2dhWExlQVltd0N4alRmWldKWnN5NUlsV2R0b05Odnp1Mzg4SXowem1wR3N6UjZtZnIvTzhjSHp6TFA4WmthU0R4OTluKy8zRk4wWC9KWWF6YWtaMjdmcVBEMGR1RjRmVGQ2amp5YS9uL1BZOFM4MGxCbm1SZHU4MERGOUtOcU1WYkpkRzd5cXpraWp2NzF5aFd6YnMxTE5Tdi80OXJValh5dVlGbXc2dzY0N3REM3RGNGpEMXphYVNmUi96U25aUHl6a0hLelVOVms5WHUyQlIyUVByL2VHcEpVdjhmYWF0a2pXS2ZLcWs5UDZEY3VOZXVjNjB1dEtqdlBmbEhpSDFOY2dHOTRsVXpwUFNnWHRkcy8zWlhkOTI5dW50RjdPQmM5NTYxditmY2twa2QzM29IK090QllhU2c3SU50MHYyM1QvK05hUlM3RFNHdzQzeGw3Qzl1MHZaUTFLSTlRRmdNSkFxQXNBd0JRcFhYaTYzbGovUittQ0krOHJTU3RYVkdqbGlncjllbTJucnZqVU50MzM1UnJOQzRYVmNFQTZhK1VGMHRqYkFCN1I4dXFRNmxPQmJOelZxRUhjTS9zR3RLYzNvUzhzcTlEalRSRTkyVHlnajliN3dlYXorNk5xNkk3cjAwdkxGVERTakdKSGQ3eTNVbmR1NnRWQTBtcGVtWGVkaEpWMjlXWldjZzRrcFR2ZTZ0R05wL25EMDFiT0t0TEtZVUhlSzYweC9XallFSzJqcFRMa1I3cFdVamd0MUwxd2RyRm1sWGpQZDBaZHZkSWExUmsxbVFPQlhFay8yaEZXWjlUVk5mTzk5K21VcXBBV1ZZYlVHa21xdXNpb3VpaWdlZE5LOWUrNyt2VTNpN3piYzFmUEtWWmJ4TlV2OS9xaGEyMXA5dTI4Rzl1OTRQaldNeXVHS24yNzQxWjNidXBWZE5oQXNnZDM5YXUrSXFpbHFXRDl5cnBTN2U1SmFrTjdiT2o4NmFIc214MloxWHZYekMvTitLelhINHJwZ1FZLzdIaHVmMVR2bTEyczJsSkhRU045L3JSeVZZYjY5Y3oraWQwNnpLQTBUSVdjZ1c2c3c3OEZQMVFwWjhZNWNsdGZ5cXhJbEJSV2hlNElQYWgrK2FIZlZjbDd0YzA1VjF2TnVaS2tSd00zeU1ybzZ1UzlrMTlzNlh2U0hyaFMxS3NpdG9jM0RBMUZNek11bE4xOWw3ZEwzNDYwVUhlWmJQWDVmaFdxVFl3eUpFMVM4YXlodjVvbGQ4Z3N1V1BVcFpuYUQ4dlVmbmhNTDhNc3ZrMm03bE5qMm5jczNEYy9uaEhlMnNHV0NXWDFjaTdjZU9RVFZKNHVaL1d1N08xT3NaelZEVWM4M0c3NnRHeXNkZVFkZXQ2VTdkdmg3ZHY2bE5UMmxIL3M3RCtUa3dwMVRma3BYdnVsVUpXY3MzN2hWUTFMVXF4RHR1TWwvM3pCNlZMSlhIK1pLMGY1SENmQTd2dDMyYmR2SE52T0RFb0RnSUkxeFIzaUFBQTRmZ1VxcXRWZmM2cCtzMmw4ZzZjK2ZGbU5udjNlYk1VN0QrcTNiMGp2UHkyZ2h3Yit4NVN1N1VOMS9pMzdyN1pHMVJ1M3NzTnUvVjlRRVZCWjBLZ3NhTlFjVHVvckc3djBRa3RVYzBvZG5YZUNIN1R0NlUzbzVkYVk3bjY3VDROZEVNcURSdWZQS3RLcXRBRndmMmlQNVd5VEVEUkdiM1hFUnd4c0QwWmN2ZEFTUFNhQnJpVFZwL1dZYlkyNFF5TnZRbzcwc2JTQmFFODBEeWhwcFZoYXo0UlpwWTVtRmpzcUN4bzl0VzlBdjl3YlVTUnA5WjAvOW1oL09La1AxZm5INyt4TzZLbDlBM3BtbngrQWZteEJxYzVQdmJkenl4eXRucE01QU83eHBnSDllRWVmYmpxOVFqTlRpVzdDU25kdDdsWDc4RVJYWG0vanU3ZjBxalBtUC9lWlU2Y05oY1dYelBFL24wMmRjWVZUbjgvaXlxQytjbnBGUnFDN296dWhCeHY2VlYza3ZjWlpKWTZLQXRKUGRvU0hQbGNqci8veVZmV2pENDRyRFppaHJ5MlRWbzFjRm5DR3RwY0ZUY2FnTk1mNDIwc1lvSWFSQkV1eUE5MTRqOXkrcHN4dFRraW1hbW5XNFd1Q3QyWUV1cEowZGZKZUxYVTNaR3g3TFBBNXRaa1RKNy9lYVdscjdkL3I5MWp0ZXMzZlB2MHN5WGcvRjJ6dk5uOTd4VEtabVpmNmo3czJTSWtjYlFvR0ZjK1ovSHFQcFZEYXY1M3hydnl0SXdmYjhtdlp6WitUM2Z5NWpFQlhrdFNUTm1ocytwbXBRUGMvcFdtTHZXM0pQcmx2L0tVVTJldnZWM242MFYvMEdEa1hiNUZ6NlR2K24vZXZ5L2VTQUFCalJLVXVBQUJUcU9Lc3kvU3p0ZHQwM3JUTnFwMC9WM0tPOEUrdG01RDZEa25kclhJY3IxL3MyNHMrcS9ib3hLYTU1N0tnSXFEVHEvM3EwcWRTb1dMVTlWb05WS1Q2eVg3bjdDT0gwYTcxd2tCSjJuQW9wcnUzOU9vZlRpblhUM2VHdGFNN29idlA4d2RmUGQvaWhSWEZqblJ5WlZDblZJVjBSazFJaXl1RGNrYko2R3BMSGQxMlpvVzZZbGFiT3VQYTFoM1hPejBKTlllVEdtOHIzV0pITXNZTE8rUFpHYWlxaTR3K1d1OFB0dG5SN1ZldVhqR3ZaQ2hJN1l5NSttMnFHcldsM3ovUnZMSkF4ckM1UWY5N1JmYXR2dXZhdlBkanphNStMYWdNYW5GcWFOMktHU0d0UHhSVFY4eXFKWkxVL1BLQXJLUWY3d2hyZlZ0TVgzdHZwZWFrUWxsWDBqMWIrN1NqTzd1WDdhQ3VtTlgzM3U3VDdTc3E1VWdxQ3hoOWFYbUYvbVZ6cjY0NEtiM2kybnM5bjFrNlRSZlhadmR3WGpJOW1QTzE1Zkt4K2FVS09kTER3MW85RExycjNOeGZXNk1OU2x0WUVkQy9YVmc5cHV2aitHWEtVdjF1a3BHaFcraHQvd0Zwb00ycjFoMVVORU9tOUVUWkxqOGtEYXRDTHp0WGp2bGFUenZYNi9ya3R5YTMzcXF6L1FlOW00ZithZysvNW5kZmNVcTgvcm1IMTN0RDBPSmRVdWVyc2gwdnl0VDcxYkcyN2RtUkwxUjZVdWJRcnY3ZHVmdnFocXFsNHRuZTN4TTkzakN2WE1vWEs2TWVLQm5KT2N4c3dxd3JoZEorSHNSU2xicHVYQnBvem4xTUZpT1Z6UE1mdWhFcDFqNjJ5eWNuY1d0TXBGR0t0bnJ2WThtSmNsYStJSldjNUQyWDdKZjc1dDlJL1ptL1pERHBvVzY4UStwdnpENXY1Um1adys1Nk52a0Q3NmFmNVcvUDFZYzNrdU44QUlEL2RnaDFBUUNZWXM1bE4raXJUemJyMXBWdmFlSEpOVkpwbFZUczNTNzdoeTE5cXBrZTFQelpyalRRTFlVN3BVUmNUMjJVcHBWSVN5NWFxYS8xL2NXVXJxZWwzOVY5MjhPNmVFNnhYT3YxWWgyMDlzQ0FycXdidmNveTNaUDdCaklxUkRlMngvWFd1c09LdTlMTnl5dUdobnE1VnJxb3RsalhMU3pUM0xMQWlDRnVjemlwWi9jUHFLRTdvY3ZubGVqOXRjVkRBOGVxaW94VzFSWnBWYTFYc2ViS2E0R3dkbjgwbzJYQmFENnp0RHpqZHY2WUsvWEZYUjJPV1FXTU5HOWFZT2g2a3ZTN2czNWJpclVIb25JbGZYQmVpWDdWR05GZzhXdEgxS3NrVHE5NlBaS0dub1JlU0lYY1hqVnRuNzU5OW5ROTNoVFJFODFldU5xZjhJYkNmZjI5bFhxcEphcFhXcU82ZlVWbFJtL2QrM2VHOWZzeDlMRGQycFhRWTQwUlhaMnFvSDNQdElCdVcxR3BvbFFtMHhST0RyVmUrSDFiTEdlb08xNGZxU3RWMGtyL3VXZHNudzB3RlV4UjZsWnhFL1NxY3dmYWhwNXoyMStYVEVCTzlYTC9nQ0wvRnk2TlRuYmw3bWoyT3FkSWs3eUR3TlJjT1BSMzIvbXEvMFM0UVlwM1NxRWFiNy9xQzJRUHI1ZHRmVkwyNEc4a3VWTFpRcGxULzlrL3Z1M3BrYTlUbmRaM1YxYnV1dFdaZlZNSDk2di9yTXlTcjN0N0hYcFdkdE9uYzU3UHVXeXZsRFo0elRaOFE3YmhHNk85MVBFcG1xbU0wRGplNmYxM1lKL2NsMVljK1hnVGtqbjFUcGw1MTZWdEs1SjZ0c2h0ZmtCcWYvN0k1NWl4YWx4TFRtYzdYcENaZTYzM1lERFFqWGZKZmVOYXlVM0t1V1N6N01FblpQYy9KSFc4SUZQci96dHZ0MzFWdHVYUnpKZXo0QXN5YWNHdGJmcUo3TGF2ZU0rZGZJdi9uSTNKTnQ0bmUvQlhFMTg3ZzlJQW9HQVI2Z0lBY0JUMFhuR24vczlyZCtxeXBoZTEvS1IyTGFpVlpCd2QyQ2s1Tlg0b3VtV3Z0SFd2VkYwWlVQK1oxK2hyZlg4MzVXdUpKSzJlYjRucStaYm9VS2czNk9GM0ltb09KM1hPekNMVkZEc0s1VWhmWTY1Vlo5VFYrcmFZMWgvS0RoVGphV0hub0RzMzkycjFuR0xOU3dza0J4Mk11TnB3S0taMWJkR01RV28vMkI3V3ozZjM2NExaeFhyZnJDSXRHbGJSNjBpcUxuTDBXbzQxakdSM2J5SWoxQzF5dkw2dE5Ua3l6RmRhWTlwMDJLOWs2MHRZUGQ0MDRJV3V3eXFFZjdnOXJNMkg0MXBXSFZKTnNhTmMzUUZjSy9YRXJiWjF4Zlh5d1doR3BYQkgxTlgvV244NHE4VkViOXpxdGovMEtKeXdtbFhpcUR6b2YyQ1A3SW5vdC91ekI5eU41TEU5RVoxV0ZSb2FQcGRJYXh2eGNOcWd1VGM3NG1yc1M2cStQS0NrOWI1ZXduR3JTTkpxSUdrVlRWcEZYYXVrNjdWK1NMaFdydlZDZHRkS0Y4d3FVbVdxMnJ0NitCZFkyaldpN2pqTHJOT1VCVTFHdFRtUXhRbkpxVmtoMjljbzIrUDFQbFd3Uk03TWxkNlFzSGVEa3JsU1ZWcFFOenhvN05vZ2xad2syL2EwYk9zVHFaMzhuM2VtOXMvOWZmdTJTdjN2akhncE0vc0svMEgvN3B5QjdydEtLc3oyMlBHMVh6amhUK1FzdmswcUh4YlNtNEEwNjNJNXN5NlhJbnRsbTlmSTd2dTVWeGs3WGliZzlVTXVXK0QxT1U3MVFwYmtoZTFsdzFxQWhIZktmZU02cVgrM3pOeHJKRk1rTStjak1pVno1RVlhL1VwYkc1Yzk5RnptcFU3K3NzekNtL3dOcmY5UGR0c3RRdzl0OHdNeWM2NzAxbUtLWk03NGtWUlVJOXYwMC9HL0xqRW9EUUFLR2FFdUFBQkhTZXQ1Tit1aGxzdTFhK2YvMWZUTit4UXlDUmxaSFRvc2JXczIydE5xdFBRa280Vm4xT3VoOGx2VkZLay82bXVLRFd0QllPV0ZtYSswamowb0hjbFBkNFpWNUVnaHgraU5qcmgyOVNSMFNsVklYVEZYdTNzUzJ0R2QwT2JEY1IwYXlORUhJYVU3YnZWTXF1OXNXY0RvMU9xZ2xsYUZWRmNlVUYxNVVMOXZqV3AvLzloTDVkN3BIYmxOZ2VSVnh6YjJKZlh5d2VoUUplMXdJMldSazMzZlJ1b1pQTmpudG0zQTFhMnZkK3ZXTXlxMHF6ZWhSeHZIVndIclN2cmUyMzM2empuVDljeStBZjFxYjBUWEx5cFRiV2xBcjdkbjNvWjk4OFpSK25JZXdWUE5FWDMxekVxOTJCSWRjWTAvMlJrZTlYTS9rdnJ5Z080OFozeTlxbkY4c0xGZW1jR0JhSkxYRnNBRXBHQ1pGTy9OUGlEV0k4bHJTMUR2YnN0K1h0SldjNDdhTlRkcmU1MjdmVkpyTlNmOXJUVFlaS0huTFNsNlNBcjZsY1B1bGk5SWJ0clF3V0JtR3hkVDY3ZUtzSWVleTNwZWt2ZjZpMmRKSi95SnYyL3JrNU5hOTdHUTBZNmdmNCtrSS95OEtEdFpwdll2WkU2ODFnczMwOWptKzZWRXI4eThqL3VEeWtyclpCYmZMclBvSzdJdHY1VGQ4d012R0UrWDluNmFtWmZJcEZXdm1zVzN5eXkrWFpMa3Z2SFgwcUVXcWJoV1pzR05NaWQ5ZktnSDh0QWEycC8zd25SSnFsam1iKy9kS25QaVgvazd0ci9nOTBXdU9sdk9naTlLSjN6QWY3NXJnOXp0LytTMWRqQ0IxSitnM0swM3lUbnpnZFNhamN6UzcwcWhLdG5kL3pMeWV4YW84RitqU2ZzRjNHaUQwb3pqSHhNc0gvbmNBSUM4SU5RRkFPQW9jdWNzMTJ0emZpSTNFbFpkWktQbXhiZHFTV2kzRG9ibWE5cEZaK2poZU9wVzNHTTBGT3hvdTI5N1dLV3BzdFdldU5YL2ZPWHc4Q0xYTWV0UFdyM2VIczhLSU1kalIzZENYOTdZclpncnhWMnJtR3VWY0tXRXRZb2xqeGdiNUYxZnd1cHJiL2JrN0FjOEZwMnh6SXJnTlEzOUtnOU43ZEN4bG9pcmYzeXRLMnVOLzdCdTZnWWROZllsZGMwTG5WTjJQdnozWWZ2M3lwVDd2eEN6eVFFNUo2eVVnbVd5NFViWmFKdE1xVGZnekViMlo5eG1QazI5V3VYK0txdXZyalZHMW1SL24xenVycG40UW90bXlkVDl2WCtOcHZ2bHZQOTMvcTM2NDJUbWYxNW0vdWV6dHR1dFgwb05XaHY4M3p4WGR0OHZ4bkZtSnp1OEs1bnI5ZmtkbEtzMzcyZ0NaWktNWkJQK1lMaDB4YlV5Qzc4NDlOQjJiY3plcDdST3B1cGNxZm84bVprWFM2VTVmZ2thYVpLNzdSYnBrTmRyMk82NlMyYnVOVEoxbjVUS2wzajdtQ0tadWRkNnJSSTZYcGJiK0FPcGZhMmNNOWRJNmRYTk15OGI4ZVdZcXJPbDJqL3pRblluN2JhUFpIaW9SWVdwKzZRVWFaYmQrNjh5TlJla3JiRlpadEdYaHg2NlRmZDcreSsvMTIvZmtLN3FYRGtYL1hIRXRXU3M2K1JiSktkWXRpRjMzMmZuZlMvbjNuN3hscHpiSlVtVksrUmNPbkpGT0FBZ3Z3aDFBUUE0QnB6U2FXb3V2VmpOdWxpL0g5dzQ4YXp5WGN2S0MyUFRIK2RUM0pYMjlCVjJZajY4dW5xODBpdUNyYndXRDFOdG9xRXpNR21KQWRuZVhUSVYzdTN2VG8zZmY5Vk1Td3YrM0hqR2tMUkIxeWUrcGRkRGw2bmYrTldKeGxvWm0vbDljbFh5WHMyeSt5ZThUR2ZaM1ZJZ0ZaWU9ISkE5OEtqTXlUZU5mdEJFbEMzd3FsZFQ3TDZmK3hXalkxRXlaL1FRMFNZeVd3K01nVmwyVCtidC9HN0VhNjhRUGVpRnorVkxNaXBkN1lGSC9HT1hmbGRtemtmOGl0dGN3ZzFlWDluOXYvQUhpYVd1WS9ldGtkMjNScHB4c1p6NW41Vm1YT0kvUDJPVm5CbXJ2T05ibjVEUkZkbm5IalE0Q0UyU1dYQmo1bk51VkxicHg3Szc3NVp6L2pQU3RFV1NISmxUdnVtMVVVZ2JBR2RtckpLY1ZCLzd2bTFTKzFydk5iZjhPbmVvTzA1bXdSY2ttNURkZGVla3p3VUFlUGNqMUFVQUFBQlFzR3l2RjFvT0JydFo0ajF5dTdaa0RvTkttYVplM1o2NFRqOE1mbHQ3amRlVDlZN1F6ekwydVNwNXI2NU8zanU1TmNZNkJoc3Z5Tzc4dXRjck45RXJKWG9tZGQ0c2lWNHAzdTBGaWJGRHNqdkhPY3hzWUw4WHVLWUZrZWxzNnhNNTM4ZFJkYjhwcFllNlRxbFVYQ29WejhrK2Y4dWpVc2RML3VPbW44cWMrSmZaNTR3ZWxHMTdTdmJBWTFMWGEwZGVROGVMY2p0ZWxDcVd5Y3kvUWFiMnczN0xnVVN2Yk1zdlplWi96bXY5MExkVE5yd3o5ZDhHS2J4YlN2WjU3UkhPZmR3UG9OMm83SUgvOEZvZURIaUJ2L3YyRitXYzg2aS9UL3I3T0hCQTl2QTZtWm1ydlgzVEsycmIxMHE5bTZXSzVWNXdudWlURWwzZTU1bnNULzJKeUxweDcydkhqWHVmUStxUHFmMVFhdGljcE9MYTNPOUIrMXF2UGNkRUJTdWxHUmROL0hnQXdKUWoxQVVBQUFCUTBHenZidG5JZnBteU9wbWlWTld0bTVBZGFKUHRQNUN4NzRuVG95b3Y5b1BKZXJ0ZDM0MWZxWmVjSzdYUnVWVDl4dXNoV3VkdTErWHVta2xWNkE2dGI4dm5KYWRZSmxBcTIvS1l0N3hYVjAzNnZEbXZkZWkzY3M1NldPNWJuNWpZVUxDKzdWTDErWm5iNHAyeWg1NlQzZjVQNDE5UHp5YU4ydlFsMFNQMWJwRTk4SWhYV1p3dXZGTzI0UnN5QzIrV3VsK1g3WHhWdHVNbHFXZlR1TmNoeWJ2T3BrL0pObnhUcHY2ek1uT3VrcnZsQnFsdmg5em41bzBlV0hlOUxydnRWcG1UYjVadC9wblh1emZhbXJuUDRYV3ltejRqYy9vUEpaTTVvTS91dVVlMjZjZFMwUWt5WlF1a3RxY3pubmZYWGFLSnNudC9KT2ZzUjJUM1B5UzcrNjZjKzdoYmI1SWl6Uk8raGlxV3lWbjU0c1NQQndCTU9XT3R6ZmVka1FBQUhIV3RIOCtjNUh6REp4N0kwMG9BNU5zOUQzd2k0L0hzQjMrVHA1VWMzOXhuWitaN0NjZVdDWGhWcXNtK28zK3RRUGtZcitOSVRpcDh0RW12U2pSVTQ3VkZjQWU4YllQVm9SUGxGSHN0RnBJUnI2ZHVjc0N2TmsxR2xOZnU1cVpvL0svTkJJNWNyVng1cHB4RnQwalZGMGlKSHRubUI5S0dtQm12blVSOGl2dUVPOFc1ZXhhL1N6bC8ycDd2SlFCQXdhTlNGd0FBQUFDT05wczhOb0d1Tkk3cnVObEI0RlNIalc1MDRwVzFSOXRFd3VxeHRKL29lVXZ1SHo0MjBnbW0vajJXQ2lyUUJRQk1EU2ZmQ3dBQUFBQUFBQUFBakIyaExnQUFBQUFBQUFBVUVFSmRBQUFBQUFBQUFDZ2doTG9BQUFBQUFBQUFVRUFJZFFFQUFBQUFBQUNnZ0JEcUFnQUFBQUFBQUVBQklkUUZBQUFBQUFBQWdBSkNxQXNBQUFBQUFBQUFCWVJRRndBQUFBQUFBQUFLQ0tFdUFBQUFBQUFBQUJRUVFsMEFBQUFBQUFBQUtDQ0V1Z0FBQUFBQUFBQlFRQWgxQVFBQUFBQUFBS0NBRU9vQ0FBQUFBQUFBUUFFaDFBVUFIQmVDNzVtZjhmaUU3b041V2dtQWZCcit2UitzVzVDbmxVQmx2UGZBY1ludmZRQ1lFb1M2QUlEalFtaFljUFBleG8xNVdnbUFmQnIrdlIrcVg1aW5sY0RVZmlqZlN3Q1FCM3p2QThEVUNPWjdBUUFBSEF1bHF6K295Ty8rYStqeEJ6WTlxVml3U050T1hLNkRWWFB6dURJQXgwSnQxd0dkdG0rVFByRHB5WXp0WmFzL21LY1Z3U3k0VVhJSFpOdWZsL3AyNUhzNUFJNjI4aVV5SjF6bWZlOERBQ2JOV0d0dHZoY0JBTUN4MFBOdjl5bnkvTlA1WGdhQWQ0bXlEMXloaXVzK21lOWxBQUFBQU9ORyt3VUF3SEdqNHRycjVjeVltZTlsQUhnWGNHYk1WUG5WMStWN0dRQUFBTUNFVUtrTEFEaXUySENmdXUrN1c5RS92cDd2cFFESWsrSVY1Mmo2cC81UnBteGF2cGNDQUFBQVRBaWhMZ0RndUJSNWFhMWlXOTVVWXQ5ZUpmWTM1M3M1QUk2eTRMejNLRGl2VGtYTFY2ajB3a3Z6dlJ3QUFBQmdVZ2gxQVFBQUFBQUFBS0NBMEZNWEFBQUFBQUFBQUFvSW9TNEFBQUFBQUFBQUZCQkNYUUFBQUFBQUFBQW9JSVM2QUFBQUFBQUFBRkJBQ0hVQkFBQUFBQUFBb0lBUTZnSUFBQUFBQUFCQUFTSFVCUUFBQUFBQUFJQUNRcWdMQUFBQUFBQUFBQVdFVUJjQUFBQUFBQUFBQ2dpaExnQUFBQUFBQUFBVUVFSmRBQUFBQUFBQUFDZ2doTG9BQUFBQUFBQUFVRUFJZFFFQUFBQUFBQUNnZ0JEcUFnQUFBQUFBQUVBQklkUUZBQUFBQUFBQWdBSkNxQXNBQUFBQUFBQUFCWVJRRndBQUFBQUFBQUFLQ0tFdUFBQUFBQUFBQUJRUVFsMEFBQUFBQUFBQUtDQ0V1Z0FBQUFBQUFBQlFRQWgxQVFBQUFBQUFBS0NBRU9vQ0FBQUFBQUFBUUFFaDFBVUFBQUFBQUFDQUFrS29Dd0FBQUFBQUFBQUZoRkFYQUFBQUFBQUFBQW9Jb1M0QUFBQUFBQUFBRkJCQ1hRQUFBQUFBQUFBb0lJUzZBQUFBQUFBQUFGQkFDSFVCQUFBQUFBQUFvSUFRNmdJQUFBQUFBQUJBQVNIVUJRQUFBQUFBQUlBQ1FxZ0xBQUFBQUFBQUFBV0VVQmNBQUFBQUFBQUFDZ2loTGdBQUFBQUFBQUFVRUVKZEFBQUFBQUFBQUNnZ2hMb0FBQUFBQUFBQVVFQUlkUUVBQUFBQUFBQ2dnQkRxQWdBQUFBQUFBRUFCSWRRRkFBQUFBQUFBZ0FKQ3FBc0FBQUFBQUFBQUJZUlFGd0FBQUFBQUFBQUtDS0V1QUFBQUFBQUFBQlFRUWwwQUFBQUFBQUFBS0NDRXVnQUFBQUFBQUFCUVFBaDFBUUFBQUFBQUFLQ0EvSCt3QXpWK3JGNlYvUUFBQUFCSlJVNUVya0pnZ2c9PSIsCgkiVGhlbWUiIDogIiIsCgkiVHlwZSIgOiAibWluZCIsCgkiVXNlcklkIiA6ICIzMDY1NDYzOTkiLAoJIlZlcnNpb24iIDogIjE1Igp9Cg=="/>
    </extobj>
  </extobjs>
</s:customData>
</file>

<file path=customXml/itemProps157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3680</Words>
  <Application>WPS 演示</Application>
  <PresentationFormat>宽屏</PresentationFormat>
  <Paragraphs>220</Paragraphs>
  <Slides>26</Slides>
  <Notes>106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Impact</vt:lpstr>
      <vt:lpstr>微软雅黑</vt:lpstr>
      <vt:lpstr>Wingdings</vt:lpstr>
      <vt:lpstr>Calibri</vt:lpstr>
      <vt:lpstr>黑体</vt:lpstr>
      <vt:lpstr>楷体</vt:lpstr>
      <vt:lpstr>汉仪宋韵朗黑W</vt:lpstr>
      <vt:lpstr>汉仪雅酷黑简</vt:lpstr>
      <vt:lpstr>汉仪雅酷黑 75W</vt:lpstr>
      <vt:lpstr>Arial Unicode MS</vt:lpstr>
      <vt:lpstr>等线</vt:lpstr>
      <vt:lpstr>第一PPT，www.1ppt.com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医疗医药</dc:title>
  <dc:creator>第一PPT</dc:creator>
  <cp:keywords>www.1ppt.com</cp:keywords>
  <dc:description>www.1ppt.com</dc:description>
  <cp:lastModifiedBy>薇际</cp:lastModifiedBy>
  <cp:revision>242</cp:revision>
  <dcterms:created xsi:type="dcterms:W3CDTF">2017-12-25T04:47:00Z</dcterms:created>
  <dcterms:modified xsi:type="dcterms:W3CDTF">2025-08-11T10:13:57Z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EE69408DC44B4887A2CE92EF0C252F2B_13</vt:lpwstr>
  </property>
  <property fmtid="{D5CDD505-2E9C-101B-9397-08002B2CF9AE}" pid="3" name="KSOProductBuildVer">
    <vt:lpwstr>2052-12.1.0.20784</vt:lpwstr>
  </property>
</Properties>
</file>