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media/image11.svg" ContentType="image/svg+xml"/>
  <Override PartName="/ppt/media/image7.svg" ContentType="image/svg+xml"/>
  <Override PartName="/ppt/media/image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4" r:id="rId3"/>
    <p:sldMasterId id="2147483677" r:id="rId4"/>
  </p:sldMasterIdLst>
  <p:notesMasterIdLst>
    <p:notesMasterId r:id="rId6"/>
  </p:notesMasterIdLst>
  <p:handoutMasterIdLst>
    <p:handoutMasterId r:id="rId23"/>
  </p:handoutMasterIdLst>
  <p:sldIdLst>
    <p:sldId id="906" r:id="rId5"/>
    <p:sldId id="924" r:id="rId7"/>
    <p:sldId id="922" r:id="rId8"/>
    <p:sldId id="940" r:id="rId9"/>
    <p:sldId id="925" r:id="rId10"/>
    <p:sldId id="926" r:id="rId11"/>
    <p:sldId id="941" r:id="rId12"/>
    <p:sldId id="942" r:id="rId13"/>
    <p:sldId id="932" r:id="rId14"/>
    <p:sldId id="943" r:id="rId15"/>
    <p:sldId id="929" r:id="rId16"/>
    <p:sldId id="938" r:id="rId17"/>
    <p:sldId id="930" r:id="rId18"/>
    <p:sldId id="944" r:id="rId19"/>
    <p:sldId id="945" r:id="rId20"/>
    <p:sldId id="946" r:id="rId21"/>
    <p:sldId id="911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5F8DEB2F-65BF-4165-8B53-CC9141C026C9}">
          <p14:sldIdLst>
            <p14:sldId id="906"/>
            <p14:sldId id="924"/>
            <p14:sldId id="922"/>
            <p14:sldId id="940"/>
            <p14:sldId id="925"/>
            <p14:sldId id="926"/>
            <p14:sldId id="941"/>
            <p14:sldId id="942"/>
            <p14:sldId id="932"/>
            <p14:sldId id="943"/>
            <p14:sldId id="929"/>
            <p14:sldId id="938"/>
            <p14:sldId id="930"/>
            <p14:sldId id="944"/>
            <p14:sldId id="945"/>
            <p14:sldId id="946"/>
            <p14:sldId id="911"/>
          </p14:sldIdLst>
        </p14:section>
        <p14:section name="无标题节" id="{09DFF1DE-1501-44EF-8FBA-4E5D2886EED1}">
          <p14:sldIdLst/>
        </p14:section>
        <p14:section name="无标题节" id="{7304AD29-A1A0-4572-94D8-D0EDC0B279F1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25" userDrawn="1">
          <p15:clr>
            <a:srgbClr val="A4A3A4"/>
          </p15:clr>
        </p15:guide>
        <p15:guide id="2" pos="381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微软用户" initials="微软用户" lastIdx="1" clrIdx="0"/>
  <p:cmAuthor id="1" name="user1013" initials="u" lastIdx="0" clrIdx="1"/>
  <p:cmAuthor id="2" name="jiayuan" initials="j" lastIdx="2" clrIdx="1"/>
  <p:cmAuthor id="3" name="apple" initials="a" lastIdx="2" clrIdx="2"/>
  <p:cmAuthor id="4" name="uji" initials="u" lastIdx="9" clrIdx="3"/>
  <p:cmAuthor id="75" name="作者" initials="A" lastIdx="0" clrIdx="24"/>
  <p:cmAuthor id="5" name="admin" initials="a" lastIdx="1" clrIdx="4"/>
  <p:cmAuthor id="6" name="99400" initials="9" lastIdx="1" clrIdx="5"/>
  <p:cmAuthor id="7" name="1206988966@qq.com" initials="1" lastIdx="1" clrIdx="2"/>
  <p:cmAuthor id="8" name="姜伟光" initials="姜" lastIdx="1" clrIdx="0"/>
  <p:cmAuthor id="9" name="QZ7773" initials="Q" lastIdx="1" clrIdx="4"/>
  <p:cmAuthor id="10" name="张继文" initials="Z" lastIdx="1" clrIdx="10"/>
  <p:cmAuthor id="2001" name="骆倩怡_Znauj26B" initials="authorId_382814100" lastIdx="0" clrIdx="0"/>
  <p:cmAuthor id="2002" name="llp" initials="l" lastIdx="1" clrIdx="9"/>
  <p:cmAuthor id="11" name="未知用户3" initials="未" lastIdx="2" clrIdx="0"/>
  <p:cmAuthor id="12" name="未知用户1" initials="未" lastIdx="26" clrIdx="0"/>
  <p:cmAuthor id="13" name="Mia Vida Villanueva" initials="M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5EB8"/>
    <a:srgbClr val="E9ECF3"/>
    <a:srgbClr val="203864"/>
    <a:srgbClr val="5DD1F6"/>
    <a:srgbClr val="009DDC"/>
    <a:srgbClr val="1693E8"/>
    <a:srgbClr val="2F5597"/>
    <a:srgbClr val="2E50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76" autoAdjust="0"/>
    <p:restoredTop sz="94660"/>
  </p:normalViewPr>
  <p:slideViewPr>
    <p:cSldViewPr snapToGrid="0" showGuides="1">
      <p:cViewPr varScale="1">
        <p:scale>
          <a:sx n="115" d="100"/>
          <a:sy n="115" d="100"/>
        </p:scale>
        <p:origin x="642" y="102"/>
      </p:cViewPr>
      <p:guideLst>
        <p:guide orient="horz" pos="2125"/>
        <p:guide pos="381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96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E694C0-AD40-41EF-9FF3-B8B56D1ACC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F282BA-B897-4086-AB17-B83555154A3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F282BA-B897-4086-AB17-B83555154A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F282BA-B897-4086-AB17-B83555154A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88CB-3051-4E72-A6B3-D21F28268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48B8D-8BFF-4AD3-A26E-F2EBF9AE6B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88CB-3051-4E72-A6B3-D21F28268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48B8D-8BFF-4AD3-A26E-F2EBF9AE6B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88CB-3051-4E72-A6B3-D21F28268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48B8D-8BFF-4AD3-A26E-F2EBF9AE6B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88CB-3051-4E72-A6B3-D21F28268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48B8D-8BFF-4AD3-A26E-F2EBF9AE6B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0" y="-26640"/>
            <a:ext cx="12192000" cy="6884640"/>
            <a:chOff x="0" y="-26640"/>
            <a:chExt cx="12192000" cy="6884640"/>
          </a:xfrm>
        </p:grpSpPr>
        <p:sp>
          <p:nvSpPr>
            <p:cNvPr id="10" name="矩形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-26640"/>
              <a:ext cx="12192000" cy="6858000"/>
            </a:xfrm>
            <a:prstGeom prst="rect">
              <a:avLst/>
            </a:prstGeom>
            <a:solidFill>
              <a:schemeClr val="lt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"/>
          <p:cNvSpPr/>
          <p:nvPr userDrawn="1"/>
        </p:nvSpPr>
        <p:spPr>
          <a:xfrm>
            <a:off x="179400" y="180000"/>
            <a:ext cx="11833200" cy="6498000"/>
          </a:xfrm>
          <a:prstGeom prst="rect">
            <a:avLst/>
          </a:prstGeom>
          <a:noFill/>
          <a:ln w="158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L 形"/>
          <p:cNvSpPr/>
          <p:nvPr userDrawn="1"/>
        </p:nvSpPr>
        <p:spPr>
          <a:xfrm>
            <a:off x="90488" y="6030595"/>
            <a:ext cx="742867" cy="742867"/>
          </a:xfrm>
          <a:prstGeom prst="corner">
            <a:avLst>
              <a:gd name="adj1" fmla="val 25638"/>
              <a:gd name="adj2" fmla="val 26921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L 形"/>
          <p:cNvSpPr/>
          <p:nvPr userDrawn="1"/>
        </p:nvSpPr>
        <p:spPr>
          <a:xfrm flipH="1" flipV="1">
            <a:off x="11358646" y="95333"/>
            <a:ext cx="742867" cy="742867"/>
          </a:xfrm>
          <a:prstGeom prst="corner">
            <a:avLst>
              <a:gd name="adj1" fmla="val 25638"/>
              <a:gd name="adj2" fmla="val 26921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数字占位符"/>
          <p:cNvSpPr>
            <a:spLocks noGrp="1"/>
          </p:cNvSpPr>
          <p:nvPr>
            <p:ph type="body" sz="quarter" idx="10" hasCustomPrompt="1"/>
          </p:nvPr>
        </p:nvSpPr>
        <p:spPr>
          <a:xfrm>
            <a:off x="457631" y="1684762"/>
            <a:ext cx="4223383" cy="33239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 algn="ctr">
              <a:lnSpc>
                <a:spcPct val="100000"/>
              </a:lnSpc>
              <a:buFontTx/>
              <a:buNone/>
              <a:defRPr lang="zh-CN" altLang="en-US" sz="21000" b="0" i="0" u="none" dirty="0">
                <a:solidFill>
                  <a:schemeClr val="accent1"/>
                </a:solidFill>
                <a:effectLst/>
                <a:latin typeface="Impact" panose="020B080603090205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en-US" altLang="zh-CN" dirty="0" smtClean="0"/>
              <a:t>01</a:t>
            </a:r>
            <a:endParaRPr lang="zh-CN" altLang="en-US" dirty="0"/>
          </a:p>
        </p:txBody>
      </p:sp>
      <p:sp>
        <p:nvSpPr>
          <p:cNvPr id="16" name="标题占位符"/>
          <p:cNvSpPr>
            <a:spLocks noGrp="1"/>
          </p:cNvSpPr>
          <p:nvPr>
            <p:ph type="body" sz="quarter" idx="11" hasCustomPrompt="1"/>
          </p:nvPr>
        </p:nvSpPr>
        <p:spPr>
          <a:xfrm>
            <a:off x="5108360" y="2238968"/>
            <a:ext cx="6848334" cy="861774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>
              <a:lnSpc>
                <a:spcPct val="100000"/>
              </a:lnSpc>
              <a:buNone/>
              <a:defRPr lang="zh-CN" altLang="en-US" sz="5000" b="1" spc="600" dirty="0">
                <a:solidFill>
                  <a:schemeClr val="accent3"/>
                </a:solidFill>
                <a:latin typeface="+mj-ea"/>
                <a:ea typeface="+mj-ea"/>
              </a:defRPr>
            </a:lvl1pPr>
          </a:lstStyle>
          <a:p>
            <a:pPr marL="0" lvl="0"/>
            <a:r>
              <a:rPr lang="zh-CN" altLang="en-US" dirty="0" smtClean="0"/>
              <a:t>添加标题</a:t>
            </a:r>
            <a:endParaRPr lang="zh-CN" altLang="en-US" dirty="0"/>
          </a:p>
        </p:txBody>
      </p:sp>
      <p:sp>
        <p:nvSpPr>
          <p:cNvPr id="17" name="文本占位符"/>
          <p:cNvSpPr>
            <a:spLocks noGrp="1"/>
          </p:cNvSpPr>
          <p:nvPr>
            <p:ph type="body" sz="quarter" idx="12" hasCustomPrompt="1"/>
          </p:nvPr>
        </p:nvSpPr>
        <p:spPr>
          <a:xfrm>
            <a:off x="5108361" y="3738372"/>
            <a:ext cx="6426414" cy="1015663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>
              <a:lnSpc>
                <a:spcPct val="150000"/>
              </a:lnSpc>
              <a:buNone/>
              <a:defRPr sz="2000" spc="120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zh-CN" altLang="en-US" dirty="0" smtClean="0"/>
              <a:t>单击此处添加您的文字内容，或复制文本粘贴至此，字间距和行间距均可自行调节。</a:t>
            </a:r>
            <a:endParaRPr lang="zh-CN" altLang="en-US" dirty="0"/>
          </a:p>
        </p:txBody>
      </p:sp>
      <p:sp>
        <p:nvSpPr>
          <p:cNvPr id="18" name="标题占位符"/>
          <p:cNvSpPr>
            <a:spLocks noGrp="1"/>
          </p:cNvSpPr>
          <p:nvPr>
            <p:ph type="body" sz="quarter" idx="13" hasCustomPrompt="1"/>
          </p:nvPr>
        </p:nvSpPr>
        <p:spPr>
          <a:xfrm>
            <a:off x="514781" y="4523958"/>
            <a:ext cx="4223383" cy="677108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>
            <a:lvl1pPr marL="0" indent="0" algn="ctr">
              <a:lnSpc>
                <a:spcPct val="100000"/>
              </a:lnSpc>
              <a:buNone/>
              <a:defRPr lang="zh-CN" altLang="en-US" sz="3800" b="1" spc="0" baseline="0" dirty="0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marL="0" lvl="0"/>
            <a:r>
              <a:rPr lang="en-US" altLang="zh-CN" dirty="0" smtClean="0"/>
              <a:t>PART ONE</a:t>
            </a:r>
            <a:endParaRPr lang="en-US" altLang="zh-CN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41" grpId="0" bldLvl="0" animBg="1"/>
      <p:bldP spid="42" grpId="0" bldLvl="0" animBg="1"/>
      <p:bldP spid="15" grpId="0">
        <p:tmplLst>
          <p:tmpl lvl="0">
            <p:tnLst>
              <p:par>
                <p:cTn presetID="2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>
        <p:tmplLst>
          <p:tmpl lvl="0">
            <p:tnLst>
              <p:par>
                <p:cTn presetID="9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88CB-3051-4E72-A6B3-D21F28268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48B8D-8BFF-4AD3-A26E-F2EBF9AE6B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88CB-3051-4E72-A6B3-D21F28268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48B8D-8BFF-4AD3-A26E-F2EBF9AE6B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88CB-3051-4E72-A6B3-D21F28268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48B8D-8BFF-4AD3-A26E-F2EBF9AE6B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88CB-3051-4E72-A6B3-D21F28268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48B8D-8BFF-4AD3-A26E-F2EBF9AE6B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88CB-3051-4E72-A6B3-D21F28268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48B8D-8BFF-4AD3-A26E-F2EBF9AE6BBB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530332" y="6739570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http://www.1ppt.com/hangye/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88CB-3051-4E72-A6B3-D21F28268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48B8D-8BFF-4AD3-A26E-F2EBF9AE6B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88CB-3051-4E72-A6B3-D21F28268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48B8D-8BFF-4AD3-A26E-F2EBF9AE6B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A88CB-3051-4E72-A6B3-D21F28268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48B8D-8BFF-4AD3-A26E-F2EBF9AE6B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2.png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4.xml"/><Relationship Id="rId8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9" Type="http://schemas.openxmlformats.org/officeDocument/2006/relationships/theme" Target="../theme/theme2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5.xml"/><Relationship Id="rId1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4" Type="http://schemas.openxmlformats.org/officeDocument/2006/relationships/theme" Target="../theme/theme3.xml"/><Relationship Id="rId3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1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9A88CB-3051-4E72-A6B3-D21F28268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48B8D-8BFF-4AD3-A26E-F2EBF9AE6BB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tags" Target="../tags/tag67.xml"/><Relationship Id="rId7" Type="http://schemas.openxmlformats.org/officeDocument/2006/relationships/image" Target="../media/image5.png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microsoft.com/office/2007/relationships/hdphoto" Target="../media/image4.wdp"/><Relationship Id="rId2" Type="http://schemas.openxmlformats.org/officeDocument/2006/relationships/image" Target="../media/image3.png"/><Relationship Id="rId10" Type="http://schemas.openxmlformats.org/officeDocument/2006/relationships/notesSlide" Target="../notesSlides/notesSlide1.xml"/><Relationship Id="rId1" Type="http://schemas.openxmlformats.org/officeDocument/2006/relationships/tags" Target="../tags/tag6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0" Type="http://schemas.openxmlformats.org/officeDocument/2006/relationships/slideLayout" Target="../slideLayouts/slideLayout7.xml"/><Relationship Id="rId3" Type="http://schemas.openxmlformats.org/officeDocument/2006/relationships/tags" Target="../tags/tag102.xml"/><Relationship Id="rId29" Type="http://schemas.openxmlformats.org/officeDocument/2006/relationships/tags" Target="../tags/tag122.xml"/><Relationship Id="rId28" Type="http://schemas.openxmlformats.org/officeDocument/2006/relationships/tags" Target="../tags/tag121.xml"/><Relationship Id="rId27" Type="http://schemas.openxmlformats.org/officeDocument/2006/relationships/tags" Target="../tags/tag120.xml"/><Relationship Id="rId26" Type="http://schemas.openxmlformats.org/officeDocument/2006/relationships/tags" Target="../tags/tag119.xml"/><Relationship Id="rId25" Type="http://schemas.openxmlformats.org/officeDocument/2006/relationships/tags" Target="../tags/tag118.xml"/><Relationship Id="rId24" Type="http://schemas.openxmlformats.org/officeDocument/2006/relationships/image" Target="../media/image11.svg"/><Relationship Id="rId23" Type="http://schemas.openxmlformats.org/officeDocument/2006/relationships/image" Target="../media/image10.png"/><Relationship Id="rId22" Type="http://schemas.openxmlformats.org/officeDocument/2006/relationships/tags" Target="../tags/tag117.xml"/><Relationship Id="rId21" Type="http://schemas.openxmlformats.org/officeDocument/2006/relationships/image" Target="../media/image9.svg"/><Relationship Id="rId20" Type="http://schemas.openxmlformats.org/officeDocument/2006/relationships/image" Target="../media/image8.png"/><Relationship Id="rId2" Type="http://schemas.openxmlformats.org/officeDocument/2006/relationships/tags" Target="../tags/tag101.xml"/><Relationship Id="rId19" Type="http://schemas.openxmlformats.org/officeDocument/2006/relationships/tags" Target="../tags/tag116.xml"/><Relationship Id="rId18" Type="http://schemas.openxmlformats.org/officeDocument/2006/relationships/image" Target="../media/image7.svg"/><Relationship Id="rId17" Type="http://schemas.openxmlformats.org/officeDocument/2006/relationships/image" Target="../media/image6.png"/><Relationship Id="rId16" Type="http://schemas.openxmlformats.org/officeDocument/2006/relationships/tags" Target="../tags/tag115.xml"/><Relationship Id="rId15" Type="http://schemas.openxmlformats.org/officeDocument/2006/relationships/tags" Target="../tags/tag114.xml"/><Relationship Id="rId14" Type="http://schemas.openxmlformats.org/officeDocument/2006/relationships/tags" Target="../tags/tag113.xml"/><Relationship Id="rId13" Type="http://schemas.openxmlformats.org/officeDocument/2006/relationships/tags" Target="../tags/tag112.xml"/><Relationship Id="rId12" Type="http://schemas.openxmlformats.org/officeDocument/2006/relationships/tags" Target="../tags/tag111.xml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tags" Target="../tags/tag100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31.xml"/><Relationship Id="rId8" Type="http://schemas.openxmlformats.org/officeDocument/2006/relationships/tags" Target="../tags/tag130.xml"/><Relationship Id="rId7" Type="http://schemas.openxmlformats.org/officeDocument/2006/relationships/tags" Target="../tags/tag129.xml"/><Relationship Id="rId6" Type="http://schemas.openxmlformats.org/officeDocument/2006/relationships/tags" Target="../tags/tag128.xml"/><Relationship Id="rId5" Type="http://schemas.openxmlformats.org/officeDocument/2006/relationships/tags" Target="../tags/tag127.xml"/><Relationship Id="rId4" Type="http://schemas.openxmlformats.org/officeDocument/2006/relationships/tags" Target="../tags/tag126.xml"/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1" Type="http://schemas.openxmlformats.org/officeDocument/2006/relationships/slideLayout" Target="../slideLayouts/slideLayout8.xml"/><Relationship Id="rId10" Type="http://schemas.openxmlformats.org/officeDocument/2006/relationships/tags" Target="../tags/tag132.xml"/><Relationship Id="rId1" Type="http://schemas.openxmlformats.org/officeDocument/2006/relationships/tags" Target="../tags/tag12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3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42.xml"/><Relationship Id="rId8" Type="http://schemas.openxmlformats.org/officeDocument/2006/relationships/tags" Target="../tags/tag141.xml"/><Relationship Id="rId7" Type="http://schemas.openxmlformats.org/officeDocument/2006/relationships/tags" Target="../tags/tag140.xml"/><Relationship Id="rId6" Type="http://schemas.openxmlformats.org/officeDocument/2006/relationships/tags" Target="../tags/tag139.xml"/><Relationship Id="rId5" Type="http://schemas.openxmlformats.org/officeDocument/2006/relationships/tags" Target="../tags/tag138.xml"/><Relationship Id="rId4" Type="http://schemas.openxmlformats.org/officeDocument/2006/relationships/tags" Target="../tags/tag137.xml"/><Relationship Id="rId32" Type="http://schemas.openxmlformats.org/officeDocument/2006/relationships/slideLayout" Target="../slideLayouts/slideLayout8.xml"/><Relationship Id="rId31" Type="http://schemas.openxmlformats.org/officeDocument/2006/relationships/tags" Target="../tags/tag164.xml"/><Relationship Id="rId30" Type="http://schemas.openxmlformats.org/officeDocument/2006/relationships/tags" Target="../tags/tag163.xml"/><Relationship Id="rId3" Type="http://schemas.openxmlformats.org/officeDocument/2006/relationships/tags" Target="../tags/tag136.xml"/><Relationship Id="rId29" Type="http://schemas.openxmlformats.org/officeDocument/2006/relationships/tags" Target="../tags/tag162.xml"/><Relationship Id="rId28" Type="http://schemas.openxmlformats.org/officeDocument/2006/relationships/tags" Target="../tags/tag161.xml"/><Relationship Id="rId27" Type="http://schemas.openxmlformats.org/officeDocument/2006/relationships/tags" Target="../tags/tag160.xml"/><Relationship Id="rId26" Type="http://schemas.openxmlformats.org/officeDocument/2006/relationships/tags" Target="../tags/tag159.xml"/><Relationship Id="rId25" Type="http://schemas.openxmlformats.org/officeDocument/2006/relationships/tags" Target="../tags/tag158.xml"/><Relationship Id="rId24" Type="http://schemas.openxmlformats.org/officeDocument/2006/relationships/tags" Target="../tags/tag157.xml"/><Relationship Id="rId23" Type="http://schemas.openxmlformats.org/officeDocument/2006/relationships/tags" Target="../tags/tag156.xml"/><Relationship Id="rId22" Type="http://schemas.openxmlformats.org/officeDocument/2006/relationships/tags" Target="../tags/tag155.xml"/><Relationship Id="rId21" Type="http://schemas.openxmlformats.org/officeDocument/2006/relationships/tags" Target="../tags/tag154.xml"/><Relationship Id="rId20" Type="http://schemas.openxmlformats.org/officeDocument/2006/relationships/tags" Target="../tags/tag153.xml"/><Relationship Id="rId2" Type="http://schemas.openxmlformats.org/officeDocument/2006/relationships/tags" Target="../tags/tag135.xml"/><Relationship Id="rId19" Type="http://schemas.openxmlformats.org/officeDocument/2006/relationships/tags" Target="../tags/tag152.xml"/><Relationship Id="rId18" Type="http://schemas.openxmlformats.org/officeDocument/2006/relationships/tags" Target="../tags/tag151.xml"/><Relationship Id="rId17" Type="http://schemas.openxmlformats.org/officeDocument/2006/relationships/tags" Target="../tags/tag150.xml"/><Relationship Id="rId16" Type="http://schemas.openxmlformats.org/officeDocument/2006/relationships/tags" Target="../tags/tag149.xml"/><Relationship Id="rId15" Type="http://schemas.openxmlformats.org/officeDocument/2006/relationships/tags" Target="../tags/tag148.xml"/><Relationship Id="rId14" Type="http://schemas.openxmlformats.org/officeDocument/2006/relationships/tags" Target="../tags/tag147.xml"/><Relationship Id="rId13" Type="http://schemas.openxmlformats.org/officeDocument/2006/relationships/tags" Target="../tags/tag146.xml"/><Relationship Id="rId12" Type="http://schemas.openxmlformats.org/officeDocument/2006/relationships/tags" Target="../tags/tag145.xml"/><Relationship Id="rId11" Type="http://schemas.openxmlformats.org/officeDocument/2006/relationships/tags" Target="../tags/tag144.xml"/><Relationship Id="rId10" Type="http://schemas.openxmlformats.org/officeDocument/2006/relationships/tags" Target="../tags/tag143.xml"/><Relationship Id="rId1" Type="http://schemas.openxmlformats.org/officeDocument/2006/relationships/tags" Target="../tags/tag134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73.xml"/><Relationship Id="rId8" Type="http://schemas.openxmlformats.org/officeDocument/2006/relationships/tags" Target="../tags/tag172.xml"/><Relationship Id="rId7" Type="http://schemas.openxmlformats.org/officeDocument/2006/relationships/tags" Target="../tags/tag171.xml"/><Relationship Id="rId6" Type="http://schemas.openxmlformats.org/officeDocument/2006/relationships/tags" Target="../tags/tag170.xml"/><Relationship Id="rId5" Type="http://schemas.openxmlformats.org/officeDocument/2006/relationships/tags" Target="../tags/tag169.xml"/><Relationship Id="rId4" Type="http://schemas.openxmlformats.org/officeDocument/2006/relationships/tags" Target="../tags/tag168.xml"/><Relationship Id="rId32" Type="http://schemas.openxmlformats.org/officeDocument/2006/relationships/slideLayout" Target="../slideLayouts/slideLayout8.xml"/><Relationship Id="rId31" Type="http://schemas.openxmlformats.org/officeDocument/2006/relationships/tags" Target="../tags/tag195.xml"/><Relationship Id="rId30" Type="http://schemas.openxmlformats.org/officeDocument/2006/relationships/tags" Target="../tags/tag194.xml"/><Relationship Id="rId3" Type="http://schemas.openxmlformats.org/officeDocument/2006/relationships/tags" Target="../tags/tag167.xml"/><Relationship Id="rId29" Type="http://schemas.openxmlformats.org/officeDocument/2006/relationships/tags" Target="../tags/tag193.xml"/><Relationship Id="rId28" Type="http://schemas.openxmlformats.org/officeDocument/2006/relationships/tags" Target="../tags/tag192.xml"/><Relationship Id="rId27" Type="http://schemas.openxmlformats.org/officeDocument/2006/relationships/tags" Target="../tags/tag191.xml"/><Relationship Id="rId26" Type="http://schemas.openxmlformats.org/officeDocument/2006/relationships/tags" Target="../tags/tag190.xml"/><Relationship Id="rId25" Type="http://schemas.openxmlformats.org/officeDocument/2006/relationships/tags" Target="../tags/tag189.xml"/><Relationship Id="rId24" Type="http://schemas.openxmlformats.org/officeDocument/2006/relationships/tags" Target="../tags/tag188.xml"/><Relationship Id="rId23" Type="http://schemas.openxmlformats.org/officeDocument/2006/relationships/tags" Target="../tags/tag187.xml"/><Relationship Id="rId22" Type="http://schemas.openxmlformats.org/officeDocument/2006/relationships/tags" Target="../tags/tag186.xml"/><Relationship Id="rId21" Type="http://schemas.openxmlformats.org/officeDocument/2006/relationships/tags" Target="../tags/tag185.xml"/><Relationship Id="rId20" Type="http://schemas.openxmlformats.org/officeDocument/2006/relationships/tags" Target="../tags/tag184.xml"/><Relationship Id="rId2" Type="http://schemas.openxmlformats.org/officeDocument/2006/relationships/tags" Target="../tags/tag166.xml"/><Relationship Id="rId19" Type="http://schemas.openxmlformats.org/officeDocument/2006/relationships/tags" Target="../tags/tag183.xml"/><Relationship Id="rId18" Type="http://schemas.openxmlformats.org/officeDocument/2006/relationships/tags" Target="../tags/tag182.xml"/><Relationship Id="rId17" Type="http://schemas.openxmlformats.org/officeDocument/2006/relationships/tags" Target="../tags/tag181.xml"/><Relationship Id="rId16" Type="http://schemas.openxmlformats.org/officeDocument/2006/relationships/tags" Target="../tags/tag180.xml"/><Relationship Id="rId15" Type="http://schemas.openxmlformats.org/officeDocument/2006/relationships/tags" Target="../tags/tag179.xml"/><Relationship Id="rId14" Type="http://schemas.openxmlformats.org/officeDocument/2006/relationships/tags" Target="../tags/tag178.xml"/><Relationship Id="rId13" Type="http://schemas.openxmlformats.org/officeDocument/2006/relationships/tags" Target="../tags/tag177.xml"/><Relationship Id="rId12" Type="http://schemas.openxmlformats.org/officeDocument/2006/relationships/tags" Target="../tags/tag176.xml"/><Relationship Id="rId11" Type="http://schemas.openxmlformats.org/officeDocument/2006/relationships/tags" Target="../tags/tag175.xml"/><Relationship Id="rId10" Type="http://schemas.openxmlformats.org/officeDocument/2006/relationships/tags" Target="../tags/tag174.xml"/><Relationship Id="rId1" Type="http://schemas.openxmlformats.org/officeDocument/2006/relationships/tags" Target="../tags/tag16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6.xml"/><Relationship Id="rId8" Type="http://schemas.openxmlformats.org/officeDocument/2006/relationships/tags" Target="../tags/tag75.xml"/><Relationship Id="rId7" Type="http://schemas.openxmlformats.org/officeDocument/2006/relationships/tags" Target="../tags/tag74.xml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77.xml"/><Relationship Id="rId1" Type="http://schemas.openxmlformats.org/officeDocument/2006/relationships/tags" Target="../tags/tag6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tags" Target="../tags/tag86.xml"/><Relationship Id="rId7" Type="http://schemas.openxmlformats.org/officeDocument/2006/relationships/tags" Target="../tags/tag85.xml"/><Relationship Id="rId6" Type="http://schemas.openxmlformats.org/officeDocument/2006/relationships/tags" Target="../tags/tag84.xml"/><Relationship Id="rId5" Type="http://schemas.openxmlformats.org/officeDocument/2006/relationships/tags" Target="../tags/tag83.xml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tags" Target="../tags/tag79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95.xml"/><Relationship Id="rId8" Type="http://schemas.openxmlformats.org/officeDocument/2006/relationships/tags" Target="../tags/tag94.xml"/><Relationship Id="rId7" Type="http://schemas.openxmlformats.org/officeDocument/2006/relationships/tags" Target="../tags/tag93.xml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3" Type="http://schemas.openxmlformats.org/officeDocument/2006/relationships/slideLayout" Target="../slideLayouts/slideLayout8.xml"/><Relationship Id="rId12" Type="http://schemas.openxmlformats.org/officeDocument/2006/relationships/tags" Target="../tags/tag98.xml"/><Relationship Id="rId11" Type="http://schemas.openxmlformats.org/officeDocument/2006/relationships/tags" Target="../tags/tag97.xml"/><Relationship Id="rId10" Type="http://schemas.openxmlformats.org/officeDocument/2006/relationships/tags" Target="../tags/tag96.xml"/><Relationship Id="rId1" Type="http://schemas.openxmlformats.org/officeDocument/2006/relationships/tags" Target="../tags/tag8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>
            <p:custDataLst>
              <p:tags r:id="rId1"/>
            </p:custDataLst>
          </p:nvPr>
        </p:nvSpPr>
        <p:spPr>
          <a:xfrm>
            <a:off x="0" y="-106680"/>
            <a:ext cx="12204700" cy="6889750"/>
          </a:xfrm>
          <a:prstGeom prst="rect">
            <a:avLst/>
          </a:prstGeom>
          <a:blipFill dpi="0" rotWithShape="1">
            <a:blip r:embed="rId2" cstate="email">
              <a:alphaModFix amt="23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1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2" name="任意多边形: 形状 31"/>
          <p:cNvSpPr/>
          <p:nvPr>
            <p:custDataLst>
              <p:tags r:id="rId4"/>
            </p:custDataLst>
          </p:nvPr>
        </p:nvSpPr>
        <p:spPr>
          <a:xfrm>
            <a:off x="6350" y="5929661"/>
            <a:ext cx="12204700" cy="928339"/>
          </a:xfrm>
          <a:custGeom>
            <a:avLst/>
            <a:gdLst>
              <a:gd name="connsiteX0" fmla="*/ 0 w 12204700"/>
              <a:gd name="connsiteY0" fmla="*/ 0 h 928339"/>
              <a:gd name="connsiteX1" fmla="*/ 6902450 w 12204700"/>
              <a:gd name="connsiteY1" fmla="*/ 25400 h 928339"/>
              <a:gd name="connsiteX2" fmla="*/ 7735323 w 12204700"/>
              <a:gd name="connsiteY2" fmla="*/ 741115 h 928339"/>
              <a:gd name="connsiteX3" fmla="*/ 7808201 w 12204700"/>
              <a:gd name="connsiteY3" fmla="*/ 817788 h 928339"/>
              <a:gd name="connsiteX4" fmla="*/ 12204700 w 12204700"/>
              <a:gd name="connsiteY4" fmla="*/ 817788 h 928339"/>
              <a:gd name="connsiteX5" fmla="*/ 12204700 w 12204700"/>
              <a:gd name="connsiteY5" fmla="*/ 928339 h 928339"/>
              <a:gd name="connsiteX6" fmla="*/ 7516586 w 12204700"/>
              <a:gd name="connsiteY6" fmla="*/ 928339 h 928339"/>
              <a:gd name="connsiteX7" fmla="*/ 7516586 w 12204700"/>
              <a:gd name="connsiteY7" fmla="*/ 927100 h 928339"/>
              <a:gd name="connsiteX8" fmla="*/ 0 w 12204700"/>
              <a:gd name="connsiteY8" fmla="*/ 927100 h 928339"/>
              <a:gd name="connsiteX0-1" fmla="*/ 0 w 12204700"/>
              <a:gd name="connsiteY0-2" fmla="*/ 0 h 928339"/>
              <a:gd name="connsiteX1-3" fmla="*/ 6902450 w 12204700"/>
              <a:gd name="connsiteY1-4" fmla="*/ 25400 h 928339"/>
              <a:gd name="connsiteX2-5" fmla="*/ 7735323 w 12204700"/>
              <a:gd name="connsiteY2-6" fmla="*/ 741115 h 928339"/>
              <a:gd name="connsiteX3-7" fmla="*/ 7884401 w 12204700"/>
              <a:gd name="connsiteY3-8" fmla="*/ 836838 h 928339"/>
              <a:gd name="connsiteX4-9" fmla="*/ 12204700 w 12204700"/>
              <a:gd name="connsiteY4-10" fmla="*/ 817788 h 928339"/>
              <a:gd name="connsiteX5-11" fmla="*/ 12204700 w 12204700"/>
              <a:gd name="connsiteY5-12" fmla="*/ 928339 h 928339"/>
              <a:gd name="connsiteX6-13" fmla="*/ 7516586 w 12204700"/>
              <a:gd name="connsiteY6-14" fmla="*/ 928339 h 928339"/>
              <a:gd name="connsiteX7-15" fmla="*/ 7516586 w 12204700"/>
              <a:gd name="connsiteY7-16" fmla="*/ 927100 h 928339"/>
              <a:gd name="connsiteX8-17" fmla="*/ 0 w 12204700"/>
              <a:gd name="connsiteY8-18" fmla="*/ 927100 h 928339"/>
              <a:gd name="connsiteX9" fmla="*/ 0 w 12204700"/>
              <a:gd name="connsiteY9" fmla="*/ 0 h 928339"/>
              <a:gd name="connsiteX0-19" fmla="*/ 0 w 12204700"/>
              <a:gd name="connsiteY0-20" fmla="*/ 0 h 928339"/>
              <a:gd name="connsiteX1-21" fmla="*/ 6902450 w 12204700"/>
              <a:gd name="connsiteY1-22" fmla="*/ 25400 h 928339"/>
              <a:gd name="connsiteX2-23" fmla="*/ 7754373 w 12204700"/>
              <a:gd name="connsiteY2-24" fmla="*/ 769690 h 928339"/>
              <a:gd name="connsiteX3-25" fmla="*/ 7884401 w 12204700"/>
              <a:gd name="connsiteY3-26" fmla="*/ 836838 h 928339"/>
              <a:gd name="connsiteX4-27" fmla="*/ 12204700 w 12204700"/>
              <a:gd name="connsiteY4-28" fmla="*/ 817788 h 928339"/>
              <a:gd name="connsiteX5-29" fmla="*/ 12204700 w 12204700"/>
              <a:gd name="connsiteY5-30" fmla="*/ 928339 h 928339"/>
              <a:gd name="connsiteX6-31" fmla="*/ 7516586 w 12204700"/>
              <a:gd name="connsiteY6-32" fmla="*/ 928339 h 928339"/>
              <a:gd name="connsiteX7-33" fmla="*/ 7516586 w 12204700"/>
              <a:gd name="connsiteY7-34" fmla="*/ 927100 h 928339"/>
              <a:gd name="connsiteX8-35" fmla="*/ 0 w 12204700"/>
              <a:gd name="connsiteY8-36" fmla="*/ 927100 h 928339"/>
              <a:gd name="connsiteX9-37" fmla="*/ 0 w 12204700"/>
              <a:gd name="connsiteY9-38" fmla="*/ 0 h 92833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37" y="connsiteY9-38"/>
              </a:cxn>
            </a:cxnLst>
            <a:rect l="l" t="t" r="r" b="b"/>
            <a:pathLst>
              <a:path w="12204700" h="928339">
                <a:moveTo>
                  <a:pt x="0" y="0"/>
                </a:moveTo>
                <a:lnTo>
                  <a:pt x="6902450" y="25400"/>
                </a:lnTo>
                <a:cubicBezTo>
                  <a:pt x="7511785" y="60590"/>
                  <a:pt x="7414964" y="356097"/>
                  <a:pt x="7754373" y="769690"/>
                </a:cubicBezTo>
                <a:lnTo>
                  <a:pt x="7884401" y="836838"/>
                </a:lnTo>
                <a:lnTo>
                  <a:pt x="12204700" y="817788"/>
                </a:lnTo>
                <a:lnTo>
                  <a:pt x="12204700" y="928339"/>
                </a:lnTo>
                <a:lnTo>
                  <a:pt x="7516586" y="928339"/>
                </a:lnTo>
                <a:lnTo>
                  <a:pt x="7516586" y="927100"/>
                </a:lnTo>
                <a:lnTo>
                  <a:pt x="0" y="927100"/>
                </a:lnTo>
                <a:lnTo>
                  <a:pt x="0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0800" dist="38100" dir="16200000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3" name="任意多边形: 形状 32"/>
          <p:cNvSpPr/>
          <p:nvPr>
            <p:custDataLst>
              <p:tags r:id="rId5"/>
            </p:custDataLst>
          </p:nvPr>
        </p:nvSpPr>
        <p:spPr>
          <a:xfrm rot="10800000" flipH="1">
            <a:off x="-12700" y="24889"/>
            <a:ext cx="12204700" cy="951487"/>
          </a:xfrm>
          <a:custGeom>
            <a:avLst/>
            <a:gdLst>
              <a:gd name="connsiteX0" fmla="*/ 0 w 12204700"/>
              <a:gd name="connsiteY0" fmla="*/ 970537 h 970537"/>
              <a:gd name="connsiteX1" fmla="*/ 9969500 w 12204700"/>
              <a:gd name="connsiteY1" fmla="*/ 970537 h 970537"/>
              <a:gd name="connsiteX2" fmla="*/ 9969500 w 12204700"/>
              <a:gd name="connsiteY2" fmla="*/ 966356 h 970537"/>
              <a:gd name="connsiteX3" fmla="*/ 9987621 w 12204700"/>
              <a:gd name="connsiteY3" fmla="*/ 967936 h 970537"/>
              <a:gd name="connsiteX4" fmla="*/ 12204700 w 12204700"/>
              <a:gd name="connsiteY4" fmla="*/ 967936 h 970537"/>
              <a:gd name="connsiteX5" fmla="*/ 12204700 w 12204700"/>
              <a:gd name="connsiteY5" fmla="*/ 9403 h 970537"/>
              <a:gd name="connsiteX6" fmla="*/ 10461748 w 12204700"/>
              <a:gd name="connsiteY6" fmla="*/ 0 h 970537"/>
              <a:gd name="connsiteX7" fmla="*/ 9987621 w 12204700"/>
              <a:gd name="connsiteY7" fmla="*/ 169082 h 970537"/>
              <a:gd name="connsiteX8" fmla="*/ 9608179 w 12204700"/>
              <a:gd name="connsiteY8" fmla="*/ 797346 h 970537"/>
              <a:gd name="connsiteX9" fmla="*/ 9576243 w 12204700"/>
              <a:gd name="connsiteY9" fmla="*/ 827824 h 970537"/>
              <a:gd name="connsiteX10" fmla="*/ 0 w 12204700"/>
              <a:gd name="connsiteY10" fmla="*/ 827824 h 970537"/>
              <a:gd name="connsiteX0-1" fmla="*/ 0 w 12204700"/>
              <a:gd name="connsiteY0-2" fmla="*/ 970537 h 970537"/>
              <a:gd name="connsiteX1-3" fmla="*/ 9969500 w 12204700"/>
              <a:gd name="connsiteY1-4" fmla="*/ 970537 h 970537"/>
              <a:gd name="connsiteX2-5" fmla="*/ 9969500 w 12204700"/>
              <a:gd name="connsiteY2-6" fmla="*/ 966356 h 970537"/>
              <a:gd name="connsiteX3-7" fmla="*/ 9987621 w 12204700"/>
              <a:gd name="connsiteY3-8" fmla="*/ 967936 h 970537"/>
              <a:gd name="connsiteX4-9" fmla="*/ 12204700 w 12204700"/>
              <a:gd name="connsiteY4-10" fmla="*/ 967936 h 970537"/>
              <a:gd name="connsiteX5-11" fmla="*/ 12204700 w 12204700"/>
              <a:gd name="connsiteY5-12" fmla="*/ 9403 h 970537"/>
              <a:gd name="connsiteX6-13" fmla="*/ 10461748 w 12204700"/>
              <a:gd name="connsiteY6-14" fmla="*/ 0 h 970537"/>
              <a:gd name="connsiteX7-15" fmla="*/ 9987621 w 12204700"/>
              <a:gd name="connsiteY7-16" fmla="*/ 169082 h 970537"/>
              <a:gd name="connsiteX8-17" fmla="*/ 9608179 w 12204700"/>
              <a:gd name="connsiteY8-18" fmla="*/ 797346 h 970537"/>
              <a:gd name="connsiteX9-19" fmla="*/ 9576243 w 12204700"/>
              <a:gd name="connsiteY9-20" fmla="*/ 827824 h 970537"/>
              <a:gd name="connsiteX10-21" fmla="*/ 0 w 12204700"/>
              <a:gd name="connsiteY10-22" fmla="*/ 827824 h 970537"/>
              <a:gd name="connsiteX11" fmla="*/ 0 w 12204700"/>
              <a:gd name="connsiteY11" fmla="*/ 970537 h 970537"/>
              <a:gd name="connsiteX0-23" fmla="*/ 0 w 12204700"/>
              <a:gd name="connsiteY0-24" fmla="*/ 970537 h 970537"/>
              <a:gd name="connsiteX1-25" fmla="*/ 9969500 w 12204700"/>
              <a:gd name="connsiteY1-26" fmla="*/ 970537 h 970537"/>
              <a:gd name="connsiteX2-27" fmla="*/ 9969500 w 12204700"/>
              <a:gd name="connsiteY2-28" fmla="*/ 966356 h 970537"/>
              <a:gd name="connsiteX3-29" fmla="*/ 9987621 w 12204700"/>
              <a:gd name="connsiteY3-30" fmla="*/ 967936 h 970537"/>
              <a:gd name="connsiteX4-31" fmla="*/ 12204700 w 12204700"/>
              <a:gd name="connsiteY4-32" fmla="*/ 967936 h 970537"/>
              <a:gd name="connsiteX5-33" fmla="*/ 12204700 w 12204700"/>
              <a:gd name="connsiteY5-34" fmla="*/ 9403 h 970537"/>
              <a:gd name="connsiteX6-35" fmla="*/ 10461748 w 12204700"/>
              <a:gd name="connsiteY6-36" fmla="*/ 0 h 970537"/>
              <a:gd name="connsiteX7-37" fmla="*/ 9987621 w 12204700"/>
              <a:gd name="connsiteY7-38" fmla="*/ 169082 h 970537"/>
              <a:gd name="connsiteX8-39" fmla="*/ 9608179 w 12204700"/>
              <a:gd name="connsiteY8-40" fmla="*/ 797346 h 970537"/>
              <a:gd name="connsiteX9-41" fmla="*/ 9344014 w 12204700"/>
              <a:gd name="connsiteY9-42" fmla="*/ 842338 h 970537"/>
              <a:gd name="connsiteX10-43" fmla="*/ 0 w 12204700"/>
              <a:gd name="connsiteY10-44" fmla="*/ 827824 h 970537"/>
              <a:gd name="connsiteX11-45" fmla="*/ 0 w 12204700"/>
              <a:gd name="connsiteY11-46" fmla="*/ 970537 h 970537"/>
              <a:gd name="connsiteX0-47" fmla="*/ 0 w 12204700"/>
              <a:gd name="connsiteY0-48" fmla="*/ 970537 h 970537"/>
              <a:gd name="connsiteX1-49" fmla="*/ 9969500 w 12204700"/>
              <a:gd name="connsiteY1-50" fmla="*/ 970537 h 970537"/>
              <a:gd name="connsiteX2-51" fmla="*/ 9969500 w 12204700"/>
              <a:gd name="connsiteY2-52" fmla="*/ 966356 h 970537"/>
              <a:gd name="connsiteX3-53" fmla="*/ 9987621 w 12204700"/>
              <a:gd name="connsiteY3-54" fmla="*/ 967936 h 970537"/>
              <a:gd name="connsiteX4-55" fmla="*/ 12204700 w 12204700"/>
              <a:gd name="connsiteY4-56" fmla="*/ 967936 h 970537"/>
              <a:gd name="connsiteX5-57" fmla="*/ 12204700 w 12204700"/>
              <a:gd name="connsiteY5-58" fmla="*/ 9403 h 970537"/>
              <a:gd name="connsiteX6-59" fmla="*/ 10461748 w 12204700"/>
              <a:gd name="connsiteY6-60" fmla="*/ 0 h 970537"/>
              <a:gd name="connsiteX7-61" fmla="*/ 9987621 w 12204700"/>
              <a:gd name="connsiteY7-62" fmla="*/ 169082 h 970537"/>
              <a:gd name="connsiteX8-63" fmla="*/ 9550122 w 12204700"/>
              <a:gd name="connsiteY8-64" fmla="*/ 855403 h 970537"/>
              <a:gd name="connsiteX9-65" fmla="*/ 9344014 w 12204700"/>
              <a:gd name="connsiteY9-66" fmla="*/ 842338 h 970537"/>
              <a:gd name="connsiteX10-67" fmla="*/ 0 w 12204700"/>
              <a:gd name="connsiteY10-68" fmla="*/ 827824 h 970537"/>
              <a:gd name="connsiteX11-69" fmla="*/ 0 w 12204700"/>
              <a:gd name="connsiteY11-70" fmla="*/ 970537 h 970537"/>
              <a:gd name="connsiteX0-71" fmla="*/ 0 w 12204700"/>
              <a:gd name="connsiteY0-72" fmla="*/ 970537 h 970537"/>
              <a:gd name="connsiteX1-73" fmla="*/ 9969500 w 12204700"/>
              <a:gd name="connsiteY1-74" fmla="*/ 970537 h 970537"/>
              <a:gd name="connsiteX2-75" fmla="*/ 9969500 w 12204700"/>
              <a:gd name="connsiteY2-76" fmla="*/ 966356 h 970537"/>
              <a:gd name="connsiteX3-77" fmla="*/ 9987621 w 12204700"/>
              <a:gd name="connsiteY3-78" fmla="*/ 967936 h 970537"/>
              <a:gd name="connsiteX4-79" fmla="*/ 12204700 w 12204700"/>
              <a:gd name="connsiteY4-80" fmla="*/ 967936 h 970537"/>
              <a:gd name="connsiteX5-81" fmla="*/ 12204700 w 12204700"/>
              <a:gd name="connsiteY5-82" fmla="*/ 9403 h 970537"/>
              <a:gd name="connsiteX6-83" fmla="*/ 10461748 w 12204700"/>
              <a:gd name="connsiteY6-84" fmla="*/ 0 h 970537"/>
              <a:gd name="connsiteX7-85" fmla="*/ 9987621 w 12204700"/>
              <a:gd name="connsiteY7-86" fmla="*/ 169082 h 970537"/>
              <a:gd name="connsiteX8-87" fmla="*/ 9550122 w 12204700"/>
              <a:gd name="connsiteY8-88" fmla="*/ 824923 h 970537"/>
              <a:gd name="connsiteX9-89" fmla="*/ 9344014 w 12204700"/>
              <a:gd name="connsiteY9-90" fmla="*/ 842338 h 970537"/>
              <a:gd name="connsiteX10-91" fmla="*/ 0 w 12204700"/>
              <a:gd name="connsiteY10-92" fmla="*/ 827824 h 970537"/>
              <a:gd name="connsiteX11-93" fmla="*/ 0 w 12204700"/>
              <a:gd name="connsiteY11-94" fmla="*/ 970537 h 970537"/>
              <a:gd name="connsiteX0-95" fmla="*/ 0 w 12204700"/>
              <a:gd name="connsiteY0-96" fmla="*/ 970537 h 970537"/>
              <a:gd name="connsiteX1-97" fmla="*/ 9969500 w 12204700"/>
              <a:gd name="connsiteY1-98" fmla="*/ 970537 h 970537"/>
              <a:gd name="connsiteX2-99" fmla="*/ 9969500 w 12204700"/>
              <a:gd name="connsiteY2-100" fmla="*/ 966356 h 970537"/>
              <a:gd name="connsiteX3-101" fmla="*/ 9987621 w 12204700"/>
              <a:gd name="connsiteY3-102" fmla="*/ 967936 h 970537"/>
              <a:gd name="connsiteX4-103" fmla="*/ 12204700 w 12204700"/>
              <a:gd name="connsiteY4-104" fmla="*/ 967936 h 970537"/>
              <a:gd name="connsiteX5-105" fmla="*/ 12204700 w 12204700"/>
              <a:gd name="connsiteY5-106" fmla="*/ 9403 h 970537"/>
              <a:gd name="connsiteX6-107" fmla="*/ 10461748 w 12204700"/>
              <a:gd name="connsiteY6-108" fmla="*/ 0 h 970537"/>
              <a:gd name="connsiteX7-109" fmla="*/ 9987621 w 12204700"/>
              <a:gd name="connsiteY7-110" fmla="*/ 169082 h 970537"/>
              <a:gd name="connsiteX8-111" fmla="*/ 9550122 w 12204700"/>
              <a:gd name="connsiteY8-112" fmla="*/ 824923 h 970537"/>
              <a:gd name="connsiteX9-113" fmla="*/ 9344014 w 12204700"/>
              <a:gd name="connsiteY9-114" fmla="*/ 842338 h 970537"/>
              <a:gd name="connsiteX10-115" fmla="*/ 0 w 12204700"/>
              <a:gd name="connsiteY10-116" fmla="*/ 827824 h 970537"/>
              <a:gd name="connsiteX11-117" fmla="*/ 0 w 12204700"/>
              <a:gd name="connsiteY11-118" fmla="*/ 970537 h 970537"/>
              <a:gd name="connsiteX0-119" fmla="*/ 0 w 12204700"/>
              <a:gd name="connsiteY0-120" fmla="*/ 970537 h 970537"/>
              <a:gd name="connsiteX1-121" fmla="*/ 9969500 w 12204700"/>
              <a:gd name="connsiteY1-122" fmla="*/ 970537 h 970537"/>
              <a:gd name="connsiteX2-123" fmla="*/ 9969500 w 12204700"/>
              <a:gd name="connsiteY2-124" fmla="*/ 966356 h 970537"/>
              <a:gd name="connsiteX3-125" fmla="*/ 9987621 w 12204700"/>
              <a:gd name="connsiteY3-126" fmla="*/ 967936 h 970537"/>
              <a:gd name="connsiteX4-127" fmla="*/ 12204700 w 12204700"/>
              <a:gd name="connsiteY4-128" fmla="*/ 967936 h 970537"/>
              <a:gd name="connsiteX5-129" fmla="*/ 12204700 w 12204700"/>
              <a:gd name="connsiteY5-130" fmla="*/ 9403 h 970537"/>
              <a:gd name="connsiteX6-131" fmla="*/ 10461748 w 12204700"/>
              <a:gd name="connsiteY6-132" fmla="*/ 0 h 970537"/>
              <a:gd name="connsiteX7-133" fmla="*/ 9987621 w 12204700"/>
              <a:gd name="connsiteY7-134" fmla="*/ 169082 h 970537"/>
              <a:gd name="connsiteX8-135" fmla="*/ 9550122 w 12204700"/>
              <a:gd name="connsiteY8-136" fmla="*/ 824923 h 970537"/>
              <a:gd name="connsiteX9-137" fmla="*/ 9344014 w 12204700"/>
              <a:gd name="connsiteY9-138" fmla="*/ 842338 h 970537"/>
              <a:gd name="connsiteX10-139" fmla="*/ 0 w 12204700"/>
              <a:gd name="connsiteY10-140" fmla="*/ 827824 h 970537"/>
              <a:gd name="connsiteX11-141" fmla="*/ 0 w 12204700"/>
              <a:gd name="connsiteY11-142" fmla="*/ 970537 h 970537"/>
              <a:gd name="connsiteX0-143" fmla="*/ 0 w 12204700"/>
              <a:gd name="connsiteY0-144" fmla="*/ 970537 h 970537"/>
              <a:gd name="connsiteX1-145" fmla="*/ 9969500 w 12204700"/>
              <a:gd name="connsiteY1-146" fmla="*/ 970537 h 970537"/>
              <a:gd name="connsiteX2-147" fmla="*/ 9969500 w 12204700"/>
              <a:gd name="connsiteY2-148" fmla="*/ 966356 h 970537"/>
              <a:gd name="connsiteX3-149" fmla="*/ 9987621 w 12204700"/>
              <a:gd name="connsiteY3-150" fmla="*/ 967936 h 970537"/>
              <a:gd name="connsiteX4-151" fmla="*/ 12204700 w 12204700"/>
              <a:gd name="connsiteY4-152" fmla="*/ 967936 h 970537"/>
              <a:gd name="connsiteX5-153" fmla="*/ 12204700 w 12204700"/>
              <a:gd name="connsiteY5-154" fmla="*/ 9403 h 970537"/>
              <a:gd name="connsiteX6-155" fmla="*/ 10461748 w 12204700"/>
              <a:gd name="connsiteY6-156" fmla="*/ 0 h 970537"/>
              <a:gd name="connsiteX7-157" fmla="*/ 9987621 w 12204700"/>
              <a:gd name="connsiteY7-158" fmla="*/ 138602 h 970537"/>
              <a:gd name="connsiteX8-159" fmla="*/ 9550122 w 12204700"/>
              <a:gd name="connsiteY8-160" fmla="*/ 824923 h 970537"/>
              <a:gd name="connsiteX9-161" fmla="*/ 9344014 w 12204700"/>
              <a:gd name="connsiteY9-162" fmla="*/ 842338 h 970537"/>
              <a:gd name="connsiteX10-163" fmla="*/ 0 w 12204700"/>
              <a:gd name="connsiteY10-164" fmla="*/ 827824 h 970537"/>
              <a:gd name="connsiteX11-165" fmla="*/ 0 w 12204700"/>
              <a:gd name="connsiteY11-166" fmla="*/ 970537 h 970537"/>
              <a:gd name="connsiteX0-167" fmla="*/ 0 w 12204700"/>
              <a:gd name="connsiteY0-168" fmla="*/ 970537 h 970537"/>
              <a:gd name="connsiteX1-169" fmla="*/ 9969500 w 12204700"/>
              <a:gd name="connsiteY1-170" fmla="*/ 970537 h 970537"/>
              <a:gd name="connsiteX2-171" fmla="*/ 9969500 w 12204700"/>
              <a:gd name="connsiteY2-172" fmla="*/ 966356 h 970537"/>
              <a:gd name="connsiteX3-173" fmla="*/ 9987621 w 12204700"/>
              <a:gd name="connsiteY3-174" fmla="*/ 967936 h 970537"/>
              <a:gd name="connsiteX4-175" fmla="*/ 12204700 w 12204700"/>
              <a:gd name="connsiteY4-176" fmla="*/ 967936 h 970537"/>
              <a:gd name="connsiteX5-177" fmla="*/ 12204700 w 12204700"/>
              <a:gd name="connsiteY5-178" fmla="*/ 9403 h 970537"/>
              <a:gd name="connsiteX6-179" fmla="*/ 10461748 w 12204700"/>
              <a:gd name="connsiteY6-180" fmla="*/ 0 h 970537"/>
              <a:gd name="connsiteX7-181" fmla="*/ 9987621 w 12204700"/>
              <a:gd name="connsiteY7-182" fmla="*/ 138602 h 970537"/>
              <a:gd name="connsiteX8-183" fmla="*/ 9572982 w 12204700"/>
              <a:gd name="connsiteY8-184" fmla="*/ 832543 h 970537"/>
              <a:gd name="connsiteX9-185" fmla="*/ 9344014 w 12204700"/>
              <a:gd name="connsiteY9-186" fmla="*/ 842338 h 970537"/>
              <a:gd name="connsiteX10-187" fmla="*/ 0 w 12204700"/>
              <a:gd name="connsiteY10-188" fmla="*/ 827824 h 970537"/>
              <a:gd name="connsiteX11-189" fmla="*/ 0 w 12204700"/>
              <a:gd name="connsiteY11-190" fmla="*/ 970537 h 970537"/>
              <a:gd name="connsiteX0-191" fmla="*/ 0 w 12204700"/>
              <a:gd name="connsiteY0-192" fmla="*/ 970537 h 970537"/>
              <a:gd name="connsiteX1-193" fmla="*/ 9969500 w 12204700"/>
              <a:gd name="connsiteY1-194" fmla="*/ 970537 h 970537"/>
              <a:gd name="connsiteX2-195" fmla="*/ 9969500 w 12204700"/>
              <a:gd name="connsiteY2-196" fmla="*/ 966356 h 970537"/>
              <a:gd name="connsiteX3-197" fmla="*/ 9987621 w 12204700"/>
              <a:gd name="connsiteY3-198" fmla="*/ 967936 h 970537"/>
              <a:gd name="connsiteX4-199" fmla="*/ 12204700 w 12204700"/>
              <a:gd name="connsiteY4-200" fmla="*/ 967936 h 970537"/>
              <a:gd name="connsiteX5-201" fmla="*/ 12204700 w 12204700"/>
              <a:gd name="connsiteY5-202" fmla="*/ 9403 h 970537"/>
              <a:gd name="connsiteX6-203" fmla="*/ 10461748 w 12204700"/>
              <a:gd name="connsiteY6-204" fmla="*/ 0 h 970537"/>
              <a:gd name="connsiteX7-205" fmla="*/ 9987621 w 12204700"/>
              <a:gd name="connsiteY7-206" fmla="*/ 138602 h 970537"/>
              <a:gd name="connsiteX8-207" fmla="*/ 9572982 w 12204700"/>
              <a:gd name="connsiteY8-208" fmla="*/ 832543 h 970537"/>
              <a:gd name="connsiteX9-209" fmla="*/ 9344014 w 12204700"/>
              <a:gd name="connsiteY9-210" fmla="*/ 842338 h 970537"/>
              <a:gd name="connsiteX10-211" fmla="*/ 0 w 12204700"/>
              <a:gd name="connsiteY10-212" fmla="*/ 827824 h 970537"/>
              <a:gd name="connsiteX11-213" fmla="*/ 0 w 12204700"/>
              <a:gd name="connsiteY11-214" fmla="*/ 970537 h 970537"/>
              <a:gd name="connsiteX0-215" fmla="*/ 0 w 12204700"/>
              <a:gd name="connsiteY0-216" fmla="*/ 970537 h 970537"/>
              <a:gd name="connsiteX1-217" fmla="*/ 9969500 w 12204700"/>
              <a:gd name="connsiteY1-218" fmla="*/ 970537 h 970537"/>
              <a:gd name="connsiteX2-219" fmla="*/ 9969500 w 12204700"/>
              <a:gd name="connsiteY2-220" fmla="*/ 966356 h 970537"/>
              <a:gd name="connsiteX3-221" fmla="*/ 9987621 w 12204700"/>
              <a:gd name="connsiteY3-222" fmla="*/ 967936 h 970537"/>
              <a:gd name="connsiteX4-223" fmla="*/ 12204700 w 12204700"/>
              <a:gd name="connsiteY4-224" fmla="*/ 967936 h 970537"/>
              <a:gd name="connsiteX5-225" fmla="*/ 12204700 w 12204700"/>
              <a:gd name="connsiteY5-226" fmla="*/ 9403 h 970537"/>
              <a:gd name="connsiteX6-227" fmla="*/ 10461748 w 12204700"/>
              <a:gd name="connsiteY6-228" fmla="*/ 0 h 970537"/>
              <a:gd name="connsiteX7-229" fmla="*/ 9987621 w 12204700"/>
              <a:gd name="connsiteY7-230" fmla="*/ 138602 h 970537"/>
              <a:gd name="connsiteX8-231" fmla="*/ 9572982 w 12204700"/>
              <a:gd name="connsiteY8-232" fmla="*/ 832543 h 970537"/>
              <a:gd name="connsiteX9-233" fmla="*/ 9344014 w 12204700"/>
              <a:gd name="connsiteY9-234" fmla="*/ 842338 h 970537"/>
              <a:gd name="connsiteX10-235" fmla="*/ 0 w 12204700"/>
              <a:gd name="connsiteY10-236" fmla="*/ 827824 h 970537"/>
              <a:gd name="connsiteX11-237" fmla="*/ 0 w 12204700"/>
              <a:gd name="connsiteY11-238" fmla="*/ 970537 h 970537"/>
              <a:gd name="connsiteX0-239" fmla="*/ 0 w 12204700"/>
              <a:gd name="connsiteY0-240" fmla="*/ 970537 h 970537"/>
              <a:gd name="connsiteX1-241" fmla="*/ 9969500 w 12204700"/>
              <a:gd name="connsiteY1-242" fmla="*/ 970537 h 970537"/>
              <a:gd name="connsiteX2-243" fmla="*/ 9969500 w 12204700"/>
              <a:gd name="connsiteY2-244" fmla="*/ 966356 h 970537"/>
              <a:gd name="connsiteX3-245" fmla="*/ 9987621 w 12204700"/>
              <a:gd name="connsiteY3-246" fmla="*/ 967936 h 970537"/>
              <a:gd name="connsiteX4-247" fmla="*/ 12204700 w 12204700"/>
              <a:gd name="connsiteY4-248" fmla="*/ 967936 h 970537"/>
              <a:gd name="connsiteX5-249" fmla="*/ 12204700 w 12204700"/>
              <a:gd name="connsiteY5-250" fmla="*/ 9403 h 970537"/>
              <a:gd name="connsiteX6-251" fmla="*/ 10461748 w 12204700"/>
              <a:gd name="connsiteY6-252" fmla="*/ 0 h 970537"/>
              <a:gd name="connsiteX7-253" fmla="*/ 10010481 w 12204700"/>
              <a:gd name="connsiteY7-254" fmla="*/ 92882 h 970537"/>
              <a:gd name="connsiteX8-255" fmla="*/ 9572982 w 12204700"/>
              <a:gd name="connsiteY8-256" fmla="*/ 832543 h 970537"/>
              <a:gd name="connsiteX9-257" fmla="*/ 9344014 w 12204700"/>
              <a:gd name="connsiteY9-258" fmla="*/ 842338 h 970537"/>
              <a:gd name="connsiteX10-259" fmla="*/ 0 w 12204700"/>
              <a:gd name="connsiteY10-260" fmla="*/ 827824 h 970537"/>
              <a:gd name="connsiteX11-261" fmla="*/ 0 w 12204700"/>
              <a:gd name="connsiteY11-262" fmla="*/ 970537 h 970537"/>
              <a:gd name="connsiteX0-263" fmla="*/ 0 w 12204700"/>
              <a:gd name="connsiteY0-264" fmla="*/ 970537 h 970537"/>
              <a:gd name="connsiteX1-265" fmla="*/ 9969500 w 12204700"/>
              <a:gd name="connsiteY1-266" fmla="*/ 970537 h 970537"/>
              <a:gd name="connsiteX2-267" fmla="*/ 9969500 w 12204700"/>
              <a:gd name="connsiteY2-268" fmla="*/ 966356 h 970537"/>
              <a:gd name="connsiteX3-269" fmla="*/ 9987621 w 12204700"/>
              <a:gd name="connsiteY3-270" fmla="*/ 967936 h 970537"/>
              <a:gd name="connsiteX4-271" fmla="*/ 12204700 w 12204700"/>
              <a:gd name="connsiteY4-272" fmla="*/ 967936 h 970537"/>
              <a:gd name="connsiteX5-273" fmla="*/ 12204700 w 12204700"/>
              <a:gd name="connsiteY5-274" fmla="*/ 9403 h 970537"/>
              <a:gd name="connsiteX6-275" fmla="*/ 10461748 w 12204700"/>
              <a:gd name="connsiteY6-276" fmla="*/ 0 h 970537"/>
              <a:gd name="connsiteX7-277" fmla="*/ 10002861 w 12204700"/>
              <a:gd name="connsiteY7-278" fmla="*/ 115742 h 970537"/>
              <a:gd name="connsiteX8-279" fmla="*/ 9572982 w 12204700"/>
              <a:gd name="connsiteY8-280" fmla="*/ 832543 h 970537"/>
              <a:gd name="connsiteX9-281" fmla="*/ 9344014 w 12204700"/>
              <a:gd name="connsiteY9-282" fmla="*/ 842338 h 970537"/>
              <a:gd name="connsiteX10-283" fmla="*/ 0 w 12204700"/>
              <a:gd name="connsiteY10-284" fmla="*/ 827824 h 970537"/>
              <a:gd name="connsiteX11-285" fmla="*/ 0 w 12204700"/>
              <a:gd name="connsiteY11-286" fmla="*/ 970537 h 970537"/>
              <a:gd name="connsiteX0-287" fmla="*/ 0 w 12204700"/>
              <a:gd name="connsiteY0-288" fmla="*/ 970537 h 970537"/>
              <a:gd name="connsiteX1-289" fmla="*/ 9969500 w 12204700"/>
              <a:gd name="connsiteY1-290" fmla="*/ 970537 h 970537"/>
              <a:gd name="connsiteX2-291" fmla="*/ 9969500 w 12204700"/>
              <a:gd name="connsiteY2-292" fmla="*/ 966356 h 970537"/>
              <a:gd name="connsiteX3-293" fmla="*/ 9987621 w 12204700"/>
              <a:gd name="connsiteY3-294" fmla="*/ 967936 h 970537"/>
              <a:gd name="connsiteX4-295" fmla="*/ 12204700 w 12204700"/>
              <a:gd name="connsiteY4-296" fmla="*/ 967936 h 970537"/>
              <a:gd name="connsiteX5-297" fmla="*/ 12204700 w 12204700"/>
              <a:gd name="connsiteY5-298" fmla="*/ 9403 h 970537"/>
              <a:gd name="connsiteX6-299" fmla="*/ 10461748 w 12204700"/>
              <a:gd name="connsiteY6-300" fmla="*/ 0 h 970537"/>
              <a:gd name="connsiteX7-301" fmla="*/ 10002861 w 12204700"/>
              <a:gd name="connsiteY7-302" fmla="*/ 115742 h 970537"/>
              <a:gd name="connsiteX8-303" fmla="*/ 9572982 w 12204700"/>
              <a:gd name="connsiteY8-304" fmla="*/ 832543 h 970537"/>
              <a:gd name="connsiteX9-305" fmla="*/ 9344014 w 12204700"/>
              <a:gd name="connsiteY9-306" fmla="*/ 842338 h 970537"/>
              <a:gd name="connsiteX10-307" fmla="*/ 0 w 12204700"/>
              <a:gd name="connsiteY10-308" fmla="*/ 827824 h 970537"/>
              <a:gd name="connsiteX11-309" fmla="*/ 0 w 12204700"/>
              <a:gd name="connsiteY11-310" fmla="*/ 970537 h 970537"/>
              <a:gd name="connsiteX0-311" fmla="*/ 0 w 12204700"/>
              <a:gd name="connsiteY0-312" fmla="*/ 970537 h 970537"/>
              <a:gd name="connsiteX1-313" fmla="*/ 9969500 w 12204700"/>
              <a:gd name="connsiteY1-314" fmla="*/ 970537 h 970537"/>
              <a:gd name="connsiteX2-315" fmla="*/ 9969500 w 12204700"/>
              <a:gd name="connsiteY2-316" fmla="*/ 966356 h 970537"/>
              <a:gd name="connsiteX3-317" fmla="*/ 9987621 w 12204700"/>
              <a:gd name="connsiteY3-318" fmla="*/ 967936 h 970537"/>
              <a:gd name="connsiteX4-319" fmla="*/ 12204700 w 12204700"/>
              <a:gd name="connsiteY4-320" fmla="*/ 967936 h 970537"/>
              <a:gd name="connsiteX5-321" fmla="*/ 12195175 w 12204700"/>
              <a:gd name="connsiteY5-322" fmla="*/ 28453 h 970537"/>
              <a:gd name="connsiteX6-323" fmla="*/ 10461748 w 12204700"/>
              <a:gd name="connsiteY6-324" fmla="*/ 0 h 970537"/>
              <a:gd name="connsiteX7-325" fmla="*/ 10002861 w 12204700"/>
              <a:gd name="connsiteY7-326" fmla="*/ 115742 h 970537"/>
              <a:gd name="connsiteX8-327" fmla="*/ 9572982 w 12204700"/>
              <a:gd name="connsiteY8-328" fmla="*/ 832543 h 970537"/>
              <a:gd name="connsiteX9-329" fmla="*/ 9344014 w 12204700"/>
              <a:gd name="connsiteY9-330" fmla="*/ 842338 h 970537"/>
              <a:gd name="connsiteX10-331" fmla="*/ 0 w 12204700"/>
              <a:gd name="connsiteY10-332" fmla="*/ 827824 h 970537"/>
              <a:gd name="connsiteX11-333" fmla="*/ 0 w 12204700"/>
              <a:gd name="connsiteY11-334" fmla="*/ 970537 h 970537"/>
              <a:gd name="connsiteX0-335" fmla="*/ 0 w 12204700"/>
              <a:gd name="connsiteY0-336" fmla="*/ 951487 h 951487"/>
              <a:gd name="connsiteX1-337" fmla="*/ 9969500 w 12204700"/>
              <a:gd name="connsiteY1-338" fmla="*/ 951487 h 951487"/>
              <a:gd name="connsiteX2-339" fmla="*/ 9969500 w 12204700"/>
              <a:gd name="connsiteY2-340" fmla="*/ 947306 h 951487"/>
              <a:gd name="connsiteX3-341" fmla="*/ 9987621 w 12204700"/>
              <a:gd name="connsiteY3-342" fmla="*/ 948886 h 951487"/>
              <a:gd name="connsiteX4-343" fmla="*/ 12204700 w 12204700"/>
              <a:gd name="connsiteY4-344" fmla="*/ 948886 h 951487"/>
              <a:gd name="connsiteX5-345" fmla="*/ 12195175 w 12204700"/>
              <a:gd name="connsiteY5-346" fmla="*/ 9403 h 951487"/>
              <a:gd name="connsiteX6-347" fmla="*/ 10433173 w 12204700"/>
              <a:gd name="connsiteY6-348" fmla="*/ 0 h 951487"/>
              <a:gd name="connsiteX7-349" fmla="*/ 10002861 w 12204700"/>
              <a:gd name="connsiteY7-350" fmla="*/ 96692 h 951487"/>
              <a:gd name="connsiteX8-351" fmla="*/ 9572982 w 12204700"/>
              <a:gd name="connsiteY8-352" fmla="*/ 813493 h 951487"/>
              <a:gd name="connsiteX9-353" fmla="*/ 9344014 w 12204700"/>
              <a:gd name="connsiteY9-354" fmla="*/ 823288 h 951487"/>
              <a:gd name="connsiteX10-355" fmla="*/ 0 w 12204700"/>
              <a:gd name="connsiteY10-356" fmla="*/ 808774 h 951487"/>
              <a:gd name="connsiteX11-357" fmla="*/ 0 w 12204700"/>
              <a:gd name="connsiteY11-358" fmla="*/ 951487 h 951487"/>
              <a:gd name="connsiteX0-359" fmla="*/ 0 w 12204700"/>
              <a:gd name="connsiteY0-360" fmla="*/ 951487 h 951487"/>
              <a:gd name="connsiteX1-361" fmla="*/ 9969500 w 12204700"/>
              <a:gd name="connsiteY1-362" fmla="*/ 951487 h 951487"/>
              <a:gd name="connsiteX2-363" fmla="*/ 9969500 w 12204700"/>
              <a:gd name="connsiteY2-364" fmla="*/ 947306 h 951487"/>
              <a:gd name="connsiteX3-365" fmla="*/ 9987621 w 12204700"/>
              <a:gd name="connsiteY3-366" fmla="*/ 948886 h 951487"/>
              <a:gd name="connsiteX4-367" fmla="*/ 12204700 w 12204700"/>
              <a:gd name="connsiteY4-368" fmla="*/ 948886 h 951487"/>
              <a:gd name="connsiteX5-369" fmla="*/ 12195175 w 12204700"/>
              <a:gd name="connsiteY5-370" fmla="*/ 9403 h 951487"/>
              <a:gd name="connsiteX6-371" fmla="*/ 10433173 w 12204700"/>
              <a:gd name="connsiteY6-372" fmla="*/ 0 h 951487"/>
              <a:gd name="connsiteX7-373" fmla="*/ 10002861 w 12204700"/>
              <a:gd name="connsiteY7-374" fmla="*/ 96692 h 951487"/>
              <a:gd name="connsiteX8-375" fmla="*/ 9572982 w 12204700"/>
              <a:gd name="connsiteY8-376" fmla="*/ 813493 h 951487"/>
              <a:gd name="connsiteX9-377" fmla="*/ 9344014 w 12204700"/>
              <a:gd name="connsiteY9-378" fmla="*/ 823288 h 951487"/>
              <a:gd name="connsiteX10-379" fmla="*/ 0 w 12204700"/>
              <a:gd name="connsiteY10-380" fmla="*/ 808774 h 951487"/>
              <a:gd name="connsiteX11-381" fmla="*/ 0 w 12204700"/>
              <a:gd name="connsiteY11-382" fmla="*/ 951487 h 951487"/>
              <a:gd name="connsiteX0-383" fmla="*/ 0 w 12204700"/>
              <a:gd name="connsiteY0-384" fmla="*/ 951487 h 951487"/>
              <a:gd name="connsiteX1-385" fmla="*/ 9969500 w 12204700"/>
              <a:gd name="connsiteY1-386" fmla="*/ 951487 h 951487"/>
              <a:gd name="connsiteX2-387" fmla="*/ 9969500 w 12204700"/>
              <a:gd name="connsiteY2-388" fmla="*/ 947306 h 951487"/>
              <a:gd name="connsiteX3-389" fmla="*/ 9987621 w 12204700"/>
              <a:gd name="connsiteY3-390" fmla="*/ 948886 h 951487"/>
              <a:gd name="connsiteX4-391" fmla="*/ 12204700 w 12204700"/>
              <a:gd name="connsiteY4-392" fmla="*/ 948886 h 951487"/>
              <a:gd name="connsiteX5-393" fmla="*/ 12195175 w 12204700"/>
              <a:gd name="connsiteY5-394" fmla="*/ 9403 h 951487"/>
              <a:gd name="connsiteX6-395" fmla="*/ 10433173 w 12204700"/>
              <a:gd name="connsiteY6-396" fmla="*/ 0 h 951487"/>
              <a:gd name="connsiteX7-397" fmla="*/ 10002861 w 12204700"/>
              <a:gd name="connsiteY7-398" fmla="*/ 125267 h 951487"/>
              <a:gd name="connsiteX8-399" fmla="*/ 9572982 w 12204700"/>
              <a:gd name="connsiteY8-400" fmla="*/ 813493 h 951487"/>
              <a:gd name="connsiteX9-401" fmla="*/ 9344014 w 12204700"/>
              <a:gd name="connsiteY9-402" fmla="*/ 823288 h 951487"/>
              <a:gd name="connsiteX10-403" fmla="*/ 0 w 12204700"/>
              <a:gd name="connsiteY10-404" fmla="*/ 808774 h 951487"/>
              <a:gd name="connsiteX11-405" fmla="*/ 0 w 12204700"/>
              <a:gd name="connsiteY11-406" fmla="*/ 951487 h 9514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45" y="connsiteY11-46"/>
              </a:cxn>
            </a:cxnLst>
            <a:rect l="l" t="t" r="r" b="b"/>
            <a:pathLst>
              <a:path w="12204700" h="951487">
                <a:moveTo>
                  <a:pt x="0" y="951487"/>
                </a:moveTo>
                <a:lnTo>
                  <a:pt x="9969500" y="951487"/>
                </a:lnTo>
                <a:lnTo>
                  <a:pt x="9969500" y="947306"/>
                </a:lnTo>
                <a:lnTo>
                  <a:pt x="9987621" y="948886"/>
                </a:lnTo>
                <a:lnTo>
                  <a:pt x="12204700" y="948886"/>
                </a:lnTo>
                <a:lnTo>
                  <a:pt x="12195175" y="9403"/>
                </a:lnTo>
                <a:lnTo>
                  <a:pt x="10433173" y="0"/>
                </a:lnTo>
                <a:cubicBezTo>
                  <a:pt x="10167583" y="9525"/>
                  <a:pt x="10128028" y="54556"/>
                  <a:pt x="10002861" y="125267"/>
                </a:cubicBezTo>
                <a:cubicBezTo>
                  <a:pt x="9799712" y="371979"/>
                  <a:pt x="9843928" y="529171"/>
                  <a:pt x="9572982" y="813493"/>
                </a:cubicBezTo>
                <a:lnTo>
                  <a:pt x="9344014" y="823288"/>
                </a:lnTo>
                <a:lnTo>
                  <a:pt x="0" y="808774"/>
                </a:lnTo>
                <a:lnTo>
                  <a:pt x="0" y="951487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8" name="任意多边形: 形状 27"/>
          <p:cNvSpPr/>
          <p:nvPr>
            <p:custDataLst>
              <p:tags r:id="rId6"/>
            </p:custDataLst>
          </p:nvPr>
        </p:nvSpPr>
        <p:spPr>
          <a:xfrm rot="10800000" flipH="1">
            <a:off x="6350" y="280"/>
            <a:ext cx="12204700" cy="970537"/>
          </a:xfrm>
          <a:custGeom>
            <a:avLst/>
            <a:gdLst>
              <a:gd name="connsiteX0" fmla="*/ 0 w 12204700"/>
              <a:gd name="connsiteY0" fmla="*/ 970537 h 970537"/>
              <a:gd name="connsiteX1" fmla="*/ 9969500 w 12204700"/>
              <a:gd name="connsiteY1" fmla="*/ 970537 h 970537"/>
              <a:gd name="connsiteX2" fmla="*/ 9969500 w 12204700"/>
              <a:gd name="connsiteY2" fmla="*/ 966356 h 970537"/>
              <a:gd name="connsiteX3" fmla="*/ 9987621 w 12204700"/>
              <a:gd name="connsiteY3" fmla="*/ 967936 h 970537"/>
              <a:gd name="connsiteX4" fmla="*/ 12204700 w 12204700"/>
              <a:gd name="connsiteY4" fmla="*/ 967936 h 970537"/>
              <a:gd name="connsiteX5" fmla="*/ 12204700 w 12204700"/>
              <a:gd name="connsiteY5" fmla="*/ 9403 h 970537"/>
              <a:gd name="connsiteX6" fmla="*/ 10461748 w 12204700"/>
              <a:gd name="connsiteY6" fmla="*/ 0 h 970537"/>
              <a:gd name="connsiteX7" fmla="*/ 9987621 w 12204700"/>
              <a:gd name="connsiteY7" fmla="*/ 169082 h 970537"/>
              <a:gd name="connsiteX8" fmla="*/ 9608179 w 12204700"/>
              <a:gd name="connsiteY8" fmla="*/ 797346 h 970537"/>
              <a:gd name="connsiteX9" fmla="*/ 9576243 w 12204700"/>
              <a:gd name="connsiteY9" fmla="*/ 827824 h 970537"/>
              <a:gd name="connsiteX10" fmla="*/ 0 w 12204700"/>
              <a:gd name="connsiteY10" fmla="*/ 827824 h 970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204700" h="970537">
                <a:moveTo>
                  <a:pt x="0" y="970537"/>
                </a:moveTo>
                <a:lnTo>
                  <a:pt x="9969500" y="970537"/>
                </a:lnTo>
                <a:lnTo>
                  <a:pt x="9969500" y="966356"/>
                </a:lnTo>
                <a:lnTo>
                  <a:pt x="9987621" y="967936"/>
                </a:lnTo>
                <a:lnTo>
                  <a:pt x="12204700" y="967936"/>
                </a:lnTo>
                <a:lnTo>
                  <a:pt x="12204700" y="9403"/>
                </a:lnTo>
                <a:lnTo>
                  <a:pt x="10461748" y="0"/>
                </a:lnTo>
                <a:cubicBezTo>
                  <a:pt x="10158058" y="0"/>
                  <a:pt x="10044208" y="83131"/>
                  <a:pt x="9987621" y="169082"/>
                </a:cubicBezTo>
                <a:cubicBezTo>
                  <a:pt x="9828015" y="459337"/>
                  <a:pt x="9802925" y="596844"/>
                  <a:pt x="9608179" y="797346"/>
                </a:cubicBezTo>
                <a:lnTo>
                  <a:pt x="9576243" y="827824"/>
                </a:lnTo>
                <a:lnTo>
                  <a:pt x="0" y="827824"/>
                </a:lnTo>
                <a:close/>
              </a:path>
            </a:pathLst>
          </a:custGeom>
          <a:solidFill>
            <a:srgbClr val="002060"/>
          </a:solidFill>
          <a:ln>
            <a:solidFill>
              <a:schemeClr val="accent1">
                <a:shade val="50000"/>
              </a:schemeClr>
            </a:solidFill>
          </a:ln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 flipV="1">
            <a:off x="2594610" y="3102610"/>
            <a:ext cx="7021195" cy="3810"/>
          </a:xfrm>
          <a:prstGeom prst="line">
            <a:avLst/>
          </a:prstGeom>
          <a:ln>
            <a:solidFill>
              <a:srgbClr val="0B407B">
                <a:alpha val="7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 descr="微信图片_20210614130321"/>
          <p:cNvPicPr>
            <a:picLocks noChangeAspect="1"/>
          </p:cNvPicPr>
          <p:nvPr/>
        </p:nvPicPr>
        <p:blipFill>
          <a:blip r:embed="rId7"/>
          <a:srcRect t="39964"/>
          <a:stretch>
            <a:fillRect/>
          </a:stretch>
        </p:blipFill>
        <p:spPr>
          <a:xfrm>
            <a:off x="205105" y="6094095"/>
            <a:ext cx="3624580" cy="596265"/>
          </a:xfrm>
          <a:prstGeom prst="rect">
            <a:avLst/>
          </a:prstGeom>
        </p:spPr>
      </p:pic>
      <p:sp>
        <p:nvSpPr>
          <p:cNvPr id="29" name="任意多边形: 形状 28"/>
          <p:cNvSpPr/>
          <p:nvPr>
            <p:custDataLst>
              <p:tags r:id="rId8"/>
            </p:custDataLst>
          </p:nvPr>
        </p:nvSpPr>
        <p:spPr>
          <a:xfrm>
            <a:off x="-12700" y="5964011"/>
            <a:ext cx="12204700" cy="928339"/>
          </a:xfrm>
          <a:custGeom>
            <a:avLst/>
            <a:gdLst>
              <a:gd name="connsiteX0" fmla="*/ 0 w 12204700"/>
              <a:gd name="connsiteY0" fmla="*/ 0 h 928339"/>
              <a:gd name="connsiteX1" fmla="*/ 6902450 w 12204700"/>
              <a:gd name="connsiteY1" fmla="*/ 25400 h 928339"/>
              <a:gd name="connsiteX2" fmla="*/ 7735323 w 12204700"/>
              <a:gd name="connsiteY2" fmla="*/ 741115 h 928339"/>
              <a:gd name="connsiteX3" fmla="*/ 7808201 w 12204700"/>
              <a:gd name="connsiteY3" fmla="*/ 817788 h 928339"/>
              <a:gd name="connsiteX4" fmla="*/ 12204700 w 12204700"/>
              <a:gd name="connsiteY4" fmla="*/ 817788 h 928339"/>
              <a:gd name="connsiteX5" fmla="*/ 12204700 w 12204700"/>
              <a:gd name="connsiteY5" fmla="*/ 928339 h 928339"/>
              <a:gd name="connsiteX6" fmla="*/ 7516586 w 12204700"/>
              <a:gd name="connsiteY6" fmla="*/ 928339 h 928339"/>
              <a:gd name="connsiteX7" fmla="*/ 7516586 w 12204700"/>
              <a:gd name="connsiteY7" fmla="*/ 927100 h 928339"/>
              <a:gd name="connsiteX8" fmla="*/ 0 w 12204700"/>
              <a:gd name="connsiteY8" fmla="*/ 927100 h 928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04700" h="928339">
                <a:moveTo>
                  <a:pt x="0" y="0"/>
                </a:moveTo>
                <a:lnTo>
                  <a:pt x="6902450" y="25400"/>
                </a:lnTo>
                <a:cubicBezTo>
                  <a:pt x="7511785" y="60590"/>
                  <a:pt x="7395914" y="327522"/>
                  <a:pt x="7735323" y="741115"/>
                </a:cubicBezTo>
                <a:lnTo>
                  <a:pt x="7808201" y="817788"/>
                </a:lnTo>
                <a:lnTo>
                  <a:pt x="12204700" y="817788"/>
                </a:lnTo>
                <a:lnTo>
                  <a:pt x="12204700" y="928339"/>
                </a:lnTo>
                <a:lnTo>
                  <a:pt x="7516586" y="928339"/>
                </a:lnTo>
                <a:lnTo>
                  <a:pt x="7516586" y="927100"/>
                </a:lnTo>
                <a:lnTo>
                  <a:pt x="0" y="927100"/>
                </a:lnTo>
                <a:close/>
              </a:path>
            </a:pathLst>
          </a:custGeom>
          <a:solidFill>
            <a:srgbClr val="203864"/>
          </a:solidFill>
          <a:ln>
            <a:noFill/>
          </a:ln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048597" name="文本框 2"/>
          <p:cNvSpPr txBox="1"/>
          <p:nvPr/>
        </p:nvSpPr>
        <p:spPr>
          <a:xfrm>
            <a:off x="1983105" y="2115820"/>
            <a:ext cx="79248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专题一</a:t>
            </a:r>
            <a:r>
              <a:rPr lang="en-US" altLang="zh-CN" sz="4400" b="1" dirty="0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  </a:t>
            </a:r>
            <a:r>
              <a:rPr lang="zh-CN" altLang="en-US" sz="4400" b="1" dirty="0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道德素养与家国情怀</a:t>
            </a:r>
            <a:endParaRPr lang="zh-CN" altLang="en-US" sz="4400" b="1" dirty="0" smtClean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1048594" name="文本框 41"/>
          <p:cNvSpPr txBox="1"/>
          <p:nvPr/>
        </p:nvSpPr>
        <p:spPr>
          <a:xfrm>
            <a:off x="4422140" y="3438525"/>
            <a:ext cx="36074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任课教师：</a:t>
            </a:r>
            <a:r>
              <a:rPr lang="en-US" sz="24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xxx</a:t>
            </a:r>
            <a:r>
              <a:rPr lang="en-US" altLang="zh-CN" sz="24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  </a:t>
            </a:r>
            <a:endParaRPr lang="en-US" altLang="zh-CN" sz="24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572770" y="1078865"/>
            <a:ext cx="1217930" cy="689610"/>
            <a:chOff x="902" y="2462"/>
            <a:chExt cx="1918" cy="1086"/>
          </a:xfrm>
        </p:grpSpPr>
        <p:grpSp>
          <p:nvGrpSpPr>
            <p:cNvPr id="27" name="组合 26"/>
            <p:cNvGrpSpPr/>
            <p:nvPr/>
          </p:nvGrpSpPr>
          <p:grpSpPr>
            <a:xfrm>
              <a:off x="902" y="2671"/>
              <a:ext cx="1918" cy="686"/>
              <a:chOff x="902" y="2671"/>
              <a:chExt cx="1918" cy="686"/>
            </a:xfrm>
          </p:grpSpPr>
          <p:sp>
            <p:nvSpPr>
              <p:cNvPr id="2" name="AutoShape 2"/>
              <p:cNvSpPr/>
              <p:nvPr/>
            </p:nvSpPr>
            <p:spPr>
              <a:xfrm>
                <a:off x="902" y="2671"/>
                <a:ext cx="1471" cy="686"/>
              </a:xfrm>
              <a:prstGeom prst="roundRect">
                <a:avLst/>
              </a:prstGeom>
              <a:solidFill>
                <a:schemeClr val="accent2">
                  <a:alpha val="100000"/>
                </a:schemeClr>
              </a:solidFill>
            </p:spPr>
          </p:sp>
          <p:sp>
            <p:nvSpPr>
              <p:cNvPr id="3" name="Freeform 3"/>
              <p:cNvSpPr/>
              <p:nvPr/>
            </p:nvSpPr>
            <p:spPr>
              <a:xfrm>
                <a:off x="2118" y="2671"/>
                <a:ext cx="703" cy="686"/>
              </a:xfrm>
              <a:custGeom>
                <a:avLst/>
                <a:gdLst/>
                <a:ahLst/>
                <a:cxnLst/>
                <a:rect l="l" t="t" r="r" b="b"/>
                <a:pathLst>
                  <a:path w="1905000" h="1905000">
                    <a:moveTo>
                      <a:pt x="1905000" y="952500"/>
                    </a:moveTo>
                    <a:lnTo>
                      <a:pt x="1428750" y="0"/>
                    </a:lnTo>
                    <a:lnTo>
                      <a:pt x="0" y="0"/>
                    </a:lnTo>
                    <a:lnTo>
                      <a:pt x="476250" y="952500"/>
                    </a:lnTo>
                    <a:lnTo>
                      <a:pt x="0" y="1905000"/>
                    </a:lnTo>
                    <a:lnTo>
                      <a:pt x="1428750" y="1905000"/>
                    </a:lnTo>
                    <a:lnTo>
                      <a:pt x="1905000" y="952500"/>
                    </a:lnTo>
                  </a:path>
                </a:pathLst>
              </a:custGeom>
              <a:solidFill>
                <a:schemeClr val="accent2">
                  <a:alpha val="100000"/>
                </a:schemeClr>
              </a:solidFill>
            </p:spPr>
          </p:sp>
        </p:grpSp>
        <p:sp>
          <p:nvSpPr>
            <p:cNvPr id="6" name="TextBox 6"/>
            <p:cNvSpPr txBox="1"/>
            <p:nvPr/>
          </p:nvSpPr>
          <p:spPr>
            <a:xfrm>
              <a:off x="902" y="2462"/>
              <a:ext cx="1672" cy="1086"/>
            </a:xfrm>
            <a:prstGeom prst="rect">
              <a:avLst/>
            </a:prstGeom>
          </p:spPr>
          <p:txBody>
            <a:bodyPr vert="horz" wrap="square" lIns="123825" tIns="123825" rIns="57150" bIns="123825" rtlCol="0" anchor="ctr" anchorCtr="0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b="1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01</a:t>
              </a:r>
              <a:endParaRPr lang="en-US" sz="240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899920" y="1078865"/>
            <a:ext cx="2830830" cy="97091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3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家国情怀</a:t>
            </a:r>
            <a:r>
              <a:rPr lang="en-US" sz="23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的定义</a:t>
            </a:r>
            <a:endParaRPr lang="en-US" sz="2300" b="1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079500" y="2519045"/>
            <a:ext cx="10032365" cy="267081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 fontAlgn="auto">
              <a:lnSpc>
                <a:spcPct val="150000"/>
              </a:lnSpc>
            </a:pPr>
            <a:r>
              <a:rPr lang="en-US" sz="24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24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家国情怀是一种齐家治国平天下的大同理想，是个人与国家紧密相连的命运共同体意识，是对故乡、故土、故国血浓于水的深厚情感，是民族文化与人类文明积极互动的主人翁精神。</a:t>
            </a:r>
            <a:endParaRPr lang="zh-CN" altLang="en-US" sz="2400" b="1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00004" name="TextBox 27"/>
          <p:cNvSpPr txBox="1"/>
          <p:nvPr/>
        </p:nvSpPr>
        <p:spPr>
          <a:xfrm>
            <a:off x="3373755" y="495300"/>
            <a:ext cx="5445125" cy="58356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 lnSpcReduction="20000"/>
          </a:bodyPr>
          <a:lstStyle/>
          <a:p>
            <a:pPr algn="ctr">
              <a:lnSpc>
                <a:spcPct val="80000"/>
              </a:lnSpc>
            </a:pPr>
            <a:r>
              <a:rPr lang="zh-CN" altLang="en-US" sz="32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二、家国情怀</a:t>
            </a:r>
            <a:r>
              <a:rPr lang="en-US" sz="32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的概念</a:t>
            </a:r>
            <a:endParaRPr lang="en-US" sz="3200" b="1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6508750" y="4486275"/>
            <a:ext cx="2345690" cy="146748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在不同时代被赋予不同含义，并随着时代发展而不断变化。</a:t>
            </a:r>
            <a:endParaRPr lang="zh-CN" altLang="en-US" sz="2000" b="1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189865" y="4486910"/>
            <a:ext cx="2736850" cy="14668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zh-CN" altLang="en-US" sz="2000" b="1">
                <a:solidFill>
                  <a:schemeClr val="tx1"/>
                </a:solidFill>
                <a:latin typeface="+mn-ea"/>
                <a:cs typeface="+mn-ea"/>
              </a:rPr>
              <a:t>家国情怀蕴含着深厚的中华文化传统积淀，始终流淌在炎黄子孙的血脉之中。</a:t>
            </a:r>
            <a:endParaRPr lang="zh-CN" altLang="en-US" sz="2000" b="1">
              <a:solidFill>
                <a:schemeClr val="tx1"/>
              </a:solidFill>
              <a:latin typeface="+mn-ea"/>
              <a:cs typeface="+mn-ea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3119755" y="4599940"/>
            <a:ext cx="2933700" cy="130302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>
                <a:ln>
                  <a:noFill/>
                  <a:prstDash val="sysDot"/>
                </a:ln>
                <a:solidFill>
                  <a:schemeClr val="tx1"/>
                </a:solidFill>
                <a:latin typeface="+mn-ea"/>
                <a:cs typeface="+mn-ea"/>
                <a:sym typeface="+mn-ea"/>
              </a:rPr>
              <a:t>贯穿于中华文明发展的历史进程中，与中国传统儒家思想的内容相契合，是中华民族精神的继承和延续。</a:t>
            </a:r>
            <a:endParaRPr lang="zh-CN" altLang="en-US" sz="2000" b="1" kern="0" dirty="0">
              <a:ln>
                <a:noFill/>
                <a:prstDash val="sysDot"/>
              </a:ln>
              <a:solidFill>
                <a:schemeClr val="tx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6" name="椭圆 15"/>
          <p:cNvSpPr/>
          <p:nvPr>
            <p:custDataLst>
              <p:tags r:id="rId4"/>
            </p:custDataLst>
          </p:nvPr>
        </p:nvSpPr>
        <p:spPr>
          <a:xfrm>
            <a:off x="6508559" y="1859688"/>
            <a:ext cx="2458171" cy="2458171"/>
          </a:xfrm>
          <a:prstGeom prst="ellipse">
            <a:avLst/>
          </a:prstGeom>
          <a:solidFill>
            <a:schemeClr val="accent3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7" name="椭圆 16"/>
          <p:cNvSpPr/>
          <p:nvPr>
            <p:custDataLst>
              <p:tags r:id="rId5"/>
            </p:custDataLst>
          </p:nvPr>
        </p:nvSpPr>
        <p:spPr>
          <a:xfrm>
            <a:off x="6635115" y="2219960"/>
            <a:ext cx="2068195" cy="1971675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innerShdw blurRad="152400">
              <a:schemeClr val="accent3">
                <a:lumMod val="20000"/>
                <a:lumOff val="80000"/>
                <a:alpha val="6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136525" tIns="565150" rIns="136525" bIns="0" numCol="1" spcCol="0" rtlCol="0" fromWordArt="0" anchor="t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600" b="1">
              <a:solidFill>
                <a:schemeClr val="bg1"/>
              </a:solidFill>
              <a:sym typeface="+mn-ea"/>
            </a:endParaRPr>
          </a:p>
          <a:p>
            <a:pPr lvl="0" algn="ctr">
              <a:buClrTx/>
              <a:buSzTx/>
              <a:buFontTx/>
            </a:pPr>
            <a:r>
              <a:rPr lang="zh-CN" altLang="en-US" sz="1600" b="1">
                <a:solidFill>
                  <a:schemeClr val="bg1"/>
                </a:solidFill>
                <a:latin typeface="+mn-ea"/>
                <a:cs typeface="+mj-ea"/>
                <a:sym typeface="+mn-ea"/>
              </a:rPr>
              <a:t>时代性</a:t>
            </a:r>
            <a:endParaRPr lang="zh-CN" altLang="en-US" sz="1600" b="1">
              <a:solidFill>
                <a:schemeClr val="bg1"/>
              </a:solidFill>
              <a:latin typeface="+mn-ea"/>
              <a:cs typeface="+mj-ea"/>
              <a:sym typeface="+mn-ea"/>
            </a:endParaRPr>
          </a:p>
        </p:txBody>
      </p:sp>
      <p:sp>
        <p:nvSpPr>
          <p:cNvPr id="19" name="椭圆 18"/>
          <p:cNvSpPr/>
          <p:nvPr>
            <p:custDataLst>
              <p:tags r:id="rId6"/>
            </p:custDataLst>
          </p:nvPr>
        </p:nvSpPr>
        <p:spPr>
          <a:xfrm>
            <a:off x="6749857" y="2100986"/>
            <a:ext cx="1975575" cy="1975575"/>
          </a:xfrm>
          <a:prstGeom prst="ellipse">
            <a:avLst/>
          </a:prstGeom>
          <a:noFill/>
          <a:ln w="12700">
            <a:gradFill>
              <a:gsLst>
                <a:gs pos="0">
                  <a:srgbClr val="FFFFFF">
                    <a:alpha val="45000"/>
                  </a:srgbClr>
                </a:gs>
                <a:gs pos="100000">
                  <a:srgbClr val="FFFFFF">
                    <a:alpha val="45000"/>
                  </a:srgbClr>
                </a:gs>
                <a:gs pos="75000">
                  <a:srgbClr val="FFFFFF">
                    <a:alpha val="0"/>
                  </a:srgbClr>
                </a:gs>
                <a:gs pos="25000">
                  <a:srgbClr val="FFFFFF">
                    <a:alpha val="0"/>
                  </a:srgbClr>
                </a:gs>
              </a:gsLst>
              <a:lin ang="5400000" scaled="1"/>
            </a:gradFill>
          </a:ln>
          <a:effectLst>
            <a:outerShdw dist="12700" dir="5400000" algn="t" rotWithShape="0">
              <a:schemeClr val="accent3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zh-CN" altLang="en-US" sz="1600" b="1">
              <a:latin typeface="+mn-ea"/>
              <a:cs typeface="微软雅黑" panose="020B0503020204020204" charset="-122"/>
              <a:sym typeface="+mn-ea"/>
            </a:endParaRPr>
          </a:p>
        </p:txBody>
      </p:sp>
      <p:sp>
        <p:nvSpPr>
          <p:cNvPr id="20" name="弧形 19"/>
          <p:cNvSpPr/>
          <p:nvPr>
            <p:custDataLst>
              <p:tags r:id="rId7"/>
            </p:custDataLst>
          </p:nvPr>
        </p:nvSpPr>
        <p:spPr>
          <a:xfrm flipV="1">
            <a:off x="6174740" y="1859915"/>
            <a:ext cx="2933065" cy="2795905"/>
          </a:xfrm>
          <a:prstGeom prst="arc">
            <a:avLst>
              <a:gd name="adj1" fmla="val 1352946"/>
              <a:gd name="adj2" fmla="val 10848491"/>
            </a:avLst>
          </a:prstGeom>
          <a:ln w="44450" cap="rnd">
            <a:solidFill>
              <a:schemeClr val="accent3">
                <a:alpha val="50000"/>
              </a:schemeClr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2" name="椭圆 21"/>
          <p:cNvSpPr/>
          <p:nvPr>
            <p:custDataLst>
              <p:tags r:id="rId8"/>
            </p:custDataLst>
          </p:nvPr>
        </p:nvSpPr>
        <p:spPr>
          <a:xfrm>
            <a:off x="326894" y="1859688"/>
            <a:ext cx="2458171" cy="2458171"/>
          </a:xfrm>
          <a:prstGeom prst="ellipse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3" name="椭圆 22"/>
          <p:cNvSpPr/>
          <p:nvPr>
            <p:custDataLst>
              <p:tags r:id="rId9"/>
            </p:custDataLst>
          </p:nvPr>
        </p:nvSpPr>
        <p:spPr>
          <a:xfrm>
            <a:off x="453511" y="1986732"/>
            <a:ext cx="2204936" cy="2204936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innerShdw blurRad="152400">
              <a:schemeClr val="accent1">
                <a:lumMod val="20000"/>
                <a:lumOff val="80000"/>
                <a:alpha val="6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136525" tIns="565150" rIns="136525" bIns="0" numCol="1" spcCol="0" rtlCol="0" fromWordArt="0" anchor="t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600" b="1">
              <a:solidFill>
                <a:schemeClr val="bg1"/>
              </a:solidFill>
              <a:sym typeface="+mn-ea"/>
            </a:endParaRPr>
          </a:p>
          <a:p>
            <a:pPr lvl="0" algn="ctr">
              <a:buClrTx/>
              <a:buSzTx/>
              <a:buFontTx/>
            </a:pPr>
            <a:r>
              <a:rPr lang="zh-CN" altLang="en-US" sz="1600" b="1">
                <a:solidFill>
                  <a:schemeClr val="bg1"/>
                </a:solidFill>
                <a:sym typeface="+mn-ea"/>
              </a:rPr>
              <a:t>民族性</a:t>
            </a:r>
            <a:endParaRPr lang="zh-CN" altLang="en-US" sz="1600" b="1">
              <a:solidFill>
                <a:schemeClr val="bg1"/>
              </a:solidFill>
              <a:sym typeface="+mn-ea"/>
            </a:endParaRPr>
          </a:p>
        </p:txBody>
      </p:sp>
      <p:sp>
        <p:nvSpPr>
          <p:cNvPr id="30" name="椭圆 29"/>
          <p:cNvSpPr/>
          <p:nvPr>
            <p:custDataLst>
              <p:tags r:id="rId10"/>
            </p:custDataLst>
          </p:nvPr>
        </p:nvSpPr>
        <p:spPr>
          <a:xfrm>
            <a:off x="568325" y="2310130"/>
            <a:ext cx="1853565" cy="1766570"/>
          </a:xfrm>
          <a:prstGeom prst="ellipse">
            <a:avLst/>
          </a:prstGeom>
          <a:noFill/>
          <a:ln w="12700">
            <a:gradFill>
              <a:gsLst>
                <a:gs pos="0">
                  <a:srgbClr val="FFFFFF">
                    <a:alpha val="45000"/>
                  </a:srgbClr>
                </a:gs>
                <a:gs pos="100000">
                  <a:srgbClr val="FFFFFF">
                    <a:alpha val="45000"/>
                  </a:srgbClr>
                </a:gs>
                <a:gs pos="75000">
                  <a:srgbClr val="FFFFFF">
                    <a:alpha val="0"/>
                  </a:srgbClr>
                </a:gs>
                <a:gs pos="25000">
                  <a:srgbClr val="FFFFFF">
                    <a:alpha val="0"/>
                  </a:srgbClr>
                </a:gs>
              </a:gsLst>
              <a:lin ang="5400000" scaled="1"/>
            </a:gradFill>
          </a:ln>
          <a:effectLst>
            <a:outerShdw dist="12700" dir="5400000" algn="t" rotWithShape="0">
              <a:schemeClr val="accent1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zh-CN" altLang="en-US" sz="1600" b="1">
              <a:latin typeface="+mn-ea"/>
              <a:cs typeface="微软雅黑" panose="020B0503020204020204" charset="-122"/>
              <a:sym typeface="+mn-ea"/>
            </a:endParaRPr>
          </a:p>
        </p:txBody>
      </p:sp>
      <p:sp>
        <p:nvSpPr>
          <p:cNvPr id="31" name="弧形 30"/>
          <p:cNvSpPr/>
          <p:nvPr>
            <p:custDataLst>
              <p:tags r:id="rId11"/>
            </p:custDataLst>
          </p:nvPr>
        </p:nvSpPr>
        <p:spPr>
          <a:xfrm flipV="1">
            <a:off x="-6985" y="1859915"/>
            <a:ext cx="2933065" cy="2795905"/>
          </a:xfrm>
          <a:prstGeom prst="arc">
            <a:avLst>
              <a:gd name="adj1" fmla="val 1352946"/>
              <a:gd name="adj2" fmla="val 10848491"/>
            </a:avLst>
          </a:prstGeom>
          <a:ln w="44450" cap="rnd">
            <a:solidFill>
              <a:schemeClr val="accent1">
                <a:alpha val="50000"/>
              </a:schemeClr>
            </a:solidFill>
            <a:head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2" name="椭圆 31"/>
          <p:cNvSpPr/>
          <p:nvPr>
            <p:custDataLst>
              <p:tags r:id="rId12"/>
            </p:custDataLst>
          </p:nvPr>
        </p:nvSpPr>
        <p:spPr>
          <a:xfrm>
            <a:off x="3417727" y="1859688"/>
            <a:ext cx="2458171" cy="2458171"/>
          </a:xfrm>
          <a:prstGeom prst="ellipse">
            <a:avLst/>
          </a:prstGeom>
          <a:solidFill>
            <a:schemeClr val="accent2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3" name="椭圆 32"/>
          <p:cNvSpPr/>
          <p:nvPr>
            <p:custDataLst>
              <p:tags r:id="rId13"/>
            </p:custDataLst>
          </p:nvPr>
        </p:nvSpPr>
        <p:spPr>
          <a:xfrm>
            <a:off x="3544343" y="1986732"/>
            <a:ext cx="2204936" cy="2204936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innerShdw blurRad="152400">
              <a:schemeClr val="accent2">
                <a:lumMod val="20000"/>
                <a:lumOff val="80000"/>
                <a:alpha val="6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136525" tIns="565150" rIns="136525" bIns="0" numCol="1" spcCol="0" rtlCol="0" fromWordArt="0" anchor="t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600" b="1">
              <a:solidFill>
                <a:schemeClr val="bg1"/>
              </a:solidFill>
              <a:sym typeface="+mn-ea"/>
            </a:endParaRPr>
          </a:p>
          <a:p>
            <a:pPr lvl="0" algn="ctr">
              <a:buClrTx/>
              <a:buSzTx/>
              <a:buFontTx/>
            </a:pPr>
            <a:r>
              <a:rPr lang="zh-CN" altLang="en-US" sz="1600" b="1">
                <a:solidFill>
                  <a:schemeClr val="bg1"/>
                </a:solidFill>
                <a:latin typeface="+mn-ea"/>
                <a:cs typeface="+mj-ea"/>
                <a:sym typeface="+mn-ea"/>
              </a:rPr>
              <a:t>继承性</a:t>
            </a:r>
            <a:endParaRPr lang="zh-CN" altLang="en-US" sz="1600" b="1">
              <a:solidFill>
                <a:schemeClr val="bg1"/>
              </a:solidFill>
              <a:latin typeface="+mn-ea"/>
              <a:cs typeface="+mj-ea"/>
              <a:sym typeface="+mn-ea"/>
            </a:endParaRPr>
          </a:p>
        </p:txBody>
      </p:sp>
      <p:sp>
        <p:nvSpPr>
          <p:cNvPr id="34" name="椭圆 33"/>
          <p:cNvSpPr/>
          <p:nvPr>
            <p:custDataLst>
              <p:tags r:id="rId14"/>
            </p:custDataLst>
          </p:nvPr>
        </p:nvSpPr>
        <p:spPr>
          <a:xfrm>
            <a:off x="3659025" y="2100986"/>
            <a:ext cx="1975575" cy="1975575"/>
          </a:xfrm>
          <a:prstGeom prst="ellipse">
            <a:avLst/>
          </a:prstGeom>
          <a:noFill/>
          <a:ln w="12700">
            <a:gradFill>
              <a:gsLst>
                <a:gs pos="0">
                  <a:srgbClr val="FFFFFF">
                    <a:alpha val="45000"/>
                  </a:srgbClr>
                </a:gs>
                <a:gs pos="100000">
                  <a:srgbClr val="FFFFFF">
                    <a:alpha val="45000"/>
                  </a:srgbClr>
                </a:gs>
                <a:gs pos="75000">
                  <a:srgbClr val="FFFFFF">
                    <a:alpha val="0"/>
                  </a:srgbClr>
                </a:gs>
                <a:gs pos="25000">
                  <a:srgbClr val="FFFFFF">
                    <a:alpha val="0"/>
                  </a:srgbClr>
                </a:gs>
              </a:gsLst>
              <a:lin ang="5400000" scaled="1"/>
            </a:gradFill>
          </a:ln>
          <a:effectLst>
            <a:outerShdw dist="12700" dir="5400000" algn="t" rotWithShape="0">
              <a:schemeClr val="accent2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endParaRPr lang="zh-CN" altLang="en-US" sz="1600" b="1">
              <a:latin typeface="+mn-ea"/>
              <a:cs typeface="微软雅黑" panose="020B0503020204020204" charset="-122"/>
              <a:sym typeface="+mn-ea"/>
            </a:endParaRPr>
          </a:p>
        </p:txBody>
      </p:sp>
      <p:sp>
        <p:nvSpPr>
          <p:cNvPr id="35" name="弧形 34"/>
          <p:cNvSpPr/>
          <p:nvPr>
            <p:custDataLst>
              <p:tags r:id="rId15"/>
            </p:custDataLst>
          </p:nvPr>
        </p:nvSpPr>
        <p:spPr>
          <a:xfrm flipV="1">
            <a:off x="9406890" y="1395730"/>
            <a:ext cx="2933065" cy="2795905"/>
          </a:xfrm>
          <a:prstGeom prst="arc">
            <a:avLst>
              <a:gd name="adj1" fmla="val 10822527"/>
              <a:gd name="adj2" fmla="val 20157622"/>
            </a:avLst>
          </a:prstGeom>
          <a:ln w="44450" cap="rnd">
            <a:solidFill>
              <a:schemeClr val="accent2">
                <a:alpha val="50000"/>
              </a:schemeClr>
            </a:solidFill>
            <a:headEnd type="none"/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pic>
        <p:nvPicPr>
          <p:cNvPr id="37" name="图片 15" descr="343439383331313b343532303033313bd3a6d3c3c9ccb3c7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358592" y="2524750"/>
            <a:ext cx="386711" cy="386711"/>
          </a:xfrm>
          <a:prstGeom prst="rect">
            <a:avLst/>
          </a:prstGeom>
        </p:spPr>
      </p:pic>
      <p:pic>
        <p:nvPicPr>
          <p:cNvPr id="39" name="图片 19" descr="343435383038363b343532323339393bd6b4d0d0d5aad2aa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4437914" y="2501729"/>
            <a:ext cx="386711" cy="386711"/>
          </a:xfrm>
          <a:prstGeom prst="rect">
            <a:avLst/>
          </a:prstGeom>
        </p:spPr>
      </p:pic>
      <p:pic>
        <p:nvPicPr>
          <p:cNvPr id="41" name="图片 11" descr="343439383331313b343532303032373bbfcdbba7b5b5b0b8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7543459" y="2516440"/>
            <a:ext cx="386711" cy="386711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525145" y="607060"/>
            <a:ext cx="1217930" cy="689610"/>
            <a:chOff x="902" y="2462"/>
            <a:chExt cx="1918" cy="1086"/>
          </a:xfrm>
        </p:grpSpPr>
        <p:grpSp>
          <p:nvGrpSpPr>
            <p:cNvPr id="27" name="组合 26"/>
            <p:cNvGrpSpPr/>
            <p:nvPr/>
          </p:nvGrpSpPr>
          <p:grpSpPr>
            <a:xfrm>
              <a:off x="902" y="2671"/>
              <a:ext cx="1918" cy="686"/>
              <a:chOff x="902" y="2671"/>
              <a:chExt cx="1918" cy="686"/>
            </a:xfrm>
          </p:grpSpPr>
          <p:sp>
            <p:nvSpPr>
              <p:cNvPr id="2" name="AutoShape 2"/>
              <p:cNvSpPr/>
              <p:nvPr/>
            </p:nvSpPr>
            <p:spPr>
              <a:xfrm>
                <a:off x="902" y="2671"/>
                <a:ext cx="1471" cy="686"/>
              </a:xfrm>
              <a:prstGeom prst="roundRect">
                <a:avLst/>
              </a:prstGeom>
              <a:solidFill>
                <a:schemeClr val="accent2">
                  <a:alpha val="100000"/>
                </a:schemeClr>
              </a:solidFill>
            </p:spPr>
          </p:sp>
          <p:sp>
            <p:nvSpPr>
              <p:cNvPr id="4" name="Freeform 3"/>
              <p:cNvSpPr/>
              <p:nvPr/>
            </p:nvSpPr>
            <p:spPr>
              <a:xfrm>
                <a:off x="2118" y="2671"/>
                <a:ext cx="703" cy="686"/>
              </a:xfrm>
              <a:custGeom>
                <a:avLst/>
                <a:gdLst/>
                <a:ahLst/>
                <a:cxnLst/>
                <a:rect l="l" t="t" r="r" b="b"/>
                <a:pathLst>
                  <a:path w="1905000" h="1905000">
                    <a:moveTo>
                      <a:pt x="1905000" y="952500"/>
                    </a:moveTo>
                    <a:lnTo>
                      <a:pt x="1428750" y="0"/>
                    </a:lnTo>
                    <a:lnTo>
                      <a:pt x="0" y="0"/>
                    </a:lnTo>
                    <a:lnTo>
                      <a:pt x="476250" y="952500"/>
                    </a:lnTo>
                    <a:lnTo>
                      <a:pt x="0" y="1905000"/>
                    </a:lnTo>
                    <a:lnTo>
                      <a:pt x="1428750" y="1905000"/>
                    </a:lnTo>
                    <a:lnTo>
                      <a:pt x="1905000" y="952500"/>
                    </a:lnTo>
                  </a:path>
                </a:pathLst>
              </a:custGeom>
              <a:solidFill>
                <a:schemeClr val="accent2">
                  <a:alpha val="100000"/>
                </a:schemeClr>
              </a:solidFill>
            </p:spPr>
          </p:sp>
        </p:grpSp>
        <p:sp>
          <p:nvSpPr>
            <p:cNvPr id="7" name="TextBox 6"/>
            <p:cNvSpPr txBox="1"/>
            <p:nvPr/>
          </p:nvSpPr>
          <p:spPr>
            <a:xfrm>
              <a:off x="902" y="2462"/>
              <a:ext cx="1672" cy="1086"/>
            </a:xfrm>
            <a:prstGeom prst="rect">
              <a:avLst/>
            </a:prstGeom>
          </p:spPr>
          <p:txBody>
            <a:bodyPr vert="horz" wrap="square" lIns="123825" tIns="123825" rIns="57150" bIns="123825" rtlCol="0" anchor="ctr" anchorCtr="0">
              <a:noAutofit/>
            </a:bodyPr>
            <a:p>
              <a:pPr algn="ctr">
                <a:lnSpc>
                  <a:spcPct val="150000"/>
                </a:lnSpc>
              </a:pPr>
              <a:r>
                <a:rPr lang="en-US" sz="2400" b="1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02</a:t>
              </a:r>
              <a:endParaRPr lang="en-US" sz="240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852295" y="607060"/>
            <a:ext cx="2830830" cy="97091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p>
            <a:pPr>
              <a:lnSpc>
                <a:spcPct val="120000"/>
              </a:lnSpc>
            </a:pPr>
            <a:r>
              <a:rPr lang="zh-CN" altLang="en-US" sz="23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家国情怀</a:t>
            </a:r>
            <a:r>
              <a:rPr lang="en-US" sz="23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</a:t>
            </a:r>
            <a:r>
              <a:rPr lang="zh-CN" altLang="en-US" sz="23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特征</a:t>
            </a:r>
            <a:endParaRPr lang="zh-CN" altLang="en-US" sz="2300" b="1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椭圆 9"/>
          <p:cNvSpPr/>
          <p:nvPr>
            <p:custDataLst>
              <p:tags r:id="rId25"/>
            </p:custDataLst>
          </p:nvPr>
        </p:nvSpPr>
        <p:spPr>
          <a:xfrm>
            <a:off x="9679713" y="1849572"/>
            <a:ext cx="2204936" cy="2204936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innerShdw blurRad="152400">
              <a:schemeClr val="accent2">
                <a:lumMod val="20000"/>
                <a:lumOff val="80000"/>
                <a:alpha val="6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136525" tIns="565150" rIns="136525" bIns="0" numCol="1" spcCol="0" rtlCol="0" fromWordArt="0" anchor="t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1600" b="1">
              <a:solidFill>
                <a:schemeClr val="bg1"/>
              </a:solidFill>
              <a:sym typeface="+mn-ea"/>
            </a:endParaRPr>
          </a:p>
          <a:p>
            <a:pPr lvl="0" algn="ctr">
              <a:buClrTx/>
              <a:buSzTx/>
              <a:buFontTx/>
            </a:pPr>
            <a:r>
              <a:rPr lang="zh-CN" altLang="en-US" sz="1600" b="1">
                <a:solidFill>
                  <a:schemeClr val="bg1"/>
                </a:solidFill>
                <a:latin typeface="+mn-ea"/>
                <a:cs typeface="+mj-ea"/>
                <a:sym typeface="+mn-ea"/>
              </a:rPr>
              <a:t>实践性</a:t>
            </a:r>
            <a:endParaRPr lang="zh-CN" altLang="en-US" sz="1600" b="1">
              <a:solidFill>
                <a:schemeClr val="bg1"/>
              </a:solidFill>
              <a:latin typeface="+mn-ea"/>
              <a:cs typeface="+mj-ea"/>
              <a:sym typeface="+mn-ea"/>
            </a:endParaRPr>
          </a:p>
        </p:txBody>
      </p:sp>
      <p:sp>
        <p:nvSpPr>
          <p:cNvPr id="11" name="弧形 10"/>
          <p:cNvSpPr/>
          <p:nvPr>
            <p:custDataLst>
              <p:tags r:id="rId26"/>
            </p:custDataLst>
          </p:nvPr>
        </p:nvSpPr>
        <p:spPr>
          <a:xfrm flipV="1">
            <a:off x="3119755" y="1691005"/>
            <a:ext cx="2933065" cy="2795905"/>
          </a:xfrm>
          <a:prstGeom prst="arc">
            <a:avLst>
              <a:gd name="adj1" fmla="val 10822527"/>
              <a:gd name="adj2" fmla="val 20157622"/>
            </a:avLst>
          </a:prstGeom>
          <a:ln w="44450" cap="rnd">
            <a:solidFill>
              <a:schemeClr val="accent2">
                <a:alpha val="50000"/>
              </a:schemeClr>
            </a:solidFill>
            <a:headEnd type="none"/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4" name="椭圆 13"/>
          <p:cNvSpPr/>
          <p:nvPr>
            <p:custDataLst>
              <p:tags r:id="rId27"/>
            </p:custDataLst>
          </p:nvPr>
        </p:nvSpPr>
        <p:spPr>
          <a:xfrm>
            <a:off x="9473087" y="1733323"/>
            <a:ext cx="2458171" cy="2458171"/>
          </a:xfrm>
          <a:prstGeom prst="ellipse">
            <a:avLst/>
          </a:prstGeom>
          <a:solidFill>
            <a:schemeClr val="accent2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5" name="矩形 14"/>
          <p:cNvSpPr/>
          <p:nvPr>
            <p:custDataLst>
              <p:tags r:id="rId28"/>
            </p:custDataLst>
          </p:nvPr>
        </p:nvSpPr>
        <p:spPr>
          <a:xfrm>
            <a:off x="9446260" y="4486910"/>
            <a:ext cx="2345690" cy="146748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l">
              <a:lnSpc>
                <a:spcPct val="150000"/>
              </a:lnSpc>
              <a:defRPr/>
            </a:pPr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家国情怀是在实践中生成的，它深深植根于从古至今中华儿女的勤劳与实践之中。</a:t>
            </a:r>
            <a:endParaRPr lang="zh-CN" altLang="en-US" sz="2000" b="1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2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876300" y="3731895"/>
            <a:ext cx="2320290" cy="60452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培育时代好青年</a:t>
            </a:r>
            <a:endParaRPr lang="zh-CN" altLang="en-US" sz="2400" b="1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任意多边形: 形状 36"/>
          <p:cNvSpPr/>
          <p:nvPr>
            <p:custDataLst>
              <p:tags r:id="rId2"/>
            </p:custDataLst>
          </p:nvPr>
        </p:nvSpPr>
        <p:spPr>
          <a:xfrm>
            <a:off x="1197610" y="1787525"/>
            <a:ext cx="478790" cy="412750"/>
          </a:xfrm>
          <a:custGeom>
            <a:avLst/>
            <a:gdLst>
              <a:gd name="connsiteX0" fmla="*/ 205979 w 411958"/>
              <a:gd name="connsiteY0" fmla="*/ 0 h 346834"/>
              <a:gd name="connsiteX1" fmla="*/ 411958 w 411958"/>
              <a:gd name="connsiteY1" fmla="*/ 296466 h 346834"/>
              <a:gd name="connsiteX2" fmla="*/ 408430 w 411958"/>
              <a:gd name="connsiteY2" fmla="*/ 346834 h 346834"/>
              <a:gd name="connsiteX3" fmla="*/ 3528 w 411958"/>
              <a:gd name="connsiteY3" fmla="*/ 346834 h 346834"/>
              <a:gd name="connsiteX4" fmla="*/ 0 w 411958"/>
              <a:gd name="connsiteY4" fmla="*/ 296466 h 346834"/>
              <a:gd name="connsiteX5" fmla="*/ 205979 w 411958"/>
              <a:gd name="connsiteY5" fmla="*/ 0 h 346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1958" h="346834">
                <a:moveTo>
                  <a:pt x="205979" y="0"/>
                </a:moveTo>
                <a:cubicBezTo>
                  <a:pt x="319738" y="0"/>
                  <a:pt x="411958" y="132732"/>
                  <a:pt x="411958" y="296466"/>
                </a:cubicBezTo>
                <a:lnTo>
                  <a:pt x="408430" y="346834"/>
                </a:lnTo>
                <a:lnTo>
                  <a:pt x="3528" y="346834"/>
                </a:lnTo>
                <a:lnTo>
                  <a:pt x="0" y="296466"/>
                </a:lnTo>
                <a:cubicBezTo>
                  <a:pt x="0" y="132732"/>
                  <a:pt x="92220" y="0"/>
                  <a:pt x="20597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63500" dir="8100000" algn="tr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" name="任意多边形: 形状 38"/>
          <p:cNvSpPr/>
          <p:nvPr>
            <p:custDataLst>
              <p:tags r:id="rId3"/>
            </p:custDataLst>
          </p:nvPr>
        </p:nvSpPr>
        <p:spPr>
          <a:xfrm>
            <a:off x="1426845" y="1787525"/>
            <a:ext cx="1528445" cy="1995805"/>
          </a:xfrm>
          <a:custGeom>
            <a:avLst/>
            <a:gdLst>
              <a:gd name="connsiteX0" fmla="*/ 38 w 4644"/>
              <a:gd name="connsiteY0" fmla="*/ 0 h 6065"/>
              <a:gd name="connsiteX1" fmla="*/ 736 w 4644"/>
              <a:gd name="connsiteY1" fmla="*/ 0 h 6065"/>
              <a:gd name="connsiteX2" fmla="*/ 2985 w 4644"/>
              <a:gd name="connsiteY2" fmla="*/ 0 h 6065"/>
              <a:gd name="connsiteX3" fmla="*/ 2996 w 4644"/>
              <a:gd name="connsiteY3" fmla="*/ 0 h 6065"/>
              <a:gd name="connsiteX4" fmla="*/ 3001 w 4644"/>
              <a:gd name="connsiteY4" fmla="*/ 0 h 6065"/>
              <a:gd name="connsiteX5" fmla="*/ 3001 w 4644"/>
              <a:gd name="connsiteY5" fmla="*/ 0 h 6065"/>
              <a:gd name="connsiteX6" fmla="*/ 3208 w 4644"/>
              <a:gd name="connsiteY6" fmla="*/ 21 h 6065"/>
              <a:gd name="connsiteX7" fmla="*/ 4048 w 4644"/>
              <a:gd name="connsiteY7" fmla="*/ 1052 h 6065"/>
              <a:gd name="connsiteX8" fmla="*/ 4002 w 4644"/>
              <a:gd name="connsiteY8" fmla="*/ 1348 h 6065"/>
              <a:gd name="connsiteX9" fmla="*/ 4002 w 4644"/>
              <a:gd name="connsiteY9" fmla="*/ 1348 h 6065"/>
              <a:gd name="connsiteX10" fmla="*/ 4048 w 4644"/>
              <a:gd name="connsiteY10" fmla="*/ 1052 h 6065"/>
              <a:gd name="connsiteX11" fmla="*/ 4048 w 4644"/>
              <a:gd name="connsiteY11" fmla="*/ 1446 h 6065"/>
              <a:gd name="connsiteX12" fmla="*/ 4050 w 4644"/>
              <a:gd name="connsiteY12" fmla="*/ 1451 h 6065"/>
              <a:gd name="connsiteX13" fmla="*/ 4050 w 4644"/>
              <a:gd name="connsiteY13" fmla="*/ 3364 h 6065"/>
              <a:gd name="connsiteX14" fmla="*/ 4187 w 4644"/>
              <a:gd name="connsiteY14" fmla="*/ 3501 h 6065"/>
              <a:gd name="connsiteX15" fmla="*/ 4508 w 4644"/>
              <a:gd name="connsiteY15" fmla="*/ 3501 h 6065"/>
              <a:gd name="connsiteX16" fmla="*/ 4634 w 4644"/>
              <a:gd name="connsiteY16" fmla="*/ 3583 h 6065"/>
              <a:gd name="connsiteX17" fmla="*/ 4609 w 4644"/>
              <a:gd name="connsiteY17" fmla="*/ 3732 h 6065"/>
              <a:gd name="connsiteX18" fmla="*/ 2499 w 4644"/>
              <a:gd name="connsiteY18" fmla="*/ 6022 h 6065"/>
              <a:gd name="connsiteX19" fmla="*/ 2396 w 4644"/>
              <a:gd name="connsiteY19" fmla="*/ 6065 h 6065"/>
              <a:gd name="connsiteX20" fmla="*/ 2294 w 4644"/>
              <a:gd name="connsiteY20" fmla="*/ 6022 h 6065"/>
              <a:gd name="connsiteX21" fmla="*/ 184 w 4644"/>
              <a:gd name="connsiteY21" fmla="*/ 3732 h 6065"/>
              <a:gd name="connsiteX22" fmla="*/ 159 w 4644"/>
              <a:gd name="connsiteY22" fmla="*/ 3583 h 6065"/>
              <a:gd name="connsiteX23" fmla="*/ 284 w 4644"/>
              <a:gd name="connsiteY23" fmla="*/ 3501 h 6065"/>
              <a:gd name="connsiteX24" fmla="*/ 606 w 4644"/>
              <a:gd name="connsiteY24" fmla="*/ 3501 h 6065"/>
              <a:gd name="connsiteX25" fmla="*/ 743 w 4644"/>
              <a:gd name="connsiteY25" fmla="*/ 3364 h 6065"/>
              <a:gd name="connsiteX26" fmla="*/ 732 w 4644"/>
              <a:gd name="connsiteY26" fmla="*/ 1264 h 6065"/>
              <a:gd name="connsiteX27" fmla="*/ 38 w 4644"/>
              <a:gd name="connsiteY27" fmla="*/ 0 h 6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644" h="6065">
                <a:moveTo>
                  <a:pt x="38" y="0"/>
                </a:moveTo>
                <a:cubicBezTo>
                  <a:pt x="-167" y="-1"/>
                  <a:pt x="503" y="0"/>
                  <a:pt x="736" y="0"/>
                </a:cubicBezTo>
                <a:lnTo>
                  <a:pt x="2985" y="0"/>
                </a:lnTo>
                <a:lnTo>
                  <a:pt x="2996" y="0"/>
                </a:lnTo>
                <a:lnTo>
                  <a:pt x="3001" y="0"/>
                </a:lnTo>
                <a:lnTo>
                  <a:pt x="3001" y="0"/>
                </a:lnTo>
                <a:lnTo>
                  <a:pt x="3208" y="21"/>
                </a:lnTo>
                <a:cubicBezTo>
                  <a:pt x="3687" y="119"/>
                  <a:pt x="4048" y="543"/>
                  <a:pt x="4048" y="1052"/>
                </a:cubicBezTo>
                <a:lnTo>
                  <a:pt x="4002" y="1348"/>
                </a:lnTo>
                <a:lnTo>
                  <a:pt x="4002" y="1348"/>
                </a:lnTo>
                <a:lnTo>
                  <a:pt x="4048" y="1052"/>
                </a:lnTo>
                <a:lnTo>
                  <a:pt x="4048" y="1446"/>
                </a:lnTo>
                <a:lnTo>
                  <a:pt x="4050" y="1451"/>
                </a:lnTo>
                <a:cubicBezTo>
                  <a:pt x="4050" y="1531"/>
                  <a:pt x="4050" y="3285"/>
                  <a:pt x="4050" y="3364"/>
                </a:cubicBezTo>
                <a:cubicBezTo>
                  <a:pt x="4050" y="3446"/>
                  <a:pt x="4107" y="3501"/>
                  <a:pt x="4187" y="3501"/>
                </a:cubicBezTo>
                <a:lnTo>
                  <a:pt x="4508" y="3501"/>
                </a:lnTo>
                <a:cubicBezTo>
                  <a:pt x="4559" y="3501"/>
                  <a:pt x="4613" y="3538"/>
                  <a:pt x="4634" y="3583"/>
                </a:cubicBezTo>
                <a:cubicBezTo>
                  <a:pt x="4654" y="3631"/>
                  <a:pt x="4643" y="3695"/>
                  <a:pt x="4609" y="3732"/>
                </a:cubicBezTo>
                <a:lnTo>
                  <a:pt x="2499" y="6022"/>
                </a:lnTo>
                <a:cubicBezTo>
                  <a:pt x="2472" y="6049"/>
                  <a:pt x="2435" y="6065"/>
                  <a:pt x="2396" y="6065"/>
                </a:cubicBezTo>
                <a:cubicBezTo>
                  <a:pt x="2358" y="6065"/>
                  <a:pt x="2321" y="6049"/>
                  <a:pt x="2294" y="6022"/>
                </a:cubicBezTo>
                <a:lnTo>
                  <a:pt x="184" y="3732"/>
                </a:lnTo>
                <a:cubicBezTo>
                  <a:pt x="150" y="3695"/>
                  <a:pt x="138" y="3631"/>
                  <a:pt x="159" y="3583"/>
                </a:cubicBezTo>
                <a:cubicBezTo>
                  <a:pt x="179" y="3538"/>
                  <a:pt x="234" y="3501"/>
                  <a:pt x="284" y="3501"/>
                </a:cubicBezTo>
                <a:lnTo>
                  <a:pt x="606" y="3501"/>
                </a:lnTo>
                <a:cubicBezTo>
                  <a:pt x="686" y="3501"/>
                  <a:pt x="743" y="3446"/>
                  <a:pt x="743" y="3364"/>
                </a:cubicBezTo>
                <a:cubicBezTo>
                  <a:pt x="748" y="3272"/>
                  <a:pt x="738" y="2373"/>
                  <a:pt x="732" y="1264"/>
                </a:cubicBezTo>
                <a:cubicBezTo>
                  <a:pt x="726" y="155"/>
                  <a:pt x="243" y="1"/>
                  <a:pt x="3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90000">
                <a:schemeClr val="accent1">
                  <a:alpha val="100000"/>
                </a:schemeClr>
              </a:gs>
            </a:gsLst>
            <a:lin ang="8100000" scaled="0"/>
            <a:tileRect/>
          </a:gradFill>
          <a:ln>
            <a:noFill/>
          </a:ln>
          <a:effectLst>
            <a:outerShdw blurRad="50800" dist="63500" dir="8100000" algn="tr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179705" tIns="71755" rIns="107950" bIns="28829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24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24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1" name="任意多边形: 形状 38"/>
          <p:cNvSpPr/>
          <p:nvPr>
            <p:custDataLst>
              <p:tags r:id="rId4"/>
            </p:custDataLst>
          </p:nvPr>
        </p:nvSpPr>
        <p:spPr>
          <a:xfrm>
            <a:off x="6731635" y="1787525"/>
            <a:ext cx="1528445" cy="1995805"/>
          </a:xfrm>
          <a:custGeom>
            <a:avLst/>
            <a:gdLst>
              <a:gd name="connsiteX0" fmla="*/ 38 w 4644"/>
              <a:gd name="connsiteY0" fmla="*/ 0 h 6065"/>
              <a:gd name="connsiteX1" fmla="*/ 736 w 4644"/>
              <a:gd name="connsiteY1" fmla="*/ 0 h 6065"/>
              <a:gd name="connsiteX2" fmla="*/ 2985 w 4644"/>
              <a:gd name="connsiteY2" fmla="*/ 0 h 6065"/>
              <a:gd name="connsiteX3" fmla="*/ 2996 w 4644"/>
              <a:gd name="connsiteY3" fmla="*/ 0 h 6065"/>
              <a:gd name="connsiteX4" fmla="*/ 3001 w 4644"/>
              <a:gd name="connsiteY4" fmla="*/ 0 h 6065"/>
              <a:gd name="connsiteX5" fmla="*/ 3001 w 4644"/>
              <a:gd name="connsiteY5" fmla="*/ 0 h 6065"/>
              <a:gd name="connsiteX6" fmla="*/ 3208 w 4644"/>
              <a:gd name="connsiteY6" fmla="*/ 21 h 6065"/>
              <a:gd name="connsiteX7" fmla="*/ 4048 w 4644"/>
              <a:gd name="connsiteY7" fmla="*/ 1052 h 6065"/>
              <a:gd name="connsiteX8" fmla="*/ 4002 w 4644"/>
              <a:gd name="connsiteY8" fmla="*/ 1348 h 6065"/>
              <a:gd name="connsiteX9" fmla="*/ 4002 w 4644"/>
              <a:gd name="connsiteY9" fmla="*/ 1348 h 6065"/>
              <a:gd name="connsiteX10" fmla="*/ 4048 w 4644"/>
              <a:gd name="connsiteY10" fmla="*/ 1052 h 6065"/>
              <a:gd name="connsiteX11" fmla="*/ 4048 w 4644"/>
              <a:gd name="connsiteY11" fmla="*/ 1446 h 6065"/>
              <a:gd name="connsiteX12" fmla="*/ 4050 w 4644"/>
              <a:gd name="connsiteY12" fmla="*/ 1451 h 6065"/>
              <a:gd name="connsiteX13" fmla="*/ 4050 w 4644"/>
              <a:gd name="connsiteY13" fmla="*/ 3364 h 6065"/>
              <a:gd name="connsiteX14" fmla="*/ 4187 w 4644"/>
              <a:gd name="connsiteY14" fmla="*/ 3501 h 6065"/>
              <a:gd name="connsiteX15" fmla="*/ 4508 w 4644"/>
              <a:gd name="connsiteY15" fmla="*/ 3501 h 6065"/>
              <a:gd name="connsiteX16" fmla="*/ 4634 w 4644"/>
              <a:gd name="connsiteY16" fmla="*/ 3583 h 6065"/>
              <a:gd name="connsiteX17" fmla="*/ 4609 w 4644"/>
              <a:gd name="connsiteY17" fmla="*/ 3732 h 6065"/>
              <a:gd name="connsiteX18" fmla="*/ 2499 w 4644"/>
              <a:gd name="connsiteY18" fmla="*/ 6022 h 6065"/>
              <a:gd name="connsiteX19" fmla="*/ 2396 w 4644"/>
              <a:gd name="connsiteY19" fmla="*/ 6065 h 6065"/>
              <a:gd name="connsiteX20" fmla="*/ 2294 w 4644"/>
              <a:gd name="connsiteY20" fmla="*/ 6022 h 6065"/>
              <a:gd name="connsiteX21" fmla="*/ 184 w 4644"/>
              <a:gd name="connsiteY21" fmla="*/ 3732 h 6065"/>
              <a:gd name="connsiteX22" fmla="*/ 159 w 4644"/>
              <a:gd name="connsiteY22" fmla="*/ 3583 h 6065"/>
              <a:gd name="connsiteX23" fmla="*/ 284 w 4644"/>
              <a:gd name="connsiteY23" fmla="*/ 3501 h 6065"/>
              <a:gd name="connsiteX24" fmla="*/ 606 w 4644"/>
              <a:gd name="connsiteY24" fmla="*/ 3501 h 6065"/>
              <a:gd name="connsiteX25" fmla="*/ 743 w 4644"/>
              <a:gd name="connsiteY25" fmla="*/ 3364 h 6065"/>
              <a:gd name="connsiteX26" fmla="*/ 732 w 4644"/>
              <a:gd name="connsiteY26" fmla="*/ 1264 h 6065"/>
              <a:gd name="connsiteX27" fmla="*/ 38 w 4644"/>
              <a:gd name="connsiteY27" fmla="*/ 0 h 6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644" h="6065">
                <a:moveTo>
                  <a:pt x="38" y="0"/>
                </a:moveTo>
                <a:cubicBezTo>
                  <a:pt x="-167" y="-1"/>
                  <a:pt x="503" y="0"/>
                  <a:pt x="736" y="0"/>
                </a:cubicBezTo>
                <a:lnTo>
                  <a:pt x="2985" y="0"/>
                </a:lnTo>
                <a:lnTo>
                  <a:pt x="2996" y="0"/>
                </a:lnTo>
                <a:lnTo>
                  <a:pt x="3001" y="0"/>
                </a:lnTo>
                <a:lnTo>
                  <a:pt x="3001" y="0"/>
                </a:lnTo>
                <a:lnTo>
                  <a:pt x="3208" y="21"/>
                </a:lnTo>
                <a:cubicBezTo>
                  <a:pt x="3687" y="119"/>
                  <a:pt x="4048" y="543"/>
                  <a:pt x="4048" y="1052"/>
                </a:cubicBezTo>
                <a:lnTo>
                  <a:pt x="4002" y="1348"/>
                </a:lnTo>
                <a:lnTo>
                  <a:pt x="4002" y="1348"/>
                </a:lnTo>
                <a:lnTo>
                  <a:pt x="4048" y="1052"/>
                </a:lnTo>
                <a:lnTo>
                  <a:pt x="4048" y="1446"/>
                </a:lnTo>
                <a:lnTo>
                  <a:pt x="4050" y="1451"/>
                </a:lnTo>
                <a:cubicBezTo>
                  <a:pt x="4050" y="1531"/>
                  <a:pt x="4050" y="3285"/>
                  <a:pt x="4050" y="3364"/>
                </a:cubicBezTo>
                <a:cubicBezTo>
                  <a:pt x="4050" y="3446"/>
                  <a:pt x="4107" y="3501"/>
                  <a:pt x="4187" y="3501"/>
                </a:cubicBezTo>
                <a:lnTo>
                  <a:pt x="4508" y="3501"/>
                </a:lnTo>
                <a:cubicBezTo>
                  <a:pt x="4559" y="3501"/>
                  <a:pt x="4613" y="3538"/>
                  <a:pt x="4634" y="3583"/>
                </a:cubicBezTo>
                <a:cubicBezTo>
                  <a:pt x="4654" y="3631"/>
                  <a:pt x="4643" y="3695"/>
                  <a:pt x="4609" y="3732"/>
                </a:cubicBezTo>
                <a:lnTo>
                  <a:pt x="2499" y="6022"/>
                </a:lnTo>
                <a:cubicBezTo>
                  <a:pt x="2472" y="6049"/>
                  <a:pt x="2435" y="6065"/>
                  <a:pt x="2396" y="6065"/>
                </a:cubicBezTo>
                <a:cubicBezTo>
                  <a:pt x="2358" y="6065"/>
                  <a:pt x="2321" y="6049"/>
                  <a:pt x="2294" y="6022"/>
                </a:cubicBezTo>
                <a:lnTo>
                  <a:pt x="184" y="3732"/>
                </a:lnTo>
                <a:cubicBezTo>
                  <a:pt x="150" y="3695"/>
                  <a:pt x="138" y="3631"/>
                  <a:pt x="159" y="3583"/>
                </a:cubicBezTo>
                <a:cubicBezTo>
                  <a:pt x="179" y="3538"/>
                  <a:pt x="234" y="3501"/>
                  <a:pt x="284" y="3501"/>
                </a:cubicBezTo>
                <a:lnTo>
                  <a:pt x="606" y="3501"/>
                </a:lnTo>
                <a:cubicBezTo>
                  <a:pt x="686" y="3501"/>
                  <a:pt x="743" y="3446"/>
                  <a:pt x="743" y="3364"/>
                </a:cubicBezTo>
                <a:cubicBezTo>
                  <a:pt x="748" y="3272"/>
                  <a:pt x="738" y="2373"/>
                  <a:pt x="732" y="1264"/>
                </a:cubicBezTo>
                <a:cubicBezTo>
                  <a:pt x="726" y="155"/>
                  <a:pt x="243" y="1"/>
                  <a:pt x="38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50800" dist="63500" dir="8100000" algn="tr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179705" tIns="71755" rIns="107950" bIns="28829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2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sz="24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5" name="矩形 14"/>
          <p:cNvSpPr/>
          <p:nvPr>
            <p:custDataLst>
              <p:tags r:id="rId5"/>
            </p:custDataLst>
          </p:nvPr>
        </p:nvSpPr>
        <p:spPr>
          <a:xfrm>
            <a:off x="3470910" y="3574415"/>
            <a:ext cx="2320290" cy="76200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增强国家认同感</a:t>
            </a:r>
            <a:endParaRPr lang="zh-CN" altLang="en-US" sz="2400" b="1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9" name="任意多边形: 形状 36"/>
          <p:cNvSpPr/>
          <p:nvPr>
            <p:custDataLst>
              <p:tags r:id="rId6"/>
            </p:custDataLst>
          </p:nvPr>
        </p:nvSpPr>
        <p:spPr>
          <a:xfrm>
            <a:off x="9335770" y="1787525"/>
            <a:ext cx="478790" cy="412750"/>
          </a:xfrm>
          <a:custGeom>
            <a:avLst/>
            <a:gdLst>
              <a:gd name="connsiteX0" fmla="*/ 205979 w 411958"/>
              <a:gd name="connsiteY0" fmla="*/ 0 h 346834"/>
              <a:gd name="connsiteX1" fmla="*/ 411958 w 411958"/>
              <a:gd name="connsiteY1" fmla="*/ 296466 h 346834"/>
              <a:gd name="connsiteX2" fmla="*/ 408430 w 411958"/>
              <a:gd name="connsiteY2" fmla="*/ 346834 h 346834"/>
              <a:gd name="connsiteX3" fmla="*/ 3528 w 411958"/>
              <a:gd name="connsiteY3" fmla="*/ 346834 h 346834"/>
              <a:gd name="connsiteX4" fmla="*/ 0 w 411958"/>
              <a:gd name="connsiteY4" fmla="*/ 296466 h 346834"/>
              <a:gd name="connsiteX5" fmla="*/ 205979 w 411958"/>
              <a:gd name="connsiteY5" fmla="*/ 0 h 346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1958" h="346834">
                <a:moveTo>
                  <a:pt x="205979" y="0"/>
                </a:moveTo>
                <a:cubicBezTo>
                  <a:pt x="319738" y="0"/>
                  <a:pt x="411958" y="132732"/>
                  <a:pt x="411958" y="296466"/>
                </a:cubicBezTo>
                <a:lnTo>
                  <a:pt x="408430" y="346834"/>
                </a:lnTo>
                <a:lnTo>
                  <a:pt x="3528" y="346834"/>
                </a:lnTo>
                <a:lnTo>
                  <a:pt x="0" y="296466"/>
                </a:lnTo>
                <a:cubicBezTo>
                  <a:pt x="0" y="132732"/>
                  <a:pt x="92220" y="0"/>
                  <a:pt x="20597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63500" dir="8100000" algn="tr" rotWithShape="0">
              <a:schemeClr val="accent3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1" name="任意多边形: 形状 38"/>
          <p:cNvSpPr/>
          <p:nvPr>
            <p:custDataLst>
              <p:tags r:id="rId7"/>
            </p:custDataLst>
          </p:nvPr>
        </p:nvSpPr>
        <p:spPr>
          <a:xfrm>
            <a:off x="9554845" y="1787525"/>
            <a:ext cx="1528445" cy="1995805"/>
          </a:xfrm>
          <a:custGeom>
            <a:avLst/>
            <a:gdLst>
              <a:gd name="connsiteX0" fmla="*/ 38 w 4644"/>
              <a:gd name="connsiteY0" fmla="*/ 0 h 6065"/>
              <a:gd name="connsiteX1" fmla="*/ 736 w 4644"/>
              <a:gd name="connsiteY1" fmla="*/ 0 h 6065"/>
              <a:gd name="connsiteX2" fmla="*/ 2985 w 4644"/>
              <a:gd name="connsiteY2" fmla="*/ 0 h 6065"/>
              <a:gd name="connsiteX3" fmla="*/ 2996 w 4644"/>
              <a:gd name="connsiteY3" fmla="*/ 0 h 6065"/>
              <a:gd name="connsiteX4" fmla="*/ 3001 w 4644"/>
              <a:gd name="connsiteY4" fmla="*/ 0 h 6065"/>
              <a:gd name="connsiteX5" fmla="*/ 3001 w 4644"/>
              <a:gd name="connsiteY5" fmla="*/ 0 h 6065"/>
              <a:gd name="connsiteX6" fmla="*/ 3208 w 4644"/>
              <a:gd name="connsiteY6" fmla="*/ 21 h 6065"/>
              <a:gd name="connsiteX7" fmla="*/ 4048 w 4644"/>
              <a:gd name="connsiteY7" fmla="*/ 1052 h 6065"/>
              <a:gd name="connsiteX8" fmla="*/ 4002 w 4644"/>
              <a:gd name="connsiteY8" fmla="*/ 1348 h 6065"/>
              <a:gd name="connsiteX9" fmla="*/ 4002 w 4644"/>
              <a:gd name="connsiteY9" fmla="*/ 1348 h 6065"/>
              <a:gd name="connsiteX10" fmla="*/ 4048 w 4644"/>
              <a:gd name="connsiteY10" fmla="*/ 1052 h 6065"/>
              <a:gd name="connsiteX11" fmla="*/ 4048 w 4644"/>
              <a:gd name="connsiteY11" fmla="*/ 1446 h 6065"/>
              <a:gd name="connsiteX12" fmla="*/ 4050 w 4644"/>
              <a:gd name="connsiteY12" fmla="*/ 1451 h 6065"/>
              <a:gd name="connsiteX13" fmla="*/ 4050 w 4644"/>
              <a:gd name="connsiteY13" fmla="*/ 3364 h 6065"/>
              <a:gd name="connsiteX14" fmla="*/ 4187 w 4644"/>
              <a:gd name="connsiteY14" fmla="*/ 3501 h 6065"/>
              <a:gd name="connsiteX15" fmla="*/ 4508 w 4644"/>
              <a:gd name="connsiteY15" fmla="*/ 3501 h 6065"/>
              <a:gd name="connsiteX16" fmla="*/ 4634 w 4644"/>
              <a:gd name="connsiteY16" fmla="*/ 3583 h 6065"/>
              <a:gd name="connsiteX17" fmla="*/ 4609 w 4644"/>
              <a:gd name="connsiteY17" fmla="*/ 3732 h 6065"/>
              <a:gd name="connsiteX18" fmla="*/ 2499 w 4644"/>
              <a:gd name="connsiteY18" fmla="*/ 6022 h 6065"/>
              <a:gd name="connsiteX19" fmla="*/ 2396 w 4644"/>
              <a:gd name="connsiteY19" fmla="*/ 6065 h 6065"/>
              <a:gd name="connsiteX20" fmla="*/ 2294 w 4644"/>
              <a:gd name="connsiteY20" fmla="*/ 6022 h 6065"/>
              <a:gd name="connsiteX21" fmla="*/ 184 w 4644"/>
              <a:gd name="connsiteY21" fmla="*/ 3732 h 6065"/>
              <a:gd name="connsiteX22" fmla="*/ 159 w 4644"/>
              <a:gd name="connsiteY22" fmla="*/ 3583 h 6065"/>
              <a:gd name="connsiteX23" fmla="*/ 284 w 4644"/>
              <a:gd name="connsiteY23" fmla="*/ 3501 h 6065"/>
              <a:gd name="connsiteX24" fmla="*/ 606 w 4644"/>
              <a:gd name="connsiteY24" fmla="*/ 3501 h 6065"/>
              <a:gd name="connsiteX25" fmla="*/ 743 w 4644"/>
              <a:gd name="connsiteY25" fmla="*/ 3364 h 6065"/>
              <a:gd name="connsiteX26" fmla="*/ 732 w 4644"/>
              <a:gd name="connsiteY26" fmla="*/ 1264 h 6065"/>
              <a:gd name="connsiteX27" fmla="*/ 38 w 4644"/>
              <a:gd name="connsiteY27" fmla="*/ 0 h 6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644" h="6065">
                <a:moveTo>
                  <a:pt x="38" y="0"/>
                </a:moveTo>
                <a:cubicBezTo>
                  <a:pt x="-167" y="-1"/>
                  <a:pt x="503" y="0"/>
                  <a:pt x="736" y="0"/>
                </a:cubicBezTo>
                <a:lnTo>
                  <a:pt x="2985" y="0"/>
                </a:lnTo>
                <a:lnTo>
                  <a:pt x="2996" y="0"/>
                </a:lnTo>
                <a:lnTo>
                  <a:pt x="3001" y="0"/>
                </a:lnTo>
                <a:lnTo>
                  <a:pt x="3001" y="0"/>
                </a:lnTo>
                <a:lnTo>
                  <a:pt x="3208" y="21"/>
                </a:lnTo>
                <a:cubicBezTo>
                  <a:pt x="3687" y="119"/>
                  <a:pt x="4048" y="543"/>
                  <a:pt x="4048" y="1052"/>
                </a:cubicBezTo>
                <a:lnTo>
                  <a:pt x="4002" y="1348"/>
                </a:lnTo>
                <a:lnTo>
                  <a:pt x="4002" y="1348"/>
                </a:lnTo>
                <a:lnTo>
                  <a:pt x="4048" y="1052"/>
                </a:lnTo>
                <a:lnTo>
                  <a:pt x="4048" y="1446"/>
                </a:lnTo>
                <a:lnTo>
                  <a:pt x="4050" y="1451"/>
                </a:lnTo>
                <a:cubicBezTo>
                  <a:pt x="4050" y="1531"/>
                  <a:pt x="4050" y="3285"/>
                  <a:pt x="4050" y="3364"/>
                </a:cubicBezTo>
                <a:cubicBezTo>
                  <a:pt x="4050" y="3446"/>
                  <a:pt x="4107" y="3501"/>
                  <a:pt x="4187" y="3501"/>
                </a:cubicBezTo>
                <a:lnTo>
                  <a:pt x="4508" y="3501"/>
                </a:lnTo>
                <a:cubicBezTo>
                  <a:pt x="4559" y="3501"/>
                  <a:pt x="4613" y="3538"/>
                  <a:pt x="4634" y="3583"/>
                </a:cubicBezTo>
                <a:cubicBezTo>
                  <a:pt x="4654" y="3631"/>
                  <a:pt x="4643" y="3695"/>
                  <a:pt x="4609" y="3732"/>
                </a:cubicBezTo>
                <a:lnTo>
                  <a:pt x="2499" y="6022"/>
                </a:lnTo>
                <a:cubicBezTo>
                  <a:pt x="2472" y="6049"/>
                  <a:pt x="2435" y="6065"/>
                  <a:pt x="2396" y="6065"/>
                </a:cubicBezTo>
                <a:cubicBezTo>
                  <a:pt x="2358" y="6065"/>
                  <a:pt x="2321" y="6049"/>
                  <a:pt x="2294" y="6022"/>
                </a:cubicBezTo>
                <a:lnTo>
                  <a:pt x="184" y="3732"/>
                </a:lnTo>
                <a:cubicBezTo>
                  <a:pt x="150" y="3695"/>
                  <a:pt x="138" y="3631"/>
                  <a:pt x="159" y="3583"/>
                </a:cubicBezTo>
                <a:cubicBezTo>
                  <a:pt x="179" y="3538"/>
                  <a:pt x="234" y="3501"/>
                  <a:pt x="284" y="3501"/>
                </a:cubicBezTo>
                <a:lnTo>
                  <a:pt x="606" y="3501"/>
                </a:lnTo>
                <a:cubicBezTo>
                  <a:pt x="686" y="3501"/>
                  <a:pt x="743" y="3446"/>
                  <a:pt x="743" y="3364"/>
                </a:cubicBezTo>
                <a:cubicBezTo>
                  <a:pt x="748" y="3272"/>
                  <a:pt x="738" y="2373"/>
                  <a:pt x="732" y="1264"/>
                </a:cubicBezTo>
                <a:cubicBezTo>
                  <a:pt x="726" y="155"/>
                  <a:pt x="243" y="1"/>
                  <a:pt x="3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40000"/>
                  <a:lumOff val="60000"/>
                </a:schemeClr>
              </a:gs>
              <a:gs pos="80000">
                <a:schemeClr val="accent3"/>
              </a:gs>
            </a:gsLst>
            <a:lin ang="8100000" scaled="0"/>
            <a:tileRect/>
          </a:gradFill>
          <a:ln>
            <a:noFill/>
          </a:ln>
          <a:effectLst>
            <a:outerShdw blurRad="50800" dist="63500" dir="8100000" algn="tr" rotWithShape="0">
              <a:schemeClr val="accent3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179705" tIns="71755" rIns="107950" bIns="28829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24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04</a:t>
            </a:r>
            <a:endParaRPr lang="en-US" altLang="zh-CN" sz="24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2" name="矩形 11"/>
          <p:cNvSpPr/>
          <p:nvPr>
            <p:custDataLst>
              <p:tags r:id="rId8"/>
            </p:custDataLst>
          </p:nvPr>
        </p:nvSpPr>
        <p:spPr>
          <a:xfrm>
            <a:off x="9335770" y="3783330"/>
            <a:ext cx="2320290" cy="53848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传承好优良家风</a:t>
            </a:r>
            <a:endParaRPr lang="zh-CN" altLang="en-US" sz="2400" b="1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525145" y="607060"/>
            <a:ext cx="1217930" cy="689610"/>
            <a:chOff x="902" y="2462"/>
            <a:chExt cx="1918" cy="1086"/>
          </a:xfrm>
        </p:grpSpPr>
        <p:grpSp>
          <p:nvGrpSpPr>
            <p:cNvPr id="27" name="组合 26"/>
            <p:cNvGrpSpPr/>
            <p:nvPr/>
          </p:nvGrpSpPr>
          <p:grpSpPr>
            <a:xfrm>
              <a:off x="902" y="2671"/>
              <a:ext cx="1918" cy="686"/>
              <a:chOff x="902" y="2671"/>
              <a:chExt cx="1918" cy="686"/>
            </a:xfrm>
          </p:grpSpPr>
          <p:sp>
            <p:nvSpPr>
              <p:cNvPr id="2" name="AutoShape 2"/>
              <p:cNvSpPr/>
              <p:nvPr/>
            </p:nvSpPr>
            <p:spPr>
              <a:xfrm>
                <a:off x="902" y="2671"/>
                <a:ext cx="1471" cy="686"/>
              </a:xfrm>
              <a:prstGeom prst="roundRect">
                <a:avLst/>
              </a:prstGeom>
              <a:solidFill>
                <a:schemeClr val="accent2">
                  <a:alpha val="100000"/>
                </a:schemeClr>
              </a:solidFill>
            </p:spPr>
          </p:sp>
          <p:sp>
            <p:nvSpPr>
              <p:cNvPr id="3" name="Freeform 3"/>
              <p:cNvSpPr/>
              <p:nvPr/>
            </p:nvSpPr>
            <p:spPr>
              <a:xfrm>
                <a:off x="2118" y="2671"/>
                <a:ext cx="703" cy="686"/>
              </a:xfrm>
              <a:custGeom>
                <a:avLst/>
                <a:gdLst/>
                <a:ahLst/>
                <a:cxnLst/>
                <a:rect l="l" t="t" r="r" b="b"/>
                <a:pathLst>
                  <a:path w="1905000" h="1905000">
                    <a:moveTo>
                      <a:pt x="1905000" y="952500"/>
                    </a:moveTo>
                    <a:lnTo>
                      <a:pt x="1428750" y="0"/>
                    </a:lnTo>
                    <a:lnTo>
                      <a:pt x="0" y="0"/>
                    </a:lnTo>
                    <a:lnTo>
                      <a:pt x="476250" y="952500"/>
                    </a:lnTo>
                    <a:lnTo>
                      <a:pt x="0" y="1905000"/>
                    </a:lnTo>
                    <a:lnTo>
                      <a:pt x="1428750" y="1905000"/>
                    </a:lnTo>
                    <a:lnTo>
                      <a:pt x="1905000" y="952500"/>
                    </a:lnTo>
                  </a:path>
                </a:pathLst>
              </a:custGeom>
              <a:solidFill>
                <a:schemeClr val="accent2">
                  <a:alpha val="100000"/>
                </a:schemeClr>
              </a:solidFill>
            </p:spPr>
          </p:sp>
        </p:grpSp>
        <p:sp>
          <p:nvSpPr>
            <p:cNvPr id="6" name="TextBox 6"/>
            <p:cNvSpPr txBox="1"/>
            <p:nvPr/>
          </p:nvSpPr>
          <p:spPr>
            <a:xfrm>
              <a:off x="902" y="2462"/>
              <a:ext cx="1672" cy="1086"/>
            </a:xfrm>
            <a:prstGeom prst="rect">
              <a:avLst/>
            </a:prstGeom>
          </p:spPr>
          <p:txBody>
            <a:bodyPr vert="horz" wrap="square" lIns="123825" tIns="123825" rIns="57150" bIns="123825" rtlCol="0" anchor="ctr" anchorCtr="0">
              <a:noAutofit/>
            </a:bodyPr>
            <a:p>
              <a:pPr algn="ctr">
                <a:lnSpc>
                  <a:spcPct val="150000"/>
                </a:lnSpc>
              </a:pPr>
              <a:r>
                <a:rPr lang="en-US" sz="2400" b="1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03</a:t>
              </a:r>
              <a:endParaRPr lang="en-US" sz="240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852295" y="607060"/>
            <a:ext cx="2830830" cy="97091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p>
            <a:pPr>
              <a:lnSpc>
                <a:spcPct val="120000"/>
              </a:lnSpc>
            </a:pPr>
            <a:r>
              <a:rPr lang="zh-CN" altLang="en-US" sz="23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家国情怀</a:t>
            </a:r>
            <a:r>
              <a:rPr lang="en-US" sz="23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</a:t>
            </a:r>
            <a:r>
              <a:rPr lang="zh-CN" altLang="en-US" sz="23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价值意蕴</a:t>
            </a:r>
            <a:endParaRPr lang="zh-CN" altLang="en-US" sz="2300" b="1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任意多边形: 形状 38"/>
          <p:cNvSpPr/>
          <p:nvPr>
            <p:custDataLst>
              <p:tags r:id="rId9"/>
            </p:custDataLst>
          </p:nvPr>
        </p:nvSpPr>
        <p:spPr>
          <a:xfrm>
            <a:off x="3983990" y="1736090"/>
            <a:ext cx="1528445" cy="1995805"/>
          </a:xfrm>
          <a:custGeom>
            <a:avLst/>
            <a:gdLst>
              <a:gd name="connsiteX0" fmla="*/ 38 w 4644"/>
              <a:gd name="connsiteY0" fmla="*/ 0 h 6065"/>
              <a:gd name="connsiteX1" fmla="*/ 736 w 4644"/>
              <a:gd name="connsiteY1" fmla="*/ 0 h 6065"/>
              <a:gd name="connsiteX2" fmla="*/ 2985 w 4644"/>
              <a:gd name="connsiteY2" fmla="*/ 0 h 6065"/>
              <a:gd name="connsiteX3" fmla="*/ 2996 w 4644"/>
              <a:gd name="connsiteY3" fmla="*/ 0 h 6065"/>
              <a:gd name="connsiteX4" fmla="*/ 3001 w 4644"/>
              <a:gd name="connsiteY4" fmla="*/ 0 h 6065"/>
              <a:gd name="connsiteX5" fmla="*/ 3001 w 4644"/>
              <a:gd name="connsiteY5" fmla="*/ 0 h 6065"/>
              <a:gd name="connsiteX6" fmla="*/ 3208 w 4644"/>
              <a:gd name="connsiteY6" fmla="*/ 21 h 6065"/>
              <a:gd name="connsiteX7" fmla="*/ 4048 w 4644"/>
              <a:gd name="connsiteY7" fmla="*/ 1052 h 6065"/>
              <a:gd name="connsiteX8" fmla="*/ 4002 w 4644"/>
              <a:gd name="connsiteY8" fmla="*/ 1348 h 6065"/>
              <a:gd name="connsiteX9" fmla="*/ 4002 w 4644"/>
              <a:gd name="connsiteY9" fmla="*/ 1348 h 6065"/>
              <a:gd name="connsiteX10" fmla="*/ 4048 w 4644"/>
              <a:gd name="connsiteY10" fmla="*/ 1052 h 6065"/>
              <a:gd name="connsiteX11" fmla="*/ 4048 w 4644"/>
              <a:gd name="connsiteY11" fmla="*/ 1446 h 6065"/>
              <a:gd name="connsiteX12" fmla="*/ 4050 w 4644"/>
              <a:gd name="connsiteY12" fmla="*/ 1451 h 6065"/>
              <a:gd name="connsiteX13" fmla="*/ 4050 w 4644"/>
              <a:gd name="connsiteY13" fmla="*/ 3364 h 6065"/>
              <a:gd name="connsiteX14" fmla="*/ 4187 w 4644"/>
              <a:gd name="connsiteY14" fmla="*/ 3501 h 6065"/>
              <a:gd name="connsiteX15" fmla="*/ 4508 w 4644"/>
              <a:gd name="connsiteY15" fmla="*/ 3501 h 6065"/>
              <a:gd name="connsiteX16" fmla="*/ 4634 w 4644"/>
              <a:gd name="connsiteY16" fmla="*/ 3583 h 6065"/>
              <a:gd name="connsiteX17" fmla="*/ 4609 w 4644"/>
              <a:gd name="connsiteY17" fmla="*/ 3732 h 6065"/>
              <a:gd name="connsiteX18" fmla="*/ 2499 w 4644"/>
              <a:gd name="connsiteY18" fmla="*/ 6022 h 6065"/>
              <a:gd name="connsiteX19" fmla="*/ 2396 w 4644"/>
              <a:gd name="connsiteY19" fmla="*/ 6065 h 6065"/>
              <a:gd name="connsiteX20" fmla="*/ 2294 w 4644"/>
              <a:gd name="connsiteY20" fmla="*/ 6022 h 6065"/>
              <a:gd name="connsiteX21" fmla="*/ 184 w 4644"/>
              <a:gd name="connsiteY21" fmla="*/ 3732 h 6065"/>
              <a:gd name="connsiteX22" fmla="*/ 159 w 4644"/>
              <a:gd name="connsiteY22" fmla="*/ 3583 h 6065"/>
              <a:gd name="connsiteX23" fmla="*/ 284 w 4644"/>
              <a:gd name="connsiteY23" fmla="*/ 3501 h 6065"/>
              <a:gd name="connsiteX24" fmla="*/ 606 w 4644"/>
              <a:gd name="connsiteY24" fmla="*/ 3501 h 6065"/>
              <a:gd name="connsiteX25" fmla="*/ 743 w 4644"/>
              <a:gd name="connsiteY25" fmla="*/ 3364 h 6065"/>
              <a:gd name="connsiteX26" fmla="*/ 732 w 4644"/>
              <a:gd name="connsiteY26" fmla="*/ 1264 h 6065"/>
              <a:gd name="connsiteX27" fmla="*/ 38 w 4644"/>
              <a:gd name="connsiteY27" fmla="*/ 0 h 6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644" h="6065">
                <a:moveTo>
                  <a:pt x="38" y="0"/>
                </a:moveTo>
                <a:cubicBezTo>
                  <a:pt x="-167" y="-1"/>
                  <a:pt x="503" y="0"/>
                  <a:pt x="736" y="0"/>
                </a:cubicBezTo>
                <a:lnTo>
                  <a:pt x="2985" y="0"/>
                </a:lnTo>
                <a:lnTo>
                  <a:pt x="2996" y="0"/>
                </a:lnTo>
                <a:lnTo>
                  <a:pt x="3001" y="0"/>
                </a:lnTo>
                <a:lnTo>
                  <a:pt x="3001" y="0"/>
                </a:lnTo>
                <a:lnTo>
                  <a:pt x="3208" y="21"/>
                </a:lnTo>
                <a:cubicBezTo>
                  <a:pt x="3687" y="119"/>
                  <a:pt x="4048" y="543"/>
                  <a:pt x="4048" y="1052"/>
                </a:cubicBezTo>
                <a:lnTo>
                  <a:pt x="4002" y="1348"/>
                </a:lnTo>
                <a:lnTo>
                  <a:pt x="4002" y="1348"/>
                </a:lnTo>
                <a:lnTo>
                  <a:pt x="4048" y="1052"/>
                </a:lnTo>
                <a:lnTo>
                  <a:pt x="4048" y="1446"/>
                </a:lnTo>
                <a:lnTo>
                  <a:pt x="4050" y="1451"/>
                </a:lnTo>
                <a:cubicBezTo>
                  <a:pt x="4050" y="1531"/>
                  <a:pt x="4050" y="3285"/>
                  <a:pt x="4050" y="3364"/>
                </a:cubicBezTo>
                <a:cubicBezTo>
                  <a:pt x="4050" y="3446"/>
                  <a:pt x="4107" y="3501"/>
                  <a:pt x="4187" y="3501"/>
                </a:cubicBezTo>
                <a:lnTo>
                  <a:pt x="4508" y="3501"/>
                </a:lnTo>
                <a:cubicBezTo>
                  <a:pt x="4559" y="3501"/>
                  <a:pt x="4613" y="3538"/>
                  <a:pt x="4634" y="3583"/>
                </a:cubicBezTo>
                <a:cubicBezTo>
                  <a:pt x="4654" y="3631"/>
                  <a:pt x="4643" y="3695"/>
                  <a:pt x="4609" y="3732"/>
                </a:cubicBezTo>
                <a:lnTo>
                  <a:pt x="2499" y="6022"/>
                </a:lnTo>
                <a:cubicBezTo>
                  <a:pt x="2472" y="6049"/>
                  <a:pt x="2435" y="6065"/>
                  <a:pt x="2396" y="6065"/>
                </a:cubicBezTo>
                <a:cubicBezTo>
                  <a:pt x="2358" y="6065"/>
                  <a:pt x="2321" y="6049"/>
                  <a:pt x="2294" y="6022"/>
                </a:cubicBezTo>
                <a:lnTo>
                  <a:pt x="184" y="3732"/>
                </a:lnTo>
                <a:cubicBezTo>
                  <a:pt x="150" y="3695"/>
                  <a:pt x="138" y="3631"/>
                  <a:pt x="159" y="3583"/>
                </a:cubicBezTo>
                <a:cubicBezTo>
                  <a:pt x="179" y="3538"/>
                  <a:pt x="234" y="3501"/>
                  <a:pt x="284" y="3501"/>
                </a:cubicBezTo>
                <a:lnTo>
                  <a:pt x="606" y="3501"/>
                </a:lnTo>
                <a:cubicBezTo>
                  <a:pt x="686" y="3501"/>
                  <a:pt x="743" y="3446"/>
                  <a:pt x="743" y="3364"/>
                </a:cubicBezTo>
                <a:cubicBezTo>
                  <a:pt x="748" y="3272"/>
                  <a:pt x="738" y="2373"/>
                  <a:pt x="732" y="1264"/>
                </a:cubicBezTo>
                <a:cubicBezTo>
                  <a:pt x="726" y="155"/>
                  <a:pt x="243" y="1"/>
                  <a:pt x="3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90000">
                <a:schemeClr val="accent2"/>
              </a:gs>
            </a:gsLst>
            <a:lin ang="8100000" scaled="0"/>
            <a:tileRect/>
          </a:gradFill>
          <a:ln>
            <a:noFill/>
          </a:ln>
          <a:effectLst>
            <a:outerShdw blurRad="50800" dist="63500" dir="8100000" algn="tr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179705" tIns="71755" rIns="107950" bIns="28829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2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24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7" name="矩形 16"/>
          <p:cNvSpPr/>
          <p:nvPr>
            <p:custDataLst>
              <p:tags r:id="rId10"/>
            </p:custDataLst>
          </p:nvPr>
        </p:nvSpPr>
        <p:spPr>
          <a:xfrm>
            <a:off x="6315075" y="3783330"/>
            <a:ext cx="2320290" cy="53911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增进社会凝聚力</a:t>
            </a:r>
            <a:endParaRPr lang="zh-CN" altLang="en-US" sz="2400" b="1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0" y="2599690"/>
            <a:ext cx="12172950" cy="15925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anchor="ctr" anchorCtr="0">
            <a:noAutofit/>
          </a:bodyPr>
          <a:p>
            <a:pPr marL="0" indent="406400" algn="ctr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第三讲 道德素养与家国情怀的培育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2540642" y="3398878"/>
            <a:ext cx="5830657" cy="1729105"/>
          </a:xfrm>
          <a:prstGeom prst="rect">
            <a:avLst/>
          </a:prstGeom>
          <a:noFill/>
        </p:spPr>
        <p:txBody>
          <a:bodyPr wrap="square" lIns="68558" tIns="34277" rIns="68558" bIns="34277" rtlCol="0">
            <a:spAutoFit/>
          </a:bodyPr>
          <a:lstStyle/>
          <a:p>
            <a:pPr algn="just" defTabSz="1219200"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just" defTabSz="1219200"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just" defTabSz="1219200"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2778" y="1025028"/>
            <a:ext cx="11610820" cy="5189988"/>
          </a:xfrm>
          <a:prstGeom prst="rect">
            <a:avLst/>
          </a:prstGeom>
          <a:noFill/>
          <a:ln w="63500" cmpd="sng">
            <a:noFill/>
            <a:prstDash val="sysDash"/>
          </a:ln>
        </p:spPr>
        <p:txBody>
          <a:bodyPr wrap="square" rtlCol="0" anchor="t">
            <a:noAutofit/>
          </a:bodyPr>
          <a:lstStyle/>
          <a:p>
            <a:pPr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1.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知识目标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·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理解道德素养对自身成才的导向、动力和价值尺度作用。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·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明白中国梦内涵及与家国情怀的联系。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2.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能力目标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·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增强道德践行能力，积极参与各类道德实践活动。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·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培养家国责任担当能力。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3.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情感态度与价值观目标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·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培养深厚家国情怀，增强民族自豪感和责任感。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·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增强对社会主义核心价值观的认同感。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409683" y="484369"/>
            <a:ext cx="3085046" cy="579557"/>
            <a:chOff x="488304" y="162469"/>
            <a:chExt cx="2705225" cy="499248"/>
          </a:xfrm>
        </p:grpSpPr>
        <p:sp>
          <p:nvSpPr>
            <p:cNvPr id="10" name="圆角矩形 9"/>
            <p:cNvSpPr/>
            <p:nvPr/>
          </p:nvSpPr>
          <p:spPr>
            <a:xfrm>
              <a:off x="488304" y="162469"/>
              <a:ext cx="2704699" cy="465065"/>
            </a:xfrm>
            <a:prstGeom prst="roundRect">
              <a:avLst>
                <a:gd name="adj" fmla="val 35302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416" tIns="25707" rIns="51416" bIns="25707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555656" y="199106"/>
              <a:ext cx="2637873" cy="462611"/>
            </a:xfrm>
            <a:prstGeom prst="roundRect">
              <a:avLst>
                <a:gd name="adj" fmla="val 35302"/>
              </a:avLst>
            </a:prstGeom>
            <a:solidFill>
              <a:srgbClr val="0070C0"/>
            </a:solidFill>
            <a:ln>
              <a:noFill/>
            </a:ln>
            <a:effectLst>
              <a:innerShdw blurRad="127000" dist="127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416" tIns="25707" rIns="51416" bIns="25707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2" name="文本框 24"/>
          <p:cNvSpPr txBox="1">
            <a:spLocks noChangeArrowheads="1"/>
          </p:cNvSpPr>
          <p:nvPr/>
        </p:nvSpPr>
        <p:spPr bwMode="auto">
          <a:xfrm>
            <a:off x="4769600" y="604881"/>
            <a:ext cx="2389800" cy="419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16" tIns="25707" rIns="51416" bIns="25707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spc="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教学目标</a:t>
            </a:r>
            <a:endParaRPr lang="zh-CN" altLang="en-US" sz="2400" b="1" spc="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2081" y="6581624"/>
            <a:ext cx="2158581" cy="274320"/>
          </a:xfrm>
          <a:prstGeom prst="rect">
            <a:avLst/>
          </a:prstGeom>
        </p:spPr>
        <p:txBody>
          <a:bodyPr wrap="square" lIns="91426" tIns="45712" rIns="91426" bIns="45712">
            <a:spAutoFit/>
          </a:bodyPr>
          <a:p>
            <a:r>
              <a:rPr lang="zh-CN" altLang="en-US" sz="1200" b="1" dirty="0">
                <a:solidFill>
                  <a:srgbClr val="0C5EB8"/>
                </a:solidFill>
                <a:latin typeface="微软雅黑" panose="020B0503020204020204" charset="-122"/>
                <a:ea typeface="微软雅黑" panose="020B0503020204020204" charset="-122"/>
              </a:rPr>
              <a:t>厚德明道 </a:t>
            </a:r>
            <a:r>
              <a:rPr lang="en-US" altLang="zh-CN" sz="1200" b="1" dirty="0">
                <a:solidFill>
                  <a:srgbClr val="0C5EB8"/>
                </a:solidFill>
                <a:latin typeface="微软雅黑" panose="020B0503020204020204" charset="-122"/>
                <a:ea typeface="微软雅黑" panose="020B0503020204020204" charset="-122"/>
              </a:rPr>
              <a:t>I</a:t>
            </a:r>
            <a:r>
              <a:rPr lang="zh-CN" altLang="en-US" sz="1200" b="1" dirty="0">
                <a:solidFill>
                  <a:srgbClr val="0C5EB8"/>
                </a:solidFill>
                <a:latin typeface="微软雅黑" panose="020B0503020204020204" charset="-122"/>
                <a:ea typeface="微软雅黑" panose="020B0503020204020204" charset="-122"/>
              </a:rPr>
              <a:t> 善学励能</a:t>
            </a:r>
            <a:endParaRPr lang="zh-CN" altLang="en-US" sz="1200" b="1" dirty="0">
              <a:solidFill>
                <a:srgbClr val="0C5EB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1" grpId="1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973705" y="436880"/>
            <a:ext cx="65938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/>
              <a:t>一、道德素养的培育路径</a:t>
            </a:r>
            <a:endParaRPr lang="zh-CN" altLang="en-US" sz="3200" b="1"/>
          </a:p>
        </p:txBody>
      </p:sp>
      <p:grpSp>
        <p:nvGrpSpPr>
          <p:cNvPr id="35" name="组合 34"/>
          <p:cNvGrpSpPr/>
          <p:nvPr>
            <p:custDataLst>
              <p:tags r:id="rId1"/>
            </p:custDataLst>
          </p:nvPr>
        </p:nvGrpSpPr>
        <p:grpSpPr>
          <a:xfrm>
            <a:off x="387305" y="1879666"/>
            <a:ext cx="11561445" cy="4162928"/>
            <a:chOff x="610" y="2442"/>
            <a:chExt cx="18207" cy="6556"/>
          </a:xfrm>
        </p:grpSpPr>
        <p:sp>
          <p:nvSpPr>
            <p:cNvPr id="4" name="标题 1"/>
            <p:cNvSpPr txBox="1"/>
            <p:nvPr>
              <p:custDataLst>
                <p:tags r:id="rId2"/>
              </p:custDataLst>
            </p:nvPr>
          </p:nvSpPr>
          <p:spPr>
            <a:xfrm>
              <a:off x="1276" y="2821"/>
              <a:ext cx="4989" cy="5953"/>
            </a:xfrm>
            <a:prstGeom prst="rect">
              <a:avLst/>
            </a:prstGeom>
            <a:solidFill>
              <a:schemeClr val="bg1"/>
            </a:solidFill>
            <a:ln w="12700" cap="sq">
              <a:solidFill>
                <a:schemeClr val="accent1"/>
              </a:solidFill>
              <a:miter/>
            </a:ln>
          </p:spPr>
          <p:txBody>
            <a:bodyPr vert="horz" wrap="square" lIns="91440" tIns="45720" rIns="91440" bIns="45720" rtlCol="0" anchor="ctr"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5" name="标题 1"/>
            <p:cNvSpPr txBox="1"/>
            <p:nvPr>
              <p:custDataLst>
                <p:tags r:id="rId3"/>
              </p:custDataLst>
            </p:nvPr>
          </p:nvSpPr>
          <p:spPr>
            <a:xfrm>
              <a:off x="1390" y="2960"/>
              <a:ext cx="4762" cy="5669"/>
            </a:xfrm>
            <a:prstGeom prst="rect">
              <a:avLst/>
            </a:prstGeom>
            <a:solidFill>
              <a:schemeClr val="bg1"/>
            </a:solidFill>
            <a:ln w="12700" cap="sq">
              <a:solidFill>
                <a:schemeClr val="accent1"/>
              </a:solidFill>
              <a:miter/>
            </a:ln>
          </p:spPr>
          <p:txBody>
            <a:bodyPr vert="horz" wrap="square" lIns="91440" tIns="45720" rIns="91440" bIns="45720" rtlCol="0" anchor="ctr"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6" name="标题 1"/>
            <p:cNvSpPr txBox="1"/>
            <p:nvPr>
              <p:custDataLst>
                <p:tags r:id="rId4"/>
              </p:custDataLst>
            </p:nvPr>
          </p:nvSpPr>
          <p:spPr>
            <a:xfrm>
              <a:off x="610" y="2442"/>
              <a:ext cx="1251" cy="1251"/>
            </a:xfrm>
            <a:prstGeom prst="rect">
              <a:avLst/>
            </a:prstGeom>
            <a:solidFill>
              <a:schemeClr val="accent1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7" name="标题 1"/>
            <p:cNvSpPr txBox="1"/>
            <p:nvPr>
              <p:custDataLst>
                <p:tags r:id="rId5"/>
              </p:custDataLst>
            </p:nvPr>
          </p:nvSpPr>
          <p:spPr>
            <a:xfrm>
              <a:off x="5820" y="8139"/>
              <a:ext cx="859" cy="859"/>
            </a:xfrm>
            <a:prstGeom prst="rect">
              <a:avLst/>
            </a:prstGeom>
            <a:solidFill>
              <a:schemeClr val="accent1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8" name="标题 1"/>
            <p:cNvSpPr txBox="1"/>
            <p:nvPr>
              <p:custDataLst>
                <p:tags r:id="rId6"/>
              </p:custDataLst>
            </p:nvPr>
          </p:nvSpPr>
          <p:spPr>
            <a:xfrm>
              <a:off x="773" y="2652"/>
              <a:ext cx="924" cy="830"/>
            </a:xfrm>
            <a:prstGeom prst="rect">
              <a:avLst/>
            </a:prstGeom>
            <a:noFill/>
            <a:ln cap="sq">
              <a:noFill/>
            </a:ln>
          </p:spPr>
          <p:txBody>
            <a:bodyPr vert="horz" wrap="square" lIns="0" tIns="0" rIns="0" bIns="0" rtlCol="0" anchor="ctr"/>
            <a:p>
              <a:pPr algn="ctr">
                <a:lnSpc>
                  <a:spcPct val="130000"/>
                </a:lnSpc>
              </a:pPr>
              <a:r>
                <a:rPr kumimoji="1" lang="en-US" altLang="zh-CN" sz="2800">
                  <a:ln w="12700">
                    <a:noFill/>
                  </a:ln>
                  <a:solidFill>
                    <a:srgbClr val="FFFFFF">
                      <a:alpha val="100000"/>
                    </a:srgbClr>
                  </a:solidFill>
                  <a:latin typeface="OPPOSans B" panose="00020600040101010101" charset="-122"/>
                  <a:ea typeface="OPPOSans B" panose="00020600040101010101" charset="-122"/>
                  <a:cs typeface="OPPOSans B" panose="00020600040101010101" charset="-122"/>
                </a:rPr>
                <a:t>01</a:t>
              </a:r>
              <a:endParaRPr kumimoji="1" lang="zh-CN" altLang="en-US"/>
            </a:p>
          </p:txBody>
        </p:sp>
        <p:sp>
          <p:nvSpPr>
            <p:cNvPr id="9" name="标题 1"/>
            <p:cNvSpPr txBox="1"/>
            <p:nvPr>
              <p:custDataLst>
                <p:tags r:id="rId7"/>
              </p:custDataLst>
            </p:nvPr>
          </p:nvSpPr>
          <p:spPr>
            <a:xfrm>
              <a:off x="1523" y="4091"/>
              <a:ext cx="4451" cy="4183"/>
            </a:xfrm>
            <a:prstGeom prst="rect">
              <a:avLst/>
            </a:prstGeom>
            <a:noFill/>
            <a:ln cap="sq">
              <a:noFill/>
            </a:ln>
          </p:spPr>
          <p:txBody>
            <a:bodyPr vert="horz" wrap="square" lIns="0" tIns="0" rIns="0" bIns="0" rtlCol="0" anchor="t"/>
            <a:p>
              <a:pPr algn="l">
                <a:lnSpc>
                  <a:spcPct val="150000"/>
                </a:lnSpc>
              </a:pPr>
              <a:r>
                <a:rPr kumimoji="1" lang="zh-CN" altLang="en-US" sz="2000" b="1">
                  <a:ln w="12700">
                    <a:noFill/>
                  </a:ln>
                  <a:solidFill>
                    <a:srgbClr val="262626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形成良好的道德风尚，将道德规范融入到自己日常的学习生活当中。</a:t>
              </a:r>
              <a:endParaRPr kumimoji="1" lang="zh-CN" altLang="en-US" sz="2000" b="1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" name="标题 1"/>
            <p:cNvSpPr txBox="1"/>
            <p:nvPr>
              <p:custDataLst>
                <p:tags r:id="rId8"/>
              </p:custDataLst>
            </p:nvPr>
          </p:nvSpPr>
          <p:spPr>
            <a:xfrm>
              <a:off x="5982" y="8334"/>
              <a:ext cx="535" cy="468"/>
            </a:xfrm>
            <a:custGeom>
              <a:avLst/>
              <a:gdLst>
                <a:gd name="connsiteX0" fmla="*/ 411292 w 822400"/>
                <a:gd name="connsiteY0" fmla="*/ 234366 h 720000"/>
                <a:gd name="connsiteX1" fmla="*/ 285658 w 822400"/>
                <a:gd name="connsiteY1" fmla="*/ 360000 h 720000"/>
                <a:gd name="connsiteX2" fmla="*/ 411292 w 822400"/>
                <a:gd name="connsiteY2" fmla="*/ 485635 h 720000"/>
                <a:gd name="connsiteX3" fmla="*/ 536927 w 822400"/>
                <a:gd name="connsiteY3" fmla="*/ 360000 h 720000"/>
                <a:gd name="connsiteX4" fmla="*/ 411292 w 822400"/>
                <a:gd name="connsiteY4" fmla="*/ 234366 h 720000"/>
                <a:gd name="connsiteX5" fmla="*/ 411292 w 822400"/>
                <a:gd name="connsiteY5" fmla="*/ 178938 h 720000"/>
                <a:gd name="connsiteX6" fmla="*/ 592354 w 822400"/>
                <a:gd name="connsiteY6" fmla="*/ 360000 h 720000"/>
                <a:gd name="connsiteX7" fmla="*/ 411292 w 822400"/>
                <a:gd name="connsiteY7" fmla="*/ 541063 h 720000"/>
                <a:gd name="connsiteX8" fmla="*/ 230230 w 822400"/>
                <a:gd name="connsiteY8" fmla="*/ 360000 h 720000"/>
                <a:gd name="connsiteX9" fmla="*/ 411292 w 822400"/>
                <a:gd name="connsiteY9" fmla="*/ 178938 h 720000"/>
                <a:gd name="connsiteX10" fmla="*/ 235403 w 822400"/>
                <a:gd name="connsiteY10" fmla="*/ 55427 h 720000"/>
                <a:gd name="connsiteX11" fmla="*/ 59514 w 822400"/>
                <a:gd name="connsiteY11" fmla="*/ 360000 h 720000"/>
                <a:gd name="connsiteX12" fmla="*/ 235403 w 822400"/>
                <a:gd name="connsiteY12" fmla="*/ 664573 h 720000"/>
                <a:gd name="connsiteX13" fmla="*/ 587089 w 822400"/>
                <a:gd name="connsiteY13" fmla="*/ 664573 h 720000"/>
                <a:gd name="connsiteX14" fmla="*/ 762978 w 822400"/>
                <a:gd name="connsiteY14" fmla="*/ 360000 h 720000"/>
                <a:gd name="connsiteX15" fmla="*/ 587089 w 822400"/>
                <a:gd name="connsiteY15" fmla="*/ 55427 h 720000"/>
                <a:gd name="connsiteX16" fmla="*/ 219883 w 822400"/>
                <a:gd name="connsiteY16" fmla="*/ 0 h 720000"/>
                <a:gd name="connsiteX17" fmla="*/ 602516 w 822400"/>
                <a:gd name="connsiteY17" fmla="*/ 0 h 720000"/>
                <a:gd name="connsiteX18" fmla="*/ 627274 w 822400"/>
                <a:gd name="connsiteY18" fmla="*/ 14319 h 720000"/>
                <a:gd name="connsiteX19" fmla="*/ 818590 w 822400"/>
                <a:gd name="connsiteY19" fmla="*/ 345682 h 720000"/>
                <a:gd name="connsiteX20" fmla="*/ 818590 w 822400"/>
                <a:gd name="connsiteY20" fmla="*/ 374319 h 720000"/>
                <a:gd name="connsiteX21" fmla="*/ 627366 w 822400"/>
                <a:gd name="connsiteY21" fmla="*/ 705682 h 720000"/>
                <a:gd name="connsiteX22" fmla="*/ 602608 w 822400"/>
                <a:gd name="connsiteY22" fmla="*/ 720000 h 720000"/>
                <a:gd name="connsiteX23" fmla="*/ 219976 w 822400"/>
                <a:gd name="connsiteY23" fmla="*/ 720000 h 720000"/>
                <a:gd name="connsiteX24" fmla="*/ 195218 w 822400"/>
                <a:gd name="connsiteY24" fmla="*/ 705682 h 720000"/>
                <a:gd name="connsiteX25" fmla="*/ 3810 w 822400"/>
                <a:gd name="connsiteY25" fmla="*/ 374319 h 720000"/>
                <a:gd name="connsiteX26" fmla="*/ 3810 w 822400"/>
                <a:gd name="connsiteY26" fmla="*/ 345682 h 720000"/>
                <a:gd name="connsiteX27" fmla="*/ 195126 w 822400"/>
                <a:gd name="connsiteY27" fmla="*/ 14319 h 720000"/>
                <a:gd name="connsiteX28" fmla="*/ 219883 w 822400"/>
                <a:gd name="connsiteY28" fmla="*/ 0 h 720000"/>
              </a:gdLst>
              <a:ahLst/>
              <a:cxnLst/>
              <a:rect l="l" t="t" r="r" b="b"/>
              <a:pathLst>
                <a:path w="822400" h="720000">
                  <a:moveTo>
                    <a:pt x="411292" y="234366"/>
                  </a:moveTo>
                  <a:cubicBezTo>
                    <a:pt x="342008" y="234366"/>
                    <a:pt x="285658" y="290716"/>
                    <a:pt x="285658" y="360000"/>
                  </a:cubicBezTo>
                  <a:cubicBezTo>
                    <a:pt x="285658" y="429284"/>
                    <a:pt x="342008" y="485635"/>
                    <a:pt x="411292" y="485635"/>
                  </a:cubicBezTo>
                  <a:cubicBezTo>
                    <a:pt x="480576" y="485635"/>
                    <a:pt x="536927" y="429284"/>
                    <a:pt x="536927" y="360000"/>
                  </a:cubicBezTo>
                  <a:cubicBezTo>
                    <a:pt x="536927" y="290716"/>
                    <a:pt x="480576" y="234366"/>
                    <a:pt x="411292" y="234366"/>
                  </a:cubicBezTo>
                  <a:close/>
                  <a:moveTo>
                    <a:pt x="411292" y="178938"/>
                  </a:moveTo>
                  <a:cubicBezTo>
                    <a:pt x="511153" y="178938"/>
                    <a:pt x="592354" y="260139"/>
                    <a:pt x="592354" y="360000"/>
                  </a:cubicBezTo>
                  <a:cubicBezTo>
                    <a:pt x="592354" y="459861"/>
                    <a:pt x="511153" y="541063"/>
                    <a:pt x="411292" y="541063"/>
                  </a:cubicBezTo>
                  <a:cubicBezTo>
                    <a:pt x="311431" y="541063"/>
                    <a:pt x="230230" y="459861"/>
                    <a:pt x="230230" y="360000"/>
                  </a:cubicBezTo>
                  <a:cubicBezTo>
                    <a:pt x="230230" y="260139"/>
                    <a:pt x="311431" y="178938"/>
                    <a:pt x="411292" y="178938"/>
                  </a:cubicBezTo>
                  <a:close/>
                  <a:moveTo>
                    <a:pt x="235403" y="55427"/>
                  </a:moveTo>
                  <a:lnTo>
                    <a:pt x="59514" y="360000"/>
                  </a:lnTo>
                  <a:lnTo>
                    <a:pt x="235403" y="664573"/>
                  </a:lnTo>
                  <a:lnTo>
                    <a:pt x="587089" y="664573"/>
                  </a:lnTo>
                  <a:lnTo>
                    <a:pt x="762978" y="360000"/>
                  </a:lnTo>
                  <a:lnTo>
                    <a:pt x="587089" y="55427"/>
                  </a:lnTo>
                  <a:close/>
                  <a:moveTo>
                    <a:pt x="219883" y="0"/>
                  </a:moveTo>
                  <a:lnTo>
                    <a:pt x="602516" y="0"/>
                  </a:lnTo>
                  <a:cubicBezTo>
                    <a:pt x="612678" y="0"/>
                    <a:pt x="622193" y="5450"/>
                    <a:pt x="627274" y="14319"/>
                  </a:cubicBezTo>
                  <a:lnTo>
                    <a:pt x="818590" y="345682"/>
                  </a:lnTo>
                  <a:cubicBezTo>
                    <a:pt x="823671" y="354550"/>
                    <a:pt x="823671" y="365451"/>
                    <a:pt x="818590" y="374319"/>
                  </a:cubicBezTo>
                  <a:lnTo>
                    <a:pt x="627366" y="705682"/>
                  </a:lnTo>
                  <a:cubicBezTo>
                    <a:pt x="622285" y="714550"/>
                    <a:pt x="612770" y="720000"/>
                    <a:pt x="602608" y="720000"/>
                  </a:cubicBezTo>
                  <a:lnTo>
                    <a:pt x="219976" y="720000"/>
                  </a:lnTo>
                  <a:cubicBezTo>
                    <a:pt x="209814" y="720000"/>
                    <a:pt x="200299" y="714550"/>
                    <a:pt x="195218" y="705682"/>
                  </a:cubicBezTo>
                  <a:lnTo>
                    <a:pt x="3810" y="374319"/>
                  </a:lnTo>
                  <a:cubicBezTo>
                    <a:pt x="-1271" y="365543"/>
                    <a:pt x="-1271" y="354550"/>
                    <a:pt x="3810" y="345682"/>
                  </a:cubicBezTo>
                  <a:lnTo>
                    <a:pt x="195126" y="14319"/>
                  </a:lnTo>
                  <a:cubicBezTo>
                    <a:pt x="200207" y="5450"/>
                    <a:pt x="209721" y="0"/>
                    <a:pt x="219883" y="0"/>
                  </a:cubicBezTo>
                  <a:close/>
                </a:path>
              </a:pathLst>
            </a:custGeom>
            <a:solidFill>
              <a:schemeClr val="bg1"/>
            </a:solidFill>
            <a:ln w="1553" cap="flat">
              <a:noFill/>
              <a:miter/>
            </a:ln>
          </p:spPr>
          <p:txBody>
            <a:bodyPr vert="horz" wrap="square" lIns="91440" tIns="45720" rIns="91440" bIns="45720" rtlCol="0" anchor="ctr"/>
            <a:p>
              <a:pPr algn="l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11" name="标题 1"/>
            <p:cNvSpPr txBox="1"/>
            <p:nvPr>
              <p:custDataLst>
                <p:tags r:id="rId9"/>
              </p:custDataLst>
            </p:nvPr>
          </p:nvSpPr>
          <p:spPr>
            <a:xfrm>
              <a:off x="2025" y="2442"/>
              <a:ext cx="177" cy="17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12" name="标题 1"/>
            <p:cNvSpPr txBox="1"/>
            <p:nvPr>
              <p:custDataLst>
                <p:tags r:id="rId10"/>
              </p:custDataLst>
            </p:nvPr>
          </p:nvSpPr>
          <p:spPr>
            <a:xfrm>
              <a:off x="610" y="3838"/>
              <a:ext cx="253" cy="253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13" name="标题 1"/>
            <p:cNvSpPr txBox="1"/>
            <p:nvPr>
              <p:custDataLst>
                <p:tags r:id="rId11"/>
              </p:custDataLst>
            </p:nvPr>
          </p:nvSpPr>
          <p:spPr>
            <a:xfrm>
              <a:off x="1729" y="3078"/>
              <a:ext cx="4082" cy="1132"/>
            </a:xfrm>
            <a:prstGeom prst="rect">
              <a:avLst/>
            </a:prstGeom>
            <a:noFill/>
            <a:ln cap="sq">
              <a:noFill/>
            </a:ln>
          </p:spPr>
          <p:txBody>
            <a:bodyPr vert="horz" wrap="square" lIns="0" tIns="0" rIns="0" bIns="0" rtlCol="0" anchor="ctr"/>
            <a:p>
              <a:pPr algn="ctr">
                <a:lnSpc>
                  <a:spcPct val="130000"/>
                </a:lnSpc>
              </a:pPr>
              <a:r>
                <a:rPr kumimoji="1" lang="zh-CN" altLang="en-US" sz="2400" b="1">
                  <a:ln w="12700">
                    <a:noFill/>
                  </a:ln>
                  <a:solidFill>
                    <a:srgbClr val="2C75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Source Han Sans CN Bold" panose="020B0800000000000000" charset="-122"/>
                </a:rPr>
                <a:t>提高道德践行意识</a:t>
              </a:r>
              <a:endParaRPr kumimoji="1" lang="zh-CN" altLang="en-US" sz="2400" b="1">
                <a:ln w="12700">
                  <a:noFill/>
                </a:ln>
                <a:solidFill>
                  <a:srgbClr val="2C75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Source Han Sans CN Bold" panose="020B0800000000000000" charset="-122"/>
              </a:endParaRPr>
            </a:p>
          </p:txBody>
        </p:sp>
        <p:sp>
          <p:nvSpPr>
            <p:cNvPr id="14" name="标题 1"/>
            <p:cNvSpPr txBox="1"/>
            <p:nvPr>
              <p:custDataLst>
                <p:tags r:id="rId12"/>
              </p:custDataLst>
            </p:nvPr>
          </p:nvSpPr>
          <p:spPr>
            <a:xfrm>
              <a:off x="7345" y="2821"/>
              <a:ext cx="4989" cy="5953"/>
            </a:xfrm>
            <a:prstGeom prst="rect">
              <a:avLst/>
            </a:prstGeom>
            <a:solidFill>
              <a:schemeClr val="bg1"/>
            </a:solidFill>
            <a:ln w="12700" cap="sq">
              <a:solidFill>
                <a:schemeClr val="accent2"/>
              </a:solidFill>
              <a:miter/>
            </a:ln>
          </p:spPr>
          <p:txBody>
            <a:bodyPr vert="horz" wrap="square" lIns="91440" tIns="45720" rIns="91440" bIns="45720" rtlCol="0" anchor="ctr"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15" name="标题 1"/>
            <p:cNvSpPr txBox="1"/>
            <p:nvPr>
              <p:custDataLst>
                <p:tags r:id="rId13"/>
              </p:custDataLst>
            </p:nvPr>
          </p:nvSpPr>
          <p:spPr>
            <a:xfrm>
              <a:off x="7459" y="2960"/>
              <a:ext cx="4762" cy="5669"/>
            </a:xfrm>
            <a:prstGeom prst="rect">
              <a:avLst/>
            </a:prstGeom>
            <a:solidFill>
              <a:schemeClr val="bg1"/>
            </a:solidFill>
            <a:ln w="12700" cap="sq">
              <a:solidFill>
                <a:schemeClr val="accent2"/>
              </a:solidFill>
              <a:miter/>
            </a:ln>
          </p:spPr>
          <p:txBody>
            <a:bodyPr vert="horz" wrap="square" lIns="91440" tIns="45720" rIns="91440" bIns="45720" rtlCol="0" anchor="ctr"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16" name="标题 1"/>
            <p:cNvSpPr txBox="1"/>
            <p:nvPr>
              <p:custDataLst>
                <p:tags r:id="rId14"/>
              </p:custDataLst>
            </p:nvPr>
          </p:nvSpPr>
          <p:spPr>
            <a:xfrm>
              <a:off x="6679" y="2442"/>
              <a:ext cx="1251" cy="1251"/>
            </a:xfrm>
            <a:prstGeom prst="rect">
              <a:avLst/>
            </a:prstGeom>
            <a:solidFill>
              <a:schemeClr val="accent2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17" name="标题 1"/>
            <p:cNvSpPr txBox="1"/>
            <p:nvPr>
              <p:custDataLst>
                <p:tags r:id="rId15"/>
              </p:custDataLst>
            </p:nvPr>
          </p:nvSpPr>
          <p:spPr>
            <a:xfrm>
              <a:off x="11889" y="8139"/>
              <a:ext cx="859" cy="859"/>
            </a:xfrm>
            <a:prstGeom prst="rect">
              <a:avLst/>
            </a:prstGeom>
            <a:solidFill>
              <a:schemeClr val="accent2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18" name="标题 1"/>
            <p:cNvSpPr txBox="1"/>
            <p:nvPr>
              <p:custDataLst>
                <p:tags r:id="rId16"/>
              </p:custDataLst>
            </p:nvPr>
          </p:nvSpPr>
          <p:spPr>
            <a:xfrm>
              <a:off x="6842" y="2652"/>
              <a:ext cx="924" cy="830"/>
            </a:xfrm>
            <a:prstGeom prst="rect">
              <a:avLst/>
            </a:prstGeom>
            <a:noFill/>
            <a:ln cap="sq">
              <a:noFill/>
            </a:ln>
          </p:spPr>
          <p:txBody>
            <a:bodyPr vert="horz" wrap="square" lIns="0" tIns="0" rIns="0" bIns="0" rtlCol="0" anchor="ctr"/>
            <a:p>
              <a:pPr algn="ctr">
                <a:lnSpc>
                  <a:spcPct val="130000"/>
                </a:lnSpc>
              </a:pPr>
              <a:r>
                <a:rPr kumimoji="1" lang="en-US" altLang="zh-CN" sz="2800">
                  <a:ln w="12700">
                    <a:noFill/>
                  </a:ln>
                  <a:solidFill>
                    <a:srgbClr val="FFFFFF">
                      <a:alpha val="100000"/>
                    </a:srgbClr>
                  </a:solidFill>
                  <a:latin typeface="OPPOSans B" panose="00020600040101010101" charset="-122"/>
                  <a:ea typeface="OPPOSans B" panose="00020600040101010101" charset="-122"/>
                  <a:cs typeface="OPPOSans B" panose="00020600040101010101" charset="-122"/>
                </a:rPr>
                <a:t>02</a:t>
              </a:r>
              <a:endParaRPr kumimoji="1" lang="zh-CN" altLang="en-US"/>
            </a:p>
          </p:txBody>
        </p:sp>
        <p:sp>
          <p:nvSpPr>
            <p:cNvPr id="19" name="标题 1"/>
            <p:cNvSpPr txBox="1"/>
            <p:nvPr>
              <p:custDataLst>
                <p:tags r:id="rId17"/>
              </p:custDataLst>
            </p:nvPr>
          </p:nvSpPr>
          <p:spPr>
            <a:xfrm>
              <a:off x="7561" y="4210"/>
              <a:ext cx="4670" cy="3692"/>
            </a:xfrm>
            <a:prstGeom prst="rect">
              <a:avLst/>
            </a:prstGeom>
            <a:noFill/>
            <a:ln cap="sq">
              <a:noFill/>
            </a:ln>
          </p:spPr>
          <p:txBody>
            <a:bodyPr vert="horz" wrap="square" lIns="0" tIns="0" rIns="0" bIns="0" rtlCol="0" anchor="t"/>
            <a:p>
              <a:pPr algn="l">
                <a:lnSpc>
                  <a:spcPct val="150000"/>
                </a:lnSpc>
              </a:pPr>
              <a:r>
                <a:rPr kumimoji="1" lang="zh-CN" altLang="en-US" sz="2000" b="1">
                  <a:ln w="12700">
                    <a:noFill/>
                  </a:ln>
                  <a:solidFill>
                    <a:srgbClr val="262626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只有做到</a:t>
              </a:r>
              <a:r>
                <a:rPr kumimoji="1" lang="en-US" altLang="zh-CN" sz="2000" b="1">
                  <a:ln w="12700">
                    <a:noFill/>
                  </a:ln>
                  <a:solidFill>
                    <a:srgbClr val="262626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“</a:t>
              </a:r>
              <a:r>
                <a:rPr kumimoji="1" lang="zh-CN" altLang="en-US" sz="2000" b="1">
                  <a:ln w="12700">
                    <a:noFill/>
                  </a:ln>
                  <a:solidFill>
                    <a:srgbClr val="262626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慎独</a:t>
              </a:r>
              <a:r>
                <a:rPr kumimoji="1" lang="en-US" altLang="zh-CN" sz="2000" b="1">
                  <a:ln w="12700">
                    <a:noFill/>
                  </a:ln>
                  <a:solidFill>
                    <a:srgbClr val="262626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”</a:t>
              </a:r>
              <a:r>
                <a:rPr kumimoji="1" lang="zh-CN" altLang="en-US" sz="2000" b="1">
                  <a:ln w="12700">
                    <a:noFill/>
                  </a:ln>
                  <a:solidFill>
                    <a:srgbClr val="262626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，才能够从根本上提高大学生的道德修养，进而解决道德践行中知行脱节问题，形成良好的道德行为习惯。</a:t>
              </a:r>
              <a:endParaRPr kumimoji="1" lang="zh-CN" altLang="en-US" sz="2000" b="1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0" name="标题 1"/>
            <p:cNvSpPr txBox="1"/>
            <p:nvPr>
              <p:custDataLst>
                <p:tags r:id="rId18"/>
              </p:custDataLst>
            </p:nvPr>
          </p:nvSpPr>
          <p:spPr>
            <a:xfrm>
              <a:off x="12051" y="8301"/>
              <a:ext cx="535" cy="535"/>
            </a:xfrm>
            <a:custGeom>
              <a:avLst/>
              <a:gdLst>
                <a:gd name="connsiteX0" fmla="*/ 457070 w 720001"/>
                <a:gd name="connsiteY0" fmla="*/ 57166 h 720001"/>
                <a:gd name="connsiteX1" fmla="*/ 457070 w 720001"/>
                <a:gd name="connsiteY1" fmla="*/ 263017 h 720001"/>
                <a:gd name="connsiteX2" fmla="*/ 662921 w 720001"/>
                <a:gd name="connsiteY2" fmla="*/ 263017 h 720001"/>
                <a:gd name="connsiteX3" fmla="*/ 647393 w 720001"/>
                <a:gd name="connsiteY3" fmla="*/ 212704 h 720001"/>
                <a:gd name="connsiteX4" fmla="*/ 591008 w 720001"/>
                <a:gd name="connsiteY4" fmla="*/ 129079 h 720001"/>
                <a:gd name="connsiteX5" fmla="*/ 507383 w 720001"/>
                <a:gd name="connsiteY5" fmla="*/ 72694 h 720001"/>
                <a:gd name="connsiteX6" fmla="*/ 457070 w 720001"/>
                <a:gd name="connsiteY6" fmla="*/ 57166 h 720001"/>
                <a:gd name="connsiteX7" fmla="*/ 307952 w 720001"/>
                <a:gd name="connsiteY7" fmla="*/ 56386 h 720001"/>
                <a:gd name="connsiteX8" fmla="*/ 240115 w 720001"/>
                <a:gd name="connsiteY8" fmla="*/ 76251 h 720001"/>
                <a:gd name="connsiteX9" fmla="*/ 142092 w 720001"/>
                <a:gd name="connsiteY9" fmla="*/ 142179 h 720001"/>
                <a:gd name="connsiteX10" fmla="*/ 76077 w 720001"/>
                <a:gd name="connsiteY10" fmla="*/ 240116 h 720001"/>
                <a:gd name="connsiteX11" fmla="*/ 51874 w 720001"/>
                <a:gd name="connsiteY11" fmla="*/ 360000 h 720001"/>
                <a:gd name="connsiteX12" fmla="*/ 76077 w 720001"/>
                <a:gd name="connsiteY12" fmla="*/ 479885 h 720001"/>
                <a:gd name="connsiteX13" fmla="*/ 142092 w 720001"/>
                <a:gd name="connsiteY13" fmla="*/ 577822 h 720001"/>
                <a:gd name="connsiteX14" fmla="*/ 240029 w 720001"/>
                <a:gd name="connsiteY14" fmla="*/ 643837 h 720001"/>
                <a:gd name="connsiteX15" fmla="*/ 359913 w 720001"/>
                <a:gd name="connsiteY15" fmla="*/ 668039 h 720001"/>
                <a:gd name="connsiteX16" fmla="*/ 479798 w 720001"/>
                <a:gd name="connsiteY16" fmla="*/ 643837 h 720001"/>
                <a:gd name="connsiteX17" fmla="*/ 577735 w 720001"/>
                <a:gd name="connsiteY17" fmla="*/ 577822 h 720001"/>
                <a:gd name="connsiteX18" fmla="*/ 643750 w 720001"/>
                <a:gd name="connsiteY18" fmla="*/ 479885 h 720001"/>
                <a:gd name="connsiteX19" fmla="*/ 663615 w 720001"/>
                <a:gd name="connsiteY19" fmla="*/ 412049 h 720001"/>
                <a:gd name="connsiteX20" fmla="*/ 360000 w 720001"/>
                <a:gd name="connsiteY20" fmla="*/ 412049 h 720001"/>
                <a:gd name="connsiteX21" fmla="*/ 307952 w 720001"/>
                <a:gd name="connsiteY21" fmla="*/ 360000 h 720001"/>
                <a:gd name="connsiteX22" fmla="*/ 405022 w 720001"/>
                <a:gd name="connsiteY22" fmla="*/ 0 h 720001"/>
                <a:gd name="connsiteX23" fmla="*/ 720001 w 720001"/>
                <a:gd name="connsiteY23" fmla="*/ 314979 h 720001"/>
                <a:gd name="connsiteX24" fmla="*/ 405022 w 720001"/>
                <a:gd name="connsiteY24" fmla="*/ 314979 h 720001"/>
                <a:gd name="connsiteX25" fmla="*/ 360000 w 720001"/>
                <a:gd name="connsiteY25" fmla="*/ 0 h 720001"/>
                <a:gd name="connsiteX26" fmla="*/ 360000 w 720001"/>
                <a:gd name="connsiteY26" fmla="*/ 360000 h 720001"/>
                <a:gd name="connsiteX27" fmla="*/ 720001 w 720001"/>
                <a:gd name="connsiteY27" fmla="*/ 360000 h 720001"/>
                <a:gd name="connsiteX28" fmla="*/ 360000 w 720001"/>
                <a:gd name="connsiteY28" fmla="*/ 720001 h 720001"/>
                <a:gd name="connsiteX29" fmla="*/ 0 w 720001"/>
                <a:gd name="connsiteY29" fmla="*/ 360000 h 720001"/>
                <a:gd name="connsiteX30" fmla="*/ 360000 w 720001"/>
                <a:gd name="connsiteY30" fmla="*/ 0 h 720001"/>
              </a:gdLst>
              <a:ahLst/>
              <a:cxnLst/>
              <a:rect l="l" t="t" r="r" b="b"/>
              <a:pathLst>
                <a:path w="720001" h="720001">
                  <a:moveTo>
                    <a:pt x="457070" y="57166"/>
                  </a:moveTo>
                  <a:lnTo>
                    <a:pt x="457070" y="263017"/>
                  </a:lnTo>
                  <a:lnTo>
                    <a:pt x="662921" y="263017"/>
                  </a:lnTo>
                  <a:cubicBezTo>
                    <a:pt x="659451" y="245755"/>
                    <a:pt x="654246" y="229012"/>
                    <a:pt x="647393" y="212704"/>
                  </a:cubicBezTo>
                  <a:cubicBezTo>
                    <a:pt x="634121" y="181388"/>
                    <a:pt x="615210" y="153282"/>
                    <a:pt x="591008" y="129079"/>
                  </a:cubicBezTo>
                  <a:cubicBezTo>
                    <a:pt x="566806" y="104877"/>
                    <a:pt x="538699" y="85966"/>
                    <a:pt x="507383" y="72694"/>
                  </a:cubicBezTo>
                  <a:cubicBezTo>
                    <a:pt x="491075" y="65755"/>
                    <a:pt x="474246" y="60636"/>
                    <a:pt x="457070" y="57166"/>
                  </a:cubicBezTo>
                  <a:close/>
                  <a:moveTo>
                    <a:pt x="307952" y="56386"/>
                  </a:moveTo>
                  <a:cubicBezTo>
                    <a:pt x="284703" y="60376"/>
                    <a:pt x="262062" y="66969"/>
                    <a:pt x="240115" y="76251"/>
                  </a:cubicBezTo>
                  <a:cubicBezTo>
                    <a:pt x="203508" y="91778"/>
                    <a:pt x="170544" y="113986"/>
                    <a:pt x="142092" y="142179"/>
                  </a:cubicBezTo>
                  <a:cubicBezTo>
                    <a:pt x="113812" y="170545"/>
                    <a:pt x="91605" y="203422"/>
                    <a:pt x="76077" y="240116"/>
                  </a:cubicBezTo>
                  <a:cubicBezTo>
                    <a:pt x="60029" y="278111"/>
                    <a:pt x="51874" y="318362"/>
                    <a:pt x="51874" y="360000"/>
                  </a:cubicBezTo>
                  <a:cubicBezTo>
                    <a:pt x="51874" y="401639"/>
                    <a:pt x="60029" y="441976"/>
                    <a:pt x="76077" y="479885"/>
                  </a:cubicBezTo>
                  <a:cubicBezTo>
                    <a:pt x="91605" y="516579"/>
                    <a:pt x="113812" y="549543"/>
                    <a:pt x="142092" y="577822"/>
                  </a:cubicBezTo>
                  <a:cubicBezTo>
                    <a:pt x="170458" y="606102"/>
                    <a:pt x="203335" y="628309"/>
                    <a:pt x="240029" y="643837"/>
                  </a:cubicBezTo>
                  <a:cubicBezTo>
                    <a:pt x="278024" y="659885"/>
                    <a:pt x="318275" y="668039"/>
                    <a:pt x="359913" y="668039"/>
                  </a:cubicBezTo>
                  <a:cubicBezTo>
                    <a:pt x="401552" y="668039"/>
                    <a:pt x="441890" y="659885"/>
                    <a:pt x="479798" y="643837"/>
                  </a:cubicBezTo>
                  <a:cubicBezTo>
                    <a:pt x="516492" y="628309"/>
                    <a:pt x="549456" y="606102"/>
                    <a:pt x="577735" y="577822"/>
                  </a:cubicBezTo>
                  <a:cubicBezTo>
                    <a:pt x="606015" y="549456"/>
                    <a:pt x="628222" y="516579"/>
                    <a:pt x="643750" y="479885"/>
                  </a:cubicBezTo>
                  <a:cubicBezTo>
                    <a:pt x="653032" y="457938"/>
                    <a:pt x="659625" y="435297"/>
                    <a:pt x="663615" y="412049"/>
                  </a:cubicBezTo>
                  <a:lnTo>
                    <a:pt x="360000" y="412049"/>
                  </a:lnTo>
                  <a:cubicBezTo>
                    <a:pt x="331287" y="412049"/>
                    <a:pt x="307952" y="388714"/>
                    <a:pt x="307952" y="360000"/>
                  </a:cubicBezTo>
                  <a:close/>
                  <a:moveTo>
                    <a:pt x="405022" y="0"/>
                  </a:moveTo>
                  <a:cubicBezTo>
                    <a:pt x="578950" y="0"/>
                    <a:pt x="720001" y="141051"/>
                    <a:pt x="720001" y="314979"/>
                  </a:cubicBezTo>
                  <a:lnTo>
                    <a:pt x="405022" y="314979"/>
                  </a:lnTo>
                  <a:close/>
                  <a:moveTo>
                    <a:pt x="360000" y="0"/>
                  </a:moveTo>
                  <a:lnTo>
                    <a:pt x="360000" y="360000"/>
                  </a:lnTo>
                  <a:lnTo>
                    <a:pt x="720001" y="360000"/>
                  </a:lnTo>
                  <a:cubicBezTo>
                    <a:pt x="720001" y="558825"/>
                    <a:pt x="558824" y="720001"/>
                    <a:pt x="360000" y="720001"/>
                  </a:cubicBezTo>
                  <a:cubicBezTo>
                    <a:pt x="161176" y="720001"/>
                    <a:pt x="0" y="558825"/>
                    <a:pt x="0" y="360000"/>
                  </a:cubicBezTo>
                  <a:cubicBezTo>
                    <a:pt x="0" y="161176"/>
                    <a:pt x="161176" y="0"/>
                    <a:pt x="360000" y="0"/>
                  </a:cubicBezTo>
                  <a:close/>
                </a:path>
              </a:pathLst>
            </a:custGeom>
            <a:solidFill>
              <a:schemeClr val="bg1"/>
            </a:solidFill>
            <a:ln w="1553" cap="flat">
              <a:noFill/>
              <a:miter/>
            </a:ln>
          </p:spPr>
          <p:txBody>
            <a:bodyPr vert="horz" wrap="square" lIns="91440" tIns="45720" rIns="91440" bIns="45720" rtlCol="0" anchor="ctr"/>
            <a:p>
              <a:pPr algn="l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2" name="标题 1"/>
            <p:cNvSpPr txBox="1"/>
            <p:nvPr>
              <p:custDataLst>
                <p:tags r:id="rId19"/>
              </p:custDataLst>
            </p:nvPr>
          </p:nvSpPr>
          <p:spPr>
            <a:xfrm>
              <a:off x="8094" y="2442"/>
              <a:ext cx="177" cy="177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22" name="标题 1"/>
            <p:cNvSpPr txBox="1"/>
            <p:nvPr>
              <p:custDataLst>
                <p:tags r:id="rId20"/>
              </p:custDataLst>
            </p:nvPr>
          </p:nvSpPr>
          <p:spPr>
            <a:xfrm>
              <a:off x="6679" y="3838"/>
              <a:ext cx="253" cy="253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23" name="标题 1"/>
            <p:cNvSpPr txBox="1"/>
            <p:nvPr>
              <p:custDataLst>
                <p:tags r:id="rId21"/>
              </p:custDataLst>
            </p:nvPr>
          </p:nvSpPr>
          <p:spPr>
            <a:xfrm>
              <a:off x="7880" y="3078"/>
              <a:ext cx="4082" cy="1132"/>
            </a:xfrm>
            <a:prstGeom prst="rect">
              <a:avLst/>
            </a:prstGeom>
            <a:noFill/>
            <a:ln cap="sq">
              <a:noFill/>
            </a:ln>
          </p:spPr>
          <p:txBody>
            <a:bodyPr vert="horz" wrap="square" lIns="0" tIns="0" rIns="0" bIns="0" rtlCol="0" anchor="ctr"/>
            <a:p>
              <a:pPr algn="ctr">
                <a:lnSpc>
                  <a:spcPct val="130000"/>
                </a:lnSpc>
              </a:pPr>
              <a:r>
                <a:rPr kumimoji="1" lang="zh-CN" altLang="en-US" sz="2400" b="1">
                  <a:ln w="12700">
                    <a:noFill/>
                  </a:ln>
                  <a:solidFill>
                    <a:srgbClr val="2C75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Source Han Sans CN Bold" panose="020B0800000000000000" charset="-122"/>
                  <a:sym typeface="+mn-ea"/>
                </a:rPr>
                <a:t>培养良好的道德行为习惯</a:t>
              </a:r>
              <a:endParaRPr kumimoji="1" lang="zh-CN" altLang="en-US" sz="2400" b="1">
                <a:ln w="12700">
                  <a:noFill/>
                </a:ln>
                <a:solidFill>
                  <a:srgbClr val="2C75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Source Han Sans CN Bold" panose="020B0800000000000000" charset="-122"/>
                <a:sym typeface="+mn-ea"/>
              </a:endParaRPr>
            </a:p>
          </p:txBody>
        </p:sp>
        <p:sp>
          <p:nvSpPr>
            <p:cNvPr id="24" name="标题 1"/>
            <p:cNvSpPr txBox="1"/>
            <p:nvPr>
              <p:custDataLst>
                <p:tags r:id="rId22"/>
              </p:custDataLst>
            </p:nvPr>
          </p:nvSpPr>
          <p:spPr>
            <a:xfrm>
              <a:off x="13414" y="2821"/>
              <a:ext cx="4989" cy="5953"/>
            </a:xfrm>
            <a:prstGeom prst="rect">
              <a:avLst/>
            </a:prstGeom>
            <a:solidFill>
              <a:schemeClr val="bg1"/>
            </a:solidFill>
            <a:ln w="12700" cap="sq">
              <a:solidFill>
                <a:schemeClr val="accent1"/>
              </a:solidFill>
              <a:miter/>
            </a:ln>
          </p:spPr>
          <p:txBody>
            <a:bodyPr vert="horz" wrap="square" lIns="91440" tIns="45720" rIns="91440" bIns="45720" rtlCol="0" anchor="ctr"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25" name="标题 1"/>
            <p:cNvSpPr txBox="1"/>
            <p:nvPr>
              <p:custDataLst>
                <p:tags r:id="rId23"/>
              </p:custDataLst>
            </p:nvPr>
          </p:nvSpPr>
          <p:spPr>
            <a:xfrm>
              <a:off x="13528" y="2960"/>
              <a:ext cx="4762" cy="5669"/>
            </a:xfrm>
            <a:prstGeom prst="rect">
              <a:avLst/>
            </a:prstGeom>
            <a:solidFill>
              <a:schemeClr val="bg1"/>
            </a:solidFill>
            <a:ln w="12700" cap="sq">
              <a:solidFill>
                <a:schemeClr val="accent1"/>
              </a:solidFill>
              <a:miter/>
            </a:ln>
          </p:spPr>
          <p:txBody>
            <a:bodyPr vert="horz" wrap="square" lIns="91440" tIns="45720" rIns="91440" bIns="45720" rtlCol="0" anchor="ctr"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26" name="标题 1"/>
            <p:cNvSpPr txBox="1"/>
            <p:nvPr>
              <p:custDataLst>
                <p:tags r:id="rId24"/>
              </p:custDataLst>
            </p:nvPr>
          </p:nvSpPr>
          <p:spPr>
            <a:xfrm>
              <a:off x="12748" y="2442"/>
              <a:ext cx="1251" cy="1251"/>
            </a:xfrm>
            <a:prstGeom prst="rect">
              <a:avLst/>
            </a:prstGeom>
            <a:solidFill>
              <a:schemeClr val="accent1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27" name="标题 1"/>
            <p:cNvSpPr txBox="1"/>
            <p:nvPr>
              <p:custDataLst>
                <p:tags r:id="rId25"/>
              </p:custDataLst>
            </p:nvPr>
          </p:nvSpPr>
          <p:spPr>
            <a:xfrm>
              <a:off x="17958" y="8139"/>
              <a:ext cx="859" cy="859"/>
            </a:xfrm>
            <a:prstGeom prst="rect">
              <a:avLst/>
            </a:prstGeom>
            <a:solidFill>
              <a:schemeClr val="accent1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28" name="标题 1"/>
            <p:cNvSpPr txBox="1"/>
            <p:nvPr>
              <p:custDataLst>
                <p:tags r:id="rId26"/>
              </p:custDataLst>
            </p:nvPr>
          </p:nvSpPr>
          <p:spPr>
            <a:xfrm>
              <a:off x="12911" y="2652"/>
              <a:ext cx="924" cy="830"/>
            </a:xfrm>
            <a:prstGeom prst="rect">
              <a:avLst/>
            </a:prstGeom>
            <a:noFill/>
            <a:ln cap="sq">
              <a:noFill/>
            </a:ln>
          </p:spPr>
          <p:txBody>
            <a:bodyPr vert="horz" wrap="square" lIns="0" tIns="0" rIns="0" bIns="0" rtlCol="0" anchor="ctr"/>
            <a:p>
              <a:pPr algn="ctr">
                <a:lnSpc>
                  <a:spcPct val="130000"/>
                </a:lnSpc>
              </a:pPr>
              <a:r>
                <a:rPr kumimoji="1" lang="en-US" altLang="zh-CN" sz="2800">
                  <a:ln w="12700">
                    <a:noFill/>
                  </a:ln>
                  <a:solidFill>
                    <a:srgbClr val="FFFFFF">
                      <a:alpha val="100000"/>
                    </a:srgbClr>
                  </a:solidFill>
                  <a:latin typeface="OPPOSans B" panose="00020600040101010101" charset="-122"/>
                  <a:ea typeface="OPPOSans B" panose="00020600040101010101" charset="-122"/>
                  <a:cs typeface="OPPOSans B" panose="00020600040101010101" charset="-122"/>
                </a:rPr>
                <a:t>03</a:t>
              </a:r>
              <a:endParaRPr kumimoji="1" lang="zh-CN" altLang="en-US"/>
            </a:p>
          </p:txBody>
        </p:sp>
        <p:sp>
          <p:nvSpPr>
            <p:cNvPr id="29" name="标题 1"/>
            <p:cNvSpPr txBox="1"/>
            <p:nvPr>
              <p:custDataLst>
                <p:tags r:id="rId27"/>
              </p:custDataLst>
            </p:nvPr>
          </p:nvSpPr>
          <p:spPr>
            <a:xfrm>
              <a:off x="13705" y="4354"/>
              <a:ext cx="4709" cy="3692"/>
            </a:xfrm>
            <a:prstGeom prst="rect">
              <a:avLst/>
            </a:prstGeom>
            <a:noFill/>
            <a:ln cap="sq">
              <a:noFill/>
            </a:ln>
          </p:spPr>
          <p:txBody>
            <a:bodyPr vert="horz" wrap="square" lIns="0" tIns="0" rIns="0" bIns="0" rtlCol="0" anchor="t"/>
            <a:p>
              <a:pPr algn="l">
                <a:lnSpc>
                  <a:spcPct val="150000"/>
                </a:lnSpc>
              </a:pPr>
              <a:r>
                <a:rPr kumimoji="1" lang="zh-CN" altLang="en-US" sz="2000" b="1">
                  <a:ln w="12700">
                    <a:noFill/>
                  </a:ln>
                  <a:solidFill>
                    <a:srgbClr val="262626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积极参加道德践行活动，才能在实践中获得源源不断的精神能源和动力，才能提升道德践行能力。</a:t>
              </a:r>
              <a:endParaRPr kumimoji="1" lang="zh-CN" altLang="en-US" sz="2000" b="1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0" name="标题 1"/>
            <p:cNvSpPr txBox="1"/>
            <p:nvPr>
              <p:custDataLst>
                <p:tags r:id="rId28"/>
              </p:custDataLst>
            </p:nvPr>
          </p:nvSpPr>
          <p:spPr>
            <a:xfrm>
              <a:off x="18120" y="8334"/>
              <a:ext cx="535" cy="468"/>
            </a:xfrm>
            <a:custGeom>
              <a:avLst/>
              <a:gdLst>
                <a:gd name="connsiteX0" fmla="*/ 411292 w 822400"/>
                <a:gd name="connsiteY0" fmla="*/ 234366 h 720000"/>
                <a:gd name="connsiteX1" fmla="*/ 285658 w 822400"/>
                <a:gd name="connsiteY1" fmla="*/ 360000 h 720000"/>
                <a:gd name="connsiteX2" fmla="*/ 411292 w 822400"/>
                <a:gd name="connsiteY2" fmla="*/ 485635 h 720000"/>
                <a:gd name="connsiteX3" fmla="*/ 536927 w 822400"/>
                <a:gd name="connsiteY3" fmla="*/ 360000 h 720000"/>
                <a:gd name="connsiteX4" fmla="*/ 411292 w 822400"/>
                <a:gd name="connsiteY4" fmla="*/ 234366 h 720000"/>
                <a:gd name="connsiteX5" fmla="*/ 411292 w 822400"/>
                <a:gd name="connsiteY5" fmla="*/ 178938 h 720000"/>
                <a:gd name="connsiteX6" fmla="*/ 592354 w 822400"/>
                <a:gd name="connsiteY6" fmla="*/ 360000 h 720000"/>
                <a:gd name="connsiteX7" fmla="*/ 411292 w 822400"/>
                <a:gd name="connsiteY7" fmla="*/ 541063 h 720000"/>
                <a:gd name="connsiteX8" fmla="*/ 230230 w 822400"/>
                <a:gd name="connsiteY8" fmla="*/ 360000 h 720000"/>
                <a:gd name="connsiteX9" fmla="*/ 411292 w 822400"/>
                <a:gd name="connsiteY9" fmla="*/ 178938 h 720000"/>
                <a:gd name="connsiteX10" fmla="*/ 235403 w 822400"/>
                <a:gd name="connsiteY10" fmla="*/ 55427 h 720000"/>
                <a:gd name="connsiteX11" fmla="*/ 59514 w 822400"/>
                <a:gd name="connsiteY11" fmla="*/ 360000 h 720000"/>
                <a:gd name="connsiteX12" fmla="*/ 235403 w 822400"/>
                <a:gd name="connsiteY12" fmla="*/ 664573 h 720000"/>
                <a:gd name="connsiteX13" fmla="*/ 587089 w 822400"/>
                <a:gd name="connsiteY13" fmla="*/ 664573 h 720000"/>
                <a:gd name="connsiteX14" fmla="*/ 762978 w 822400"/>
                <a:gd name="connsiteY14" fmla="*/ 360000 h 720000"/>
                <a:gd name="connsiteX15" fmla="*/ 587089 w 822400"/>
                <a:gd name="connsiteY15" fmla="*/ 55427 h 720000"/>
                <a:gd name="connsiteX16" fmla="*/ 219883 w 822400"/>
                <a:gd name="connsiteY16" fmla="*/ 0 h 720000"/>
                <a:gd name="connsiteX17" fmla="*/ 602516 w 822400"/>
                <a:gd name="connsiteY17" fmla="*/ 0 h 720000"/>
                <a:gd name="connsiteX18" fmla="*/ 627274 w 822400"/>
                <a:gd name="connsiteY18" fmla="*/ 14319 h 720000"/>
                <a:gd name="connsiteX19" fmla="*/ 818590 w 822400"/>
                <a:gd name="connsiteY19" fmla="*/ 345682 h 720000"/>
                <a:gd name="connsiteX20" fmla="*/ 818590 w 822400"/>
                <a:gd name="connsiteY20" fmla="*/ 374319 h 720000"/>
                <a:gd name="connsiteX21" fmla="*/ 627366 w 822400"/>
                <a:gd name="connsiteY21" fmla="*/ 705682 h 720000"/>
                <a:gd name="connsiteX22" fmla="*/ 602608 w 822400"/>
                <a:gd name="connsiteY22" fmla="*/ 720000 h 720000"/>
                <a:gd name="connsiteX23" fmla="*/ 219976 w 822400"/>
                <a:gd name="connsiteY23" fmla="*/ 720000 h 720000"/>
                <a:gd name="connsiteX24" fmla="*/ 195218 w 822400"/>
                <a:gd name="connsiteY24" fmla="*/ 705682 h 720000"/>
                <a:gd name="connsiteX25" fmla="*/ 3810 w 822400"/>
                <a:gd name="connsiteY25" fmla="*/ 374319 h 720000"/>
                <a:gd name="connsiteX26" fmla="*/ 3810 w 822400"/>
                <a:gd name="connsiteY26" fmla="*/ 345682 h 720000"/>
                <a:gd name="connsiteX27" fmla="*/ 195126 w 822400"/>
                <a:gd name="connsiteY27" fmla="*/ 14319 h 720000"/>
                <a:gd name="connsiteX28" fmla="*/ 219883 w 822400"/>
                <a:gd name="connsiteY28" fmla="*/ 0 h 720000"/>
              </a:gdLst>
              <a:ahLst/>
              <a:cxnLst/>
              <a:rect l="l" t="t" r="r" b="b"/>
              <a:pathLst>
                <a:path w="822400" h="720000">
                  <a:moveTo>
                    <a:pt x="411292" y="234366"/>
                  </a:moveTo>
                  <a:cubicBezTo>
                    <a:pt x="342008" y="234366"/>
                    <a:pt x="285658" y="290716"/>
                    <a:pt x="285658" y="360000"/>
                  </a:cubicBezTo>
                  <a:cubicBezTo>
                    <a:pt x="285658" y="429284"/>
                    <a:pt x="342008" y="485635"/>
                    <a:pt x="411292" y="485635"/>
                  </a:cubicBezTo>
                  <a:cubicBezTo>
                    <a:pt x="480576" y="485635"/>
                    <a:pt x="536927" y="429284"/>
                    <a:pt x="536927" y="360000"/>
                  </a:cubicBezTo>
                  <a:cubicBezTo>
                    <a:pt x="536927" y="290716"/>
                    <a:pt x="480576" y="234366"/>
                    <a:pt x="411292" y="234366"/>
                  </a:cubicBezTo>
                  <a:close/>
                  <a:moveTo>
                    <a:pt x="411292" y="178938"/>
                  </a:moveTo>
                  <a:cubicBezTo>
                    <a:pt x="511153" y="178938"/>
                    <a:pt x="592354" y="260139"/>
                    <a:pt x="592354" y="360000"/>
                  </a:cubicBezTo>
                  <a:cubicBezTo>
                    <a:pt x="592354" y="459861"/>
                    <a:pt x="511153" y="541063"/>
                    <a:pt x="411292" y="541063"/>
                  </a:cubicBezTo>
                  <a:cubicBezTo>
                    <a:pt x="311431" y="541063"/>
                    <a:pt x="230230" y="459861"/>
                    <a:pt x="230230" y="360000"/>
                  </a:cubicBezTo>
                  <a:cubicBezTo>
                    <a:pt x="230230" y="260139"/>
                    <a:pt x="311431" y="178938"/>
                    <a:pt x="411292" y="178938"/>
                  </a:cubicBezTo>
                  <a:close/>
                  <a:moveTo>
                    <a:pt x="235403" y="55427"/>
                  </a:moveTo>
                  <a:lnTo>
                    <a:pt x="59514" y="360000"/>
                  </a:lnTo>
                  <a:lnTo>
                    <a:pt x="235403" y="664573"/>
                  </a:lnTo>
                  <a:lnTo>
                    <a:pt x="587089" y="664573"/>
                  </a:lnTo>
                  <a:lnTo>
                    <a:pt x="762978" y="360000"/>
                  </a:lnTo>
                  <a:lnTo>
                    <a:pt x="587089" y="55427"/>
                  </a:lnTo>
                  <a:close/>
                  <a:moveTo>
                    <a:pt x="219883" y="0"/>
                  </a:moveTo>
                  <a:lnTo>
                    <a:pt x="602516" y="0"/>
                  </a:lnTo>
                  <a:cubicBezTo>
                    <a:pt x="612678" y="0"/>
                    <a:pt x="622193" y="5450"/>
                    <a:pt x="627274" y="14319"/>
                  </a:cubicBezTo>
                  <a:lnTo>
                    <a:pt x="818590" y="345682"/>
                  </a:lnTo>
                  <a:cubicBezTo>
                    <a:pt x="823671" y="354550"/>
                    <a:pt x="823671" y="365451"/>
                    <a:pt x="818590" y="374319"/>
                  </a:cubicBezTo>
                  <a:lnTo>
                    <a:pt x="627366" y="705682"/>
                  </a:lnTo>
                  <a:cubicBezTo>
                    <a:pt x="622285" y="714550"/>
                    <a:pt x="612770" y="720000"/>
                    <a:pt x="602608" y="720000"/>
                  </a:cubicBezTo>
                  <a:lnTo>
                    <a:pt x="219976" y="720000"/>
                  </a:lnTo>
                  <a:cubicBezTo>
                    <a:pt x="209814" y="720000"/>
                    <a:pt x="200299" y="714550"/>
                    <a:pt x="195218" y="705682"/>
                  </a:cubicBezTo>
                  <a:lnTo>
                    <a:pt x="3810" y="374319"/>
                  </a:lnTo>
                  <a:cubicBezTo>
                    <a:pt x="-1271" y="365543"/>
                    <a:pt x="-1271" y="354550"/>
                    <a:pt x="3810" y="345682"/>
                  </a:cubicBezTo>
                  <a:lnTo>
                    <a:pt x="195126" y="14319"/>
                  </a:lnTo>
                  <a:cubicBezTo>
                    <a:pt x="200207" y="5450"/>
                    <a:pt x="209721" y="0"/>
                    <a:pt x="219883" y="0"/>
                  </a:cubicBezTo>
                  <a:close/>
                </a:path>
              </a:pathLst>
            </a:custGeom>
            <a:solidFill>
              <a:schemeClr val="bg1"/>
            </a:solidFill>
            <a:ln w="1553" cap="flat">
              <a:noFill/>
              <a:miter/>
            </a:ln>
          </p:spPr>
          <p:txBody>
            <a:bodyPr vert="horz" wrap="square" lIns="91440" tIns="45720" rIns="91440" bIns="45720" rtlCol="0" anchor="ctr"/>
            <a:p>
              <a:pPr algn="l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31" name="标题 1"/>
            <p:cNvSpPr txBox="1"/>
            <p:nvPr>
              <p:custDataLst>
                <p:tags r:id="rId29"/>
              </p:custDataLst>
            </p:nvPr>
          </p:nvSpPr>
          <p:spPr>
            <a:xfrm>
              <a:off x="14163" y="2442"/>
              <a:ext cx="177" cy="17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32" name="标题 1"/>
            <p:cNvSpPr txBox="1"/>
            <p:nvPr>
              <p:custDataLst>
                <p:tags r:id="rId30"/>
              </p:custDataLst>
            </p:nvPr>
          </p:nvSpPr>
          <p:spPr>
            <a:xfrm>
              <a:off x="12748" y="3838"/>
              <a:ext cx="253" cy="253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33" name="标题 1"/>
            <p:cNvSpPr txBox="1"/>
            <p:nvPr>
              <p:custDataLst>
                <p:tags r:id="rId31"/>
              </p:custDataLst>
            </p:nvPr>
          </p:nvSpPr>
          <p:spPr>
            <a:xfrm>
              <a:off x="13818" y="3129"/>
              <a:ext cx="4082" cy="1132"/>
            </a:xfrm>
            <a:prstGeom prst="rect">
              <a:avLst/>
            </a:prstGeom>
            <a:noFill/>
            <a:ln cap="sq">
              <a:noFill/>
            </a:ln>
          </p:spPr>
          <p:txBody>
            <a:bodyPr vert="horz" wrap="square" lIns="0" tIns="0" rIns="0" bIns="0" rtlCol="0" anchor="ctr"/>
            <a:p>
              <a:pPr algn="ctr">
                <a:lnSpc>
                  <a:spcPct val="130000"/>
                </a:lnSpc>
              </a:pPr>
              <a:r>
                <a:rPr kumimoji="1" lang="zh-CN" altLang="en-US" sz="2400" b="1">
                  <a:ln w="12700">
                    <a:noFill/>
                  </a:ln>
                  <a:solidFill>
                    <a:srgbClr val="2C75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Source Han Sans CN Bold" panose="020B0800000000000000" charset="-122"/>
                </a:rPr>
                <a:t>提高道德践行能力</a:t>
              </a:r>
              <a:endParaRPr kumimoji="1" lang="zh-CN" altLang="en-US" sz="2400" b="1">
                <a:ln w="12700">
                  <a:noFill/>
                </a:ln>
                <a:solidFill>
                  <a:srgbClr val="2C75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Source Han Sans CN Bold" panose="020B08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973705" y="436880"/>
            <a:ext cx="65938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/>
              <a:t>二、家国情怀的培育路径</a:t>
            </a:r>
            <a:endParaRPr lang="zh-CN" altLang="en-US" sz="3200" b="1"/>
          </a:p>
        </p:txBody>
      </p:sp>
      <p:grpSp>
        <p:nvGrpSpPr>
          <p:cNvPr id="35" name="组合 34"/>
          <p:cNvGrpSpPr/>
          <p:nvPr>
            <p:custDataLst>
              <p:tags r:id="rId1"/>
            </p:custDataLst>
          </p:nvPr>
        </p:nvGrpSpPr>
        <p:grpSpPr>
          <a:xfrm>
            <a:off x="387305" y="1879666"/>
            <a:ext cx="11561445" cy="4162928"/>
            <a:chOff x="610" y="2442"/>
            <a:chExt cx="18207" cy="6556"/>
          </a:xfrm>
        </p:grpSpPr>
        <p:sp>
          <p:nvSpPr>
            <p:cNvPr id="4" name="标题 1"/>
            <p:cNvSpPr txBox="1"/>
            <p:nvPr>
              <p:custDataLst>
                <p:tags r:id="rId2"/>
              </p:custDataLst>
            </p:nvPr>
          </p:nvSpPr>
          <p:spPr>
            <a:xfrm>
              <a:off x="1276" y="2821"/>
              <a:ext cx="4989" cy="5953"/>
            </a:xfrm>
            <a:prstGeom prst="rect">
              <a:avLst/>
            </a:prstGeom>
            <a:solidFill>
              <a:schemeClr val="bg1"/>
            </a:solidFill>
            <a:ln w="12700" cap="sq">
              <a:solidFill>
                <a:schemeClr val="accent1"/>
              </a:solidFill>
              <a:miter/>
            </a:ln>
          </p:spPr>
          <p:txBody>
            <a:bodyPr vert="horz" wrap="square" lIns="91440" tIns="45720" rIns="91440" bIns="45720" rtlCol="0" anchor="ctr"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5" name="标题 1"/>
            <p:cNvSpPr txBox="1"/>
            <p:nvPr>
              <p:custDataLst>
                <p:tags r:id="rId3"/>
              </p:custDataLst>
            </p:nvPr>
          </p:nvSpPr>
          <p:spPr>
            <a:xfrm>
              <a:off x="1390" y="2960"/>
              <a:ext cx="4762" cy="5669"/>
            </a:xfrm>
            <a:prstGeom prst="rect">
              <a:avLst/>
            </a:prstGeom>
            <a:solidFill>
              <a:schemeClr val="bg1"/>
            </a:solidFill>
            <a:ln w="12700" cap="sq">
              <a:solidFill>
                <a:schemeClr val="accent1"/>
              </a:solidFill>
              <a:miter/>
            </a:ln>
          </p:spPr>
          <p:txBody>
            <a:bodyPr vert="horz" wrap="square" lIns="91440" tIns="45720" rIns="91440" bIns="45720" rtlCol="0" anchor="ctr"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6" name="标题 1"/>
            <p:cNvSpPr txBox="1"/>
            <p:nvPr>
              <p:custDataLst>
                <p:tags r:id="rId4"/>
              </p:custDataLst>
            </p:nvPr>
          </p:nvSpPr>
          <p:spPr>
            <a:xfrm>
              <a:off x="610" y="2442"/>
              <a:ext cx="1251" cy="1251"/>
            </a:xfrm>
            <a:prstGeom prst="rect">
              <a:avLst/>
            </a:prstGeom>
            <a:solidFill>
              <a:schemeClr val="accent1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7" name="标题 1"/>
            <p:cNvSpPr txBox="1"/>
            <p:nvPr>
              <p:custDataLst>
                <p:tags r:id="rId5"/>
              </p:custDataLst>
            </p:nvPr>
          </p:nvSpPr>
          <p:spPr>
            <a:xfrm>
              <a:off x="5820" y="8139"/>
              <a:ext cx="859" cy="859"/>
            </a:xfrm>
            <a:prstGeom prst="rect">
              <a:avLst/>
            </a:prstGeom>
            <a:solidFill>
              <a:schemeClr val="accent1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8" name="标题 1"/>
            <p:cNvSpPr txBox="1"/>
            <p:nvPr>
              <p:custDataLst>
                <p:tags r:id="rId6"/>
              </p:custDataLst>
            </p:nvPr>
          </p:nvSpPr>
          <p:spPr>
            <a:xfrm>
              <a:off x="773" y="2652"/>
              <a:ext cx="924" cy="830"/>
            </a:xfrm>
            <a:prstGeom prst="rect">
              <a:avLst/>
            </a:prstGeom>
            <a:noFill/>
            <a:ln cap="sq">
              <a:noFill/>
            </a:ln>
          </p:spPr>
          <p:txBody>
            <a:bodyPr vert="horz" wrap="square" lIns="0" tIns="0" rIns="0" bIns="0" rtlCol="0" anchor="ctr"/>
            <a:p>
              <a:pPr algn="ctr">
                <a:lnSpc>
                  <a:spcPct val="130000"/>
                </a:lnSpc>
              </a:pPr>
              <a:r>
                <a:rPr kumimoji="1" lang="en-US" altLang="zh-CN" sz="2800">
                  <a:ln w="12700">
                    <a:noFill/>
                  </a:ln>
                  <a:solidFill>
                    <a:srgbClr val="FFFFFF">
                      <a:alpha val="100000"/>
                    </a:srgbClr>
                  </a:solidFill>
                  <a:latin typeface="OPPOSans B" panose="00020600040101010101" charset="-122"/>
                  <a:ea typeface="OPPOSans B" panose="00020600040101010101" charset="-122"/>
                  <a:cs typeface="OPPOSans B" panose="00020600040101010101" charset="-122"/>
                </a:rPr>
                <a:t>01</a:t>
              </a:r>
              <a:endParaRPr kumimoji="1" lang="zh-CN" altLang="en-US"/>
            </a:p>
          </p:txBody>
        </p:sp>
        <p:sp>
          <p:nvSpPr>
            <p:cNvPr id="9" name="标题 1"/>
            <p:cNvSpPr txBox="1"/>
            <p:nvPr>
              <p:custDataLst>
                <p:tags r:id="rId7"/>
              </p:custDataLst>
            </p:nvPr>
          </p:nvSpPr>
          <p:spPr>
            <a:xfrm>
              <a:off x="1523" y="4091"/>
              <a:ext cx="4451" cy="4183"/>
            </a:xfrm>
            <a:prstGeom prst="rect">
              <a:avLst/>
            </a:prstGeom>
            <a:noFill/>
            <a:ln cap="sq">
              <a:noFill/>
            </a:ln>
          </p:spPr>
          <p:txBody>
            <a:bodyPr vert="horz" wrap="square" lIns="0" tIns="0" rIns="0" bIns="0" rtlCol="0" anchor="t"/>
            <a:p>
              <a:pPr algn="l">
                <a:lnSpc>
                  <a:spcPct val="150000"/>
                </a:lnSpc>
              </a:pPr>
              <a:r>
                <a:rPr kumimoji="1" lang="zh-CN" altLang="en-US" sz="2000" b="1">
                  <a:ln w="12700">
                    <a:noFill/>
                  </a:ln>
                  <a:solidFill>
                    <a:srgbClr val="262626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学校是传播科学文化知识，把社会规范和价值观念转为个体经验的重要场所，是培育家国情怀的主战场主阵地。</a:t>
              </a:r>
              <a:endParaRPr kumimoji="1" lang="zh-CN" altLang="en-US" sz="2000" b="1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" name="标题 1"/>
            <p:cNvSpPr txBox="1"/>
            <p:nvPr>
              <p:custDataLst>
                <p:tags r:id="rId8"/>
              </p:custDataLst>
            </p:nvPr>
          </p:nvSpPr>
          <p:spPr>
            <a:xfrm>
              <a:off x="5982" y="8334"/>
              <a:ext cx="535" cy="468"/>
            </a:xfrm>
            <a:custGeom>
              <a:avLst/>
              <a:gdLst>
                <a:gd name="connsiteX0" fmla="*/ 411292 w 822400"/>
                <a:gd name="connsiteY0" fmla="*/ 234366 h 720000"/>
                <a:gd name="connsiteX1" fmla="*/ 285658 w 822400"/>
                <a:gd name="connsiteY1" fmla="*/ 360000 h 720000"/>
                <a:gd name="connsiteX2" fmla="*/ 411292 w 822400"/>
                <a:gd name="connsiteY2" fmla="*/ 485635 h 720000"/>
                <a:gd name="connsiteX3" fmla="*/ 536927 w 822400"/>
                <a:gd name="connsiteY3" fmla="*/ 360000 h 720000"/>
                <a:gd name="connsiteX4" fmla="*/ 411292 w 822400"/>
                <a:gd name="connsiteY4" fmla="*/ 234366 h 720000"/>
                <a:gd name="connsiteX5" fmla="*/ 411292 w 822400"/>
                <a:gd name="connsiteY5" fmla="*/ 178938 h 720000"/>
                <a:gd name="connsiteX6" fmla="*/ 592354 w 822400"/>
                <a:gd name="connsiteY6" fmla="*/ 360000 h 720000"/>
                <a:gd name="connsiteX7" fmla="*/ 411292 w 822400"/>
                <a:gd name="connsiteY7" fmla="*/ 541063 h 720000"/>
                <a:gd name="connsiteX8" fmla="*/ 230230 w 822400"/>
                <a:gd name="connsiteY8" fmla="*/ 360000 h 720000"/>
                <a:gd name="connsiteX9" fmla="*/ 411292 w 822400"/>
                <a:gd name="connsiteY9" fmla="*/ 178938 h 720000"/>
                <a:gd name="connsiteX10" fmla="*/ 235403 w 822400"/>
                <a:gd name="connsiteY10" fmla="*/ 55427 h 720000"/>
                <a:gd name="connsiteX11" fmla="*/ 59514 w 822400"/>
                <a:gd name="connsiteY11" fmla="*/ 360000 h 720000"/>
                <a:gd name="connsiteX12" fmla="*/ 235403 w 822400"/>
                <a:gd name="connsiteY12" fmla="*/ 664573 h 720000"/>
                <a:gd name="connsiteX13" fmla="*/ 587089 w 822400"/>
                <a:gd name="connsiteY13" fmla="*/ 664573 h 720000"/>
                <a:gd name="connsiteX14" fmla="*/ 762978 w 822400"/>
                <a:gd name="connsiteY14" fmla="*/ 360000 h 720000"/>
                <a:gd name="connsiteX15" fmla="*/ 587089 w 822400"/>
                <a:gd name="connsiteY15" fmla="*/ 55427 h 720000"/>
                <a:gd name="connsiteX16" fmla="*/ 219883 w 822400"/>
                <a:gd name="connsiteY16" fmla="*/ 0 h 720000"/>
                <a:gd name="connsiteX17" fmla="*/ 602516 w 822400"/>
                <a:gd name="connsiteY17" fmla="*/ 0 h 720000"/>
                <a:gd name="connsiteX18" fmla="*/ 627274 w 822400"/>
                <a:gd name="connsiteY18" fmla="*/ 14319 h 720000"/>
                <a:gd name="connsiteX19" fmla="*/ 818590 w 822400"/>
                <a:gd name="connsiteY19" fmla="*/ 345682 h 720000"/>
                <a:gd name="connsiteX20" fmla="*/ 818590 w 822400"/>
                <a:gd name="connsiteY20" fmla="*/ 374319 h 720000"/>
                <a:gd name="connsiteX21" fmla="*/ 627366 w 822400"/>
                <a:gd name="connsiteY21" fmla="*/ 705682 h 720000"/>
                <a:gd name="connsiteX22" fmla="*/ 602608 w 822400"/>
                <a:gd name="connsiteY22" fmla="*/ 720000 h 720000"/>
                <a:gd name="connsiteX23" fmla="*/ 219976 w 822400"/>
                <a:gd name="connsiteY23" fmla="*/ 720000 h 720000"/>
                <a:gd name="connsiteX24" fmla="*/ 195218 w 822400"/>
                <a:gd name="connsiteY24" fmla="*/ 705682 h 720000"/>
                <a:gd name="connsiteX25" fmla="*/ 3810 w 822400"/>
                <a:gd name="connsiteY25" fmla="*/ 374319 h 720000"/>
                <a:gd name="connsiteX26" fmla="*/ 3810 w 822400"/>
                <a:gd name="connsiteY26" fmla="*/ 345682 h 720000"/>
                <a:gd name="connsiteX27" fmla="*/ 195126 w 822400"/>
                <a:gd name="connsiteY27" fmla="*/ 14319 h 720000"/>
                <a:gd name="connsiteX28" fmla="*/ 219883 w 822400"/>
                <a:gd name="connsiteY28" fmla="*/ 0 h 720000"/>
              </a:gdLst>
              <a:ahLst/>
              <a:cxnLst/>
              <a:rect l="l" t="t" r="r" b="b"/>
              <a:pathLst>
                <a:path w="822400" h="720000">
                  <a:moveTo>
                    <a:pt x="411292" y="234366"/>
                  </a:moveTo>
                  <a:cubicBezTo>
                    <a:pt x="342008" y="234366"/>
                    <a:pt x="285658" y="290716"/>
                    <a:pt x="285658" y="360000"/>
                  </a:cubicBezTo>
                  <a:cubicBezTo>
                    <a:pt x="285658" y="429284"/>
                    <a:pt x="342008" y="485635"/>
                    <a:pt x="411292" y="485635"/>
                  </a:cubicBezTo>
                  <a:cubicBezTo>
                    <a:pt x="480576" y="485635"/>
                    <a:pt x="536927" y="429284"/>
                    <a:pt x="536927" y="360000"/>
                  </a:cubicBezTo>
                  <a:cubicBezTo>
                    <a:pt x="536927" y="290716"/>
                    <a:pt x="480576" y="234366"/>
                    <a:pt x="411292" y="234366"/>
                  </a:cubicBezTo>
                  <a:close/>
                  <a:moveTo>
                    <a:pt x="411292" y="178938"/>
                  </a:moveTo>
                  <a:cubicBezTo>
                    <a:pt x="511153" y="178938"/>
                    <a:pt x="592354" y="260139"/>
                    <a:pt x="592354" y="360000"/>
                  </a:cubicBezTo>
                  <a:cubicBezTo>
                    <a:pt x="592354" y="459861"/>
                    <a:pt x="511153" y="541063"/>
                    <a:pt x="411292" y="541063"/>
                  </a:cubicBezTo>
                  <a:cubicBezTo>
                    <a:pt x="311431" y="541063"/>
                    <a:pt x="230230" y="459861"/>
                    <a:pt x="230230" y="360000"/>
                  </a:cubicBezTo>
                  <a:cubicBezTo>
                    <a:pt x="230230" y="260139"/>
                    <a:pt x="311431" y="178938"/>
                    <a:pt x="411292" y="178938"/>
                  </a:cubicBezTo>
                  <a:close/>
                  <a:moveTo>
                    <a:pt x="235403" y="55427"/>
                  </a:moveTo>
                  <a:lnTo>
                    <a:pt x="59514" y="360000"/>
                  </a:lnTo>
                  <a:lnTo>
                    <a:pt x="235403" y="664573"/>
                  </a:lnTo>
                  <a:lnTo>
                    <a:pt x="587089" y="664573"/>
                  </a:lnTo>
                  <a:lnTo>
                    <a:pt x="762978" y="360000"/>
                  </a:lnTo>
                  <a:lnTo>
                    <a:pt x="587089" y="55427"/>
                  </a:lnTo>
                  <a:close/>
                  <a:moveTo>
                    <a:pt x="219883" y="0"/>
                  </a:moveTo>
                  <a:lnTo>
                    <a:pt x="602516" y="0"/>
                  </a:lnTo>
                  <a:cubicBezTo>
                    <a:pt x="612678" y="0"/>
                    <a:pt x="622193" y="5450"/>
                    <a:pt x="627274" y="14319"/>
                  </a:cubicBezTo>
                  <a:lnTo>
                    <a:pt x="818590" y="345682"/>
                  </a:lnTo>
                  <a:cubicBezTo>
                    <a:pt x="823671" y="354550"/>
                    <a:pt x="823671" y="365451"/>
                    <a:pt x="818590" y="374319"/>
                  </a:cubicBezTo>
                  <a:lnTo>
                    <a:pt x="627366" y="705682"/>
                  </a:lnTo>
                  <a:cubicBezTo>
                    <a:pt x="622285" y="714550"/>
                    <a:pt x="612770" y="720000"/>
                    <a:pt x="602608" y="720000"/>
                  </a:cubicBezTo>
                  <a:lnTo>
                    <a:pt x="219976" y="720000"/>
                  </a:lnTo>
                  <a:cubicBezTo>
                    <a:pt x="209814" y="720000"/>
                    <a:pt x="200299" y="714550"/>
                    <a:pt x="195218" y="705682"/>
                  </a:cubicBezTo>
                  <a:lnTo>
                    <a:pt x="3810" y="374319"/>
                  </a:lnTo>
                  <a:cubicBezTo>
                    <a:pt x="-1271" y="365543"/>
                    <a:pt x="-1271" y="354550"/>
                    <a:pt x="3810" y="345682"/>
                  </a:cubicBezTo>
                  <a:lnTo>
                    <a:pt x="195126" y="14319"/>
                  </a:lnTo>
                  <a:cubicBezTo>
                    <a:pt x="200207" y="5450"/>
                    <a:pt x="209721" y="0"/>
                    <a:pt x="219883" y="0"/>
                  </a:cubicBezTo>
                  <a:close/>
                </a:path>
              </a:pathLst>
            </a:custGeom>
            <a:solidFill>
              <a:schemeClr val="bg1"/>
            </a:solidFill>
            <a:ln w="1553" cap="flat">
              <a:noFill/>
              <a:miter/>
            </a:ln>
          </p:spPr>
          <p:txBody>
            <a:bodyPr vert="horz" wrap="square" lIns="91440" tIns="45720" rIns="91440" bIns="45720" rtlCol="0" anchor="ctr"/>
            <a:p>
              <a:pPr algn="l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11" name="标题 1"/>
            <p:cNvSpPr txBox="1"/>
            <p:nvPr>
              <p:custDataLst>
                <p:tags r:id="rId9"/>
              </p:custDataLst>
            </p:nvPr>
          </p:nvSpPr>
          <p:spPr>
            <a:xfrm>
              <a:off x="2025" y="2442"/>
              <a:ext cx="177" cy="17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12" name="标题 1"/>
            <p:cNvSpPr txBox="1"/>
            <p:nvPr>
              <p:custDataLst>
                <p:tags r:id="rId10"/>
              </p:custDataLst>
            </p:nvPr>
          </p:nvSpPr>
          <p:spPr>
            <a:xfrm>
              <a:off x="610" y="3838"/>
              <a:ext cx="253" cy="253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13" name="标题 1"/>
            <p:cNvSpPr txBox="1"/>
            <p:nvPr>
              <p:custDataLst>
                <p:tags r:id="rId11"/>
              </p:custDataLst>
            </p:nvPr>
          </p:nvSpPr>
          <p:spPr>
            <a:xfrm>
              <a:off x="1729" y="3078"/>
              <a:ext cx="4082" cy="1132"/>
            </a:xfrm>
            <a:prstGeom prst="rect">
              <a:avLst/>
            </a:prstGeom>
            <a:noFill/>
            <a:ln cap="sq">
              <a:noFill/>
            </a:ln>
          </p:spPr>
          <p:txBody>
            <a:bodyPr vert="horz" wrap="square" lIns="0" tIns="0" rIns="0" bIns="0" rtlCol="0" anchor="ctr"/>
            <a:p>
              <a:pPr algn="ctr">
                <a:lnSpc>
                  <a:spcPct val="130000"/>
                </a:lnSpc>
              </a:pPr>
              <a:r>
                <a:rPr kumimoji="1" lang="zh-CN" altLang="en-US" sz="2400" b="1">
                  <a:ln w="12700">
                    <a:noFill/>
                  </a:ln>
                  <a:solidFill>
                    <a:srgbClr val="2C75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Source Han Sans CN Bold" panose="020B0800000000000000" charset="-122"/>
                </a:rPr>
                <a:t>夯实高校思政教育阵地</a:t>
              </a:r>
              <a:endParaRPr kumimoji="1" lang="zh-CN" altLang="en-US" sz="2400" b="1">
                <a:ln w="12700">
                  <a:noFill/>
                </a:ln>
                <a:solidFill>
                  <a:srgbClr val="2C75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Source Han Sans CN Bold" panose="020B0800000000000000" charset="-122"/>
              </a:endParaRPr>
            </a:p>
          </p:txBody>
        </p:sp>
        <p:sp>
          <p:nvSpPr>
            <p:cNvPr id="14" name="标题 1"/>
            <p:cNvSpPr txBox="1"/>
            <p:nvPr>
              <p:custDataLst>
                <p:tags r:id="rId12"/>
              </p:custDataLst>
            </p:nvPr>
          </p:nvSpPr>
          <p:spPr>
            <a:xfrm>
              <a:off x="7345" y="2821"/>
              <a:ext cx="4989" cy="5953"/>
            </a:xfrm>
            <a:prstGeom prst="rect">
              <a:avLst/>
            </a:prstGeom>
            <a:solidFill>
              <a:schemeClr val="bg1"/>
            </a:solidFill>
            <a:ln w="12700" cap="sq">
              <a:solidFill>
                <a:schemeClr val="accent2"/>
              </a:solidFill>
              <a:miter/>
            </a:ln>
          </p:spPr>
          <p:txBody>
            <a:bodyPr vert="horz" wrap="square" lIns="91440" tIns="45720" rIns="91440" bIns="45720" rtlCol="0" anchor="ctr"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15" name="标题 1"/>
            <p:cNvSpPr txBox="1"/>
            <p:nvPr>
              <p:custDataLst>
                <p:tags r:id="rId13"/>
              </p:custDataLst>
            </p:nvPr>
          </p:nvSpPr>
          <p:spPr>
            <a:xfrm>
              <a:off x="7459" y="2960"/>
              <a:ext cx="4762" cy="5669"/>
            </a:xfrm>
            <a:prstGeom prst="rect">
              <a:avLst/>
            </a:prstGeom>
            <a:solidFill>
              <a:schemeClr val="bg1"/>
            </a:solidFill>
            <a:ln w="12700" cap="sq">
              <a:solidFill>
                <a:schemeClr val="accent2"/>
              </a:solidFill>
              <a:miter/>
            </a:ln>
          </p:spPr>
          <p:txBody>
            <a:bodyPr vert="horz" wrap="square" lIns="91440" tIns="45720" rIns="91440" bIns="45720" rtlCol="0" anchor="ctr"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16" name="标题 1"/>
            <p:cNvSpPr txBox="1"/>
            <p:nvPr>
              <p:custDataLst>
                <p:tags r:id="rId14"/>
              </p:custDataLst>
            </p:nvPr>
          </p:nvSpPr>
          <p:spPr>
            <a:xfrm>
              <a:off x="6679" y="2442"/>
              <a:ext cx="1251" cy="1251"/>
            </a:xfrm>
            <a:prstGeom prst="rect">
              <a:avLst/>
            </a:prstGeom>
            <a:solidFill>
              <a:schemeClr val="accent2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17" name="标题 1"/>
            <p:cNvSpPr txBox="1"/>
            <p:nvPr>
              <p:custDataLst>
                <p:tags r:id="rId15"/>
              </p:custDataLst>
            </p:nvPr>
          </p:nvSpPr>
          <p:spPr>
            <a:xfrm>
              <a:off x="11889" y="8139"/>
              <a:ext cx="859" cy="859"/>
            </a:xfrm>
            <a:prstGeom prst="rect">
              <a:avLst/>
            </a:prstGeom>
            <a:solidFill>
              <a:schemeClr val="accent2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18" name="标题 1"/>
            <p:cNvSpPr txBox="1"/>
            <p:nvPr>
              <p:custDataLst>
                <p:tags r:id="rId16"/>
              </p:custDataLst>
            </p:nvPr>
          </p:nvSpPr>
          <p:spPr>
            <a:xfrm>
              <a:off x="6842" y="2652"/>
              <a:ext cx="924" cy="830"/>
            </a:xfrm>
            <a:prstGeom prst="rect">
              <a:avLst/>
            </a:prstGeom>
            <a:noFill/>
            <a:ln cap="sq">
              <a:noFill/>
            </a:ln>
          </p:spPr>
          <p:txBody>
            <a:bodyPr vert="horz" wrap="square" lIns="0" tIns="0" rIns="0" bIns="0" rtlCol="0" anchor="ctr"/>
            <a:p>
              <a:pPr algn="ctr">
                <a:lnSpc>
                  <a:spcPct val="130000"/>
                </a:lnSpc>
              </a:pPr>
              <a:r>
                <a:rPr kumimoji="1" lang="en-US" altLang="zh-CN" sz="2800">
                  <a:ln w="12700">
                    <a:noFill/>
                  </a:ln>
                  <a:solidFill>
                    <a:srgbClr val="FFFFFF">
                      <a:alpha val="100000"/>
                    </a:srgbClr>
                  </a:solidFill>
                  <a:latin typeface="OPPOSans B" panose="00020600040101010101" charset="-122"/>
                  <a:ea typeface="OPPOSans B" panose="00020600040101010101" charset="-122"/>
                  <a:cs typeface="OPPOSans B" panose="00020600040101010101" charset="-122"/>
                </a:rPr>
                <a:t>02</a:t>
              </a:r>
              <a:endParaRPr kumimoji="1" lang="zh-CN" altLang="en-US"/>
            </a:p>
          </p:txBody>
        </p:sp>
        <p:sp>
          <p:nvSpPr>
            <p:cNvPr id="19" name="标题 1"/>
            <p:cNvSpPr txBox="1"/>
            <p:nvPr>
              <p:custDataLst>
                <p:tags r:id="rId17"/>
              </p:custDataLst>
            </p:nvPr>
          </p:nvSpPr>
          <p:spPr>
            <a:xfrm>
              <a:off x="7561" y="4210"/>
              <a:ext cx="4670" cy="3692"/>
            </a:xfrm>
            <a:prstGeom prst="rect">
              <a:avLst/>
            </a:prstGeom>
            <a:noFill/>
            <a:ln cap="sq">
              <a:noFill/>
            </a:ln>
          </p:spPr>
          <p:txBody>
            <a:bodyPr vert="horz" wrap="square" lIns="0" tIns="0" rIns="0" bIns="0" rtlCol="0" anchor="t"/>
            <a:p>
              <a:pPr algn="l">
                <a:lnSpc>
                  <a:spcPct val="150000"/>
                </a:lnSpc>
              </a:pPr>
              <a:r>
                <a:rPr kumimoji="1" lang="zh-CN" altLang="en-US" sz="2000" b="1">
                  <a:ln w="12700">
                    <a:noFill/>
                  </a:ln>
                  <a:solidFill>
                    <a:srgbClr val="262626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培育家国情怀是一项长期的工作，需要融合全社会共同的教育力量，实践育人是培育的重要方式。</a:t>
              </a:r>
              <a:endParaRPr kumimoji="1" lang="zh-CN" altLang="en-US" sz="2000" b="1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0" name="标题 1"/>
            <p:cNvSpPr txBox="1"/>
            <p:nvPr>
              <p:custDataLst>
                <p:tags r:id="rId18"/>
              </p:custDataLst>
            </p:nvPr>
          </p:nvSpPr>
          <p:spPr>
            <a:xfrm>
              <a:off x="12051" y="8301"/>
              <a:ext cx="535" cy="535"/>
            </a:xfrm>
            <a:custGeom>
              <a:avLst/>
              <a:gdLst>
                <a:gd name="connsiteX0" fmla="*/ 457070 w 720001"/>
                <a:gd name="connsiteY0" fmla="*/ 57166 h 720001"/>
                <a:gd name="connsiteX1" fmla="*/ 457070 w 720001"/>
                <a:gd name="connsiteY1" fmla="*/ 263017 h 720001"/>
                <a:gd name="connsiteX2" fmla="*/ 662921 w 720001"/>
                <a:gd name="connsiteY2" fmla="*/ 263017 h 720001"/>
                <a:gd name="connsiteX3" fmla="*/ 647393 w 720001"/>
                <a:gd name="connsiteY3" fmla="*/ 212704 h 720001"/>
                <a:gd name="connsiteX4" fmla="*/ 591008 w 720001"/>
                <a:gd name="connsiteY4" fmla="*/ 129079 h 720001"/>
                <a:gd name="connsiteX5" fmla="*/ 507383 w 720001"/>
                <a:gd name="connsiteY5" fmla="*/ 72694 h 720001"/>
                <a:gd name="connsiteX6" fmla="*/ 457070 w 720001"/>
                <a:gd name="connsiteY6" fmla="*/ 57166 h 720001"/>
                <a:gd name="connsiteX7" fmla="*/ 307952 w 720001"/>
                <a:gd name="connsiteY7" fmla="*/ 56386 h 720001"/>
                <a:gd name="connsiteX8" fmla="*/ 240115 w 720001"/>
                <a:gd name="connsiteY8" fmla="*/ 76251 h 720001"/>
                <a:gd name="connsiteX9" fmla="*/ 142092 w 720001"/>
                <a:gd name="connsiteY9" fmla="*/ 142179 h 720001"/>
                <a:gd name="connsiteX10" fmla="*/ 76077 w 720001"/>
                <a:gd name="connsiteY10" fmla="*/ 240116 h 720001"/>
                <a:gd name="connsiteX11" fmla="*/ 51874 w 720001"/>
                <a:gd name="connsiteY11" fmla="*/ 360000 h 720001"/>
                <a:gd name="connsiteX12" fmla="*/ 76077 w 720001"/>
                <a:gd name="connsiteY12" fmla="*/ 479885 h 720001"/>
                <a:gd name="connsiteX13" fmla="*/ 142092 w 720001"/>
                <a:gd name="connsiteY13" fmla="*/ 577822 h 720001"/>
                <a:gd name="connsiteX14" fmla="*/ 240029 w 720001"/>
                <a:gd name="connsiteY14" fmla="*/ 643837 h 720001"/>
                <a:gd name="connsiteX15" fmla="*/ 359913 w 720001"/>
                <a:gd name="connsiteY15" fmla="*/ 668039 h 720001"/>
                <a:gd name="connsiteX16" fmla="*/ 479798 w 720001"/>
                <a:gd name="connsiteY16" fmla="*/ 643837 h 720001"/>
                <a:gd name="connsiteX17" fmla="*/ 577735 w 720001"/>
                <a:gd name="connsiteY17" fmla="*/ 577822 h 720001"/>
                <a:gd name="connsiteX18" fmla="*/ 643750 w 720001"/>
                <a:gd name="connsiteY18" fmla="*/ 479885 h 720001"/>
                <a:gd name="connsiteX19" fmla="*/ 663615 w 720001"/>
                <a:gd name="connsiteY19" fmla="*/ 412049 h 720001"/>
                <a:gd name="connsiteX20" fmla="*/ 360000 w 720001"/>
                <a:gd name="connsiteY20" fmla="*/ 412049 h 720001"/>
                <a:gd name="connsiteX21" fmla="*/ 307952 w 720001"/>
                <a:gd name="connsiteY21" fmla="*/ 360000 h 720001"/>
                <a:gd name="connsiteX22" fmla="*/ 405022 w 720001"/>
                <a:gd name="connsiteY22" fmla="*/ 0 h 720001"/>
                <a:gd name="connsiteX23" fmla="*/ 720001 w 720001"/>
                <a:gd name="connsiteY23" fmla="*/ 314979 h 720001"/>
                <a:gd name="connsiteX24" fmla="*/ 405022 w 720001"/>
                <a:gd name="connsiteY24" fmla="*/ 314979 h 720001"/>
                <a:gd name="connsiteX25" fmla="*/ 360000 w 720001"/>
                <a:gd name="connsiteY25" fmla="*/ 0 h 720001"/>
                <a:gd name="connsiteX26" fmla="*/ 360000 w 720001"/>
                <a:gd name="connsiteY26" fmla="*/ 360000 h 720001"/>
                <a:gd name="connsiteX27" fmla="*/ 720001 w 720001"/>
                <a:gd name="connsiteY27" fmla="*/ 360000 h 720001"/>
                <a:gd name="connsiteX28" fmla="*/ 360000 w 720001"/>
                <a:gd name="connsiteY28" fmla="*/ 720001 h 720001"/>
                <a:gd name="connsiteX29" fmla="*/ 0 w 720001"/>
                <a:gd name="connsiteY29" fmla="*/ 360000 h 720001"/>
                <a:gd name="connsiteX30" fmla="*/ 360000 w 720001"/>
                <a:gd name="connsiteY30" fmla="*/ 0 h 720001"/>
              </a:gdLst>
              <a:ahLst/>
              <a:cxnLst/>
              <a:rect l="l" t="t" r="r" b="b"/>
              <a:pathLst>
                <a:path w="720001" h="720001">
                  <a:moveTo>
                    <a:pt x="457070" y="57166"/>
                  </a:moveTo>
                  <a:lnTo>
                    <a:pt x="457070" y="263017"/>
                  </a:lnTo>
                  <a:lnTo>
                    <a:pt x="662921" y="263017"/>
                  </a:lnTo>
                  <a:cubicBezTo>
                    <a:pt x="659451" y="245755"/>
                    <a:pt x="654246" y="229012"/>
                    <a:pt x="647393" y="212704"/>
                  </a:cubicBezTo>
                  <a:cubicBezTo>
                    <a:pt x="634121" y="181388"/>
                    <a:pt x="615210" y="153282"/>
                    <a:pt x="591008" y="129079"/>
                  </a:cubicBezTo>
                  <a:cubicBezTo>
                    <a:pt x="566806" y="104877"/>
                    <a:pt x="538699" y="85966"/>
                    <a:pt x="507383" y="72694"/>
                  </a:cubicBezTo>
                  <a:cubicBezTo>
                    <a:pt x="491075" y="65755"/>
                    <a:pt x="474246" y="60636"/>
                    <a:pt x="457070" y="57166"/>
                  </a:cubicBezTo>
                  <a:close/>
                  <a:moveTo>
                    <a:pt x="307952" y="56386"/>
                  </a:moveTo>
                  <a:cubicBezTo>
                    <a:pt x="284703" y="60376"/>
                    <a:pt x="262062" y="66969"/>
                    <a:pt x="240115" y="76251"/>
                  </a:cubicBezTo>
                  <a:cubicBezTo>
                    <a:pt x="203508" y="91778"/>
                    <a:pt x="170544" y="113986"/>
                    <a:pt x="142092" y="142179"/>
                  </a:cubicBezTo>
                  <a:cubicBezTo>
                    <a:pt x="113812" y="170545"/>
                    <a:pt x="91605" y="203422"/>
                    <a:pt x="76077" y="240116"/>
                  </a:cubicBezTo>
                  <a:cubicBezTo>
                    <a:pt x="60029" y="278111"/>
                    <a:pt x="51874" y="318362"/>
                    <a:pt x="51874" y="360000"/>
                  </a:cubicBezTo>
                  <a:cubicBezTo>
                    <a:pt x="51874" y="401639"/>
                    <a:pt x="60029" y="441976"/>
                    <a:pt x="76077" y="479885"/>
                  </a:cubicBezTo>
                  <a:cubicBezTo>
                    <a:pt x="91605" y="516579"/>
                    <a:pt x="113812" y="549543"/>
                    <a:pt x="142092" y="577822"/>
                  </a:cubicBezTo>
                  <a:cubicBezTo>
                    <a:pt x="170458" y="606102"/>
                    <a:pt x="203335" y="628309"/>
                    <a:pt x="240029" y="643837"/>
                  </a:cubicBezTo>
                  <a:cubicBezTo>
                    <a:pt x="278024" y="659885"/>
                    <a:pt x="318275" y="668039"/>
                    <a:pt x="359913" y="668039"/>
                  </a:cubicBezTo>
                  <a:cubicBezTo>
                    <a:pt x="401552" y="668039"/>
                    <a:pt x="441890" y="659885"/>
                    <a:pt x="479798" y="643837"/>
                  </a:cubicBezTo>
                  <a:cubicBezTo>
                    <a:pt x="516492" y="628309"/>
                    <a:pt x="549456" y="606102"/>
                    <a:pt x="577735" y="577822"/>
                  </a:cubicBezTo>
                  <a:cubicBezTo>
                    <a:pt x="606015" y="549456"/>
                    <a:pt x="628222" y="516579"/>
                    <a:pt x="643750" y="479885"/>
                  </a:cubicBezTo>
                  <a:cubicBezTo>
                    <a:pt x="653032" y="457938"/>
                    <a:pt x="659625" y="435297"/>
                    <a:pt x="663615" y="412049"/>
                  </a:cubicBezTo>
                  <a:lnTo>
                    <a:pt x="360000" y="412049"/>
                  </a:lnTo>
                  <a:cubicBezTo>
                    <a:pt x="331287" y="412049"/>
                    <a:pt x="307952" y="388714"/>
                    <a:pt x="307952" y="360000"/>
                  </a:cubicBezTo>
                  <a:close/>
                  <a:moveTo>
                    <a:pt x="405022" y="0"/>
                  </a:moveTo>
                  <a:cubicBezTo>
                    <a:pt x="578950" y="0"/>
                    <a:pt x="720001" y="141051"/>
                    <a:pt x="720001" y="314979"/>
                  </a:cubicBezTo>
                  <a:lnTo>
                    <a:pt x="405022" y="314979"/>
                  </a:lnTo>
                  <a:close/>
                  <a:moveTo>
                    <a:pt x="360000" y="0"/>
                  </a:moveTo>
                  <a:lnTo>
                    <a:pt x="360000" y="360000"/>
                  </a:lnTo>
                  <a:lnTo>
                    <a:pt x="720001" y="360000"/>
                  </a:lnTo>
                  <a:cubicBezTo>
                    <a:pt x="720001" y="558825"/>
                    <a:pt x="558824" y="720001"/>
                    <a:pt x="360000" y="720001"/>
                  </a:cubicBezTo>
                  <a:cubicBezTo>
                    <a:pt x="161176" y="720001"/>
                    <a:pt x="0" y="558825"/>
                    <a:pt x="0" y="360000"/>
                  </a:cubicBezTo>
                  <a:cubicBezTo>
                    <a:pt x="0" y="161176"/>
                    <a:pt x="161176" y="0"/>
                    <a:pt x="360000" y="0"/>
                  </a:cubicBezTo>
                  <a:close/>
                </a:path>
              </a:pathLst>
            </a:custGeom>
            <a:solidFill>
              <a:schemeClr val="bg1"/>
            </a:solidFill>
            <a:ln w="1553" cap="flat">
              <a:noFill/>
              <a:miter/>
            </a:ln>
          </p:spPr>
          <p:txBody>
            <a:bodyPr vert="horz" wrap="square" lIns="91440" tIns="45720" rIns="91440" bIns="45720" rtlCol="0" anchor="ctr"/>
            <a:p>
              <a:pPr algn="l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2" name="标题 1"/>
            <p:cNvSpPr txBox="1"/>
            <p:nvPr>
              <p:custDataLst>
                <p:tags r:id="rId19"/>
              </p:custDataLst>
            </p:nvPr>
          </p:nvSpPr>
          <p:spPr>
            <a:xfrm>
              <a:off x="8094" y="2442"/>
              <a:ext cx="177" cy="177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22" name="标题 1"/>
            <p:cNvSpPr txBox="1"/>
            <p:nvPr>
              <p:custDataLst>
                <p:tags r:id="rId20"/>
              </p:custDataLst>
            </p:nvPr>
          </p:nvSpPr>
          <p:spPr>
            <a:xfrm>
              <a:off x="6679" y="3838"/>
              <a:ext cx="253" cy="253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23" name="标题 1"/>
            <p:cNvSpPr txBox="1"/>
            <p:nvPr>
              <p:custDataLst>
                <p:tags r:id="rId21"/>
              </p:custDataLst>
            </p:nvPr>
          </p:nvSpPr>
          <p:spPr>
            <a:xfrm>
              <a:off x="7880" y="3078"/>
              <a:ext cx="4082" cy="1132"/>
            </a:xfrm>
            <a:prstGeom prst="rect">
              <a:avLst/>
            </a:prstGeom>
            <a:noFill/>
            <a:ln cap="sq">
              <a:noFill/>
            </a:ln>
          </p:spPr>
          <p:txBody>
            <a:bodyPr vert="horz" wrap="square" lIns="0" tIns="0" rIns="0" bIns="0" rtlCol="0" anchor="ctr"/>
            <a:p>
              <a:pPr algn="ctr">
                <a:lnSpc>
                  <a:spcPct val="130000"/>
                </a:lnSpc>
              </a:pPr>
              <a:r>
                <a:rPr kumimoji="1" lang="zh-CN" altLang="en-US" sz="2400" b="1">
                  <a:ln w="12700">
                    <a:noFill/>
                  </a:ln>
                  <a:solidFill>
                    <a:srgbClr val="2C75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Source Han Sans CN Bold" panose="020B0800000000000000" charset="-122"/>
                  <a:sym typeface="+mn-ea"/>
                </a:rPr>
                <a:t>丰富社会实践教育形式</a:t>
              </a:r>
              <a:endParaRPr kumimoji="1" lang="zh-CN" altLang="en-US" sz="2400" b="1">
                <a:ln w="12700">
                  <a:noFill/>
                </a:ln>
                <a:solidFill>
                  <a:srgbClr val="2C75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Source Han Sans CN Bold" panose="020B0800000000000000" charset="-122"/>
                <a:sym typeface="+mn-ea"/>
              </a:endParaRPr>
            </a:p>
          </p:txBody>
        </p:sp>
        <p:sp>
          <p:nvSpPr>
            <p:cNvPr id="24" name="标题 1"/>
            <p:cNvSpPr txBox="1"/>
            <p:nvPr>
              <p:custDataLst>
                <p:tags r:id="rId22"/>
              </p:custDataLst>
            </p:nvPr>
          </p:nvSpPr>
          <p:spPr>
            <a:xfrm>
              <a:off x="13414" y="2821"/>
              <a:ext cx="4989" cy="5953"/>
            </a:xfrm>
            <a:prstGeom prst="rect">
              <a:avLst/>
            </a:prstGeom>
            <a:solidFill>
              <a:schemeClr val="bg1"/>
            </a:solidFill>
            <a:ln w="12700" cap="sq">
              <a:solidFill>
                <a:schemeClr val="accent1"/>
              </a:solidFill>
              <a:miter/>
            </a:ln>
          </p:spPr>
          <p:txBody>
            <a:bodyPr vert="horz" wrap="square" lIns="91440" tIns="45720" rIns="91440" bIns="45720" rtlCol="0" anchor="ctr"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25" name="标题 1"/>
            <p:cNvSpPr txBox="1"/>
            <p:nvPr>
              <p:custDataLst>
                <p:tags r:id="rId23"/>
              </p:custDataLst>
            </p:nvPr>
          </p:nvSpPr>
          <p:spPr>
            <a:xfrm>
              <a:off x="13528" y="2960"/>
              <a:ext cx="4762" cy="5669"/>
            </a:xfrm>
            <a:prstGeom prst="rect">
              <a:avLst/>
            </a:prstGeom>
            <a:solidFill>
              <a:schemeClr val="bg1"/>
            </a:solidFill>
            <a:ln w="12700" cap="sq">
              <a:solidFill>
                <a:schemeClr val="accent1"/>
              </a:solidFill>
              <a:miter/>
            </a:ln>
          </p:spPr>
          <p:txBody>
            <a:bodyPr vert="horz" wrap="square" lIns="91440" tIns="45720" rIns="91440" bIns="45720" rtlCol="0" anchor="ctr"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26" name="标题 1"/>
            <p:cNvSpPr txBox="1"/>
            <p:nvPr>
              <p:custDataLst>
                <p:tags r:id="rId24"/>
              </p:custDataLst>
            </p:nvPr>
          </p:nvSpPr>
          <p:spPr>
            <a:xfrm>
              <a:off x="12748" y="2442"/>
              <a:ext cx="1251" cy="1251"/>
            </a:xfrm>
            <a:prstGeom prst="rect">
              <a:avLst/>
            </a:prstGeom>
            <a:solidFill>
              <a:schemeClr val="accent1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27" name="标题 1"/>
            <p:cNvSpPr txBox="1"/>
            <p:nvPr>
              <p:custDataLst>
                <p:tags r:id="rId25"/>
              </p:custDataLst>
            </p:nvPr>
          </p:nvSpPr>
          <p:spPr>
            <a:xfrm>
              <a:off x="17958" y="8139"/>
              <a:ext cx="859" cy="859"/>
            </a:xfrm>
            <a:prstGeom prst="rect">
              <a:avLst/>
            </a:prstGeom>
            <a:solidFill>
              <a:schemeClr val="accent1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28" name="标题 1"/>
            <p:cNvSpPr txBox="1"/>
            <p:nvPr>
              <p:custDataLst>
                <p:tags r:id="rId26"/>
              </p:custDataLst>
            </p:nvPr>
          </p:nvSpPr>
          <p:spPr>
            <a:xfrm>
              <a:off x="12911" y="2652"/>
              <a:ext cx="924" cy="830"/>
            </a:xfrm>
            <a:prstGeom prst="rect">
              <a:avLst/>
            </a:prstGeom>
            <a:noFill/>
            <a:ln cap="sq">
              <a:noFill/>
            </a:ln>
          </p:spPr>
          <p:txBody>
            <a:bodyPr vert="horz" wrap="square" lIns="0" tIns="0" rIns="0" bIns="0" rtlCol="0" anchor="ctr"/>
            <a:p>
              <a:pPr algn="ctr">
                <a:lnSpc>
                  <a:spcPct val="130000"/>
                </a:lnSpc>
              </a:pPr>
              <a:r>
                <a:rPr kumimoji="1" lang="en-US" altLang="zh-CN" sz="2800">
                  <a:ln w="12700">
                    <a:noFill/>
                  </a:ln>
                  <a:solidFill>
                    <a:srgbClr val="FFFFFF">
                      <a:alpha val="100000"/>
                    </a:srgbClr>
                  </a:solidFill>
                  <a:latin typeface="OPPOSans B" panose="00020600040101010101" charset="-122"/>
                  <a:ea typeface="OPPOSans B" panose="00020600040101010101" charset="-122"/>
                  <a:cs typeface="OPPOSans B" panose="00020600040101010101" charset="-122"/>
                </a:rPr>
                <a:t>03</a:t>
              </a:r>
              <a:endParaRPr kumimoji="1" lang="zh-CN" altLang="en-US"/>
            </a:p>
          </p:txBody>
        </p:sp>
        <p:sp>
          <p:nvSpPr>
            <p:cNvPr id="29" name="标题 1"/>
            <p:cNvSpPr txBox="1"/>
            <p:nvPr>
              <p:custDataLst>
                <p:tags r:id="rId27"/>
              </p:custDataLst>
            </p:nvPr>
          </p:nvSpPr>
          <p:spPr>
            <a:xfrm>
              <a:off x="13705" y="4354"/>
              <a:ext cx="4709" cy="3692"/>
            </a:xfrm>
            <a:prstGeom prst="rect">
              <a:avLst/>
            </a:prstGeom>
            <a:noFill/>
            <a:ln cap="sq">
              <a:noFill/>
            </a:ln>
          </p:spPr>
          <p:txBody>
            <a:bodyPr vert="horz" wrap="square" lIns="0" tIns="0" rIns="0" bIns="0" rtlCol="0" anchor="t"/>
            <a:p>
              <a:pPr algn="l">
                <a:lnSpc>
                  <a:spcPct val="150000"/>
                </a:lnSpc>
              </a:pPr>
              <a:r>
                <a:rPr kumimoji="1" lang="zh-CN" altLang="en-US" sz="2000" b="1">
                  <a:ln w="12700">
                    <a:noFill/>
                  </a:ln>
                  <a:solidFill>
                    <a:srgbClr val="262626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党的二十大报告提出，健全学校家庭社会育人机制、加强家庭家教家风建设。</a:t>
              </a:r>
              <a:endParaRPr kumimoji="1" lang="zh-CN" altLang="en-US" sz="2000" b="1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0" name="标题 1"/>
            <p:cNvSpPr txBox="1"/>
            <p:nvPr>
              <p:custDataLst>
                <p:tags r:id="rId28"/>
              </p:custDataLst>
            </p:nvPr>
          </p:nvSpPr>
          <p:spPr>
            <a:xfrm>
              <a:off x="18120" y="8334"/>
              <a:ext cx="535" cy="468"/>
            </a:xfrm>
            <a:custGeom>
              <a:avLst/>
              <a:gdLst>
                <a:gd name="connsiteX0" fmla="*/ 411292 w 822400"/>
                <a:gd name="connsiteY0" fmla="*/ 234366 h 720000"/>
                <a:gd name="connsiteX1" fmla="*/ 285658 w 822400"/>
                <a:gd name="connsiteY1" fmla="*/ 360000 h 720000"/>
                <a:gd name="connsiteX2" fmla="*/ 411292 w 822400"/>
                <a:gd name="connsiteY2" fmla="*/ 485635 h 720000"/>
                <a:gd name="connsiteX3" fmla="*/ 536927 w 822400"/>
                <a:gd name="connsiteY3" fmla="*/ 360000 h 720000"/>
                <a:gd name="connsiteX4" fmla="*/ 411292 w 822400"/>
                <a:gd name="connsiteY4" fmla="*/ 234366 h 720000"/>
                <a:gd name="connsiteX5" fmla="*/ 411292 w 822400"/>
                <a:gd name="connsiteY5" fmla="*/ 178938 h 720000"/>
                <a:gd name="connsiteX6" fmla="*/ 592354 w 822400"/>
                <a:gd name="connsiteY6" fmla="*/ 360000 h 720000"/>
                <a:gd name="connsiteX7" fmla="*/ 411292 w 822400"/>
                <a:gd name="connsiteY7" fmla="*/ 541063 h 720000"/>
                <a:gd name="connsiteX8" fmla="*/ 230230 w 822400"/>
                <a:gd name="connsiteY8" fmla="*/ 360000 h 720000"/>
                <a:gd name="connsiteX9" fmla="*/ 411292 w 822400"/>
                <a:gd name="connsiteY9" fmla="*/ 178938 h 720000"/>
                <a:gd name="connsiteX10" fmla="*/ 235403 w 822400"/>
                <a:gd name="connsiteY10" fmla="*/ 55427 h 720000"/>
                <a:gd name="connsiteX11" fmla="*/ 59514 w 822400"/>
                <a:gd name="connsiteY11" fmla="*/ 360000 h 720000"/>
                <a:gd name="connsiteX12" fmla="*/ 235403 w 822400"/>
                <a:gd name="connsiteY12" fmla="*/ 664573 h 720000"/>
                <a:gd name="connsiteX13" fmla="*/ 587089 w 822400"/>
                <a:gd name="connsiteY13" fmla="*/ 664573 h 720000"/>
                <a:gd name="connsiteX14" fmla="*/ 762978 w 822400"/>
                <a:gd name="connsiteY14" fmla="*/ 360000 h 720000"/>
                <a:gd name="connsiteX15" fmla="*/ 587089 w 822400"/>
                <a:gd name="connsiteY15" fmla="*/ 55427 h 720000"/>
                <a:gd name="connsiteX16" fmla="*/ 219883 w 822400"/>
                <a:gd name="connsiteY16" fmla="*/ 0 h 720000"/>
                <a:gd name="connsiteX17" fmla="*/ 602516 w 822400"/>
                <a:gd name="connsiteY17" fmla="*/ 0 h 720000"/>
                <a:gd name="connsiteX18" fmla="*/ 627274 w 822400"/>
                <a:gd name="connsiteY18" fmla="*/ 14319 h 720000"/>
                <a:gd name="connsiteX19" fmla="*/ 818590 w 822400"/>
                <a:gd name="connsiteY19" fmla="*/ 345682 h 720000"/>
                <a:gd name="connsiteX20" fmla="*/ 818590 w 822400"/>
                <a:gd name="connsiteY20" fmla="*/ 374319 h 720000"/>
                <a:gd name="connsiteX21" fmla="*/ 627366 w 822400"/>
                <a:gd name="connsiteY21" fmla="*/ 705682 h 720000"/>
                <a:gd name="connsiteX22" fmla="*/ 602608 w 822400"/>
                <a:gd name="connsiteY22" fmla="*/ 720000 h 720000"/>
                <a:gd name="connsiteX23" fmla="*/ 219976 w 822400"/>
                <a:gd name="connsiteY23" fmla="*/ 720000 h 720000"/>
                <a:gd name="connsiteX24" fmla="*/ 195218 w 822400"/>
                <a:gd name="connsiteY24" fmla="*/ 705682 h 720000"/>
                <a:gd name="connsiteX25" fmla="*/ 3810 w 822400"/>
                <a:gd name="connsiteY25" fmla="*/ 374319 h 720000"/>
                <a:gd name="connsiteX26" fmla="*/ 3810 w 822400"/>
                <a:gd name="connsiteY26" fmla="*/ 345682 h 720000"/>
                <a:gd name="connsiteX27" fmla="*/ 195126 w 822400"/>
                <a:gd name="connsiteY27" fmla="*/ 14319 h 720000"/>
                <a:gd name="connsiteX28" fmla="*/ 219883 w 822400"/>
                <a:gd name="connsiteY28" fmla="*/ 0 h 720000"/>
              </a:gdLst>
              <a:ahLst/>
              <a:cxnLst/>
              <a:rect l="l" t="t" r="r" b="b"/>
              <a:pathLst>
                <a:path w="822400" h="720000">
                  <a:moveTo>
                    <a:pt x="411292" y="234366"/>
                  </a:moveTo>
                  <a:cubicBezTo>
                    <a:pt x="342008" y="234366"/>
                    <a:pt x="285658" y="290716"/>
                    <a:pt x="285658" y="360000"/>
                  </a:cubicBezTo>
                  <a:cubicBezTo>
                    <a:pt x="285658" y="429284"/>
                    <a:pt x="342008" y="485635"/>
                    <a:pt x="411292" y="485635"/>
                  </a:cubicBezTo>
                  <a:cubicBezTo>
                    <a:pt x="480576" y="485635"/>
                    <a:pt x="536927" y="429284"/>
                    <a:pt x="536927" y="360000"/>
                  </a:cubicBezTo>
                  <a:cubicBezTo>
                    <a:pt x="536927" y="290716"/>
                    <a:pt x="480576" y="234366"/>
                    <a:pt x="411292" y="234366"/>
                  </a:cubicBezTo>
                  <a:close/>
                  <a:moveTo>
                    <a:pt x="411292" y="178938"/>
                  </a:moveTo>
                  <a:cubicBezTo>
                    <a:pt x="511153" y="178938"/>
                    <a:pt x="592354" y="260139"/>
                    <a:pt x="592354" y="360000"/>
                  </a:cubicBezTo>
                  <a:cubicBezTo>
                    <a:pt x="592354" y="459861"/>
                    <a:pt x="511153" y="541063"/>
                    <a:pt x="411292" y="541063"/>
                  </a:cubicBezTo>
                  <a:cubicBezTo>
                    <a:pt x="311431" y="541063"/>
                    <a:pt x="230230" y="459861"/>
                    <a:pt x="230230" y="360000"/>
                  </a:cubicBezTo>
                  <a:cubicBezTo>
                    <a:pt x="230230" y="260139"/>
                    <a:pt x="311431" y="178938"/>
                    <a:pt x="411292" y="178938"/>
                  </a:cubicBezTo>
                  <a:close/>
                  <a:moveTo>
                    <a:pt x="235403" y="55427"/>
                  </a:moveTo>
                  <a:lnTo>
                    <a:pt x="59514" y="360000"/>
                  </a:lnTo>
                  <a:lnTo>
                    <a:pt x="235403" y="664573"/>
                  </a:lnTo>
                  <a:lnTo>
                    <a:pt x="587089" y="664573"/>
                  </a:lnTo>
                  <a:lnTo>
                    <a:pt x="762978" y="360000"/>
                  </a:lnTo>
                  <a:lnTo>
                    <a:pt x="587089" y="55427"/>
                  </a:lnTo>
                  <a:close/>
                  <a:moveTo>
                    <a:pt x="219883" y="0"/>
                  </a:moveTo>
                  <a:lnTo>
                    <a:pt x="602516" y="0"/>
                  </a:lnTo>
                  <a:cubicBezTo>
                    <a:pt x="612678" y="0"/>
                    <a:pt x="622193" y="5450"/>
                    <a:pt x="627274" y="14319"/>
                  </a:cubicBezTo>
                  <a:lnTo>
                    <a:pt x="818590" y="345682"/>
                  </a:lnTo>
                  <a:cubicBezTo>
                    <a:pt x="823671" y="354550"/>
                    <a:pt x="823671" y="365451"/>
                    <a:pt x="818590" y="374319"/>
                  </a:cubicBezTo>
                  <a:lnTo>
                    <a:pt x="627366" y="705682"/>
                  </a:lnTo>
                  <a:cubicBezTo>
                    <a:pt x="622285" y="714550"/>
                    <a:pt x="612770" y="720000"/>
                    <a:pt x="602608" y="720000"/>
                  </a:cubicBezTo>
                  <a:lnTo>
                    <a:pt x="219976" y="720000"/>
                  </a:lnTo>
                  <a:cubicBezTo>
                    <a:pt x="209814" y="720000"/>
                    <a:pt x="200299" y="714550"/>
                    <a:pt x="195218" y="705682"/>
                  </a:cubicBezTo>
                  <a:lnTo>
                    <a:pt x="3810" y="374319"/>
                  </a:lnTo>
                  <a:cubicBezTo>
                    <a:pt x="-1271" y="365543"/>
                    <a:pt x="-1271" y="354550"/>
                    <a:pt x="3810" y="345682"/>
                  </a:cubicBezTo>
                  <a:lnTo>
                    <a:pt x="195126" y="14319"/>
                  </a:lnTo>
                  <a:cubicBezTo>
                    <a:pt x="200207" y="5450"/>
                    <a:pt x="209721" y="0"/>
                    <a:pt x="219883" y="0"/>
                  </a:cubicBezTo>
                  <a:close/>
                </a:path>
              </a:pathLst>
            </a:custGeom>
            <a:solidFill>
              <a:schemeClr val="bg1"/>
            </a:solidFill>
            <a:ln w="1553" cap="flat">
              <a:noFill/>
              <a:miter/>
            </a:ln>
          </p:spPr>
          <p:txBody>
            <a:bodyPr vert="horz" wrap="square" lIns="91440" tIns="45720" rIns="91440" bIns="45720" rtlCol="0" anchor="ctr"/>
            <a:p>
              <a:pPr algn="l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31" name="标题 1"/>
            <p:cNvSpPr txBox="1"/>
            <p:nvPr>
              <p:custDataLst>
                <p:tags r:id="rId29"/>
              </p:custDataLst>
            </p:nvPr>
          </p:nvSpPr>
          <p:spPr>
            <a:xfrm>
              <a:off x="14163" y="2442"/>
              <a:ext cx="177" cy="17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32" name="标题 1"/>
            <p:cNvSpPr txBox="1"/>
            <p:nvPr>
              <p:custDataLst>
                <p:tags r:id="rId30"/>
              </p:custDataLst>
            </p:nvPr>
          </p:nvSpPr>
          <p:spPr>
            <a:xfrm>
              <a:off x="12748" y="3838"/>
              <a:ext cx="253" cy="253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p>
              <a:pPr algn="ctr">
                <a:lnSpc>
                  <a:spcPct val="110000"/>
                </a:lnSpc>
              </a:pPr>
              <a:endParaRPr kumimoji="1" lang="zh-CN" altLang="en-US"/>
            </a:p>
          </p:txBody>
        </p:sp>
        <p:sp>
          <p:nvSpPr>
            <p:cNvPr id="33" name="标题 1"/>
            <p:cNvSpPr txBox="1"/>
            <p:nvPr>
              <p:custDataLst>
                <p:tags r:id="rId31"/>
              </p:custDataLst>
            </p:nvPr>
          </p:nvSpPr>
          <p:spPr>
            <a:xfrm>
              <a:off x="13818" y="3129"/>
              <a:ext cx="4082" cy="1132"/>
            </a:xfrm>
            <a:prstGeom prst="rect">
              <a:avLst/>
            </a:prstGeom>
            <a:noFill/>
            <a:ln cap="sq">
              <a:noFill/>
            </a:ln>
          </p:spPr>
          <p:txBody>
            <a:bodyPr vert="horz" wrap="square" lIns="0" tIns="0" rIns="0" bIns="0" rtlCol="0" anchor="ctr"/>
            <a:p>
              <a:pPr algn="ctr">
                <a:lnSpc>
                  <a:spcPct val="130000"/>
                </a:lnSpc>
              </a:pPr>
              <a:r>
                <a:rPr kumimoji="1" lang="zh-CN" altLang="en-US" sz="2400" b="1">
                  <a:ln w="12700">
                    <a:noFill/>
                  </a:ln>
                  <a:solidFill>
                    <a:srgbClr val="2C75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Source Han Sans CN Bold" panose="020B0800000000000000" charset="-122"/>
                </a:rPr>
                <a:t>不断提升家庭教育水平</a:t>
              </a:r>
              <a:endParaRPr kumimoji="1" lang="zh-CN" altLang="en-US" sz="2400" b="1">
                <a:ln w="12700">
                  <a:noFill/>
                </a:ln>
                <a:solidFill>
                  <a:srgbClr val="2C75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Source Han Sans CN Bold" panose="020B08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171825" y="2644140"/>
            <a:ext cx="55499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b="1" dirty="0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感 谢 聆 听 ！</a:t>
            </a:r>
            <a:endParaRPr lang="zh-CN" altLang="en-US" sz="8000" b="1" dirty="0" smtClean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2541214" y="3398849"/>
            <a:ext cx="5830484" cy="1729105"/>
          </a:xfrm>
          <a:prstGeom prst="rect">
            <a:avLst/>
          </a:prstGeom>
          <a:noFill/>
          <a:ln w="9525">
            <a:noFill/>
          </a:ln>
        </p:spPr>
        <p:txBody>
          <a:bodyPr wrap="square" lIns="68558" tIns="34277" rIns="68558" bIns="34277" anchor="t" anchorCtr="0">
            <a:spAutoFit/>
          </a:bodyPr>
          <a:lstStyle/>
          <a:p>
            <a:pPr algn="just" defTabSz="1219200"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Tahoma" panose="020B0604030504040204" pitchFamily="34" charset="0"/>
            </a:endParaRPr>
          </a:p>
          <a:p>
            <a:pPr algn="just" defTabSz="1219200"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Tahoma" panose="020B0604030504040204" pitchFamily="34" charset="0"/>
            </a:endParaRPr>
          </a:p>
          <a:p>
            <a:pPr algn="just" defTabSz="1219200"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Tahoma" panose="020B0604030504040204" pitchFamily="34" charset="0"/>
            </a:endParaRPr>
          </a:p>
        </p:txBody>
      </p:sp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337224" y="1376425"/>
            <a:ext cx="9299758" cy="4818658"/>
            <a:chOff x="1043459" y="1619122"/>
            <a:chExt cx="7559675" cy="4167629"/>
          </a:xfrm>
        </p:grpSpPr>
        <p:sp>
          <p:nvSpPr>
            <p:cNvPr id="38923" name="Text Box 11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627630" y="1619122"/>
              <a:ext cx="5687840" cy="17492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>
              <a:lvl1pPr marL="193675" indent="-19367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ct val="50000"/>
                </a:spcBef>
                <a:spcAft>
                  <a:spcPts val="0"/>
                </a:spcAft>
              </a:pPr>
              <a:r>
                <a:rPr kumimoji="1" lang="en-US" altLang="zh-CN" sz="2400" b="1" noProof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1.</a:t>
              </a:r>
              <a:r>
                <a:rPr kumimoji="1" lang="zh-CN" altLang="en-US" sz="2400" b="1" noProof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道德素养和家国情怀的内涵。</a:t>
              </a:r>
              <a:endParaRPr kumimoji="1" lang="zh-CN" altLang="en-US" sz="2400" b="1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  <a:p>
              <a:pPr marL="0" indent="0">
                <a:lnSpc>
                  <a:spcPct val="120000"/>
                </a:lnSpc>
                <a:spcBef>
                  <a:spcPct val="50000"/>
                </a:spcBef>
                <a:spcAft>
                  <a:spcPts val="0"/>
                </a:spcAft>
              </a:pPr>
              <a:r>
                <a:rPr kumimoji="1" lang="en-US" altLang="zh-CN" sz="2400" b="1" noProof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2.</a:t>
              </a:r>
              <a:r>
                <a:rPr kumimoji="1" lang="zh-CN" altLang="en-US" sz="2400" b="1" noProof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道德素养和家国情怀的重要价值及时代要求。</a:t>
              </a:r>
              <a:endParaRPr kumimoji="1" lang="zh-CN" altLang="en-US" sz="2400" b="1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  <a:p>
              <a:pPr marL="0" indent="0">
                <a:lnSpc>
                  <a:spcPct val="120000"/>
                </a:lnSpc>
                <a:spcBef>
                  <a:spcPct val="50000"/>
                </a:spcBef>
                <a:spcAft>
                  <a:spcPts val="0"/>
                </a:spcAft>
              </a:pPr>
              <a:r>
                <a:rPr kumimoji="1" lang="en-US" altLang="zh-CN" sz="2400" b="1" noProof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3.</a:t>
              </a:r>
              <a:r>
                <a:rPr kumimoji="1" lang="zh-CN" altLang="en-US" sz="2400" b="1" noProof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家国情怀在不同历史时期的精神纽带作用。</a:t>
              </a:r>
              <a:endParaRPr kumimoji="1" lang="zh-CN" altLang="en-US" sz="2400" b="1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  <a:p>
              <a:pPr marL="0" indent="0">
                <a:lnSpc>
                  <a:spcPct val="120000"/>
                </a:lnSpc>
                <a:spcBef>
                  <a:spcPct val="50000"/>
                </a:spcBef>
                <a:spcAft>
                  <a:spcPts val="0"/>
                </a:spcAft>
              </a:pPr>
              <a:endParaRPr kumimoji="1" lang="zh-CN" altLang="en-US" sz="2400" b="1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  <a:p>
              <a:pPr marL="0" indent="0">
                <a:lnSpc>
                  <a:spcPct val="120000"/>
                </a:lnSpc>
                <a:spcBef>
                  <a:spcPct val="50000"/>
                </a:spcBef>
                <a:spcAft>
                  <a:spcPts val="0"/>
                </a:spcAft>
              </a:pPr>
              <a:endParaRPr kumimoji="1" lang="zh-CN" altLang="en-US" sz="2400" b="1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8924" name="Text Box 12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627784" y="3472389"/>
              <a:ext cx="5975350" cy="23143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193675" indent="-19367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ct val="50000"/>
                </a:spcBef>
                <a:spcAft>
                  <a:spcPts val="0"/>
                </a:spcAft>
              </a:pPr>
              <a:r>
                <a:rPr kumimoji="1" lang="en-US" altLang="zh-CN" sz="2400" b="1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1.</a:t>
              </a:r>
              <a:r>
                <a:rPr kumimoji="1" lang="zh-CN" altLang="en-US" sz="2400" b="1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道德素养和家国情怀的特征。</a:t>
              </a:r>
              <a:endParaRPr kumimoji="1" lang="zh-CN" altLang="en-US" sz="2400" b="1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  <a:p>
              <a:pPr marL="0" indent="0">
                <a:lnSpc>
                  <a:spcPct val="120000"/>
                </a:lnSpc>
                <a:spcBef>
                  <a:spcPct val="50000"/>
                </a:spcBef>
                <a:spcAft>
                  <a:spcPts val="0"/>
                </a:spcAft>
              </a:pPr>
              <a:r>
                <a:rPr kumimoji="1" lang="en-US" altLang="zh-CN" sz="2400" b="1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2.</a:t>
              </a:r>
              <a:r>
                <a:rPr kumimoji="1" lang="zh-CN" altLang="en-US" sz="2400" b="1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如何帮助学生在复杂的价值环境中坚定正确的道德观念和家国情怀，树立积极的人生态度。</a:t>
              </a:r>
              <a:endParaRPr kumimoji="1" lang="zh-CN" altLang="en-US" sz="2400" b="1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  <a:p>
              <a:pPr marL="0" indent="0">
                <a:lnSpc>
                  <a:spcPct val="120000"/>
                </a:lnSpc>
                <a:spcBef>
                  <a:spcPct val="50000"/>
                </a:spcBef>
                <a:spcAft>
                  <a:spcPts val="0"/>
                </a:spcAft>
              </a:pPr>
              <a:r>
                <a:rPr kumimoji="1" lang="en-US" altLang="zh-CN" sz="2400" b="1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3.</a:t>
              </a:r>
              <a:r>
                <a:rPr kumimoji="1" lang="zh-CN" altLang="en-US" sz="2400" b="1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引导学生在实践中思考和感悟，真正将所学知识内化于心、外化于行，提高解决实际问题的能力。</a:t>
              </a:r>
              <a:endParaRPr kumimoji="1" lang="en-US" altLang="zh-CN" sz="2400" b="1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endParaRPr>
            </a:p>
          </p:txBody>
        </p:sp>
        <p:grpSp>
          <p:nvGrpSpPr>
            <p:cNvPr id="38934" name="Group 22"/>
            <p:cNvGrpSpPr/>
            <p:nvPr/>
          </p:nvGrpSpPr>
          <p:grpSpPr bwMode="auto">
            <a:xfrm>
              <a:off x="1043459" y="1619122"/>
              <a:ext cx="1423987" cy="1439862"/>
              <a:chOff x="1066" y="1253"/>
              <a:chExt cx="897" cy="907"/>
            </a:xfrm>
            <a:solidFill>
              <a:srgbClr val="FF0000"/>
            </a:solidFill>
          </p:grpSpPr>
          <p:sp>
            <p:nvSpPr>
              <p:cNvPr id="38927" name="AutoShape 15"/>
              <p:cNvSpPr>
                <a:spLocks noChangeArrowheads="1"/>
              </p:cNvSpPr>
              <p:nvPr>
                <p:custDataLst>
                  <p:tags r:id="rId4"/>
                </p:custDataLst>
              </p:nvPr>
            </p:nvSpPr>
            <p:spPr bwMode="gray">
              <a:xfrm>
                <a:off x="1066" y="1253"/>
                <a:ext cx="897" cy="907"/>
              </a:xfrm>
              <a:prstGeom prst="roundRect">
                <a:avLst>
                  <a:gd name="adj" fmla="val 11921"/>
                </a:avLst>
              </a:prstGeom>
              <a:grpFill/>
              <a:ln w="38100">
                <a:solidFill>
                  <a:schemeClr val="bg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2400" b="1" noProof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8928" name="Freeform 16"/>
              <p:cNvSpPr/>
              <p:nvPr>
                <p:custDataLst>
                  <p:tags r:id="rId5"/>
                </p:custDataLst>
              </p:nvPr>
            </p:nvSpPr>
            <p:spPr bwMode="gray">
              <a:xfrm>
                <a:off x="1122" y="1311"/>
                <a:ext cx="447" cy="454"/>
              </a:xfrm>
              <a:custGeom>
                <a:avLst/>
                <a:gdLst>
                  <a:gd name="T0" fmla="*/ 118 w 596"/>
                  <a:gd name="T1" fmla="*/ 0 h 598"/>
                  <a:gd name="T2" fmla="*/ 0 w 596"/>
                  <a:gd name="T3" fmla="*/ 118 h 598"/>
                  <a:gd name="T4" fmla="*/ 0 w 596"/>
                  <a:gd name="T5" fmla="*/ 589 h 598"/>
                  <a:gd name="T6" fmla="*/ 161 w 596"/>
                  <a:gd name="T7" fmla="*/ 174 h 598"/>
                  <a:gd name="T8" fmla="*/ 589 w 596"/>
                  <a:gd name="T9" fmla="*/ 0 h 598"/>
                  <a:gd name="T10" fmla="*/ 118 w 596"/>
                  <a:gd name="T11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00" noProof="1">
                  <a:solidFill>
                    <a:srgbClr val="5F5F5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8929" name="Text Box 17"/>
              <p:cNvSpPr txBox="1">
                <a:spLocks noChangeArrowheads="1"/>
              </p:cNvSpPr>
              <p:nvPr>
                <p:custDataLst>
                  <p:tags r:id="rId6"/>
                </p:custDataLst>
              </p:nvPr>
            </p:nvSpPr>
            <p:spPr bwMode="gray">
              <a:xfrm>
                <a:off x="1191" y="1485"/>
                <a:ext cx="631" cy="452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400" b="1" noProof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+mn-cs"/>
                  </a:rPr>
                  <a:t>本节</a:t>
                </a:r>
                <a:endParaRPr lang="zh-CN" altLang="en-US" sz="2400" b="1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  <a:p>
                <a:pPr algn="ctr" eaLnBrk="0" hangingPunct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400" b="1" noProof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+mn-cs"/>
                  </a:rPr>
                  <a:t>重点</a:t>
                </a:r>
                <a:endParaRPr lang="zh-CN" altLang="en-US" sz="2400" b="1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38946" name="Group 34"/>
            <p:cNvGrpSpPr/>
            <p:nvPr/>
          </p:nvGrpSpPr>
          <p:grpSpPr bwMode="auto">
            <a:xfrm>
              <a:off x="1043459" y="3542083"/>
              <a:ext cx="1366837" cy="1471613"/>
              <a:chOff x="3923" y="1207"/>
              <a:chExt cx="861" cy="927"/>
            </a:xfrm>
            <a:solidFill>
              <a:srgbClr val="00B050"/>
            </a:solidFill>
          </p:grpSpPr>
          <p:grpSp>
            <p:nvGrpSpPr>
              <p:cNvPr id="38930" name="Group 18"/>
              <p:cNvGrpSpPr/>
              <p:nvPr/>
            </p:nvGrpSpPr>
            <p:grpSpPr bwMode="auto">
              <a:xfrm>
                <a:off x="3923" y="1207"/>
                <a:ext cx="861" cy="927"/>
                <a:chOff x="884" y="2795"/>
                <a:chExt cx="861" cy="927"/>
              </a:xfrm>
              <a:grpFill/>
            </p:grpSpPr>
            <p:sp>
              <p:nvSpPr>
                <p:cNvPr id="38931" name="AutoShape 19"/>
                <p:cNvSpPr>
                  <a:spLocks noChangeArrowheads="1"/>
                </p:cNvSpPr>
                <p:nvPr>
                  <p:custDataLst>
                    <p:tags r:id="rId7"/>
                  </p:custDataLst>
                </p:nvPr>
              </p:nvSpPr>
              <p:spPr bwMode="gray">
                <a:xfrm>
                  <a:off x="884" y="2795"/>
                  <a:ext cx="861" cy="927"/>
                </a:xfrm>
                <a:prstGeom prst="roundRect">
                  <a:avLst>
                    <a:gd name="adj" fmla="val 11921"/>
                  </a:avLst>
                </a:prstGeom>
                <a:grpFill/>
                <a:ln w="38100">
                  <a:solidFill>
                    <a:schemeClr val="bg1"/>
                  </a:solidFill>
                  <a:rou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 sz="2400" b="1" noProof="1">
                    <a:solidFill>
                      <a:srgbClr val="0000FF"/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38932" name="Text Box 20"/>
                <p:cNvSpPr txBox="1">
                  <a:spLocks noChangeArrowheads="1"/>
                </p:cNvSpPr>
                <p:nvPr>
                  <p:custDataLst>
                    <p:tags r:id="rId8"/>
                  </p:custDataLst>
                </p:nvPr>
              </p:nvSpPr>
              <p:spPr bwMode="gray">
                <a:xfrm>
                  <a:off x="1005" y="3036"/>
                  <a:ext cx="635" cy="452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 eaLnBrk="0" hangingPunct="0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zh-CN" altLang="en-US" sz="2400" b="1" noProof="1">
                      <a:solidFill>
                        <a:schemeClr val="bg1"/>
                      </a:solidFill>
                      <a:latin typeface="微软雅黑" panose="020B0503020204020204" charset="-122"/>
                      <a:ea typeface="微软雅黑" panose="020B0503020204020204" charset="-122"/>
                      <a:cs typeface="+mn-cs"/>
                    </a:rPr>
                    <a:t>本节</a:t>
                  </a:r>
                  <a:endParaRPr lang="zh-CN" altLang="en-US" sz="2400" b="1" noProof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  <a:p>
                  <a:pPr algn="ctr" eaLnBrk="0" hangingPunct="0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zh-CN" altLang="en-US" sz="2400" b="1" noProof="1">
                      <a:solidFill>
                        <a:schemeClr val="bg1"/>
                      </a:solidFill>
                      <a:latin typeface="微软雅黑" panose="020B0503020204020204" charset="-122"/>
                      <a:ea typeface="微软雅黑" panose="020B0503020204020204" charset="-122"/>
                      <a:cs typeface="+mn-cs"/>
                    </a:rPr>
                    <a:t>难点</a:t>
                  </a:r>
                  <a:endParaRPr lang="zh-CN" altLang="en-US" sz="2400" b="1" noProof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+mn-cs"/>
                  </a:endParaRPr>
                </a:p>
              </p:txBody>
            </p:sp>
          </p:grpSp>
          <p:sp>
            <p:nvSpPr>
              <p:cNvPr id="38933" name="Freeform 21"/>
              <p:cNvSpPr/>
              <p:nvPr>
                <p:custDataLst>
                  <p:tags r:id="rId9"/>
                </p:custDataLst>
              </p:nvPr>
            </p:nvSpPr>
            <p:spPr bwMode="gray">
              <a:xfrm>
                <a:off x="3969" y="1253"/>
                <a:ext cx="447" cy="454"/>
              </a:xfrm>
              <a:custGeom>
                <a:avLst/>
                <a:gdLst>
                  <a:gd name="T0" fmla="*/ 118 w 596"/>
                  <a:gd name="T1" fmla="*/ 0 h 598"/>
                  <a:gd name="T2" fmla="*/ 0 w 596"/>
                  <a:gd name="T3" fmla="*/ 118 h 598"/>
                  <a:gd name="T4" fmla="*/ 0 w 596"/>
                  <a:gd name="T5" fmla="*/ 589 h 598"/>
                  <a:gd name="T6" fmla="*/ 161 w 596"/>
                  <a:gd name="T7" fmla="*/ 174 h 598"/>
                  <a:gd name="T8" fmla="*/ 589 w 596"/>
                  <a:gd name="T9" fmla="*/ 0 h 598"/>
                  <a:gd name="T10" fmla="*/ 118 w 596"/>
                  <a:gd name="T11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00" noProof="1">
                  <a:solidFill>
                    <a:srgbClr val="5F5F5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4" name="矩形 3"/>
          <p:cNvSpPr/>
          <p:nvPr>
            <p:custDataLst>
              <p:tags r:id="rId10"/>
            </p:custDataLst>
          </p:nvPr>
        </p:nvSpPr>
        <p:spPr>
          <a:xfrm>
            <a:off x="2081" y="6572738"/>
            <a:ext cx="2158581" cy="274320"/>
          </a:xfrm>
          <a:prstGeom prst="rect">
            <a:avLst/>
          </a:prstGeom>
        </p:spPr>
        <p:txBody>
          <a:bodyPr wrap="square" lIns="91426" tIns="45712" rIns="91426" bIns="45712">
            <a:spAutoFit/>
          </a:bodyPr>
          <a:p>
            <a:r>
              <a:rPr lang="zh-CN" altLang="en-US" sz="1200" b="1" dirty="0">
                <a:solidFill>
                  <a:srgbClr val="0C5EB8"/>
                </a:solidFill>
                <a:latin typeface="微软雅黑" panose="020B0503020204020204" charset="-122"/>
                <a:ea typeface="微软雅黑" panose="020B0503020204020204" charset="-122"/>
              </a:rPr>
              <a:t>厚德明道 </a:t>
            </a:r>
            <a:r>
              <a:rPr lang="en-US" altLang="zh-CN" sz="1200" b="1" dirty="0">
                <a:solidFill>
                  <a:srgbClr val="0C5EB8"/>
                </a:solidFill>
                <a:latin typeface="微软雅黑" panose="020B0503020204020204" charset="-122"/>
                <a:ea typeface="微软雅黑" panose="020B0503020204020204" charset="-122"/>
              </a:rPr>
              <a:t>I</a:t>
            </a:r>
            <a:r>
              <a:rPr lang="zh-CN" altLang="en-US" sz="1200" b="1" dirty="0">
                <a:solidFill>
                  <a:srgbClr val="0C5EB8"/>
                </a:solidFill>
                <a:latin typeface="微软雅黑" panose="020B0503020204020204" charset="-122"/>
                <a:ea typeface="微软雅黑" panose="020B0503020204020204" charset="-122"/>
              </a:rPr>
              <a:t> 善学励能</a:t>
            </a:r>
            <a:endParaRPr lang="zh-CN" altLang="en-US" sz="1200" b="1" dirty="0">
              <a:solidFill>
                <a:srgbClr val="0C5EB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002" name="TextBox 2"/>
          <p:cNvSpPr txBox="1"/>
          <p:nvPr/>
        </p:nvSpPr>
        <p:spPr>
          <a:xfrm>
            <a:off x="0" y="2599690"/>
            <a:ext cx="12172950" cy="1592580"/>
          </a:xfrm>
          <a:prstGeom prst="rect">
            <a:avLst/>
          </a:prstGeom>
          <a:solidFill>
            <a:srgbClr val="DEEBF6">
              <a:alpha val="100000"/>
            </a:srgbClr>
          </a:solidFill>
        </p:spPr>
        <p:txBody>
          <a:bodyPr vert="horz" wrap="square" lIns="91440" tIns="45720" rIns="91440" bIns="45720" rtlCol="0" anchor="ctr" anchorCtr="0">
            <a:norm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第一讲 道德</a:t>
            </a:r>
            <a:r>
              <a:rPr lang="en-US" sz="40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素养</a:t>
            </a:r>
            <a:endParaRPr lang="en-US" sz="4000" b="1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2540642" y="3398878"/>
            <a:ext cx="5830657" cy="1729105"/>
          </a:xfrm>
          <a:prstGeom prst="rect">
            <a:avLst/>
          </a:prstGeom>
          <a:noFill/>
        </p:spPr>
        <p:txBody>
          <a:bodyPr wrap="square" lIns="68558" tIns="34277" rIns="68558" bIns="34277" rtlCol="0">
            <a:spAutoFit/>
          </a:bodyPr>
          <a:lstStyle/>
          <a:p>
            <a:pPr algn="just" defTabSz="1219200"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just" defTabSz="1219200"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just" defTabSz="1219200"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9395" y="1281430"/>
            <a:ext cx="11892280" cy="5189855"/>
          </a:xfrm>
          <a:prstGeom prst="rect">
            <a:avLst/>
          </a:prstGeom>
          <a:noFill/>
          <a:ln w="63500" cmpd="sng">
            <a:noFill/>
            <a:prstDash val="sysDash"/>
          </a:ln>
        </p:spPr>
        <p:txBody>
          <a:bodyPr wrap="square" rtlCol="0" anchor="t">
            <a:noAutofit/>
          </a:bodyPr>
          <a:lstStyle/>
          <a:p>
            <a:pPr fontAlgn="auto">
              <a:lnSpc>
                <a:spcPct val="156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知识目标：</a:t>
            </a:r>
            <a:endParaRPr lang="en-US" altLang="zh-CN" sz="2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3" indent="0" algn="just" eaLnBrk="0" hangingPunct="0">
              <a:lnSpc>
                <a:spcPct val="156000"/>
              </a:lnSpc>
              <a:spcAft>
                <a:spcPts val="0"/>
              </a:spcAft>
              <a:buNone/>
              <a:defRPr/>
            </a:pP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·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学生能够精准阐述道德素养的定义。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marL="0" lvl="3" indent="0" algn="just" eaLnBrk="0" hangingPunct="0">
              <a:lnSpc>
                <a:spcPct val="156000"/>
              </a:lnSpc>
              <a:spcAft>
                <a:spcPts val="0"/>
              </a:spcAft>
              <a:buNone/>
              <a:defRPr/>
            </a:pP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·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了解道德素养的主要内容以及相互之间的内在逻辑关系。</a:t>
            </a:r>
            <a:endParaRPr lang="en-US" altLang="zh-CN" sz="20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algn="just" eaLnBrk="0" hangingPunct="0">
              <a:lnSpc>
                <a:spcPct val="156000"/>
              </a:lnSpc>
              <a:spcAft>
                <a:spcPts val="0"/>
              </a:spcAft>
              <a:defRPr/>
            </a:pPr>
            <a:r>
              <a:rPr lang="en-US" altLang="zh-CN" sz="20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能力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目标：</a:t>
            </a:r>
            <a:endParaRPr lang="en-US" altLang="zh-CN" sz="2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6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</a:t>
            </a:r>
            <a:r>
              <a:rPr lang="zh-CN" altLang="en-US" sz="2000" b="1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能够运用所学知识去辩证分析道德现象背后的本质。</a:t>
            </a:r>
            <a:endParaRPr lang="zh-CN" altLang="en-US" sz="2000" b="1" kern="1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6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</a:t>
            </a:r>
            <a:r>
              <a:rPr lang="zh-CN" altLang="en-US" sz="2000" b="1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学会运用所学道德知识解决实际问题，提升道德实践能力</a:t>
            </a:r>
            <a:r>
              <a:rPr lang="zh-CN" altLang="zh-CN" sz="2000" b="1" kern="1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zh-CN" sz="2000" b="1" kern="1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6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情感、态度、价值观目标：</a:t>
            </a:r>
            <a:endParaRPr lang="en-US" altLang="zh-CN" sz="2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· 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激发学生对社会主义核心价值观的强烈认同感。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·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牢固树立正确的道德观念和价值取向。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·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培养学生的家国情怀和社会责任感。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409683" y="484369"/>
            <a:ext cx="3085046" cy="579557"/>
            <a:chOff x="488304" y="162469"/>
            <a:chExt cx="2705225" cy="499248"/>
          </a:xfrm>
        </p:grpSpPr>
        <p:sp>
          <p:nvSpPr>
            <p:cNvPr id="10" name="圆角矩形 9"/>
            <p:cNvSpPr/>
            <p:nvPr/>
          </p:nvSpPr>
          <p:spPr>
            <a:xfrm>
              <a:off x="488304" y="162469"/>
              <a:ext cx="2704699" cy="465065"/>
            </a:xfrm>
            <a:prstGeom prst="roundRect">
              <a:avLst>
                <a:gd name="adj" fmla="val 35302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416" tIns="25707" rIns="51416" bIns="25707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555656" y="199106"/>
              <a:ext cx="2637873" cy="462611"/>
            </a:xfrm>
            <a:prstGeom prst="roundRect">
              <a:avLst>
                <a:gd name="adj" fmla="val 35302"/>
              </a:avLst>
            </a:prstGeom>
            <a:solidFill>
              <a:srgbClr val="0070C0"/>
            </a:solidFill>
            <a:ln>
              <a:noFill/>
            </a:ln>
            <a:effectLst>
              <a:innerShdw blurRad="127000" dist="127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416" tIns="25707" rIns="51416" bIns="25707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2" name="文本框 24"/>
          <p:cNvSpPr txBox="1">
            <a:spLocks noChangeArrowheads="1"/>
          </p:cNvSpPr>
          <p:nvPr/>
        </p:nvSpPr>
        <p:spPr bwMode="auto">
          <a:xfrm>
            <a:off x="4769600" y="604881"/>
            <a:ext cx="2389800" cy="419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16" tIns="25707" rIns="51416" bIns="25707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spc="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教学目标</a:t>
            </a:r>
            <a:endParaRPr lang="zh-CN" altLang="en-US" sz="2400" b="1" spc="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2081" y="6581624"/>
            <a:ext cx="2158581" cy="274320"/>
          </a:xfrm>
          <a:prstGeom prst="rect">
            <a:avLst/>
          </a:prstGeom>
        </p:spPr>
        <p:txBody>
          <a:bodyPr wrap="square" lIns="91426" tIns="45712" rIns="91426" bIns="45712">
            <a:spAutoFit/>
          </a:bodyPr>
          <a:p>
            <a:r>
              <a:rPr lang="zh-CN" altLang="en-US" sz="1200" b="1" dirty="0">
                <a:solidFill>
                  <a:srgbClr val="0C5EB8"/>
                </a:solidFill>
                <a:latin typeface="微软雅黑" panose="020B0503020204020204" charset="-122"/>
                <a:ea typeface="微软雅黑" panose="020B0503020204020204" charset="-122"/>
              </a:rPr>
              <a:t>厚德明道 </a:t>
            </a:r>
            <a:r>
              <a:rPr lang="en-US" altLang="zh-CN" sz="1200" b="1" dirty="0">
                <a:solidFill>
                  <a:srgbClr val="0C5EB8"/>
                </a:solidFill>
                <a:latin typeface="微软雅黑" panose="020B0503020204020204" charset="-122"/>
                <a:ea typeface="微软雅黑" panose="020B0503020204020204" charset="-122"/>
              </a:rPr>
              <a:t>I</a:t>
            </a:r>
            <a:r>
              <a:rPr lang="zh-CN" altLang="en-US" sz="1200" b="1" dirty="0">
                <a:solidFill>
                  <a:srgbClr val="0C5EB8"/>
                </a:solidFill>
                <a:latin typeface="微软雅黑" panose="020B0503020204020204" charset="-122"/>
                <a:ea typeface="微软雅黑" panose="020B0503020204020204" charset="-122"/>
              </a:rPr>
              <a:t> 善学励能</a:t>
            </a:r>
            <a:endParaRPr lang="zh-CN" altLang="en-US" sz="1200" b="1" dirty="0">
              <a:solidFill>
                <a:srgbClr val="0C5EB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1" grpId="1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572770" y="1078865"/>
            <a:ext cx="1217930" cy="689610"/>
            <a:chOff x="902" y="2462"/>
            <a:chExt cx="1918" cy="1086"/>
          </a:xfrm>
        </p:grpSpPr>
        <p:grpSp>
          <p:nvGrpSpPr>
            <p:cNvPr id="27" name="组合 26"/>
            <p:cNvGrpSpPr/>
            <p:nvPr/>
          </p:nvGrpSpPr>
          <p:grpSpPr>
            <a:xfrm>
              <a:off x="902" y="2671"/>
              <a:ext cx="1918" cy="686"/>
              <a:chOff x="902" y="2671"/>
              <a:chExt cx="1918" cy="686"/>
            </a:xfrm>
          </p:grpSpPr>
          <p:sp>
            <p:nvSpPr>
              <p:cNvPr id="2" name="AutoShape 2"/>
              <p:cNvSpPr/>
              <p:nvPr/>
            </p:nvSpPr>
            <p:spPr>
              <a:xfrm>
                <a:off x="902" y="2671"/>
                <a:ext cx="1471" cy="686"/>
              </a:xfrm>
              <a:prstGeom prst="roundRect">
                <a:avLst/>
              </a:prstGeom>
              <a:solidFill>
                <a:schemeClr val="accent2">
                  <a:alpha val="100000"/>
                </a:schemeClr>
              </a:solidFill>
            </p:spPr>
          </p:sp>
          <p:sp>
            <p:nvSpPr>
              <p:cNvPr id="3" name="Freeform 3"/>
              <p:cNvSpPr/>
              <p:nvPr/>
            </p:nvSpPr>
            <p:spPr>
              <a:xfrm>
                <a:off x="2118" y="2671"/>
                <a:ext cx="703" cy="686"/>
              </a:xfrm>
              <a:custGeom>
                <a:avLst/>
                <a:gdLst/>
                <a:ahLst/>
                <a:cxnLst/>
                <a:rect l="l" t="t" r="r" b="b"/>
                <a:pathLst>
                  <a:path w="1905000" h="1905000">
                    <a:moveTo>
                      <a:pt x="1905000" y="952500"/>
                    </a:moveTo>
                    <a:lnTo>
                      <a:pt x="1428750" y="0"/>
                    </a:lnTo>
                    <a:lnTo>
                      <a:pt x="0" y="0"/>
                    </a:lnTo>
                    <a:lnTo>
                      <a:pt x="476250" y="952500"/>
                    </a:lnTo>
                    <a:lnTo>
                      <a:pt x="0" y="1905000"/>
                    </a:lnTo>
                    <a:lnTo>
                      <a:pt x="1428750" y="1905000"/>
                    </a:lnTo>
                    <a:lnTo>
                      <a:pt x="1905000" y="952500"/>
                    </a:lnTo>
                  </a:path>
                </a:pathLst>
              </a:custGeom>
              <a:solidFill>
                <a:schemeClr val="accent2">
                  <a:alpha val="100000"/>
                </a:schemeClr>
              </a:solidFill>
            </p:spPr>
          </p:sp>
        </p:grpSp>
        <p:sp>
          <p:nvSpPr>
            <p:cNvPr id="6" name="TextBox 6"/>
            <p:cNvSpPr txBox="1"/>
            <p:nvPr/>
          </p:nvSpPr>
          <p:spPr>
            <a:xfrm>
              <a:off x="902" y="2462"/>
              <a:ext cx="1672" cy="1086"/>
            </a:xfrm>
            <a:prstGeom prst="rect">
              <a:avLst/>
            </a:prstGeom>
          </p:spPr>
          <p:txBody>
            <a:bodyPr vert="horz" wrap="square" lIns="123825" tIns="123825" rIns="57150" bIns="123825" rtlCol="0" anchor="ctr" anchorCtr="0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b="1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01</a:t>
              </a:r>
              <a:endParaRPr lang="en-US" sz="240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899920" y="1078865"/>
            <a:ext cx="2830830" cy="97091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3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道德</a:t>
            </a:r>
            <a:r>
              <a:rPr lang="en-US" sz="23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素养的定义</a:t>
            </a:r>
            <a:endParaRPr lang="en-US" sz="2300" b="1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079500" y="2519045"/>
            <a:ext cx="10032365" cy="267081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 fontAlgn="auto">
              <a:lnSpc>
                <a:spcPct val="150000"/>
              </a:lnSpc>
            </a:pPr>
            <a:r>
              <a:rPr lang="en-US" sz="24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24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道德素养，是指个体在道德品质、道德观念、道德行为等方面所达到的综合水平。它是个体在社会生活中，通过教育、修养和实践逐步形成的内在品质，是评价一个人精神境界高低的重要标志。</a:t>
            </a:r>
            <a:endParaRPr lang="zh-CN" altLang="en-US" sz="2400" b="1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00004" name="TextBox 27"/>
          <p:cNvSpPr txBox="1"/>
          <p:nvPr/>
        </p:nvSpPr>
        <p:spPr>
          <a:xfrm>
            <a:off x="3373755" y="495300"/>
            <a:ext cx="5445125" cy="58356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rmAutofit lnSpcReduction="20000"/>
          </a:bodyPr>
          <a:lstStyle/>
          <a:p>
            <a:pPr algn="ctr">
              <a:lnSpc>
                <a:spcPct val="80000"/>
              </a:lnSpc>
            </a:pPr>
            <a:r>
              <a:rPr lang="zh-CN" altLang="en-US" sz="32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一、道德</a:t>
            </a:r>
            <a:r>
              <a:rPr lang="en-US" sz="32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素养的概念</a:t>
            </a:r>
            <a:endParaRPr lang="en-US" sz="3200" b="1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572770" y="1095375"/>
            <a:ext cx="1217930" cy="689610"/>
            <a:chOff x="902" y="2462"/>
            <a:chExt cx="1918" cy="1086"/>
          </a:xfrm>
        </p:grpSpPr>
        <p:grpSp>
          <p:nvGrpSpPr>
            <p:cNvPr id="27" name="组合 26"/>
            <p:cNvGrpSpPr/>
            <p:nvPr/>
          </p:nvGrpSpPr>
          <p:grpSpPr>
            <a:xfrm>
              <a:off x="902" y="2671"/>
              <a:ext cx="1918" cy="686"/>
              <a:chOff x="902" y="2671"/>
              <a:chExt cx="1918" cy="686"/>
            </a:xfrm>
          </p:grpSpPr>
          <p:sp>
            <p:nvSpPr>
              <p:cNvPr id="2" name="AutoShape 2"/>
              <p:cNvSpPr/>
              <p:nvPr/>
            </p:nvSpPr>
            <p:spPr>
              <a:xfrm>
                <a:off x="902" y="2671"/>
                <a:ext cx="1471" cy="686"/>
              </a:xfrm>
              <a:prstGeom prst="roundRect">
                <a:avLst/>
              </a:prstGeom>
              <a:solidFill>
                <a:schemeClr val="accent2">
                  <a:alpha val="100000"/>
                </a:schemeClr>
              </a:solidFill>
            </p:spPr>
          </p:sp>
          <p:sp>
            <p:nvSpPr>
              <p:cNvPr id="3" name="Freeform 3"/>
              <p:cNvSpPr/>
              <p:nvPr/>
            </p:nvSpPr>
            <p:spPr>
              <a:xfrm>
                <a:off x="2118" y="2671"/>
                <a:ext cx="703" cy="686"/>
              </a:xfrm>
              <a:custGeom>
                <a:avLst/>
                <a:gdLst/>
                <a:ahLst/>
                <a:cxnLst/>
                <a:rect l="l" t="t" r="r" b="b"/>
                <a:pathLst>
                  <a:path w="1905000" h="1905000">
                    <a:moveTo>
                      <a:pt x="1905000" y="952500"/>
                    </a:moveTo>
                    <a:lnTo>
                      <a:pt x="1428750" y="0"/>
                    </a:lnTo>
                    <a:lnTo>
                      <a:pt x="0" y="0"/>
                    </a:lnTo>
                    <a:lnTo>
                      <a:pt x="476250" y="952500"/>
                    </a:lnTo>
                    <a:lnTo>
                      <a:pt x="0" y="1905000"/>
                    </a:lnTo>
                    <a:lnTo>
                      <a:pt x="1428750" y="1905000"/>
                    </a:lnTo>
                    <a:lnTo>
                      <a:pt x="1905000" y="952500"/>
                    </a:lnTo>
                  </a:path>
                </a:pathLst>
              </a:custGeom>
              <a:solidFill>
                <a:schemeClr val="accent2">
                  <a:alpha val="100000"/>
                </a:schemeClr>
              </a:solidFill>
            </p:spPr>
          </p:sp>
        </p:grpSp>
        <p:sp>
          <p:nvSpPr>
            <p:cNvPr id="6" name="TextBox 6"/>
            <p:cNvSpPr txBox="1"/>
            <p:nvPr/>
          </p:nvSpPr>
          <p:spPr>
            <a:xfrm>
              <a:off x="902" y="2462"/>
              <a:ext cx="1672" cy="1086"/>
            </a:xfrm>
            <a:prstGeom prst="rect">
              <a:avLst/>
            </a:prstGeom>
          </p:spPr>
          <p:txBody>
            <a:bodyPr vert="horz" wrap="square" lIns="123825" tIns="123825" rIns="57150" bIns="123825" rtlCol="0" anchor="ctr" anchorCtr="0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b="1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02</a:t>
              </a:r>
              <a:endParaRPr lang="en-US" sz="240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895475" y="1095375"/>
            <a:ext cx="2830830" cy="97091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3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道德</a:t>
            </a:r>
            <a:r>
              <a:rPr lang="en-US" sz="23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素养的</a:t>
            </a:r>
            <a:r>
              <a:rPr lang="zh-CN" altLang="en-US" sz="23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特征</a:t>
            </a:r>
            <a:endParaRPr lang="zh-CN" altLang="en-US" sz="2300" b="1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2150745" y="2513330"/>
            <a:ext cx="1952625" cy="43243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自主性增强</a:t>
            </a:r>
            <a:endParaRPr lang="zh-CN" altLang="en-US" sz="2400" b="1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任意多边形: 形状 36"/>
          <p:cNvSpPr/>
          <p:nvPr>
            <p:custDataLst>
              <p:tags r:id="rId2"/>
            </p:custDataLst>
          </p:nvPr>
        </p:nvSpPr>
        <p:spPr>
          <a:xfrm>
            <a:off x="1217295" y="2533015"/>
            <a:ext cx="478790" cy="412750"/>
          </a:xfrm>
          <a:custGeom>
            <a:avLst/>
            <a:gdLst>
              <a:gd name="connsiteX0" fmla="*/ 205979 w 411958"/>
              <a:gd name="connsiteY0" fmla="*/ 0 h 346834"/>
              <a:gd name="connsiteX1" fmla="*/ 411958 w 411958"/>
              <a:gd name="connsiteY1" fmla="*/ 296466 h 346834"/>
              <a:gd name="connsiteX2" fmla="*/ 408430 w 411958"/>
              <a:gd name="connsiteY2" fmla="*/ 346834 h 346834"/>
              <a:gd name="connsiteX3" fmla="*/ 3528 w 411958"/>
              <a:gd name="connsiteY3" fmla="*/ 346834 h 346834"/>
              <a:gd name="connsiteX4" fmla="*/ 0 w 411958"/>
              <a:gd name="connsiteY4" fmla="*/ 296466 h 346834"/>
              <a:gd name="connsiteX5" fmla="*/ 205979 w 411958"/>
              <a:gd name="connsiteY5" fmla="*/ 0 h 346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1958" h="346834">
                <a:moveTo>
                  <a:pt x="205979" y="0"/>
                </a:moveTo>
                <a:cubicBezTo>
                  <a:pt x="319738" y="0"/>
                  <a:pt x="411958" y="132732"/>
                  <a:pt x="411958" y="296466"/>
                </a:cubicBezTo>
                <a:lnTo>
                  <a:pt x="408430" y="346834"/>
                </a:lnTo>
                <a:lnTo>
                  <a:pt x="3528" y="346834"/>
                </a:lnTo>
                <a:lnTo>
                  <a:pt x="0" y="296466"/>
                </a:lnTo>
                <a:cubicBezTo>
                  <a:pt x="0" y="132732"/>
                  <a:pt x="92220" y="0"/>
                  <a:pt x="20597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63500" dir="8100000" algn="tr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" name="任意多边形: 形状 36"/>
          <p:cNvSpPr/>
          <p:nvPr>
            <p:custDataLst>
              <p:tags r:id="rId3"/>
            </p:custDataLst>
          </p:nvPr>
        </p:nvSpPr>
        <p:spPr>
          <a:xfrm>
            <a:off x="1217295" y="3488690"/>
            <a:ext cx="478790" cy="412750"/>
          </a:xfrm>
          <a:custGeom>
            <a:avLst/>
            <a:gdLst>
              <a:gd name="connsiteX0" fmla="*/ 205979 w 411958"/>
              <a:gd name="connsiteY0" fmla="*/ 0 h 346834"/>
              <a:gd name="connsiteX1" fmla="*/ 411958 w 411958"/>
              <a:gd name="connsiteY1" fmla="*/ 296466 h 346834"/>
              <a:gd name="connsiteX2" fmla="*/ 408430 w 411958"/>
              <a:gd name="connsiteY2" fmla="*/ 346834 h 346834"/>
              <a:gd name="connsiteX3" fmla="*/ 3528 w 411958"/>
              <a:gd name="connsiteY3" fmla="*/ 346834 h 346834"/>
              <a:gd name="connsiteX4" fmla="*/ 0 w 411958"/>
              <a:gd name="connsiteY4" fmla="*/ 296466 h 346834"/>
              <a:gd name="connsiteX5" fmla="*/ 205979 w 411958"/>
              <a:gd name="connsiteY5" fmla="*/ 0 h 346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1958" h="346834">
                <a:moveTo>
                  <a:pt x="205979" y="0"/>
                </a:moveTo>
                <a:cubicBezTo>
                  <a:pt x="319738" y="0"/>
                  <a:pt x="411958" y="132732"/>
                  <a:pt x="411958" y="296466"/>
                </a:cubicBezTo>
                <a:lnTo>
                  <a:pt x="408430" y="346834"/>
                </a:lnTo>
                <a:lnTo>
                  <a:pt x="3528" y="346834"/>
                </a:lnTo>
                <a:lnTo>
                  <a:pt x="0" y="296466"/>
                </a:lnTo>
                <a:cubicBezTo>
                  <a:pt x="0" y="132732"/>
                  <a:pt x="92220" y="0"/>
                  <a:pt x="20597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63500" dir="8100000" algn="tr" rotWithShape="0">
              <a:schemeClr val="accent2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9" name="任意多边形: 形状 36"/>
          <p:cNvSpPr/>
          <p:nvPr>
            <p:custDataLst>
              <p:tags r:id="rId4"/>
            </p:custDataLst>
          </p:nvPr>
        </p:nvSpPr>
        <p:spPr>
          <a:xfrm>
            <a:off x="1217295" y="4444365"/>
            <a:ext cx="478790" cy="412750"/>
          </a:xfrm>
          <a:custGeom>
            <a:avLst/>
            <a:gdLst>
              <a:gd name="connsiteX0" fmla="*/ 205979 w 411958"/>
              <a:gd name="connsiteY0" fmla="*/ 0 h 346834"/>
              <a:gd name="connsiteX1" fmla="*/ 411958 w 411958"/>
              <a:gd name="connsiteY1" fmla="*/ 296466 h 346834"/>
              <a:gd name="connsiteX2" fmla="*/ 408430 w 411958"/>
              <a:gd name="connsiteY2" fmla="*/ 346834 h 346834"/>
              <a:gd name="connsiteX3" fmla="*/ 3528 w 411958"/>
              <a:gd name="connsiteY3" fmla="*/ 346834 h 346834"/>
              <a:gd name="connsiteX4" fmla="*/ 0 w 411958"/>
              <a:gd name="connsiteY4" fmla="*/ 296466 h 346834"/>
              <a:gd name="connsiteX5" fmla="*/ 205979 w 411958"/>
              <a:gd name="connsiteY5" fmla="*/ 0 h 346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1958" h="346834">
                <a:moveTo>
                  <a:pt x="205979" y="0"/>
                </a:moveTo>
                <a:cubicBezTo>
                  <a:pt x="319738" y="0"/>
                  <a:pt x="411958" y="132732"/>
                  <a:pt x="411958" y="296466"/>
                </a:cubicBezTo>
                <a:lnTo>
                  <a:pt x="408430" y="346834"/>
                </a:lnTo>
                <a:lnTo>
                  <a:pt x="3528" y="346834"/>
                </a:lnTo>
                <a:lnTo>
                  <a:pt x="0" y="296466"/>
                </a:lnTo>
                <a:cubicBezTo>
                  <a:pt x="0" y="132732"/>
                  <a:pt x="92220" y="0"/>
                  <a:pt x="20597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63500" dir="8100000" algn="tr" rotWithShape="0">
              <a:schemeClr val="accent3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" name="任意多边形: 形状 36"/>
          <p:cNvSpPr/>
          <p:nvPr>
            <p:custDataLst>
              <p:tags r:id="rId5"/>
            </p:custDataLst>
          </p:nvPr>
        </p:nvSpPr>
        <p:spPr>
          <a:xfrm>
            <a:off x="1217295" y="5249545"/>
            <a:ext cx="478790" cy="412750"/>
          </a:xfrm>
          <a:custGeom>
            <a:avLst/>
            <a:gdLst>
              <a:gd name="connsiteX0" fmla="*/ 205979 w 411958"/>
              <a:gd name="connsiteY0" fmla="*/ 0 h 346834"/>
              <a:gd name="connsiteX1" fmla="*/ 411958 w 411958"/>
              <a:gd name="connsiteY1" fmla="*/ 296466 h 346834"/>
              <a:gd name="connsiteX2" fmla="*/ 408430 w 411958"/>
              <a:gd name="connsiteY2" fmla="*/ 346834 h 346834"/>
              <a:gd name="connsiteX3" fmla="*/ 3528 w 411958"/>
              <a:gd name="connsiteY3" fmla="*/ 346834 h 346834"/>
              <a:gd name="connsiteX4" fmla="*/ 0 w 411958"/>
              <a:gd name="connsiteY4" fmla="*/ 296466 h 346834"/>
              <a:gd name="connsiteX5" fmla="*/ 205979 w 411958"/>
              <a:gd name="connsiteY5" fmla="*/ 0 h 346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1958" h="346834">
                <a:moveTo>
                  <a:pt x="205979" y="0"/>
                </a:moveTo>
                <a:cubicBezTo>
                  <a:pt x="319738" y="0"/>
                  <a:pt x="411958" y="132732"/>
                  <a:pt x="411958" y="296466"/>
                </a:cubicBezTo>
                <a:lnTo>
                  <a:pt x="408430" y="346834"/>
                </a:lnTo>
                <a:lnTo>
                  <a:pt x="3528" y="346834"/>
                </a:lnTo>
                <a:lnTo>
                  <a:pt x="0" y="296466"/>
                </a:lnTo>
                <a:cubicBezTo>
                  <a:pt x="0" y="132732"/>
                  <a:pt x="92220" y="0"/>
                  <a:pt x="205979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50800" dist="63500" dir="8100000" algn="tr" rotWithShape="0">
              <a:schemeClr val="accent3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3" name="矩形 12"/>
          <p:cNvSpPr/>
          <p:nvPr>
            <p:custDataLst>
              <p:tags r:id="rId6"/>
            </p:custDataLst>
          </p:nvPr>
        </p:nvSpPr>
        <p:spPr>
          <a:xfrm>
            <a:off x="2150745" y="3441700"/>
            <a:ext cx="2504440" cy="43243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社会性和实践性</a:t>
            </a:r>
            <a:endParaRPr lang="zh-CN" altLang="en-US" sz="2400" b="1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" name="矩形 13"/>
          <p:cNvSpPr/>
          <p:nvPr>
            <p:custDataLst>
              <p:tags r:id="rId7"/>
            </p:custDataLst>
          </p:nvPr>
        </p:nvSpPr>
        <p:spPr>
          <a:xfrm>
            <a:off x="2085340" y="4444365"/>
            <a:ext cx="1952625" cy="43243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可塑性</a:t>
            </a:r>
            <a:endParaRPr lang="zh-CN" altLang="en-US" sz="2400" b="1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6" name="矩形 15"/>
          <p:cNvSpPr/>
          <p:nvPr>
            <p:custDataLst>
              <p:tags r:id="rId8"/>
            </p:custDataLst>
          </p:nvPr>
        </p:nvSpPr>
        <p:spPr>
          <a:xfrm>
            <a:off x="2018030" y="5249545"/>
            <a:ext cx="1952625" cy="43243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差异性</a:t>
            </a:r>
            <a:endParaRPr lang="zh-CN" altLang="en-US" sz="2400" b="1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572770" y="1095375"/>
            <a:ext cx="1217930" cy="689610"/>
            <a:chOff x="902" y="2462"/>
            <a:chExt cx="1918" cy="1086"/>
          </a:xfrm>
        </p:grpSpPr>
        <p:grpSp>
          <p:nvGrpSpPr>
            <p:cNvPr id="27" name="组合 26"/>
            <p:cNvGrpSpPr/>
            <p:nvPr/>
          </p:nvGrpSpPr>
          <p:grpSpPr>
            <a:xfrm>
              <a:off x="902" y="2671"/>
              <a:ext cx="1918" cy="686"/>
              <a:chOff x="902" y="2671"/>
              <a:chExt cx="1918" cy="686"/>
            </a:xfrm>
          </p:grpSpPr>
          <p:sp>
            <p:nvSpPr>
              <p:cNvPr id="2" name="AutoShape 2"/>
              <p:cNvSpPr/>
              <p:nvPr/>
            </p:nvSpPr>
            <p:spPr>
              <a:xfrm>
                <a:off x="902" y="2671"/>
                <a:ext cx="1471" cy="686"/>
              </a:xfrm>
              <a:prstGeom prst="roundRect">
                <a:avLst/>
              </a:prstGeom>
              <a:solidFill>
                <a:schemeClr val="accent2">
                  <a:alpha val="100000"/>
                </a:schemeClr>
              </a:solidFill>
            </p:spPr>
          </p:sp>
          <p:sp>
            <p:nvSpPr>
              <p:cNvPr id="3" name="Freeform 3"/>
              <p:cNvSpPr/>
              <p:nvPr/>
            </p:nvSpPr>
            <p:spPr>
              <a:xfrm>
                <a:off x="2118" y="2671"/>
                <a:ext cx="703" cy="686"/>
              </a:xfrm>
              <a:custGeom>
                <a:avLst/>
                <a:gdLst/>
                <a:ahLst/>
                <a:cxnLst/>
                <a:rect l="l" t="t" r="r" b="b"/>
                <a:pathLst>
                  <a:path w="1905000" h="1905000">
                    <a:moveTo>
                      <a:pt x="1905000" y="952500"/>
                    </a:moveTo>
                    <a:lnTo>
                      <a:pt x="1428750" y="0"/>
                    </a:lnTo>
                    <a:lnTo>
                      <a:pt x="0" y="0"/>
                    </a:lnTo>
                    <a:lnTo>
                      <a:pt x="476250" y="952500"/>
                    </a:lnTo>
                    <a:lnTo>
                      <a:pt x="0" y="1905000"/>
                    </a:lnTo>
                    <a:lnTo>
                      <a:pt x="1428750" y="1905000"/>
                    </a:lnTo>
                    <a:lnTo>
                      <a:pt x="1905000" y="952500"/>
                    </a:lnTo>
                  </a:path>
                </a:pathLst>
              </a:custGeom>
              <a:solidFill>
                <a:schemeClr val="accent2">
                  <a:alpha val="100000"/>
                </a:schemeClr>
              </a:solidFill>
            </p:spPr>
          </p:sp>
        </p:grpSp>
        <p:sp>
          <p:nvSpPr>
            <p:cNvPr id="6" name="TextBox 6"/>
            <p:cNvSpPr txBox="1"/>
            <p:nvPr/>
          </p:nvSpPr>
          <p:spPr>
            <a:xfrm>
              <a:off x="902" y="2462"/>
              <a:ext cx="1672" cy="1086"/>
            </a:xfrm>
            <a:prstGeom prst="rect">
              <a:avLst/>
            </a:prstGeom>
          </p:spPr>
          <p:txBody>
            <a:bodyPr vert="horz" wrap="square" lIns="123825" tIns="123825" rIns="57150" bIns="123825" rtlCol="0" anchor="ctr" anchorCtr="0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b="1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03</a:t>
              </a:r>
              <a:endParaRPr lang="en-US" sz="240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895475" y="1095375"/>
            <a:ext cx="2830830" cy="97091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3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道德</a:t>
            </a:r>
            <a:r>
              <a:rPr lang="en-US" sz="23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素养的</a:t>
            </a:r>
            <a:r>
              <a:rPr lang="zh-CN" altLang="en-US" sz="23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内容</a:t>
            </a:r>
            <a:endParaRPr lang="zh-CN" altLang="en-US" sz="2300" b="1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2018030" y="2538095"/>
            <a:ext cx="1952625" cy="43243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坚定理想信念</a:t>
            </a:r>
            <a:endParaRPr lang="zh-CN" altLang="en-US" sz="2400" b="1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任意多边形: 形状 36"/>
          <p:cNvSpPr/>
          <p:nvPr>
            <p:custDataLst>
              <p:tags r:id="rId2"/>
            </p:custDataLst>
          </p:nvPr>
        </p:nvSpPr>
        <p:spPr>
          <a:xfrm>
            <a:off x="1217295" y="2533015"/>
            <a:ext cx="478790" cy="412750"/>
          </a:xfrm>
          <a:custGeom>
            <a:avLst/>
            <a:gdLst>
              <a:gd name="connsiteX0" fmla="*/ 205979 w 411958"/>
              <a:gd name="connsiteY0" fmla="*/ 0 h 346834"/>
              <a:gd name="connsiteX1" fmla="*/ 411958 w 411958"/>
              <a:gd name="connsiteY1" fmla="*/ 296466 h 346834"/>
              <a:gd name="connsiteX2" fmla="*/ 408430 w 411958"/>
              <a:gd name="connsiteY2" fmla="*/ 346834 h 346834"/>
              <a:gd name="connsiteX3" fmla="*/ 3528 w 411958"/>
              <a:gd name="connsiteY3" fmla="*/ 346834 h 346834"/>
              <a:gd name="connsiteX4" fmla="*/ 0 w 411958"/>
              <a:gd name="connsiteY4" fmla="*/ 296466 h 346834"/>
              <a:gd name="connsiteX5" fmla="*/ 205979 w 411958"/>
              <a:gd name="connsiteY5" fmla="*/ 0 h 346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1958" h="346834">
                <a:moveTo>
                  <a:pt x="205979" y="0"/>
                </a:moveTo>
                <a:cubicBezTo>
                  <a:pt x="319738" y="0"/>
                  <a:pt x="411958" y="132732"/>
                  <a:pt x="411958" y="296466"/>
                </a:cubicBezTo>
                <a:lnTo>
                  <a:pt x="408430" y="346834"/>
                </a:lnTo>
                <a:lnTo>
                  <a:pt x="3528" y="346834"/>
                </a:lnTo>
                <a:lnTo>
                  <a:pt x="0" y="296466"/>
                </a:lnTo>
                <a:cubicBezTo>
                  <a:pt x="0" y="132732"/>
                  <a:pt x="92220" y="0"/>
                  <a:pt x="20597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63500" dir="8100000" algn="tr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" name="任意多边形: 形状 36"/>
          <p:cNvSpPr/>
          <p:nvPr>
            <p:custDataLst>
              <p:tags r:id="rId3"/>
            </p:custDataLst>
          </p:nvPr>
        </p:nvSpPr>
        <p:spPr>
          <a:xfrm>
            <a:off x="1217295" y="3488690"/>
            <a:ext cx="478790" cy="412750"/>
          </a:xfrm>
          <a:custGeom>
            <a:avLst/>
            <a:gdLst>
              <a:gd name="connsiteX0" fmla="*/ 205979 w 411958"/>
              <a:gd name="connsiteY0" fmla="*/ 0 h 346834"/>
              <a:gd name="connsiteX1" fmla="*/ 411958 w 411958"/>
              <a:gd name="connsiteY1" fmla="*/ 296466 h 346834"/>
              <a:gd name="connsiteX2" fmla="*/ 408430 w 411958"/>
              <a:gd name="connsiteY2" fmla="*/ 346834 h 346834"/>
              <a:gd name="connsiteX3" fmla="*/ 3528 w 411958"/>
              <a:gd name="connsiteY3" fmla="*/ 346834 h 346834"/>
              <a:gd name="connsiteX4" fmla="*/ 0 w 411958"/>
              <a:gd name="connsiteY4" fmla="*/ 296466 h 346834"/>
              <a:gd name="connsiteX5" fmla="*/ 205979 w 411958"/>
              <a:gd name="connsiteY5" fmla="*/ 0 h 346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1958" h="346834">
                <a:moveTo>
                  <a:pt x="205979" y="0"/>
                </a:moveTo>
                <a:cubicBezTo>
                  <a:pt x="319738" y="0"/>
                  <a:pt x="411958" y="132732"/>
                  <a:pt x="411958" y="296466"/>
                </a:cubicBezTo>
                <a:lnTo>
                  <a:pt x="408430" y="346834"/>
                </a:lnTo>
                <a:lnTo>
                  <a:pt x="3528" y="346834"/>
                </a:lnTo>
                <a:lnTo>
                  <a:pt x="0" y="296466"/>
                </a:lnTo>
                <a:cubicBezTo>
                  <a:pt x="0" y="132732"/>
                  <a:pt x="92220" y="0"/>
                  <a:pt x="20597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63500" dir="8100000" algn="tr" rotWithShape="0">
              <a:schemeClr val="accent2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9" name="任意多边形: 形状 36"/>
          <p:cNvSpPr/>
          <p:nvPr>
            <p:custDataLst>
              <p:tags r:id="rId4"/>
            </p:custDataLst>
          </p:nvPr>
        </p:nvSpPr>
        <p:spPr>
          <a:xfrm>
            <a:off x="1217295" y="4444365"/>
            <a:ext cx="478790" cy="412750"/>
          </a:xfrm>
          <a:custGeom>
            <a:avLst/>
            <a:gdLst>
              <a:gd name="connsiteX0" fmla="*/ 205979 w 411958"/>
              <a:gd name="connsiteY0" fmla="*/ 0 h 346834"/>
              <a:gd name="connsiteX1" fmla="*/ 411958 w 411958"/>
              <a:gd name="connsiteY1" fmla="*/ 296466 h 346834"/>
              <a:gd name="connsiteX2" fmla="*/ 408430 w 411958"/>
              <a:gd name="connsiteY2" fmla="*/ 346834 h 346834"/>
              <a:gd name="connsiteX3" fmla="*/ 3528 w 411958"/>
              <a:gd name="connsiteY3" fmla="*/ 346834 h 346834"/>
              <a:gd name="connsiteX4" fmla="*/ 0 w 411958"/>
              <a:gd name="connsiteY4" fmla="*/ 296466 h 346834"/>
              <a:gd name="connsiteX5" fmla="*/ 205979 w 411958"/>
              <a:gd name="connsiteY5" fmla="*/ 0 h 346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1958" h="346834">
                <a:moveTo>
                  <a:pt x="205979" y="0"/>
                </a:moveTo>
                <a:cubicBezTo>
                  <a:pt x="319738" y="0"/>
                  <a:pt x="411958" y="132732"/>
                  <a:pt x="411958" y="296466"/>
                </a:cubicBezTo>
                <a:lnTo>
                  <a:pt x="408430" y="346834"/>
                </a:lnTo>
                <a:lnTo>
                  <a:pt x="3528" y="346834"/>
                </a:lnTo>
                <a:lnTo>
                  <a:pt x="0" y="296466"/>
                </a:lnTo>
                <a:cubicBezTo>
                  <a:pt x="0" y="132732"/>
                  <a:pt x="92220" y="0"/>
                  <a:pt x="20597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63500" dir="8100000" algn="tr" rotWithShape="0">
              <a:schemeClr val="accent3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" name="任意多边形: 形状 36"/>
          <p:cNvSpPr/>
          <p:nvPr>
            <p:custDataLst>
              <p:tags r:id="rId5"/>
            </p:custDataLst>
          </p:nvPr>
        </p:nvSpPr>
        <p:spPr>
          <a:xfrm>
            <a:off x="5869940" y="4318000"/>
            <a:ext cx="478790" cy="412750"/>
          </a:xfrm>
          <a:custGeom>
            <a:avLst/>
            <a:gdLst>
              <a:gd name="connsiteX0" fmla="*/ 205979 w 411958"/>
              <a:gd name="connsiteY0" fmla="*/ 0 h 346834"/>
              <a:gd name="connsiteX1" fmla="*/ 411958 w 411958"/>
              <a:gd name="connsiteY1" fmla="*/ 296466 h 346834"/>
              <a:gd name="connsiteX2" fmla="*/ 408430 w 411958"/>
              <a:gd name="connsiteY2" fmla="*/ 346834 h 346834"/>
              <a:gd name="connsiteX3" fmla="*/ 3528 w 411958"/>
              <a:gd name="connsiteY3" fmla="*/ 346834 h 346834"/>
              <a:gd name="connsiteX4" fmla="*/ 0 w 411958"/>
              <a:gd name="connsiteY4" fmla="*/ 296466 h 346834"/>
              <a:gd name="connsiteX5" fmla="*/ 205979 w 411958"/>
              <a:gd name="connsiteY5" fmla="*/ 0 h 346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1958" h="346834">
                <a:moveTo>
                  <a:pt x="205979" y="0"/>
                </a:moveTo>
                <a:cubicBezTo>
                  <a:pt x="319738" y="0"/>
                  <a:pt x="411958" y="132732"/>
                  <a:pt x="411958" y="296466"/>
                </a:cubicBezTo>
                <a:lnTo>
                  <a:pt x="408430" y="346834"/>
                </a:lnTo>
                <a:lnTo>
                  <a:pt x="3528" y="346834"/>
                </a:lnTo>
                <a:lnTo>
                  <a:pt x="0" y="296466"/>
                </a:lnTo>
                <a:cubicBezTo>
                  <a:pt x="0" y="132732"/>
                  <a:pt x="92220" y="0"/>
                  <a:pt x="205979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50800" dist="63500" dir="8100000" algn="tr" rotWithShape="0">
              <a:schemeClr val="accent3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3" name="矩形 12"/>
          <p:cNvSpPr/>
          <p:nvPr>
            <p:custDataLst>
              <p:tags r:id="rId6"/>
            </p:custDataLst>
          </p:nvPr>
        </p:nvSpPr>
        <p:spPr>
          <a:xfrm>
            <a:off x="1696085" y="3470275"/>
            <a:ext cx="2504440" cy="43243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增强学识本领</a:t>
            </a:r>
            <a:endParaRPr lang="zh-CN" altLang="en-US" sz="2400" b="1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" name="矩形 13"/>
          <p:cNvSpPr/>
          <p:nvPr>
            <p:custDataLst>
              <p:tags r:id="rId7"/>
            </p:custDataLst>
          </p:nvPr>
        </p:nvSpPr>
        <p:spPr>
          <a:xfrm>
            <a:off x="1895475" y="4444365"/>
            <a:ext cx="1952625" cy="43243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培养爱国情怀</a:t>
            </a:r>
            <a:endParaRPr lang="zh-CN" altLang="en-US" sz="2400" b="1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6" name="矩形 15"/>
          <p:cNvSpPr/>
          <p:nvPr>
            <p:custDataLst>
              <p:tags r:id="rId8"/>
            </p:custDataLst>
          </p:nvPr>
        </p:nvSpPr>
        <p:spPr>
          <a:xfrm>
            <a:off x="6670675" y="4318000"/>
            <a:ext cx="1952625" cy="43243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激发创新意识</a:t>
            </a:r>
            <a:endParaRPr lang="zh-CN" altLang="en-US" sz="2400" b="1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矩形 6"/>
          <p:cNvSpPr/>
          <p:nvPr>
            <p:custDataLst>
              <p:tags r:id="rId9"/>
            </p:custDataLst>
          </p:nvPr>
        </p:nvSpPr>
        <p:spPr>
          <a:xfrm>
            <a:off x="6670675" y="2640330"/>
            <a:ext cx="1952625" cy="43243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肩负责任担当</a:t>
            </a:r>
            <a:endParaRPr lang="zh-CN" altLang="en-US" sz="2400" b="1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任意多边形: 形状 36"/>
          <p:cNvSpPr/>
          <p:nvPr>
            <p:custDataLst>
              <p:tags r:id="rId10"/>
            </p:custDataLst>
          </p:nvPr>
        </p:nvSpPr>
        <p:spPr>
          <a:xfrm>
            <a:off x="5869940" y="2635250"/>
            <a:ext cx="478790" cy="412750"/>
          </a:xfrm>
          <a:custGeom>
            <a:avLst/>
            <a:gdLst>
              <a:gd name="connsiteX0" fmla="*/ 205979 w 411958"/>
              <a:gd name="connsiteY0" fmla="*/ 0 h 346834"/>
              <a:gd name="connsiteX1" fmla="*/ 411958 w 411958"/>
              <a:gd name="connsiteY1" fmla="*/ 296466 h 346834"/>
              <a:gd name="connsiteX2" fmla="*/ 408430 w 411958"/>
              <a:gd name="connsiteY2" fmla="*/ 346834 h 346834"/>
              <a:gd name="connsiteX3" fmla="*/ 3528 w 411958"/>
              <a:gd name="connsiteY3" fmla="*/ 346834 h 346834"/>
              <a:gd name="connsiteX4" fmla="*/ 0 w 411958"/>
              <a:gd name="connsiteY4" fmla="*/ 296466 h 346834"/>
              <a:gd name="connsiteX5" fmla="*/ 205979 w 411958"/>
              <a:gd name="connsiteY5" fmla="*/ 0 h 346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1958" h="346834">
                <a:moveTo>
                  <a:pt x="205979" y="0"/>
                </a:moveTo>
                <a:cubicBezTo>
                  <a:pt x="319738" y="0"/>
                  <a:pt x="411958" y="132732"/>
                  <a:pt x="411958" y="296466"/>
                </a:cubicBezTo>
                <a:lnTo>
                  <a:pt x="408430" y="346834"/>
                </a:lnTo>
                <a:lnTo>
                  <a:pt x="3528" y="346834"/>
                </a:lnTo>
                <a:lnTo>
                  <a:pt x="0" y="296466"/>
                </a:lnTo>
                <a:cubicBezTo>
                  <a:pt x="0" y="132732"/>
                  <a:pt x="92220" y="0"/>
                  <a:pt x="20597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63500" dir="8100000" algn="tr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" name="任意多边形: 形状 36"/>
          <p:cNvSpPr/>
          <p:nvPr>
            <p:custDataLst>
              <p:tags r:id="rId11"/>
            </p:custDataLst>
          </p:nvPr>
        </p:nvSpPr>
        <p:spPr>
          <a:xfrm>
            <a:off x="5869940" y="3590925"/>
            <a:ext cx="478790" cy="412750"/>
          </a:xfrm>
          <a:custGeom>
            <a:avLst/>
            <a:gdLst>
              <a:gd name="connsiteX0" fmla="*/ 205979 w 411958"/>
              <a:gd name="connsiteY0" fmla="*/ 0 h 346834"/>
              <a:gd name="connsiteX1" fmla="*/ 411958 w 411958"/>
              <a:gd name="connsiteY1" fmla="*/ 296466 h 346834"/>
              <a:gd name="connsiteX2" fmla="*/ 408430 w 411958"/>
              <a:gd name="connsiteY2" fmla="*/ 346834 h 346834"/>
              <a:gd name="connsiteX3" fmla="*/ 3528 w 411958"/>
              <a:gd name="connsiteY3" fmla="*/ 346834 h 346834"/>
              <a:gd name="connsiteX4" fmla="*/ 0 w 411958"/>
              <a:gd name="connsiteY4" fmla="*/ 296466 h 346834"/>
              <a:gd name="connsiteX5" fmla="*/ 205979 w 411958"/>
              <a:gd name="connsiteY5" fmla="*/ 0 h 346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1958" h="346834">
                <a:moveTo>
                  <a:pt x="205979" y="0"/>
                </a:moveTo>
                <a:cubicBezTo>
                  <a:pt x="319738" y="0"/>
                  <a:pt x="411958" y="132732"/>
                  <a:pt x="411958" y="296466"/>
                </a:cubicBezTo>
                <a:lnTo>
                  <a:pt x="408430" y="346834"/>
                </a:lnTo>
                <a:lnTo>
                  <a:pt x="3528" y="346834"/>
                </a:lnTo>
                <a:lnTo>
                  <a:pt x="0" y="296466"/>
                </a:lnTo>
                <a:cubicBezTo>
                  <a:pt x="0" y="132732"/>
                  <a:pt x="92220" y="0"/>
                  <a:pt x="20597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63500" dir="8100000" algn="tr" rotWithShape="0">
              <a:schemeClr val="accent2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5" name="矩形 14"/>
          <p:cNvSpPr/>
          <p:nvPr>
            <p:custDataLst>
              <p:tags r:id="rId12"/>
            </p:custDataLst>
          </p:nvPr>
        </p:nvSpPr>
        <p:spPr>
          <a:xfrm>
            <a:off x="6348730" y="3572510"/>
            <a:ext cx="2504440" cy="43243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磨砺奋斗精神</a:t>
            </a:r>
            <a:endParaRPr lang="zh-CN" altLang="en-US" sz="2400" b="1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002" name="TextBox 2"/>
          <p:cNvSpPr txBox="1"/>
          <p:nvPr/>
        </p:nvSpPr>
        <p:spPr>
          <a:xfrm>
            <a:off x="0" y="2599690"/>
            <a:ext cx="12172950" cy="1592580"/>
          </a:xfrm>
          <a:prstGeom prst="rect">
            <a:avLst/>
          </a:prstGeom>
          <a:solidFill>
            <a:srgbClr val="DEEBF6">
              <a:alpha val="100000"/>
            </a:srgbClr>
          </a:solidFill>
        </p:spPr>
        <p:txBody>
          <a:bodyPr vert="horz" wrap="square" lIns="91440" tIns="45720" rIns="91440" bIns="45720" rtlCol="0" anchor="ctr" anchorCtr="0">
            <a:norm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第二讲 家国情怀</a:t>
            </a:r>
            <a:endParaRPr lang="en-US" sz="4000" b="1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2540642" y="3398878"/>
            <a:ext cx="5830657" cy="1729105"/>
          </a:xfrm>
          <a:prstGeom prst="rect">
            <a:avLst/>
          </a:prstGeom>
          <a:noFill/>
        </p:spPr>
        <p:txBody>
          <a:bodyPr wrap="square" lIns="68558" tIns="34277" rIns="68558" bIns="34277" rtlCol="0">
            <a:spAutoFit/>
          </a:bodyPr>
          <a:lstStyle/>
          <a:p>
            <a:pPr algn="just" defTabSz="1219200"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just" defTabSz="1219200"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just" defTabSz="1219200"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2778" y="1165363"/>
            <a:ext cx="11610820" cy="5189988"/>
          </a:xfrm>
          <a:prstGeom prst="rect">
            <a:avLst/>
          </a:prstGeom>
          <a:noFill/>
          <a:ln w="63500" cmpd="sng">
            <a:noFill/>
            <a:prstDash val="sysDash"/>
          </a:ln>
        </p:spPr>
        <p:txBody>
          <a:bodyPr wrap="square" rtlCol="0" anchor="t">
            <a:noAutofit/>
          </a:bodyPr>
          <a:lstStyle/>
          <a:p>
            <a:pPr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1.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知识目标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·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掌握家国情怀的内涵。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·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了解家国情怀的民族性、继承性、时代性和实践性特征。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2.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能力目标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·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提升学生分析历史问题的能力，培养透过历史现象看本质的思维能力。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·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增强学生的归纳总结能力。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3.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情感态度与价值观目标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·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激发学生对家国情怀的认同感和自豪感。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·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引导学生树立正确的家国观。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409683" y="484369"/>
            <a:ext cx="3085046" cy="579557"/>
            <a:chOff x="488304" y="162469"/>
            <a:chExt cx="2705225" cy="499248"/>
          </a:xfrm>
        </p:grpSpPr>
        <p:sp>
          <p:nvSpPr>
            <p:cNvPr id="10" name="圆角矩形 9"/>
            <p:cNvSpPr/>
            <p:nvPr/>
          </p:nvSpPr>
          <p:spPr>
            <a:xfrm>
              <a:off x="488304" y="162469"/>
              <a:ext cx="2704699" cy="465065"/>
            </a:xfrm>
            <a:prstGeom prst="roundRect">
              <a:avLst>
                <a:gd name="adj" fmla="val 35302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416" tIns="25707" rIns="51416" bIns="25707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555656" y="199106"/>
              <a:ext cx="2637873" cy="462611"/>
            </a:xfrm>
            <a:prstGeom prst="roundRect">
              <a:avLst>
                <a:gd name="adj" fmla="val 35302"/>
              </a:avLst>
            </a:prstGeom>
            <a:solidFill>
              <a:srgbClr val="0070C0"/>
            </a:solidFill>
            <a:ln>
              <a:noFill/>
            </a:ln>
            <a:effectLst>
              <a:innerShdw blurRad="127000" dist="127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416" tIns="25707" rIns="51416" bIns="25707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2" name="文本框 24"/>
          <p:cNvSpPr txBox="1">
            <a:spLocks noChangeArrowheads="1"/>
          </p:cNvSpPr>
          <p:nvPr/>
        </p:nvSpPr>
        <p:spPr bwMode="auto">
          <a:xfrm>
            <a:off x="4769600" y="604881"/>
            <a:ext cx="2389800" cy="419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16" tIns="25707" rIns="51416" bIns="25707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spc="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教学目标</a:t>
            </a:r>
            <a:endParaRPr lang="zh-CN" altLang="en-US" sz="2400" b="1" spc="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2081" y="6581624"/>
            <a:ext cx="2158581" cy="274320"/>
          </a:xfrm>
          <a:prstGeom prst="rect">
            <a:avLst/>
          </a:prstGeom>
        </p:spPr>
        <p:txBody>
          <a:bodyPr wrap="square" lIns="91426" tIns="45712" rIns="91426" bIns="45712">
            <a:spAutoFit/>
          </a:bodyPr>
          <a:p>
            <a:r>
              <a:rPr lang="zh-CN" altLang="en-US" sz="1200" b="1" dirty="0">
                <a:solidFill>
                  <a:srgbClr val="0C5EB8"/>
                </a:solidFill>
                <a:latin typeface="微软雅黑" panose="020B0503020204020204" charset="-122"/>
                <a:ea typeface="微软雅黑" panose="020B0503020204020204" charset="-122"/>
              </a:rPr>
              <a:t>厚德明道 </a:t>
            </a:r>
            <a:r>
              <a:rPr lang="en-US" altLang="zh-CN" sz="1200" b="1" dirty="0">
                <a:solidFill>
                  <a:srgbClr val="0C5EB8"/>
                </a:solidFill>
                <a:latin typeface="微软雅黑" panose="020B0503020204020204" charset="-122"/>
                <a:ea typeface="微软雅黑" panose="020B0503020204020204" charset="-122"/>
              </a:rPr>
              <a:t>I</a:t>
            </a:r>
            <a:r>
              <a:rPr lang="zh-CN" altLang="en-US" sz="1200" b="1" dirty="0">
                <a:solidFill>
                  <a:srgbClr val="0C5EB8"/>
                </a:solidFill>
                <a:latin typeface="微软雅黑" panose="020B0503020204020204" charset="-122"/>
                <a:ea typeface="微软雅黑" panose="020B0503020204020204" charset="-122"/>
              </a:rPr>
              <a:t> 善学励能</a:t>
            </a:r>
            <a:endParaRPr lang="zh-CN" altLang="en-US" sz="1200" b="1" dirty="0">
              <a:solidFill>
                <a:srgbClr val="0C5EB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1" grpId="1"/>
      <p:bldP spid="12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3_1"/>
  <p:tag name="KSO_WM_UNIT_ID" val="diagram20230939_2*m_h_f*1_3_1"/>
  <p:tag name="KSO_WM_TEMPLATE_CATEGORY" val="diagram"/>
  <p:tag name="KSO_WM_TEMPLATE_INDEX" val="2023093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VALUE" val="65"/>
  <p:tag name="KSO_WM_DIAGRAM_MAX_ITEMCNT" val="6"/>
  <p:tag name="KSO_WM_DIAGRAM_MIN_ITEMCNT" val="2"/>
  <p:tag name="KSO_WM_DIAGRAM_VIRTUALLY_FRAME" val="{&quot;height&quot;:440.90000305175784,&quot;left&quot;:-83.75,&quot;top&quot;:109.9,&quot;width&quot;:1055.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正文，文字是您思想的提炼"/>
  <p:tag name="KSO_WM_UNIT_TEXT_FILL_FORE_SCHEMECOLOR_INDEX" val="1"/>
  <p:tag name="KSO_WM_UNIT_TEXT_FILL_TYPE" val="1"/>
  <p:tag name="KSO_WM_UNIT_USESOURCEFORMAT_APPLY" val="0"/>
</p:tagLst>
</file>

<file path=ppt/tags/tag101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1_1"/>
  <p:tag name="KSO_WM_UNIT_ID" val="diagram20230939_2*m_h_f*1_1_1"/>
  <p:tag name="KSO_WM_TEMPLATE_CATEGORY" val="diagram"/>
  <p:tag name="KSO_WM_TEMPLATE_INDEX" val="2023093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VALUE" val="65"/>
  <p:tag name="KSO_WM_DIAGRAM_MAX_ITEMCNT" val="6"/>
  <p:tag name="KSO_WM_DIAGRAM_MIN_ITEMCNT" val="2"/>
  <p:tag name="KSO_WM_DIAGRAM_VIRTUALLY_FRAME" val="{&quot;height&quot;:440.90000305175784,&quot;left&quot;:-83.75,&quot;top&quot;:109.9,&quot;width&quot;:1055.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正文，文字是您思想的提炼"/>
  <p:tag name="KSO_WM_UNIT_TEXT_FILL_FORE_SCHEMECOLOR_INDEX" val="1"/>
  <p:tag name="KSO_WM_UNIT_TEXT_FILL_TYPE" val="1"/>
  <p:tag name="KSO_WM_UNIT_USESOURCEFORMAT_APPLY" val="0"/>
</p:tagLst>
</file>

<file path=ppt/tags/tag102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2_1"/>
  <p:tag name="KSO_WM_UNIT_ID" val="diagram20230939_2*m_h_f*1_2_1"/>
  <p:tag name="KSO_WM_TEMPLATE_CATEGORY" val="diagram"/>
  <p:tag name="KSO_WM_TEMPLATE_INDEX" val="2023093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VALUE" val="65"/>
  <p:tag name="KSO_WM_DIAGRAM_MAX_ITEMCNT" val="6"/>
  <p:tag name="KSO_WM_DIAGRAM_MIN_ITEMCNT" val="2"/>
  <p:tag name="KSO_WM_DIAGRAM_VIRTUALLY_FRAME" val="{&quot;height&quot;:440.90000305175784,&quot;left&quot;:-83.75,&quot;top&quot;:109.9,&quot;width&quot;:1055.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你的文本具体内容"/>
  <p:tag name="KSO_WM_UNIT_TEXT_FILL_FORE_SCHEMECOLOR_INDEX" val="1"/>
  <p:tag name="KSO_WM_UNIT_TEXT_FILL_TYPE" val="1"/>
  <p:tag name="KSO_WM_UNIT_USESOURCEFORMAT_APPLY" val="0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9_2*m_h_i*1_3_2"/>
  <p:tag name="KSO_WM_TEMPLATE_CATEGORY" val="diagram"/>
  <p:tag name="KSO_WM_TEMPLATE_INDEX" val="2023093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m_h_i"/>
  <p:tag name="KSO_WM_UNIT_INDEX" val="1_3_2"/>
  <p:tag name="KSO_WM_DIAGRAM_MAX_ITEMCNT" val="6"/>
  <p:tag name="KSO_WM_DIAGRAM_MIN_ITEMCNT" val="2"/>
  <p:tag name="KSO_WM_DIAGRAM_VIRTUALLY_FRAME" val="{&quot;height&quot;:440.90000305175784,&quot;left&quot;:-83.75,&quot;top&quot;:109.9,&quot;width&quot;:1055.4}"/>
  <p:tag name="KSO_WM_DIAGRAM_COLOR_MATCH_VALUE" val="{&quot;shape&quot;:{&quot;fill&quot;:{&quot;solid&quot;:{&quot;brightness&quot;:0,&quot;colorType&quot;:1,&quot;foreColorIndex&quot;:7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7"/>
  <p:tag name="KSO_WM_UNI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9_2*m_h_a*1_3_2"/>
  <p:tag name="KSO_WM_TEMPLATE_CATEGORY" val="diagram"/>
  <p:tag name="KSO_WM_TEMPLATE_INDEX" val="2023093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ISCONTENTSTITLE" val="0"/>
  <p:tag name="KSO_WM_UNIT_ISNUMDGMTITLE" val="0"/>
  <p:tag name="KSO_WM_UNIT_NOCLEAR" val="0"/>
  <p:tag name="KSO_WM_UNIT_TYPE" val="m_h_a"/>
  <p:tag name="KSO_WM_UNIT_INDEX" val="1_3_2"/>
  <p:tag name="KSO_WM_DIAGRAM_MAX_ITEMCNT" val="6"/>
  <p:tag name="KSO_WM_DIAGRAM_MIN_ITEMCNT" val="2"/>
  <p:tag name="KSO_WM_DIAGRAM_VIRTUALLY_FRAME" val="{&quot;height&quot;:440.90000305175784,&quot;left&quot;:-83.75,&quot;top&quot;:109.9,&quot;width&quot;:1055.4}"/>
  <p:tag name="KSO_WM_DIAGRAM_COLOR_MATCH_VALUE" val="{&quot;shape&quot;:{&quot;fill&quot;:{&quot;solid&quot;:{&quot;brightness&quot;:0,&quot;colorType&quot;:1,&quot;foreColorIndex&quot;:7,&quot;transparency&quot;:0},&quot;type&quot;:1},&quot;glow&quot;:{&quot;colorType&quot;:0},&quot;line&quot;:{&quot;type&quot;:0},&quot;shadow&quot;:{&quot;brightness&quot;:0.800000011920929,&quot;colorType&quot;:1,&quot;foreColorIndex&quot;:7,&quot;transparency&quot;:0.400000005960464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VALUE" val="24"/>
  <p:tag name="KSO_WM_UNIT_PRESET_TEXT" val="添加标题"/>
  <p:tag name="KSO_WM_UNIT_FILL_TYPE" val="1"/>
  <p:tag name="KSO_WM_UNIT_FILL_FORE_SCHEMECOLOR_INDEX" val="7"/>
  <p:tag name="KSO_WM_UNIT_FILL_FORE_SCHEMECOLOR_INDEX_BRIGHTNESS" val="0"/>
  <p:tag name="KSO_WM_UNIT_TEXT_TYPE" val="1"/>
  <p:tag name="KSO_WM_UNIT_SHADOW_SCHEMECOLOR_INDEX" val="7"/>
  <p:tag name="KSO_WM_UNIT_USESOURCEFORMAT_APPLY" val="0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9_2*m_h_i*1_3_1"/>
  <p:tag name="KSO_WM_TEMPLATE_CATEGORY" val="diagram"/>
  <p:tag name="KSO_WM_TEMPLATE_INDEX" val="2023093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m_h_i"/>
  <p:tag name="KSO_WM_UNIT_INDEX" val="1_3_1"/>
  <p:tag name="KSO_WM_DIAGRAM_MAX_ITEMCNT" val="6"/>
  <p:tag name="KSO_WM_DIAGRAM_MIN_ITEMCNT" val="2"/>
  <p:tag name="KSO_WM_DIAGRAM_VIRTUALLY_FRAME" val="{&quot;height&quot;:440.90000305175784,&quot;left&quot;:-83.75,&quot;top&quot;:109.9,&quot;width&quot;:1055.4}"/>
  <p:tag name="KSO_WM_DIAGRAM_COLOR_MATCH_VALUE" val="{&quot;shape&quot;:{&quot;fill&quot;:{&quot;type&quot;:0},&quot;glow&quot;:{&quot;colorType&quot;:0},&quot;line&quot;:{&quot;gradient&quot;:[{&quot;brightness&quot;:0,&quot;colorType&quot;:2,&quot;pos&quot;:0,&quot;rgb&quot;:&quot;#ffffff&quot;,&quot;transparency&quot;:0.550000011920929},{&quot;brightness&quot;:0,&quot;colorType&quot;:2,&quot;pos&quot;:1,&quot;rgb&quot;:&quot;#ffffff&quot;,&quot;transparency&quot;:0.550000011920929},{&quot;brightness&quot;:0,&quot;colorType&quot;:2,&quot;pos&quot;:0.75,&quot;rgb&quot;:&quot;#ffffff&quot;,&quot;transparency&quot;:1},{&quot;brightness&quot;:0,&quot;colorType&quot;:2,&quot;pos&quot;:0.25,&quot;rgb&quot;:&quot;#ffffff&quot;,&quot;transparency&quot;:1}],&quot;type&quot;:2},&quot;shadow&quot;:{&quot;brightness&quot;:-0.25,&quot;colorType&quot;:1,&quot;foreColorIndex&quot;:7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SHADOW_SCHEMECOLOR_INDEX" val="7"/>
  <p:tag name="KSO_WM_UNIT_TEXT_FILL_FORE_SCHEMECOLOR_INDEX" val="2"/>
  <p:tag name="KSO_WM_UNIT_TEXT_FILL_TYPE" val="1"/>
  <p:tag name="KSO_WM_UNIT_USESOURCEFORMAT_APPLY" val="0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9_2*m_h_i*1_3_3"/>
  <p:tag name="KSO_WM_TEMPLATE_CATEGORY" val="diagram"/>
  <p:tag name="KSO_WM_TEMPLATE_INDEX" val="2023093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m_h_i"/>
  <p:tag name="KSO_WM_UNIT_INDEX" val="1_3_3"/>
  <p:tag name="KSO_WM_DIAGRAM_MAX_ITEMCNT" val="6"/>
  <p:tag name="KSO_WM_DIAGRAM_MIN_ITEMCNT" val="2"/>
  <p:tag name="KSO_WM_DIAGRAM_VIRTUALLY_FRAME" val="{&quot;height&quot;:440.90000305175784,&quot;left&quot;:-83.75,&quot;top&quot;:109.9,&quot;width&quot;:1055.4}"/>
  <p:tag name="KSO_WM_DIAGRAM_COLOR_MATCH_VALUE" val="{&quot;shape&quot;:{&quot;fill&quot;:{&quot;type&quot;:0},&quot;glow&quot;:{&quot;colorType&quot;:0},&quot;line&quot;:{&quot;solidLine&quot;:{&quot;brightness&quot;:0,&quot;colorType&quot;:1,&quot;foreColorIndex&quot;:7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7"/>
  <p:tag name="KSO_WM_UNIT_LINE_FILL_TYPE" val="2"/>
  <p:tag name="KSO_WM_UNIT_TEXT_FILL_FORE_SCHEMECOLOR_INDEX" val="13"/>
  <p:tag name="KSO_WM_UNIT_TEXT_FILL_TYPE" val="1"/>
  <p:tag name="KSO_WM_UNIT_USESOURCEFORMAT_APPLY" val="0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9_2*m_h_i*1_1_2"/>
  <p:tag name="KSO_WM_TEMPLATE_CATEGORY" val="diagram"/>
  <p:tag name="KSO_WM_TEMPLATE_INDEX" val="2023093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m_h_i"/>
  <p:tag name="KSO_WM_UNIT_INDEX" val="1_1_2"/>
  <p:tag name="KSO_WM_DIAGRAM_MAX_ITEMCNT" val="6"/>
  <p:tag name="KSO_WM_DIAGRAM_MIN_ITEMCNT" val="2"/>
  <p:tag name="KSO_WM_DIAGRAM_VIRTUALLY_FRAME" val="{&quot;height&quot;:440.90000305175784,&quot;left&quot;:-83.75,&quot;top&quot;:109.9,&quot;width&quot;:1055.4}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9_2*m_h_a*1_1_2"/>
  <p:tag name="KSO_WM_TEMPLATE_CATEGORY" val="diagram"/>
  <p:tag name="KSO_WM_TEMPLATE_INDEX" val="2023093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ISCONTENTSTITLE" val="0"/>
  <p:tag name="KSO_WM_UNIT_ISNUMDGMTITLE" val="0"/>
  <p:tag name="KSO_WM_UNIT_NOCLEAR" val="0"/>
  <p:tag name="KSO_WM_UNIT_TYPE" val="m_h_a"/>
  <p:tag name="KSO_WM_UNIT_INDEX" val="1_1_2"/>
  <p:tag name="KSO_WM_DIAGRAM_MAX_ITEMCNT" val="6"/>
  <p:tag name="KSO_WM_DIAGRAM_MIN_ITEMCNT" val="2"/>
  <p:tag name="KSO_WM_DIAGRAM_VIRTUALLY_FRAME" val="{&quot;height&quot;:440.90000305175784,&quot;left&quot;:-83.75,&quot;top&quot;:109.9,&quot;width&quot;:1055.4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brightness&quot;:0.800000011920929,&quot;colorType&quot;:1,&quot;foreColorIndex&quot;:5,&quot;transparency&quot;:0.400000005960464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VALUE" val="24"/>
  <p:tag name="KSO_WM_UNIT_PRESET_TEXT" val="添加标题"/>
  <p:tag name="KSO_WM_UNIT_FILL_TYPE" val="1"/>
  <p:tag name="KSO_WM_UNIT_FILL_FORE_SCHEMECOLOR_INDEX" val="5"/>
  <p:tag name="KSO_WM_UNIT_FILL_FORE_SCHEMECOLOR_INDEX_BRIGHTNESS" val="0"/>
  <p:tag name="KSO_WM_UNIT_TEXT_TYPE" val="1"/>
  <p:tag name="KSO_WM_UNIT_SHADOW_SCHEMECOLOR_INDEX" val="5"/>
  <p:tag name="KSO_WM_UNIT_USESOURCEFORMAT_APPLY" val="0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9_2*m_h_i*1_1_1"/>
  <p:tag name="KSO_WM_TEMPLATE_CATEGORY" val="diagram"/>
  <p:tag name="KSO_WM_TEMPLATE_INDEX" val="2023093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m_h_i"/>
  <p:tag name="KSO_WM_UNIT_INDEX" val="1_1_1"/>
  <p:tag name="KSO_WM_DIAGRAM_MAX_ITEMCNT" val="6"/>
  <p:tag name="KSO_WM_DIAGRAM_MIN_ITEMCNT" val="2"/>
  <p:tag name="KSO_WM_DIAGRAM_VIRTUALLY_FRAME" val="{&quot;height&quot;:440.90000305175784,&quot;left&quot;:-83.75,&quot;top&quot;:109.9,&quot;width&quot;:1055.4}"/>
  <p:tag name="KSO_WM_DIAGRAM_COLOR_MATCH_VALUE" val="{&quot;shape&quot;:{&quot;fill&quot;:{&quot;type&quot;:0},&quot;glow&quot;:{&quot;colorType&quot;:0},&quot;line&quot;:{&quot;gradient&quot;:[{&quot;brightness&quot;:0,&quot;colorType&quot;:2,&quot;pos&quot;:0,&quot;rgb&quot;:&quot;#ffffff&quot;,&quot;transparency&quot;:0.550000011920929},{&quot;brightness&quot;:0,&quot;colorType&quot;:2,&quot;pos&quot;:1,&quot;rgb&quot;:&quot;#ffffff&quot;,&quot;transparency&quot;:0.550000011920929},{&quot;brightness&quot;:0,&quot;colorType&quot;:2,&quot;pos&quot;:0.75,&quot;rgb&quot;:&quot;#ffffff&quot;,&quot;transparency&quot;:1},{&quot;brightness&quot;:0,&quot;colorType&quot;:2,&quot;pos&quot;:0.25,&quot;rgb&quot;:&quot;#ffffff&quot;,&quot;transparency&quot;:1}],&quot;type&quot;:2},&quot;shadow&quot;:{&quot;brightness&quot;:-0.25,&quot;colorType&quot;:1,&quot;foreColorIndex&quot;:5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SHADOW_SCHEMECOLOR_INDEX" val="5"/>
  <p:tag name="KSO_WM_UNIT_TEXT_FILL_FORE_SCHEMECOLOR_INDEX" val="2"/>
  <p:tag name="KSO_WM_UNIT_TEXT_FILL_TYPE" val="1"/>
  <p:tag name="KSO_WM_UNIT_USESOURCEFORMAT_APPLY" val="0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9_2*m_h_i*1_1_3"/>
  <p:tag name="KSO_WM_TEMPLATE_CATEGORY" val="diagram"/>
  <p:tag name="KSO_WM_TEMPLATE_INDEX" val="2023093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m_h_i"/>
  <p:tag name="KSO_WM_UNIT_INDEX" val="1_1_3"/>
  <p:tag name="KSO_WM_DIAGRAM_MAX_ITEMCNT" val="6"/>
  <p:tag name="KSO_WM_DIAGRAM_MIN_ITEMCNT" val="2"/>
  <p:tag name="KSO_WM_DIAGRAM_VIRTUALLY_FRAME" val="{&quot;height&quot;:440.90000305175784,&quot;left&quot;:-83.75,&quot;top&quot;:109.9,&quot;width&quot;:1055.4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UNIT_LINE_FILL_TYPE" val="2"/>
  <p:tag name="KSO_WM_UNIT_TEXT_FILL_FORE_SCHEMECOLOR_INDEX" val="13"/>
  <p:tag name="KSO_WM_UNIT_TEXT_FILL_TYPE" val="1"/>
  <p:tag name="KSO_WM_UNIT_USESOURCEFORMAT_APPLY" val="0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9_2*m_h_i*1_2_2"/>
  <p:tag name="KSO_WM_TEMPLATE_CATEGORY" val="diagram"/>
  <p:tag name="KSO_WM_TEMPLATE_INDEX" val="2023093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m_h_i"/>
  <p:tag name="KSO_WM_UNIT_INDEX" val="1_2_2"/>
  <p:tag name="KSO_WM_DIAGRAM_MAX_ITEMCNT" val="6"/>
  <p:tag name="KSO_WM_DIAGRAM_MIN_ITEMCNT" val="2"/>
  <p:tag name="KSO_WM_DIAGRAM_VIRTUALLY_FRAME" val="{&quot;height&quot;:440.90000305175784,&quot;left&quot;:-83.75,&quot;top&quot;:109.9,&quot;width&quot;:1055.4}"/>
  <p:tag name="KSO_WM_DIAGRAM_COLOR_MATCH_VALUE" val="{&quot;shape&quot;:{&quot;fill&quot;:{&quot;solid&quot;:{&quot;brightness&quot;:0,&quot;colorType&quot;:1,&quot;foreColorIndex&quot;:6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6"/>
  <p:tag name="KSO_WM_UNI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9_2*m_h_a*1_2_2"/>
  <p:tag name="KSO_WM_TEMPLATE_CATEGORY" val="diagram"/>
  <p:tag name="KSO_WM_TEMPLATE_INDEX" val="2023093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ISCONTENTSTITLE" val="0"/>
  <p:tag name="KSO_WM_UNIT_ISNUMDGMTITLE" val="0"/>
  <p:tag name="KSO_WM_UNIT_NOCLEAR" val="0"/>
  <p:tag name="KSO_WM_UNIT_TYPE" val="m_h_a"/>
  <p:tag name="KSO_WM_UNIT_INDEX" val="1_2_2"/>
  <p:tag name="KSO_WM_DIAGRAM_MAX_ITEMCNT" val="6"/>
  <p:tag name="KSO_WM_DIAGRAM_MIN_ITEMCNT" val="2"/>
  <p:tag name="KSO_WM_DIAGRAM_VIRTUALLY_FRAME" val="{&quot;height&quot;:440.90000305175784,&quot;left&quot;:-83.75,&quot;top&quot;:109.9,&quot;width&quot;:1055.4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brightness&quot;:0.800000011920929,&quot;colorType&quot;:1,&quot;foreColorIndex&quot;:6,&quot;transparency&quot;:0.400000005960464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VALUE" val="24"/>
  <p:tag name="KSO_WM_UNIT_PRESET_TEXT" val="添加标题"/>
  <p:tag name="KSO_WM_UNIT_FILL_TYPE" val="1"/>
  <p:tag name="KSO_WM_UNIT_FILL_FORE_SCHEMECOLOR_INDEX" val="6"/>
  <p:tag name="KSO_WM_UNIT_FILL_FORE_SCHEMECOLOR_INDEX_BRIGHTNESS" val="0"/>
  <p:tag name="KSO_WM_UNIT_TEXT_TYPE" val="1"/>
  <p:tag name="KSO_WM_UNIT_SHADOW_SCHEMECOLOR_INDEX" val="6"/>
  <p:tag name="KSO_WM_UNIT_USESOURCEFORMAT_APPLY" val="0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9_2*m_h_i*1_2_1"/>
  <p:tag name="KSO_WM_TEMPLATE_CATEGORY" val="diagram"/>
  <p:tag name="KSO_WM_TEMPLATE_INDEX" val="2023093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m_h_i"/>
  <p:tag name="KSO_WM_UNIT_INDEX" val="1_2_1"/>
  <p:tag name="KSO_WM_DIAGRAM_MAX_ITEMCNT" val="6"/>
  <p:tag name="KSO_WM_DIAGRAM_MIN_ITEMCNT" val="2"/>
  <p:tag name="KSO_WM_DIAGRAM_VIRTUALLY_FRAME" val="{&quot;height&quot;:440.90000305175784,&quot;left&quot;:-83.75,&quot;top&quot;:109.9,&quot;width&quot;:1055.4}"/>
  <p:tag name="KSO_WM_DIAGRAM_COLOR_MATCH_VALUE" val="{&quot;shape&quot;:{&quot;fill&quot;:{&quot;type&quot;:0},&quot;glow&quot;:{&quot;colorType&quot;:0},&quot;line&quot;:{&quot;gradient&quot;:[{&quot;brightness&quot;:0,&quot;colorType&quot;:2,&quot;pos&quot;:0,&quot;rgb&quot;:&quot;#ffffff&quot;,&quot;transparency&quot;:0.550000011920929},{&quot;brightness&quot;:0,&quot;colorType&quot;:2,&quot;pos&quot;:1,&quot;rgb&quot;:&quot;#ffffff&quot;,&quot;transparency&quot;:0.550000011920929},{&quot;brightness&quot;:0,&quot;colorType&quot;:2,&quot;pos&quot;:0.75,&quot;rgb&quot;:&quot;#ffffff&quot;,&quot;transparency&quot;:1},{&quot;brightness&quot;:0,&quot;colorType&quot;:2,&quot;pos&quot;:0.25,&quot;rgb&quot;:&quot;#ffffff&quot;,&quot;transparency&quot;:1}],&quot;type&quot;:2},&quot;shadow&quot;:{&quot;brightness&quot;:-0.25,&quot;colorType&quot;:1,&quot;foreColorIndex&quot;:6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SHADOW_SCHEMECOLOR_INDEX" val="6"/>
  <p:tag name="KSO_WM_UNIT_TEXT_FILL_FORE_SCHEMECOLOR_INDEX" val="2"/>
  <p:tag name="KSO_WM_UNIT_TEXT_FILL_TYPE" val="1"/>
  <p:tag name="KSO_WM_UNIT_USESOURCEFORMAT_APPLY" val="0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9_2*m_h_i*1_2_3"/>
  <p:tag name="KSO_WM_TEMPLATE_CATEGORY" val="diagram"/>
  <p:tag name="KSO_WM_TEMPLATE_INDEX" val="2023093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m_h_i"/>
  <p:tag name="KSO_WM_UNIT_INDEX" val="1_2_3"/>
  <p:tag name="KSO_WM_DIAGRAM_MAX_ITEMCNT" val="6"/>
  <p:tag name="KSO_WM_DIAGRAM_MIN_ITEMCNT" val="2"/>
  <p:tag name="KSO_WM_DIAGRAM_VIRTUALLY_FRAME" val="{&quot;height&quot;:440.90000305175784,&quot;left&quot;:-83.75,&quot;top&quot;:109.9,&quot;width&quot;:1055.4}"/>
  <p:tag name="KSO_WM_DIAGRAM_COLOR_MATCH_VALUE" val="{&quot;shape&quot;:{&quot;fill&quot;:{&quot;type&quot;:0},&quot;glow&quot;:{&quot;colorType&quot;:0},&quot;line&quot;:{&quot;solidLine&quot;:{&quot;brightness&quot;:0,&quot;colorType&quot;:1,&quot;foreColorIndex&quot;:6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6"/>
  <p:tag name="KSO_WM_UNIT_LINE_FILL_TYPE" val="2"/>
  <p:tag name="KSO_WM_UNIT_TEXT_FILL_FORE_SCHEMECOLOR_INDEX" val="13"/>
  <p:tag name="KSO_WM_UNIT_TEXT_FILL_TYPE" val="1"/>
  <p:tag name="KSO_WM_UNIT_USESOURCEFORMAT_APPLY" val="0"/>
</p:tagLst>
</file>

<file path=ppt/tags/tag115.xml><?xml version="1.0" encoding="utf-8"?>
<p:tagLst xmlns:p="http://schemas.openxmlformats.org/presentationml/2006/main">
  <p:tag name="KSO_WM_DIAGRAM_VERSION" val="3"/>
  <p:tag name="KSO_WM_DIAGRAM_COLOR_TRICK" val="4"/>
  <p:tag name="KSO_WM_DIAGRAM_COLOR_TEXT_CAN_REMOVE" val="n"/>
  <p:tag name="KSO_WM_UNIT_VALUE" val="82*76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x"/>
  <p:tag name="KSO_WM_UNIT_INDEX" val="1_1_1"/>
  <p:tag name="KSO_WM_UNIT_ID" val="diagram20230939_2*m_h_x*1_1_1"/>
  <p:tag name="KSO_WM_TEMPLATE_CATEGORY" val="diagram"/>
  <p:tag name="KSO_WM_TEMPLATE_INDEX" val="20230939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440.90000305175784,&quot;left&quot;:-83.75,&quot;top&quot;:109.9,&quot;width&quot;:1055.4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USESOURCEFORMAT_APPLY" val="0"/>
</p:tagLst>
</file>

<file path=ppt/tags/tag116.xml><?xml version="1.0" encoding="utf-8"?>
<p:tagLst xmlns:p="http://schemas.openxmlformats.org/presentationml/2006/main">
  <p:tag name="KSO_WM_DIAGRAM_VERSION" val="3"/>
  <p:tag name="KSO_WM_DIAGRAM_COLOR_TRICK" val="4"/>
  <p:tag name="KSO_WM_DIAGRAM_COLOR_TEXT_CAN_REMOVE" val="n"/>
  <p:tag name="KSO_WM_UNIT_VALUE" val="86*73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x"/>
  <p:tag name="KSO_WM_UNIT_INDEX" val="1_2_1"/>
  <p:tag name="KSO_WM_UNIT_ID" val="diagram20230939_2*m_h_x*1_2_1"/>
  <p:tag name="KSO_WM_TEMPLATE_CATEGORY" val="diagram"/>
  <p:tag name="KSO_WM_TEMPLATE_INDEX" val="20230939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440.90000305175784,&quot;left&quot;:-83.75,&quot;top&quot;:109.9,&quot;width&quot;:1055.4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USESOURCEFORMAT_APPLY" val="0"/>
</p:tagLst>
</file>

<file path=ppt/tags/tag117.xml><?xml version="1.0" encoding="utf-8"?>
<p:tagLst xmlns:p="http://schemas.openxmlformats.org/presentationml/2006/main">
  <p:tag name="KSO_WM_DIAGRAM_VERSION" val="3"/>
  <p:tag name="KSO_WM_DIAGRAM_COLOR_TRICK" val="4"/>
  <p:tag name="KSO_WM_DIAGRAM_COLOR_TEXT_CAN_REMOVE" val="n"/>
  <p:tag name="KSO_WM_UNIT_VALUE" val="80*86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x"/>
  <p:tag name="KSO_WM_UNIT_INDEX" val="1_3_1"/>
  <p:tag name="KSO_WM_UNIT_ID" val="diagram20230939_2*m_h_x*1_3_1"/>
  <p:tag name="KSO_WM_TEMPLATE_CATEGORY" val="diagram"/>
  <p:tag name="KSO_WM_TEMPLATE_INDEX" val="20230939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440.90000305175784,&quot;left&quot;:-83.75,&quot;top&quot;:109.9,&quot;width&quot;:1055.4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USESOURCEFORMAT_APPLY" val="0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9_2*m_h_a*1_2_2"/>
  <p:tag name="KSO_WM_TEMPLATE_CATEGORY" val="diagram"/>
  <p:tag name="KSO_WM_TEMPLATE_INDEX" val="2023093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ISCONTENTSTITLE" val="0"/>
  <p:tag name="KSO_WM_UNIT_ISNUMDGMTITLE" val="0"/>
  <p:tag name="KSO_WM_UNIT_NOCLEAR" val="0"/>
  <p:tag name="KSO_WM_UNIT_TYPE" val="m_h_a"/>
  <p:tag name="KSO_WM_UNIT_INDEX" val="1_2_2"/>
  <p:tag name="KSO_WM_DIAGRAM_MAX_ITEMCNT" val="6"/>
  <p:tag name="KSO_WM_DIAGRAM_MIN_ITEMCNT" val="2"/>
  <p:tag name="KSO_WM_DIAGRAM_VIRTUALLY_FRAME" val="{&quot;height&quot;:430.3500061035156,&quot;left&quot;:-56.3,&quot;top&quot;:119.64999694824215,&quot;width&quot;:953.5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brightness&quot;:0.800000011920929,&quot;colorType&quot;:1,&quot;foreColorIndex&quot;:6,&quot;transparency&quot;:0.400000005960464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24"/>
  <p:tag name="KSO_WM_UNIT_PRESET_TEXT" val="添加标题"/>
  <p:tag name="KSO_WM_UNIT_FILL_TYPE" val="1"/>
  <p:tag name="KSO_WM_UNIT_FILL_FORE_SCHEMECOLOR_INDEX" val="6"/>
  <p:tag name="KSO_WM_UNIT_FILL_FORE_SCHEMECOLOR_INDEX_BRIGHTNESS" val="0"/>
  <p:tag name="KSO_WM_UNIT_TEXT_TYPE" val="1"/>
  <p:tag name="KSO_WM_UNIT_SHADOW_SCHEMECOLOR_INDEX" val="6"/>
  <p:tag name="KSO_WM_UNIT_USESOURCEFORMAT_APPLY" val="0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9_2*m_h_i*1_2_3"/>
  <p:tag name="KSO_WM_TEMPLATE_CATEGORY" val="diagram"/>
  <p:tag name="KSO_WM_TEMPLATE_INDEX" val="2023093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m_h_i"/>
  <p:tag name="KSO_WM_UNIT_INDEX" val="1_2_3"/>
  <p:tag name="KSO_WM_DIAGRAM_MAX_ITEMCNT" val="6"/>
  <p:tag name="KSO_WM_DIAGRAM_MIN_ITEMCNT" val="2"/>
  <p:tag name="KSO_WM_DIAGRAM_VIRTUALLY_FRAME" val="{&quot;height&quot;:430.3500061035156,&quot;left&quot;:-56.3,&quot;top&quot;:119.64999694824215,&quot;width&quot;:953.5}"/>
  <p:tag name="KSO_WM_DIAGRAM_COLOR_MATCH_VALUE" val="{&quot;shape&quot;:{&quot;fill&quot;:{&quot;type&quot;:0},&quot;glow&quot;:{&quot;colorType&quot;:0},&quot;line&quot;:{&quot;solidLine&quot;:{&quot;brightness&quot;:0,&quot;colorType&quot;:1,&quot;foreColorIndex&quot;:6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6"/>
  <p:tag name="KSO_WM_UNIT_LINE_FILL_TYPE" val="2"/>
  <p:tag name="KSO_WM_UNIT_TEXT_FILL_FORE_SCHEMECOLOR_INDEX" val="13"/>
  <p:tag name="KSO_WM_UNIT_TEXT_FILL_TYPE" val="1"/>
  <p:tag name="KSO_WM_UNIT_USESOURCEFORMAT_APPLY" val="0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0939_2*m_h_i*1_2_2"/>
  <p:tag name="KSO_WM_TEMPLATE_CATEGORY" val="diagram"/>
  <p:tag name="KSO_WM_TEMPLATE_INDEX" val="2023093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m_h_i"/>
  <p:tag name="KSO_WM_UNIT_INDEX" val="1_2_2"/>
  <p:tag name="KSO_WM_DIAGRAM_MAX_ITEMCNT" val="6"/>
  <p:tag name="KSO_WM_DIAGRAM_MIN_ITEMCNT" val="2"/>
  <p:tag name="KSO_WM_DIAGRAM_VIRTUALLY_FRAME" val="{&quot;height&quot;:440.90000305175784,&quot;left&quot;:-83.75,&quot;top&quot;:109.9,&quot;width&quot;:1055.4}"/>
  <p:tag name="KSO_WM_DIAGRAM_COLOR_MATCH_VALUE" val="{&quot;shape&quot;:{&quot;fill&quot;:{&quot;solid&quot;:{&quot;brightness&quot;:0,&quot;colorType&quot;:1,&quot;foreColorIndex&quot;:6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6"/>
  <p:tag name="KSO_WM_UNI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21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3_1"/>
  <p:tag name="KSO_WM_UNIT_ID" val="diagram20230939_2*m_h_f*1_3_1"/>
  <p:tag name="KSO_WM_TEMPLATE_CATEGORY" val="diagram"/>
  <p:tag name="KSO_WM_TEMPLATE_INDEX" val="2023093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VALUE" val="65"/>
  <p:tag name="KSO_WM_DIAGRAM_MAX_ITEMCNT" val="6"/>
  <p:tag name="KSO_WM_DIAGRAM_MIN_ITEMCNT" val="2"/>
  <p:tag name="KSO_WM_DIAGRAM_VIRTUALLY_FRAME" val="{&quot;height&quot;:440.90000305175784,&quot;left&quot;:-83.75,&quot;top&quot;:109.9,&quot;width&quot;:1055.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添加正文，文字是您思想的提炼"/>
  <p:tag name="KSO_WM_UNIT_TEXT_FILL_FORE_SCHEMECOLOR_INDEX" val="1"/>
  <p:tag name="KSO_WM_UNIT_TEXT_FILL_TYPE" val="1"/>
  <p:tag name="KSO_WM_UNIT_USESOURCEFORMAT_APPLY" val="0"/>
</p:tagLst>
</file>

<file path=ppt/tags/tag122.xml><?xml version="1.0" encoding="utf-8"?>
<p:tagLst xmlns:p="http://schemas.openxmlformats.org/presentationml/2006/main">
  <p:tag name="KSO_WM_BEAUTIFY_FLAG" val="#wm#"/>
  <p:tag name="KSO_WM_TEMPLATE_CATEGORY" val="diagram"/>
  <p:tag name="KSO_WM_TEMPLATE_INDEX" val="20230939"/>
  <p:tag name="KSO_WM_SPECIAL_SOURCE" val="bdnull"/>
  <p:tag name="KSO_WM_SLIDE_ID" val="diagram20230939_2"/>
  <p:tag name="KSO_WM_TEMPLATE_SUBCATEGORY" val="0"/>
  <p:tag name="KSO_WM_TEMPLATE_MASTER_TYPE" val="0"/>
  <p:tag name="KSO_WM_TEMPLATE_COLOR_TYPE" val="0"/>
  <p:tag name="KSO_WM_SLIDE_ITEM_CNT" val="3"/>
  <p:tag name="KSO_WM_SLIDE_INDEX" val="2"/>
  <p:tag name="KSO_WM_DIAGRAM_GROUP_CODE" val="m1-1"/>
  <p:tag name="KSO_WM_SLIDE_DIAGTYPE" val="m"/>
  <p:tag name="KSO_WM_TAG_VERSION" val="3.0"/>
  <p:tag name="KSO_WM_SLIDE_LAYOUT" val="a_m"/>
  <p:tag name="KSO_WM_SLIDE_LAYOUT_CNT" val="1_1"/>
  <p:tag name="KSO_WM_SLIDE_TYPE" val="text"/>
  <p:tag name="KSO_WM_SLIDE_SUBTYPE" val="diag"/>
  <p:tag name="KSO_WM_SLIDE_SIZE" val="545.8*320.5"/>
  <p:tag name="KSO_WM_SLIDE_POSITION" val="206.85*178.35"/>
</p:tagLst>
</file>

<file path=ppt/tags/tag12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058_2*l_h_a*1_1_1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l1-1"/>
  <p:tag name="KSO_WM_UNIT_TEXT_FILL_FORE_SCHEMECOLOR_INDEX_BRIGHTNESS" val="0"/>
  <p:tag name="KSO_WM_DIAGRAM_MAX_ITEMCNT" val="6"/>
  <p:tag name="KSO_WM_DIAGRAM_MIN_ITEMCNT" val="2"/>
  <p:tag name="KSO_WM_DIAGRAM_VIRTUALLY_FRAME" val="{&quot;height&quot;:380.9499938964844,&quot;left&quot;:38.27498779296875,&quot;top&quot;:83.30000610351563,&quot;width&quot;:879.525012207031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标题"/>
  <p:tag name="KSO_WM_UNIT_TEXT_FILL_FORE_SCHEMECOLOR_INDEX" val="1"/>
  <p:tag name="KSO_WM_UNIT_TEXT_FILL_TYPE" val="1"/>
  <p:tag name="KSO_WM_UNIT_USESOURCEFORMAT_APPLY" val="0"/>
</p:tagLst>
</file>

<file path=ppt/tags/tag124.xml><?xml version="1.0" encoding="utf-8"?>
<p:tagLst xmlns:p="http://schemas.openxmlformats.org/presentationml/2006/main">
  <p:tag name="KSO_WM_UNIT_SHADOW_SCHEMECOLOR_INDEX_BRIGHTNESS" val="-0.25"/>
  <p:tag name="KSO_WM_UNIT_SHADOW_SCHEMECOLOR_INDEX" val="5"/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58_2*l_h_i*1_1_2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l_h_i"/>
  <p:tag name="KSO_WM_UNIT_INDEX" val="1_1_2"/>
  <p:tag name="KSO_WM_DIAGRAM_MAX_ITEMCNT" val="6"/>
  <p:tag name="KSO_WM_DIAGRAM_MIN_ITEMCNT" val="2"/>
  <p:tag name="KSO_WM_DIAGRAM_VIRTUALLY_FRAME" val="{&quot;height&quot;:380.9499938964844,&quot;left&quot;:38.27498779296875,&quot;top&quot;:83.30000610351563,&quot;width&quot;:879.5250122070313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brightness&quot;:-0.25,&quot;colorType&quot;:1,&quot;foreColorIndex&quot;:5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125.xml><?xml version="1.0" encoding="utf-8"?>
<p:tagLst xmlns:p="http://schemas.openxmlformats.org/presentationml/2006/main"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9"/>
  <p:tag name="KSO_WM_UNIT_FILL_FORE_SCHEMECOLOR_INDEX_2_TRANS" val="0"/>
  <p:tag name="KSO_WM_UNIT_FILL_GRADIENT_TYPE" val="0"/>
  <p:tag name="KSO_WM_UNIT_FILL_GRADIENT_ANGLE" val="135"/>
  <p:tag name="KSO_WM_UNIT_FILL_GRADIENT_DIRECTION" val="2"/>
  <p:tag name="KSO_WM_UNIT_SHADOW_SCHEMECOLOR_INDEX_BRIGHTNESS" val="-0.25"/>
  <p:tag name="KSO_WM_UNIT_SHADOW_SCHEMECOLOR_INDEX" val="5"/>
  <p:tag name="KSO_WM_UNIT_TEXT_FILL_FORE_SCHEMECOLOR_INDEX_BRIGHTNESS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58_2*l_h_i*1_1_1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l_h_i"/>
  <p:tag name="KSO_WM_UNIT_INDEX" val="1_1_1"/>
  <p:tag name="KSO_WM_UNIT_SUBTYPE" val="d"/>
  <p:tag name="KSO_WM_DIAGRAM_MAX_ITEMCNT" val="6"/>
  <p:tag name="KSO_WM_DIAGRAM_MIN_ITEMCNT" val="2"/>
  <p:tag name="KSO_WM_DIAGRAM_VIRTUALLY_FRAME" val="{&quot;height&quot;:380.9499938964844,&quot;left&quot;:38.27498779296875,&quot;top&quot;:83.30000610351563,&quot;width&quot;:879.5250122070313}"/>
  <p:tag name="KSO_WM_DIAGRAM_COLOR_MATCH_VALUE" val="{&quot;shape&quot;:{&quot;fill&quot;:{&quot;gradient&quot;:[{&quot;brightness&quot;:0.6000000238418579,&quot;colorType&quot;:1,&quot;foreColorIndex&quot;:5,&quot;pos&quot;:0,&quot;transparency&quot;:0},{&quot;brightness&quot;:0,&quot;colorType&quot;:1,&quot;foreColorIndex&quot;:5,&quot;pos&quot;:0.8999999761581421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BEAUTIFY_FLAG" val="#wm#"/>
  <p:tag name="KSO_WM_UNIT_FILL_TYPE" val="3"/>
  <p:tag name="KSO_WM_UNIT_USESOURCEFORMAT_APPLY" val="0"/>
</p:tagLst>
</file>

<file path=ppt/tags/tag126.xml><?xml version="1.0" encoding="utf-8"?>
<p:tagLst xmlns:p="http://schemas.openxmlformats.org/presentationml/2006/main">
  <p:tag name="KSO_WM_UNIT_FILL_FORE_SCHEMECOLOR_INDEX_1_BRIGHTNESS" val="0.4"/>
  <p:tag name="KSO_WM_UNIT_FILL_FORE_SCHEMECOLOR_INDEX_1" val="6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6"/>
  <p:tag name="KSO_WM_UNIT_FILL_FORE_SCHEMECOLOR_INDEX_2_POS" val="0.9"/>
  <p:tag name="KSO_WM_UNIT_FILL_FORE_SCHEMECOLOR_INDEX_2_TRANS" val="0"/>
  <p:tag name="KSO_WM_UNIT_FILL_GRADIENT_TYPE" val="0"/>
  <p:tag name="KSO_WM_UNIT_FILL_GRADIENT_ANGLE" val="135"/>
  <p:tag name="KSO_WM_UNIT_FILL_GRADIENT_DIRECTION" val="2"/>
  <p:tag name="KSO_WM_UNIT_SHADOW_SCHEMECOLOR_INDEX_BRIGHTNESS" val="-0.25"/>
  <p:tag name="KSO_WM_UNIT_SHADOW_SCHEMECOLOR_INDEX" val="6"/>
  <p:tag name="KSO_WM_UNIT_TEXT_FILL_FORE_SCHEMECOLOR_INDEX_BRIGHTNESS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58_2*l_h_i*1_2_1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l_h_i"/>
  <p:tag name="KSO_WM_UNIT_INDEX" val="1_2_1"/>
  <p:tag name="KSO_WM_UNIT_SUBTYPE" val="d"/>
  <p:tag name="KSO_WM_DIAGRAM_MAX_ITEMCNT" val="6"/>
  <p:tag name="KSO_WM_DIAGRAM_MIN_ITEMCNT" val="2"/>
  <p:tag name="KSO_WM_DIAGRAM_VIRTUALLY_FRAME" val="{&quot;height&quot;:380.9499938964844,&quot;left&quot;:38.27498779296875,&quot;top&quot;:83.30000610351563,&quot;width&quot;:879.5250122070313}"/>
  <p:tag name="KSO_WM_DIAGRAM_COLOR_MATCH_VALUE" val="{&quot;shape&quot;:{&quot;fill&quot;:{&quot;gradient&quot;:[{&quot;brightness&quot;:0.6000000238418579,&quot;colorType&quot;:1,&quot;foreColorIndex&quot;:6,&quot;pos&quot;:0,&quot;transparency&quot;:0},{&quot;brightness&quot;:0,&quot;colorType&quot;:1,&quot;foreColorIndex&quot;:6,&quot;pos&quot;:0.8999999761581421,&quot;transparency&quot;:0}],&quot;type&quot;:3},&quot;glow&quot;:{&quot;colorType&quot;:0},&quot;line&quot;:{&quot;type&quot;:0},&quot;shadow&quot;:{&quot;brightness&quot;:-0.25,&quot;colorType&quot;:1,&quot;foreColorIndex&quot;:6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BEAUTIFY_FLAG" val="#wm#"/>
  <p:tag name="KSO_WM_UNIT_FILL_TYPE" val="3"/>
  <p:tag name="KSO_WM_UNIT_USESOURCEFORMAT_APPLY" val="0"/>
</p:tagLst>
</file>

<file path=ppt/tags/tag12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058_2*l_h_a*1_2_1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l1-1"/>
  <p:tag name="KSO_WM_UNIT_TEXT_FILL_FORE_SCHEMECOLOR_INDEX_BRIGHTNESS" val="0"/>
  <p:tag name="KSO_WM_DIAGRAM_MAX_ITEMCNT" val="6"/>
  <p:tag name="KSO_WM_DIAGRAM_MIN_ITEMCNT" val="2"/>
  <p:tag name="KSO_WM_DIAGRAM_VIRTUALLY_FRAME" val="{&quot;height&quot;:380.9499938964844,&quot;left&quot;:38.27498779296875,&quot;top&quot;:83.30000610351563,&quot;width&quot;:879.525012207031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标题"/>
  <p:tag name="KSO_WM_UNIT_TEXT_FILL_FORE_SCHEMECOLOR_INDEX" val="1"/>
  <p:tag name="KSO_WM_UNIT_TEXT_FILL_TYPE" val="1"/>
  <p:tag name="KSO_WM_UNIT_USESOURCEFORMAT_APPLY" val="0"/>
</p:tagLst>
</file>

<file path=ppt/tags/tag128.xml><?xml version="1.0" encoding="utf-8"?>
<p:tagLst xmlns:p="http://schemas.openxmlformats.org/presentationml/2006/main">
  <p:tag name="KSO_WM_UNIT_SHADOW_SCHEMECOLOR_INDEX_BRIGHTNESS" val="-0.5"/>
  <p:tag name="KSO_WM_UNIT_SHADOW_SCHEMECOLOR_INDEX" val="7"/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58_2*l_h_i*1_3_2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l_h_i"/>
  <p:tag name="KSO_WM_UNIT_INDEX" val="1_3_2"/>
  <p:tag name="KSO_WM_DIAGRAM_MAX_ITEMCNT" val="6"/>
  <p:tag name="KSO_WM_DIAGRAM_MIN_ITEMCNT" val="2"/>
  <p:tag name="KSO_WM_DIAGRAM_VIRTUALLY_FRAME" val="{&quot;height&quot;:380.9499938964844,&quot;left&quot;:38.27498779296875,&quot;top&quot;:83.30000610351563,&quot;width&quot;:879.5250122070313}"/>
  <p:tag name="KSO_WM_DIAGRAM_COLOR_MATCH_VALUE" val="{&quot;shape&quot;:{&quot;fill&quot;:{&quot;solid&quot;:{&quot;brightness&quot;:0,&quot;colorType&quot;:1,&quot;foreColorIndex&quot;:7,&quot;transparency&quot;:0},&quot;type&quot;:1},&quot;glow&quot;:{&quot;colorType&quot;:0},&quot;line&quot;:{&quot;type&quot;:0},&quot;shadow&quot;:{&quot;brightness&quot;:-0.5,&quot;colorType&quot;:1,&quot;foreColorIndex&quot;:7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7"/>
  <p:tag name="KSO_WM_UNIT_FILL_FORE_SCHEMECOLOR_INDEX_BRIGHTNESS" val="0"/>
  <p:tag name="KSO_WM_UNIT_USESOURCEFORMAT_APPLY" val="0"/>
</p:tagLst>
</file>

<file path=ppt/tags/tag129.xml><?xml version="1.0" encoding="utf-8"?>
<p:tagLst xmlns:p="http://schemas.openxmlformats.org/presentationml/2006/main">
  <p:tag name="KSO_WM_UNIT_FILL_FORE_SCHEMECOLOR_INDEX_1_BRIGHTNESS" val="0.4"/>
  <p:tag name="KSO_WM_UNIT_FILL_FORE_SCHEMECOLOR_INDEX_1" val="7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7"/>
  <p:tag name="KSO_WM_UNIT_FILL_FORE_SCHEMECOLOR_INDEX_2_POS" val="0.8"/>
  <p:tag name="KSO_WM_UNIT_FILL_FORE_SCHEMECOLOR_INDEX_2_TRANS" val="0"/>
  <p:tag name="KSO_WM_UNIT_FILL_GRADIENT_TYPE" val="0"/>
  <p:tag name="KSO_WM_UNIT_FILL_GRADIENT_ANGLE" val="135"/>
  <p:tag name="KSO_WM_UNIT_FILL_GRADIENT_DIRECTION" val="2"/>
  <p:tag name="KSO_WM_UNIT_SHADOW_SCHEMECOLOR_INDEX_BRIGHTNESS" val="-0.25"/>
  <p:tag name="KSO_WM_UNIT_SHADOW_SCHEMECOLOR_INDEX" val="7"/>
  <p:tag name="KSO_WM_UNIT_TEXT_FILL_FORE_SCHEMECOLOR_INDEX_BRIGHTNESS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58_2*l_h_i*1_3_1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l_h_i"/>
  <p:tag name="KSO_WM_UNIT_INDEX" val="1_3_1"/>
  <p:tag name="KSO_WM_UNIT_SUBTYPE" val="d"/>
  <p:tag name="KSO_WM_DIAGRAM_MAX_ITEMCNT" val="6"/>
  <p:tag name="KSO_WM_DIAGRAM_MIN_ITEMCNT" val="2"/>
  <p:tag name="KSO_WM_DIAGRAM_VIRTUALLY_FRAME" val="{&quot;height&quot;:380.9499938964844,&quot;left&quot;:38.27498779296875,&quot;top&quot;:83.30000610351563,&quot;width&quot;:879.5250122070313}"/>
  <p:tag name="KSO_WM_DIAGRAM_COLOR_MATCH_VALUE" val="{&quot;shape&quot;:{&quot;fill&quot;:{&quot;gradient&quot;:[{&quot;brightness&quot;:0.6000000238418579,&quot;colorType&quot;:1,&quot;foreColorIndex&quot;:7,&quot;pos&quot;:0,&quot;transparency&quot;:0},{&quot;brightness&quot;:0,&quot;colorType&quot;:1,&quot;foreColorIndex&quot;:7,&quot;pos&quot;:0.800000011920929,&quot;transparency&quot;:0}],&quot;type&quot;:3},&quot;glow&quot;:{&quot;colorType&quot;:0},&quot;line&quot;:{&quot;type&quot;:0},&quot;shadow&quot;:{&quot;brightness&quot;:-0.25,&quot;colorType&quot;:1,&quot;foreColorIndex&quot;:7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BEAUTIFY_FLAG" val="#wm#"/>
  <p:tag name="KSO_WM_UNIT_FILL_TYPE" val="3"/>
  <p:tag name="KSO_WM_UNIT_USESOURCEFORMAT_APPLY" val="0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058_2*l_h_a*1_2_1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l1-1"/>
  <p:tag name="KSO_WM_UNIT_TEXT_FILL_FORE_SCHEMECOLOR_INDEX_BRIGHTNESS" val="0"/>
  <p:tag name="KSO_WM_DIAGRAM_MAX_ITEMCNT" val="6"/>
  <p:tag name="KSO_WM_DIAGRAM_MIN_ITEMCNT" val="2"/>
  <p:tag name="KSO_WM_DIAGRAM_VIRTUALLY_FRAME" val="{&quot;height&quot;:380.9499938964844,&quot;left&quot;:38.27498779296875,&quot;top&quot;:83.30000610351563,&quot;width&quot;:879.525012207031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标题"/>
  <p:tag name="KSO_WM_UNIT_TEXT_FILL_FORE_SCHEMECOLOR_INDEX" val="1"/>
  <p:tag name="KSO_WM_UNIT_TEXT_FILL_TYPE" val="1"/>
  <p:tag name="KSO_WM_UNIT_USESOURCEFORMAT_APPLY" val="0"/>
</p:tagLst>
</file>

<file path=ppt/tags/tag131.xml><?xml version="1.0" encoding="utf-8"?>
<p:tagLst xmlns:p="http://schemas.openxmlformats.org/presentationml/2006/main">
  <p:tag name="KSO_WM_UNIT_FILL_FORE_SCHEMECOLOR_INDEX_1_BRIGHTNESS" val="0.4"/>
  <p:tag name="KSO_WM_UNIT_FILL_FORE_SCHEMECOLOR_INDEX_1" val="6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6"/>
  <p:tag name="KSO_WM_UNIT_FILL_FORE_SCHEMECOLOR_INDEX_2_POS" val="0.9"/>
  <p:tag name="KSO_WM_UNIT_FILL_FORE_SCHEMECOLOR_INDEX_2_TRANS" val="0"/>
  <p:tag name="KSO_WM_UNIT_FILL_GRADIENT_TYPE" val="0"/>
  <p:tag name="KSO_WM_UNIT_FILL_GRADIENT_ANGLE" val="135"/>
  <p:tag name="KSO_WM_UNIT_FILL_GRADIENT_DIRECTION" val="2"/>
  <p:tag name="KSO_WM_UNIT_SHADOW_SCHEMECOLOR_INDEX_BRIGHTNESS" val="-0.25"/>
  <p:tag name="KSO_WM_UNIT_SHADOW_SCHEMECOLOR_INDEX" val="6"/>
  <p:tag name="KSO_WM_UNIT_TEXT_FILL_FORE_SCHEMECOLOR_INDEX_BRIGHTNESS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58_2*l_h_i*1_2_1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l_h_i"/>
  <p:tag name="KSO_WM_UNIT_INDEX" val="1_2_1"/>
  <p:tag name="KSO_WM_UNIT_SUBTYPE" val="d"/>
  <p:tag name="KSO_WM_DIAGRAM_MAX_ITEMCNT" val="6"/>
  <p:tag name="KSO_WM_DIAGRAM_MIN_ITEMCNT" val="2"/>
  <p:tag name="KSO_WM_DIAGRAM_VIRTUALLY_FRAME" val="{&quot;height&quot;:380.9499938964844,&quot;left&quot;:38.27498779296875,&quot;top&quot;:83.30000610351563,&quot;width&quot;:879.5250122070313}"/>
  <p:tag name="KSO_WM_DIAGRAM_COLOR_MATCH_VALUE" val="{&quot;shape&quot;:{&quot;fill&quot;:{&quot;gradient&quot;:[{&quot;brightness&quot;:0.6000000238418579,&quot;colorType&quot;:1,&quot;foreColorIndex&quot;:6,&quot;pos&quot;:0,&quot;transparency&quot;:0},{&quot;brightness&quot;:0,&quot;colorType&quot;:1,&quot;foreColorIndex&quot;:6,&quot;pos&quot;:0.8999999761581421,&quot;transparency&quot;:0}],&quot;type&quot;:3},&quot;glow&quot;:{&quot;colorType&quot;:0},&quot;line&quot;:{&quot;type&quot;:0},&quot;shadow&quot;:{&quot;brightness&quot;:-0.25,&quot;colorType&quot;:1,&quot;foreColorIndex&quot;:6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BEAUTIFY_FLAG" val="#wm#"/>
  <p:tag name="KSO_WM_UNIT_FILL_TYPE" val="3"/>
  <p:tag name="KSO_WM_UNIT_USESOURCEFORMAT_APPLY" val="0"/>
</p:tagLst>
</file>

<file path=ppt/tags/tag13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058_2*l_h_a*1_2_1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l1-1"/>
  <p:tag name="KSO_WM_UNIT_TEXT_FILL_FORE_SCHEMECOLOR_INDEX_BRIGHTNESS" val="0"/>
  <p:tag name="KSO_WM_DIAGRAM_MAX_ITEMCNT" val="6"/>
  <p:tag name="KSO_WM_DIAGRAM_MIN_ITEMCNT" val="2"/>
  <p:tag name="KSO_WM_DIAGRAM_VIRTUALLY_FRAME" val="{&quot;height&quot;:380.9499938964844,&quot;left&quot;:38.27498779296875,&quot;top&quot;:83.30000610351563,&quot;width&quot;:865.62501220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标题"/>
  <p:tag name="KSO_WM_UNIT_TEXT_FILL_FORE_SCHEMECOLOR_INDEX" val="1"/>
  <p:tag name="KSO_WM_UNIT_TEXT_FILL_TYPE" val="1"/>
  <p:tag name="KSO_WM_UNIT_USESOURCEFORMAT_APPLY" val="0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35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36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37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38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39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41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42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43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44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45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46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47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48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49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51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52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53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54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55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56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57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58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59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61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62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63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64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65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66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67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68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69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71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72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73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74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75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76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77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78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79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81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82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83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84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85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86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87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88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89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91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92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93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94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95.xml><?xml version="1.0" encoding="utf-8"?>
<p:tagLst xmlns:p="http://schemas.openxmlformats.org/presentationml/2006/main">
  <p:tag name="KSO_WM_DIAGRAM_VIRTUALLY_FRAME" val="{&quot;height&quot;:327.78960629921255,&quot;left&quot;:30.496456692913387,&quot;top&quot;:148.0051968503937,&quot;width&quot;:910.35}"/>
</p:tagLst>
</file>

<file path=ppt/tags/tag196.xml><?xml version="1.0" encoding="utf-8"?>
<p:tagLst xmlns:p="http://schemas.openxmlformats.org/presentationml/2006/main">
  <p:tag name="ISPRING_PRESENTATION_TITLE" val="yiyao"/>
  <p:tag name="ISPRING_SCORM_RATE_SLIDES" val="0"/>
  <p:tag name="ISPRING_SCORM_PASSING_SCORE" val="0.000000"/>
  <p:tag name="ISPRING_ULTRA_SCORM_COURSE_ID" val="AAFE5A67-E405-4338-825A-6F0CBD5D1FE8"/>
  <p:tag name="ISPRINGONLINEFOLDERID" val="0"/>
  <p:tag name="ISPRINGONLINEFOLDERPATH" val="Content List"/>
  <p:tag name="ISPRINGCLOUDFOLDERID" val="0"/>
  <p:tag name="ISPRINGCLOUDFOLDERPATH" val="Repository"/>
  <p:tag name="ISPRING_OUTPUT_FOLDER" val="G:\第十三批\545189"/>
  <p:tag name="ISPRING_FIRST_PUBLISH" val="1"/>
  <p:tag name="ISPRING_SCORM_RATE_QUIZZES" val="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KSO_WPP_MARK_KEY" val="0aec4c57-b01b-489e-8a10-6aaf6417f8c4"/>
  <p:tag name="COMMONDATA" val="eyJoZGlkIjoiZTEwODk2MWMxMjhiNzczNzE3MmUyZDk0YWVjNDA1Y2EifQ=="/>
  <p:tag name="RESOURCE_RECORD_KEY" val="{&quot;29&quot;:[50000076,50000162]}"/>
  <p:tag name="resource_record_key" val="{&quot;10&quot;:[3634395],&quot;29&quot;:[50000076,50000162]}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4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5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6.xml><?xml version="1.0" encoding="utf-8"?>
<p:tagLst xmlns:p="http://schemas.openxmlformats.org/presentationml/2006/main">
  <p:tag name="KSO_WM_UNIT_FILL_FORE_SCHEMECOLOR_INDEX_BRIGHTNESS" val="-0.5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8.xml><?xml version="1.0" encoding="utf-8"?>
<p:tagLst xmlns:p="http://schemas.openxmlformats.org/presentationml/2006/main">
  <p:tag name="KSO_WM_DIAGRAM_VIRTUALLY_FRAME" val="{&quot;height&quot;:309.04275590551174,&quot;left&quot;:111.39322834645668,&quot;top&quot;:108.37992125984252,&quot;width&quot;:732.2644094488189}"/>
</p:tagLst>
</file>

<file path=ppt/tags/tag69.xml><?xml version="1.0" encoding="utf-8"?>
<p:tagLst xmlns:p="http://schemas.openxmlformats.org/presentationml/2006/main">
  <p:tag name="KSO_WM_DIAGRAM_VIRTUALLY_FRAME" val="{&quot;height&quot;:309.04275590551174,&quot;left&quot;:111.39322834645668,&quot;top&quot;:108.37992125984252,&quot;width&quot;:732.2644094488189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309.04275590551174,&quot;left&quot;:111.39322834645668,&quot;top&quot;:108.37992125984252,&quot;width&quot;:732.2644094488189}"/>
</p:tagLst>
</file>

<file path=ppt/tags/tag71.xml><?xml version="1.0" encoding="utf-8"?>
<p:tagLst xmlns:p="http://schemas.openxmlformats.org/presentationml/2006/main">
  <p:tag name="KSO_WM_DIAGRAM_VIRTUALLY_FRAME" val="{&quot;height&quot;:309.04275590551174,&quot;left&quot;:111.39322834645668,&quot;top&quot;:108.37992125984252,&quot;width&quot;:732.2644094488189}"/>
</p:tagLst>
</file>

<file path=ppt/tags/tag72.xml><?xml version="1.0" encoding="utf-8"?>
<p:tagLst xmlns:p="http://schemas.openxmlformats.org/presentationml/2006/main">
  <p:tag name="KSO_WM_DIAGRAM_VIRTUALLY_FRAME" val="{&quot;height&quot;:309.04275590551174,&quot;left&quot;:111.39322834645668,&quot;top&quot;:108.37992125984252,&quot;width&quot;:732.2644094488189}"/>
</p:tagLst>
</file>

<file path=ppt/tags/tag73.xml><?xml version="1.0" encoding="utf-8"?>
<p:tagLst xmlns:p="http://schemas.openxmlformats.org/presentationml/2006/main">
  <p:tag name="KSO_WM_DIAGRAM_VIRTUALLY_FRAME" val="{&quot;height&quot;:309.04275590551174,&quot;left&quot;:111.39322834645668,&quot;top&quot;:108.37992125984252,&quot;width&quot;:732.2644094488189}"/>
</p:tagLst>
</file>

<file path=ppt/tags/tag74.xml><?xml version="1.0" encoding="utf-8"?>
<p:tagLst xmlns:p="http://schemas.openxmlformats.org/presentationml/2006/main">
  <p:tag name="KSO_WM_DIAGRAM_VIRTUALLY_FRAME" val="{&quot;height&quot;:309.04275590551174,&quot;left&quot;:111.39322834645668,&quot;top&quot;:108.37992125984252,&quot;width&quot;:732.2644094488189}"/>
</p:tagLst>
</file>

<file path=ppt/tags/tag75.xml><?xml version="1.0" encoding="utf-8"?>
<p:tagLst xmlns:p="http://schemas.openxmlformats.org/presentationml/2006/main">
  <p:tag name="KSO_WM_DIAGRAM_VIRTUALLY_FRAME" val="{&quot;height&quot;:309.04275590551174,&quot;left&quot;:111.39322834645668,&quot;top&quot;:108.37992125984252,&quot;width&quot;:732.2644094488189}"/>
</p:tagLst>
</file>

<file path=ppt/tags/tag76.xml><?xml version="1.0" encoding="utf-8"?>
<p:tagLst xmlns:p="http://schemas.openxmlformats.org/presentationml/2006/main">
  <p:tag name="KSO_WM_DIAGRAM_VIRTUALLY_FRAME" val="{&quot;height&quot;:309.04275590551174,&quot;left&quot;:111.39322834645668,&quot;top&quot;:108.37992125984252,&quot;width&quot;:732.2644094488189}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058_2*l_h_a*1_1_1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l1-1"/>
  <p:tag name="KSO_WM_UNIT_TEXT_FILL_FORE_SCHEMECOLOR_INDEX_BRIGHTNESS" val="0"/>
  <p:tag name="KSO_WM_DIAGRAM_MAX_ITEMCNT" val="6"/>
  <p:tag name="KSO_WM_DIAGRAM_MIN_ITEMCNT" val="2"/>
  <p:tag name="KSO_WM_DIAGRAM_VIRTUALLY_FRAME" val="{&quot;height&quot;:380.9499938964844,&quot;left&quot;:55.07498779296875,&quot;top&quot;:132.15000610351564,&quot;width&quot;:849.9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标题"/>
  <p:tag name="KSO_WM_UNIT_TEXT_FILL_FORE_SCHEMECOLOR_INDEX" val="1"/>
  <p:tag name="KSO_WM_UNIT_TEXT_FILL_TYPE" val="1"/>
  <p:tag name="KSO_WM_UNIT_USESOURCEFORMAT_APPLY" val="0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SHADOW_SCHEMECOLOR_INDEX_BRIGHTNESS" val="-0.25"/>
  <p:tag name="KSO_WM_UNIT_SHADOW_SCHEMECOLOR_INDEX" val="5"/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58_2*l_h_i*1_1_2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l_h_i"/>
  <p:tag name="KSO_WM_UNIT_INDEX" val="1_1_2"/>
  <p:tag name="KSO_WM_DIAGRAM_MAX_ITEMCNT" val="6"/>
  <p:tag name="KSO_WM_DIAGRAM_MIN_ITEMCNT" val="2"/>
  <p:tag name="KSO_WM_DIAGRAM_VIRTUALLY_FRAME" val="{&quot;height&quot;:380.9499938964844,&quot;left&quot;:55.07498779296875,&quot;top&quot;:132.15000610351564,&quot;width&quot;:849.90002441406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brightness&quot;:-0.25,&quot;colorType&quot;:1,&quot;foreColorIndex&quot;:5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81.xml><?xml version="1.0" encoding="utf-8"?>
<p:tagLst xmlns:p="http://schemas.openxmlformats.org/presentationml/2006/main">
  <p:tag name="KSO_WM_UNIT_SHADOW_SCHEMECOLOR_INDEX_BRIGHTNESS" val="-0.25"/>
  <p:tag name="KSO_WM_UNIT_SHADOW_SCHEMECOLOR_INDEX" val="6"/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58_2*l_h_i*1_2_2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l_h_i"/>
  <p:tag name="KSO_WM_UNIT_INDEX" val="1_2_2"/>
  <p:tag name="KSO_WM_DIAGRAM_MAX_ITEMCNT" val="6"/>
  <p:tag name="KSO_WM_DIAGRAM_MIN_ITEMCNT" val="2"/>
  <p:tag name="KSO_WM_DIAGRAM_VIRTUALLY_FRAME" val="{&quot;height&quot;:380.9499938964844,&quot;left&quot;:55.07498779296875,&quot;top&quot;:132.15000610351564,&quot;width&quot;:849.9000244140625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brightness&quot;:-0.25,&quot;colorType&quot;:1,&quot;foreColorIndex&quot;:6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6"/>
  <p:tag name="KSO_WM_UNIT_FILL_FORE_SCHEMECOLOR_INDEX_BRIGHTNESS" val="0"/>
  <p:tag name="KSO_WM_UNIT_USESOURCEFORMAT_APPLY" val="0"/>
</p:tagLst>
</file>

<file path=ppt/tags/tag82.xml><?xml version="1.0" encoding="utf-8"?>
<p:tagLst xmlns:p="http://schemas.openxmlformats.org/presentationml/2006/main">
  <p:tag name="KSO_WM_UNIT_SHADOW_SCHEMECOLOR_INDEX_BRIGHTNESS" val="-0.5"/>
  <p:tag name="KSO_WM_UNIT_SHADOW_SCHEMECOLOR_INDEX" val="7"/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58_2*l_h_i*1_3_2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l_h_i"/>
  <p:tag name="KSO_WM_UNIT_INDEX" val="1_3_2"/>
  <p:tag name="KSO_WM_DIAGRAM_MAX_ITEMCNT" val="6"/>
  <p:tag name="KSO_WM_DIAGRAM_MIN_ITEMCNT" val="2"/>
  <p:tag name="KSO_WM_DIAGRAM_VIRTUALLY_FRAME" val="{&quot;height&quot;:380.9499938964844,&quot;left&quot;:55.07498779296875,&quot;top&quot;:132.15000610351564,&quot;width&quot;:849.9000244140625}"/>
  <p:tag name="KSO_WM_DIAGRAM_COLOR_MATCH_VALUE" val="{&quot;shape&quot;:{&quot;fill&quot;:{&quot;solid&quot;:{&quot;brightness&quot;:0,&quot;colorType&quot;:1,&quot;foreColorIndex&quot;:7,&quot;transparency&quot;:0},&quot;type&quot;:1},&quot;glow&quot;:{&quot;colorType&quot;:0},&quot;line&quot;:{&quot;type&quot;:0},&quot;shadow&quot;:{&quot;brightness&quot;:-0.5,&quot;colorType&quot;:1,&quot;foreColorIndex&quot;:7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7"/>
  <p:tag name="KSO_WM_UNIT_FILL_FORE_SCHEMECOLOR_INDEX_BRIGHTNESS" val="0"/>
  <p:tag name="KSO_WM_UNIT_USESOURCEFORMAT_APPLY" val="0"/>
</p:tagLst>
</file>

<file path=ppt/tags/tag83.xml><?xml version="1.0" encoding="utf-8"?>
<p:tagLst xmlns:p="http://schemas.openxmlformats.org/presentationml/2006/main">
  <p:tag name="KSO_WM_UNIT_SHADOW_SCHEMECOLOR_INDEX_BRIGHTNESS" val="-0.5"/>
  <p:tag name="KSO_WM_UNIT_SHADOW_SCHEMECOLOR_INDEX" val="7"/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58_2*l_h_i*1_3_2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l_h_i"/>
  <p:tag name="KSO_WM_UNIT_INDEX" val="1_3_2"/>
  <p:tag name="KSO_WM_DIAGRAM_MAX_ITEMCNT" val="6"/>
  <p:tag name="KSO_WM_DIAGRAM_MIN_ITEMCNT" val="2"/>
  <p:tag name="KSO_WM_DIAGRAM_VIRTUALLY_FRAME" val="{&quot;height&quot;:380.9499938964844,&quot;left&quot;:55.07498779296875,&quot;top&quot;:132.15000610351564,&quot;width&quot;:849.9000244140625}"/>
  <p:tag name="KSO_WM_DIAGRAM_COLOR_MATCH_VALUE" val="{&quot;shape&quot;:{&quot;fill&quot;:{&quot;solid&quot;:{&quot;brightness&quot;:0,&quot;colorType&quot;:1,&quot;foreColorIndex&quot;:7,&quot;transparency&quot;:0},&quot;type&quot;:1},&quot;glow&quot;:{&quot;colorType&quot;:0},&quot;line&quot;:{&quot;type&quot;:0},&quot;shadow&quot;:{&quot;brightness&quot;:-0.5,&quot;colorType&quot;:1,&quot;foreColorIndex&quot;:7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7"/>
  <p:tag name="KSO_WM_UNIT_FILL_FORE_SCHEMECOLOR_INDEX_BRIGHTNESS" val="0"/>
  <p:tag name="KSO_WM_UNIT_USESOURCEFORMAT_APPLY" val="0"/>
</p:tagLst>
</file>

<file path=ppt/tags/tag8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058_2*l_h_a*1_1_1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l1-1"/>
  <p:tag name="KSO_WM_UNIT_TEXT_FILL_FORE_SCHEMECOLOR_INDEX_BRIGHTNESS" val="0"/>
  <p:tag name="KSO_WM_DIAGRAM_MAX_ITEMCNT" val="6"/>
  <p:tag name="KSO_WM_DIAGRAM_MIN_ITEMCNT" val="2"/>
  <p:tag name="KSO_WM_DIAGRAM_VIRTUALLY_FRAME" val="{&quot;height&quot;:380.9499938964844,&quot;left&quot;:55.07498779296875,&quot;top&quot;:132.15000610351564,&quot;width&quot;:849.9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标题"/>
  <p:tag name="KSO_WM_UNIT_TEXT_FILL_FORE_SCHEMECOLOR_INDEX" val="1"/>
  <p:tag name="KSO_WM_UNIT_TEXT_FILL_TYPE" val="1"/>
  <p:tag name="KSO_WM_UNIT_USESOURCEFORMAT_APPLY" val="0"/>
</p:tagLst>
</file>

<file path=ppt/tags/tag8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058_2*l_h_a*1_1_1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l1-1"/>
  <p:tag name="KSO_WM_UNIT_TEXT_FILL_FORE_SCHEMECOLOR_INDEX_BRIGHTNESS" val="0"/>
  <p:tag name="KSO_WM_DIAGRAM_MAX_ITEMCNT" val="6"/>
  <p:tag name="KSO_WM_DIAGRAM_MIN_ITEMCNT" val="2"/>
  <p:tag name="KSO_WM_DIAGRAM_VIRTUALLY_FRAME" val="{&quot;height&quot;:380.9499938964844,&quot;left&quot;:55.07498779296875,&quot;top&quot;:132.15000610351564,&quot;width&quot;:849.9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标题"/>
  <p:tag name="KSO_WM_UNIT_TEXT_FILL_FORE_SCHEMECOLOR_INDEX" val="1"/>
  <p:tag name="KSO_WM_UNIT_TEXT_FILL_TYPE" val="1"/>
  <p:tag name="KSO_WM_UNIT_USESOURCEFORMAT_APPLY" val="0"/>
</p:tagLst>
</file>

<file path=ppt/tags/tag8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058_2*l_h_a*1_1_1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l1-1"/>
  <p:tag name="KSO_WM_UNIT_TEXT_FILL_FORE_SCHEMECOLOR_INDEX_BRIGHTNESS" val="0"/>
  <p:tag name="KSO_WM_DIAGRAM_MAX_ITEMCNT" val="6"/>
  <p:tag name="KSO_WM_DIAGRAM_MIN_ITEMCNT" val="2"/>
  <p:tag name="KSO_WM_DIAGRAM_VIRTUALLY_FRAME" val="{&quot;height&quot;:380.9499938964844,&quot;left&quot;:55.07498779296875,&quot;top&quot;:132.15000610351564,&quot;width&quot;:849.9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标题"/>
  <p:tag name="KSO_WM_UNIT_TEXT_FILL_FORE_SCHEMECOLOR_INDEX" val="1"/>
  <p:tag name="KSO_WM_UNIT_TEXT_FILL_TYPE" val="1"/>
  <p:tag name="KSO_WM_UNIT_USESOURCEFORMAT_APPLY" val="0"/>
</p:tagLst>
</file>

<file path=ppt/tags/tag8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058_2*l_h_a*1_1_1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l1-1"/>
  <p:tag name="KSO_WM_UNIT_TEXT_FILL_FORE_SCHEMECOLOR_INDEX_BRIGHTNESS" val="0"/>
  <p:tag name="KSO_WM_DIAGRAM_MAX_ITEMCNT" val="6"/>
  <p:tag name="KSO_WM_DIAGRAM_MIN_ITEMCNT" val="2"/>
  <p:tag name="KSO_WM_DIAGRAM_VIRTUALLY_FRAME" val="{&quot;height&quot;:380.9499938964844,&quot;left&quot;:55.07498779296875,&quot;top&quot;:132.15000610351564,&quot;width&quot;:849.9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标题"/>
  <p:tag name="KSO_WM_UNIT_TEXT_FILL_FORE_SCHEMECOLOR_INDEX" val="1"/>
  <p:tag name="KSO_WM_UNIT_TEXT_FILL_TYPE" val="1"/>
  <p:tag name="KSO_WM_UNIT_USESOURCEFORMAT_APPLY" val="0"/>
</p:tagLst>
</file>

<file path=ppt/tags/tag88.xml><?xml version="1.0" encoding="utf-8"?>
<p:tagLst xmlns:p="http://schemas.openxmlformats.org/presentationml/2006/main">
  <p:tag name="KSO_WM_UNIT_SHADOW_SCHEMECOLOR_INDEX_BRIGHTNESS" val="-0.25"/>
  <p:tag name="KSO_WM_UNIT_SHADOW_SCHEMECOLOR_INDEX" val="5"/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58_2*l_h_i*1_1_2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l_h_i"/>
  <p:tag name="KSO_WM_UNIT_INDEX" val="1_1_2"/>
  <p:tag name="KSO_WM_DIAGRAM_MAX_ITEMCNT" val="6"/>
  <p:tag name="KSO_WM_DIAGRAM_MIN_ITEMCNT" val="2"/>
  <p:tag name="KSO_WM_DIAGRAM_VIRTUALLY_FRAME" val="{&quot;height&quot;:380.9499938964844,&quot;left&quot;:55.07498779296875,&quot;top&quot;:132.15000610351564,&quot;width&quot;:849.90002441406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brightness&quot;:-0.25,&quot;colorType&quot;:1,&quot;foreColorIndex&quot;:5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89.xml><?xml version="1.0" encoding="utf-8"?>
<p:tagLst xmlns:p="http://schemas.openxmlformats.org/presentationml/2006/main">
  <p:tag name="KSO_WM_UNIT_SHADOW_SCHEMECOLOR_INDEX_BRIGHTNESS" val="-0.25"/>
  <p:tag name="KSO_WM_UNIT_SHADOW_SCHEMECOLOR_INDEX" val="6"/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58_2*l_h_i*1_2_2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l_h_i"/>
  <p:tag name="KSO_WM_UNIT_INDEX" val="1_2_2"/>
  <p:tag name="KSO_WM_DIAGRAM_MAX_ITEMCNT" val="6"/>
  <p:tag name="KSO_WM_DIAGRAM_MIN_ITEMCNT" val="2"/>
  <p:tag name="KSO_WM_DIAGRAM_VIRTUALLY_FRAME" val="{&quot;height&quot;:380.9499938964844,&quot;left&quot;:55.07498779296875,&quot;top&quot;:132.15000610351564,&quot;width&quot;:849.9000244140625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brightness&quot;:-0.25,&quot;colorType&quot;:1,&quot;foreColorIndex&quot;:6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6"/>
  <p:tag name="KSO_WM_UNIT_FILL_FORE_SCHEMECOLOR_INDEX_BRIGHTNESS" val="0"/>
  <p:tag name="KSO_WM_UNIT_USESOURCEFORMAT_APPLY" val="0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SHADOW_SCHEMECOLOR_INDEX_BRIGHTNESS" val="-0.5"/>
  <p:tag name="KSO_WM_UNIT_SHADOW_SCHEMECOLOR_INDEX" val="7"/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58_2*l_h_i*1_3_2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l_h_i"/>
  <p:tag name="KSO_WM_UNIT_INDEX" val="1_3_2"/>
  <p:tag name="KSO_WM_DIAGRAM_MAX_ITEMCNT" val="6"/>
  <p:tag name="KSO_WM_DIAGRAM_MIN_ITEMCNT" val="2"/>
  <p:tag name="KSO_WM_DIAGRAM_VIRTUALLY_FRAME" val="{&quot;height&quot;:380.9499938964844,&quot;left&quot;:55.07498779296875,&quot;top&quot;:132.15000610351564,&quot;width&quot;:849.9000244140625}"/>
  <p:tag name="KSO_WM_DIAGRAM_COLOR_MATCH_VALUE" val="{&quot;shape&quot;:{&quot;fill&quot;:{&quot;solid&quot;:{&quot;brightness&quot;:0,&quot;colorType&quot;:1,&quot;foreColorIndex&quot;:7,&quot;transparency&quot;:0},&quot;type&quot;:1},&quot;glow&quot;:{&quot;colorType&quot;:0},&quot;line&quot;:{&quot;type&quot;:0},&quot;shadow&quot;:{&quot;brightness&quot;:-0.5,&quot;colorType&quot;:1,&quot;foreColorIndex&quot;:7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7"/>
  <p:tag name="KSO_WM_UNIT_FILL_FORE_SCHEMECOLOR_INDEX_BRIGHTNESS" val="0"/>
  <p:tag name="KSO_WM_UNIT_USESOURCEFORMAT_APPLY" val="0"/>
</p:tagLst>
</file>

<file path=ppt/tags/tag91.xml><?xml version="1.0" encoding="utf-8"?>
<p:tagLst xmlns:p="http://schemas.openxmlformats.org/presentationml/2006/main">
  <p:tag name="KSO_WM_UNIT_SHADOW_SCHEMECOLOR_INDEX_BRIGHTNESS" val="-0.5"/>
  <p:tag name="KSO_WM_UNIT_SHADOW_SCHEMECOLOR_INDEX" val="7"/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58_2*l_h_i*1_3_2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l_h_i"/>
  <p:tag name="KSO_WM_UNIT_INDEX" val="1_3_2"/>
  <p:tag name="KSO_WM_DIAGRAM_MAX_ITEMCNT" val="6"/>
  <p:tag name="KSO_WM_DIAGRAM_MIN_ITEMCNT" val="2"/>
  <p:tag name="KSO_WM_DIAGRAM_VIRTUALLY_FRAME" val="{&quot;height&quot;:380.9499938964844,&quot;left&quot;:55.07498779296875,&quot;top&quot;:132.15000610351564,&quot;width&quot;:849.9000244140625}"/>
  <p:tag name="KSO_WM_DIAGRAM_COLOR_MATCH_VALUE" val="{&quot;shape&quot;:{&quot;fill&quot;:{&quot;solid&quot;:{&quot;brightness&quot;:0,&quot;colorType&quot;:1,&quot;foreColorIndex&quot;:7,&quot;transparency&quot;:0},&quot;type&quot;:1},&quot;glow&quot;:{&quot;colorType&quot;:0},&quot;line&quot;:{&quot;type&quot;:0},&quot;shadow&quot;:{&quot;brightness&quot;:-0.5,&quot;colorType&quot;:1,&quot;foreColorIndex&quot;:7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7"/>
  <p:tag name="KSO_WM_UNIT_FILL_FORE_SCHEMECOLOR_INDEX_BRIGHTNESS" val="0"/>
  <p:tag name="KSO_WM_UNIT_USESOURCEFORMAT_APPLY" val="0"/>
</p:tagLst>
</file>

<file path=ppt/tags/tag9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058_2*l_h_a*1_1_1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l1-1"/>
  <p:tag name="KSO_WM_UNIT_TEXT_FILL_FORE_SCHEMECOLOR_INDEX_BRIGHTNESS" val="0"/>
  <p:tag name="KSO_WM_DIAGRAM_MAX_ITEMCNT" val="6"/>
  <p:tag name="KSO_WM_DIAGRAM_MIN_ITEMCNT" val="2"/>
  <p:tag name="KSO_WM_DIAGRAM_VIRTUALLY_FRAME" val="{&quot;height&quot;:380.9499938964844,&quot;left&quot;:55.07498779296875,&quot;top&quot;:132.15000610351564,&quot;width&quot;:849.9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标题"/>
  <p:tag name="KSO_WM_UNIT_TEXT_FILL_FORE_SCHEMECOLOR_INDEX" val="1"/>
  <p:tag name="KSO_WM_UNIT_TEXT_FILL_TYPE" val="1"/>
  <p:tag name="KSO_WM_UNIT_USESOURCEFORMAT_APPLY" val="0"/>
</p:tagLst>
</file>

<file path=ppt/tags/tag9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058_2*l_h_a*1_1_1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l1-1"/>
  <p:tag name="KSO_WM_UNIT_TEXT_FILL_FORE_SCHEMECOLOR_INDEX_BRIGHTNESS" val="0"/>
  <p:tag name="KSO_WM_DIAGRAM_MAX_ITEMCNT" val="6"/>
  <p:tag name="KSO_WM_DIAGRAM_MIN_ITEMCNT" val="2"/>
  <p:tag name="KSO_WM_DIAGRAM_VIRTUALLY_FRAME" val="{&quot;height&quot;:380.9499938964844,&quot;left&quot;:55.07498779296875,&quot;top&quot;:132.15000610351564,&quot;width&quot;:849.9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标题"/>
  <p:tag name="KSO_WM_UNIT_TEXT_FILL_FORE_SCHEMECOLOR_INDEX" val="1"/>
  <p:tag name="KSO_WM_UNIT_TEXT_FILL_TYPE" val="1"/>
  <p:tag name="KSO_WM_UNIT_USESOURCEFORMAT_APPLY" val="0"/>
</p:tagLst>
</file>

<file path=ppt/tags/tag9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058_2*l_h_a*1_1_1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l1-1"/>
  <p:tag name="KSO_WM_UNIT_TEXT_FILL_FORE_SCHEMECOLOR_INDEX_BRIGHTNESS" val="0"/>
  <p:tag name="KSO_WM_DIAGRAM_MAX_ITEMCNT" val="6"/>
  <p:tag name="KSO_WM_DIAGRAM_MIN_ITEMCNT" val="2"/>
  <p:tag name="KSO_WM_DIAGRAM_VIRTUALLY_FRAME" val="{&quot;height&quot;:380.9499938964844,&quot;left&quot;:55.07498779296875,&quot;top&quot;:132.15000610351564,&quot;width&quot;:849.9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标题"/>
  <p:tag name="KSO_WM_UNIT_TEXT_FILL_FORE_SCHEMECOLOR_INDEX" val="1"/>
  <p:tag name="KSO_WM_UNIT_TEXT_FILL_TYPE" val="1"/>
  <p:tag name="KSO_WM_UNIT_USESOURCEFORMAT_APPLY" val="0"/>
</p:tagLst>
</file>

<file path=ppt/tags/tag9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058_2*l_h_a*1_1_1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l1-1"/>
  <p:tag name="KSO_WM_UNIT_TEXT_FILL_FORE_SCHEMECOLOR_INDEX_BRIGHTNESS" val="0"/>
  <p:tag name="KSO_WM_DIAGRAM_MAX_ITEMCNT" val="6"/>
  <p:tag name="KSO_WM_DIAGRAM_MIN_ITEMCNT" val="2"/>
  <p:tag name="KSO_WM_DIAGRAM_VIRTUALLY_FRAME" val="{&quot;height&quot;:380.9499938964844,&quot;left&quot;:55.07498779296875,&quot;top&quot;:132.15000610351564,&quot;width&quot;:849.9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标题"/>
  <p:tag name="KSO_WM_UNIT_TEXT_FILL_FORE_SCHEMECOLOR_INDEX" val="1"/>
  <p:tag name="KSO_WM_UNIT_TEXT_FILL_TYPE" val="1"/>
  <p:tag name="KSO_WM_UNIT_USESOURCEFORMAT_APPLY" val="0"/>
</p:tagLst>
</file>

<file path=ppt/tags/tag96.xml><?xml version="1.0" encoding="utf-8"?>
<p:tagLst xmlns:p="http://schemas.openxmlformats.org/presentationml/2006/main">
  <p:tag name="KSO_WM_UNIT_SHADOW_SCHEMECOLOR_INDEX_BRIGHTNESS" val="-0.25"/>
  <p:tag name="KSO_WM_UNIT_SHADOW_SCHEMECOLOR_INDEX" val="5"/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58_2*l_h_i*1_1_2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l_h_i"/>
  <p:tag name="KSO_WM_UNIT_INDEX" val="1_1_2"/>
  <p:tag name="KSO_WM_DIAGRAM_MAX_ITEMCNT" val="6"/>
  <p:tag name="KSO_WM_DIAGRAM_MIN_ITEMCNT" val="2"/>
  <p:tag name="KSO_WM_DIAGRAM_VIRTUALLY_FRAME" val="{&quot;height&quot;:380.9499938964844,&quot;left&quot;:55.07498779296875,&quot;top&quot;:132.15000610351564,&quot;width&quot;:849.90002441406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brightness&quot;:-0.25,&quot;colorType&quot;:1,&quot;foreColorIndex&quot;:5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97.xml><?xml version="1.0" encoding="utf-8"?>
<p:tagLst xmlns:p="http://schemas.openxmlformats.org/presentationml/2006/main">
  <p:tag name="KSO_WM_UNIT_SHADOW_SCHEMECOLOR_INDEX_BRIGHTNESS" val="-0.25"/>
  <p:tag name="KSO_WM_UNIT_SHADOW_SCHEMECOLOR_INDEX" val="6"/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58_2*l_h_i*1_2_2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l_h_i"/>
  <p:tag name="KSO_WM_UNIT_INDEX" val="1_2_2"/>
  <p:tag name="KSO_WM_DIAGRAM_MAX_ITEMCNT" val="6"/>
  <p:tag name="KSO_WM_DIAGRAM_MIN_ITEMCNT" val="2"/>
  <p:tag name="KSO_WM_DIAGRAM_VIRTUALLY_FRAME" val="{&quot;height&quot;:380.9499938964844,&quot;left&quot;:55.07498779296875,&quot;top&quot;:132.15000610351564,&quot;width&quot;:849.9000244140625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brightness&quot;:-0.25,&quot;colorType&quot;:1,&quot;foreColorIndex&quot;:6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6"/>
  <p:tag name="KSO_WM_UNIT_FILL_FORE_SCHEMECOLOR_INDEX_BRIGHTNESS" val="0"/>
  <p:tag name="KSO_WM_UNIT_USESOURCEFORMAT_APPLY" val="0"/>
</p:tagLst>
</file>

<file path=ppt/tags/tag9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058_2*l_h_a*1_1_1"/>
  <p:tag name="KSO_WM_TEMPLATE_CATEGORY" val="diagram"/>
  <p:tag name="KSO_WM_TEMPLATE_INDEX" val="2023105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l1-1"/>
  <p:tag name="KSO_WM_UNIT_TEXT_FILL_FORE_SCHEMECOLOR_INDEX_BRIGHTNESS" val="0"/>
  <p:tag name="KSO_WM_DIAGRAM_MAX_ITEMCNT" val="6"/>
  <p:tag name="KSO_WM_DIAGRAM_MIN_ITEMCNT" val="2"/>
  <p:tag name="KSO_WM_DIAGRAM_VIRTUALLY_FRAME" val="{&quot;height&quot;:380.9499938964844,&quot;left&quot;:55.07498779296875,&quot;top&quot;:132.15000610351564,&quot;width&quot;:849.9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标题"/>
  <p:tag name="KSO_WM_UNIT_TEXT_FILL_FORE_SCHEMECOLOR_INDEX" val="1"/>
  <p:tag name="KSO_WM_UNIT_TEXT_FILL_TYPE" val="1"/>
  <p:tag name="KSO_WM_UNIT_USESOURCEFORMAT_APPLY" val="0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1599</Words>
  <Application>WPS 演示</Application>
  <PresentationFormat>宽屏</PresentationFormat>
  <Paragraphs>209</Paragraphs>
  <Slides>17</Slides>
  <Notes>106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Arial</vt:lpstr>
      <vt:lpstr>宋体</vt:lpstr>
      <vt:lpstr>Wingdings</vt:lpstr>
      <vt:lpstr>Impact</vt:lpstr>
      <vt:lpstr>微软雅黑</vt:lpstr>
      <vt:lpstr>Wingdings</vt:lpstr>
      <vt:lpstr>Tahoma</vt:lpstr>
      <vt:lpstr>Calibri</vt:lpstr>
      <vt:lpstr>Arial Unicode MS</vt:lpstr>
      <vt:lpstr>等线</vt:lpstr>
      <vt:lpstr>OPPOSans B</vt:lpstr>
      <vt:lpstr>Source Han Sans CN Bold</vt:lpstr>
      <vt:lpstr>第一PPT，www.1ppt.com</vt:lpstr>
      <vt:lpstr>1_自定义设计方案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医疗医药</dc:title>
  <dc:creator>第一PPT</dc:creator>
  <cp:keywords>www.1ppt.com</cp:keywords>
  <dc:description>www.1ppt.com</dc:description>
  <cp:lastModifiedBy>8198309792</cp:lastModifiedBy>
  <cp:revision>235</cp:revision>
  <dcterms:created xsi:type="dcterms:W3CDTF">2017-12-25T04:47:00Z</dcterms:created>
  <dcterms:modified xsi:type="dcterms:W3CDTF">2025-04-17T10:35:48Z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F9004810802148CEB7C4C3CC91CC7862_13</vt:lpwstr>
  </property>
  <property fmtid="{D5CDD505-2E9C-101B-9397-08002B2CF9AE}" pid="3" name="KSOProductBuildVer">
    <vt:lpwstr>2052-12.1.0.20784</vt:lpwstr>
  </property>
</Properties>
</file>