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7" r:id="rId4"/>
  </p:sldMasterIdLst>
  <p:notesMasterIdLst>
    <p:notesMasterId r:id="rId6"/>
  </p:notesMasterIdLst>
  <p:handoutMasterIdLst>
    <p:handoutMasterId r:id="rId23"/>
  </p:handoutMasterIdLst>
  <p:sldIdLst>
    <p:sldId id="906" r:id="rId5"/>
    <p:sldId id="923" r:id="rId7"/>
    <p:sldId id="922" r:id="rId8"/>
    <p:sldId id="944" r:id="rId9"/>
    <p:sldId id="925" r:id="rId10"/>
    <p:sldId id="926" r:id="rId11"/>
    <p:sldId id="940" r:id="rId12"/>
    <p:sldId id="929" r:id="rId13"/>
    <p:sldId id="928" r:id="rId14"/>
    <p:sldId id="943" r:id="rId15"/>
    <p:sldId id="930" r:id="rId16"/>
    <p:sldId id="932" r:id="rId17"/>
    <p:sldId id="937" r:id="rId18"/>
    <p:sldId id="938" r:id="rId19"/>
    <p:sldId id="939" r:id="rId20"/>
    <p:sldId id="920" r:id="rId21"/>
    <p:sldId id="911" r:id="rId22"/>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F8DEB2F-65BF-4165-8B53-CC9141C026C9}">
          <p14:sldIdLst>
            <p14:sldId id="906"/>
            <p14:sldId id="923"/>
            <p14:sldId id="922"/>
            <p14:sldId id="944"/>
            <p14:sldId id="925"/>
            <p14:sldId id="926"/>
            <p14:sldId id="940"/>
            <p14:sldId id="929"/>
            <p14:sldId id="928"/>
            <p14:sldId id="943"/>
            <p14:sldId id="930"/>
            <p14:sldId id="932"/>
            <p14:sldId id="937"/>
            <p14:sldId id="938"/>
            <p14:sldId id="939"/>
            <p14:sldId id="920"/>
            <p14:sldId id="911"/>
          </p14:sldIdLst>
        </p14:section>
        <p14:section name="无标题节" id="{09DFF1DE-1501-44EF-8FBA-4E5D2886EED1}">
          <p14:sldIdLst/>
        </p14:section>
        <p14:section name="无标题节" id="{7304AD29-A1A0-4572-94D8-D0EDC0B279F1}">
          <p14:sldIdLst/>
        </p14:section>
      </p14:sectionLst>
    </p:ext>
    <p:ext uri="{EFAFB233-063F-42B5-8137-9DF3F51BA10A}">
      <p15:sldGuideLst xmlns:p15="http://schemas.microsoft.com/office/powerpoint/2012/main">
        <p15:guide id="1" orient="horz" pos="2139" userDrawn="1">
          <p15:clr>
            <a:srgbClr val="A4A3A4"/>
          </p15:clr>
        </p15:guide>
        <p15:guide id="2" pos="38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 id="1" name="user1013" initials="u" lastIdx="0" clrIdx="1"/>
  <p:cmAuthor id="2" name="jiayuan" initials="j" lastIdx="2" clrIdx="1"/>
  <p:cmAuthor id="3" name="apple" initials="a" lastIdx="2" clrIdx="2"/>
  <p:cmAuthor id="4" name="uji" initials="u" lastIdx="9" clrIdx="3"/>
  <p:cmAuthor id="75" name="作者" initials="A" lastIdx="0" clrIdx="24"/>
  <p:cmAuthor id="5" name="admin" initials="a" lastIdx="1" clrIdx="4"/>
  <p:cmAuthor id="6" name="99400" initials="9" lastIdx="1" clrIdx="5"/>
  <p:cmAuthor id="7" name="1206988966@qq.com" initials="1" lastIdx="1" clrIdx="2"/>
  <p:cmAuthor id="8" name="姜伟光" initials="姜" lastIdx="1" clrIdx="0"/>
  <p:cmAuthor id="9" name="QZ7773" initials="Q" lastIdx="1" clrIdx="4"/>
  <p:cmAuthor id="10" name="张继文" initials="Z" lastIdx="1" clrIdx="10"/>
  <p:cmAuthor id="2001" name="骆倩怡_Znauj26B" initials="authorId_382814100" lastIdx="0" clrIdx="0"/>
  <p:cmAuthor id="2002" name="llp" initials="l" lastIdx="1" clrIdx="9"/>
  <p:cmAuthor id="11" name="未知用户3" initials="未" lastIdx="2" clrIdx="0"/>
  <p:cmAuthor id="12" name="未知用户1" initials="未" lastIdx="26" clrIdx="0"/>
  <p:cmAuthor id="13" name="Mia Vida Villanueva"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EB8"/>
    <a:srgbClr val="E9ECF3"/>
    <a:srgbClr val="203864"/>
    <a:srgbClr val="5DD1F6"/>
    <a:srgbClr val="009DDC"/>
    <a:srgbClr val="1693E8"/>
    <a:srgbClr val="2F5597"/>
    <a:srgbClr val="2E50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76" autoAdjust="0"/>
    <p:restoredTop sz="94660"/>
  </p:normalViewPr>
  <p:slideViewPr>
    <p:cSldViewPr snapToGrid="0" showGuides="1">
      <p:cViewPr varScale="1">
        <p:scale>
          <a:sx n="115" d="100"/>
          <a:sy n="115" d="100"/>
        </p:scale>
        <p:origin x="642" y="102"/>
      </p:cViewPr>
      <p:guideLst>
        <p:guide orient="horz" pos="2139"/>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gs" Target="tags/tag177.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694C0-AD40-41EF-9FF3-B8B56D1ACC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282BA-B897-4086-AB17-B83555154A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9" name="组合 8"/>
          <p:cNvGrpSpPr/>
          <p:nvPr userDrawn="1"/>
        </p:nvGrpSpPr>
        <p:grpSpPr>
          <a:xfrm>
            <a:off x="0" y="-26640"/>
            <a:ext cx="12192000" cy="6884640"/>
            <a:chOff x="0" y="-26640"/>
            <a:chExt cx="12192000" cy="6884640"/>
          </a:xfrm>
        </p:grpSpPr>
        <p:sp>
          <p:nvSpPr>
            <p:cNvPr id="10" name="矩形 9"/>
            <p:cNvSpPr/>
            <p:nvPr/>
          </p:nvSpPr>
          <p:spPr>
            <a:xfrm>
              <a:off x="0" y="0"/>
              <a:ext cx="12192000" cy="68580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6640"/>
              <a:ext cx="12192000" cy="6858000"/>
            </a:xfrm>
            <a:prstGeom prst="rect">
              <a:avLst/>
            </a:prstGeom>
            <a:solidFill>
              <a:schemeClr val="l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40" name="矩形"/>
          <p:cNvSpPr/>
          <p:nvPr userDrawn="1"/>
        </p:nvSpPr>
        <p:spPr>
          <a:xfrm>
            <a:off x="179400" y="180000"/>
            <a:ext cx="11833200" cy="6498000"/>
          </a:xfrm>
          <a:prstGeom prst="rect">
            <a:avLst/>
          </a:prstGeom>
          <a:no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L 形"/>
          <p:cNvSpPr/>
          <p:nvPr userDrawn="1"/>
        </p:nvSpPr>
        <p:spPr>
          <a:xfrm>
            <a:off x="90488" y="6030595"/>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p:cNvSpPr/>
          <p:nvPr userDrawn="1"/>
        </p:nvSpPr>
        <p:spPr>
          <a:xfrm flipH="1" flipV="1">
            <a:off x="11358646" y="95333"/>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数字占位符"/>
          <p:cNvSpPr>
            <a:spLocks noGrp="1"/>
          </p:cNvSpPr>
          <p:nvPr>
            <p:ph type="body" sz="quarter" idx="10" hasCustomPrompt="1"/>
          </p:nvPr>
        </p:nvSpPr>
        <p:spPr>
          <a:xfrm>
            <a:off x="457631" y="1684762"/>
            <a:ext cx="4223383" cy="3323987"/>
          </a:xfrm>
          <a:prstGeom prst="rect">
            <a:avLst/>
          </a:prstGeom>
          <a:noFill/>
        </p:spPr>
        <p:txBody>
          <a:bodyPr wrap="square" rtlCol="0" anchor="ctr">
            <a:spAutoFit/>
          </a:bodyPr>
          <a:lstStyle>
            <a:lvl1pPr marL="0" indent="0" algn="ctr">
              <a:lnSpc>
                <a:spcPct val="100000"/>
              </a:lnSpc>
              <a:buFontTx/>
              <a:buNone/>
              <a:defRPr lang="zh-CN" altLang="en-US" sz="21000" b="0" i="0" u="none" dirty="0">
                <a:solidFill>
                  <a:schemeClr val="accent1"/>
                </a:solidFill>
                <a:effectLst/>
                <a:latin typeface="Impact" panose="020B0806030902050204" pitchFamily="34" charset="0"/>
                <a:ea typeface="+mj-ea"/>
                <a:cs typeface="Arial" panose="020B0604020202020204" pitchFamily="34" charset="0"/>
              </a:defRPr>
            </a:lvl1pPr>
          </a:lstStyle>
          <a:p>
            <a:pPr marL="0" lvl="0"/>
            <a:r>
              <a:rPr lang="en-US" altLang="zh-CN" dirty="0" smtClean="0"/>
              <a:t>01</a:t>
            </a:r>
            <a:endParaRPr lang="zh-CN" altLang="en-US" dirty="0"/>
          </a:p>
        </p:txBody>
      </p:sp>
      <p:sp>
        <p:nvSpPr>
          <p:cNvPr id="16" name="标题占位符"/>
          <p:cNvSpPr>
            <a:spLocks noGrp="1"/>
          </p:cNvSpPr>
          <p:nvPr>
            <p:ph type="body" sz="quarter" idx="11" hasCustomPrompt="1"/>
          </p:nvPr>
        </p:nvSpPr>
        <p:spPr>
          <a:xfrm>
            <a:off x="5108360" y="2238968"/>
            <a:ext cx="6848334" cy="861774"/>
          </a:xfrm>
          <a:prstGeom prst="rect">
            <a:avLst/>
          </a:prstGeom>
        </p:spPr>
        <p:txBody>
          <a:bodyPr wrap="square" anchor="ctr">
            <a:spAutoFit/>
          </a:bodyPr>
          <a:lstStyle>
            <a:lvl1pPr marL="0" indent="0" algn="l">
              <a:lnSpc>
                <a:spcPct val="100000"/>
              </a:lnSpc>
              <a:buNone/>
              <a:defRPr lang="zh-CN" altLang="en-US" sz="5000" b="1" spc="600" dirty="0">
                <a:solidFill>
                  <a:schemeClr val="accent3"/>
                </a:solidFill>
                <a:latin typeface="+mj-ea"/>
                <a:ea typeface="+mj-ea"/>
              </a:defRPr>
            </a:lvl1pPr>
          </a:lstStyle>
          <a:p>
            <a:pPr marL="0" lvl="0"/>
            <a:r>
              <a:rPr lang="zh-CN" altLang="en-US" dirty="0" smtClean="0"/>
              <a:t>添加标题</a:t>
            </a:r>
            <a:endParaRPr lang="zh-CN" altLang="en-US" dirty="0"/>
          </a:p>
        </p:txBody>
      </p:sp>
      <p:sp>
        <p:nvSpPr>
          <p:cNvPr id="17" name="文本占位符"/>
          <p:cNvSpPr>
            <a:spLocks noGrp="1"/>
          </p:cNvSpPr>
          <p:nvPr>
            <p:ph type="body" sz="quarter" idx="12" hasCustomPrompt="1"/>
          </p:nvPr>
        </p:nvSpPr>
        <p:spPr>
          <a:xfrm>
            <a:off x="5108361" y="3738372"/>
            <a:ext cx="6426414" cy="1015663"/>
          </a:xfrm>
          <a:prstGeom prst="rect">
            <a:avLst/>
          </a:prstGeom>
        </p:spPr>
        <p:txBody>
          <a:bodyPr wrap="square" anchor="t">
            <a:spAutoFit/>
          </a:bodyPr>
          <a:lstStyle>
            <a:lvl1pPr marL="0" indent="0">
              <a:lnSpc>
                <a:spcPct val="150000"/>
              </a:lnSpc>
              <a:buNone/>
              <a:defRPr sz="2000" spc="120" baseline="0">
                <a:solidFill>
                  <a:schemeClr val="accent3"/>
                </a:solidFill>
              </a:defRPr>
            </a:lvl1pPr>
          </a:lstStyle>
          <a:p>
            <a:pPr lvl="0"/>
            <a:r>
              <a:rPr lang="zh-CN" altLang="en-US" dirty="0" smtClean="0"/>
              <a:t>单击此处添加您的文字内容，或复制文本粘贴至此，字间距和行间距均可自行调节。</a:t>
            </a:r>
            <a:endParaRPr lang="zh-CN" altLang="en-US" dirty="0"/>
          </a:p>
        </p:txBody>
      </p:sp>
      <p:sp>
        <p:nvSpPr>
          <p:cNvPr id="18" name="标题占位符"/>
          <p:cNvSpPr>
            <a:spLocks noGrp="1"/>
          </p:cNvSpPr>
          <p:nvPr>
            <p:ph type="body" sz="quarter" idx="13" hasCustomPrompt="1"/>
          </p:nvPr>
        </p:nvSpPr>
        <p:spPr>
          <a:xfrm>
            <a:off x="514781" y="4523958"/>
            <a:ext cx="4223383" cy="677108"/>
          </a:xfrm>
          <a:prstGeom prst="rect">
            <a:avLst/>
          </a:prstGeom>
          <a:noFill/>
          <a:ln>
            <a:noFill/>
          </a:ln>
        </p:spPr>
        <p:txBody>
          <a:bodyPr wrap="square" anchor="ctr">
            <a:spAutoFit/>
          </a:bodyPr>
          <a:lstStyle>
            <a:lvl1pPr marL="0" indent="0" algn="ctr">
              <a:lnSpc>
                <a:spcPct val="100000"/>
              </a:lnSpc>
              <a:buNone/>
              <a:defRPr lang="zh-CN" altLang="en-US" sz="3800" b="1" spc="0" baseline="0" dirty="0">
                <a:solidFill>
                  <a:schemeClr val="accent2"/>
                </a:solidFill>
                <a:latin typeface="+mj-ea"/>
                <a:ea typeface="+mj-ea"/>
              </a:defRPr>
            </a:lvl1pPr>
          </a:lstStyle>
          <a:p>
            <a:pPr marL="0" lvl="0"/>
            <a:r>
              <a:rPr lang="en-US" altLang="zh-CN" dirty="0" smtClean="0"/>
              <a:t>PART ONE</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wipe(left)">
                                      <p:cBhvr>
                                        <p:cTn id="27" dur="500"/>
                                        <p:tgtEl>
                                          <p:spTgt spid="16">
                                            <p:txEl>
                                              <p:pRg st="0" end="0"/>
                                            </p:tx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bldLvl="0" animBg="1"/>
      <p:bldP spid="15" grpId="0">
        <p:tmplLst>
          <p:tmpl lvl="0">
            <p:tnLst>
              <p:par>
                <p:cTn presetID="2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lvl="0">
            <p:tnLst>
              <p:par>
                <p:cTn presetID="9"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dissolve">
                      <p:cBhvr>
                        <p:cTn dur="500"/>
                        <p:tgtEl>
                          <p:spTgt spid="1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
        <p:nvSpPr>
          <p:cNvPr id="11" name="TextBox 10"/>
          <p:cNvSpPr txBox="1"/>
          <p:nvPr userDrawn="1"/>
        </p:nvSpPr>
        <p:spPr>
          <a:xfrm>
            <a:off x="1530332"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9" Type="http://schemas.openxmlformats.org/officeDocument/2006/relationships/theme" Target="../theme/theme2.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A88CB-3051-4E72-A6B3-D21F2826843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48B8D-8BFF-4AD3-A26E-F2EBF9AE6B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7.xml"/><Relationship Id="rId7" Type="http://schemas.openxmlformats.org/officeDocument/2006/relationships/image" Target="../media/image5.png"/><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microsoft.com/office/2007/relationships/hdphoto" Target="../media/image4.wdp"/><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5" Type="http://schemas.openxmlformats.org/officeDocument/2006/relationships/slideLayout" Target="../slideLayouts/slideLayout7.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13.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3" Type="http://schemas.openxmlformats.org/officeDocument/2006/relationships/slideLayout" Target="../slideLayouts/slideLayout8.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15.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6" Type="http://schemas.openxmlformats.org/officeDocument/2006/relationships/slideLayout" Target="../slideLayouts/slideLayout7.xml"/><Relationship Id="rId25" Type="http://schemas.openxmlformats.org/officeDocument/2006/relationships/tags" Target="../tags/tag157.xml"/><Relationship Id="rId24" Type="http://schemas.openxmlformats.org/officeDocument/2006/relationships/image" Target="../media/image11.svg"/><Relationship Id="rId23" Type="http://schemas.openxmlformats.org/officeDocument/2006/relationships/image" Target="../media/image10.png"/><Relationship Id="rId22" Type="http://schemas.openxmlformats.org/officeDocument/2006/relationships/tags" Target="../tags/tag156.xml"/><Relationship Id="rId21" Type="http://schemas.openxmlformats.org/officeDocument/2006/relationships/image" Target="../media/image9.svg"/><Relationship Id="rId20" Type="http://schemas.openxmlformats.org/officeDocument/2006/relationships/image" Target="../media/image8.png"/><Relationship Id="rId2" Type="http://schemas.openxmlformats.org/officeDocument/2006/relationships/tags" Target="../tags/tag140.xml"/><Relationship Id="rId19" Type="http://schemas.openxmlformats.org/officeDocument/2006/relationships/tags" Target="../tags/tag155.xml"/><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1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6" Type="http://schemas.openxmlformats.org/officeDocument/2006/relationships/slideLayout" Target="../slideLayouts/slideLayout7.xml"/><Relationship Id="rId25" Type="http://schemas.openxmlformats.org/officeDocument/2006/relationships/tags" Target="../tags/tag176.xml"/><Relationship Id="rId24" Type="http://schemas.openxmlformats.org/officeDocument/2006/relationships/image" Target="../media/image11.svg"/><Relationship Id="rId23" Type="http://schemas.openxmlformats.org/officeDocument/2006/relationships/image" Target="../media/image10.png"/><Relationship Id="rId22" Type="http://schemas.openxmlformats.org/officeDocument/2006/relationships/tags" Target="../tags/tag175.xml"/><Relationship Id="rId21" Type="http://schemas.openxmlformats.org/officeDocument/2006/relationships/image" Target="../media/image9.svg"/><Relationship Id="rId20" Type="http://schemas.openxmlformats.org/officeDocument/2006/relationships/image" Target="../media/image8.png"/><Relationship Id="rId2" Type="http://schemas.openxmlformats.org/officeDocument/2006/relationships/tags" Target="../tags/tag159.xml"/><Relationship Id="rId19" Type="http://schemas.openxmlformats.org/officeDocument/2006/relationships/tags" Target="../tags/tag174.xml"/><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0" Type="http://schemas.openxmlformats.org/officeDocument/2006/relationships/slideLayout" Target="../slideLayouts/slideLayout8.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8" Type="http://schemas.openxmlformats.org/officeDocument/2006/relationships/slideLayout" Target="../slideLayouts/slideLayout7.xml"/><Relationship Id="rId17" Type="http://schemas.openxmlformats.org/officeDocument/2006/relationships/tags" Target="../tags/tag91.xml"/><Relationship Id="rId16" Type="http://schemas.openxmlformats.org/officeDocument/2006/relationships/image" Target="../media/image9.svg"/><Relationship Id="rId15" Type="http://schemas.openxmlformats.org/officeDocument/2006/relationships/image" Target="../media/image8.png"/><Relationship Id="rId14" Type="http://schemas.openxmlformats.org/officeDocument/2006/relationships/tags" Target="../tags/tag90.xml"/><Relationship Id="rId13" Type="http://schemas.openxmlformats.org/officeDocument/2006/relationships/image" Target="../media/image7.svg"/><Relationship Id="rId12" Type="http://schemas.openxmlformats.org/officeDocument/2006/relationships/image" Target="../media/image6.png"/><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9.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4" Type="http://schemas.openxmlformats.org/officeDocument/2006/relationships/notesSlide" Target="../notesSlides/notesSlide2.xml"/><Relationship Id="rId13" Type="http://schemas.openxmlformats.org/officeDocument/2006/relationships/slideLayout" Target="../slideLayouts/slideLayout8.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106680"/>
            <a:ext cx="12204700" cy="6889750"/>
          </a:xfrm>
          <a:prstGeom prst="rect">
            <a:avLst/>
          </a:prstGeom>
          <a:blipFill dpi="0" rotWithShape="1">
            <a:blip r:embed="rId2" cstate="email">
              <a:alphaModFix amt="23000"/>
              <a:extLst>
                <a:ext uri="{BEBA8EAE-BF5A-486C-A8C5-ECC9F3942E4B}">
                  <a14:imgProps xmlns:a14="http://schemas.microsoft.com/office/drawing/2010/main">
                    <a14:imgLayer r:embed="rId3">
                      <a14:imgEffect>
                        <a14:sharpenSoften amount="-1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2" name="任意多边形: 形状 31"/>
          <p:cNvSpPr/>
          <p:nvPr>
            <p:custDataLst>
              <p:tags r:id="rId4"/>
            </p:custDataLst>
          </p:nvPr>
        </p:nvSpPr>
        <p:spPr>
          <a:xfrm>
            <a:off x="6350" y="592966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 name="connsiteX0-1" fmla="*/ 0 w 12204700"/>
              <a:gd name="connsiteY0-2" fmla="*/ 0 h 928339"/>
              <a:gd name="connsiteX1-3" fmla="*/ 6902450 w 12204700"/>
              <a:gd name="connsiteY1-4" fmla="*/ 25400 h 928339"/>
              <a:gd name="connsiteX2-5" fmla="*/ 7735323 w 12204700"/>
              <a:gd name="connsiteY2-6" fmla="*/ 741115 h 928339"/>
              <a:gd name="connsiteX3-7" fmla="*/ 7884401 w 12204700"/>
              <a:gd name="connsiteY3-8" fmla="*/ 836838 h 928339"/>
              <a:gd name="connsiteX4-9" fmla="*/ 12204700 w 12204700"/>
              <a:gd name="connsiteY4-10" fmla="*/ 817788 h 928339"/>
              <a:gd name="connsiteX5-11" fmla="*/ 12204700 w 12204700"/>
              <a:gd name="connsiteY5-12" fmla="*/ 928339 h 928339"/>
              <a:gd name="connsiteX6-13" fmla="*/ 7516586 w 12204700"/>
              <a:gd name="connsiteY6-14" fmla="*/ 928339 h 928339"/>
              <a:gd name="connsiteX7-15" fmla="*/ 7516586 w 12204700"/>
              <a:gd name="connsiteY7-16" fmla="*/ 927100 h 928339"/>
              <a:gd name="connsiteX8-17" fmla="*/ 0 w 12204700"/>
              <a:gd name="connsiteY8-18" fmla="*/ 927100 h 928339"/>
              <a:gd name="connsiteX9" fmla="*/ 0 w 12204700"/>
              <a:gd name="connsiteY9" fmla="*/ 0 h 928339"/>
              <a:gd name="connsiteX0-19" fmla="*/ 0 w 12204700"/>
              <a:gd name="connsiteY0-20" fmla="*/ 0 h 928339"/>
              <a:gd name="connsiteX1-21" fmla="*/ 6902450 w 12204700"/>
              <a:gd name="connsiteY1-22" fmla="*/ 25400 h 928339"/>
              <a:gd name="connsiteX2-23" fmla="*/ 7754373 w 12204700"/>
              <a:gd name="connsiteY2-24" fmla="*/ 769690 h 928339"/>
              <a:gd name="connsiteX3-25" fmla="*/ 7884401 w 12204700"/>
              <a:gd name="connsiteY3-26" fmla="*/ 836838 h 928339"/>
              <a:gd name="connsiteX4-27" fmla="*/ 12204700 w 12204700"/>
              <a:gd name="connsiteY4-28" fmla="*/ 817788 h 928339"/>
              <a:gd name="connsiteX5-29" fmla="*/ 12204700 w 12204700"/>
              <a:gd name="connsiteY5-30" fmla="*/ 928339 h 928339"/>
              <a:gd name="connsiteX6-31" fmla="*/ 7516586 w 12204700"/>
              <a:gd name="connsiteY6-32" fmla="*/ 928339 h 928339"/>
              <a:gd name="connsiteX7-33" fmla="*/ 7516586 w 12204700"/>
              <a:gd name="connsiteY7-34" fmla="*/ 927100 h 928339"/>
              <a:gd name="connsiteX8-35" fmla="*/ 0 w 12204700"/>
              <a:gd name="connsiteY8-36" fmla="*/ 927100 h 928339"/>
              <a:gd name="connsiteX9-37" fmla="*/ 0 w 12204700"/>
              <a:gd name="connsiteY9-38" fmla="*/ 0 h 928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204700" h="928339">
                <a:moveTo>
                  <a:pt x="0" y="0"/>
                </a:moveTo>
                <a:lnTo>
                  <a:pt x="6902450" y="25400"/>
                </a:lnTo>
                <a:cubicBezTo>
                  <a:pt x="7511785" y="60590"/>
                  <a:pt x="7414964" y="356097"/>
                  <a:pt x="7754373" y="769690"/>
                </a:cubicBezTo>
                <a:lnTo>
                  <a:pt x="7884401" y="836838"/>
                </a:lnTo>
                <a:lnTo>
                  <a:pt x="12204700" y="817788"/>
                </a:lnTo>
                <a:lnTo>
                  <a:pt x="12204700" y="928339"/>
                </a:lnTo>
                <a:lnTo>
                  <a:pt x="7516586" y="928339"/>
                </a:lnTo>
                <a:lnTo>
                  <a:pt x="7516586" y="927100"/>
                </a:lnTo>
                <a:lnTo>
                  <a:pt x="0" y="927100"/>
                </a:lnTo>
                <a:lnTo>
                  <a:pt x="0" y="0"/>
                </a:lnTo>
                <a:close/>
              </a:path>
            </a:pathLst>
          </a:custGeom>
          <a:solidFill>
            <a:schemeClr val="lt1"/>
          </a:solidFill>
          <a:ln>
            <a:noFill/>
          </a:ln>
          <a:effectLst>
            <a:outerShdw blurRad="50800" dist="38100" dir="16200000"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3" name="任意多边形: 形状 32"/>
          <p:cNvSpPr/>
          <p:nvPr>
            <p:custDataLst>
              <p:tags r:id="rId5"/>
            </p:custDataLst>
          </p:nvPr>
        </p:nvSpPr>
        <p:spPr>
          <a:xfrm rot="10800000" flipH="1">
            <a:off x="-12700" y="24889"/>
            <a:ext cx="12204700" cy="95148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 name="connsiteX0-1" fmla="*/ 0 w 12204700"/>
              <a:gd name="connsiteY0-2" fmla="*/ 970537 h 970537"/>
              <a:gd name="connsiteX1-3" fmla="*/ 9969500 w 12204700"/>
              <a:gd name="connsiteY1-4" fmla="*/ 970537 h 970537"/>
              <a:gd name="connsiteX2-5" fmla="*/ 9969500 w 12204700"/>
              <a:gd name="connsiteY2-6" fmla="*/ 966356 h 970537"/>
              <a:gd name="connsiteX3-7" fmla="*/ 9987621 w 12204700"/>
              <a:gd name="connsiteY3-8" fmla="*/ 967936 h 970537"/>
              <a:gd name="connsiteX4-9" fmla="*/ 12204700 w 12204700"/>
              <a:gd name="connsiteY4-10" fmla="*/ 967936 h 970537"/>
              <a:gd name="connsiteX5-11" fmla="*/ 12204700 w 12204700"/>
              <a:gd name="connsiteY5-12" fmla="*/ 9403 h 970537"/>
              <a:gd name="connsiteX6-13" fmla="*/ 10461748 w 12204700"/>
              <a:gd name="connsiteY6-14" fmla="*/ 0 h 970537"/>
              <a:gd name="connsiteX7-15" fmla="*/ 9987621 w 12204700"/>
              <a:gd name="connsiteY7-16" fmla="*/ 169082 h 970537"/>
              <a:gd name="connsiteX8-17" fmla="*/ 9608179 w 12204700"/>
              <a:gd name="connsiteY8-18" fmla="*/ 797346 h 970537"/>
              <a:gd name="connsiteX9-19" fmla="*/ 9576243 w 12204700"/>
              <a:gd name="connsiteY9-20" fmla="*/ 827824 h 970537"/>
              <a:gd name="connsiteX10-21" fmla="*/ 0 w 12204700"/>
              <a:gd name="connsiteY10-22" fmla="*/ 827824 h 970537"/>
              <a:gd name="connsiteX11" fmla="*/ 0 w 12204700"/>
              <a:gd name="connsiteY11" fmla="*/ 970537 h 970537"/>
              <a:gd name="connsiteX0-23" fmla="*/ 0 w 12204700"/>
              <a:gd name="connsiteY0-24" fmla="*/ 970537 h 970537"/>
              <a:gd name="connsiteX1-25" fmla="*/ 9969500 w 12204700"/>
              <a:gd name="connsiteY1-26" fmla="*/ 970537 h 970537"/>
              <a:gd name="connsiteX2-27" fmla="*/ 9969500 w 12204700"/>
              <a:gd name="connsiteY2-28" fmla="*/ 966356 h 970537"/>
              <a:gd name="connsiteX3-29" fmla="*/ 9987621 w 12204700"/>
              <a:gd name="connsiteY3-30" fmla="*/ 967936 h 970537"/>
              <a:gd name="connsiteX4-31" fmla="*/ 12204700 w 12204700"/>
              <a:gd name="connsiteY4-32" fmla="*/ 967936 h 970537"/>
              <a:gd name="connsiteX5-33" fmla="*/ 12204700 w 12204700"/>
              <a:gd name="connsiteY5-34" fmla="*/ 9403 h 970537"/>
              <a:gd name="connsiteX6-35" fmla="*/ 10461748 w 12204700"/>
              <a:gd name="connsiteY6-36" fmla="*/ 0 h 970537"/>
              <a:gd name="connsiteX7-37" fmla="*/ 9987621 w 12204700"/>
              <a:gd name="connsiteY7-38" fmla="*/ 169082 h 970537"/>
              <a:gd name="connsiteX8-39" fmla="*/ 9608179 w 12204700"/>
              <a:gd name="connsiteY8-40" fmla="*/ 797346 h 970537"/>
              <a:gd name="connsiteX9-41" fmla="*/ 9344014 w 12204700"/>
              <a:gd name="connsiteY9-42" fmla="*/ 842338 h 970537"/>
              <a:gd name="connsiteX10-43" fmla="*/ 0 w 12204700"/>
              <a:gd name="connsiteY10-44" fmla="*/ 827824 h 970537"/>
              <a:gd name="connsiteX11-45" fmla="*/ 0 w 12204700"/>
              <a:gd name="connsiteY11-46" fmla="*/ 970537 h 970537"/>
              <a:gd name="connsiteX0-47" fmla="*/ 0 w 12204700"/>
              <a:gd name="connsiteY0-48" fmla="*/ 970537 h 970537"/>
              <a:gd name="connsiteX1-49" fmla="*/ 9969500 w 12204700"/>
              <a:gd name="connsiteY1-50" fmla="*/ 970537 h 970537"/>
              <a:gd name="connsiteX2-51" fmla="*/ 9969500 w 12204700"/>
              <a:gd name="connsiteY2-52" fmla="*/ 966356 h 970537"/>
              <a:gd name="connsiteX3-53" fmla="*/ 9987621 w 12204700"/>
              <a:gd name="connsiteY3-54" fmla="*/ 967936 h 970537"/>
              <a:gd name="connsiteX4-55" fmla="*/ 12204700 w 12204700"/>
              <a:gd name="connsiteY4-56" fmla="*/ 967936 h 970537"/>
              <a:gd name="connsiteX5-57" fmla="*/ 12204700 w 12204700"/>
              <a:gd name="connsiteY5-58" fmla="*/ 9403 h 970537"/>
              <a:gd name="connsiteX6-59" fmla="*/ 10461748 w 12204700"/>
              <a:gd name="connsiteY6-60" fmla="*/ 0 h 970537"/>
              <a:gd name="connsiteX7-61" fmla="*/ 9987621 w 12204700"/>
              <a:gd name="connsiteY7-62" fmla="*/ 169082 h 970537"/>
              <a:gd name="connsiteX8-63" fmla="*/ 9550122 w 12204700"/>
              <a:gd name="connsiteY8-64" fmla="*/ 855403 h 970537"/>
              <a:gd name="connsiteX9-65" fmla="*/ 9344014 w 12204700"/>
              <a:gd name="connsiteY9-66" fmla="*/ 842338 h 970537"/>
              <a:gd name="connsiteX10-67" fmla="*/ 0 w 12204700"/>
              <a:gd name="connsiteY10-68" fmla="*/ 827824 h 970537"/>
              <a:gd name="connsiteX11-69" fmla="*/ 0 w 12204700"/>
              <a:gd name="connsiteY11-70" fmla="*/ 970537 h 970537"/>
              <a:gd name="connsiteX0-71" fmla="*/ 0 w 12204700"/>
              <a:gd name="connsiteY0-72" fmla="*/ 970537 h 970537"/>
              <a:gd name="connsiteX1-73" fmla="*/ 9969500 w 12204700"/>
              <a:gd name="connsiteY1-74" fmla="*/ 970537 h 970537"/>
              <a:gd name="connsiteX2-75" fmla="*/ 9969500 w 12204700"/>
              <a:gd name="connsiteY2-76" fmla="*/ 966356 h 970537"/>
              <a:gd name="connsiteX3-77" fmla="*/ 9987621 w 12204700"/>
              <a:gd name="connsiteY3-78" fmla="*/ 967936 h 970537"/>
              <a:gd name="connsiteX4-79" fmla="*/ 12204700 w 12204700"/>
              <a:gd name="connsiteY4-80" fmla="*/ 967936 h 970537"/>
              <a:gd name="connsiteX5-81" fmla="*/ 12204700 w 12204700"/>
              <a:gd name="connsiteY5-82" fmla="*/ 9403 h 970537"/>
              <a:gd name="connsiteX6-83" fmla="*/ 10461748 w 12204700"/>
              <a:gd name="connsiteY6-84" fmla="*/ 0 h 970537"/>
              <a:gd name="connsiteX7-85" fmla="*/ 9987621 w 12204700"/>
              <a:gd name="connsiteY7-86" fmla="*/ 169082 h 970537"/>
              <a:gd name="connsiteX8-87" fmla="*/ 9550122 w 12204700"/>
              <a:gd name="connsiteY8-88" fmla="*/ 824923 h 970537"/>
              <a:gd name="connsiteX9-89" fmla="*/ 9344014 w 12204700"/>
              <a:gd name="connsiteY9-90" fmla="*/ 842338 h 970537"/>
              <a:gd name="connsiteX10-91" fmla="*/ 0 w 12204700"/>
              <a:gd name="connsiteY10-92" fmla="*/ 827824 h 970537"/>
              <a:gd name="connsiteX11-93" fmla="*/ 0 w 12204700"/>
              <a:gd name="connsiteY11-94" fmla="*/ 970537 h 970537"/>
              <a:gd name="connsiteX0-95" fmla="*/ 0 w 12204700"/>
              <a:gd name="connsiteY0-96" fmla="*/ 970537 h 970537"/>
              <a:gd name="connsiteX1-97" fmla="*/ 9969500 w 12204700"/>
              <a:gd name="connsiteY1-98" fmla="*/ 970537 h 970537"/>
              <a:gd name="connsiteX2-99" fmla="*/ 9969500 w 12204700"/>
              <a:gd name="connsiteY2-100" fmla="*/ 966356 h 970537"/>
              <a:gd name="connsiteX3-101" fmla="*/ 9987621 w 12204700"/>
              <a:gd name="connsiteY3-102" fmla="*/ 967936 h 970537"/>
              <a:gd name="connsiteX4-103" fmla="*/ 12204700 w 12204700"/>
              <a:gd name="connsiteY4-104" fmla="*/ 967936 h 970537"/>
              <a:gd name="connsiteX5-105" fmla="*/ 12204700 w 12204700"/>
              <a:gd name="connsiteY5-106" fmla="*/ 9403 h 970537"/>
              <a:gd name="connsiteX6-107" fmla="*/ 10461748 w 12204700"/>
              <a:gd name="connsiteY6-108" fmla="*/ 0 h 970537"/>
              <a:gd name="connsiteX7-109" fmla="*/ 9987621 w 12204700"/>
              <a:gd name="connsiteY7-110" fmla="*/ 169082 h 970537"/>
              <a:gd name="connsiteX8-111" fmla="*/ 9550122 w 12204700"/>
              <a:gd name="connsiteY8-112" fmla="*/ 824923 h 970537"/>
              <a:gd name="connsiteX9-113" fmla="*/ 9344014 w 12204700"/>
              <a:gd name="connsiteY9-114" fmla="*/ 842338 h 970537"/>
              <a:gd name="connsiteX10-115" fmla="*/ 0 w 12204700"/>
              <a:gd name="connsiteY10-116" fmla="*/ 827824 h 970537"/>
              <a:gd name="connsiteX11-117" fmla="*/ 0 w 12204700"/>
              <a:gd name="connsiteY11-118" fmla="*/ 970537 h 970537"/>
              <a:gd name="connsiteX0-119" fmla="*/ 0 w 12204700"/>
              <a:gd name="connsiteY0-120" fmla="*/ 970537 h 970537"/>
              <a:gd name="connsiteX1-121" fmla="*/ 9969500 w 12204700"/>
              <a:gd name="connsiteY1-122" fmla="*/ 970537 h 970537"/>
              <a:gd name="connsiteX2-123" fmla="*/ 9969500 w 12204700"/>
              <a:gd name="connsiteY2-124" fmla="*/ 966356 h 970537"/>
              <a:gd name="connsiteX3-125" fmla="*/ 9987621 w 12204700"/>
              <a:gd name="connsiteY3-126" fmla="*/ 967936 h 970537"/>
              <a:gd name="connsiteX4-127" fmla="*/ 12204700 w 12204700"/>
              <a:gd name="connsiteY4-128" fmla="*/ 967936 h 970537"/>
              <a:gd name="connsiteX5-129" fmla="*/ 12204700 w 12204700"/>
              <a:gd name="connsiteY5-130" fmla="*/ 9403 h 970537"/>
              <a:gd name="connsiteX6-131" fmla="*/ 10461748 w 12204700"/>
              <a:gd name="connsiteY6-132" fmla="*/ 0 h 970537"/>
              <a:gd name="connsiteX7-133" fmla="*/ 9987621 w 12204700"/>
              <a:gd name="connsiteY7-134" fmla="*/ 169082 h 970537"/>
              <a:gd name="connsiteX8-135" fmla="*/ 9550122 w 12204700"/>
              <a:gd name="connsiteY8-136" fmla="*/ 824923 h 970537"/>
              <a:gd name="connsiteX9-137" fmla="*/ 9344014 w 12204700"/>
              <a:gd name="connsiteY9-138" fmla="*/ 842338 h 970537"/>
              <a:gd name="connsiteX10-139" fmla="*/ 0 w 12204700"/>
              <a:gd name="connsiteY10-140" fmla="*/ 827824 h 970537"/>
              <a:gd name="connsiteX11-141" fmla="*/ 0 w 12204700"/>
              <a:gd name="connsiteY11-142" fmla="*/ 970537 h 970537"/>
              <a:gd name="connsiteX0-143" fmla="*/ 0 w 12204700"/>
              <a:gd name="connsiteY0-144" fmla="*/ 970537 h 970537"/>
              <a:gd name="connsiteX1-145" fmla="*/ 9969500 w 12204700"/>
              <a:gd name="connsiteY1-146" fmla="*/ 970537 h 970537"/>
              <a:gd name="connsiteX2-147" fmla="*/ 9969500 w 12204700"/>
              <a:gd name="connsiteY2-148" fmla="*/ 966356 h 970537"/>
              <a:gd name="connsiteX3-149" fmla="*/ 9987621 w 12204700"/>
              <a:gd name="connsiteY3-150" fmla="*/ 967936 h 970537"/>
              <a:gd name="connsiteX4-151" fmla="*/ 12204700 w 12204700"/>
              <a:gd name="connsiteY4-152" fmla="*/ 967936 h 970537"/>
              <a:gd name="connsiteX5-153" fmla="*/ 12204700 w 12204700"/>
              <a:gd name="connsiteY5-154" fmla="*/ 9403 h 970537"/>
              <a:gd name="connsiteX6-155" fmla="*/ 10461748 w 12204700"/>
              <a:gd name="connsiteY6-156" fmla="*/ 0 h 970537"/>
              <a:gd name="connsiteX7-157" fmla="*/ 9987621 w 12204700"/>
              <a:gd name="connsiteY7-158" fmla="*/ 138602 h 970537"/>
              <a:gd name="connsiteX8-159" fmla="*/ 9550122 w 12204700"/>
              <a:gd name="connsiteY8-160" fmla="*/ 824923 h 970537"/>
              <a:gd name="connsiteX9-161" fmla="*/ 9344014 w 12204700"/>
              <a:gd name="connsiteY9-162" fmla="*/ 842338 h 970537"/>
              <a:gd name="connsiteX10-163" fmla="*/ 0 w 12204700"/>
              <a:gd name="connsiteY10-164" fmla="*/ 827824 h 970537"/>
              <a:gd name="connsiteX11-165" fmla="*/ 0 w 12204700"/>
              <a:gd name="connsiteY11-166" fmla="*/ 970537 h 970537"/>
              <a:gd name="connsiteX0-167" fmla="*/ 0 w 12204700"/>
              <a:gd name="connsiteY0-168" fmla="*/ 970537 h 970537"/>
              <a:gd name="connsiteX1-169" fmla="*/ 9969500 w 12204700"/>
              <a:gd name="connsiteY1-170" fmla="*/ 970537 h 970537"/>
              <a:gd name="connsiteX2-171" fmla="*/ 9969500 w 12204700"/>
              <a:gd name="connsiteY2-172" fmla="*/ 966356 h 970537"/>
              <a:gd name="connsiteX3-173" fmla="*/ 9987621 w 12204700"/>
              <a:gd name="connsiteY3-174" fmla="*/ 967936 h 970537"/>
              <a:gd name="connsiteX4-175" fmla="*/ 12204700 w 12204700"/>
              <a:gd name="connsiteY4-176" fmla="*/ 967936 h 970537"/>
              <a:gd name="connsiteX5-177" fmla="*/ 12204700 w 12204700"/>
              <a:gd name="connsiteY5-178" fmla="*/ 9403 h 970537"/>
              <a:gd name="connsiteX6-179" fmla="*/ 10461748 w 12204700"/>
              <a:gd name="connsiteY6-180" fmla="*/ 0 h 970537"/>
              <a:gd name="connsiteX7-181" fmla="*/ 9987621 w 12204700"/>
              <a:gd name="connsiteY7-182" fmla="*/ 138602 h 970537"/>
              <a:gd name="connsiteX8-183" fmla="*/ 9572982 w 12204700"/>
              <a:gd name="connsiteY8-184" fmla="*/ 832543 h 970537"/>
              <a:gd name="connsiteX9-185" fmla="*/ 9344014 w 12204700"/>
              <a:gd name="connsiteY9-186" fmla="*/ 842338 h 970537"/>
              <a:gd name="connsiteX10-187" fmla="*/ 0 w 12204700"/>
              <a:gd name="connsiteY10-188" fmla="*/ 827824 h 970537"/>
              <a:gd name="connsiteX11-189" fmla="*/ 0 w 12204700"/>
              <a:gd name="connsiteY11-190" fmla="*/ 970537 h 970537"/>
              <a:gd name="connsiteX0-191" fmla="*/ 0 w 12204700"/>
              <a:gd name="connsiteY0-192" fmla="*/ 970537 h 970537"/>
              <a:gd name="connsiteX1-193" fmla="*/ 9969500 w 12204700"/>
              <a:gd name="connsiteY1-194" fmla="*/ 970537 h 970537"/>
              <a:gd name="connsiteX2-195" fmla="*/ 9969500 w 12204700"/>
              <a:gd name="connsiteY2-196" fmla="*/ 966356 h 970537"/>
              <a:gd name="connsiteX3-197" fmla="*/ 9987621 w 12204700"/>
              <a:gd name="connsiteY3-198" fmla="*/ 967936 h 970537"/>
              <a:gd name="connsiteX4-199" fmla="*/ 12204700 w 12204700"/>
              <a:gd name="connsiteY4-200" fmla="*/ 967936 h 970537"/>
              <a:gd name="connsiteX5-201" fmla="*/ 12204700 w 12204700"/>
              <a:gd name="connsiteY5-202" fmla="*/ 9403 h 970537"/>
              <a:gd name="connsiteX6-203" fmla="*/ 10461748 w 12204700"/>
              <a:gd name="connsiteY6-204" fmla="*/ 0 h 970537"/>
              <a:gd name="connsiteX7-205" fmla="*/ 9987621 w 12204700"/>
              <a:gd name="connsiteY7-206" fmla="*/ 138602 h 970537"/>
              <a:gd name="connsiteX8-207" fmla="*/ 9572982 w 12204700"/>
              <a:gd name="connsiteY8-208" fmla="*/ 832543 h 970537"/>
              <a:gd name="connsiteX9-209" fmla="*/ 9344014 w 12204700"/>
              <a:gd name="connsiteY9-210" fmla="*/ 842338 h 970537"/>
              <a:gd name="connsiteX10-211" fmla="*/ 0 w 12204700"/>
              <a:gd name="connsiteY10-212" fmla="*/ 827824 h 970537"/>
              <a:gd name="connsiteX11-213" fmla="*/ 0 w 12204700"/>
              <a:gd name="connsiteY11-214" fmla="*/ 970537 h 970537"/>
              <a:gd name="connsiteX0-215" fmla="*/ 0 w 12204700"/>
              <a:gd name="connsiteY0-216" fmla="*/ 970537 h 970537"/>
              <a:gd name="connsiteX1-217" fmla="*/ 9969500 w 12204700"/>
              <a:gd name="connsiteY1-218" fmla="*/ 970537 h 970537"/>
              <a:gd name="connsiteX2-219" fmla="*/ 9969500 w 12204700"/>
              <a:gd name="connsiteY2-220" fmla="*/ 966356 h 970537"/>
              <a:gd name="connsiteX3-221" fmla="*/ 9987621 w 12204700"/>
              <a:gd name="connsiteY3-222" fmla="*/ 967936 h 970537"/>
              <a:gd name="connsiteX4-223" fmla="*/ 12204700 w 12204700"/>
              <a:gd name="connsiteY4-224" fmla="*/ 967936 h 970537"/>
              <a:gd name="connsiteX5-225" fmla="*/ 12204700 w 12204700"/>
              <a:gd name="connsiteY5-226" fmla="*/ 9403 h 970537"/>
              <a:gd name="connsiteX6-227" fmla="*/ 10461748 w 12204700"/>
              <a:gd name="connsiteY6-228" fmla="*/ 0 h 970537"/>
              <a:gd name="connsiteX7-229" fmla="*/ 9987621 w 12204700"/>
              <a:gd name="connsiteY7-230" fmla="*/ 138602 h 970537"/>
              <a:gd name="connsiteX8-231" fmla="*/ 9572982 w 12204700"/>
              <a:gd name="connsiteY8-232" fmla="*/ 832543 h 970537"/>
              <a:gd name="connsiteX9-233" fmla="*/ 9344014 w 12204700"/>
              <a:gd name="connsiteY9-234" fmla="*/ 842338 h 970537"/>
              <a:gd name="connsiteX10-235" fmla="*/ 0 w 12204700"/>
              <a:gd name="connsiteY10-236" fmla="*/ 827824 h 970537"/>
              <a:gd name="connsiteX11-237" fmla="*/ 0 w 12204700"/>
              <a:gd name="connsiteY11-238" fmla="*/ 970537 h 970537"/>
              <a:gd name="connsiteX0-239" fmla="*/ 0 w 12204700"/>
              <a:gd name="connsiteY0-240" fmla="*/ 970537 h 970537"/>
              <a:gd name="connsiteX1-241" fmla="*/ 9969500 w 12204700"/>
              <a:gd name="connsiteY1-242" fmla="*/ 970537 h 970537"/>
              <a:gd name="connsiteX2-243" fmla="*/ 9969500 w 12204700"/>
              <a:gd name="connsiteY2-244" fmla="*/ 966356 h 970537"/>
              <a:gd name="connsiteX3-245" fmla="*/ 9987621 w 12204700"/>
              <a:gd name="connsiteY3-246" fmla="*/ 967936 h 970537"/>
              <a:gd name="connsiteX4-247" fmla="*/ 12204700 w 12204700"/>
              <a:gd name="connsiteY4-248" fmla="*/ 967936 h 970537"/>
              <a:gd name="connsiteX5-249" fmla="*/ 12204700 w 12204700"/>
              <a:gd name="connsiteY5-250" fmla="*/ 9403 h 970537"/>
              <a:gd name="connsiteX6-251" fmla="*/ 10461748 w 12204700"/>
              <a:gd name="connsiteY6-252" fmla="*/ 0 h 970537"/>
              <a:gd name="connsiteX7-253" fmla="*/ 10010481 w 12204700"/>
              <a:gd name="connsiteY7-254" fmla="*/ 92882 h 970537"/>
              <a:gd name="connsiteX8-255" fmla="*/ 9572982 w 12204700"/>
              <a:gd name="connsiteY8-256" fmla="*/ 832543 h 970537"/>
              <a:gd name="connsiteX9-257" fmla="*/ 9344014 w 12204700"/>
              <a:gd name="connsiteY9-258" fmla="*/ 842338 h 970537"/>
              <a:gd name="connsiteX10-259" fmla="*/ 0 w 12204700"/>
              <a:gd name="connsiteY10-260" fmla="*/ 827824 h 970537"/>
              <a:gd name="connsiteX11-261" fmla="*/ 0 w 12204700"/>
              <a:gd name="connsiteY11-262" fmla="*/ 970537 h 970537"/>
              <a:gd name="connsiteX0-263" fmla="*/ 0 w 12204700"/>
              <a:gd name="connsiteY0-264" fmla="*/ 970537 h 970537"/>
              <a:gd name="connsiteX1-265" fmla="*/ 9969500 w 12204700"/>
              <a:gd name="connsiteY1-266" fmla="*/ 970537 h 970537"/>
              <a:gd name="connsiteX2-267" fmla="*/ 9969500 w 12204700"/>
              <a:gd name="connsiteY2-268" fmla="*/ 966356 h 970537"/>
              <a:gd name="connsiteX3-269" fmla="*/ 9987621 w 12204700"/>
              <a:gd name="connsiteY3-270" fmla="*/ 967936 h 970537"/>
              <a:gd name="connsiteX4-271" fmla="*/ 12204700 w 12204700"/>
              <a:gd name="connsiteY4-272" fmla="*/ 967936 h 970537"/>
              <a:gd name="connsiteX5-273" fmla="*/ 12204700 w 12204700"/>
              <a:gd name="connsiteY5-274" fmla="*/ 9403 h 970537"/>
              <a:gd name="connsiteX6-275" fmla="*/ 10461748 w 12204700"/>
              <a:gd name="connsiteY6-276" fmla="*/ 0 h 970537"/>
              <a:gd name="connsiteX7-277" fmla="*/ 10002861 w 12204700"/>
              <a:gd name="connsiteY7-278" fmla="*/ 115742 h 970537"/>
              <a:gd name="connsiteX8-279" fmla="*/ 9572982 w 12204700"/>
              <a:gd name="connsiteY8-280" fmla="*/ 832543 h 970537"/>
              <a:gd name="connsiteX9-281" fmla="*/ 9344014 w 12204700"/>
              <a:gd name="connsiteY9-282" fmla="*/ 842338 h 970537"/>
              <a:gd name="connsiteX10-283" fmla="*/ 0 w 12204700"/>
              <a:gd name="connsiteY10-284" fmla="*/ 827824 h 970537"/>
              <a:gd name="connsiteX11-285" fmla="*/ 0 w 12204700"/>
              <a:gd name="connsiteY11-286" fmla="*/ 970537 h 970537"/>
              <a:gd name="connsiteX0-287" fmla="*/ 0 w 12204700"/>
              <a:gd name="connsiteY0-288" fmla="*/ 970537 h 970537"/>
              <a:gd name="connsiteX1-289" fmla="*/ 9969500 w 12204700"/>
              <a:gd name="connsiteY1-290" fmla="*/ 970537 h 970537"/>
              <a:gd name="connsiteX2-291" fmla="*/ 9969500 w 12204700"/>
              <a:gd name="connsiteY2-292" fmla="*/ 966356 h 970537"/>
              <a:gd name="connsiteX3-293" fmla="*/ 9987621 w 12204700"/>
              <a:gd name="connsiteY3-294" fmla="*/ 967936 h 970537"/>
              <a:gd name="connsiteX4-295" fmla="*/ 12204700 w 12204700"/>
              <a:gd name="connsiteY4-296" fmla="*/ 967936 h 970537"/>
              <a:gd name="connsiteX5-297" fmla="*/ 12204700 w 12204700"/>
              <a:gd name="connsiteY5-298" fmla="*/ 9403 h 970537"/>
              <a:gd name="connsiteX6-299" fmla="*/ 10461748 w 12204700"/>
              <a:gd name="connsiteY6-300" fmla="*/ 0 h 970537"/>
              <a:gd name="connsiteX7-301" fmla="*/ 10002861 w 12204700"/>
              <a:gd name="connsiteY7-302" fmla="*/ 115742 h 970537"/>
              <a:gd name="connsiteX8-303" fmla="*/ 9572982 w 12204700"/>
              <a:gd name="connsiteY8-304" fmla="*/ 832543 h 970537"/>
              <a:gd name="connsiteX9-305" fmla="*/ 9344014 w 12204700"/>
              <a:gd name="connsiteY9-306" fmla="*/ 842338 h 970537"/>
              <a:gd name="connsiteX10-307" fmla="*/ 0 w 12204700"/>
              <a:gd name="connsiteY10-308" fmla="*/ 827824 h 970537"/>
              <a:gd name="connsiteX11-309" fmla="*/ 0 w 12204700"/>
              <a:gd name="connsiteY11-310" fmla="*/ 970537 h 970537"/>
              <a:gd name="connsiteX0-311" fmla="*/ 0 w 12204700"/>
              <a:gd name="connsiteY0-312" fmla="*/ 970537 h 970537"/>
              <a:gd name="connsiteX1-313" fmla="*/ 9969500 w 12204700"/>
              <a:gd name="connsiteY1-314" fmla="*/ 970537 h 970537"/>
              <a:gd name="connsiteX2-315" fmla="*/ 9969500 w 12204700"/>
              <a:gd name="connsiteY2-316" fmla="*/ 966356 h 970537"/>
              <a:gd name="connsiteX3-317" fmla="*/ 9987621 w 12204700"/>
              <a:gd name="connsiteY3-318" fmla="*/ 967936 h 970537"/>
              <a:gd name="connsiteX4-319" fmla="*/ 12204700 w 12204700"/>
              <a:gd name="connsiteY4-320" fmla="*/ 967936 h 970537"/>
              <a:gd name="connsiteX5-321" fmla="*/ 12195175 w 12204700"/>
              <a:gd name="connsiteY5-322" fmla="*/ 28453 h 970537"/>
              <a:gd name="connsiteX6-323" fmla="*/ 10461748 w 12204700"/>
              <a:gd name="connsiteY6-324" fmla="*/ 0 h 970537"/>
              <a:gd name="connsiteX7-325" fmla="*/ 10002861 w 12204700"/>
              <a:gd name="connsiteY7-326" fmla="*/ 115742 h 970537"/>
              <a:gd name="connsiteX8-327" fmla="*/ 9572982 w 12204700"/>
              <a:gd name="connsiteY8-328" fmla="*/ 832543 h 970537"/>
              <a:gd name="connsiteX9-329" fmla="*/ 9344014 w 12204700"/>
              <a:gd name="connsiteY9-330" fmla="*/ 842338 h 970537"/>
              <a:gd name="connsiteX10-331" fmla="*/ 0 w 12204700"/>
              <a:gd name="connsiteY10-332" fmla="*/ 827824 h 970537"/>
              <a:gd name="connsiteX11-333" fmla="*/ 0 w 12204700"/>
              <a:gd name="connsiteY11-334" fmla="*/ 970537 h 970537"/>
              <a:gd name="connsiteX0-335" fmla="*/ 0 w 12204700"/>
              <a:gd name="connsiteY0-336" fmla="*/ 951487 h 951487"/>
              <a:gd name="connsiteX1-337" fmla="*/ 9969500 w 12204700"/>
              <a:gd name="connsiteY1-338" fmla="*/ 951487 h 951487"/>
              <a:gd name="connsiteX2-339" fmla="*/ 9969500 w 12204700"/>
              <a:gd name="connsiteY2-340" fmla="*/ 947306 h 951487"/>
              <a:gd name="connsiteX3-341" fmla="*/ 9987621 w 12204700"/>
              <a:gd name="connsiteY3-342" fmla="*/ 948886 h 951487"/>
              <a:gd name="connsiteX4-343" fmla="*/ 12204700 w 12204700"/>
              <a:gd name="connsiteY4-344" fmla="*/ 948886 h 951487"/>
              <a:gd name="connsiteX5-345" fmla="*/ 12195175 w 12204700"/>
              <a:gd name="connsiteY5-346" fmla="*/ 9403 h 951487"/>
              <a:gd name="connsiteX6-347" fmla="*/ 10433173 w 12204700"/>
              <a:gd name="connsiteY6-348" fmla="*/ 0 h 951487"/>
              <a:gd name="connsiteX7-349" fmla="*/ 10002861 w 12204700"/>
              <a:gd name="connsiteY7-350" fmla="*/ 96692 h 951487"/>
              <a:gd name="connsiteX8-351" fmla="*/ 9572982 w 12204700"/>
              <a:gd name="connsiteY8-352" fmla="*/ 813493 h 951487"/>
              <a:gd name="connsiteX9-353" fmla="*/ 9344014 w 12204700"/>
              <a:gd name="connsiteY9-354" fmla="*/ 823288 h 951487"/>
              <a:gd name="connsiteX10-355" fmla="*/ 0 w 12204700"/>
              <a:gd name="connsiteY10-356" fmla="*/ 808774 h 951487"/>
              <a:gd name="connsiteX11-357" fmla="*/ 0 w 12204700"/>
              <a:gd name="connsiteY11-358" fmla="*/ 951487 h 951487"/>
              <a:gd name="connsiteX0-359" fmla="*/ 0 w 12204700"/>
              <a:gd name="connsiteY0-360" fmla="*/ 951487 h 951487"/>
              <a:gd name="connsiteX1-361" fmla="*/ 9969500 w 12204700"/>
              <a:gd name="connsiteY1-362" fmla="*/ 951487 h 951487"/>
              <a:gd name="connsiteX2-363" fmla="*/ 9969500 w 12204700"/>
              <a:gd name="connsiteY2-364" fmla="*/ 947306 h 951487"/>
              <a:gd name="connsiteX3-365" fmla="*/ 9987621 w 12204700"/>
              <a:gd name="connsiteY3-366" fmla="*/ 948886 h 951487"/>
              <a:gd name="connsiteX4-367" fmla="*/ 12204700 w 12204700"/>
              <a:gd name="connsiteY4-368" fmla="*/ 948886 h 951487"/>
              <a:gd name="connsiteX5-369" fmla="*/ 12195175 w 12204700"/>
              <a:gd name="connsiteY5-370" fmla="*/ 9403 h 951487"/>
              <a:gd name="connsiteX6-371" fmla="*/ 10433173 w 12204700"/>
              <a:gd name="connsiteY6-372" fmla="*/ 0 h 951487"/>
              <a:gd name="connsiteX7-373" fmla="*/ 10002861 w 12204700"/>
              <a:gd name="connsiteY7-374" fmla="*/ 96692 h 951487"/>
              <a:gd name="connsiteX8-375" fmla="*/ 9572982 w 12204700"/>
              <a:gd name="connsiteY8-376" fmla="*/ 813493 h 951487"/>
              <a:gd name="connsiteX9-377" fmla="*/ 9344014 w 12204700"/>
              <a:gd name="connsiteY9-378" fmla="*/ 823288 h 951487"/>
              <a:gd name="connsiteX10-379" fmla="*/ 0 w 12204700"/>
              <a:gd name="connsiteY10-380" fmla="*/ 808774 h 951487"/>
              <a:gd name="connsiteX11-381" fmla="*/ 0 w 12204700"/>
              <a:gd name="connsiteY11-382" fmla="*/ 951487 h 951487"/>
              <a:gd name="connsiteX0-383" fmla="*/ 0 w 12204700"/>
              <a:gd name="connsiteY0-384" fmla="*/ 951487 h 951487"/>
              <a:gd name="connsiteX1-385" fmla="*/ 9969500 w 12204700"/>
              <a:gd name="connsiteY1-386" fmla="*/ 951487 h 951487"/>
              <a:gd name="connsiteX2-387" fmla="*/ 9969500 w 12204700"/>
              <a:gd name="connsiteY2-388" fmla="*/ 947306 h 951487"/>
              <a:gd name="connsiteX3-389" fmla="*/ 9987621 w 12204700"/>
              <a:gd name="connsiteY3-390" fmla="*/ 948886 h 951487"/>
              <a:gd name="connsiteX4-391" fmla="*/ 12204700 w 12204700"/>
              <a:gd name="connsiteY4-392" fmla="*/ 948886 h 951487"/>
              <a:gd name="connsiteX5-393" fmla="*/ 12195175 w 12204700"/>
              <a:gd name="connsiteY5-394" fmla="*/ 9403 h 951487"/>
              <a:gd name="connsiteX6-395" fmla="*/ 10433173 w 12204700"/>
              <a:gd name="connsiteY6-396" fmla="*/ 0 h 951487"/>
              <a:gd name="connsiteX7-397" fmla="*/ 10002861 w 12204700"/>
              <a:gd name="connsiteY7-398" fmla="*/ 125267 h 951487"/>
              <a:gd name="connsiteX8-399" fmla="*/ 9572982 w 12204700"/>
              <a:gd name="connsiteY8-400" fmla="*/ 813493 h 951487"/>
              <a:gd name="connsiteX9-401" fmla="*/ 9344014 w 12204700"/>
              <a:gd name="connsiteY9-402" fmla="*/ 823288 h 951487"/>
              <a:gd name="connsiteX10-403" fmla="*/ 0 w 12204700"/>
              <a:gd name="connsiteY10-404" fmla="*/ 808774 h 951487"/>
              <a:gd name="connsiteX11-405" fmla="*/ 0 w 12204700"/>
              <a:gd name="connsiteY11-406" fmla="*/ 951487 h 9514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12204700" h="951487">
                <a:moveTo>
                  <a:pt x="0" y="951487"/>
                </a:moveTo>
                <a:lnTo>
                  <a:pt x="9969500" y="951487"/>
                </a:lnTo>
                <a:lnTo>
                  <a:pt x="9969500" y="947306"/>
                </a:lnTo>
                <a:lnTo>
                  <a:pt x="9987621" y="948886"/>
                </a:lnTo>
                <a:lnTo>
                  <a:pt x="12204700" y="948886"/>
                </a:lnTo>
                <a:lnTo>
                  <a:pt x="12195175" y="9403"/>
                </a:lnTo>
                <a:lnTo>
                  <a:pt x="10433173" y="0"/>
                </a:lnTo>
                <a:cubicBezTo>
                  <a:pt x="10167583" y="9525"/>
                  <a:pt x="10128028" y="54556"/>
                  <a:pt x="10002861" y="125267"/>
                </a:cubicBezTo>
                <a:cubicBezTo>
                  <a:pt x="9799712" y="371979"/>
                  <a:pt x="9843928" y="529171"/>
                  <a:pt x="9572982" y="813493"/>
                </a:cubicBezTo>
                <a:lnTo>
                  <a:pt x="9344014" y="823288"/>
                </a:lnTo>
                <a:lnTo>
                  <a:pt x="0" y="808774"/>
                </a:lnTo>
                <a:lnTo>
                  <a:pt x="0" y="951487"/>
                </a:lnTo>
                <a:close/>
              </a:path>
            </a:pathLst>
          </a:custGeom>
          <a:solidFill>
            <a:schemeClr val="lt1"/>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8" name="任意多边形: 形状 27"/>
          <p:cNvSpPr/>
          <p:nvPr>
            <p:custDataLst>
              <p:tags r:id="rId6"/>
            </p:custDataLst>
          </p:nvPr>
        </p:nvSpPr>
        <p:spPr>
          <a:xfrm rot="10800000" flipH="1">
            <a:off x="6350" y="280"/>
            <a:ext cx="12204700" cy="97053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4700" h="970537">
                <a:moveTo>
                  <a:pt x="0" y="970537"/>
                </a:moveTo>
                <a:lnTo>
                  <a:pt x="9969500" y="970537"/>
                </a:lnTo>
                <a:lnTo>
                  <a:pt x="9969500" y="966356"/>
                </a:lnTo>
                <a:lnTo>
                  <a:pt x="9987621" y="967936"/>
                </a:lnTo>
                <a:lnTo>
                  <a:pt x="12204700" y="967936"/>
                </a:lnTo>
                <a:lnTo>
                  <a:pt x="12204700" y="9403"/>
                </a:lnTo>
                <a:lnTo>
                  <a:pt x="10461748" y="0"/>
                </a:lnTo>
                <a:cubicBezTo>
                  <a:pt x="10158058" y="0"/>
                  <a:pt x="10044208" y="83131"/>
                  <a:pt x="9987621" y="169082"/>
                </a:cubicBezTo>
                <a:cubicBezTo>
                  <a:pt x="9828015" y="459337"/>
                  <a:pt x="9802925" y="596844"/>
                  <a:pt x="9608179" y="797346"/>
                </a:cubicBezTo>
                <a:lnTo>
                  <a:pt x="9576243" y="827824"/>
                </a:lnTo>
                <a:lnTo>
                  <a:pt x="0" y="827824"/>
                </a:lnTo>
                <a:close/>
              </a:path>
            </a:pathLst>
          </a:custGeom>
          <a:solidFill>
            <a:srgbClr val="002060"/>
          </a:solidFill>
          <a:ln>
            <a:solidFill>
              <a:schemeClr val="accent1">
                <a:shade val="50000"/>
              </a:schemeClr>
            </a:solid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cxnSp>
        <p:nvCxnSpPr>
          <p:cNvPr id="40" name="直接连接符 39"/>
          <p:cNvCxnSpPr/>
          <p:nvPr/>
        </p:nvCxnSpPr>
        <p:spPr>
          <a:xfrm flipV="1">
            <a:off x="2594610" y="3102610"/>
            <a:ext cx="7021195" cy="3810"/>
          </a:xfrm>
          <a:prstGeom prst="line">
            <a:avLst/>
          </a:prstGeom>
          <a:ln>
            <a:solidFill>
              <a:srgbClr val="0B407B">
                <a:alpha val="77000"/>
              </a:srgbClr>
            </a:solidFill>
          </a:ln>
        </p:spPr>
        <p:style>
          <a:lnRef idx="1">
            <a:schemeClr val="accent1"/>
          </a:lnRef>
          <a:fillRef idx="0">
            <a:schemeClr val="accent1"/>
          </a:fillRef>
          <a:effectRef idx="0">
            <a:schemeClr val="accent1"/>
          </a:effectRef>
          <a:fontRef idx="minor">
            <a:schemeClr val="tx1"/>
          </a:fontRef>
        </p:style>
      </p:cxnSp>
      <p:pic>
        <p:nvPicPr>
          <p:cNvPr id="2" name="图片 1" descr="微信图片_20210614130321"/>
          <p:cNvPicPr>
            <a:picLocks noChangeAspect="1"/>
          </p:cNvPicPr>
          <p:nvPr/>
        </p:nvPicPr>
        <p:blipFill>
          <a:blip r:embed="rId7"/>
          <a:srcRect t="39964"/>
          <a:stretch>
            <a:fillRect/>
          </a:stretch>
        </p:blipFill>
        <p:spPr>
          <a:xfrm>
            <a:off x="205105" y="6094095"/>
            <a:ext cx="3624580" cy="596265"/>
          </a:xfrm>
          <a:prstGeom prst="rect">
            <a:avLst/>
          </a:prstGeom>
        </p:spPr>
      </p:pic>
      <p:sp>
        <p:nvSpPr>
          <p:cNvPr id="29" name="任意多边形: 形状 28"/>
          <p:cNvSpPr/>
          <p:nvPr>
            <p:custDataLst>
              <p:tags r:id="rId8"/>
            </p:custDataLst>
          </p:nvPr>
        </p:nvSpPr>
        <p:spPr>
          <a:xfrm>
            <a:off x="-12700" y="596401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4700" h="928339">
                <a:moveTo>
                  <a:pt x="0" y="0"/>
                </a:moveTo>
                <a:lnTo>
                  <a:pt x="6902450" y="25400"/>
                </a:lnTo>
                <a:cubicBezTo>
                  <a:pt x="7511785" y="60590"/>
                  <a:pt x="7395914" y="327522"/>
                  <a:pt x="7735323" y="741115"/>
                </a:cubicBezTo>
                <a:lnTo>
                  <a:pt x="7808201" y="817788"/>
                </a:lnTo>
                <a:lnTo>
                  <a:pt x="12204700" y="817788"/>
                </a:lnTo>
                <a:lnTo>
                  <a:pt x="12204700" y="928339"/>
                </a:lnTo>
                <a:lnTo>
                  <a:pt x="7516586" y="928339"/>
                </a:lnTo>
                <a:lnTo>
                  <a:pt x="7516586" y="927100"/>
                </a:lnTo>
                <a:lnTo>
                  <a:pt x="0" y="927100"/>
                </a:lnTo>
                <a:close/>
              </a:path>
            </a:pathLst>
          </a:custGeom>
          <a:solidFill>
            <a:srgbClr val="203864"/>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1048597" name="文本框 2"/>
          <p:cNvSpPr txBox="1"/>
          <p:nvPr/>
        </p:nvSpPr>
        <p:spPr>
          <a:xfrm>
            <a:off x="2099310" y="2115820"/>
            <a:ext cx="7924800" cy="768350"/>
          </a:xfrm>
          <a:prstGeom prst="rect">
            <a:avLst/>
          </a:prstGeom>
          <a:noFill/>
        </p:spPr>
        <p:txBody>
          <a:bodyPr wrap="square" rtlCol="0">
            <a:spAutoFit/>
          </a:bodyPr>
          <a:lstStyle/>
          <a:p>
            <a:pPr algn="ct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专题六</a:t>
            </a:r>
            <a:r>
              <a:rPr lang="en-US" altLang="zh-CN"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  </a:t>
            </a: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艺术素养与审美能力</a:t>
            </a:r>
            <a:endPar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endParaRPr>
          </a:p>
        </p:txBody>
      </p:sp>
      <p:sp>
        <p:nvSpPr>
          <p:cNvPr id="1048594" name="文本框 41"/>
          <p:cNvSpPr txBox="1"/>
          <p:nvPr/>
        </p:nvSpPr>
        <p:spPr>
          <a:xfrm>
            <a:off x="4422140" y="3438525"/>
            <a:ext cx="3607435" cy="460375"/>
          </a:xfrm>
          <a:prstGeom prst="rect">
            <a:avLst/>
          </a:prstGeom>
          <a:noFill/>
        </p:spPr>
        <p:txBody>
          <a:bodyPr wrap="square" rtlCol="0">
            <a:spAutoFit/>
          </a:bodyPr>
          <a:lstStyle/>
          <a:p>
            <a:r>
              <a:rPr lang="zh-CN" altLang="en-US" sz="2400" b="1" dirty="0" smtClean="0">
                <a:solidFill>
                  <a:schemeClr val="tx1"/>
                </a:solidFill>
                <a:latin typeface="微软雅黑" panose="020B0503020204020204" charset="-122"/>
                <a:ea typeface="微软雅黑" panose="020B0503020204020204" charset="-122"/>
                <a:cs typeface="+mn-ea"/>
                <a:sym typeface="+mn-lt"/>
              </a:rPr>
              <a:t>任课教师：</a:t>
            </a:r>
            <a:r>
              <a:rPr lang="en-US" sz="2400" b="1" dirty="0" smtClean="0">
                <a:solidFill>
                  <a:schemeClr val="tx1"/>
                </a:solidFill>
                <a:latin typeface="微软雅黑" panose="020B0503020204020204" charset="-122"/>
                <a:ea typeface="微软雅黑" panose="020B0503020204020204" charset="-122"/>
                <a:cs typeface="+mn-ea"/>
                <a:sym typeface="+mn-lt"/>
              </a:rPr>
              <a:t>xxx</a:t>
            </a:r>
            <a:r>
              <a:rPr lang="en-US" altLang="zh-CN" sz="2400" b="1" dirty="0" smtClean="0">
                <a:solidFill>
                  <a:schemeClr val="tx1"/>
                </a:solidFill>
                <a:latin typeface="微软雅黑" panose="020B0503020204020204" charset="-122"/>
                <a:ea typeface="微软雅黑" panose="020B0503020204020204" charset="-122"/>
                <a:cs typeface="+mn-ea"/>
                <a:sym typeface="+mn-lt"/>
              </a:rPr>
              <a:t>  </a:t>
            </a:r>
            <a:endParaRPr lang="en-US" altLang="zh-CN" sz="2400" b="1" dirty="0" smtClean="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779145" y="2096135"/>
            <a:ext cx="10634345"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3" name="矩形 2"/>
          <p:cNvSpPr/>
          <p:nvPr>
            <p:custDataLst>
              <p:tags r:id="rId2"/>
            </p:custDataLst>
          </p:nvPr>
        </p:nvSpPr>
        <p:spPr>
          <a:xfrm>
            <a:off x="2336165" y="4773295"/>
            <a:ext cx="2320290" cy="159702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广泛的观赏与倾听</a:t>
            </a:r>
            <a:endParaRPr lang="zh-CN" altLang="en-US" sz="2000" b="1">
              <a:solidFill>
                <a:schemeClr val="tx1"/>
              </a:solidFill>
            </a:endParaRPr>
          </a:p>
          <a:p>
            <a:pPr>
              <a:lnSpc>
                <a:spcPct val="150000"/>
              </a:lnSpc>
            </a:pPr>
            <a:r>
              <a:rPr lang="en-US" altLang="zh-CN" sz="2000" b="1">
                <a:sym typeface="+mn-ea"/>
              </a:rPr>
              <a:t>2.</a:t>
            </a:r>
            <a:r>
              <a:rPr lang="zh-CN" altLang="en-US" sz="2000" b="1">
                <a:sym typeface="+mn-ea"/>
              </a:rPr>
              <a:t>学会分析与评价</a:t>
            </a:r>
            <a:endParaRPr lang="zh-CN" altLang="en-US" sz="2000" b="1">
              <a:solidFill>
                <a:schemeClr val="tx1"/>
              </a:solidFill>
            </a:endParaRPr>
          </a:p>
          <a:p>
            <a:pPr>
              <a:lnSpc>
                <a:spcPct val="150000"/>
              </a:lnSpc>
            </a:pPr>
            <a:r>
              <a:rPr lang="en-US" altLang="zh-CN" sz="2000" b="1">
                <a:sym typeface="+mn-ea"/>
              </a:rPr>
              <a:t>3.</a:t>
            </a:r>
            <a:r>
              <a:rPr lang="zh-CN" altLang="en-US" sz="2000" b="1">
                <a:sym typeface="+mn-ea"/>
              </a:rPr>
              <a:t>参加艺术课程</a:t>
            </a:r>
            <a:endParaRPr lang="zh-CN" altLang="en-US" sz="2000" b="1">
              <a:solidFill>
                <a:schemeClr val="tx1"/>
              </a:solidFill>
            </a:endParaRPr>
          </a:p>
          <a:p>
            <a:pPr algn="ctr">
              <a:lnSpc>
                <a:spcPct val="130000"/>
              </a:lnSpc>
              <a:spcBef>
                <a:spcPct val="0"/>
              </a:spcBef>
              <a:spcAft>
                <a:spcPct val="0"/>
              </a:spcAft>
            </a:pPr>
            <a:endParaRPr lang="zh-CN" altLang="en-US" sz="2000" b="1">
              <a:solidFill>
                <a:schemeClr val="tx1"/>
              </a:solidFill>
              <a:latin typeface="+mn-ea"/>
              <a:cs typeface="+mn-ea"/>
            </a:endParaRPr>
          </a:p>
        </p:txBody>
      </p:sp>
      <p:sp>
        <p:nvSpPr>
          <p:cNvPr id="5" name="矩形 4"/>
          <p:cNvSpPr/>
          <p:nvPr>
            <p:custDataLst>
              <p:tags r:id="rId3"/>
            </p:custDataLst>
          </p:nvPr>
        </p:nvSpPr>
        <p:spPr>
          <a:xfrm>
            <a:off x="2336165" y="3730625"/>
            <a:ext cx="2320290" cy="762000"/>
          </a:xfrm>
          <a:prstGeom prst="rect">
            <a:avLst/>
          </a:prstGeom>
          <a:noFill/>
        </p:spPr>
        <p:txBody>
          <a:bodyPr wrap="square" lIns="0" tIns="0" rIns="0" bIns="0" rtlCol="0" anchor="b">
            <a:noAutofit/>
          </a:bodyPr>
          <a:lstStyle/>
          <a:p>
            <a:pPr algn="ctr">
              <a:spcBef>
                <a:spcPct val="0"/>
              </a:spcBef>
              <a:spcAft>
                <a:spcPct val="0"/>
              </a:spcAft>
            </a:pPr>
            <a:r>
              <a:rPr lang="zh-CN" altLang="en-US" sz="2800" b="1">
                <a:sym typeface="+mn-ea"/>
              </a:rPr>
              <a:t>提高艺术素养的认知</a:t>
            </a:r>
            <a:endParaRPr lang="zh-CN" altLang="en-US" sz="2800" b="1">
              <a:solidFill>
                <a:schemeClr val="accent1"/>
              </a:solidFill>
              <a:latin typeface="+mn-ea"/>
              <a:cs typeface="+mn-ea"/>
              <a:sym typeface="+mn-ea"/>
            </a:endParaRPr>
          </a:p>
        </p:txBody>
      </p:sp>
      <p:sp>
        <p:nvSpPr>
          <p:cNvPr id="13" name="矩形 12"/>
          <p:cNvSpPr/>
          <p:nvPr>
            <p:custDataLst>
              <p:tags r:id="rId4"/>
            </p:custDataLst>
          </p:nvPr>
        </p:nvSpPr>
        <p:spPr>
          <a:xfrm>
            <a:off x="5537200" y="4785995"/>
            <a:ext cx="1723390" cy="159702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培养观察力</a:t>
            </a:r>
            <a:endParaRPr lang="zh-CN" altLang="en-US" sz="2000" b="1">
              <a:solidFill>
                <a:schemeClr val="tx1"/>
              </a:solidFill>
            </a:endParaRPr>
          </a:p>
          <a:p>
            <a:pPr>
              <a:lnSpc>
                <a:spcPct val="150000"/>
              </a:lnSpc>
            </a:pPr>
            <a:r>
              <a:rPr lang="en-US" altLang="zh-CN" sz="2000" b="1">
                <a:sym typeface="+mn-ea"/>
              </a:rPr>
              <a:t>2.</a:t>
            </a:r>
            <a:r>
              <a:rPr lang="zh-CN" altLang="en-US" sz="2000" b="1">
                <a:sym typeface="+mn-ea"/>
              </a:rPr>
              <a:t>培养想象力</a:t>
            </a:r>
            <a:endParaRPr lang="zh-CN" altLang="en-US" sz="2000" b="1">
              <a:solidFill>
                <a:schemeClr val="tx1"/>
              </a:solidFill>
            </a:endParaRPr>
          </a:p>
          <a:p>
            <a:pPr algn="ctr">
              <a:lnSpc>
                <a:spcPct val="130000"/>
              </a:lnSpc>
              <a:spcBef>
                <a:spcPct val="0"/>
              </a:spcBef>
              <a:spcAft>
                <a:spcPct val="0"/>
              </a:spcAft>
            </a:pPr>
            <a:endParaRPr lang="zh-CN" altLang="en-US" sz="2000" b="1">
              <a:solidFill>
                <a:schemeClr val="tx1"/>
              </a:solidFill>
              <a:latin typeface="+mn-ea"/>
              <a:cs typeface="+mn-ea"/>
            </a:endParaRPr>
          </a:p>
        </p:txBody>
      </p:sp>
      <p:sp>
        <p:nvSpPr>
          <p:cNvPr id="14" name="矩形 13"/>
          <p:cNvSpPr/>
          <p:nvPr>
            <p:custDataLst>
              <p:tags r:id="rId5"/>
            </p:custDataLst>
          </p:nvPr>
        </p:nvSpPr>
        <p:spPr>
          <a:xfrm>
            <a:off x="8255635" y="4773295"/>
            <a:ext cx="1866265" cy="159702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尊重不同风格</a:t>
            </a:r>
            <a:endParaRPr lang="zh-CN" altLang="en-US" sz="2000" b="1">
              <a:solidFill>
                <a:schemeClr val="tx1"/>
              </a:solidFill>
            </a:endParaRPr>
          </a:p>
          <a:p>
            <a:pPr>
              <a:lnSpc>
                <a:spcPct val="150000"/>
              </a:lnSpc>
            </a:pPr>
            <a:r>
              <a:rPr lang="en-US" altLang="zh-CN" sz="2000" b="1">
                <a:sym typeface="+mn-ea"/>
              </a:rPr>
              <a:t>2.</a:t>
            </a:r>
            <a:r>
              <a:rPr lang="zh-CN" altLang="en-US" sz="2000" b="1">
                <a:sym typeface="+mn-ea"/>
              </a:rPr>
              <a:t>注重艺术本质</a:t>
            </a:r>
            <a:endParaRPr lang="zh-CN" altLang="en-US" sz="2000" b="1">
              <a:solidFill>
                <a:schemeClr val="tx1"/>
              </a:solidFill>
            </a:endParaRPr>
          </a:p>
          <a:p>
            <a:pPr algn="ctr">
              <a:lnSpc>
                <a:spcPct val="130000"/>
              </a:lnSpc>
              <a:spcBef>
                <a:spcPct val="0"/>
              </a:spcBef>
              <a:spcAft>
                <a:spcPct val="0"/>
              </a:spcAft>
            </a:pPr>
            <a:endParaRPr lang="zh-CN" altLang="en-US" sz="2000" b="1">
              <a:solidFill>
                <a:schemeClr val="tx1"/>
              </a:solidFill>
              <a:latin typeface="+mn-ea"/>
              <a:cs typeface="+mn-ea"/>
            </a:endParaRPr>
          </a:p>
        </p:txBody>
      </p:sp>
      <p:sp>
        <p:nvSpPr>
          <p:cNvPr id="8" name="任意多边形: 形状 36"/>
          <p:cNvSpPr/>
          <p:nvPr>
            <p:custDataLst>
              <p:tags r:id="rId6"/>
            </p:custDataLst>
          </p:nvPr>
        </p:nvSpPr>
        <p:spPr>
          <a:xfrm>
            <a:off x="2620010" y="168338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9" name="任意多边形: 形状 38"/>
          <p:cNvSpPr/>
          <p:nvPr>
            <p:custDataLst>
              <p:tags r:id="rId7"/>
            </p:custDataLst>
          </p:nvPr>
        </p:nvSpPr>
        <p:spPr>
          <a:xfrm>
            <a:off x="2844165" y="168275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0" name="任意多边形: 形状 36"/>
          <p:cNvSpPr/>
          <p:nvPr>
            <p:custDataLst>
              <p:tags r:id="rId8"/>
            </p:custDataLst>
          </p:nvPr>
        </p:nvSpPr>
        <p:spPr>
          <a:xfrm>
            <a:off x="5410200" y="168338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任意多边形: 形状 38"/>
          <p:cNvSpPr/>
          <p:nvPr>
            <p:custDataLst>
              <p:tags r:id="rId9"/>
            </p:custDataLst>
          </p:nvPr>
        </p:nvSpPr>
        <p:spPr>
          <a:xfrm>
            <a:off x="5634355" y="168275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5" name="矩形 14"/>
          <p:cNvSpPr/>
          <p:nvPr>
            <p:custDataLst>
              <p:tags r:id="rId10"/>
            </p:custDataLst>
          </p:nvPr>
        </p:nvSpPr>
        <p:spPr>
          <a:xfrm>
            <a:off x="5126355" y="3730625"/>
            <a:ext cx="2320290" cy="762000"/>
          </a:xfrm>
          <a:prstGeom prst="rect">
            <a:avLst/>
          </a:prstGeom>
          <a:noFill/>
        </p:spPr>
        <p:txBody>
          <a:bodyPr wrap="square" lIns="0" tIns="0" rIns="0" bIns="0" rtlCol="0" anchor="b">
            <a:noAutofit/>
          </a:bodyPr>
          <a:lstStyle/>
          <a:p>
            <a:pPr algn="ctr">
              <a:spcBef>
                <a:spcPct val="0"/>
              </a:spcBef>
              <a:spcAft>
                <a:spcPct val="0"/>
              </a:spcAft>
            </a:pPr>
            <a:r>
              <a:rPr lang="zh-CN" altLang="en-US" sz="2800" b="1">
                <a:sym typeface="+mn-ea"/>
              </a:rPr>
              <a:t>培养观察力和想象力</a:t>
            </a:r>
            <a:endParaRPr lang="zh-CN" altLang="en-US" sz="2800" b="1">
              <a:solidFill>
                <a:schemeClr val="accent2"/>
              </a:solidFill>
              <a:latin typeface="+mn-ea"/>
              <a:cs typeface="+mn-ea"/>
              <a:sym typeface="+mn-ea"/>
            </a:endParaRPr>
          </a:p>
        </p:txBody>
      </p:sp>
      <p:sp>
        <p:nvSpPr>
          <p:cNvPr id="29" name="任意多边形: 形状 36"/>
          <p:cNvSpPr/>
          <p:nvPr>
            <p:custDataLst>
              <p:tags r:id="rId11"/>
            </p:custDataLst>
          </p:nvPr>
        </p:nvSpPr>
        <p:spPr>
          <a:xfrm>
            <a:off x="8200390" y="168338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1" name="任意多边形: 形状 38"/>
          <p:cNvSpPr/>
          <p:nvPr>
            <p:custDataLst>
              <p:tags r:id="rId12"/>
            </p:custDataLst>
          </p:nvPr>
        </p:nvSpPr>
        <p:spPr>
          <a:xfrm>
            <a:off x="8424545" y="168275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sp>
        <p:nvSpPr>
          <p:cNvPr id="16" name="矩形 15"/>
          <p:cNvSpPr/>
          <p:nvPr>
            <p:custDataLst>
              <p:tags r:id="rId13"/>
            </p:custDataLst>
          </p:nvPr>
        </p:nvSpPr>
        <p:spPr>
          <a:xfrm>
            <a:off x="7916545" y="3730625"/>
            <a:ext cx="2320290" cy="762000"/>
          </a:xfrm>
          <a:prstGeom prst="rect">
            <a:avLst/>
          </a:prstGeom>
          <a:noFill/>
        </p:spPr>
        <p:txBody>
          <a:bodyPr wrap="square" lIns="0" tIns="0" rIns="0" bIns="0" rtlCol="0" anchor="b">
            <a:noAutofit/>
          </a:bodyPr>
          <a:lstStyle/>
          <a:p>
            <a:pPr algn="ctr">
              <a:spcBef>
                <a:spcPct val="0"/>
              </a:spcBef>
              <a:spcAft>
                <a:spcPct val="0"/>
              </a:spcAft>
            </a:pPr>
            <a:r>
              <a:rPr lang="zh-CN" altLang="en-US" sz="2800" b="1">
                <a:sym typeface="+mn-ea"/>
              </a:rPr>
              <a:t>树立良好</a:t>
            </a:r>
            <a:r>
              <a:rPr lang="zh-CN" altLang="en-US" sz="2800" b="1">
                <a:sym typeface="+mn-ea"/>
              </a:rPr>
              <a:t>的艺术观</a:t>
            </a:r>
            <a:endParaRPr lang="zh-CN" altLang="en-US" sz="2800" b="1" dirty="0">
              <a:solidFill>
                <a:schemeClr val="tx1"/>
              </a:solidFill>
              <a:latin typeface="+mn-ea"/>
              <a:cs typeface="+mn-ea"/>
            </a:endParaRPr>
          </a:p>
        </p:txBody>
      </p:sp>
      <p:sp>
        <p:nvSpPr>
          <p:cNvPr id="4" name="文本框 3"/>
          <p:cNvSpPr txBox="1"/>
          <p:nvPr/>
        </p:nvSpPr>
        <p:spPr>
          <a:xfrm>
            <a:off x="3373755" y="495300"/>
            <a:ext cx="5445125" cy="583565"/>
          </a:xfrm>
          <a:prstGeom prst="rect">
            <a:avLst/>
          </a:prstGeom>
          <a:noFill/>
        </p:spPr>
        <p:txBody>
          <a:bodyPr wrap="square" rtlCol="0">
            <a:spAutoFit/>
          </a:bodyPr>
          <a:p>
            <a:pPr algn="ctr"/>
            <a:r>
              <a:rPr lang="zh-CN" altLang="en-US" sz="3200" b="1"/>
              <a:t>四、艺术素养的培养策略</a:t>
            </a:r>
            <a:endParaRPr lang="zh-CN" altLang="en-US" sz="3200" b="1"/>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第二讲 审美能力</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452778" y="1165363"/>
            <a:ext cx="11610820" cy="5189988"/>
          </a:xfrm>
          <a:prstGeom prst="rect">
            <a:avLst/>
          </a:prstGeom>
          <a:noFill/>
          <a:ln w="63500" cmpd="sng">
            <a:noFill/>
            <a:prstDash val="sysDash"/>
          </a:ln>
        </p:spPr>
        <p:txBody>
          <a:bodyPr wrap="square" rtlCol="0" anchor="t">
            <a:noAutofit/>
          </a:bodyPr>
          <a:lstStyle/>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知识目标：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marL="0" lvl="3" indent="0" algn="just" eaLnBrk="0" hangingPunct="0">
              <a:lnSpc>
                <a:spcPct val="156000"/>
              </a:lnSpc>
              <a:spcAft>
                <a:spcPts val="0"/>
              </a:spcAft>
              <a:buNone/>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能正确说出</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审美能力</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的定义</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endParaRPr lang="en-US" altLang="zh-CN" sz="2400" b="1" dirty="0" smtClean="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marL="0" lvl="3" algn="just" eaLnBrk="0" hangingPunct="0">
              <a:lnSpc>
                <a:spcPct val="156000"/>
              </a:lnSpc>
              <a:spcAft>
                <a:spcPts val="0"/>
              </a:spcAft>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能阐述</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审美能力</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的重要性</a:t>
            </a:r>
            <a:r>
              <a:rPr lang="zh-CN" altLang="en-US" sz="2400" b="1" kern="1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2400" b="1" kern="100" dirty="0">
              <a:solidFill>
                <a:srgbClr val="003366"/>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eaLnBrk="0" hangingPunct="0">
              <a:lnSpc>
                <a:spcPct val="156000"/>
              </a:lnSpc>
              <a:spcAft>
                <a:spcPts val="0"/>
              </a:spcAft>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能概括</a:t>
            </a:r>
            <a:r>
              <a:rPr lang="zh-CN" altLang="en-US" sz="24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审美能力的</a:t>
            </a:r>
            <a:r>
              <a:rPr lang="zh-CN" altLang="en-US" sz="24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rPr>
              <a:t>构成</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dirty="0">
              <a:solidFill>
                <a:srgbClr val="0000FF"/>
              </a:solidFill>
              <a:latin typeface="微软雅黑" panose="020B0503020204020204" charset="-122"/>
              <a:ea typeface="微软雅黑" panose="020B0503020204020204" charset="-122"/>
              <a:cs typeface="Arial" panose="020B0604020202020204" pitchFamily="34" charset="0"/>
              <a:sym typeface="+mn-ea"/>
            </a:endParaRPr>
          </a:p>
          <a:p>
            <a:pPr algn="just" eaLnBrk="0" hangingPunct="0">
              <a:lnSpc>
                <a:spcPct val="156000"/>
              </a:lnSpc>
              <a:spcAft>
                <a:spcPts val="0"/>
              </a:spcAft>
              <a:defRPr/>
            </a:pP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能力</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6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dirty="0">
                <a:solidFill>
                  <a:srgbClr val="C00000"/>
                </a:solidFill>
                <a:latin typeface="微软雅黑" panose="020B0503020204020204" charset="-122"/>
                <a:ea typeface="微软雅黑" panose="020B0503020204020204" charset="-122"/>
                <a:cs typeface="微软雅黑" panose="020B0503020204020204" charset="-122"/>
                <a:sym typeface="+mn-ea"/>
              </a:rPr>
              <a:t>学会</a:t>
            </a:r>
            <a:r>
              <a:rPr lang="zh-CN" altLang="en-US" sz="24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在各个领域中</a:t>
            </a:r>
            <a:r>
              <a:rPr lang="zh-CN" altLang="en-US" sz="2400" b="1" kern="100" dirty="0" smtClean="0">
                <a:solidFill>
                  <a:schemeClr val="tx1"/>
                </a:solidFill>
                <a:latin typeface="微软雅黑" panose="020B0503020204020204" charset="-122"/>
                <a:ea typeface="微软雅黑" panose="020B0503020204020204" charset="-122"/>
                <a:cs typeface="微软雅黑" panose="020B0503020204020204" charset="-122"/>
                <a:sym typeface="+mn-ea"/>
              </a:rPr>
              <a:t>应用审美能力</a:t>
            </a:r>
            <a:r>
              <a:rPr lang="zh-CN" altLang="zh-CN" sz="2400" b="1" kern="1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zh-CN" sz="2400" b="1" kern="1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情感、态度、价值观目标：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60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建立</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良好</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的艺术观。</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60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2.具备</a:t>
            </a:r>
            <a:r>
              <a:rPr lang="zh-CN" altLang="en-US" sz="2400" b="1" dirty="0">
                <a:latin typeface="微软雅黑" panose="020B0503020204020204" charset="-122"/>
                <a:ea typeface="微软雅黑" panose="020B0503020204020204" charset="-122"/>
                <a:cs typeface="Arial" panose="020B0604020202020204" pitchFamily="34" charset="0"/>
                <a:sym typeface="+mn-ea"/>
              </a:rPr>
              <a:t>良好</a:t>
            </a:r>
            <a:r>
              <a:rPr lang="zh-CN" altLang="en-US" sz="2400" b="1" dirty="0">
                <a:latin typeface="微软雅黑" panose="020B0503020204020204" charset="-122"/>
                <a:ea typeface="微软雅黑" panose="020B0503020204020204" charset="-122"/>
                <a:cs typeface="Arial" panose="020B0604020202020204" pitchFamily="34" charset="0"/>
                <a:sym typeface="+mn-ea"/>
              </a:rPr>
              <a:t>的审美能力。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60000"/>
              </a:lnSpc>
              <a:spcBef>
                <a:spcPts val="0"/>
              </a:spcBef>
              <a:spcAft>
                <a:spcPts val="0"/>
              </a:spcAft>
            </a:pP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endParaRPr lang="zh-CN" altLang="en-US" sz="2400" b="1" spc="600" dirty="0">
              <a:solidFill>
                <a:schemeClr val="bg1"/>
              </a:solidFill>
              <a:latin typeface="微软雅黑" panose="020B0503020204020204" charset="-122"/>
              <a:ea typeface="微软雅黑" panose="020B0503020204020204" charset="-122"/>
            </a:endParaRPr>
          </a:p>
        </p:txBody>
      </p:sp>
      <p:sp>
        <p:nvSpPr>
          <p:cNvPr id="4" name="矩形 3"/>
          <p:cNvSpPr/>
          <p:nvPr>
            <p:custDataLst>
              <p:tags r:id="rId1"/>
            </p:custDataLst>
          </p:nvPr>
        </p:nvSpPr>
        <p:spPr>
          <a:xfrm>
            <a:off x="2081" y="6581624"/>
            <a:ext cx="2158581" cy="274320"/>
          </a:xfrm>
          <a:prstGeom prst="rect">
            <a:avLst/>
          </a:prstGeom>
        </p:spPr>
        <p:txBody>
          <a:bodyPr wrap="square" lIns="91426" tIns="45712" rIns="91426" bIns="45712">
            <a:spAutoFit/>
          </a:bodyPr>
          <a:p>
            <a:r>
              <a:rPr lang="zh-CN" altLang="en-US" sz="1200" b="1" dirty="0">
                <a:solidFill>
                  <a:srgbClr val="0C5EB8"/>
                </a:solidFill>
                <a:latin typeface="微软雅黑" panose="020B0503020204020204" charset="-122"/>
                <a:ea typeface="微软雅黑" panose="020B0503020204020204" charset="-122"/>
              </a:rPr>
              <a:t>厚德明道 </a:t>
            </a:r>
            <a:r>
              <a:rPr lang="en-US" altLang="zh-CN" sz="1200" b="1" dirty="0">
                <a:solidFill>
                  <a:srgbClr val="0C5EB8"/>
                </a:solidFill>
                <a:latin typeface="微软雅黑" panose="020B0503020204020204" charset="-122"/>
                <a:ea typeface="微软雅黑" panose="020B0503020204020204" charset="-122"/>
              </a:rPr>
              <a:t>I</a:t>
            </a:r>
            <a:r>
              <a:rPr lang="zh-CN" altLang="en-US" sz="1200" b="1" dirty="0">
                <a:solidFill>
                  <a:srgbClr val="0C5EB8"/>
                </a:solidFill>
                <a:latin typeface="微软雅黑" panose="020B0503020204020204" charset="-122"/>
                <a:ea typeface="微软雅黑" panose="020B0503020204020204" charset="-122"/>
              </a:rPr>
              <a:t> 善学励能</a:t>
            </a:r>
            <a:endParaRPr lang="zh-CN" altLang="en-US" sz="1200" b="1" dirty="0">
              <a:solidFill>
                <a:srgbClr val="0C5EB8"/>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572770" y="841375"/>
            <a:ext cx="1217930" cy="689610"/>
            <a:chOff x="902" y="2462"/>
            <a:chExt cx="1918" cy="1086"/>
          </a:xfrm>
        </p:grpSpPr>
        <p:grpSp>
          <p:nvGrpSpPr>
            <p:cNvPr id="27" name="组合 26"/>
            <p:cNvGrpSpPr/>
            <p:nvPr/>
          </p:nvGrpSpPr>
          <p:grpSpPr>
            <a:xfrm>
              <a:off x="902" y="2671"/>
              <a:ext cx="1918" cy="686"/>
              <a:chOff x="902" y="2671"/>
              <a:chExt cx="1918" cy="686"/>
            </a:xfrm>
          </p:grpSpPr>
          <p:sp>
            <p:nvSpPr>
              <p:cNvPr id="2" name="AutoShape 2"/>
              <p:cNvSpPr/>
              <p:nvPr>
                <p:custDataLst>
                  <p:tags r:id="rId2"/>
                </p:custDataLst>
              </p:nvPr>
            </p:nvSpPr>
            <p:spPr>
              <a:xfrm>
                <a:off x="902" y="2671"/>
                <a:ext cx="1471" cy="686"/>
              </a:xfrm>
              <a:prstGeom prst="roundRect">
                <a:avLst/>
              </a:prstGeom>
              <a:solidFill>
                <a:schemeClr val="accent2">
                  <a:alpha val="100000"/>
                </a:schemeClr>
              </a:solidFill>
            </p:spPr>
          </p:sp>
          <p:sp>
            <p:nvSpPr>
              <p:cNvPr id="3" name="Freeform 3"/>
              <p:cNvSpPr/>
              <p:nvPr>
                <p:custDataLst>
                  <p:tags r:id="rId3"/>
                </p:custDataLst>
              </p:nvPr>
            </p:nvSpPr>
            <p:spPr>
              <a:xfrm>
                <a:off x="2118" y="2671"/>
                <a:ext cx="703" cy="686"/>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grpSp>
        <p:sp>
          <p:nvSpPr>
            <p:cNvPr id="6" name="TextBox 6"/>
            <p:cNvSpPr txBox="1"/>
            <p:nvPr>
              <p:custDataLst>
                <p:tags r:id="rId4"/>
              </p:custDataLst>
            </p:nvPr>
          </p:nvSpPr>
          <p:spPr>
            <a:xfrm>
              <a:off x="902" y="2462"/>
              <a:ext cx="1672" cy="1086"/>
            </a:xfrm>
            <a:prstGeom prst="rect">
              <a:avLst/>
            </a:prstGeom>
          </p:spPr>
          <p:txBody>
            <a:bodyPr vert="horz" wrap="square" lIns="123825" tIns="123825" rIns="57150" bIns="123825" rtlCol="0" anchor="ctr" anchorCtr="0">
              <a:noAutofit/>
            </a:bodyPr>
            <a:lstStyle/>
            <a:p>
              <a:pPr algn="ctr">
                <a:lnSpc>
                  <a:spcPct val="150000"/>
                </a:lnSpc>
              </a:pPr>
              <a:r>
                <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8" name="TextBox 8"/>
          <p:cNvSpPr txBox="1"/>
          <p:nvPr>
            <p:custDataLst>
              <p:tags r:id="rId5"/>
            </p:custDataLst>
          </p:nvPr>
        </p:nvSpPr>
        <p:spPr>
          <a:xfrm>
            <a:off x="484505" y="1308100"/>
            <a:ext cx="3441065" cy="970915"/>
          </a:xfrm>
          <a:prstGeom prst="rect">
            <a:avLst/>
          </a:prstGeom>
        </p:spPr>
        <p:txBody>
          <a:bodyPr vert="horz" wrap="square" lIns="123825" tIns="123825" rIns="57150" bIns="123825" rtlCol="0" anchor="t" anchorCtr="0">
            <a:noAutofit/>
          </a:bodyPr>
          <a:lstStyle/>
          <a:p>
            <a:pPr>
              <a:lnSpc>
                <a:spcPct val="120000"/>
              </a:lnSpc>
            </a:pPr>
            <a:r>
              <a:rPr lang="zh-CN" altLang="en-US" sz="2300" b="1">
                <a:solidFill>
                  <a:schemeClr val="tx1">
                    <a:alpha val="100000"/>
                  </a:schemeClr>
                </a:solidFill>
                <a:latin typeface="微软雅黑" panose="020B0503020204020204" charset="-122"/>
                <a:ea typeface="微软雅黑" panose="020B0503020204020204" charset="-122"/>
                <a:cs typeface="微软雅黑" panose="020B0503020204020204" charset="-122"/>
              </a:rPr>
              <a:t>审美能力</a:t>
            </a:r>
            <a:r>
              <a:rPr 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的</a:t>
            </a:r>
            <a:r>
              <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内涵</a:t>
            </a:r>
            <a:endPar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custDataLst>
              <p:tags r:id="rId6"/>
            </p:custDataLst>
          </p:nvPr>
        </p:nvSpPr>
        <p:spPr>
          <a:xfrm>
            <a:off x="1186180" y="4982845"/>
            <a:ext cx="10032365" cy="693420"/>
          </a:xfrm>
          <a:prstGeom prst="rect">
            <a:avLst/>
          </a:prstGeom>
        </p:spPr>
        <p:txBody>
          <a:bodyPr vert="horz" wrap="square" lIns="123825" tIns="123825" rIns="57150" bIns="123825" rtlCol="0" anchor="t" anchorCtr="0">
            <a:noAutofit/>
          </a:bodyPr>
          <a:lstStyle/>
          <a:p>
            <a:pPr fontAlgn="auto">
              <a:lnSpc>
                <a:spcPct val="150000"/>
              </a:lnSpc>
            </a:pPr>
            <a:r>
              <a:rPr lang="en-US" altLang="zh-CN" sz="2400" b="1">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lang="en-US" altLang="zh-CN" sz="2000" b="1">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  审美就是对于诸表象力之间的自由与和谐之关系的敏感，以及丰富的想象力、成熟的理性、鉴赏力、天才式地对审美理念的感悟与赋形能力，以及高尚的道德情操，特别是对自由的感悟与追寻，这些构成了康德所分析出的“审美能力”。</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00004" name="TextBox 27"/>
          <p:cNvSpPr txBox="1"/>
          <p:nvPr/>
        </p:nvSpPr>
        <p:spPr>
          <a:xfrm>
            <a:off x="3373755" y="495300"/>
            <a:ext cx="5445125" cy="583565"/>
          </a:xfrm>
          <a:prstGeom prst="rect">
            <a:avLst/>
          </a:prstGeom>
          <a:noFill/>
        </p:spPr>
        <p:txBody>
          <a:bodyPr vert="horz" wrap="square" lIns="91440" tIns="45720" rIns="91440" bIns="45720" rtlCol="0" anchor="t" anchorCtr="0">
            <a:normAutofit lnSpcReduction="20000"/>
          </a:bodyPr>
          <a:lstStyle/>
          <a:p>
            <a:pPr algn="ctr">
              <a:lnSpc>
                <a:spcPct val="80000"/>
              </a:lnSpc>
            </a:pP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一、审美能力</a:t>
            </a:r>
            <a:r>
              <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的</a:t>
            </a: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认识</a:t>
            </a:r>
            <a:endPar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custDataLst>
              <p:tags r:id="rId7"/>
            </p:custDataLst>
          </p:nvPr>
        </p:nvGrpSpPr>
        <p:grpSpPr>
          <a:xfrm>
            <a:off x="572770" y="4243070"/>
            <a:ext cx="1217930" cy="689610"/>
            <a:chOff x="902" y="2462"/>
            <a:chExt cx="1918" cy="1086"/>
          </a:xfrm>
        </p:grpSpPr>
        <p:grpSp>
          <p:nvGrpSpPr>
            <p:cNvPr id="5" name="组合 4"/>
            <p:cNvGrpSpPr/>
            <p:nvPr/>
          </p:nvGrpSpPr>
          <p:grpSpPr>
            <a:xfrm>
              <a:off x="902" y="2671"/>
              <a:ext cx="1918" cy="686"/>
              <a:chOff x="902" y="2671"/>
              <a:chExt cx="1918" cy="686"/>
            </a:xfrm>
          </p:grpSpPr>
          <p:sp>
            <p:nvSpPr>
              <p:cNvPr id="7" name="AutoShape 2"/>
              <p:cNvSpPr/>
              <p:nvPr>
                <p:custDataLst>
                  <p:tags r:id="rId8"/>
                </p:custDataLst>
              </p:nvPr>
            </p:nvSpPr>
            <p:spPr>
              <a:xfrm>
                <a:off x="902" y="2671"/>
                <a:ext cx="1471" cy="686"/>
              </a:xfrm>
              <a:prstGeom prst="roundRect">
                <a:avLst/>
              </a:prstGeom>
              <a:solidFill>
                <a:schemeClr val="accent2">
                  <a:alpha val="100000"/>
                </a:schemeClr>
              </a:solidFill>
            </p:spPr>
          </p:sp>
          <p:sp>
            <p:nvSpPr>
              <p:cNvPr id="10" name="Freeform 3"/>
              <p:cNvSpPr/>
              <p:nvPr>
                <p:custDataLst>
                  <p:tags r:id="rId9"/>
                </p:custDataLst>
              </p:nvPr>
            </p:nvSpPr>
            <p:spPr>
              <a:xfrm>
                <a:off x="2118" y="2671"/>
                <a:ext cx="703" cy="686"/>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grpSp>
        <p:sp>
          <p:nvSpPr>
            <p:cNvPr id="11" name="TextBox 6"/>
            <p:cNvSpPr txBox="1"/>
            <p:nvPr>
              <p:custDataLst>
                <p:tags r:id="rId10"/>
              </p:custDataLst>
            </p:nvPr>
          </p:nvSpPr>
          <p:spPr>
            <a:xfrm>
              <a:off x="902" y="2462"/>
              <a:ext cx="1672" cy="1086"/>
            </a:xfrm>
            <a:prstGeom prst="rect">
              <a:avLst/>
            </a:prstGeom>
          </p:spPr>
          <p:txBody>
            <a:bodyPr vert="horz" wrap="square" lIns="123825" tIns="123825" rIns="57150" bIns="123825" rtlCol="0" anchor="ctr" anchorCtr="0">
              <a:noAutofit/>
            </a:bodyPr>
            <a:p>
              <a:pPr algn="ctr">
                <a:lnSpc>
                  <a:spcPct val="150000"/>
                </a:lnSpc>
              </a:pPr>
              <a:r>
                <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12" name="TextBox 8"/>
          <p:cNvSpPr txBox="1"/>
          <p:nvPr>
            <p:custDataLst>
              <p:tags r:id="rId11"/>
            </p:custDataLst>
          </p:nvPr>
        </p:nvSpPr>
        <p:spPr>
          <a:xfrm>
            <a:off x="484505" y="4705350"/>
            <a:ext cx="2830830" cy="970915"/>
          </a:xfrm>
          <a:prstGeom prst="rect">
            <a:avLst/>
          </a:prstGeom>
        </p:spPr>
        <p:txBody>
          <a:bodyPr vert="horz" wrap="square" lIns="123825" tIns="123825" rIns="57150" bIns="123825" rtlCol="0" anchor="t" anchorCtr="0">
            <a:noAutofit/>
          </a:bodyPr>
          <a:p>
            <a:pPr>
              <a:lnSpc>
                <a:spcPct val="120000"/>
              </a:lnSpc>
            </a:pPr>
            <a:r>
              <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审美能力的构成</a:t>
            </a:r>
            <a:endPar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9"/>
          <p:cNvSpPr txBox="1"/>
          <p:nvPr>
            <p:custDataLst>
              <p:tags r:id="rId12"/>
            </p:custDataLst>
          </p:nvPr>
        </p:nvSpPr>
        <p:spPr>
          <a:xfrm>
            <a:off x="1186180" y="1627505"/>
            <a:ext cx="10032365" cy="1801495"/>
          </a:xfrm>
          <a:prstGeom prst="rect">
            <a:avLst/>
          </a:prstGeom>
        </p:spPr>
        <p:txBody>
          <a:bodyPr vert="horz" wrap="square" lIns="123825" tIns="123825" rIns="57150" bIns="123825" rtlCol="0" anchor="t" anchorCtr="0">
            <a:noAutofit/>
          </a:bodyPr>
          <a:p>
            <a:pPr algn="l" fontAlgn="auto">
              <a:lnSpc>
                <a:spcPct val="150000"/>
              </a:lnSpc>
              <a:buClrTx/>
              <a:buSzTx/>
              <a:buFontTx/>
            </a:pPr>
            <a:r>
              <a:rPr lang="en-US" altLang="zh-CN" sz="2400" b="1">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审美能力是指一个人对美的感知、理解和鉴赏的能力。它包含了对艺术作品、自然景观、人物形象等各种审美对象的感受、理解、评价以及创造能力等综合能力。</a:t>
            </a:r>
            <a:endPar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buClrTx/>
              <a:buSzTx/>
              <a:buFontTx/>
            </a:pP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 </a:t>
            </a:r>
            <a:r>
              <a:rPr lang="en-US" altLang="zh-CN"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审美能力对高职学生的发展具有重要影响。高等职业院校以培养技术技能型人才为目标，注重实践与应用能力的提升。审美能力作为综合素质的重要组成部分，对高职学生的职业发展、创新能力、心理健康及社会适应能力具有深远影响。</a:t>
            </a:r>
            <a:endPar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fontAlgn="auto">
              <a:lnSpc>
                <a:spcPct val="150000"/>
              </a:lnSpc>
            </a:pP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004" name="TextBox 27"/>
          <p:cNvSpPr txBox="1"/>
          <p:nvPr/>
        </p:nvSpPr>
        <p:spPr>
          <a:xfrm>
            <a:off x="3373755" y="495300"/>
            <a:ext cx="5445125" cy="583565"/>
          </a:xfrm>
          <a:prstGeom prst="rect">
            <a:avLst/>
          </a:prstGeom>
          <a:noFill/>
        </p:spPr>
        <p:txBody>
          <a:bodyPr vert="horz" wrap="square" lIns="91440" tIns="45720" rIns="91440" bIns="45720" rtlCol="0" anchor="t" anchorCtr="0">
            <a:normAutofit lnSpcReduction="20000"/>
          </a:bodyPr>
          <a:lstStyle/>
          <a:p>
            <a:pPr algn="ctr">
              <a:lnSpc>
                <a:spcPct val="80000"/>
              </a:lnSpc>
            </a:pP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二、审美能力</a:t>
            </a:r>
            <a:r>
              <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的</a:t>
            </a: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价值</a:t>
            </a:r>
            <a:endPar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1"/>
            </p:custDataLst>
          </p:nvPr>
        </p:nvSpPr>
        <p:spPr>
          <a:xfrm>
            <a:off x="3025775" y="3738245"/>
            <a:ext cx="2320290" cy="762000"/>
          </a:xfrm>
          <a:prstGeom prst="rect">
            <a:avLst/>
          </a:prstGeom>
          <a:noFill/>
        </p:spPr>
        <p:txBody>
          <a:bodyPr wrap="square" lIns="0" tIns="0" rIns="0" bIns="0" rtlCol="0" anchor="b">
            <a:noAutofit/>
          </a:bodyPr>
          <a:lstStyle/>
          <a:p>
            <a:pPr algn="ctr">
              <a:spcBef>
                <a:spcPct val="0"/>
              </a:spcBef>
              <a:spcAft>
                <a:spcPct val="0"/>
              </a:spcAft>
            </a:pP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审美能力的</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a:p>
            <a:pPr algn="ctr">
              <a:spcBef>
                <a:spcPct val="0"/>
              </a:spcBef>
              <a:spcAft>
                <a:spcPct val="0"/>
              </a:spcAft>
            </a:pP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个人价值</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形状 36"/>
          <p:cNvSpPr/>
          <p:nvPr>
            <p:custDataLst>
              <p:tags r:id="rId2"/>
            </p:custDataLst>
          </p:nvPr>
        </p:nvSpPr>
        <p:spPr>
          <a:xfrm>
            <a:off x="3169920" y="1583690"/>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 name="任意多边形: 形状 38"/>
          <p:cNvSpPr/>
          <p:nvPr>
            <p:custDataLst>
              <p:tags r:id="rId3"/>
            </p:custDataLst>
          </p:nvPr>
        </p:nvSpPr>
        <p:spPr>
          <a:xfrm>
            <a:off x="3399155" y="158369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0" name="任意多边形: 形状 36"/>
          <p:cNvSpPr/>
          <p:nvPr>
            <p:custDataLst>
              <p:tags r:id="rId4"/>
            </p:custDataLst>
          </p:nvPr>
        </p:nvSpPr>
        <p:spPr>
          <a:xfrm>
            <a:off x="7239000" y="1583690"/>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任意多边形: 形状 38"/>
          <p:cNvSpPr/>
          <p:nvPr>
            <p:custDataLst>
              <p:tags r:id="rId5"/>
            </p:custDataLst>
          </p:nvPr>
        </p:nvSpPr>
        <p:spPr>
          <a:xfrm>
            <a:off x="7463155" y="158369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5" name="矩形 14"/>
          <p:cNvSpPr/>
          <p:nvPr>
            <p:custDataLst>
              <p:tags r:id="rId6"/>
            </p:custDataLst>
          </p:nvPr>
        </p:nvSpPr>
        <p:spPr>
          <a:xfrm>
            <a:off x="7067550" y="3686175"/>
            <a:ext cx="2320290" cy="762000"/>
          </a:xfrm>
          <a:prstGeom prst="rect">
            <a:avLst/>
          </a:prstGeom>
          <a:noFill/>
        </p:spPr>
        <p:txBody>
          <a:bodyPr wrap="square" lIns="0" tIns="0" rIns="0" bIns="0" rtlCol="0" anchor="b">
            <a:noAutofit/>
          </a:bodyPr>
          <a:lstStyle/>
          <a:p>
            <a:pPr algn="ctr">
              <a:spcBef>
                <a:spcPct val="0"/>
              </a:spcBef>
              <a:spcAft>
                <a:spcPct val="0"/>
              </a:spcAft>
            </a:pP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审美能力的</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a:p>
            <a:pPr algn="ctr">
              <a:spcBef>
                <a:spcPct val="0"/>
              </a:spcBef>
              <a:spcAft>
                <a:spcPct val="0"/>
              </a:spcAft>
            </a:pP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社会价值</a:t>
            </a:r>
            <a:endParaRPr lang="en-US"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9" name="矩形 8"/>
          <p:cNvSpPr/>
          <p:nvPr>
            <p:custDataLst>
              <p:tags r:id="rId7"/>
            </p:custDataLst>
          </p:nvPr>
        </p:nvSpPr>
        <p:spPr>
          <a:xfrm>
            <a:off x="2590800" y="4801235"/>
            <a:ext cx="3190875" cy="1024890"/>
          </a:xfrm>
          <a:prstGeom prst="rect">
            <a:avLst/>
          </a:prstGeom>
          <a:noFill/>
        </p:spPr>
        <p:txBody>
          <a:bodyPr wrap="square" lIns="0" tIns="0" rIns="0" bIns="0" rtlCol="0" anchor="t" anchorCtr="0">
            <a:noAutofit/>
          </a:bodyPr>
          <a:p>
            <a:pPr>
              <a:lnSpc>
                <a:spcPct val="150000"/>
              </a:lnSpc>
            </a:pPr>
            <a:r>
              <a:rPr lang="en-US" altLang="zh-CN" sz="2000" b="1">
                <a:sym typeface="+mn-ea"/>
              </a:rPr>
              <a:t>1.</a:t>
            </a:r>
            <a:r>
              <a:rPr lang="zh-CN" altLang="en-US" sz="2000" b="1">
                <a:sym typeface="+mn-ea"/>
              </a:rPr>
              <a:t>个人审美能力提高的价值</a:t>
            </a:r>
            <a:endParaRPr lang="zh-CN" altLang="en-US" sz="2000" b="1">
              <a:sym typeface="+mn-ea"/>
            </a:endParaRPr>
          </a:p>
          <a:p>
            <a:pPr>
              <a:lnSpc>
                <a:spcPct val="150000"/>
              </a:lnSpc>
            </a:pPr>
            <a:r>
              <a:rPr lang="en-US" altLang="zh-CN" sz="2000" b="1">
                <a:sym typeface="+mn-ea"/>
              </a:rPr>
              <a:t>2.</a:t>
            </a:r>
            <a:r>
              <a:rPr lang="zh-CN" altLang="en-US" sz="2000" b="1">
                <a:solidFill>
                  <a:schemeClr val="tx1"/>
                </a:solidFill>
              </a:rPr>
              <a:t>个人审美意识提高的价值</a:t>
            </a:r>
            <a:endParaRPr lang="zh-CN" altLang="en-US" sz="2000" b="1">
              <a:solidFill>
                <a:schemeClr val="tx1"/>
              </a:solidFill>
              <a:latin typeface="+mn-ea"/>
              <a:cs typeface="+mn-ea"/>
            </a:endParaRPr>
          </a:p>
        </p:txBody>
      </p:sp>
      <p:sp>
        <p:nvSpPr>
          <p:cNvPr id="13" name="矩形 12"/>
          <p:cNvSpPr/>
          <p:nvPr>
            <p:custDataLst>
              <p:tags r:id="rId8"/>
            </p:custDataLst>
          </p:nvPr>
        </p:nvSpPr>
        <p:spPr>
          <a:xfrm>
            <a:off x="7125970" y="4742815"/>
            <a:ext cx="2844165" cy="1024890"/>
          </a:xfrm>
          <a:prstGeom prst="rect">
            <a:avLst/>
          </a:prstGeom>
          <a:noFill/>
        </p:spPr>
        <p:txBody>
          <a:bodyPr wrap="square" lIns="0" tIns="0" rIns="0" bIns="0" rtlCol="0" anchor="t" anchorCtr="0">
            <a:noAutofit/>
          </a:bodyPr>
          <a:p>
            <a:pPr>
              <a:lnSpc>
                <a:spcPct val="150000"/>
              </a:lnSpc>
            </a:pPr>
            <a:r>
              <a:rPr lang="en-US" altLang="zh-CN" sz="2000" b="1">
                <a:sym typeface="+mn-ea"/>
              </a:rPr>
              <a:t>1.</a:t>
            </a:r>
            <a:r>
              <a:rPr lang="zh-CN" altLang="en-US" sz="2000" b="1">
                <a:sym typeface="+mn-ea"/>
              </a:rPr>
              <a:t>驱动创新变革</a:t>
            </a:r>
            <a:endParaRPr lang="zh-CN" altLang="en-US" sz="2000" b="1">
              <a:sym typeface="+mn-ea"/>
            </a:endParaRPr>
          </a:p>
          <a:p>
            <a:pPr>
              <a:lnSpc>
                <a:spcPct val="150000"/>
              </a:lnSpc>
            </a:pPr>
            <a:r>
              <a:rPr lang="en-US" altLang="zh-CN" sz="2000" b="1">
                <a:solidFill>
                  <a:schemeClr val="tx1"/>
                </a:solidFill>
                <a:latin typeface="+mn-ea"/>
                <a:cs typeface="+mn-ea"/>
              </a:rPr>
              <a:t>2.</a:t>
            </a:r>
            <a:r>
              <a:rPr lang="zh-CN" altLang="en-US" sz="2000" b="1">
                <a:solidFill>
                  <a:schemeClr val="tx1"/>
                </a:solidFill>
                <a:latin typeface="+mn-ea"/>
                <a:cs typeface="+mn-ea"/>
              </a:rPr>
              <a:t>塑造职业风采</a:t>
            </a:r>
            <a:endParaRPr lang="zh-CN" altLang="en-US" sz="2000" b="1">
              <a:solidFill>
                <a:schemeClr val="tx1"/>
              </a:solidFill>
              <a:latin typeface="+mn-ea"/>
              <a:cs typeface="+mn-ea"/>
            </a:endParaRPr>
          </a:p>
          <a:p>
            <a:pPr>
              <a:lnSpc>
                <a:spcPct val="150000"/>
              </a:lnSpc>
            </a:pPr>
            <a:r>
              <a:rPr lang="en-US" altLang="zh-CN" sz="2000" b="1">
                <a:solidFill>
                  <a:schemeClr val="tx1"/>
                </a:solidFill>
                <a:latin typeface="+mn-ea"/>
                <a:cs typeface="+mn-ea"/>
              </a:rPr>
              <a:t>3.</a:t>
            </a:r>
            <a:r>
              <a:rPr lang="zh-CN" altLang="en-US" sz="2000" b="1">
                <a:solidFill>
                  <a:schemeClr val="tx1"/>
                </a:solidFill>
                <a:latin typeface="+mn-ea"/>
                <a:cs typeface="+mn-ea"/>
              </a:rPr>
              <a:t>助力文化传承与交流</a:t>
            </a:r>
            <a:endParaRPr lang="zh-CN" altLang="en-US" sz="2000" b="1">
              <a:solidFill>
                <a:schemeClr val="tx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8526145" y="4812030"/>
            <a:ext cx="3484245" cy="1706880"/>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olidFill>
                  <a:schemeClr val="tx1"/>
                </a:solidFill>
              </a:rPr>
              <a:t>健康照护领域的审美疗愈</a:t>
            </a:r>
            <a:endParaRPr lang="zh-CN" altLang="en-US" sz="2000" b="1">
              <a:solidFill>
                <a:schemeClr val="tx1"/>
              </a:solidFill>
            </a:endParaRPr>
          </a:p>
          <a:p>
            <a:pPr>
              <a:lnSpc>
                <a:spcPct val="150000"/>
              </a:lnSpc>
            </a:pPr>
            <a:r>
              <a:rPr lang="en-US" altLang="zh-CN" sz="2000" b="1">
                <a:sym typeface="+mn-ea"/>
              </a:rPr>
              <a:t>2.</a:t>
            </a:r>
            <a:r>
              <a:rPr lang="zh-CN" altLang="en-US" sz="2000" b="1">
                <a:solidFill>
                  <a:schemeClr val="tx1">
                    <a:lumMod val="85000"/>
                    <a:lumOff val="15000"/>
                  </a:schemeClr>
                </a:solidFill>
                <a:latin typeface="+mn-ea"/>
                <a:cs typeface="+mn-ea"/>
                <a:sym typeface="+mn-ea"/>
              </a:rPr>
              <a:t>医学技术与艺术的交融共生</a:t>
            </a:r>
            <a:endParaRPr lang="zh-CN" altLang="en-US" sz="2000" b="1">
              <a:solidFill>
                <a:schemeClr val="tx1">
                  <a:lumMod val="85000"/>
                  <a:lumOff val="15000"/>
                </a:schemeClr>
              </a:solidFill>
              <a:latin typeface="+mn-ea"/>
              <a:cs typeface="+mn-ea"/>
              <a:sym typeface="+mn-ea"/>
            </a:endParaRPr>
          </a:p>
          <a:p>
            <a:pPr>
              <a:lnSpc>
                <a:spcPct val="150000"/>
              </a:lnSpc>
            </a:pPr>
            <a:r>
              <a:rPr lang="en-US" altLang="zh-CN" sz="2000" b="1">
                <a:solidFill>
                  <a:schemeClr val="tx1">
                    <a:lumMod val="85000"/>
                    <a:lumOff val="15000"/>
                  </a:schemeClr>
                </a:solidFill>
                <a:latin typeface="+mn-ea"/>
                <a:cs typeface="+mn-ea"/>
                <a:sym typeface="+mn-ea"/>
              </a:rPr>
              <a:t>3.</a:t>
            </a:r>
            <a:r>
              <a:rPr lang="zh-CN" altLang="en-US" sz="2000" b="1">
                <a:solidFill>
                  <a:schemeClr val="tx1">
                    <a:lumMod val="85000"/>
                    <a:lumOff val="15000"/>
                  </a:schemeClr>
                </a:solidFill>
                <a:latin typeface="+mn-ea"/>
                <a:cs typeface="+mn-ea"/>
                <a:sym typeface="+mn-ea"/>
              </a:rPr>
              <a:t>教育与服务中的美学智慧</a:t>
            </a:r>
            <a:endParaRPr lang="zh-CN" altLang="en-US" sz="2000" b="1">
              <a:solidFill>
                <a:schemeClr val="tx1">
                  <a:lumMod val="85000"/>
                  <a:lumOff val="15000"/>
                </a:schemeClr>
              </a:solidFill>
              <a:latin typeface="+mn-ea"/>
              <a:cs typeface="+mn-ea"/>
              <a:sym typeface="+mn-ea"/>
            </a:endParaRPr>
          </a:p>
        </p:txBody>
      </p:sp>
      <p:sp>
        <p:nvSpPr>
          <p:cNvPr id="6" name="矩形 5"/>
          <p:cNvSpPr/>
          <p:nvPr>
            <p:custDataLst>
              <p:tags r:id="rId2"/>
            </p:custDataLst>
          </p:nvPr>
        </p:nvSpPr>
        <p:spPr>
          <a:xfrm>
            <a:off x="488315" y="4812665"/>
            <a:ext cx="3923665" cy="194119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olidFill>
                  <a:schemeClr val="tx1"/>
                </a:solidFill>
              </a:rPr>
              <a:t>日常生活审美的本源与根基</a:t>
            </a:r>
            <a:endParaRPr lang="zh-CN" altLang="en-US" sz="2000" b="1">
              <a:solidFill>
                <a:schemeClr val="tx1"/>
              </a:solidFill>
            </a:endParaRPr>
          </a:p>
          <a:p>
            <a:pPr>
              <a:lnSpc>
                <a:spcPct val="150000"/>
              </a:lnSpc>
            </a:pPr>
            <a:r>
              <a:rPr lang="en-US" altLang="zh-CN" sz="2000" b="1">
                <a:sym typeface="+mn-ea"/>
              </a:rPr>
              <a:t>2.</a:t>
            </a:r>
            <a:r>
              <a:rPr lang="en-US" altLang="zh-CN" sz="2000" b="1">
                <a:solidFill>
                  <a:schemeClr val="tx1"/>
                </a:solidFill>
              </a:rPr>
              <a:t>“</a:t>
            </a:r>
            <a:r>
              <a:rPr lang="zh-CN" altLang="en-US" sz="2000" b="1">
                <a:solidFill>
                  <a:schemeClr val="tx1"/>
                </a:solidFill>
              </a:rPr>
              <a:t>日常生活审美化</a:t>
            </a:r>
            <a:r>
              <a:rPr lang="en-US" altLang="zh-CN" sz="2000" b="1">
                <a:solidFill>
                  <a:schemeClr val="tx1"/>
                </a:solidFill>
              </a:rPr>
              <a:t>” </a:t>
            </a:r>
            <a:r>
              <a:rPr lang="zh-CN" altLang="en-US" sz="2000" b="1">
                <a:solidFill>
                  <a:schemeClr val="tx1"/>
                </a:solidFill>
              </a:rPr>
              <a:t>的时代特征</a:t>
            </a:r>
            <a:endParaRPr lang="zh-CN" altLang="en-US" sz="2000" b="1">
              <a:solidFill>
                <a:schemeClr val="tx1"/>
              </a:solidFill>
            </a:endParaRPr>
          </a:p>
          <a:p>
            <a:pPr>
              <a:lnSpc>
                <a:spcPct val="150000"/>
              </a:lnSpc>
            </a:pPr>
            <a:r>
              <a:rPr lang="en-US" altLang="zh-CN" sz="2000" b="1">
                <a:sym typeface="+mn-ea"/>
              </a:rPr>
              <a:t>3.</a:t>
            </a:r>
            <a:r>
              <a:rPr lang="zh-CN" altLang="en-US" sz="2000" b="1">
                <a:solidFill>
                  <a:schemeClr val="tx1"/>
                </a:solidFill>
                <a:latin typeface="+mn-ea"/>
                <a:cs typeface="+mn-ea"/>
              </a:rPr>
              <a:t>生活化审美的多元实践样态</a:t>
            </a:r>
            <a:endParaRPr lang="zh-CN" altLang="en-US" sz="2000" b="1">
              <a:solidFill>
                <a:schemeClr val="tx1"/>
              </a:solidFill>
              <a:latin typeface="+mn-ea"/>
              <a:cs typeface="+mn-ea"/>
            </a:endParaRPr>
          </a:p>
        </p:txBody>
      </p:sp>
      <p:sp>
        <p:nvSpPr>
          <p:cNvPr id="9" name="矩形 8"/>
          <p:cNvSpPr/>
          <p:nvPr>
            <p:custDataLst>
              <p:tags r:id="rId3"/>
            </p:custDataLst>
          </p:nvPr>
        </p:nvSpPr>
        <p:spPr>
          <a:xfrm>
            <a:off x="4629785" y="4812665"/>
            <a:ext cx="3553460" cy="194119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olidFill>
                  <a:schemeClr val="tx1"/>
                </a:solidFill>
              </a:rPr>
              <a:t>护理与健康服务中的审美实践</a:t>
            </a:r>
            <a:endParaRPr lang="zh-CN" altLang="en-US" sz="2000" b="1">
              <a:solidFill>
                <a:schemeClr val="tx1"/>
              </a:solidFill>
            </a:endParaRPr>
          </a:p>
          <a:p>
            <a:pPr>
              <a:lnSpc>
                <a:spcPct val="150000"/>
              </a:lnSpc>
            </a:pPr>
            <a:r>
              <a:rPr lang="en-US" altLang="zh-CN" sz="2000" b="1">
                <a:sym typeface="+mn-ea"/>
              </a:rPr>
              <a:t>2.</a:t>
            </a:r>
            <a:r>
              <a:rPr lang="zh-CN" altLang="en-US" sz="2000" b="1">
                <a:solidFill>
                  <a:schemeClr val="tx1"/>
                </a:solidFill>
              </a:rPr>
              <a:t>教育与艺术专业的审美融合</a:t>
            </a:r>
            <a:endParaRPr lang="zh-CN" altLang="en-US" sz="2000" b="1">
              <a:solidFill>
                <a:schemeClr val="tx1"/>
              </a:solidFill>
            </a:endParaRPr>
          </a:p>
          <a:p>
            <a:pPr>
              <a:lnSpc>
                <a:spcPct val="150000"/>
              </a:lnSpc>
            </a:pPr>
            <a:r>
              <a:rPr lang="en-US" altLang="zh-CN" sz="2000" b="1">
                <a:sym typeface="+mn-ea"/>
              </a:rPr>
              <a:t>3.</a:t>
            </a:r>
            <a:r>
              <a:rPr lang="zh-CN" altLang="en-US" sz="2000" b="1" kern="0" dirty="0">
                <a:ln>
                  <a:noFill/>
                  <a:prstDash val="sysDot"/>
                </a:ln>
                <a:solidFill>
                  <a:schemeClr val="tx1"/>
                </a:solidFill>
                <a:latin typeface="+mn-ea"/>
                <a:cs typeface="+mn-ea"/>
                <a:sym typeface="+mn-ea"/>
              </a:rPr>
              <a:t>跨专业领域的审美赋能</a:t>
            </a:r>
            <a:endParaRPr lang="zh-CN" altLang="en-US" sz="2000" b="1" kern="0" dirty="0">
              <a:ln>
                <a:noFill/>
                <a:prstDash val="sysDot"/>
              </a:ln>
              <a:solidFill>
                <a:schemeClr val="tx1"/>
              </a:solidFill>
              <a:latin typeface="+mn-ea"/>
              <a:cs typeface="+mn-ea"/>
              <a:sym typeface="+mn-ea"/>
            </a:endParaRPr>
          </a:p>
        </p:txBody>
      </p:sp>
      <p:sp>
        <p:nvSpPr>
          <p:cNvPr id="16" name="椭圆 15"/>
          <p:cNvSpPr/>
          <p:nvPr>
            <p:custDataLst>
              <p:tags r:id="rId4"/>
            </p:custDataLst>
          </p:nvPr>
        </p:nvSpPr>
        <p:spPr>
          <a:xfrm>
            <a:off x="7836344" y="1907948"/>
            <a:ext cx="2458171" cy="2458171"/>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17" name="椭圆 16"/>
          <p:cNvSpPr/>
          <p:nvPr>
            <p:custDataLst>
              <p:tags r:id="rId5"/>
            </p:custDataLst>
          </p:nvPr>
        </p:nvSpPr>
        <p:spPr>
          <a:xfrm>
            <a:off x="7962961" y="2034992"/>
            <a:ext cx="2204936" cy="2204936"/>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职业场景中的</a:t>
            </a:r>
            <a:r>
              <a:rPr lang="zh-CN" altLang="en-US" sz="1600" b="1">
                <a:solidFill>
                  <a:schemeClr val="bg1"/>
                </a:solidFill>
                <a:sym typeface="+mn-ea"/>
              </a:rPr>
              <a:t>应用</a:t>
            </a:r>
            <a:endParaRPr lang="zh-CN" altLang="en-US" sz="1600" b="1">
              <a:solidFill>
                <a:schemeClr val="bg1"/>
              </a:solidFill>
              <a:sym typeface="+mn-ea"/>
            </a:endParaRPr>
          </a:p>
        </p:txBody>
      </p:sp>
      <p:sp>
        <p:nvSpPr>
          <p:cNvPr id="19" name="椭圆 18"/>
          <p:cNvSpPr/>
          <p:nvPr>
            <p:custDataLst>
              <p:tags r:id="rId6"/>
            </p:custDataLst>
          </p:nvPr>
        </p:nvSpPr>
        <p:spPr>
          <a:xfrm>
            <a:off x="8077642"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2534" y="1577975"/>
            <a:ext cx="3125791" cy="3125791"/>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sp>
        <p:nvSpPr>
          <p:cNvPr id="22" name="椭圆 21"/>
          <p:cNvSpPr/>
          <p:nvPr>
            <p:custDataLst>
              <p:tags r:id="rId8"/>
            </p:custDataLst>
          </p:nvPr>
        </p:nvSpPr>
        <p:spPr>
          <a:xfrm>
            <a:off x="1654679" y="1907948"/>
            <a:ext cx="2458171" cy="24581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23" name="椭圆 22"/>
          <p:cNvSpPr/>
          <p:nvPr>
            <p:custDataLst>
              <p:tags r:id="rId9"/>
            </p:custDataLst>
          </p:nvPr>
        </p:nvSpPr>
        <p:spPr>
          <a:xfrm>
            <a:off x="1781296" y="2034992"/>
            <a:ext cx="2204936" cy="2204936"/>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latin typeface="+mn-ea"/>
              <a:cs typeface="+mj-ea"/>
              <a:sym typeface="+mn-ea"/>
            </a:endParaRPr>
          </a:p>
          <a:p>
            <a:pPr lvl="0" algn="ctr">
              <a:buClrTx/>
              <a:buSzTx/>
              <a:buFontTx/>
            </a:pPr>
            <a:r>
              <a:rPr lang="zh-CN" altLang="en-US" sz="1600" b="1">
                <a:solidFill>
                  <a:schemeClr val="bg1"/>
                </a:solidFill>
                <a:latin typeface="+mn-ea"/>
                <a:cs typeface="+mj-ea"/>
                <a:sym typeface="+mn-ea"/>
              </a:rPr>
              <a:t>日常生活中的应用</a:t>
            </a:r>
            <a:endParaRPr lang="zh-CN" altLang="en-US" sz="1600" b="1">
              <a:solidFill>
                <a:schemeClr val="bg1"/>
              </a:solidFill>
              <a:latin typeface="+mn-ea"/>
              <a:cs typeface="+mj-ea"/>
              <a:sym typeface="+mn-ea"/>
            </a:endParaRPr>
          </a:p>
        </p:txBody>
      </p:sp>
      <p:sp>
        <p:nvSpPr>
          <p:cNvPr id="30" name="椭圆 29"/>
          <p:cNvSpPr/>
          <p:nvPr>
            <p:custDataLst>
              <p:tags r:id="rId10"/>
            </p:custDataLst>
          </p:nvPr>
        </p:nvSpPr>
        <p:spPr>
          <a:xfrm>
            <a:off x="1895977"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1" name="弧形 30"/>
          <p:cNvSpPr/>
          <p:nvPr>
            <p:custDataLst>
              <p:tags r:id="rId11"/>
            </p:custDataLst>
          </p:nvPr>
        </p:nvSpPr>
        <p:spPr>
          <a:xfrm flipV="1">
            <a:off x="1320868" y="1577975"/>
            <a:ext cx="3125791" cy="3125791"/>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sp>
        <p:nvSpPr>
          <p:cNvPr id="32" name="椭圆 31"/>
          <p:cNvSpPr/>
          <p:nvPr>
            <p:custDataLst>
              <p:tags r:id="rId12"/>
            </p:custDataLst>
          </p:nvPr>
        </p:nvSpPr>
        <p:spPr>
          <a:xfrm>
            <a:off x="4745512" y="1907948"/>
            <a:ext cx="2458171" cy="2458171"/>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33" name="椭圆 32"/>
          <p:cNvSpPr/>
          <p:nvPr>
            <p:custDataLst>
              <p:tags r:id="rId13"/>
            </p:custDataLst>
          </p:nvPr>
        </p:nvSpPr>
        <p:spPr>
          <a:xfrm>
            <a:off x="4872128" y="2034992"/>
            <a:ext cx="2204936" cy="2204936"/>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教育领域</a:t>
            </a:r>
            <a:endParaRPr lang="zh-CN" altLang="en-US" sz="1600" b="1">
              <a:solidFill>
                <a:schemeClr val="bg1"/>
              </a:solidFill>
              <a:sym typeface="+mn-ea"/>
            </a:endParaRPr>
          </a:p>
          <a:p>
            <a:pPr lvl="0" algn="ctr">
              <a:buClrTx/>
              <a:buSzTx/>
              <a:buFontTx/>
            </a:pPr>
            <a:r>
              <a:rPr lang="zh-CN" altLang="en-US" sz="1600" b="1">
                <a:solidFill>
                  <a:schemeClr val="bg1"/>
                </a:solidFill>
                <a:sym typeface="+mn-ea"/>
              </a:rPr>
              <a:t>的</a:t>
            </a:r>
            <a:r>
              <a:rPr lang="zh-CN" altLang="en-US" sz="1600" b="1">
                <a:solidFill>
                  <a:schemeClr val="bg1"/>
                </a:solidFill>
                <a:sym typeface="+mn-ea"/>
              </a:rPr>
              <a:t>应用</a:t>
            </a:r>
            <a:endParaRPr lang="zh-CN" altLang="en-US" sz="1600" b="1">
              <a:solidFill>
                <a:schemeClr val="bg1"/>
              </a:solidFill>
              <a:sym typeface="+mn-ea"/>
            </a:endParaRPr>
          </a:p>
        </p:txBody>
      </p:sp>
      <p:sp>
        <p:nvSpPr>
          <p:cNvPr id="34" name="椭圆 33"/>
          <p:cNvSpPr/>
          <p:nvPr>
            <p:custDataLst>
              <p:tags r:id="rId14"/>
            </p:custDataLst>
          </p:nvPr>
        </p:nvSpPr>
        <p:spPr>
          <a:xfrm>
            <a:off x="4986810"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5" name="弧形 34"/>
          <p:cNvSpPr/>
          <p:nvPr>
            <p:custDataLst>
              <p:tags r:id="rId15"/>
            </p:custDataLst>
          </p:nvPr>
        </p:nvSpPr>
        <p:spPr>
          <a:xfrm flipV="1">
            <a:off x="4411701" y="1577975"/>
            <a:ext cx="3125791" cy="3125791"/>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86377" y="2573010"/>
            <a:ext cx="386711" cy="386711"/>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765699" y="2549989"/>
            <a:ext cx="386711" cy="386711"/>
          </a:xfrm>
          <a:prstGeom prst="rect">
            <a:avLst/>
          </a:prstGeom>
        </p:spPr>
      </p:pic>
      <p:pic>
        <p:nvPicPr>
          <p:cNvPr id="41"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871244" y="2564700"/>
            <a:ext cx="386711" cy="386711"/>
          </a:xfrm>
          <a:prstGeom prst="rect">
            <a:avLst/>
          </a:prstGeom>
        </p:spPr>
      </p:pic>
      <p:sp>
        <p:nvSpPr>
          <p:cNvPr id="3" name="文本框 2"/>
          <p:cNvSpPr txBox="1"/>
          <p:nvPr/>
        </p:nvSpPr>
        <p:spPr>
          <a:xfrm>
            <a:off x="3373755" y="495300"/>
            <a:ext cx="5445125" cy="583565"/>
          </a:xfrm>
          <a:prstGeom prst="rect">
            <a:avLst/>
          </a:prstGeom>
          <a:noFill/>
        </p:spPr>
        <p:txBody>
          <a:bodyPr wrap="square" rtlCol="0">
            <a:spAutoFit/>
          </a:bodyPr>
          <a:p>
            <a:pPr algn="ctr"/>
            <a:r>
              <a:rPr lang="zh-CN" altLang="en-US" sz="3200" b="1"/>
              <a:t>三、审美能力的应用</a:t>
            </a:r>
            <a:endParaRPr lang="zh-CN" altLang="en-US" sz="3200" b="1"/>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8158480" y="4812665"/>
            <a:ext cx="1894840" cy="194119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在线艺术资源</a:t>
            </a:r>
            <a:endParaRPr lang="zh-CN" altLang="en-US" sz="2000" b="1">
              <a:solidFill>
                <a:schemeClr val="tx1"/>
              </a:solidFill>
            </a:endParaRPr>
          </a:p>
          <a:p>
            <a:pPr>
              <a:lnSpc>
                <a:spcPct val="150000"/>
              </a:lnSpc>
            </a:pPr>
            <a:r>
              <a:rPr lang="en-US" altLang="zh-CN" sz="2000" b="1">
                <a:sym typeface="+mn-ea"/>
              </a:rPr>
              <a:t>2.</a:t>
            </a:r>
            <a:r>
              <a:rPr lang="zh-CN" altLang="en-US" sz="2000" b="1">
                <a:sym typeface="+mn-ea"/>
              </a:rPr>
              <a:t>数字艺术创作</a:t>
            </a:r>
            <a:endParaRPr lang="zh-CN" altLang="en-US" sz="2000" b="1">
              <a:solidFill>
                <a:schemeClr val="tx1">
                  <a:lumMod val="85000"/>
                  <a:lumOff val="15000"/>
                </a:schemeClr>
              </a:solidFill>
              <a:latin typeface="+mn-ea"/>
              <a:cs typeface="+mn-ea"/>
              <a:sym typeface="+mn-ea"/>
            </a:endParaRPr>
          </a:p>
        </p:txBody>
      </p:sp>
      <p:sp>
        <p:nvSpPr>
          <p:cNvPr id="6" name="矩形 5"/>
          <p:cNvSpPr/>
          <p:nvPr>
            <p:custDataLst>
              <p:tags r:id="rId2"/>
            </p:custDataLst>
          </p:nvPr>
        </p:nvSpPr>
        <p:spPr>
          <a:xfrm>
            <a:off x="1320800" y="4812665"/>
            <a:ext cx="2861945" cy="194119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学习艺术史与美学理论</a:t>
            </a:r>
            <a:endParaRPr lang="zh-CN" altLang="en-US" sz="2000" b="1">
              <a:solidFill>
                <a:schemeClr val="tx1"/>
              </a:solidFill>
            </a:endParaRPr>
          </a:p>
          <a:p>
            <a:pPr>
              <a:lnSpc>
                <a:spcPct val="150000"/>
              </a:lnSpc>
            </a:pPr>
            <a:r>
              <a:rPr lang="en-US" altLang="zh-CN" sz="2000" b="1">
                <a:sym typeface="+mn-ea"/>
              </a:rPr>
              <a:t>2.</a:t>
            </a:r>
            <a:r>
              <a:rPr lang="zh-CN" altLang="en-US" sz="2000" b="1">
                <a:sym typeface="+mn-ea"/>
              </a:rPr>
              <a:t>拓宽视野</a:t>
            </a:r>
            <a:endParaRPr lang="zh-CN" altLang="en-US" sz="2000" b="1">
              <a:solidFill>
                <a:schemeClr val="tx1"/>
              </a:solidFill>
            </a:endParaRPr>
          </a:p>
          <a:p>
            <a:pPr>
              <a:lnSpc>
                <a:spcPct val="150000"/>
              </a:lnSpc>
            </a:pPr>
            <a:r>
              <a:rPr lang="en-US" altLang="zh-CN" sz="2000" b="1">
                <a:sym typeface="+mn-ea"/>
              </a:rPr>
              <a:t>3.</a:t>
            </a:r>
            <a:r>
              <a:rPr lang="zh-CN" altLang="en-US" sz="2000" b="1">
                <a:sym typeface="+mn-ea"/>
              </a:rPr>
              <a:t>参与艺术评论与讨论</a:t>
            </a:r>
            <a:endParaRPr lang="zh-CN" altLang="en-US" sz="2000" b="1">
              <a:solidFill>
                <a:schemeClr val="tx1"/>
              </a:solidFill>
            </a:endParaRPr>
          </a:p>
          <a:p>
            <a:pPr algn="ctr">
              <a:lnSpc>
                <a:spcPct val="130000"/>
              </a:lnSpc>
              <a:spcBef>
                <a:spcPct val="0"/>
              </a:spcBef>
              <a:spcAft>
                <a:spcPct val="0"/>
              </a:spcAft>
            </a:pPr>
            <a:endParaRPr lang="zh-CN" altLang="en-US" sz="2000" b="1">
              <a:solidFill>
                <a:schemeClr val="tx1"/>
              </a:solidFill>
              <a:latin typeface="+mn-ea"/>
              <a:cs typeface="+mn-ea"/>
            </a:endParaRPr>
          </a:p>
        </p:txBody>
      </p:sp>
      <p:sp>
        <p:nvSpPr>
          <p:cNvPr id="9" name="矩形 8"/>
          <p:cNvSpPr/>
          <p:nvPr>
            <p:custDataLst>
              <p:tags r:id="rId3"/>
            </p:custDataLst>
          </p:nvPr>
        </p:nvSpPr>
        <p:spPr>
          <a:xfrm>
            <a:off x="4671695" y="4812665"/>
            <a:ext cx="2606040" cy="1941195"/>
          </a:xfrm>
          <a:prstGeom prst="rect">
            <a:avLst/>
          </a:prstGeom>
          <a:noFill/>
        </p:spPr>
        <p:txBody>
          <a:bodyPr wrap="square" lIns="0" tIns="0" rIns="0" bIns="0" rtlCol="0" anchor="t" anchorCtr="0">
            <a:noAutofit/>
          </a:bodyPr>
          <a:lstStyle/>
          <a:p>
            <a:pPr>
              <a:lnSpc>
                <a:spcPct val="150000"/>
              </a:lnSpc>
            </a:pPr>
            <a:r>
              <a:rPr lang="en-US" altLang="zh-CN" sz="2000" b="1">
                <a:sym typeface="+mn-ea"/>
              </a:rPr>
              <a:t>1.</a:t>
            </a:r>
            <a:r>
              <a:rPr lang="zh-CN" altLang="en-US" sz="2000" b="1">
                <a:sym typeface="+mn-ea"/>
              </a:rPr>
              <a:t>静心欣赏</a:t>
            </a:r>
            <a:endParaRPr lang="zh-CN" altLang="en-US" sz="2000" b="1">
              <a:sym typeface="+mn-ea"/>
            </a:endParaRPr>
          </a:p>
          <a:p>
            <a:pPr>
              <a:lnSpc>
                <a:spcPct val="150000"/>
              </a:lnSpc>
            </a:pPr>
            <a:r>
              <a:rPr lang="en-US" altLang="zh-CN" sz="2000" b="1">
                <a:sym typeface="+mn-ea"/>
              </a:rPr>
              <a:t>2.</a:t>
            </a:r>
            <a:r>
              <a:rPr lang="zh-CN" altLang="en-US" sz="2000" b="1">
                <a:sym typeface="+mn-ea"/>
              </a:rPr>
              <a:t>记录感受</a:t>
            </a:r>
            <a:endParaRPr lang="zh-CN" altLang="en-US" sz="2000" b="1">
              <a:solidFill>
                <a:schemeClr val="tx1"/>
              </a:solidFill>
            </a:endParaRPr>
          </a:p>
          <a:p>
            <a:pPr>
              <a:lnSpc>
                <a:spcPct val="150000"/>
              </a:lnSpc>
            </a:pPr>
            <a:r>
              <a:rPr lang="en-US" altLang="zh-CN" sz="2000" b="1">
                <a:sym typeface="+mn-ea"/>
              </a:rPr>
              <a:t>3.</a:t>
            </a:r>
            <a:r>
              <a:rPr lang="zh-CN" altLang="en-US" sz="2000" b="1">
                <a:sym typeface="+mn-ea"/>
              </a:rPr>
              <a:t>培养同理心</a:t>
            </a:r>
            <a:endParaRPr lang="zh-CN" altLang="en-US" sz="2000" b="1">
              <a:solidFill>
                <a:schemeClr val="tx1"/>
              </a:solidFill>
            </a:endParaRPr>
          </a:p>
          <a:p>
            <a:pPr algn="ctr">
              <a:lnSpc>
                <a:spcPct val="130000"/>
              </a:lnSpc>
              <a:spcBef>
                <a:spcPct val="0"/>
              </a:spcBef>
              <a:spcAft>
                <a:spcPct val="0"/>
              </a:spcAft>
            </a:pPr>
            <a:endParaRPr lang="zh-CN" altLang="en-US" sz="2000" b="1" kern="0" dirty="0">
              <a:ln>
                <a:noFill/>
                <a:prstDash val="sysDot"/>
              </a:ln>
              <a:solidFill>
                <a:schemeClr val="tx1"/>
              </a:solidFill>
              <a:latin typeface="+mn-ea"/>
              <a:cs typeface="+mn-ea"/>
              <a:sym typeface="+mn-ea"/>
            </a:endParaRPr>
          </a:p>
        </p:txBody>
      </p:sp>
      <p:sp>
        <p:nvSpPr>
          <p:cNvPr id="16" name="椭圆 15"/>
          <p:cNvSpPr/>
          <p:nvPr>
            <p:custDataLst>
              <p:tags r:id="rId4"/>
            </p:custDataLst>
          </p:nvPr>
        </p:nvSpPr>
        <p:spPr>
          <a:xfrm>
            <a:off x="7836344" y="1907948"/>
            <a:ext cx="2458171" cy="2458171"/>
          </a:xfrm>
          <a:prstGeom prst="ellipse">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17" name="椭圆 16"/>
          <p:cNvSpPr/>
          <p:nvPr>
            <p:custDataLst>
              <p:tags r:id="rId5"/>
            </p:custDataLst>
          </p:nvPr>
        </p:nvSpPr>
        <p:spPr>
          <a:xfrm>
            <a:off x="7962961" y="2034992"/>
            <a:ext cx="2204936" cy="2204936"/>
          </a:xfrm>
          <a:prstGeom prst="ellipse">
            <a:avLst/>
          </a:prstGeom>
          <a:solidFill>
            <a:schemeClr val="accent3"/>
          </a:solidFill>
          <a:ln>
            <a:noFill/>
          </a:ln>
          <a:effectLst>
            <a:innerShdw blurRad="152400">
              <a:schemeClr val="accent3">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利用现代技术</a:t>
            </a:r>
            <a:endParaRPr lang="zh-CN" altLang="en-US" sz="1600" b="1">
              <a:solidFill>
                <a:schemeClr val="bg1"/>
              </a:solidFill>
              <a:latin typeface="+mn-ea"/>
              <a:cs typeface="+mj-ea"/>
              <a:sym typeface="+mn-ea"/>
            </a:endParaRPr>
          </a:p>
        </p:txBody>
      </p:sp>
      <p:sp>
        <p:nvSpPr>
          <p:cNvPr id="19" name="椭圆 18"/>
          <p:cNvSpPr/>
          <p:nvPr>
            <p:custDataLst>
              <p:tags r:id="rId6"/>
            </p:custDataLst>
          </p:nvPr>
        </p:nvSpPr>
        <p:spPr>
          <a:xfrm>
            <a:off x="8077642"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20" name="弧形 19"/>
          <p:cNvSpPr/>
          <p:nvPr>
            <p:custDataLst>
              <p:tags r:id="rId7"/>
            </p:custDataLst>
          </p:nvPr>
        </p:nvSpPr>
        <p:spPr>
          <a:xfrm flipV="1">
            <a:off x="7502534" y="1577975"/>
            <a:ext cx="3125791" cy="3125791"/>
          </a:xfrm>
          <a:prstGeom prst="arc">
            <a:avLst>
              <a:gd name="adj1" fmla="val 1352946"/>
              <a:gd name="adj2" fmla="val 10848491"/>
            </a:avLst>
          </a:prstGeom>
          <a:ln w="44450" cap="rnd">
            <a:solidFill>
              <a:schemeClr val="accent3">
                <a:alpha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sp>
        <p:nvSpPr>
          <p:cNvPr id="22" name="椭圆 21"/>
          <p:cNvSpPr/>
          <p:nvPr>
            <p:custDataLst>
              <p:tags r:id="rId8"/>
            </p:custDataLst>
          </p:nvPr>
        </p:nvSpPr>
        <p:spPr>
          <a:xfrm>
            <a:off x="1654679" y="1907948"/>
            <a:ext cx="2458171" cy="24581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23" name="椭圆 22"/>
          <p:cNvSpPr/>
          <p:nvPr>
            <p:custDataLst>
              <p:tags r:id="rId9"/>
            </p:custDataLst>
          </p:nvPr>
        </p:nvSpPr>
        <p:spPr>
          <a:xfrm>
            <a:off x="1781296" y="2034992"/>
            <a:ext cx="2204936" cy="2204936"/>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增强审美认知</a:t>
            </a:r>
            <a:endParaRPr lang="zh-CN" altLang="en-US" sz="1600" b="1">
              <a:solidFill>
                <a:schemeClr val="bg1"/>
              </a:solidFill>
              <a:latin typeface="+mn-ea"/>
              <a:cs typeface="+mj-ea"/>
              <a:sym typeface="+mn-ea"/>
            </a:endParaRPr>
          </a:p>
        </p:txBody>
      </p:sp>
      <p:sp>
        <p:nvSpPr>
          <p:cNvPr id="30" name="椭圆 29"/>
          <p:cNvSpPr/>
          <p:nvPr>
            <p:custDataLst>
              <p:tags r:id="rId10"/>
            </p:custDataLst>
          </p:nvPr>
        </p:nvSpPr>
        <p:spPr>
          <a:xfrm>
            <a:off x="1895977"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1" name="弧形 30"/>
          <p:cNvSpPr/>
          <p:nvPr>
            <p:custDataLst>
              <p:tags r:id="rId11"/>
            </p:custDataLst>
          </p:nvPr>
        </p:nvSpPr>
        <p:spPr>
          <a:xfrm flipV="1">
            <a:off x="1320868" y="1577975"/>
            <a:ext cx="3125791" cy="3125791"/>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sp>
        <p:nvSpPr>
          <p:cNvPr id="32" name="椭圆 31"/>
          <p:cNvSpPr/>
          <p:nvPr>
            <p:custDataLst>
              <p:tags r:id="rId12"/>
            </p:custDataLst>
          </p:nvPr>
        </p:nvSpPr>
        <p:spPr>
          <a:xfrm>
            <a:off x="4745512" y="1907948"/>
            <a:ext cx="2458171" cy="2458171"/>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33" name="椭圆 32"/>
          <p:cNvSpPr/>
          <p:nvPr>
            <p:custDataLst>
              <p:tags r:id="rId13"/>
            </p:custDataLst>
          </p:nvPr>
        </p:nvSpPr>
        <p:spPr>
          <a:xfrm>
            <a:off x="4872128" y="2034992"/>
            <a:ext cx="2204936" cy="2204936"/>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深化情感体验</a:t>
            </a:r>
            <a:endParaRPr lang="zh-CN" altLang="en-US" sz="1600" b="1">
              <a:solidFill>
                <a:schemeClr val="bg1"/>
              </a:solidFill>
              <a:latin typeface="+mn-ea"/>
              <a:cs typeface="+mj-ea"/>
              <a:sym typeface="+mn-ea"/>
            </a:endParaRPr>
          </a:p>
        </p:txBody>
      </p:sp>
      <p:sp>
        <p:nvSpPr>
          <p:cNvPr id="34" name="椭圆 33"/>
          <p:cNvSpPr/>
          <p:nvPr>
            <p:custDataLst>
              <p:tags r:id="rId14"/>
            </p:custDataLst>
          </p:nvPr>
        </p:nvSpPr>
        <p:spPr>
          <a:xfrm>
            <a:off x="4986810" y="2149246"/>
            <a:ext cx="1975575" cy="1975575"/>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5" name="弧形 34"/>
          <p:cNvSpPr/>
          <p:nvPr>
            <p:custDataLst>
              <p:tags r:id="rId15"/>
            </p:custDataLst>
          </p:nvPr>
        </p:nvSpPr>
        <p:spPr>
          <a:xfrm flipV="1">
            <a:off x="4411701" y="1577975"/>
            <a:ext cx="3125791" cy="3125791"/>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pic>
        <p:nvPicPr>
          <p:cNvPr id="37" name="图片 15" descr="343439383331313b343532303033313bd3a6d3c3c9ccb3c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686377" y="2573010"/>
            <a:ext cx="386711" cy="386711"/>
          </a:xfrm>
          <a:prstGeom prst="rect">
            <a:avLst/>
          </a:prstGeom>
        </p:spPr>
      </p:pic>
      <p:pic>
        <p:nvPicPr>
          <p:cNvPr id="39" name="图片 19" descr="343435383038363b343532323339393bd6b4d0d0d5aad2a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765699" y="2549989"/>
            <a:ext cx="386711" cy="386711"/>
          </a:xfrm>
          <a:prstGeom prst="rect">
            <a:avLst/>
          </a:prstGeom>
        </p:spPr>
      </p:pic>
      <p:pic>
        <p:nvPicPr>
          <p:cNvPr id="41" name="图片 11" descr="343439383331313b343532303032373bbfcdbba7b5b5b0b8"/>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871244" y="2564700"/>
            <a:ext cx="386711" cy="386711"/>
          </a:xfrm>
          <a:prstGeom prst="rect">
            <a:avLst/>
          </a:prstGeom>
        </p:spPr>
      </p:pic>
      <p:sp>
        <p:nvSpPr>
          <p:cNvPr id="3" name="文本框 2"/>
          <p:cNvSpPr txBox="1"/>
          <p:nvPr/>
        </p:nvSpPr>
        <p:spPr>
          <a:xfrm>
            <a:off x="3373755" y="495300"/>
            <a:ext cx="5445125" cy="583565"/>
          </a:xfrm>
          <a:prstGeom prst="rect">
            <a:avLst/>
          </a:prstGeom>
          <a:noFill/>
        </p:spPr>
        <p:txBody>
          <a:bodyPr wrap="square" rtlCol="0">
            <a:spAutoFit/>
          </a:bodyPr>
          <a:p>
            <a:pPr algn="ctr"/>
            <a:r>
              <a:rPr lang="zh-CN" altLang="en-US" sz="3200" b="1"/>
              <a:t>四、审美能力</a:t>
            </a:r>
            <a:r>
              <a:rPr lang="zh-CN" altLang="en-US" sz="3200" b="1"/>
              <a:t>的培养策略</a:t>
            </a:r>
            <a:endParaRPr lang="zh-CN" altLang="en-US" sz="3200" b="1"/>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171825" y="2644140"/>
            <a:ext cx="5549900" cy="1322070"/>
          </a:xfrm>
          <a:prstGeom prst="rect">
            <a:avLst/>
          </a:prstGeom>
          <a:noFill/>
        </p:spPr>
        <p:txBody>
          <a:bodyPr wrap="square" rtlCol="0">
            <a:spAutoFit/>
          </a:bodyPr>
          <a:lstStyle/>
          <a:p>
            <a:pPr algn="dist"/>
            <a:r>
              <a:rPr lang="zh-CN" altLang="en-US" sz="80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lt"/>
              </a:rPr>
              <a:t>感 谢 聆 听 ！</a:t>
            </a:r>
            <a:endParaRPr lang="zh-CN" altLang="en-US" sz="8000" b="1" dirty="0" smtClean="0">
              <a:gradFill>
                <a:gsLst>
                  <a:gs pos="0">
                    <a:srgbClr val="E30000"/>
                  </a:gs>
                  <a:gs pos="100000">
                    <a:srgbClr val="76030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467360" y="1227455"/>
            <a:ext cx="11500485" cy="5189855"/>
          </a:xfrm>
          <a:prstGeom prst="rect">
            <a:avLst/>
          </a:prstGeom>
          <a:noFill/>
          <a:ln w="63500" cmpd="sng">
            <a:noFill/>
            <a:prstDash val="sysDash"/>
          </a:ln>
        </p:spPr>
        <p:txBody>
          <a:bodyPr wrap="square" rtlCol="0" anchor="t">
            <a:noAutofit/>
          </a:bodyPr>
          <a:lstStyle/>
          <a:p>
            <a:pPr algn="just" eaLnBrk="0" fontAlgn="auto" hangingPunct="0">
              <a:lnSpc>
                <a:spcPct val="200000"/>
              </a:lnSpc>
              <a:spcBef>
                <a:spcPts val="0"/>
              </a:spcBef>
              <a:spcAft>
                <a:spcPts val="0"/>
              </a:spcAft>
              <a:buClrTx/>
              <a:buSzTx/>
              <a:buFontTx/>
              <a:defRPr/>
            </a:pPr>
            <a:r>
              <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rPr>
              <a:t>1.“提升艺术素养/审美能力，对你个人来说重要吗？为什么？”</a:t>
            </a:r>
            <a:endPar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endParaRPr>
          </a:p>
          <a:p>
            <a:pPr algn="just" eaLnBrk="0" fontAlgn="auto" hangingPunct="0">
              <a:lnSpc>
                <a:spcPct val="200000"/>
              </a:lnSpc>
              <a:spcBef>
                <a:spcPts val="0"/>
              </a:spcBef>
              <a:spcAft>
                <a:spcPts val="0"/>
              </a:spcAft>
              <a:buClrTx/>
              <a:buSzTx/>
              <a:buFontTx/>
              <a:defRPr/>
            </a:pPr>
            <a:r>
              <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rPr>
              <a:t>2.日常生活中，你在哪些地方会关注到“美”？</a:t>
            </a:r>
            <a:endPar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endParaRPr>
          </a:p>
          <a:p>
            <a:pPr algn="just" eaLnBrk="0" fontAlgn="auto" hangingPunct="0">
              <a:lnSpc>
                <a:spcPct val="200000"/>
              </a:lnSpc>
              <a:spcBef>
                <a:spcPts val="0"/>
              </a:spcBef>
              <a:spcAft>
                <a:spcPts val="0"/>
              </a:spcAft>
              <a:buClrTx/>
              <a:buSzTx/>
              <a:buFontTx/>
              <a:defRPr/>
            </a:pPr>
            <a:r>
              <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rPr>
              <a:t>3.如果只能选择一种艺术形式（音乐、绘画、电影、文学、舞蹈、戏剧等）来提升你的艺术素养/审美能力，你会选哪个？为什么？</a:t>
            </a:r>
            <a:endPar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endParaRPr>
          </a:p>
          <a:p>
            <a:pPr algn="just" eaLnBrk="0" fontAlgn="auto" hangingPunct="0">
              <a:lnSpc>
                <a:spcPct val="200000"/>
              </a:lnSpc>
              <a:spcBef>
                <a:spcPts val="0"/>
              </a:spcBef>
              <a:spcAft>
                <a:spcPts val="0"/>
              </a:spcAft>
              <a:buClrTx/>
              <a:buSzTx/>
              <a:buFontTx/>
              <a:defRPr/>
            </a:pPr>
            <a:r>
              <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rPr>
              <a:t>4.“艺术素养/审美能力在现代社会有什么用？”</a:t>
            </a:r>
            <a:endParaRPr lang="zh-CN" altLang="en-US" sz="3000" b="1" kern="100" noProof="0" dirty="0">
              <a:solidFill>
                <a:schemeClr val="accent1"/>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课前讨论</a:t>
            </a:r>
            <a:endParaRPr lang="zh-CN" altLang="en-US" sz="2400" b="1" spc="600" dirty="0">
              <a:solidFill>
                <a:schemeClr val="bg1"/>
              </a:solidFill>
              <a:latin typeface="微软雅黑" panose="020B0503020204020204" charset="-122"/>
              <a:ea typeface="微软雅黑" panose="020B0503020204020204" charset="-122"/>
            </a:endParaRPr>
          </a:p>
        </p:txBody>
      </p:sp>
      <p:sp>
        <p:nvSpPr>
          <p:cNvPr id="4" name="矩形 3"/>
          <p:cNvSpPr/>
          <p:nvPr>
            <p:custDataLst>
              <p:tags r:id="rId1"/>
            </p:custDataLst>
          </p:nvPr>
        </p:nvSpPr>
        <p:spPr>
          <a:xfrm>
            <a:off x="2081" y="6581624"/>
            <a:ext cx="2158581" cy="274320"/>
          </a:xfrm>
          <a:prstGeom prst="rect">
            <a:avLst/>
          </a:prstGeom>
        </p:spPr>
        <p:txBody>
          <a:bodyPr wrap="square" lIns="91426" tIns="45712" rIns="91426" bIns="45712">
            <a:spAutoFit/>
          </a:bodyPr>
          <a:p>
            <a:r>
              <a:rPr lang="zh-CN" altLang="en-US" sz="1200" b="1" dirty="0">
                <a:solidFill>
                  <a:srgbClr val="0C5EB8"/>
                </a:solidFill>
                <a:latin typeface="微软雅黑" panose="020B0503020204020204" charset="-122"/>
                <a:ea typeface="微软雅黑" panose="020B0503020204020204" charset="-122"/>
              </a:rPr>
              <a:t>厚德明道 </a:t>
            </a:r>
            <a:r>
              <a:rPr lang="en-US" altLang="zh-CN" sz="1200" b="1" dirty="0">
                <a:solidFill>
                  <a:srgbClr val="0C5EB8"/>
                </a:solidFill>
                <a:latin typeface="微软雅黑" panose="020B0503020204020204" charset="-122"/>
                <a:ea typeface="微软雅黑" panose="020B0503020204020204" charset="-122"/>
              </a:rPr>
              <a:t>I</a:t>
            </a:r>
            <a:r>
              <a:rPr lang="zh-CN" altLang="en-US" sz="1200" b="1" dirty="0">
                <a:solidFill>
                  <a:srgbClr val="0C5EB8"/>
                </a:solidFill>
                <a:latin typeface="微软雅黑" panose="020B0503020204020204" charset="-122"/>
                <a:ea typeface="微软雅黑" panose="020B0503020204020204" charset="-122"/>
              </a:rPr>
              <a:t> 善学励能</a:t>
            </a:r>
            <a:endParaRPr lang="zh-CN" altLang="en-US" sz="1200" b="1" dirty="0">
              <a:solidFill>
                <a:srgbClr val="0C5EB8"/>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002" name="TextBox 2"/>
          <p:cNvSpPr txBox="1"/>
          <p:nvPr/>
        </p:nvSpPr>
        <p:spPr>
          <a:xfrm>
            <a:off x="0" y="2599690"/>
            <a:ext cx="12172950" cy="1592580"/>
          </a:xfrm>
          <a:prstGeom prst="rect">
            <a:avLst/>
          </a:prstGeom>
          <a:solidFill>
            <a:srgbClr val="DEEBF6">
              <a:alpha val="100000"/>
            </a:srgbClr>
          </a:solidFill>
        </p:spPr>
        <p:txBody>
          <a:bodyPr vert="horz" wrap="square" lIns="91440" tIns="45720" rIns="91440" bIns="45720" rtlCol="0" anchor="ctr" anchorCtr="0">
            <a:normAutofit/>
          </a:bodyPr>
          <a:lstStyle/>
          <a:p>
            <a:pPr algn="ctr">
              <a:lnSpc>
                <a:spcPct val="100000"/>
              </a:lnSpc>
              <a:spcBef>
                <a:spcPct val="0"/>
              </a:spcBef>
              <a:spcAft>
                <a:spcPct val="0"/>
              </a:spcAft>
            </a:pPr>
            <a:r>
              <a:rPr lang="zh-CN" altLang="en-US" sz="4000" b="1">
                <a:solidFill>
                  <a:srgbClr val="000000">
                    <a:alpha val="100000"/>
                  </a:srgbClr>
                </a:solidFill>
                <a:latin typeface="微软雅黑" panose="020B0503020204020204" charset="-122"/>
                <a:ea typeface="微软雅黑" panose="020B0503020204020204" charset="-122"/>
                <a:cs typeface="微软雅黑" panose="020B0503020204020204" charset="-122"/>
              </a:rPr>
              <a:t>第一讲 </a:t>
            </a:r>
            <a:r>
              <a:rPr lang="en-US" sz="4000" b="1">
                <a:solidFill>
                  <a:srgbClr val="000000">
                    <a:alpha val="100000"/>
                  </a:srgbClr>
                </a:solidFill>
                <a:latin typeface="微软雅黑" panose="020B0503020204020204" charset="-122"/>
                <a:ea typeface="微软雅黑" panose="020B0503020204020204" charset="-122"/>
                <a:cs typeface="微软雅黑" panose="020B0503020204020204" charset="-122"/>
              </a:rPr>
              <a:t>艺术素养</a:t>
            </a:r>
            <a:endParaRPr lang="en-US" sz="4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452778" y="1165363"/>
            <a:ext cx="11610820" cy="5189988"/>
          </a:xfrm>
          <a:prstGeom prst="rect">
            <a:avLst/>
          </a:prstGeom>
          <a:noFill/>
          <a:ln w="63500" cmpd="sng">
            <a:noFill/>
            <a:prstDash val="sysDash"/>
          </a:ln>
        </p:spPr>
        <p:txBody>
          <a:bodyPr wrap="square" rtlCol="0" anchor="t">
            <a:noAutofit/>
          </a:bodyPr>
          <a:lstStyle/>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知识目标：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marL="0" lvl="3" indent="0" algn="just" eaLnBrk="0" hangingPunct="0">
              <a:lnSpc>
                <a:spcPct val="156000"/>
              </a:lnSpc>
              <a:spcAft>
                <a:spcPts val="0"/>
              </a:spcAft>
              <a:buNone/>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能正确说出</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艺术素养的定义</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endParaRPr lang="en-US" altLang="zh-CN" sz="2400" b="1" dirty="0" smtClean="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marL="0" lvl="3" algn="just" eaLnBrk="0" hangingPunct="0">
              <a:lnSpc>
                <a:spcPct val="156000"/>
              </a:lnSpc>
              <a:spcAft>
                <a:spcPts val="0"/>
              </a:spcAft>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2.</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能阐述</a:t>
            </a:r>
            <a:r>
              <a:rPr lang="zh-CN" altLang="en-US"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艺术素养的多元性</a:t>
            </a:r>
            <a:r>
              <a:rPr lang="zh-CN" altLang="en-US" sz="2400" b="1" kern="100" dirty="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zh-CN" altLang="en-US" sz="2400" b="1" kern="100" dirty="0">
              <a:solidFill>
                <a:srgbClr val="003366"/>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eaLnBrk="0" hangingPunct="0">
              <a:lnSpc>
                <a:spcPct val="156000"/>
              </a:lnSpc>
              <a:spcAft>
                <a:spcPts val="0"/>
              </a:spcAft>
              <a:defRPr/>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3.</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能概括</a:t>
            </a:r>
            <a:r>
              <a:rPr lang="zh-CN" altLang="en-US" sz="24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rPr>
              <a:t>艺术素养的价值</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dirty="0">
              <a:solidFill>
                <a:srgbClr val="0000FF"/>
              </a:solidFill>
              <a:latin typeface="微软雅黑" panose="020B0503020204020204" charset="-122"/>
              <a:ea typeface="微软雅黑" panose="020B0503020204020204" charset="-122"/>
              <a:cs typeface="Arial" panose="020B0604020202020204" pitchFamily="34" charset="0"/>
              <a:sym typeface="+mn-ea"/>
            </a:endParaRPr>
          </a:p>
          <a:p>
            <a:pPr algn="just" eaLnBrk="0" hangingPunct="0">
              <a:lnSpc>
                <a:spcPct val="156000"/>
              </a:lnSpc>
              <a:spcAft>
                <a:spcPts val="0"/>
              </a:spcAft>
              <a:defRPr/>
            </a:pP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能力</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6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dirty="0">
                <a:solidFill>
                  <a:srgbClr val="C00000"/>
                </a:solidFill>
                <a:latin typeface="微软雅黑" panose="020B0503020204020204" charset="-122"/>
                <a:ea typeface="微软雅黑" panose="020B0503020204020204" charset="-122"/>
                <a:cs typeface="微软雅黑" panose="020B0503020204020204" charset="-122"/>
                <a:sym typeface="+mn-ea"/>
              </a:rPr>
              <a:t>学会</a:t>
            </a:r>
            <a:r>
              <a:rPr lang="zh-CN" altLang="en-US" sz="2400" b="1" kern="100" noProof="0" dirty="0">
                <a:ln>
                  <a:noFill/>
                </a:ln>
                <a:effectLst/>
                <a:uLnTx/>
                <a:uFillTx/>
                <a:latin typeface="微软雅黑" panose="020B0503020204020204" charset="-122"/>
                <a:ea typeface="微软雅黑" panose="020B0503020204020204" charset="-122"/>
                <a:cs typeface="微软雅黑" panose="020B0503020204020204" charset="-122"/>
                <a:sym typeface="+mn-ea"/>
              </a:rPr>
              <a:t>在各个领域中</a:t>
            </a:r>
            <a:r>
              <a:rPr lang="zh-CN" altLang="en-US" sz="2400" b="1" kern="100" dirty="0" smtClean="0">
                <a:solidFill>
                  <a:schemeClr val="tx1"/>
                </a:solidFill>
                <a:latin typeface="微软雅黑" panose="020B0503020204020204" charset="-122"/>
                <a:ea typeface="微软雅黑" panose="020B0503020204020204" charset="-122"/>
                <a:cs typeface="微软雅黑" panose="020B0503020204020204" charset="-122"/>
                <a:sym typeface="+mn-ea"/>
              </a:rPr>
              <a:t>应用艺术素养</a:t>
            </a:r>
            <a:r>
              <a:rPr lang="zh-CN" altLang="zh-CN" sz="2400" b="1" kern="1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zh-CN" sz="2400" b="1" kern="1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情感、态度、价值观目标：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60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建立</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良好</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的艺术观。</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60000"/>
              </a:lnSpc>
              <a:spcBef>
                <a:spcPts val="0"/>
              </a:spcBef>
              <a:spcAft>
                <a:spcPts val="0"/>
              </a:spcAft>
            </a:pPr>
            <a:r>
              <a:rPr lang="en-US" altLang="zh-CN" sz="2400" b="1" kern="100" noProof="0" dirty="0">
                <a:ln>
                  <a:noFill/>
                </a:ln>
                <a:solidFill>
                  <a:srgbClr val="C00000"/>
                </a:solidFill>
                <a:effectLst/>
                <a:uLnTx/>
                <a:uFillTx/>
                <a:latin typeface="微软雅黑" panose="020B0503020204020204" charset="-122"/>
                <a:ea typeface="微软雅黑" panose="020B0503020204020204" charset="-122"/>
                <a:cs typeface="微软雅黑" panose="020B0503020204020204" charset="-122"/>
                <a:sym typeface="+mn-ea"/>
              </a:rPr>
              <a:t>2.具备</a:t>
            </a:r>
            <a:r>
              <a:rPr lang="zh-CN" altLang="en-US" sz="2400" b="1" dirty="0">
                <a:latin typeface="微软雅黑" panose="020B0503020204020204" charset="-122"/>
                <a:ea typeface="微软雅黑" panose="020B0503020204020204" charset="-122"/>
                <a:cs typeface="Arial" panose="020B0604020202020204" pitchFamily="34" charset="0"/>
                <a:sym typeface="+mn-ea"/>
              </a:rPr>
              <a:t>高尚的艺术素养。</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60000"/>
              </a:lnSpc>
              <a:spcBef>
                <a:spcPts val="0"/>
              </a:spcBef>
              <a:spcAft>
                <a:spcPts val="0"/>
              </a:spcAft>
            </a:pP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endParaRPr lang="zh-CN" altLang="en-US" sz="2400" b="1" spc="600" dirty="0">
              <a:solidFill>
                <a:schemeClr val="bg1"/>
              </a:solidFill>
              <a:latin typeface="微软雅黑" panose="020B0503020204020204" charset="-122"/>
              <a:ea typeface="微软雅黑" panose="020B0503020204020204" charset="-122"/>
            </a:endParaRPr>
          </a:p>
        </p:txBody>
      </p:sp>
      <p:sp>
        <p:nvSpPr>
          <p:cNvPr id="4" name="矩形 3"/>
          <p:cNvSpPr/>
          <p:nvPr>
            <p:custDataLst>
              <p:tags r:id="rId1"/>
            </p:custDataLst>
          </p:nvPr>
        </p:nvSpPr>
        <p:spPr>
          <a:xfrm>
            <a:off x="2081" y="6581624"/>
            <a:ext cx="2158581" cy="274320"/>
          </a:xfrm>
          <a:prstGeom prst="rect">
            <a:avLst/>
          </a:prstGeom>
        </p:spPr>
        <p:txBody>
          <a:bodyPr wrap="square" lIns="91426" tIns="45712" rIns="91426" bIns="45712">
            <a:spAutoFit/>
          </a:bodyPr>
          <a:p>
            <a:r>
              <a:rPr lang="zh-CN" altLang="en-US" sz="1200" b="1" dirty="0">
                <a:solidFill>
                  <a:srgbClr val="0C5EB8"/>
                </a:solidFill>
                <a:latin typeface="微软雅黑" panose="020B0503020204020204" charset="-122"/>
                <a:ea typeface="微软雅黑" panose="020B0503020204020204" charset="-122"/>
              </a:rPr>
              <a:t>厚德明道 </a:t>
            </a:r>
            <a:r>
              <a:rPr lang="en-US" altLang="zh-CN" sz="1200" b="1" dirty="0">
                <a:solidFill>
                  <a:srgbClr val="0C5EB8"/>
                </a:solidFill>
                <a:latin typeface="微软雅黑" panose="020B0503020204020204" charset="-122"/>
                <a:ea typeface="微软雅黑" panose="020B0503020204020204" charset="-122"/>
              </a:rPr>
              <a:t>I</a:t>
            </a:r>
            <a:r>
              <a:rPr lang="zh-CN" altLang="en-US" sz="1200" b="1" dirty="0">
                <a:solidFill>
                  <a:srgbClr val="0C5EB8"/>
                </a:solidFill>
                <a:latin typeface="微软雅黑" panose="020B0503020204020204" charset="-122"/>
                <a:ea typeface="微软雅黑" panose="020B0503020204020204" charset="-122"/>
              </a:rPr>
              <a:t> 善学励能</a:t>
            </a:r>
            <a:endParaRPr lang="zh-CN" altLang="en-US" sz="1200" b="1" dirty="0">
              <a:solidFill>
                <a:srgbClr val="0C5EB8"/>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72770" y="962660"/>
            <a:ext cx="1217930" cy="689610"/>
            <a:chOff x="902" y="2462"/>
            <a:chExt cx="1918" cy="1086"/>
          </a:xfrm>
        </p:grpSpPr>
        <p:grpSp>
          <p:nvGrpSpPr>
            <p:cNvPr id="27" name="组合 26"/>
            <p:cNvGrpSpPr/>
            <p:nvPr/>
          </p:nvGrpSpPr>
          <p:grpSpPr>
            <a:xfrm>
              <a:off x="902" y="2671"/>
              <a:ext cx="1918" cy="686"/>
              <a:chOff x="902" y="2671"/>
              <a:chExt cx="1918" cy="686"/>
            </a:xfrm>
          </p:grpSpPr>
          <p:sp>
            <p:nvSpPr>
              <p:cNvPr id="2" name="AutoShape 2"/>
              <p:cNvSpPr/>
              <p:nvPr/>
            </p:nvSpPr>
            <p:spPr>
              <a:xfrm>
                <a:off x="902" y="2671"/>
                <a:ext cx="1471" cy="686"/>
              </a:xfrm>
              <a:prstGeom prst="roundRect">
                <a:avLst/>
              </a:prstGeom>
              <a:solidFill>
                <a:schemeClr val="accent2">
                  <a:alpha val="100000"/>
                </a:schemeClr>
              </a:solidFill>
            </p:spPr>
          </p:sp>
          <p:sp>
            <p:nvSpPr>
              <p:cNvPr id="3" name="Freeform 3"/>
              <p:cNvSpPr/>
              <p:nvPr/>
            </p:nvSpPr>
            <p:spPr>
              <a:xfrm>
                <a:off x="2118" y="2671"/>
                <a:ext cx="703" cy="686"/>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grpSp>
        <p:sp>
          <p:nvSpPr>
            <p:cNvPr id="6" name="TextBox 6"/>
            <p:cNvSpPr txBox="1"/>
            <p:nvPr/>
          </p:nvSpPr>
          <p:spPr>
            <a:xfrm>
              <a:off x="902" y="2462"/>
              <a:ext cx="1672" cy="1086"/>
            </a:xfrm>
            <a:prstGeom prst="rect">
              <a:avLst/>
            </a:prstGeom>
          </p:spPr>
          <p:txBody>
            <a:bodyPr vert="horz" wrap="square" lIns="123825" tIns="123825" rIns="57150" bIns="123825" rtlCol="0" anchor="ctr" anchorCtr="0">
              <a:noAutofit/>
            </a:bodyPr>
            <a:lstStyle/>
            <a:p>
              <a:pPr algn="ctr">
                <a:lnSpc>
                  <a:spcPct val="150000"/>
                </a:lnSpc>
              </a:pPr>
              <a:r>
                <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8" name="TextBox 8"/>
          <p:cNvSpPr txBox="1"/>
          <p:nvPr/>
        </p:nvSpPr>
        <p:spPr>
          <a:xfrm>
            <a:off x="416560" y="1652270"/>
            <a:ext cx="2830830" cy="970915"/>
          </a:xfrm>
          <a:prstGeom prst="rect">
            <a:avLst/>
          </a:prstGeom>
        </p:spPr>
        <p:txBody>
          <a:bodyPr vert="horz" wrap="square" lIns="123825" tIns="123825" rIns="57150" bIns="123825" rtlCol="0" anchor="t" anchorCtr="0">
            <a:noAutofit/>
          </a:bodyPr>
          <a:lstStyle/>
          <a:p>
            <a:pPr>
              <a:lnSpc>
                <a:spcPct val="120000"/>
              </a:lnSpc>
            </a:pPr>
            <a:r>
              <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艺术作品的欣赏能力</a:t>
            </a:r>
            <a:endPar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1079500" y="2519045"/>
            <a:ext cx="10032365" cy="2670810"/>
          </a:xfrm>
          <a:prstGeom prst="rect">
            <a:avLst/>
          </a:prstGeom>
        </p:spPr>
        <p:txBody>
          <a:bodyPr vert="horz" wrap="square" lIns="123825" tIns="123825" rIns="57150" bIns="123825" rtlCol="0" anchor="t" anchorCtr="0">
            <a:noAutofit/>
          </a:bodyPr>
          <a:lstStyle/>
          <a:p>
            <a:pPr fontAlgn="auto">
              <a:lnSpc>
                <a:spcPct val="150000"/>
              </a:lnSpc>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艺术作品是艺术家运用一定的物质材料媒介和艺术语言，通过艺术构思和艺术创作，将头脑中形成的主客体统一的审美意象物态化而创造出来的审美鉴赏对象，其欣赏过程要求欣赏者具备一定的艺术素养。</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00004" name="TextBox 27"/>
          <p:cNvSpPr txBox="1"/>
          <p:nvPr/>
        </p:nvSpPr>
        <p:spPr>
          <a:xfrm>
            <a:off x="3373755" y="495300"/>
            <a:ext cx="5445125" cy="583565"/>
          </a:xfrm>
          <a:prstGeom prst="rect">
            <a:avLst/>
          </a:prstGeom>
          <a:noFill/>
        </p:spPr>
        <p:txBody>
          <a:bodyPr vert="horz" wrap="square" lIns="91440" tIns="45720" rIns="91440" bIns="45720" rtlCol="0" anchor="t" anchorCtr="0">
            <a:normAutofit lnSpcReduction="20000"/>
          </a:bodyPr>
          <a:lstStyle/>
          <a:p>
            <a:pPr algn="ctr">
              <a:lnSpc>
                <a:spcPct val="80000"/>
              </a:lnSpc>
            </a:pP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一、艺术素养的核心要素</a:t>
            </a:r>
            <a:endPar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72770" y="962660"/>
            <a:ext cx="1217930" cy="689610"/>
            <a:chOff x="902" y="2462"/>
            <a:chExt cx="1918" cy="1086"/>
          </a:xfrm>
        </p:grpSpPr>
        <p:grpSp>
          <p:nvGrpSpPr>
            <p:cNvPr id="27" name="组合 26"/>
            <p:cNvGrpSpPr/>
            <p:nvPr/>
          </p:nvGrpSpPr>
          <p:grpSpPr>
            <a:xfrm>
              <a:off x="902" y="2671"/>
              <a:ext cx="1918" cy="686"/>
              <a:chOff x="902" y="2671"/>
              <a:chExt cx="1918" cy="686"/>
            </a:xfrm>
          </p:grpSpPr>
          <p:sp>
            <p:nvSpPr>
              <p:cNvPr id="2" name="AutoShape 2"/>
              <p:cNvSpPr/>
              <p:nvPr/>
            </p:nvSpPr>
            <p:spPr>
              <a:xfrm>
                <a:off x="902" y="2671"/>
                <a:ext cx="1471" cy="686"/>
              </a:xfrm>
              <a:prstGeom prst="roundRect">
                <a:avLst/>
              </a:prstGeom>
              <a:solidFill>
                <a:schemeClr val="accent2">
                  <a:alpha val="100000"/>
                </a:schemeClr>
              </a:solidFill>
            </p:spPr>
          </p:sp>
          <p:sp>
            <p:nvSpPr>
              <p:cNvPr id="3" name="Freeform 3"/>
              <p:cNvSpPr/>
              <p:nvPr/>
            </p:nvSpPr>
            <p:spPr>
              <a:xfrm>
                <a:off x="2118" y="2671"/>
                <a:ext cx="703" cy="686"/>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grpSp>
        <p:sp>
          <p:nvSpPr>
            <p:cNvPr id="6" name="TextBox 6"/>
            <p:cNvSpPr txBox="1"/>
            <p:nvPr/>
          </p:nvSpPr>
          <p:spPr>
            <a:xfrm>
              <a:off x="902" y="2462"/>
              <a:ext cx="1672" cy="1086"/>
            </a:xfrm>
            <a:prstGeom prst="rect">
              <a:avLst/>
            </a:prstGeom>
          </p:spPr>
          <p:txBody>
            <a:bodyPr vert="horz" wrap="square" lIns="123825" tIns="123825" rIns="57150" bIns="123825" rtlCol="0" anchor="ctr" anchorCtr="0">
              <a:noAutofit/>
            </a:bodyPr>
            <a:lstStyle/>
            <a:p>
              <a:pPr algn="ctr">
                <a:lnSpc>
                  <a:spcPct val="150000"/>
                </a:lnSpc>
              </a:pPr>
              <a:r>
                <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8" name="TextBox 8"/>
          <p:cNvSpPr txBox="1"/>
          <p:nvPr/>
        </p:nvSpPr>
        <p:spPr>
          <a:xfrm>
            <a:off x="416560" y="1652270"/>
            <a:ext cx="3556635" cy="970915"/>
          </a:xfrm>
          <a:prstGeom prst="rect">
            <a:avLst/>
          </a:prstGeom>
        </p:spPr>
        <p:txBody>
          <a:bodyPr vert="horz" wrap="square" lIns="123825" tIns="123825" rIns="57150" bIns="123825" rtlCol="0" anchor="t" anchorCtr="0">
            <a:noAutofit/>
          </a:bodyPr>
          <a:lstStyle/>
          <a:p>
            <a:pPr>
              <a:lnSpc>
                <a:spcPct val="120000"/>
              </a:lnSpc>
            </a:pPr>
            <a:r>
              <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艺术形式的多元表现力</a:t>
            </a:r>
            <a:endPar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custDataLst>
              <p:tags r:id="rId1"/>
            </p:custDataLst>
          </p:nvPr>
        </p:nvSpPr>
        <p:spPr>
          <a:xfrm>
            <a:off x="2406015" y="4562475"/>
            <a:ext cx="2320290" cy="762000"/>
          </a:xfrm>
          <a:prstGeom prst="rect">
            <a:avLst/>
          </a:prstGeom>
          <a:noFill/>
        </p:spPr>
        <p:txBody>
          <a:bodyPr wrap="square" lIns="0" tIns="0" rIns="0" bIns="0" rtlCol="0" anchor="b">
            <a:noAutofit/>
          </a:bodyPr>
          <a:lstStyle/>
          <a:p>
            <a:pPr algn="ctr">
              <a:spcBef>
                <a:spcPct val="0"/>
              </a:spcBef>
              <a:spcAft>
                <a:spcPct val="0"/>
              </a:spcAft>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艺术作品的欣赏能力</a:t>
            </a:r>
            <a:endParaRPr lang="en-US"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任意多边形: 形状 36"/>
          <p:cNvSpPr/>
          <p:nvPr>
            <p:custDataLst>
              <p:tags r:id="rId2"/>
            </p:custDataLst>
          </p:nvPr>
        </p:nvSpPr>
        <p:spPr>
          <a:xfrm>
            <a:off x="2689860" y="251523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7" name="任意多边形: 形状 38"/>
          <p:cNvSpPr/>
          <p:nvPr>
            <p:custDataLst>
              <p:tags r:id="rId3"/>
            </p:custDataLst>
          </p:nvPr>
        </p:nvSpPr>
        <p:spPr>
          <a:xfrm>
            <a:off x="2914015" y="251460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0" name="任意多边形: 形状 36"/>
          <p:cNvSpPr/>
          <p:nvPr>
            <p:custDataLst>
              <p:tags r:id="rId4"/>
            </p:custDataLst>
          </p:nvPr>
        </p:nvSpPr>
        <p:spPr>
          <a:xfrm>
            <a:off x="5480050" y="251523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任意多边形: 形状 38"/>
          <p:cNvSpPr/>
          <p:nvPr>
            <p:custDataLst>
              <p:tags r:id="rId5"/>
            </p:custDataLst>
          </p:nvPr>
        </p:nvSpPr>
        <p:spPr>
          <a:xfrm>
            <a:off x="5704205" y="251460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15" name="矩形 14"/>
          <p:cNvSpPr/>
          <p:nvPr>
            <p:custDataLst>
              <p:tags r:id="rId6"/>
            </p:custDataLst>
          </p:nvPr>
        </p:nvSpPr>
        <p:spPr>
          <a:xfrm>
            <a:off x="5196205" y="4562475"/>
            <a:ext cx="2320290" cy="762000"/>
          </a:xfrm>
          <a:prstGeom prst="rect">
            <a:avLst/>
          </a:prstGeom>
          <a:noFill/>
        </p:spPr>
        <p:txBody>
          <a:bodyPr wrap="square" lIns="0" tIns="0" rIns="0" bIns="0" rtlCol="0" anchor="b">
            <a:noAutofit/>
          </a:bodyPr>
          <a:lstStyle/>
          <a:p>
            <a:pPr algn="ctr">
              <a:spcBef>
                <a:spcPct val="0"/>
              </a:spcBef>
              <a:spcAft>
                <a:spcPct val="0"/>
              </a:spcAft>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艺术形式的多元表现力</a:t>
            </a:r>
            <a:endParaRPr lang="en-US"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9" name="任意多边形: 形状 36"/>
          <p:cNvSpPr/>
          <p:nvPr>
            <p:custDataLst>
              <p:tags r:id="rId7"/>
            </p:custDataLst>
          </p:nvPr>
        </p:nvSpPr>
        <p:spPr>
          <a:xfrm>
            <a:off x="8270240" y="2515235"/>
            <a:ext cx="478790" cy="412750"/>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1" name="任意多边形: 形状 38"/>
          <p:cNvSpPr/>
          <p:nvPr>
            <p:custDataLst>
              <p:tags r:id="rId8"/>
            </p:custDataLst>
          </p:nvPr>
        </p:nvSpPr>
        <p:spPr>
          <a:xfrm>
            <a:off x="8494395" y="2514600"/>
            <a:ext cx="1528445" cy="1995805"/>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sp>
        <p:nvSpPr>
          <p:cNvPr id="12" name="矩形 11"/>
          <p:cNvSpPr/>
          <p:nvPr>
            <p:custDataLst>
              <p:tags r:id="rId9"/>
            </p:custDataLst>
          </p:nvPr>
        </p:nvSpPr>
        <p:spPr>
          <a:xfrm>
            <a:off x="7957820" y="4562475"/>
            <a:ext cx="2320290" cy="762000"/>
          </a:xfrm>
          <a:prstGeom prst="rect">
            <a:avLst/>
          </a:prstGeom>
          <a:noFill/>
        </p:spPr>
        <p:txBody>
          <a:bodyPr wrap="square" lIns="0" tIns="0" rIns="0" bIns="0" rtlCol="0" anchor="b">
            <a:noAutofit/>
          </a:bodyPr>
          <a:p>
            <a:pPr algn="ctr">
              <a:spcBef>
                <a:spcPct val="0"/>
              </a:spcBef>
              <a:spcAft>
                <a:spcPct val="0"/>
              </a:spcAft>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艺术创作的创新创造能力</a:t>
            </a:r>
            <a:endPar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72770" y="962660"/>
            <a:ext cx="1217930" cy="689610"/>
            <a:chOff x="902" y="2462"/>
            <a:chExt cx="1918" cy="1086"/>
          </a:xfrm>
        </p:grpSpPr>
        <p:grpSp>
          <p:nvGrpSpPr>
            <p:cNvPr id="27" name="组合 26"/>
            <p:cNvGrpSpPr/>
            <p:nvPr/>
          </p:nvGrpSpPr>
          <p:grpSpPr>
            <a:xfrm>
              <a:off x="902" y="2671"/>
              <a:ext cx="1918" cy="686"/>
              <a:chOff x="902" y="2671"/>
              <a:chExt cx="1918" cy="686"/>
            </a:xfrm>
          </p:grpSpPr>
          <p:sp>
            <p:nvSpPr>
              <p:cNvPr id="2" name="AutoShape 2"/>
              <p:cNvSpPr/>
              <p:nvPr/>
            </p:nvSpPr>
            <p:spPr>
              <a:xfrm>
                <a:off x="902" y="2671"/>
                <a:ext cx="1471" cy="686"/>
              </a:xfrm>
              <a:prstGeom prst="roundRect">
                <a:avLst/>
              </a:prstGeom>
              <a:solidFill>
                <a:schemeClr val="accent2">
                  <a:alpha val="100000"/>
                </a:schemeClr>
              </a:solidFill>
            </p:spPr>
          </p:sp>
          <p:sp>
            <p:nvSpPr>
              <p:cNvPr id="3" name="Freeform 3"/>
              <p:cNvSpPr/>
              <p:nvPr/>
            </p:nvSpPr>
            <p:spPr>
              <a:xfrm>
                <a:off x="2118" y="2671"/>
                <a:ext cx="703" cy="686"/>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grpSp>
        <p:sp>
          <p:nvSpPr>
            <p:cNvPr id="6" name="TextBox 6"/>
            <p:cNvSpPr txBox="1"/>
            <p:nvPr/>
          </p:nvSpPr>
          <p:spPr>
            <a:xfrm>
              <a:off x="902" y="2462"/>
              <a:ext cx="1672" cy="1086"/>
            </a:xfrm>
            <a:prstGeom prst="rect">
              <a:avLst/>
            </a:prstGeom>
          </p:spPr>
          <p:txBody>
            <a:bodyPr vert="horz" wrap="square" lIns="123825" tIns="123825" rIns="57150" bIns="123825" rtlCol="0" anchor="ctr" anchorCtr="0">
              <a:noAutofit/>
            </a:bodyPr>
            <a:lstStyle/>
            <a:p>
              <a:pPr algn="ctr">
                <a:lnSpc>
                  <a:spcPct val="150000"/>
                </a:lnSpc>
              </a:pPr>
              <a:r>
                <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8" name="TextBox 8"/>
          <p:cNvSpPr txBox="1"/>
          <p:nvPr/>
        </p:nvSpPr>
        <p:spPr>
          <a:xfrm>
            <a:off x="416560" y="1652270"/>
            <a:ext cx="3620770" cy="970915"/>
          </a:xfrm>
          <a:prstGeom prst="rect">
            <a:avLst/>
          </a:prstGeom>
        </p:spPr>
        <p:txBody>
          <a:bodyPr vert="horz" wrap="square" lIns="123825" tIns="123825" rIns="57150" bIns="123825" rtlCol="0" anchor="t" anchorCtr="0">
            <a:noAutofit/>
          </a:bodyPr>
          <a:lstStyle/>
          <a:p>
            <a:pPr>
              <a:lnSpc>
                <a:spcPct val="120000"/>
              </a:lnSpc>
            </a:pPr>
            <a:r>
              <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rPr>
              <a:t>艺术创作的创新创造能力</a:t>
            </a:r>
            <a:endParaRPr lang="zh-CN" altLang="en-US" sz="23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1079500" y="2519045"/>
            <a:ext cx="10032365" cy="2670810"/>
          </a:xfrm>
          <a:prstGeom prst="rect">
            <a:avLst/>
          </a:prstGeom>
        </p:spPr>
        <p:txBody>
          <a:bodyPr vert="horz" wrap="square" lIns="123825" tIns="123825" rIns="57150" bIns="123825" rtlCol="0" anchor="t" anchorCtr="0">
            <a:noAutofit/>
          </a:bodyPr>
          <a:lstStyle/>
          <a:p>
            <a:pPr fontAlgn="auto">
              <a:lnSpc>
                <a:spcPct val="150000"/>
              </a:lnSpc>
            </a:pPr>
            <a:r>
              <a:rPr 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艺术创作是艺术家表达内心世界的途径。拥有艺术素养的人能够通过创作艺术作品，表达自己的情感、思想和审美追求。其创作的作品往往蕴含着强大的力量，能感染他人，引发他人的共鸣，有的作品甚至可以鼓舞人们重燃</a:t>
            </a:r>
            <a:r>
              <a:rPr lang="en-US" altLang="zh-CN" sz="2400" b="1">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生</a:t>
            </a:r>
            <a:r>
              <a:rPr lang="en-US" altLang="zh-CN" sz="2400" b="1">
                <a:solidFill>
                  <a:srgbClr val="000000">
                    <a:alpha val="100000"/>
                  </a:srgbClr>
                </a:solidFill>
                <a:latin typeface="微软雅黑" panose="020B0503020204020204" charset="-122"/>
                <a:ea typeface="微软雅黑" panose="020B0503020204020204" charset="-122"/>
                <a:cs typeface="微软雅黑" panose="020B0503020204020204" charset="-122"/>
              </a:rPr>
              <a:t>”</a:t>
            </a:r>
            <a:r>
              <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rPr>
              <a:t>的希望。</a:t>
            </a:r>
            <a:endParaRPr lang="zh-CN" altLang="en-US" sz="24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00004" name="TextBox 27"/>
          <p:cNvSpPr txBox="1"/>
          <p:nvPr/>
        </p:nvSpPr>
        <p:spPr>
          <a:xfrm>
            <a:off x="3373755" y="495300"/>
            <a:ext cx="5445125" cy="583565"/>
          </a:xfrm>
          <a:prstGeom prst="rect">
            <a:avLst/>
          </a:prstGeom>
          <a:noFill/>
        </p:spPr>
        <p:txBody>
          <a:bodyPr vert="horz" wrap="square" lIns="91440" tIns="45720" rIns="91440" bIns="45720" rtlCol="0" anchor="t" anchorCtr="0">
            <a:normAutofit lnSpcReduction="20000"/>
          </a:bodyPr>
          <a:lstStyle/>
          <a:p>
            <a:pPr algn="ctr">
              <a:lnSpc>
                <a:spcPct val="80000"/>
              </a:lnSpc>
            </a:pP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一、艺术素养的核心要素</a:t>
            </a:r>
            <a:endPar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943133" y="4981836"/>
            <a:ext cx="2260207" cy="1641849"/>
          </a:xfrm>
          <a:prstGeom prst="rect">
            <a:avLst/>
          </a:prstGeom>
          <a:noFill/>
        </p:spPr>
        <p:txBody>
          <a:bodyPr wrap="square" lIns="0" tIns="0" rIns="0" bIns="0" rtlCol="0" anchor="t" anchorCtr="0">
            <a:noAutofit/>
          </a:bodyPr>
          <a:lstStyle/>
          <a:p>
            <a:pPr algn="l">
              <a:lnSpc>
                <a:spcPct val="150000"/>
              </a:lnSpc>
              <a:defRPr/>
            </a:pPr>
            <a:r>
              <a:rPr lang="en-US" sz="2000" b="1">
                <a:latin typeface="微软雅黑" panose="020B0503020204020204" charset="-122"/>
                <a:ea typeface="微软雅黑" panose="020B0503020204020204" charset="-122"/>
                <a:cs typeface="微软雅黑" panose="020B0503020204020204" charset="-122"/>
                <a:sym typeface="+mn-ea"/>
              </a:rPr>
              <a:t>1.情感能力提升</a:t>
            </a:r>
            <a:endParaRPr lang="en-US" sz="2000" b="1">
              <a:latin typeface="微软雅黑" panose="020B0503020204020204" charset="-122"/>
              <a:ea typeface="微软雅黑" panose="020B0503020204020204" charset="-122"/>
              <a:cs typeface="微软雅黑" panose="020B0503020204020204" charset="-122"/>
            </a:endParaRPr>
          </a:p>
          <a:p>
            <a:pPr algn="l">
              <a:lnSpc>
                <a:spcPct val="150000"/>
              </a:lnSpc>
              <a:defRPr/>
            </a:pPr>
            <a:r>
              <a:rPr lang="en-US" sz="2000" b="1">
                <a:latin typeface="微软雅黑" panose="020B0503020204020204" charset="-122"/>
                <a:ea typeface="微软雅黑" panose="020B0503020204020204" charset="-122"/>
                <a:cs typeface="微软雅黑" panose="020B0503020204020204" charset="-122"/>
                <a:sym typeface="+mn-ea"/>
              </a:rPr>
              <a:t>2.创新思维培养</a:t>
            </a:r>
            <a:endParaRPr lang="en-US" sz="2000" b="1">
              <a:latin typeface="微软雅黑" panose="020B0503020204020204" charset="-122"/>
              <a:ea typeface="微软雅黑" panose="020B0503020204020204" charset="-122"/>
              <a:cs typeface="微软雅黑" panose="020B0503020204020204" charset="-122"/>
            </a:endParaRPr>
          </a:p>
          <a:p>
            <a:pPr algn="l">
              <a:lnSpc>
                <a:spcPct val="150000"/>
              </a:lnSpc>
              <a:defRPr/>
            </a:pPr>
            <a:r>
              <a:rPr lang="en-US" sz="2000" b="1">
                <a:latin typeface="微软雅黑" panose="020B0503020204020204" charset="-122"/>
                <a:ea typeface="微软雅黑" panose="020B0503020204020204" charset="-122"/>
                <a:cs typeface="微软雅黑" panose="020B0503020204020204" charset="-122"/>
                <a:sym typeface="+mn-ea"/>
              </a:rPr>
              <a:t>3.终生学习品质</a:t>
            </a:r>
            <a:endParaRPr lang="zh-CN" altLang="en-US" sz="2000" b="1">
              <a:solidFill>
                <a:schemeClr val="tx1"/>
              </a:solidFill>
            </a:endParaRPr>
          </a:p>
          <a:p>
            <a:pPr algn="ctr">
              <a:lnSpc>
                <a:spcPct val="130000"/>
              </a:lnSpc>
              <a:spcBef>
                <a:spcPct val="0"/>
              </a:spcBef>
              <a:spcAft>
                <a:spcPct val="0"/>
              </a:spcAft>
            </a:pPr>
            <a:endParaRPr lang="zh-CN" altLang="en-US" sz="2000" b="1">
              <a:solidFill>
                <a:schemeClr val="tx1"/>
              </a:solidFill>
              <a:latin typeface="+mn-ea"/>
              <a:cs typeface="+mn-ea"/>
            </a:endParaRPr>
          </a:p>
        </p:txBody>
      </p:sp>
      <p:sp>
        <p:nvSpPr>
          <p:cNvPr id="9" name="矩形 8"/>
          <p:cNvSpPr/>
          <p:nvPr>
            <p:custDataLst>
              <p:tags r:id="rId2"/>
            </p:custDataLst>
          </p:nvPr>
        </p:nvSpPr>
        <p:spPr>
          <a:xfrm>
            <a:off x="6521795" y="4981836"/>
            <a:ext cx="3119513" cy="1641849"/>
          </a:xfrm>
          <a:prstGeom prst="rect">
            <a:avLst/>
          </a:prstGeom>
          <a:noFill/>
        </p:spPr>
        <p:txBody>
          <a:bodyPr wrap="square" lIns="0" tIns="0" rIns="0" bIns="0" rtlCol="0" anchor="t" anchorCtr="0">
            <a:noAutofit/>
          </a:bodyPr>
          <a:lstStyle/>
          <a:p>
            <a:pPr algn="l">
              <a:lnSpc>
                <a:spcPct val="150000"/>
              </a:lnSpc>
              <a:defRPr/>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1.传统艺术延续</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defRPr/>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2.</a:t>
            </a: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打造社会环境</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defRPr/>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3.</a:t>
            </a:r>
            <a:r>
              <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加深文化交流与融合</a:t>
            </a:r>
            <a:endParaRPr lang="zh-CN" alt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a:lnSpc>
                <a:spcPct val="130000"/>
              </a:lnSpc>
              <a:spcBef>
                <a:spcPct val="0"/>
              </a:spcBef>
              <a:spcAft>
                <a:spcPct val="0"/>
              </a:spcAft>
            </a:pPr>
            <a:endParaRPr lang="zh-CN" altLang="en-US" sz="2000" b="1" kern="0" dirty="0">
              <a:ln>
                <a:noFill/>
                <a:prstDash val="sysDot"/>
              </a:ln>
              <a:solidFill>
                <a:schemeClr val="tx1"/>
              </a:solidFill>
              <a:latin typeface="+mn-ea"/>
              <a:cs typeface="+mn-ea"/>
              <a:sym typeface="+mn-ea"/>
            </a:endParaRPr>
          </a:p>
        </p:txBody>
      </p:sp>
      <p:sp>
        <p:nvSpPr>
          <p:cNvPr id="22" name="椭圆 21"/>
          <p:cNvSpPr/>
          <p:nvPr>
            <p:custDataLst>
              <p:tags r:id="rId3"/>
            </p:custDataLst>
          </p:nvPr>
        </p:nvSpPr>
        <p:spPr>
          <a:xfrm>
            <a:off x="2721941" y="1613305"/>
            <a:ext cx="2751437" cy="2751437"/>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23" name="椭圆 22"/>
          <p:cNvSpPr/>
          <p:nvPr>
            <p:custDataLst>
              <p:tags r:id="rId4"/>
            </p:custDataLst>
          </p:nvPr>
        </p:nvSpPr>
        <p:spPr>
          <a:xfrm>
            <a:off x="2863664" y="1755505"/>
            <a:ext cx="2467990" cy="2467990"/>
          </a:xfrm>
          <a:prstGeom prst="ellipse">
            <a:avLst/>
          </a:prstGeom>
          <a:solidFill>
            <a:schemeClr val="accent1"/>
          </a:solidFill>
          <a:ln>
            <a:noFill/>
          </a:ln>
          <a:effectLst>
            <a:innerShdw blurRad="152400">
              <a:schemeClr val="accent1">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艺术素养的</a:t>
            </a:r>
            <a:endParaRPr lang="zh-CN" altLang="en-US" sz="1600" b="1">
              <a:solidFill>
                <a:schemeClr val="bg1"/>
              </a:solidFill>
              <a:sym typeface="+mn-ea"/>
            </a:endParaRPr>
          </a:p>
          <a:p>
            <a:pPr lvl="0" algn="ctr">
              <a:buClrTx/>
              <a:buSzTx/>
              <a:buFontTx/>
            </a:pPr>
            <a:r>
              <a:rPr lang="zh-CN" altLang="en-US" sz="1600" b="1">
                <a:solidFill>
                  <a:schemeClr val="bg1"/>
                </a:solidFill>
                <a:sym typeface="+mn-ea"/>
              </a:rPr>
              <a:t>个人价值</a:t>
            </a:r>
            <a:endParaRPr lang="zh-CN" altLang="en-US" sz="1600" b="1">
              <a:solidFill>
                <a:schemeClr val="bg1"/>
              </a:solidFill>
              <a:sym typeface="+mn-ea"/>
            </a:endParaRPr>
          </a:p>
        </p:txBody>
      </p:sp>
      <p:sp>
        <p:nvSpPr>
          <p:cNvPr id="30" name="椭圆 29"/>
          <p:cNvSpPr/>
          <p:nvPr>
            <p:custDataLst>
              <p:tags r:id="rId5"/>
            </p:custDataLst>
          </p:nvPr>
        </p:nvSpPr>
        <p:spPr>
          <a:xfrm>
            <a:off x="2992027" y="1883390"/>
            <a:ext cx="2211266" cy="2211266"/>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1" name="弧形 30"/>
          <p:cNvSpPr/>
          <p:nvPr>
            <p:custDataLst>
              <p:tags r:id="rId6"/>
            </p:custDataLst>
          </p:nvPr>
        </p:nvSpPr>
        <p:spPr>
          <a:xfrm flipV="1">
            <a:off x="2348306" y="1243965"/>
            <a:ext cx="3498705" cy="3498705"/>
          </a:xfrm>
          <a:prstGeom prst="arc">
            <a:avLst>
              <a:gd name="adj1" fmla="val 1352946"/>
              <a:gd name="adj2" fmla="val 10848491"/>
            </a:avLst>
          </a:prstGeom>
          <a:ln w="44450" cap="rnd">
            <a:solidFill>
              <a:schemeClr val="accent1">
                <a:alpha val="50000"/>
              </a:schemeClr>
            </a:solidFill>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sp>
        <p:nvSpPr>
          <p:cNvPr id="32" name="椭圆 31"/>
          <p:cNvSpPr/>
          <p:nvPr>
            <p:custDataLst>
              <p:tags r:id="rId7"/>
            </p:custDataLst>
          </p:nvPr>
        </p:nvSpPr>
        <p:spPr>
          <a:xfrm>
            <a:off x="6181518" y="1613305"/>
            <a:ext cx="2751437" cy="2751437"/>
          </a:xfrm>
          <a:prstGeom prst="ellipse">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latin typeface="+mn-ea"/>
            </a:endParaRPr>
          </a:p>
        </p:txBody>
      </p:sp>
      <p:sp>
        <p:nvSpPr>
          <p:cNvPr id="33" name="椭圆 32"/>
          <p:cNvSpPr/>
          <p:nvPr>
            <p:custDataLst>
              <p:tags r:id="rId8"/>
            </p:custDataLst>
          </p:nvPr>
        </p:nvSpPr>
        <p:spPr>
          <a:xfrm>
            <a:off x="6323240" y="1755505"/>
            <a:ext cx="2467990" cy="2467990"/>
          </a:xfrm>
          <a:prstGeom prst="ellipse">
            <a:avLst/>
          </a:prstGeom>
          <a:solidFill>
            <a:schemeClr val="accent2"/>
          </a:solidFill>
          <a:ln>
            <a:noFill/>
          </a:ln>
          <a:effectLst>
            <a:innerShdw blurRad="152400">
              <a:schemeClr val="accent2">
                <a:lumMod val="20000"/>
                <a:lumOff val="8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36525" tIns="565150" rIns="136525" bIns="0" numCol="1" spcCol="0" rtlCol="0" fromWordArt="0" anchor="t" anchorCtr="0" forceAA="0" compatLnSpc="1">
            <a:noAutofit/>
          </a:bodyPr>
          <a:lstStyle/>
          <a:p>
            <a:pPr lvl="0" algn="ctr">
              <a:buClrTx/>
              <a:buSzTx/>
              <a:buFontTx/>
            </a:pPr>
            <a:endParaRPr lang="zh-CN" altLang="en-US" sz="1600" b="1">
              <a:solidFill>
                <a:schemeClr val="bg1"/>
              </a:solidFill>
              <a:sym typeface="+mn-ea"/>
            </a:endParaRPr>
          </a:p>
          <a:p>
            <a:pPr lvl="0" algn="ctr">
              <a:buClrTx/>
              <a:buSzTx/>
              <a:buFontTx/>
            </a:pPr>
            <a:r>
              <a:rPr lang="zh-CN" altLang="en-US" sz="1600" b="1">
                <a:solidFill>
                  <a:schemeClr val="bg1"/>
                </a:solidFill>
                <a:sym typeface="+mn-ea"/>
              </a:rPr>
              <a:t>艺术素养的</a:t>
            </a:r>
            <a:endParaRPr lang="zh-CN" altLang="en-US" sz="1600" b="1">
              <a:solidFill>
                <a:schemeClr val="bg1"/>
              </a:solidFill>
              <a:sym typeface="+mn-ea"/>
            </a:endParaRPr>
          </a:p>
          <a:p>
            <a:pPr lvl="0" algn="ctr">
              <a:buClrTx/>
              <a:buSzTx/>
              <a:buFontTx/>
            </a:pPr>
            <a:r>
              <a:rPr lang="zh-CN" altLang="en-US" sz="1600" b="1">
                <a:solidFill>
                  <a:schemeClr val="bg1"/>
                </a:solidFill>
                <a:sym typeface="+mn-ea"/>
              </a:rPr>
              <a:t>社会价值</a:t>
            </a:r>
            <a:endParaRPr lang="zh-CN" altLang="en-US" sz="1600" b="1">
              <a:solidFill>
                <a:schemeClr val="bg1"/>
              </a:solidFill>
              <a:latin typeface="+mn-ea"/>
              <a:cs typeface="+mj-ea"/>
              <a:sym typeface="+mn-ea"/>
            </a:endParaRPr>
          </a:p>
        </p:txBody>
      </p:sp>
      <p:sp>
        <p:nvSpPr>
          <p:cNvPr id="34" name="椭圆 33"/>
          <p:cNvSpPr/>
          <p:nvPr>
            <p:custDataLst>
              <p:tags r:id="rId9"/>
            </p:custDataLst>
          </p:nvPr>
        </p:nvSpPr>
        <p:spPr>
          <a:xfrm>
            <a:off x="6451604" y="1883390"/>
            <a:ext cx="2211266" cy="2211266"/>
          </a:xfrm>
          <a:prstGeom prst="ellipse">
            <a:avLst/>
          </a:prstGeom>
          <a:noFill/>
          <a:ln w="12700">
            <a:gradFill>
              <a:gsLst>
                <a:gs pos="0">
                  <a:srgbClr val="FFFFFF">
                    <a:alpha val="45000"/>
                  </a:srgbClr>
                </a:gs>
                <a:gs pos="100000">
                  <a:srgbClr val="FFFFFF">
                    <a:alpha val="45000"/>
                  </a:srgbClr>
                </a:gs>
                <a:gs pos="75000">
                  <a:srgbClr val="FFFFFF">
                    <a:alpha val="0"/>
                  </a:srgbClr>
                </a:gs>
                <a:gs pos="25000">
                  <a:srgbClr val="FFFFFF">
                    <a:alpha val="0"/>
                  </a:srgbClr>
                </a:gs>
              </a:gsLst>
              <a:lin ang="5400000" scaled="1"/>
            </a:gradFill>
          </a:ln>
          <a:effectLst>
            <a:outerShdw dist="12700" dir="5400000" algn="t"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600" b="1">
              <a:latin typeface="+mn-ea"/>
              <a:cs typeface="微软雅黑" panose="020B0503020204020204" charset="-122"/>
              <a:sym typeface="+mn-ea"/>
            </a:endParaRPr>
          </a:p>
        </p:txBody>
      </p:sp>
      <p:sp>
        <p:nvSpPr>
          <p:cNvPr id="35" name="弧形 34"/>
          <p:cNvSpPr/>
          <p:nvPr>
            <p:custDataLst>
              <p:tags r:id="rId10"/>
            </p:custDataLst>
          </p:nvPr>
        </p:nvSpPr>
        <p:spPr>
          <a:xfrm flipV="1">
            <a:off x="5807883" y="1243965"/>
            <a:ext cx="3498705" cy="3498705"/>
          </a:xfrm>
          <a:prstGeom prst="arc">
            <a:avLst>
              <a:gd name="adj1" fmla="val 10822527"/>
              <a:gd name="adj2" fmla="val 20157622"/>
            </a:avLst>
          </a:prstGeom>
          <a:ln w="44450" cap="rnd">
            <a:solidFill>
              <a:schemeClr val="accent2">
                <a:alpha val="50000"/>
              </a:schemeClr>
            </a:solidFill>
            <a:headEnd type="none"/>
            <a:tail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p>
            <a:pPr algn="ctr"/>
            <a:endParaRPr lang="zh-CN" altLang="en-US">
              <a:latin typeface="+mn-ea"/>
            </a:endParaRPr>
          </a:p>
        </p:txBody>
      </p:sp>
      <p:pic>
        <p:nvPicPr>
          <p:cNvPr id="37" name="图片 15" descr="343439383331313b343532303033313bd3a6d3c3c9ccb3c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876723" y="2357710"/>
            <a:ext cx="432847" cy="432847"/>
          </a:xfrm>
          <a:prstGeom prst="rect">
            <a:avLst/>
          </a:prstGeom>
        </p:spPr>
      </p:pic>
      <p:pic>
        <p:nvPicPr>
          <p:cNvPr id="39" name="图片 19" descr="343435383038363b343532323339393bd6b4d0d0d5aad2aa"/>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323416" y="2331943"/>
            <a:ext cx="432847" cy="432847"/>
          </a:xfrm>
          <a:prstGeom prst="rect">
            <a:avLst/>
          </a:prstGeom>
        </p:spPr>
      </p:pic>
      <p:sp>
        <p:nvSpPr>
          <p:cNvPr id="3" name="文本框 2"/>
          <p:cNvSpPr txBox="1"/>
          <p:nvPr/>
        </p:nvSpPr>
        <p:spPr>
          <a:xfrm>
            <a:off x="3373755" y="495300"/>
            <a:ext cx="5445125" cy="1076325"/>
          </a:xfrm>
          <a:prstGeom prst="rect">
            <a:avLst/>
          </a:prstGeom>
          <a:noFill/>
        </p:spPr>
        <p:txBody>
          <a:bodyPr wrap="square" rtlCol="0">
            <a:spAutoFit/>
          </a:bodyPr>
          <a:p>
            <a:pPr algn="ct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二、</a:t>
            </a:r>
            <a:r>
              <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艺术素养的价值</a:t>
            </a:r>
            <a:endPar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ctr"/>
            <a:endParaRPr lang="zh-CN" altLang="en-US" sz="3200" b="1"/>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custDataLst>
              <p:tags r:id="rId1"/>
            </p:custDataLst>
          </p:nvPr>
        </p:nvSpPr>
        <p:spPr>
          <a:xfrm>
            <a:off x="5234406" y="2440999"/>
            <a:ext cx="2322576" cy="2322576"/>
          </a:xfrm>
          <a:prstGeom prst="ellipse">
            <a:avLst/>
          </a:prstGeom>
          <a:solidFill>
            <a:schemeClr val="accent1">
              <a:alpha val="100000"/>
            </a:schemeClr>
          </a:solidFill>
        </p:spPr>
      </p:sp>
      <p:sp>
        <p:nvSpPr>
          <p:cNvPr id="3" name="TextBox 3"/>
          <p:cNvSpPr txBox="1"/>
          <p:nvPr>
            <p:custDataLst>
              <p:tags r:id="rId2"/>
            </p:custDataLst>
          </p:nvPr>
        </p:nvSpPr>
        <p:spPr>
          <a:xfrm>
            <a:off x="272005" y="940773"/>
            <a:ext cx="4142078" cy="577015"/>
          </a:xfrm>
          <a:prstGeom prst="rect">
            <a:avLst/>
          </a:prstGeom>
        </p:spPr>
        <p:txBody>
          <a:bodyPr vert="horz" wrap="square" lIns="123825" tIns="123825" rIns="57150" bIns="123825" rtlCol="0" anchor="t" anchorCtr="0">
            <a:noAutofit/>
          </a:bodyPr>
          <a:lstStyle/>
          <a:p>
            <a:pPr>
              <a:lnSpc>
                <a:spcPct val="125000"/>
              </a:lnSpc>
              <a:spcBef>
                <a:spcPts val="450"/>
              </a:spcBef>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艺素在教育领域应用</a:t>
            </a:r>
            <a:endPar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custDataLst>
              <p:tags r:id="rId3"/>
            </p:custDataLst>
          </p:nvPr>
        </p:nvSpPr>
        <p:spPr>
          <a:xfrm>
            <a:off x="7490514" y="940773"/>
            <a:ext cx="4280127" cy="577015"/>
          </a:xfrm>
          <a:prstGeom prst="rect">
            <a:avLst/>
          </a:prstGeom>
        </p:spPr>
        <p:txBody>
          <a:bodyPr vert="horz" wrap="square" lIns="123825" tIns="123825" rIns="57150" bIns="123825" rtlCol="0" anchor="t" anchorCtr="0">
            <a:noAutofit/>
          </a:bodyPr>
          <a:lstStyle/>
          <a:p>
            <a:pPr>
              <a:lnSpc>
                <a:spcPct val="125000"/>
              </a:lnSpc>
              <a:spcBef>
                <a:spcPts val="450"/>
              </a:spcBef>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艺素在个人成长应用</a:t>
            </a:r>
            <a:endPar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custDataLst>
              <p:tags r:id="rId4"/>
            </p:custDataLst>
          </p:nvPr>
        </p:nvSpPr>
        <p:spPr>
          <a:xfrm>
            <a:off x="7619419" y="3668865"/>
            <a:ext cx="4280127" cy="577015"/>
          </a:xfrm>
          <a:prstGeom prst="rect">
            <a:avLst/>
          </a:prstGeom>
        </p:spPr>
        <p:txBody>
          <a:bodyPr vert="horz" wrap="square" lIns="123825" tIns="123825" rIns="57150" bIns="123825" rtlCol="0" anchor="t" anchorCtr="0">
            <a:noAutofit/>
          </a:bodyPr>
          <a:lstStyle/>
          <a:p>
            <a:pPr>
              <a:lnSpc>
                <a:spcPct val="125000"/>
              </a:lnSpc>
              <a:spcBef>
                <a:spcPts val="450"/>
              </a:spcBef>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艺素与技术融合应用</a:t>
            </a:r>
            <a:endPar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custDataLst>
              <p:tags r:id="rId5"/>
            </p:custDataLst>
          </p:nvPr>
        </p:nvSpPr>
        <p:spPr>
          <a:xfrm>
            <a:off x="359000" y="5066857"/>
            <a:ext cx="4204837" cy="595160"/>
          </a:xfrm>
          <a:prstGeom prst="rect">
            <a:avLst/>
          </a:prstGeom>
        </p:spPr>
        <p:txBody>
          <a:bodyPr vert="horz" wrap="square" lIns="123825" tIns="123825" rIns="57150" bIns="123825" rtlCol="0" anchor="t" anchorCtr="0">
            <a:noAutofit/>
          </a:bodyPr>
          <a:lstStyle/>
          <a:p>
            <a:pPr>
              <a:lnSpc>
                <a:spcPct val="125000"/>
              </a:lnSpc>
              <a:spcBef>
                <a:spcPts val="450"/>
              </a:spcBef>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艺素在文化交流应用</a:t>
            </a:r>
            <a:endPar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custDataLst>
              <p:tags r:id="rId6"/>
            </p:custDataLst>
          </p:nvPr>
        </p:nvSpPr>
        <p:spPr>
          <a:xfrm>
            <a:off x="272005" y="2461095"/>
            <a:ext cx="4142078" cy="577015"/>
          </a:xfrm>
          <a:prstGeom prst="rect">
            <a:avLst/>
          </a:prstGeom>
        </p:spPr>
        <p:txBody>
          <a:bodyPr vert="horz" wrap="square" lIns="123825" tIns="123825" rIns="57150" bIns="123825" rtlCol="0" anchor="t" anchorCtr="0">
            <a:noAutofit/>
          </a:bodyPr>
          <a:lstStyle/>
          <a:p>
            <a:pPr>
              <a:lnSpc>
                <a:spcPct val="125000"/>
              </a:lnSpc>
              <a:spcBef>
                <a:spcPts val="450"/>
              </a:spcBef>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艺素在职业发展应用</a:t>
            </a:r>
            <a:endPar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custDataLst>
              <p:tags r:id="rId7"/>
            </p:custDataLst>
          </p:nvPr>
        </p:nvSpPr>
        <p:spPr>
          <a:xfrm>
            <a:off x="358775" y="1314450"/>
            <a:ext cx="4748530" cy="1146810"/>
          </a:xfrm>
          <a:prstGeom prst="rect">
            <a:avLst/>
          </a:prstGeom>
        </p:spPr>
        <p:txBody>
          <a:bodyPr vert="horz" wrap="square" lIns="123825" tIns="123825" rIns="57150" bIns="123825" rtlCol="0" anchor="t" anchorCtr="0">
            <a:noAutofit/>
          </a:bodyPr>
          <a:lstStyle/>
          <a:p>
            <a:pPr>
              <a:lnSpc>
                <a:spcPct val="150000"/>
              </a:lnSpc>
            </a:pPr>
            <a:r>
              <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1.提升教学质量，丰富学习体验；2.结合专业教育增强学生综合素质。</a:t>
            </a:r>
            <a:endPar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custDataLst>
              <p:tags r:id="rId8"/>
            </p:custDataLst>
          </p:nvPr>
        </p:nvSpPr>
        <p:spPr>
          <a:xfrm>
            <a:off x="271780" y="2813685"/>
            <a:ext cx="5158105" cy="1150620"/>
          </a:xfrm>
          <a:prstGeom prst="rect">
            <a:avLst/>
          </a:prstGeom>
        </p:spPr>
        <p:txBody>
          <a:bodyPr vert="horz" wrap="square" lIns="123825" tIns="123825" rIns="57150" bIns="123825" rtlCol="0" anchor="t" anchorCtr="0">
            <a:noAutofit/>
          </a:bodyPr>
          <a:lstStyle/>
          <a:p>
            <a:pPr>
              <a:lnSpc>
                <a:spcPct val="150000"/>
              </a:lnSpc>
            </a:pPr>
            <a:r>
              <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1.提供竞争优势；</a:t>
            </a:r>
            <a:endPar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2.直接服务于职业场景，激发职业创新能力</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3.</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助力大学生的职业适应与终身发展。</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custDataLst>
              <p:tags r:id="rId9"/>
            </p:custDataLst>
          </p:nvPr>
        </p:nvSpPr>
        <p:spPr>
          <a:xfrm>
            <a:off x="271780" y="5429885"/>
            <a:ext cx="5067935" cy="1146810"/>
          </a:xfrm>
          <a:prstGeom prst="rect">
            <a:avLst/>
          </a:prstGeom>
        </p:spPr>
        <p:txBody>
          <a:bodyPr vert="horz" wrap="square" lIns="123825" tIns="123825" rIns="57150" bIns="123825" rtlCol="0" anchor="t" anchorCtr="0">
            <a:noAutofit/>
          </a:bodyPr>
          <a:lstStyle/>
          <a:p>
            <a:pPr>
              <a:lnSpc>
                <a:spcPct val="150000"/>
              </a:lnSpc>
            </a:pPr>
            <a:r>
              <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1.助力传统文化传承与国际文化交流</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a:t>
            </a: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2.</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提升大学生的跨文化沟通能力。</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custDataLst>
              <p:tags r:id="rId10"/>
            </p:custDataLst>
          </p:nvPr>
        </p:nvSpPr>
        <p:spPr>
          <a:xfrm>
            <a:off x="7625769" y="1314196"/>
            <a:ext cx="4273540" cy="1146772"/>
          </a:xfrm>
          <a:prstGeom prst="rect">
            <a:avLst/>
          </a:prstGeom>
        </p:spPr>
        <p:txBody>
          <a:bodyPr vert="horz" wrap="square" lIns="123825" tIns="123825" rIns="57150" bIns="123825" rtlCol="0" anchor="t" anchorCtr="0">
            <a:noAutofit/>
          </a:bodyPr>
          <a:lstStyle/>
          <a:p>
            <a:pPr>
              <a:lnSpc>
                <a:spcPct val="150000"/>
              </a:lnSpc>
            </a:pPr>
            <a:r>
              <a:rPr 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1.有助于学生情感宣泄、心理调节</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2.</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培养自信心与成就感。</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3.</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促进人格的健全发展。</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custDataLst>
              <p:tags r:id="rId11"/>
            </p:custDataLst>
          </p:nvPr>
        </p:nvSpPr>
        <p:spPr>
          <a:xfrm>
            <a:off x="7625715" y="4088765"/>
            <a:ext cx="4273550" cy="1724660"/>
          </a:xfrm>
          <a:prstGeom prst="rect">
            <a:avLst/>
          </a:prstGeom>
        </p:spPr>
        <p:txBody>
          <a:bodyPr vert="horz" wrap="square" lIns="123825" tIns="123825" rIns="57150" bIns="123825" rtlCol="0" anchor="t" anchorCtr="0">
            <a:noAutofit/>
          </a:bodyPr>
          <a:lstStyle/>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1.</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催生创新型艺术创作；</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2.</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拓展职业应用领域；</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b="1">
                <a:solidFill>
                  <a:schemeClr val="dk1">
                    <a:alpha val="100000"/>
                  </a:schemeClr>
                </a:solidFill>
                <a:latin typeface="微软雅黑" panose="020B0503020204020204" charset="-122"/>
                <a:ea typeface="微软雅黑" panose="020B0503020204020204" charset="-122"/>
                <a:cs typeface="微软雅黑" panose="020B0503020204020204" charset="-122"/>
              </a:rPr>
              <a:t>3.</a:t>
            </a:r>
            <a:r>
              <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rPr>
              <a:t>有助于大学生掌握前沿技能，形成终身学习的习惯。</a:t>
            </a:r>
            <a:endParaRPr lang="zh-CN" altLang="en-US" sz="2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Freeform 15"/>
          <p:cNvSpPr/>
          <p:nvPr>
            <p:custDataLst>
              <p:tags r:id="rId12"/>
            </p:custDataLst>
          </p:nvPr>
        </p:nvSpPr>
        <p:spPr>
          <a:xfrm>
            <a:off x="5825089" y="3038031"/>
            <a:ext cx="1141211" cy="114121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w="304800" h="304800">
                <a:moveTo>
                  <a:pt x="200549" y="145161"/>
                </a:moveTo>
                <a:lnTo>
                  <a:pt x="278682" y="67066"/>
                </a:lnTo>
                <a:cubicBezTo>
                  <a:pt x="260080" y="39643"/>
                  <a:pt x="232543" y="19241"/>
                  <a:pt x="200549" y="8525"/>
                </a:cubicBezTo>
                <a:lnTo>
                  <a:pt x="200549" y="145161"/>
                </a:lnTo>
                <a:close/>
              </a:path>
              <a:path w="304800" h="304800">
                <a:moveTo>
                  <a:pt x="159525" y="200549"/>
                </a:moveTo>
                <a:lnTo>
                  <a:pt x="237677" y="278721"/>
                </a:lnTo>
                <a:cubicBezTo>
                  <a:pt x="265138" y="260156"/>
                  <a:pt x="285560" y="232581"/>
                  <a:pt x="296275" y="200549"/>
                </a:cubicBezTo>
                <a:lnTo>
                  <a:pt x="159525" y="200549"/>
                </a:lnTo>
                <a:close/>
              </a:path>
              <a:path w="304800" h="304800">
                <a:moveTo>
                  <a:pt x="180432" y="111862"/>
                </a:moveTo>
                <a:lnTo>
                  <a:pt x="180432" y="2829"/>
                </a:lnTo>
                <a:cubicBezTo>
                  <a:pt x="171317" y="1133"/>
                  <a:pt x="162001" y="0"/>
                  <a:pt x="152400" y="0"/>
                </a:cubicBezTo>
                <a:cubicBezTo>
                  <a:pt x="128064" y="0"/>
                  <a:pt x="105366" y="6229"/>
                  <a:pt x="84963" y="16393"/>
                </a:cubicBezTo>
                <a:lnTo>
                  <a:pt x="180432" y="111862"/>
                </a:lnTo>
                <a:close/>
              </a:path>
              <a:path w="304800" h="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w="304800" h="304800">
                <a:moveTo>
                  <a:pt x="104232" y="159763"/>
                </a:moveTo>
                <a:lnTo>
                  <a:pt x="26194" y="237792"/>
                </a:lnTo>
                <a:cubicBezTo>
                  <a:pt x="44758" y="265176"/>
                  <a:pt x="72276" y="285569"/>
                  <a:pt x="104232" y="296285"/>
                </a:cubicBezTo>
                <a:lnTo>
                  <a:pt x="104232" y="159763"/>
                </a:lnTo>
                <a:close/>
              </a:path>
              <a:path w="304800" h="304800">
                <a:moveTo>
                  <a:pt x="2829" y="124368"/>
                </a:moveTo>
                <a:cubicBezTo>
                  <a:pt x="1133" y="133483"/>
                  <a:pt x="0" y="142799"/>
                  <a:pt x="0" y="152400"/>
                </a:cubicBezTo>
                <a:cubicBezTo>
                  <a:pt x="0" y="176584"/>
                  <a:pt x="6144" y="199130"/>
                  <a:pt x="16145" y="219408"/>
                </a:cubicBezTo>
                <a:lnTo>
                  <a:pt x="111195" y="124358"/>
                </a:lnTo>
                <a:lnTo>
                  <a:pt x="2829" y="124358"/>
                </a:lnTo>
                <a:close/>
              </a:path>
              <a:path w="304800" h="304800">
                <a:moveTo>
                  <a:pt x="66637" y="26489"/>
                </a:moveTo>
                <a:cubicBezTo>
                  <a:pt x="39443" y="45053"/>
                  <a:pt x="19183" y="72428"/>
                  <a:pt x="8525" y="104232"/>
                </a:cubicBezTo>
                <a:lnTo>
                  <a:pt x="144389" y="104232"/>
                </a:lnTo>
                <a:lnTo>
                  <a:pt x="66637" y="26489"/>
                </a:lnTo>
              </a:path>
            </a:pathLst>
          </a:custGeom>
          <a:solidFill>
            <a:schemeClr val="lt1">
              <a:alpha val="100000"/>
            </a:schemeClr>
          </a:solidFill>
        </p:spPr>
      </p:sp>
      <p:sp>
        <p:nvSpPr>
          <p:cNvPr id="500004" name="TextBox 16"/>
          <p:cNvSpPr txBox="1"/>
          <p:nvPr/>
        </p:nvSpPr>
        <p:spPr>
          <a:xfrm>
            <a:off x="3373755" y="495300"/>
            <a:ext cx="5445125" cy="583565"/>
          </a:xfrm>
          <a:prstGeom prst="rect">
            <a:avLst/>
          </a:prstGeom>
          <a:noFill/>
        </p:spPr>
        <p:txBody>
          <a:bodyPr vert="horz" wrap="square" lIns="91440" tIns="45720" rIns="91440" bIns="45720" rtlCol="0" anchor="t" anchorCtr="0">
            <a:normAutofit lnSpcReduction="20000"/>
          </a:bodyPr>
          <a:lstStyle/>
          <a:p>
            <a:pPr algn="ctr">
              <a:lnSpc>
                <a:spcPct val="80000"/>
              </a:lnSpc>
            </a:pPr>
            <a:r>
              <a:rPr lang="zh-CN" alt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三、</a:t>
            </a:r>
            <a:r>
              <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rPr>
              <a:t>艺术素养的应用</a:t>
            </a:r>
            <a:endParaRPr lang="en-US" sz="32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424.267716535433,&quot;left&quot;:28.25,&quot;top&quot;:80.27661417322831,&quot;width&quot;:858.872125984252}"/>
</p:tagLst>
</file>

<file path=ppt/tags/tag101.xml><?xml version="1.0" encoding="utf-8"?>
<p:tagLst xmlns:p="http://schemas.openxmlformats.org/presentationml/2006/main">
  <p:tag name="KSO_WM_DIAGRAM_VIRTUALLY_FRAME" val="{&quot;height&quot;:424.267716535433,&quot;left&quot;:28.25,&quot;top&quot;:80.27661417322831,&quot;width&quot;:858.872125984252}"/>
</p:tagLst>
</file>

<file path=ppt/tags/tag102.xml><?xml version="1.0" encoding="utf-8"?>
<p:tagLst xmlns:p="http://schemas.openxmlformats.org/presentationml/2006/main">
  <p:tag name="KSO_WM_DIAGRAM_VIRTUALLY_FRAME" val="{&quot;height&quot;:424.267716535433,&quot;left&quot;:28.25,&quot;top&quot;:80.27661417322831,&quot;width&quot;:858.872125984252}"/>
</p:tagLst>
</file>

<file path=ppt/tags/tag103.xml><?xml version="1.0" encoding="utf-8"?>
<p:tagLst xmlns:p="http://schemas.openxmlformats.org/presentationml/2006/main">
  <p:tag name="KSO_WM_DIAGRAM_VIRTUALLY_FRAME" val="{&quot;height&quot;:424.267716535433,&quot;left&quot;:28.25,&quot;top&quot;:80.27661417322831,&quot;width&quot;:858.872125984252}"/>
</p:tagLst>
</file>

<file path=ppt/tags/tag104.xml><?xml version="1.0" encoding="utf-8"?>
<p:tagLst xmlns:p="http://schemas.openxmlformats.org/presentationml/2006/main">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ID" val="diagram20231058_2*l_i*1_1"/>
  <p:tag name="KSO_WM_TEMPLATE_CATEGORY" val="diagram"/>
  <p:tag name="KSO_WM_TEMPLATE_INDEX" val="20231058"/>
  <p:tag name="KSO_WM_UNIT_LAYERLEVEL" val="1_1"/>
  <p:tag name="KSO_WM_TAG_VERSION" val="3.0"/>
  <p:tag name="KSO_WM_UNIT_TYPE" val="l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5"/>
  <p:tag name="KSO_WM_UNIT_USESOURCEFORMAT_APPLY" val="0"/>
</p:tagLst>
</file>

<file path=ppt/tags/tag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2*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UNIT_USESOURCEFORMAT_APPLY" val="0"/>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2*l_h_f*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
  <p:tag name="KSO_WM_UNIT_TEXT_FILL_FORE_SCHEMECOLOR_INDEX" val="1"/>
  <p:tag name="KSO_WM_UNIT_TEXT_FILL_TYPE" val="1"/>
  <p:tag name="KSO_WM_UNIT_USESOURCEFORMAT_APPLY" val="0"/>
</p:tagLst>
</file>

<file path=ppt/tags/tag1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2*l_h_f*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UNIT_USESOURCEFORMAT_APPLY" val="0"/>
</p:tagLst>
</file>

<file path=ppt/tags/tag109.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111.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USESOURCEFORMAT_APPLY" val="0"/>
</p:tagLst>
</file>

<file path=ppt/tags/tag112.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14.xml><?xml version="1.0" encoding="utf-8"?>
<p:tagLst xmlns:p="http://schemas.openxmlformats.org/presentationml/2006/main">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USESOURCEFORMAT_APPLY" val="0"/>
</p:tagLst>
</file>

<file path=ppt/tags/tag115.xml><?xml version="1.0" encoding="utf-8"?>
<p:tagLst xmlns:p="http://schemas.openxmlformats.org/presentationml/2006/main">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2*l_h_a*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17.xml><?xml version="1.0" encoding="utf-8"?>
<p:tagLst xmlns:p="http://schemas.openxmlformats.org/presentationml/2006/main">
  <p:tag name="KSO_WM_SLIDE_ID" val="diagram2023105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058"/>
  <p:tag name="KSO_WM_SLIDE_TYPE" val="text"/>
  <p:tag name="KSO_WM_SLIDE_SUBTYPE" val="diag"/>
  <p:tag name="KSO_WM_SLIDE_SIZE" val="622.1*350.1"/>
  <p:tag name="KSO_WM_SLIDE_POSITION" val="183.95*132.5"/>
  <p:tag name="KSO_WM_SLIDE_LAYOUT" val="a_l"/>
  <p:tag name="KSO_WM_SLIDE_LAYOUT_CNT" val="1_1"/>
  <p:tag name="KSO_WM_SPECIAL_SOURCE" val="bdnull"/>
  <p:tag name="KSO_WM_DIAGRAM_GROUP_CODE" val="l1-1"/>
  <p:tag name="KSO_WM_SLIDE_DIAGTYPE" val="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DIAGRAM_VIRTUALLY_FRAME" val="{&quot;height&quot;:380.7,&quot;left&quot;:38.15,&quot;top&quot;:66.25,&quot;width&quot;:845.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380.7,&quot;left&quot;:38.15,&quot;top&quot;:66.25,&quot;width&quot;:845.2}"/>
</p:tagLst>
</file>

<file path=ppt/tags/tag121.xml><?xml version="1.0" encoding="utf-8"?>
<p:tagLst xmlns:p="http://schemas.openxmlformats.org/presentationml/2006/main">
  <p:tag name="KSO_WM_DIAGRAM_VIRTUALLY_FRAME" val="{&quot;height&quot;:380.7,&quot;left&quot;:38.15,&quot;top&quot;:66.25,&quot;width&quot;:845.2}"/>
</p:tagLst>
</file>

<file path=ppt/tags/tag122.xml><?xml version="1.0" encoding="utf-8"?>
<p:tagLst xmlns:p="http://schemas.openxmlformats.org/presentationml/2006/main">
  <p:tag name="KSO_WM_DIAGRAM_VIRTUALLY_FRAME" val="{&quot;height&quot;:380.7,&quot;left&quot;:38.15,&quot;top&quot;:66.25,&quot;width&quot;:845.2}"/>
</p:tagLst>
</file>

<file path=ppt/tags/tag123.xml><?xml version="1.0" encoding="utf-8"?>
<p:tagLst xmlns:p="http://schemas.openxmlformats.org/presentationml/2006/main">
  <p:tag name="KSO_WM_DIAGRAM_VIRTUALLY_FRAME" val="{&quot;height&quot;:380.7,&quot;left&quot;:38.15,&quot;top&quot;:66.25,&quot;width&quot;:845.2}"/>
</p:tagLst>
</file>

<file path=ppt/tags/tag124.xml><?xml version="1.0" encoding="utf-8"?>
<p:tagLst xmlns:p="http://schemas.openxmlformats.org/presentationml/2006/main">
  <p:tag name="KSO_WM_DIAGRAM_VIRTUALLY_FRAME" val="{&quot;height&quot;:380.7,&quot;left&quot;:38.15,&quot;top&quot;:66.25,&quot;width&quot;:845.2}"/>
</p:tagLst>
</file>

<file path=ppt/tags/tag125.xml><?xml version="1.0" encoding="utf-8"?>
<p:tagLst xmlns:p="http://schemas.openxmlformats.org/presentationml/2006/main">
  <p:tag name="KSO_WM_DIAGRAM_VIRTUALLY_FRAME" val="{&quot;height&quot;:380.7,&quot;left&quot;:38.15,&quot;top&quot;:66.25,&quot;width&quot;:845.2}"/>
</p:tagLst>
</file>

<file path=ppt/tags/tag126.xml><?xml version="1.0" encoding="utf-8"?>
<p:tagLst xmlns:p="http://schemas.openxmlformats.org/presentationml/2006/main">
  <p:tag name="KSO_WM_DIAGRAM_VIRTUALLY_FRAME" val="{&quot;height&quot;:380.7,&quot;left&quot;:38.15,&quot;top&quot;:66.25,&quot;width&quot;:845.2}"/>
</p:tagLst>
</file>

<file path=ppt/tags/tag127.xml><?xml version="1.0" encoding="utf-8"?>
<p:tagLst xmlns:p="http://schemas.openxmlformats.org/presentationml/2006/main">
  <p:tag name="KSO_WM_DIAGRAM_VIRTUALLY_FRAME" val="{&quot;height&quot;:380.7,&quot;left&quot;:38.15,&quot;top&quot;:66.25,&quot;width&quot;:845.2}"/>
</p:tagLst>
</file>

<file path=ppt/tags/tag128.xml><?xml version="1.0" encoding="utf-8"?>
<p:tagLst xmlns:p="http://schemas.openxmlformats.org/presentationml/2006/main">
  <p:tag name="KSO_WM_DIAGRAM_VIRTUALLY_FRAME" val="{&quot;height&quot;:380.7,&quot;left&quot;:38.15,&quot;top&quot;:66.25,&quot;width&quot;:845.2}"/>
</p:tagLst>
</file>

<file path=ppt/tags/tag129.xml><?xml version="1.0" encoding="utf-8"?>
<p:tagLst xmlns:p="http://schemas.openxmlformats.org/presentationml/2006/main">
  <p:tag name="KSO_WM_DIAGRAM_VIRTUALLY_FRAME" val="{&quot;height&quot;:380.7,&quot;left&quot;:38.15,&quot;top&quot;:66.25,&quot;width&quot;:845.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80.7,&quot;left&quot;:38.15,&quot;top&quot;:66.25,&quot;width&quot;:845.2}"/>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32.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0"/>
</p:tagLst>
</file>

<file path=ppt/tags/tag133.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UNIT_SUBTYPE" val="d"/>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134.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USESOURCEFORMAT_APPLY" val="0"/>
</p:tagLst>
</file>

<file path=ppt/tags/tag135.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UNIT_SUBTYPE" val="d"/>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38.27498779296875,&quot;top&quot;:83.30000610351563,&quot;width&quot;:865.625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2*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您的观点。根据需要可酌情增减文字"/>
  <p:tag name="KSO_WM_UNIT_TEXT_FILL_FORE_SCHEMECOLOR_INDEX" val="1"/>
  <p:tag name="KSO_WM_UNIT_TEXT_FILL_TYPE" val="1"/>
  <p:tag name="KSO_WM_UNIT_USESOURCEFORMAT_APPLY" val="0"/>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2*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您的观点。根据需要可酌情增减文字"/>
  <p:tag name="KSO_WM_UNIT_TEXT_FILL_FORE_SCHEMECOLOR_INDEX" val="1"/>
  <p:tag name="KSO_WM_UNIT_TEXT_FILL_TYPE" val="1"/>
  <p:tag name="KSO_WM_UNIT_USESOURCEFORMAT_APPLY" val="0"/>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0"/>
</p:tagLst>
</file>

<file path=ppt/tags/tag1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 val="7"/>
  <p:tag name="KSO_WM_UNIT_USESOURCEFORMAT_APPLY"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7"/>
  <p:tag name="KSO_WM_UNIT_TEXT_FILL_FORE_SCHEMECOLOR_INDEX" val="2"/>
  <p:tag name="KSO_WM_UNIT_TEXT_FILL_TYPE" val="1"/>
  <p:tag name="KSO_WM_UNIT_USESOURCEFORMAT_APPLY"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 val="5"/>
  <p:tag name="KSO_WM_UNIT_USESOURCEFORMAT_APPLY"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2"/>
  <p:tag name="KSO_WM_UNIT_TEXT_FILL_TYPE" val="1"/>
  <p:tag name="KSO_WM_UNIT_USESOURCEFORMAT_APPLY"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 val="6"/>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6"/>
  <p:tag name="KSO_WM_UNIT_TEXT_FILL_FORE_SCHEMECOLOR_INDEX" val="2"/>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55.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56.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57.xml><?xml version="1.0" encoding="utf-8"?>
<p:tagLst xmlns:p="http://schemas.openxmlformats.org/presentationml/2006/main">
  <p:tag name="KSO_WM_BEAUTIFY_FLAG" val="#wm#"/>
  <p:tag name="KSO_WM_TEMPLATE_CATEGORY" val="diagram"/>
  <p:tag name="KSO_WM_TEMPLATE_INDEX" val="20230939"/>
  <p:tag name="KSO_WM_SPECIAL_SOURCE" val="bdnull"/>
  <p:tag name="KSO_WM_SLIDE_ID" val="diagram20230939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545.8*320.5"/>
  <p:tag name="KSO_WM_SLIDE_POSITION" val="206.85*178.35"/>
</p:tagLst>
</file>

<file path=ppt/tags/tag1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9_2*m_h_f*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0"/>
</p:tagLst>
</file>

<file path=ppt/tags/tag1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7,&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TEXT_FILL_FORE_SCHEMECOLOR_INDEX" val="2"/>
  <p:tag name="KSO_WM_UNIT_TEXT_FILL_TYPE" val="1"/>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3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3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7,&quot;transparency&quot;:0},&quot;type&quot;:1},&quot;glow&quot;:{&quot;colorType&quot;:0},&quot;line&quot;:{&quot;type&quot;:0},&quot;shadow&quot;:{&quot;brightness&quot;:0.800000011920929,&quot;colorType&quot;:1,&quot;foreColorIndex&quot;:7,&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7"/>
  <p:tag name="KSO_WM_UNIT_FILL_FORE_SCHEMECOLOR_INDEX_BRIGHTNESS" val="0"/>
  <p:tag name="KSO_WM_UNIT_TEXT_TYPE" val="1"/>
  <p:tag name="KSO_WM_UNIT_SHADOW_SCHEMECOLOR_INDEX" val="7"/>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7,&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7"/>
  <p:tag name="KSO_WM_UNIT_TEXT_FILL_FORE_SCHEMECOLOR_INDEX" val="2"/>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3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3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 val="5"/>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2"/>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 val="6"/>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6"/>
  <p:tag name="KSO_WM_UNIT_TEXT_FILL_FORE_SCHEMECOLOR_INDEX" val="2"/>
  <p:tag name="KSO_WM_UNIT_TEXT_FILL_TYPE" val="1"/>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0"/>
</p:tagLst>
</file>

<file path=ppt/tags/tag173.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74.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75.xml><?xml version="1.0" encoding="utf-8"?>
<p:tagLst xmlns:p="http://schemas.openxmlformats.org/presentationml/2006/main">
  <p:tag name="KSO_WM_DIAGRAM_VERSION" val="3"/>
  <p:tag name="KSO_WM_DIAGRAM_COLOR_TRICK" val="4"/>
  <p:tag name="KSO_WM_DIAGRAM_COLOR_TEXT_CAN_REMOVE" val="n"/>
  <p:tag name="KSO_WM_UNIT_VALUE" val="80*8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9_2*m_h_x*1_3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30.3500061035156,&quot;left&quot;:20.8,&quot;top&quot;:124.24999694824214,&quot;width&quot;:95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176.xml><?xml version="1.0" encoding="utf-8"?>
<p:tagLst xmlns:p="http://schemas.openxmlformats.org/presentationml/2006/main">
  <p:tag name="KSO_WM_BEAUTIFY_FLAG" val="#wm#"/>
  <p:tag name="KSO_WM_TEMPLATE_CATEGORY" val="diagram"/>
  <p:tag name="KSO_WM_TEMPLATE_INDEX" val="20230939"/>
  <p:tag name="KSO_WM_SPECIAL_SOURCE" val="bdnull"/>
  <p:tag name="KSO_WM_SLIDE_ID" val="diagram20230939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545.8*320.5"/>
  <p:tag name="KSO_WM_SLIDE_POSITION" val="206.85*178.35"/>
</p:tagLst>
</file>

<file path=ppt/tags/tag177.xml><?xml version="1.0" encoding="utf-8"?>
<p:tagLst xmlns:p="http://schemas.openxmlformats.org/presentationml/2006/main">
  <p:tag name="ISPRING_PRESENTATION_TITLE" val="yiyao"/>
  <p:tag name="ISPRING_SCORM_RATE_SLIDES" val="0"/>
  <p:tag name="ISPRING_SCORM_PASSING_SCORE" val="0.000000"/>
  <p:tag name="ISPRING_ULTRA_SCORM_COURSE_ID" val="AAFE5A67-E405-4338-825A-6F0CBD5D1FE8"/>
  <p:tag name="ISPRINGONLINEFOLDERID" val="0"/>
  <p:tag name="ISPRINGONLINEFOLDERPATH" val="Content List"/>
  <p:tag name="ISPRINGCLOUDFOLDERID" val="0"/>
  <p:tag name="ISPRINGCLOUDFOLDERPATH" val="Repository"/>
  <p:tag name="ISPRING_OUTPUT_FOLDER" val="G:\第十三批\545189"/>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KSO_WPP_MARK_KEY" val="0aec4c57-b01b-489e-8a10-6aaf6417f8c4"/>
  <p:tag name="COMMONDATA" val="eyJoZGlkIjoiZTEwODk2MWMxMjhiNzczNzE3MmUyZDk0YWVjNDA1Y2EifQ=="/>
  <p:tag name="RESOURCE_RECORD_KEY" val="{&quot;29&quot;:[50000076,50000162]}"/>
  <p:tag name="resource_record_key" val="{&quot;10&quot;:[3634395],&quot;29&quot;:[50000076,5000016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FILL_FORE_SCHEMECOLOR_INDEX_BRIGHTNESS" val="-0.5"/>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1.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USESOURCEFORMAT_APPLY" val="0"/>
</p:tagLst>
</file>

<file path=ppt/tags/tag72.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73.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USESOURCEFORMAT_APPLY" val="0"/>
</p:tagLst>
</file>

<file path=ppt/tags/tag74.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6.xml><?xml version="1.0" encoding="utf-8"?>
<p:tagLst xmlns:p="http://schemas.openxmlformats.org/presentationml/2006/main">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UNIT_USESOURCEFORMAT_APPLY" val="0"/>
</p:tagLst>
</file>

<file path=ppt/tags/tag77.xml><?xml version="1.0" encoding="utf-8"?>
<p:tagLst xmlns:p="http://schemas.openxmlformats.org/presentationml/2006/main">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UNIT_SUBTYPE" val="d"/>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UNIT_USESOURCEFORMAT_APPLY" val="0"/>
</p:tagLst>
</file>

<file path=ppt/tags/tag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80.9499938964844,&quot;left&quot;:55.07498779296875,&quot;top&quot;:132.15000610351564,&quot;width&quot;:84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0"/>
</p:tagLst>
</file>

<file path=ppt/tags/tag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9_2*m_h_f*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
  <p:tag name="KSO_WM_UNIT_TEXT_FILL_FORE_SCHEMECOLOR_INDEX" val="1"/>
  <p:tag name="KSO_WM_UNIT_TEXT_FILL_TYPE" val="1"/>
  <p:tag name="KSO_WM_UNIT_USESOURCEFORMAT_APPLY"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9_2*m_h_f*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VALUE" val="65"/>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你的文本具体内容"/>
  <p:tag name="KSO_WM_UNIT_TEXT_FILL_FORE_SCHEMECOLOR_INDEX" val="1"/>
  <p:tag name="KSO_WM_UNIT_TEXT_FILL_TYPE" val="1"/>
  <p:tag name="KSO_WM_UNIT_USESOURCEFORMAT_APPLY"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2"/>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1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1_2"/>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1,&quot;foreColorIndex&quot;:5,&quot;transparency&quot;:0},&quot;type&quot;:1},&quot;glow&quot;:{&quot;colorType&quot;:0},&quot;line&quot;:{&quot;type&quot;:0},&quot;shadow&quot;:{&quot;brightness&quot;:0.800000011920929,&quot;colorType&quot;:1,&quot;foreColorIndex&quot;:5,&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5"/>
  <p:tag name="KSO_WM_UNIT_FILL_FORE_SCHEMECOLOR_INDEX_BRIGHTNESS" val="0"/>
  <p:tag name="KSO_WM_UNIT_TEXT_TYPE" val="1"/>
  <p:tag name="KSO_WM_UNIT_SHADOW_SCHEMECOLOR_INDEX" val="5"/>
  <p:tag name="KSO_WM_UNIT_USESOURCEFORMAT_APPL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1"/>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5"/>
  <p:tag name="KSO_WM_UNIT_TEXT_FILL_FORE_SCHEMECOLOR_INDEX" val="2"/>
  <p:tag name="KSO_WM_UNIT_TEXT_FILL_TYPE" val="1"/>
  <p:tag name="KSO_WM_UNIT_USESOURCEFORMAT_APPLY"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1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1_3"/>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2"/>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1,&quot;foreColorIndex&quot;:6,&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TEXT_FILL_FORE_SCHEMECOLOR_INDEX" val="2"/>
  <p:tag name="KSO_WM_UNIT_TEXT_FILL_TYPE" val="1"/>
  <p:tag name="KSO_WM_UNIT_USESOURCEFORMAT_APPLY"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a*1_2_2"/>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TYPE" val="m_h_a"/>
  <p:tag name="KSO_WM_UNIT_INDEX" val="1_2_2"/>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1,&quot;foreColorIndex&quot;:6,&quot;transparency&quot;:0},&quot;type&quot;:1},&quot;glow&quot;:{&quot;colorType&quot;:0},&quot;line&quot;:{&quot;type&quot;:0},&quot;shadow&quot;:{&quot;brightness&quot;:0.800000011920929,&quot;colorType&quot;:1,&quot;foreColorIndex&quot;:6,&quot;transparency&quot;:0.400000005960464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24"/>
  <p:tag name="KSO_WM_UNIT_PRESET_TEXT" val="添加标题"/>
  <p:tag name="KSO_WM_UNIT_FILL_TYPE" val="1"/>
  <p:tag name="KSO_WM_UNIT_FILL_FORE_SCHEMECOLOR_INDEX" val="6"/>
  <p:tag name="KSO_WM_UNIT_FILL_FORE_SCHEMECOLOR_INDEX_BRIGHTNESS" val="0"/>
  <p:tag name="KSO_WM_UNIT_TEXT_TYPE" val="1"/>
  <p:tag name="KSO_WM_UNIT_SHADOW_SCHEMECOLOR_INDEX" val="6"/>
  <p:tag name="KSO_WM_UNIT_USESOURCEFORMAT_APPLY"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1"/>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1"/>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gradient&quot;:[{&quot;brightness&quot;:0,&quot;colorType&quot;:2,&quot;pos&quot;:0,&quot;rgb&quot;:&quot;#ffffff&quot;,&quot;transparency&quot;:0.550000011920929},{&quot;brightness&quot;:0,&quot;colorType&quot;:2,&quot;pos&quot;:1,&quot;rgb&quot;:&quot;#ffffff&quot;,&quot;transparency&quot;:0.550000011920929},{&quot;brightness&quot;:0,&quot;colorType&quot;:2,&quot;pos&quot;:0.75,&quot;rgb&quot;:&quot;#ffffff&quot;,&quot;transparency&quot;:1},{&quot;brightness&quot;:0,&quot;colorType&quot;:2,&quot;pos&quot;:0.25,&quot;rgb&quot;:&quot;#ffffff&quot;,&quot;transparency&quot;:1}],&quot;type&quot;:2},&quot;shadow&quot;:{&quot;brightness&quot;:-0.25,&quot;colorType&quot;:1,&quot;foreColorIndex&quot;:6,&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SHADOW_SCHEMECOLOR_INDEX" val="6"/>
  <p:tag name="KSO_WM_UNIT_TEXT_FILL_FORE_SCHEMECOLOR_INDEX" val="2"/>
  <p:tag name="KSO_WM_UNIT_TEXT_FILL_TYPE" val="1"/>
  <p:tag name="KSO_WM_UNIT_USESOURCEFORMAT_APPLY"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9_2*m_h_i*1_2_3"/>
  <p:tag name="KSO_WM_TEMPLATE_CATEGORY" val="diagram"/>
  <p:tag name="KSO_WM_TEMPLATE_INDEX" val="20230939"/>
  <p:tag name="KSO_WM_UNIT_LAYERLEVEL" val="1_1_1"/>
  <p:tag name="KSO_WM_TAG_VERSION" val="3.0"/>
  <p:tag name="KSO_WM_DIAGRAM_VERSION" val="3"/>
  <p:tag name="KSO_WM_DIAGRAM_COLOR_TRICK" val="4"/>
  <p:tag name="KSO_WM_DIAGRAM_COLOR_TEXT_CAN_REMOVE" val="n"/>
  <p:tag name="KSO_WM_UNIT_TYPE" val="m_h_i"/>
  <p:tag name="KSO_WM_UNIT_INDEX" val="1_2_3"/>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0"/>
</p:tagLst>
</file>

<file path=ppt/tags/tag89.xml><?xml version="1.0" encoding="utf-8"?>
<p:tagLst xmlns:p="http://schemas.openxmlformats.org/presentationml/2006/main">
  <p:tag name="KSO_WM_DIAGRAM_VERSION" val="3"/>
  <p:tag name="KSO_WM_DIAGRAM_COLOR_TRICK" val="4"/>
  <p:tag name="KSO_WM_DIAGRAM_COLOR_TEXT_CAN_REMOVE" val="n"/>
  <p:tag name="KSO_WM_UNIT_VALUE" val="82*76"/>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9_2*m_h_x*1_1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ERSION" val="3"/>
  <p:tag name="KSO_WM_DIAGRAM_COLOR_TRICK" val="4"/>
  <p:tag name="KSO_WM_DIAGRAM_COLOR_TEXT_CAN_REMOVE" val="n"/>
  <p:tag name="KSO_WM_UNIT_VALUE" val="86*7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9_2*m_h_x*1_2_1"/>
  <p:tag name="KSO_WM_TEMPLATE_CATEGORY" val="diagram"/>
  <p:tag name="KSO_WM_TEMPLATE_INDEX" val="20230939"/>
  <p:tag name="KSO_WM_UNIT_LAYERLEVEL" val="1_1_1"/>
  <p:tag name="KSO_WM_TAG_VERSION" val="3.0"/>
  <p:tag name="KSO_WM_DIAGRAM_MAX_ITEMCNT" val="6"/>
  <p:tag name="KSO_WM_DIAGRAM_MIN_ITEMCNT" val="2"/>
  <p:tag name="KSO_WM_DIAGRAM_VIRTUALLY_FRAME" val="{&quot;height&quot;:423.6000061035156,&quot;left&quot;:137.95,&quot;top&quot;:97.94999694824214,&quot;width&quot;:621.208088719578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0"/>
</p:tagLst>
</file>

<file path=ppt/tags/tag91.xml><?xml version="1.0" encoding="utf-8"?>
<p:tagLst xmlns:p="http://schemas.openxmlformats.org/presentationml/2006/main">
  <p:tag name="KSO_WM_BEAUTIFY_FLAG" val="#wm#"/>
  <p:tag name="KSO_WM_TEMPLATE_CATEGORY" val="diagram"/>
  <p:tag name="KSO_WM_TEMPLATE_INDEX" val="20230939"/>
  <p:tag name="KSO_WM_SPECIAL_SOURCE" val="bdnull"/>
  <p:tag name="KSO_WM_SLIDE_ID" val="diagram20230939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545.8*320.5"/>
  <p:tag name="KSO_WM_SLIDE_POSITION" val="206.85*178.35"/>
</p:tagLst>
</file>

<file path=ppt/tags/tag92.xml><?xml version="1.0" encoding="utf-8"?>
<p:tagLst xmlns:p="http://schemas.openxmlformats.org/presentationml/2006/main">
  <p:tag name="KSO_WM_DIAGRAM_VIRTUALLY_FRAME" val="{&quot;height&quot;:424.267716535433,&quot;left&quot;:28.25,&quot;top&quot;:80.27661417322831,&quot;width&quot;:858.872125984252}"/>
</p:tagLst>
</file>

<file path=ppt/tags/tag93.xml><?xml version="1.0" encoding="utf-8"?>
<p:tagLst xmlns:p="http://schemas.openxmlformats.org/presentationml/2006/main">
  <p:tag name="KSO_WM_DIAGRAM_VIRTUALLY_FRAME" val="{&quot;height&quot;:424.267716535433,&quot;left&quot;:28.25,&quot;top&quot;:80.27661417322831,&quot;width&quot;:858.872125984252}"/>
</p:tagLst>
</file>

<file path=ppt/tags/tag94.xml><?xml version="1.0" encoding="utf-8"?>
<p:tagLst xmlns:p="http://schemas.openxmlformats.org/presentationml/2006/main">
  <p:tag name="KSO_WM_DIAGRAM_VIRTUALLY_FRAME" val="{&quot;height&quot;:424.267716535433,&quot;left&quot;:28.25,&quot;top&quot;:80.27661417322831,&quot;width&quot;:858.872125984252}"/>
</p:tagLst>
</file>

<file path=ppt/tags/tag95.xml><?xml version="1.0" encoding="utf-8"?>
<p:tagLst xmlns:p="http://schemas.openxmlformats.org/presentationml/2006/main">
  <p:tag name="KSO_WM_DIAGRAM_VIRTUALLY_FRAME" val="{&quot;height&quot;:424.267716535433,&quot;left&quot;:28.25,&quot;top&quot;:80.27661417322831,&quot;width&quot;:858.872125984252}"/>
</p:tagLst>
</file>

<file path=ppt/tags/tag96.xml><?xml version="1.0" encoding="utf-8"?>
<p:tagLst xmlns:p="http://schemas.openxmlformats.org/presentationml/2006/main">
  <p:tag name="KSO_WM_DIAGRAM_VIRTUALLY_FRAME" val="{&quot;height&quot;:424.267716535433,&quot;left&quot;:28.25,&quot;top&quot;:80.27661417322831,&quot;width&quot;:858.872125984252}"/>
</p:tagLst>
</file>

<file path=ppt/tags/tag97.xml><?xml version="1.0" encoding="utf-8"?>
<p:tagLst xmlns:p="http://schemas.openxmlformats.org/presentationml/2006/main">
  <p:tag name="KSO_WM_DIAGRAM_VIRTUALLY_FRAME" val="{&quot;height&quot;:424.267716535433,&quot;left&quot;:28.25,&quot;top&quot;:80.27661417322831,&quot;width&quot;:858.872125984252}"/>
</p:tagLst>
</file>

<file path=ppt/tags/tag98.xml><?xml version="1.0" encoding="utf-8"?>
<p:tagLst xmlns:p="http://schemas.openxmlformats.org/presentationml/2006/main">
  <p:tag name="KSO_WM_DIAGRAM_VIRTUALLY_FRAME" val="{&quot;height&quot;:424.267716535433,&quot;left&quot;:28.25,&quot;top&quot;:80.27661417322831,&quot;width&quot;:858.872125984252}"/>
</p:tagLst>
</file>

<file path=ppt/tags/tag99.xml><?xml version="1.0" encoding="utf-8"?>
<p:tagLst xmlns:p="http://schemas.openxmlformats.org/presentationml/2006/main">
  <p:tag name="KSO_WM_DIAGRAM_VIRTUALLY_FRAME" val="{&quot;height&quot;:424.267716535433,&quot;left&quot;:28.25,&quot;top&quot;:80.27661417322831,&quot;width&quot;:858.87212598425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1842</Words>
  <Application>WPS 演示</Application>
  <PresentationFormat>宽屏</PresentationFormat>
  <Paragraphs>244</Paragraphs>
  <Slides>17</Slides>
  <Notes>106</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vt:i4>
      </vt:variant>
    </vt:vector>
  </HeadingPairs>
  <TitlesOfParts>
    <vt:vector size="29" baseType="lpstr">
      <vt:lpstr>Arial</vt:lpstr>
      <vt:lpstr>宋体</vt:lpstr>
      <vt:lpstr>Wingdings</vt:lpstr>
      <vt:lpstr>Impact</vt:lpstr>
      <vt:lpstr>微软雅黑</vt:lpstr>
      <vt:lpstr>Wingdings</vt:lpstr>
      <vt:lpstr>Calibri</vt:lpstr>
      <vt:lpstr>Arial Unicode MS</vt:lpstr>
      <vt:lpstr>等线</vt:lpstr>
      <vt:lpstr>第一PPT，www.1ppt.com</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医疗医药</dc:title>
  <dc:creator>第一PPT</dc:creator>
  <cp:keywords>www.1ppt.com</cp:keywords>
  <dc:description>www.1ppt.com</dc:description>
  <cp:lastModifiedBy>青桃</cp:lastModifiedBy>
  <cp:revision>239</cp:revision>
  <dcterms:created xsi:type="dcterms:W3CDTF">2017-12-25T04:47:00Z</dcterms:created>
  <dcterms:modified xsi:type="dcterms:W3CDTF">2025-08-08T11:39:41Z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54A2E0356BC2418EBA096D268607556D_13</vt:lpwstr>
  </property>
  <property fmtid="{D5CDD505-2E9C-101B-9397-08002B2CF9AE}" pid="3" name="KSOProductBuildVer">
    <vt:lpwstr>2052-12.1.0.21915</vt:lpwstr>
  </property>
</Properties>
</file>