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 id="2147483677" r:id="rId4"/>
  </p:sldMasterIdLst>
  <p:notesMasterIdLst>
    <p:notesMasterId r:id="rId6"/>
  </p:notesMasterIdLst>
  <p:handoutMasterIdLst>
    <p:handoutMasterId r:id="rId22"/>
  </p:handoutMasterIdLst>
  <p:sldIdLst>
    <p:sldId id="906" r:id="rId5"/>
    <p:sldId id="914" r:id="rId7"/>
    <p:sldId id="907" r:id="rId8"/>
    <p:sldId id="912" r:id="rId9"/>
    <p:sldId id="917" r:id="rId10"/>
    <p:sldId id="918" r:id="rId11"/>
    <p:sldId id="920" r:id="rId12"/>
    <p:sldId id="919" r:id="rId13"/>
    <p:sldId id="921" r:id="rId14"/>
    <p:sldId id="923" r:id="rId15"/>
    <p:sldId id="924" r:id="rId16"/>
    <p:sldId id="926" r:id="rId17"/>
    <p:sldId id="925" r:id="rId18"/>
    <p:sldId id="927" r:id="rId19"/>
    <p:sldId id="911" r:id="rId20"/>
    <p:sldId id="908" r:id="rId21"/>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F8DEB2F-65BF-4165-8B53-CC9141C026C9}">
          <p14:sldIdLst>
            <p14:sldId id="906"/>
            <p14:sldId id="914"/>
            <p14:sldId id="907"/>
            <p14:sldId id="912"/>
            <p14:sldId id="917"/>
            <p14:sldId id="918"/>
            <p14:sldId id="920"/>
            <p14:sldId id="919"/>
            <p14:sldId id="921"/>
            <p14:sldId id="923"/>
            <p14:sldId id="924"/>
            <p14:sldId id="926"/>
            <p14:sldId id="925"/>
            <p14:sldId id="927"/>
            <p14:sldId id="911"/>
            <p14:sldId id="908"/>
          </p14:sldIdLst>
        </p14:section>
        <p14:section name="无标题节" id="{09DFF1DE-1501-44EF-8FBA-4E5D2886EED1}">
          <p14:sldIdLst/>
        </p14:section>
        <p14:section name="无标题节" id="{7304AD29-A1A0-4572-94D8-D0EDC0B279F1}">
          <p14:sldIdLst/>
        </p14:section>
      </p14:sectionLst>
    </p:ext>
    <p:ext uri="{EFAFB233-063F-42B5-8137-9DF3F51BA10A}">
      <p15:sldGuideLst xmlns:p15="http://schemas.microsoft.com/office/powerpoint/2012/main">
        <p15:guide id="1" orient="horz" pos="2030" userDrawn="1">
          <p15:clr>
            <a:srgbClr val="A4A3A4"/>
          </p15:clr>
        </p15:guide>
        <p15:guide id="2" pos="38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1" clrIdx="0"/>
  <p:cmAuthor id="1" name="user1013" initials="u" lastIdx="0" clrIdx="1"/>
  <p:cmAuthor id="2" name="jiayuan" initials="j" lastIdx="2" clrIdx="1"/>
  <p:cmAuthor id="3" name="apple" initials="a" lastIdx="2" clrIdx="2"/>
  <p:cmAuthor id="4" name="uji" initials="u" lastIdx="9" clrIdx="3"/>
  <p:cmAuthor id="75" name="作者" initials="A" lastIdx="0" clrIdx="24"/>
  <p:cmAuthor id="5" name="admin" initials="a" lastIdx="1" clrIdx="4"/>
  <p:cmAuthor id="6" name="99400" initials="9" lastIdx="1" clrIdx="5"/>
  <p:cmAuthor id="7" name="1206988966@qq.com" initials="1" lastIdx="1" clrIdx="2"/>
  <p:cmAuthor id="8" name="姜伟光" initials="姜" lastIdx="1" clrIdx="0"/>
  <p:cmAuthor id="9" name="QZ7773" initials="Q" lastIdx="1" clrIdx="4"/>
  <p:cmAuthor id="10" name="张继文" initials="Z" lastIdx="1" clrIdx="10"/>
  <p:cmAuthor id="2001" name="骆倩怡_Znauj26B" initials="authorId_382814100" lastIdx="0" clrIdx="0"/>
  <p:cmAuthor id="2002" name="llp" initials="l" lastIdx="1" clrIdx="9"/>
  <p:cmAuthor id="11" name="未知用户3" initials="未" lastIdx="2" clrIdx="0"/>
  <p:cmAuthor id="12" name="未知用户1" initials="未" lastIdx="26" clrIdx="0"/>
  <p:cmAuthor id="13" name="Mia Vida Villanueva"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3864"/>
    <a:srgbClr val="0C5EB8"/>
    <a:srgbClr val="E9ECF3"/>
    <a:srgbClr val="5DD1F6"/>
    <a:srgbClr val="009DDC"/>
    <a:srgbClr val="1693E8"/>
    <a:srgbClr val="2F5597"/>
    <a:srgbClr val="2E50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76" autoAdjust="0"/>
    <p:restoredTop sz="94660"/>
  </p:normalViewPr>
  <p:slideViewPr>
    <p:cSldViewPr snapToGrid="0" showGuides="1">
      <p:cViewPr varScale="1">
        <p:scale>
          <a:sx n="115" d="100"/>
          <a:sy n="115" d="100"/>
        </p:scale>
        <p:origin x="642" y="102"/>
      </p:cViewPr>
      <p:guideLst>
        <p:guide orient="horz" pos="2030"/>
        <p:guide pos="380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tags" Target="tags/tag145.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0"/>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extLst>
      <c:ext uri="{0b15fc19-7d7d-44ad-8c2d-2c3a37ce22c3}">
        <chartProps xmlns="https://web.wps.cn/et/2018/main" chartId="{9c0ba1a1-d571-4496-8606-fee9cdad3f90}"/>
      </c:ext>
    </c:extLst>
  </c:chart>
  <c:spPr>
    <a:noFill/>
    <a:ln>
      <a:noFill/>
    </a:ln>
    <a:effectLst/>
  </c:spPr>
  <c:txPr>
    <a:bodyPr/>
    <a:lstStyle/>
    <a:p>
      <a:pPr>
        <a:defRPr lang="zh-CN"/>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E694C0-AD40-41EF-9FF3-B8B56D1ACC2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F282BA-B897-4086-AB17-B83555154A3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F282BA-B897-4086-AB17-B83555154A3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F282BA-B897-4086-AB17-B83555154A3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9" name="组合 8"/>
          <p:cNvGrpSpPr/>
          <p:nvPr userDrawn="1"/>
        </p:nvGrpSpPr>
        <p:grpSpPr>
          <a:xfrm>
            <a:off x="0" y="-26640"/>
            <a:ext cx="12192000" cy="6884640"/>
            <a:chOff x="0" y="-26640"/>
            <a:chExt cx="12192000" cy="6884640"/>
          </a:xfrm>
        </p:grpSpPr>
        <p:sp>
          <p:nvSpPr>
            <p:cNvPr id="10" name="矩形 9"/>
            <p:cNvSpPr/>
            <p:nvPr/>
          </p:nvSpPr>
          <p:spPr>
            <a:xfrm>
              <a:off x="0" y="0"/>
              <a:ext cx="12192000" cy="6858000"/>
            </a:xfrm>
            <a:prstGeom prst="rect">
              <a:avLst/>
            </a:prstGeom>
            <a:blipFill>
              <a:blip r:embed="rId2"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26640"/>
              <a:ext cx="12192000" cy="6858000"/>
            </a:xfrm>
            <a:prstGeom prst="rect">
              <a:avLst/>
            </a:prstGeom>
            <a:solidFill>
              <a:schemeClr val="l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40" name="矩形"/>
          <p:cNvSpPr/>
          <p:nvPr userDrawn="1"/>
        </p:nvSpPr>
        <p:spPr>
          <a:xfrm>
            <a:off x="179400" y="180000"/>
            <a:ext cx="11833200" cy="6498000"/>
          </a:xfrm>
          <a:prstGeom prst="rect">
            <a:avLst/>
          </a:prstGeom>
          <a:noFill/>
          <a:ln w="158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L 形"/>
          <p:cNvSpPr/>
          <p:nvPr userDrawn="1"/>
        </p:nvSpPr>
        <p:spPr>
          <a:xfrm>
            <a:off x="90488" y="6030595"/>
            <a:ext cx="742867" cy="742867"/>
          </a:xfrm>
          <a:prstGeom prst="corner">
            <a:avLst>
              <a:gd name="adj1" fmla="val 25638"/>
              <a:gd name="adj2" fmla="val 2692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L 形"/>
          <p:cNvSpPr/>
          <p:nvPr userDrawn="1"/>
        </p:nvSpPr>
        <p:spPr>
          <a:xfrm flipH="1" flipV="1">
            <a:off x="11358646" y="95333"/>
            <a:ext cx="742867" cy="742867"/>
          </a:xfrm>
          <a:prstGeom prst="corner">
            <a:avLst>
              <a:gd name="adj1" fmla="val 25638"/>
              <a:gd name="adj2" fmla="val 2692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数字占位符"/>
          <p:cNvSpPr>
            <a:spLocks noGrp="1"/>
          </p:cNvSpPr>
          <p:nvPr>
            <p:ph type="body" sz="quarter" idx="10" hasCustomPrompt="1"/>
          </p:nvPr>
        </p:nvSpPr>
        <p:spPr>
          <a:xfrm>
            <a:off x="457631" y="1684762"/>
            <a:ext cx="4223383" cy="3323987"/>
          </a:xfrm>
          <a:prstGeom prst="rect">
            <a:avLst/>
          </a:prstGeom>
          <a:noFill/>
        </p:spPr>
        <p:txBody>
          <a:bodyPr wrap="square" rtlCol="0" anchor="ctr">
            <a:spAutoFit/>
          </a:bodyPr>
          <a:lstStyle>
            <a:lvl1pPr marL="0" indent="0" algn="ctr">
              <a:lnSpc>
                <a:spcPct val="100000"/>
              </a:lnSpc>
              <a:buFontTx/>
              <a:buNone/>
              <a:defRPr lang="zh-CN" altLang="en-US" sz="21000" b="0" i="0" u="none" dirty="0">
                <a:solidFill>
                  <a:schemeClr val="accent1"/>
                </a:solidFill>
                <a:effectLst/>
                <a:latin typeface="Impact" panose="020B0806030902050204" pitchFamily="34" charset="0"/>
                <a:ea typeface="+mj-ea"/>
                <a:cs typeface="Arial" panose="020B0604020202020204" pitchFamily="34" charset="0"/>
              </a:defRPr>
            </a:lvl1pPr>
          </a:lstStyle>
          <a:p>
            <a:pPr marL="0" lvl="0"/>
            <a:r>
              <a:rPr lang="en-US" altLang="zh-CN" dirty="0" smtClean="0"/>
              <a:t>01</a:t>
            </a:r>
            <a:endParaRPr lang="zh-CN" altLang="en-US" dirty="0"/>
          </a:p>
        </p:txBody>
      </p:sp>
      <p:sp>
        <p:nvSpPr>
          <p:cNvPr id="16" name="标题占位符"/>
          <p:cNvSpPr>
            <a:spLocks noGrp="1"/>
          </p:cNvSpPr>
          <p:nvPr>
            <p:ph type="body" sz="quarter" idx="11" hasCustomPrompt="1"/>
          </p:nvPr>
        </p:nvSpPr>
        <p:spPr>
          <a:xfrm>
            <a:off x="5108360" y="2238968"/>
            <a:ext cx="6848334" cy="861774"/>
          </a:xfrm>
          <a:prstGeom prst="rect">
            <a:avLst/>
          </a:prstGeom>
        </p:spPr>
        <p:txBody>
          <a:bodyPr wrap="square" anchor="ctr">
            <a:spAutoFit/>
          </a:bodyPr>
          <a:lstStyle>
            <a:lvl1pPr marL="0" indent="0" algn="l">
              <a:lnSpc>
                <a:spcPct val="100000"/>
              </a:lnSpc>
              <a:buNone/>
              <a:defRPr lang="zh-CN" altLang="en-US" sz="5000" b="1" spc="600" dirty="0">
                <a:solidFill>
                  <a:schemeClr val="accent3"/>
                </a:solidFill>
                <a:latin typeface="+mj-ea"/>
                <a:ea typeface="+mj-ea"/>
              </a:defRPr>
            </a:lvl1pPr>
          </a:lstStyle>
          <a:p>
            <a:pPr marL="0" lvl="0"/>
            <a:r>
              <a:rPr lang="zh-CN" altLang="en-US" dirty="0" smtClean="0"/>
              <a:t>添加标题</a:t>
            </a:r>
            <a:endParaRPr lang="zh-CN" altLang="en-US" dirty="0"/>
          </a:p>
        </p:txBody>
      </p:sp>
      <p:sp>
        <p:nvSpPr>
          <p:cNvPr id="17" name="文本占位符"/>
          <p:cNvSpPr>
            <a:spLocks noGrp="1"/>
          </p:cNvSpPr>
          <p:nvPr>
            <p:ph type="body" sz="quarter" idx="12" hasCustomPrompt="1"/>
          </p:nvPr>
        </p:nvSpPr>
        <p:spPr>
          <a:xfrm>
            <a:off x="5108361" y="3738372"/>
            <a:ext cx="6426414" cy="1015663"/>
          </a:xfrm>
          <a:prstGeom prst="rect">
            <a:avLst/>
          </a:prstGeom>
        </p:spPr>
        <p:txBody>
          <a:bodyPr wrap="square" anchor="t">
            <a:spAutoFit/>
          </a:bodyPr>
          <a:lstStyle>
            <a:lvl1pPr marL="0" indent="0">
              <a:lnSpc>
                <a:spcPct val="150000"/>
              </a:lnSpc>
              <a:buNone/>
              <a:defRPr sz="2000" spc="120" baseline="0">
                <a:solidFill>
                  <a:schemeClr val="accent3"/>
                </a:solidFill>
              </a:defRPr>
            </a:lvl1pPr>
          </a:lstStyle>
          <a:p>
            <a:pPr lvl="0"/>
            <a:r>
              <a:rPr lang="zh-CN" altLang="en-US" dirty="0" smtClean="0"/>
              <a:t>单击此处添加您的文字内容，或复制文本粘贴至此，字间距和行间距均可自行调节。</a:t>
            </a:r>
            <a:endParaRPr lang="zh-CN" altLang="en-US" dirty="0"/>
          </a:p>
        </p:txBody>
      </p:sp>
      <p:sp>
        <p:nvSpPr>
          <p:cNvPr id="18" name="标题占位符"/>
          <p:cNvSpPr>
            <a:spLocks noGrp="1"/>
          </p:cNvSpPr>
          <p:nvPr>
            <p:ph type="body" sz="quarter" idx="13" hasCustomPrompt="1"/>
          </p:nvPr>
        </p:nvSpPr>
        <p:spPr>
          <a:xfrm>
            <a:off x="514781" y="4523958"/>
            <a:ext cx="4223383" cy="677108"/>
          </a:xfrm>
          <a:prstGeom prst="rect">
            <a:avLst/>
          </a:prstGeom>
          <a:noFill/>
          <a:ln>
            <a:noFill/>
          </a:ln>
        </p:spPr>
        <p:txBody>
          <a:bodyPr wrap="square" anchor="ctr">
            <a:spAutoFit/>
          </a:bodyPr>
          <a:lstStyle>
            <a:lvl1pPr marL="0" indent="0" algn="ctr">
              <a:lnSpc>
                <a:spcPct val="100000"/>
              </a:lnSpc>
              <a:buNone/>
              <a:defRPr lang="zh-CN" altLang="en-US" sz="3800" b="1" spc="0" baseline="0" dirty="0">
                <a:solidFill>
                  <a:schemeClr val="accent2"/>
                </a:solidFill>
                <a:latin typeface="+mj-ea"/>
                <a:ea typeface="+mj-ea"/>
              </a:defRPr>
            </a:lvl1pPr>
          </a:lstStyle>
          <a:p>
            <a:pPr marL="0" lvl="0"/>
            <a:r>
              <a:rPr lang="en-US" altLang="zh-CN" dirty="0" smtClean="0"/>
              <a:t>PART ONE</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9"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dissolve">
                                      <p:cBhvr>
                                        <p:cTn id="23" dur="500"/>
                                        <p:tgtEl>
                                          <p:spTgt spid="18"/>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animEffect transition="in" filter="wipe(left)">
                                      <p:cBhvr>
                                        <p:cTn id="27" dur="500"/>
                                        <p:tgtEl>
                                          <p:spTgt spid="16">
                                            <p:txEl>
                                              <p:pRg st="0" end="0"/>
                                            </p:txEl>
                                          </p:spTgt>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1" grpId="0" bldLvl="0" animBg="1"/>
      <p:bldP spid="42" grpId="0" bldLvl="0" animBg="1"/>
      <p:bldP spid="15" grpId="0">
        <p:tmplLst>
          <p:tmpl lvl="0">
            <p:tnLst>
              <p:par>
                <p:cTn presetID="23" presetClass="entr" presetSubtype="16"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childTnLst>
                </p:cTn>
              </p:par>
            </p:tnLst>
          </p:tmpl>
        </p:tmplLst>
      </p:bldP>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p:tmplLst>
          <p:tmpl lvl="0">
            <p:tnLst>
              <p:par>
                <p:cTn presetID="9"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dissolve">
                      <p:cBhvr>
                        <p:cTn dur="500"/>
                        <p:tgtEl>
                          <p:spTgt spid="18"/>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148B8D-8BFF-4AD3-A26E-F2EBF9AE6BBB}" type="slidenum">
              <a:rPr lang="zh-CN" altLang="en-US" smtClean="0"/>
            </a:fld>
            <a:endParaRPr lang="zh-CN" altLang="en-US"/>
          </a:p>
        </p:txBody>
      </p:sp>
      <p:sp>
        <p:nvSpPr>
          <p:cNvPr id="11" name="TextBox 10"/>
          <p:cNvSpPr txBox="1"/>
          <p:nvPr userDrawn="1"/>
        </p:nvSpPr>
        <p:spPr>
          <a:xfrm>
            <a:off x="1530332"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29A88CB-3051-4E72-A6B3-D21F2826843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148B8D-8BFF-4AD3-A26E-F2EBF9AE6B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9" Type="http://schemas.openxmlformats.org/officeDocument/2006/relationships/theme" Target="../theme/theme2.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27.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6"/>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A88CB-3051-4E72-A6B3-D21F2826843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148B8D-8BFF-4AD3-A26E-F2EBF9AE6B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67.xml"/><Relationship Id="rId7" Type="http://schemas.openxmlformats.org/officeDocument/2006/relationships/image" Target="../media/image5.png"/><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microsoft.com/office/2007/relationships/hdphoto" Target="../media/image4.wdp"/><Relationship Id="rId2" Type="http://schemas.openxmlformats.org/officeDocument/2006/relationships/image" Target="../media/image3.png"/><Relationship Id="rId10" Type="http://schemas.openxmlformats.org/officeDocument/2006/relationships/notesSlide" Target="../notesSlides/notesSlide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7" Type="http://schemas.openxmlformats.org/officeDocument/2006/relationships/slideLayout" Target="../slideLayouts/slideLayout8.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tags" Target="../tags/tag12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4.xml"/><Relationship Id="rId1" Type="http://schemas.openxmlformats.org/officeDocument/2006/relationships/chart" Target="../charts/char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1" Type="http://schemas.openxmlformats.org/officeDocument/2006/relationships/slideLayout" Target="../slideLayouts/slideLayout8.xml"/><Relationship Id="rId30" Type="http://schemas.openxmlformats.org/officeDocument/2006/relationships/tags" Target="../tags/tag97.xml"/><Relationship Id="rId3" Type="http://schemas.openxmlformats.org/officeDocument/2006/relationships/tags" Target="../tags/tag70.xml"/><Relationship Id="rId29" Type="http://schemas.openxmlformats.org/officeDocument/2006/relationships/tags" Target="../tags/tag96.xml"/><Relationship Id="rId28" Type="http://schemas.openxmlformats.org/officeDocument/2006/relationships/tags" Target="../tags/tag95.xml"/><Relationship Id="rId27" Type="http://schemas.openxmlformats.org/officeDocument/2006/relationships/tags" Target="../tags/tag94.xml"/><Relationship Id="rId26" Type="http://schemas.openxmlformats.org/officeDocument/2006/relationships/tags" Target="../tags/tag93.xml"/><Relationship Id="rId25" Type="http://schemas.openxmlformats.org/officeDocument/2006/relationships/tags" Target="../tags/tag92.xml"/><Relationship Id="rId24" Type="http://schemas.openxmlformats.org/officeDocument/2006/relationships/tags" Target="../tags/tag91.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tags" Target="../tags/tag69.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image" Target="../media/image7.svg"/><Relationship Id="rId6" Type="http://schemas.openxmlformats.org/officeDocument/2006/relationships/image" Target="../media/image6.png"/><Relationship Id="rId5" Type="http://schemas.openxmlformats.org/officeDocument/2006/relationships/tags" Target="../tags/tag102.xml"/><Relationship Id="rId4" Type="http://schemas.openxmlformats.org/officeDocument/2006/relationships/tags" Target="../tags/tag101.xml"/><Relationship Id="rId35" Type="http://schemas.openxmlformats.org/officeDocument/2006/relationships/slideLayout" Target="../slideLayouts/slideLayout8.xml"/><Relationship Id="rId34" Type="http://schemas.openxmlformats.org/officeDocument/2006/relationships/tags" Target="../tags/tag127.xml"/><Relationship Id="rId33" Type="http://schemas.openxmlformats.org/officeDocument/2006/relationships/tags" Target="../tags/tag126.xml"/><Relationship Id="rId32" Type="http://schemas.openxmlformats.org/officeDocument/2006/relationships/tags" Target="../tags/tag125.xml"/><Relationship Id="rId31" Type="http://schemas.openxmlformats.org/officeDocument/2006/relationships/tags" Target="../tags/tag124.xml"/><Relationship Id="rId30" Type="http://schemas.openxmlformats.org/officeDocument/2006/relationships/tags" Target="../tags/tag123.xml"/><Relationship Id="rId3" Type="http://schemas.openxmlformats.org/officeDocument/2006/relationships/tags" Target="../tags/tag100.xml"/><Relationship Id="rId29" Type="http://schemas.openxmlformats.org/officeDocument/2006/relationships/tags" Target="../tags/tag122.xml"/><Relationship Id="rId28" Type="http://schemas.openxmlformats.org/officeDocument/2006/relationships/tags" Target="../tags/tag121.xml"/><Relationship Id="rId27" Type="http://schemas.openxmlformats.org/officeDocument/2006/relationships/tags" Target="../tags/tag120.xml"/><Relationship Id="rId26" Type="http://schemas.openxmlformats.org/officeDocument/2006/relationships/tags" Target="../tags/tag119.xml"/><Relationship Id="rId25" Type="http://schemas.openxmlformats.org/officeDocument/2006/relationships/tags" Target="../tags/tag118.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99.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image" Target="../media/image9.svg"/><Relationship Id="rId15" Type="http://schemas.openxmlformats.org/officeDocument/2006/relationships/image" Target="../media/image8.png"/><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custDataLst>
              <p:tags r:id="rId1"/>
            </p:custDataLst>
          </p:nvPr>
        </p:nvSpPr>
        <p:spPr>
          <a:xfrm>
            <a:off x="0" y="-106680"/>
            <a:ext cx="12204700" cy="6889750"/>
          </a:xfrm>
          <a:prstGeom prst="rect">
            <a:avLst/>
          </a:prstGeom>
          <a:blipFill dpi="0" rotWithShape="1">
            <a:blip r:embed="rId2" cstate="email">
              <a:alphaModFix amt="23000"/>
              <a:extLst>
                <a:ext uri="{BEBA8EAE-BF5A-486C-A8C5-ECC9F3942E4B}">
                  <a14:imgProps xmlns:a14="http://schemas.microsoft.com/office/drawing/2010/main">
                    <a14:imgLayer r:embed="rId3">
                      <a14:imgEffect>
                        <a14:sharpenSoften amount="-1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2" name="任意多边形: 形状 31"/>
          <p:cNvSpPr/>
          <p:nvPr>
            <p:custDataLst>
              <p:tags r:id="rId4"/>
            </p:custDataLst>
          </p:nvPr>
        </p:nvSpPr>
        <p:spPr>
          <a:xfrm>
            <a:off x="6350" y="5929661"/>
            <a:ext cx="12204700" cy="928339"/>
          </a:xfrm>
          <a:custGeom>
            <a:avLst/>
            <a:gdLst>
              <a:gd name="connsiteX0" fmla="*/ 0 w 12204700"/>
              <a:gd name="connsiteY0" fmla="*/ 0 h 928339"/>
              <a:gd name="connsiteX1" fmla="*/ 6902450 w 12204700"/>
              <a:gd name="connsiteY1" fmla="*/ 25400 h 928339"/>
              <a:gd name="connsiteX2" fmla="*/ 7735323 w 12204700"/>
              <a:gd name="connsiteY2" fmla="*/ 741115 h 928339"/>
              <a:gd name="connsiteX3" fmla="*/ 7808201 w 12204700"/>
              <a:gd name="connsiteY3" fmla="*/ 817788 h 928339"/>
              <a:gd name="connsiteX4" fmla="*/ 12204700 w 12204700"/>
              <a:gd name="connsiteY4" fmla="*/ 817788 h 928339"/>
              <a:gd name="connsiteX5" fmla="*/ 12204700 w 12204700"/>
              <a:gd name="connsiteY5" fmla="*/ 928339 h 928339"/>
              <a:gd name="connsiteX6" fmla="*/ 7516586 w 12204700"/>
              <a:gd name="connsiteY6" fmla="*/ 928339 h 928339"/>
              <a:gd name="connsiteX7" fmla="*/ 7516586 w 12204700"/>
              <a:gd name="connsiteY7" fmla="*/ 927100 h 928339"/>
              <a:gd name="connsiteX8" fmla="*/ 0 w 12204700"/>
              <a:gd name="connsiteY8" fmla="*/ 927100 h 928339"/>
              <a:gd name="connsiteX0-1" fmla="*/ 0 w 12204700"/>
              <a:gd name="connsiteY0-2" fmla="*/ 0 h 928339"/>
              <a:gd name="connsiteX1-3" fmla="*/ 6902450 w 12204700"/>
              <a:gd name="connsiteY1-4" fmla="*/ 25400 h 928339"/>
              <a:gd name="connsiteX2-5" fmla="*/ 7735323 w 12204700"/>
              <a:gd name="connsiteY2-6" fmla="*/ 741115 h 928339"/>
              <a:gd name="connsiteX3-7" fmla="*/ 7884401 w 12204700"/>
              <a:gd name="connsiteY3-8" fmla="*/ 836838 h 928339"/>
              <a:gd name="connsiteX4-9" fmla="*/ 12204700 w 12204700"/>
              <a:gd name="connsiteY4-10" fmla="*/ 817788 h 928339"/>
              <a:gd name="connsiteX5-11" fmla="*/ 12204700 w 12204700"/>
              <a:gd name="connsiteY5-12" fmla="*/ 928339 h 928339"/>
              <a:gd name="connsiteX6-13" fmla="*/ 7516586 w 12204700"/>
              <a:gd name="connsiteY6-14" fmla="*/ 928339 h 928339"/>
              <a:gd name="connsiteX7-15" fmla="*/ 7516586 w 12204700"/>
              <a:gd name="connsiteY7-16" fmla="*/ 927100 h 928339"/>
              <a:gd name="connsiteX8-17" fmla="*/ 0 w 12204700"/>
              <a:gd name="connsiteY8-18" fmla="*/ 927100 h 928339"/>
              <a:gd name="connsiteX9" fmla="*/ 0 w 12204700"/>
              <a:gd name="connsiteY9" fmla="*/ 0 h 928339"/>
              <a:gd name="connsiteX0-19" fmla="*/ 0 w 12204700"/>
              <a:gd name="connsiteY0-20" fmla="*/ 0 h 928339"/>
              <a:gd name="connsiteX1-21" fmla="*/ 6902450 w 12204700"/>
              <a:gd name="connsiteY1-22" fmla="*/ 25400 h 928339"/>
              <a:gd name="connsiteX2-23" fmla="*/ 7754373 w 12204700"/>
              <a:gd name="connsiteY2-24" fmla="*/ 769690 h 928339"/>
              <a:gd name="connsiteX3-25" fmla="*/ 7884401 w 12204700"/>
              <a:gd name="connsiteY3-26" fmla="*/ 836838 h 928339"/>
              <a:gd name="connsiteX4-27" fmla="*/ 12204700 w 12204700"/>
              <a:gd name="connsiteY4-28" fmla="*/ 817788 h 928339"/>
              <a:gd name="connsiteX5-29" fmla="*/ 12204700 w 12204700"/>
              <a:gd name="connsiteY5-30" fmla="*/ 928339 h 928339"/>
              <a:gd name="connsiteX6-31" fmla="*/ 7516586 w 12204700"/>
              <a:gd name="connsiteY6-32" fmla="*/ 928339 h 928339"/>
              <a:gd name="connsiteX7-33" fmla="*/ 7516586 w 12204700"/>
              <a:gd name="connsiteY7-34" fmla="*/ 927100 h 928339"/>
              <a:gd name="connsiteX8-35" fmla="*/ 0 w 12204700"/>
              <a:gd name="connsiteY8-36" fmla="*/ 927100 h 928339"/>
              <a:gd name="connsiteX9-37" fmla="*/ 0 w 12204700"/>
              <a:gd name="connsiteY9-38" fmla="*/ 0 h 9283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12204700" h="928339">
                <a:moveTo>
                  <a:pt x="0" y="0"/>
                </a:moveTo>
                <a:lnTo>
                  <a:pt x="6902450" y="25400"/>
                </a:lnTo>
                <a:cubicBezTo>
                  <a:pt x="7511785" y="60590"/>
                  <a:pt x="7414964" y="356097"/>
                  <a:pt x="7754373" y="769690"/>
                </a:cubicBezTo>
                <a:lnTo>
                  <a:pt x="7884401" y="836838"/>
                </a:lnTo>
                <a:lnTo>
                  <a:pt x="12204700" y="817788"/>
                </a:lnTo>
                <a:lnTo>
                  <a:pt x="12204700" y="928339"/>
                </a:lnTo>
                <a:lnTo>
                  <a:pt x="7516586" y="928339"/>
                </a:lnTo>
                <a:lnTo>
                  <a:pt x="7516586" y="927100"/>
                </a:lnTo>
                <a:lnTo>
                  <a:pt x="0" y="927100"/>
                </a:lnTo>
                <a:lnTo>
                  <a:pt x="0" y="0"/>
                </a:lnTo>
                <a:close/>
              </a:path>
            </a:pathLst>
          </a:custGeom>
          <a:solidFill>
            <a:schemeClr val="lt1"/>
          </a:solidFill>
          <a:ln>
            <a:noFill/>
          </a:ln>
          <a:effectLst>
            <a:outerShdw blurRad="50800" dist="38100" dir="16200000"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33" name="任意多边形: 形状 32"/>
          <p:cNvSpPr/>
          <p:nvPr>
            <p:custDataLst>
              <p:tags r:id="rId5"/>
            </p:custDataLst>
          </p:nvPr>
        </p:nvSpPr>
        <p:spPr>
          <a:xfrm rot="10800000" flipH="1">
            <a:off x="-12700" y="24889"/>
            <a:ext cx="12204700" cy="951487"/>
          </a:xfrm>
          <a:custGeom>
            <a:avLst/>
            <a:gdLst>
              <a:gd name="connsiteX0" fmla="*/ 0 w 12204700"/>
              <a:gd name="connsiteY0" fmla="*/ 970537 h 970537"/>
              <a:gd name="connsiteX1" fmla="*/ 9969500 w 12204700"/>
              <a:gd name="connsiteY1" fmla="*/ 970537 h 970537"/>
              <a:gd name="connsiteX2" fmla="*/ 9969500 w 12204700"/>
              <a:gd name="connsiteY2" fmla="*/ 966356 h 970537"/>
              <a:gd name="connsiteX3" fmla="*/ 9987621 w 12204700"/>
              <a:gd name="connsiteY3" fmla="*/ 967936 h 970537"/>
              <a:gd name="connsiteX4" fmla="*/ 12204700 w 12204700"/>
              <a:gd name="connsiteY4" fmla="*/ 967936 h 970537"/>
              <a:gd name="connsiteX5" fmla="*/ 12204700 w 12204700"/>
              <a:gd name="connsiteY5" fmla="*/ 9403 h 970537"/>
              <a:gd name="connsiteX6" fmla="*/ 10461748 w 12204700"/>
              <a:gd name="connsiteY6" fmla="*/ 0 h 970537"/>
              <a:gd name="connsiteX7" fmla="*/ 9987621 w 12204700"/>
              <a:gd name="connsiteY7" fmla="*/ 169082 h 970537"/>
              <a:gd name="connsiteX8" fmla="*/ 9608179 w 12204700"/>
              <a:gd name="connsiteY8" fmla="*/ 797346 h 970537"/>
              <a:gd name="connsiteX9" fmla="*/ 9576243 w 12204700"/>
              <a:gd name="connsiteY9" fmla="*/ 827824 h 970537"/>
              <a:gd name="connsiteX10" fmla="*/ 0 w 12204700"/>
              <a:gd name="connsiteY10" fmla="*/ 827824 h 970537"/>
              <a:gd name="connsiteX0-1" fmla="*/ 0 w 12204700"/>
              <a:gd name="connsiteY0-2" fmla="*/ 970537 h 970537"/>
              <a:gd name="connsiteX1-3" fmla="*/ 9969500 w 12204700"/>
              <a:gd name="connsiteY1-4" fmla="*/ 970537 h 970537"/>
              <a:gd name="connsiteX2-5" fmla="*/ 9969500 w 12204700"/>
              <a:gd name="connsiteY2-6" fmla="*/ 966356 h 970537"/>
              <a:gd name="connsiteX3-7" fmla="*/ 9987621 w 12204700"/>
              <a:gd name="connsiteY3-8" fmla="*/ 967936 h 970537"/>
              <a:gd name="connsiteX4-9" fmla="*/ 12204700 w 12204700"/>
              <a:gd name="connsiteY4-10" fmla="*/ 967936 h 970537"/>
              <a:gd name="connsiteX5-11" fmla="*/ 12204700 w 12204700"/>
              <a:gd name="connsiteY5-12" fmla="*/ 9403 h 970537"/>
              <a:gd name="connsiteX6-13" fmla="*/ 10461748 w 12204700"/>
              <a:gd name="connsiteY6-14" fmla="*/ 0 h 970537"/>
              <a:gd name="connsiteX7-15" fmla="*/ 9987621 w 12204700"/>
              <a:gd name="connsiteY7-16" fmla="*/ 169082 h 970537"/>
              <a:gd name="connsiteX8-17" fmla="*/ 9608179 w 12204700"/>
              <a:gd name="connsiteY8-18" fmla="*/ 797346 h 970537"/>
              <a:gd name="connsiteX9-19" fmla="*/ 9576243 w 12204700"/>
              <a:gd name="connsiteY9-20" fmla="*/ 827824 h 970537"/>
              <a:gd name="connsiteX10-21" fmla="*/ 0 w 12204700"/>
              <a:gd name="connsiteY10-22" fmla="*/ 827824 h 970537"/>
              <a:gd name="connsiteX11" fmla="*/ 0 w 12204700"/>
              <a:gd name="connsiteY11" fmla="*/ 970537 h 970537"/>
              <a:gd name="connsiteX0-23" fmla="*/ 0 w 12204700"/>
              <a:gd name="connsiteY0-24" fmla="*/ 970537 h 970537"/>
              <a:gd name="connsiteX1-25" fmla="*/ 9969500 w 12204700"/>
              <a:gd name="connsiteY1-26" fmla="*/ 970537 h 970537"/>
              <a:gd name="connsiteX2-27" fmla="*/ 9969500 w 12204700"/>
              <a:gd name="connsiteY2-28" fmla="*/ 966356 h 970537"/>
              <a:gd name="connsiteX3-29" fmla="*/ 9987621 w 12204700"/>
              <a:gd name="connsiteY3-30" fmla="*/ 967936 h 970537"/>
              <a:gd name="connsiteX4-31" fmla="*/ 12204700 w 12204700"/>
              <a:gd name="connsiteY4-32" fmla="*/ 967936 h 970537"/>
              <a:gd name="connsiteX5-33" fmla="*/ 12204700 w 12204700"/>
              <a:gd name="connsiteY5-34" fmla="*/ 9403 h 970537"/>
              <a:gd name="connsiteX6-35" fmla="*/ 10461748 w 12204700"/>
              <a:gd name="connsiteY6-36" fmla="*/ 0 h 970537"/>
              <a:gd name="connsiteX7-37" fmla="*/ 9987621 w 12204700"/>
              <a:gd name="connsiteY7-38" fmla="*/ 169082 h 970537"/>
              <a:gd name="connsiteX8-39" fmla="*/ 9608179 w 12204700"/>
              <a:gd name="connsiteY8-40" fmla="*/ 797346 h 970537"/>
              <a:gd name="connsiteX9-41" fmla="*/ 9344014 w 12204700"/>
              <a:gd name="connsiteY9-42" fmla="*/ 842338 h 970537"/>
              <a:gd name="connsiteX10-43" fmla="*/ 0 w 12204700"/>
              <a:gd name="connsiteY10-44" fmla="*/ 827824 h 970537"/>
              <a:gd name="connsiteX11-45" fmla="*/ 0 w 12204700"/>
              <a:gd name="connsiteY11-46" fmla="*/ 970537 h 970537"/>
              <a:gd name="connsiteX0-47" fmla="*/ 0 w 12204700"/>
              <a:gd name="connsiteY0-48" fmla="*/ 970537 h 970537"/>
              <a:gd name="connsiteX1-49" fmla="*/ 9969500 w 12204700"/>
              <a:gd name="connsiteY1-50" fmla="*/ 970537 h 970537"/>
              <a:gd name="connsiteX2-51" fmla="*/ 9969500 w 12204700"/>
              <a:gd name="connsiteY2-52" fmla="*/ 966356 h 970537"/>
              <a:gd name="connsiteX3-53" fmla="*/ 9987621 w 12204700"/>
              <a:gd name="connsiteY3-54" fmla="*/ 967936 h 970537"/>
              <a:gd name="connsiteX4-55" fmla="*/ 12204700 w 12204700"/>
              <a:gd name="connsiteY4-56" fmla="*/ 967936 h 970537"/>
              <a:gd name="connsiteX5-57" fmla="*/ 12204700 w 12204700"/>
              <a:gd name="connsiteY5-58" fmla="*/ 9403 h 970537"/>
              <a:gd name="connsiteX6-59" fmla="*/ 10461748 w 12204700"/>
              <a:gd name="connsiteY6-60" fmla="*/ 0 h 970537"/>
              <a:gd name="connsiteX7-61" fmla="*/ 9987621 w 12204700"/>
              <a:gd name="connsiteY7-62" fmla="*/ 169082 h 970537"/>
              <a:gd name="connsiteX8-63" fmla="*/ 9550122 w 12204700"/>
              <a:gd name="connsiteY8-64" fmla="*/ 855403 h 970537"/>
              <a:gd name="connsiteX9-65" fmla="*/ 9344014 w 12204700"/>
              <a:gd name="connsiteY9-66" fmla="*/ 842338 h 970537"/>
              <a:gd name="connsiteX10-67" fmla="*/ 0 w 12204700"/>
              <a:gd name="connsiteY10-68" fmla="*/ 827824 h 970537"/>
              <a:gd name="connsiteX11-69" fmla="*/ 0 w 12204700"/>
              <a:gd name="connsiteY11-70" fmla="*/ 970537 h 970537"/>
              <a:gd name="connsiteX0-71" fmla="*/ 0 w 12204700"/>
              <a:gd name="connsiteY0-72" fmla="*/ 970537 h 970537"/>
              <a:gd name="connsiteX1-73" fmla="*/ 9969500 w 12204700"/>
              <a:gd name="connsiteY1-74" fmla="*/ 970537 h 970537"/>
              <a:gd name="connsiteX2-75" fmla="*/ 9969500 w 12204700"/>
              <a:gd name="connsiteY2-76" fmla="*/ 966356 h 970537"/>
              <a:gd name="connsiteX3-77" fmla="*/ 9987621 w 12204700"/>
              <a:gd name="connsiteY3-78" fmla="*/ 967936 h 970537"/>
              <a:gd name="connsiteX4-79" fmla="*/ 12204700 w 12204700"/>
              <a:gd name="connsiteY4-80" fmla="*/ 967936 h 970537"/>
              <a:gd name="connsiteX5-81" fmla="*/ 12204700 w 12204700"/>
              <a:gd name="connsiteY5-82" fmla="*/ 9403 h 970537"/>
              <a:gd name="connsiteX6-83" fmla="*/ 10461748 w 12204700"/>
              <a:gd name="connsiteY6-84" fmla="*/ 0 h 970537"/>
              <a:gd name="connsiteX7-85" fmla="*/ 9987621 w 12204700"/>
              <a:gd name="connsiteY7-86" fmla="*/ 169082 h 970537"/>
              <a:gd name="connsiteX8-87" fmla="*/ 9550122 w 12204700"/>
              <a:gd name="connsiteY8-88" fmla="*/ 824923 h 970537"/>
              <a:gd name="connsiteX9-89" fmla="*/ 9344014 w 12204700"/>
              <a:gd name="connsiteY9-90" fmla="*/ 842338 h 970537"/>
              <a:gd name="connsiteX10-91" fmla="*/ 0 w 12204700"/>
              <a:gd name="connsiteY10-92" fmla="*/ 827824 h 970537"/>
              <a:gd name="connsiteX11-93" fmla="*/ 0 w 12204700"/>
              <a:gd name="connsiteY11-94" fmla="*/ 970537 h 970537"/>
              <a:gd name="connsiteX0-95" fmla="*/ 0 w 12204700"/>
              <a:gd name="connsiteY0-96" fmla="*/ 970537 h 970537"/>
              <a:gd name="connsiteX1-97" fmla="*/ 9969500 w 12204700"/>
              <a:gd name="connsiteY1-98" fmla="*/ 970537 h 970537"/>
              <a:gd name="connsiteX2-99" fmla="*/ 9969500 w 12204700"/>
              <a:gd name="connsiteY2-100" fmla="*/ 966356 h 970537"/>
              <a:gd name="connsiteX3-101" fmla="*/ 9987621 w 12204700"/>
              <a:gd name="connsiteY3-102" fmla="*/ 967936 h 970537"/>
              <a:gd name="connsiteX4-103" fmla="*/ 12204700 w 12204700"/>
              <a:gd name="connsiteY4-104" fmla="*/ 967936 h 970537"/>
              <a:gd name="connsiteX5-105" fmla="*/ 12204700 w 12204700"/>
              <a:gd name="connsiteY5-106" fmla="*/ 9403 h 970537"/>
              <a:gd name="connsiteX6-107" fmla="*/ 10461748 w 12204700"/>
              <a:gd name="connsiteY6-108" fmla="*/ 0 h 970537"/>
              <a:gd name="connsiteX7-109" fmla="*/ 9987621 w 12204700"/>
              <a:gd name="connsiteY7-110" fmla="*/ 169082 h 970537"/>
              <a:gd name="connsiteX8-111" fmla="*/ 9550122 w 12204700"/>
              <a:gd name="connsiteY8-112" fmla="*/ 824923 h 970537"/>
              <a:gd name="connsiteX9-113" fmla="*/ 9344014 w 12204700"/>
              <a:gd name="connsiteY9-114" fmla="*/ 842338 h 970537"/>
              <a:gd name="connsiteX10-115" fmla="*/ 0 w 12204700"/>
              <a:gd name="connsiteY10-116" fmla="*/ 827824 h 970537"/>
              <a:gd name="connsiteX11-117" fmla="*/ 0 w 12204700"/>
              <a:gd name="connsiteY11-118" fmla="*/ 970537 h 970537"/>
              <a:gd name="connsiteX0-119" fmla="*/ 0 w 12204700"/>
              <a:gd name="connsiteY0-120" fmla="*/ 970537 h 970537"/>
              <a:gd name="connsiteX1-121" fmla="*/ 9969500 w 12204700"/>
              <a:gd name="connsiteY1-122" fmla="*/ 970537 h 970537"/>
              <a:gd name="connsiteX2-123" fmla="*/ 9969500 w 12204700"/>
              <a:gd name="connsiteY2-124" fmla="*/ 966356 h 970537"/>
              <a:gd name="connsiteX3-125" fmla="*/ 9987621 w 12204700"/>
              <a:gd name="connsiteY3-126" fmla="*/ 967936 h 970537"/>
              <a:gd name="connsiteX4-127" fmla="*/ 12204700 w 12204700"/>
              <a:gd name="connsiteY4-128" fmla="*/ 967936 h 970537"/>
              <a:gd name="connsiteX5-129" fmla="*/ 12204700 w 12204700"/>
              <a:gd name="connsiteY5-130" fmla="*/ 9403 h 970537"/>
              <a:gd name="connsiteX6-131" fmla="*/ 10461748 w 12204700"/>
              <a:gd name="connsiteY6-132" fmla="*/ 0 h 970537"/>
              <a:gd name="connsiteX7-133" fmla="*/ 9987621 w 12204700"/>
              <a:gd name="connsiteY7-134" fmla="*/ 169082 h 970537"/>
              <a:gd name="connsiteX8-135" fmla="*/ 9550122 w 12204700"/>
              <a:gd name="connsiteY8-136" fmla="*/ 824923 h 970537"/>
              <a:gd name="connsiteX9-137" fmla="*/ 9344014 w 12204700"/>
              <a:gd name="connsiteY9-138" fmla="*/ 842338 h 970537"/>
              <a:gd name="connsiteX10-139" fmla="*/ 0 w 12204700"/>
              <a:gd name="connsiteY10-140" fmla="*/ 827824 h 970537"/>
              <a:gd name="connsiteX11-141" fmla="*/ 0 w 12204700"/>
              <a:gd name="connsiteY11-142" fmla="*/ 970537 h 970537"/>
              <a:gd name="connsiteX0-143" fmla="*/ 0 w 12204700"/>
              <a:gd name="connsiteY0-144" fmla="*/ 970537 h 970537"/>
              <a:gd name="connsiteX1-145" fmla="*/ 9969500 w 12204700"/>
              <a:gd name="connsiteY1-146" fmla="*/ 970537 h 970537"/>
              <a:gd name="connsiteX2-147" fmla="*/ 9969500 w 12204700"/>
              <a:gd name="connsiteY2-148" fmla="*/ 966356 h 970537"/>
              <a:gd name="connsiteX3-149" fmla="*/ 9987621 w 12204700"/>
              <a:gd name="connsiteY3-150" fmla="*/ 967936 h 970537"/>
              <a:gd name="connsiteX4-151" fmla="*/ 12204700 w 12204700"/>
              <a:gd name="connsiteY4-152" fmla="*/ 967936 h 970537"/>
              <a:gd name="connsiteX5-153" fmla="*/ 12204700 w 12204700"/>
              <a:gd name="connsiteY5-154" fmla="*/ 9403 h 970537"/>
              <a:gd name="connsiteX6-155" fmla="*/ 10461748 w 12204700"/>
              <a:gd name="connsiteY6-156" fmla="*/ 0 h 970537"/>
              <a:gd name="connsiteX7-157" fmla="*/ 9987621 w 12204700"/>
              <a:gd name="connsiteY7-158" fmla="*/ 138602 h 970537"/>
              <a:gd name="connsiteX8-159" fmla="*/ 9550122 w 12204700"/>
              <a:gd name="connsiteY8-160" fmla="*/ 824923 h 970537"/>
              <a:gd name="connsiteX9-161" fmla="*/ 9344014 w 12204700"/>
              <a:gd name="connsiteY9-162" fmla="*/ 842338 h 970537"/>
              <a:gd name="connsiteX10-163" fmla="*/ 0 w 12204700"/>
              <a:gd name="connsiteY10-164" fmla="*/ 827824 h 970537"/>
              <a:gd name="connsiteX11-165" fmla="*/ 0 w 12204700"/>
              <a:gd name="connsiteY11-166" fmla="*/ 970537 h 970537"/>
              <a:gd name="connsiteX0-167" fmla="*/ 0 w 12204700"/>
              <a:gd name="connsiteY0-168" fmla="*/ 970537 h 970537"/>
              <a:gd name="connsiteX1-169" fmla="*/ 9969500 w 12204700"/>
              <a:gd name="connsiteY1-170" fmla="*/ 970537 h 970537"/>
              <a:gd name="connsiteX2-171" fmla="*/ 9969500 w 12204700"/>
              <a:gd name="connsiteY2-172" fmla="*/ 966356 h 970537"/>
              <a:gd name="connsiteX3-173" fmla="*/ 9987621 w 12204700"/>
              <a:gd name="connsiteY3-174" fmla="*/ 967936 h 970537"/>
              <a:gd name="connsiteX4-175" fmla="*/ 12204700 w 12204700"/>
              <a:gd name="connsiteY4-176" fmla="*/ 967936 h 970537"/>
              <a:gd name="connsiteX5-177" fmla="*/ 12204700 w 12204700"/>
              <a:gd name="connsiteY5-178" fmla="*/ 9403 h 970537"/>
              <a:gd name="connsiteX6-179" fmla="*/ 10461748 w 12204700"/>
              <a:gd name="connsiteY6-180" fmla="*/ 0 h 970537"/>
              <a:gd name="connsiteX7-181" fmla="*/ 9987621 w 12204700"/>
              <a:gd name="connsiteY7-182" fmla="*/ 138602 h 970537"/>
              <a:gd name="connsiteX8-183" fmla="*/ 9572982 w 12204700"/>
              <a:gd name="connsiteY8-184" fmla="*/ 832543 h 970537"/>
              <a:gd name="connsiteX9-185" fmla="*/ 9344014 w 12204700"/>
              <a:gd name="connsiteY9-186" fmla="*/ 842338 h 970537"/>
              <a:gd name="connsiteX10-187" fmla="*/ 0 w 12204700"/>
              <a:gd name="connsiteY10-188" fmla="*/ 827824 h 970537"/>
              <a:gd name="connsiteX11-189" fmla="*/ 0 w 12204700"/>
              <a:gd name="connsiteY11-190" fmla="*/ 970537 h 970537"/>
              <a:gd name="connsiteX0-191" fmla="*/ 0 w 12204700"/>
              <a:gd name="connsiteY0-192" fmla="*/ 970537 h 970537"/>
              <a:gd name="connsiteX1-193" fmla="*/ 9969500 w 12204700"/>
              <a:gd name="connsiteY1-194" fmla="*/ 970537 h 970537"/>
              <a:gd name="connsiteX2-195" fmla="*/ 9969500 w 12204700"/>
              <a:gd name="connsiteY2-196" fmla="*/ 966356 h 970537"/>
              <a:gd name="connsiteX3-197" fmla="*/ 9987621 w 12204700"/>
              <a:gd name="connsiteY3-198" fmla="*/ 967936 h 970537"/>
              <a:gd name="connsiteX4-199" fmla="*/ 12204700 w 12204700"/>
              <a:gd name="connsiteY4-200" fmla="*/ 967936 h 970537"/>
              <a:gd name="connsiteX5-201" fmla="*/ 12204700 w 12204700"/>
              <a:gd name="connsiteY5-202" fmla="*/ 9403 h 970537"/>
              <a:gd name="connsiteX6-203" fmla="*/ 10461748 w 12204700"/>
              <a:gd name="connsiteY6-204" fmla="*/ 0 h 970537"/>
              <a:gd name="connsiteX7-205" fmla="*/ 9987621 w 12204700"/>
              <a:gd name="connsiteY7-206" fmla="*/ 138602 h 970537"/>
              <a:gd name="connsiteX8-207" fmla="*/ 9572982 w 12204700"/>
              <a:gd name="connsiteY8-208" fmla="*/ 832543 h 970537"/>
              <a:gd name="connsiteX9-209" fmla="*/ 9344014 w 12204700"/>
              <a:gd name="connsiteY9-210" fmla="*/ 842338 h 970537"/>
              <a:gd name="connsiteX10-211" fmla="*/ 0 w 12204700"/>
              <a:gd name="connsiteY10-212" fmla="*/ 827824 h 970537"/>
              <a:gd name="connsiteX11-213" fmla="*/ 0 w 12204700"/>
              <a:gd name="connsiteY11-214" fmla="*/ 970537 h 970537"/>
              <a:gd name="connsiteX0-215" fmla="*/ 0 w 12204700"/>
              <a:gd name="connsiteY0-216" fmla="*/ 970537 h 970537"/>
              <a:gd name="connsiteX1-217" fmla="*/ 9969500 w 12204700"/>
              <a:gd name="connsiteY1-218" fmla="*/ 970537 h 970537"/>
              <a:gd name="connsiteX2-219" fmla="*/ 9969500 w 12204700"/>
              <a:gd name="connsiteY2-220" fmla="*/ 966356 h 970537"/>
              <a:gd name="connsiteX3-221" fmla="*/ 9987621 w 12204700"/>
              <a:gd name="connsiteY3-222" fmla="*/ 967936 h 970537"/>
              <a:gd name="connsiteX4-223" fmla="*/ 12204700 w 12204700"/>
              <a:gd name="connsiteY4-224" fmla="*/ 967936 h 970537"/>
              <a:gd name="connsiteX5-225" fmla="*/ 12204700 w 12204700"/>
              <a:gd name="connsiteY5-226" fmla="*/ 9403 h 970537"/>
              <a:gd name="connsiteX6-227" fmla="*/ 10461748 w 12204700"/>
              <a:gd name="connsiteY6-228" fmla="*/ 0 h 970537"/>
              <a:gd name="connsiteX7-229" fmla="*/ 9987621 w 12204700"/>
              <a:gd name="connsiteY7-230" fmla="*/ 138602 h 970537"/>
              <a:gd name="connsiteX8-231" fmla="*/ 9572982 w 12204700"/>
              <a:gd name="connsiteY8-232" fmla="*/ 832543 h 970537"/>
              <a:gd name="connsiteX9-233" fmla="*/ 9344014 w 12204700"/>
              <a:gd name="connsiteY9-234" fmla="*/ 842338 h 970537"/>
              <a:gd name="connsiteX10-235" fmla="*/ 0 w 12204700"/>
              <a:gd name="connsiteY10-236" fmla="*/ 827824 h 970537"/>
              <a:gd name="connsiteX11-237" fmla="*/ 0 w 12204700"/>
              <a:gd name="connsiteY11-238" fmla="*/ 970537 h 970537"/>
              <a:gd name="connsiteX0-239" fmla="*/ 0 w 12204700"/>
              <a:gd name="connsiteY0-240" fmla="*/ 970537 h 970537"/>
              <a:gd name="connsiteX1-241" fmla="*/ 9969500 w 12204700"/>
              <a:gd name="connsiteY1-242" fmla="*/ 970537 h 970537"/>
              <a:gd name="connsiteX2-243" fmla="*/ 9969500 w 12204700"/>
              <a:gd name="connsiteY2-244" fmla="*/ 966356 h 970537"/>
              <a:gd name="connsiteX3-245" fmla="*/ 9987621 w 12204700"/>
              <a:gd name="connsiteY3-246" fmla="*/ 967936 h 970537"/>
              <a:gd name="connsiteX4-247" fmla="*/ 12204700 w 12204700"/>
              <a:gd name="connsiteY4-248" fmla="*/ 967936 h 970537"/>
              <a:gd name="connsiteX5-249" fmla="*/ 12204700 w 12204700"/>
              <a:gd name="connsiteY5-250" fmla="*/ 9403 h 970537"/>
              <a:gd name="connsiteX6-251" fmla="*/ 10461748 w 12204700"/>
              <a:gd name="connsiteY6-252" fmla="*/ 0 h 970537"/>
              <a:gd name="connsiteX7-253" fmla="*/ 10010481 w 12204700"/>
              <a:gd name="connsiteY7-254" fmla="*/ 92882 h 970537"/>
              <a:gd name="connsiteX8-255" fmla="*/ 9572982 w 12204700"/>
              <a:gd name="connsiteY8-256" fmla="*/ 832543 h 970537"/>
              <a:gd name="connsiteX9-257" fmla="*/ 9344014 w 12204700"/>
              <a:gd name="connsiteY9-258" fmla="*/ 842338 h 970537"/>
              <a:gd name="connsiteX10-259" fmla="*/ 0 w 12204700"/>
              <a:gd name="connsiteY10-260" fmla="*/ 827824 h 970537"/>
              <a:gd name="connsiteX11-261" fmla="*/ 0 w 12204700"/>
              <a:gd name="connsiteY11-262" fmla="*/ 970537 h 970537"/>
              <a:gd name="connsiteX0-263" fmla="*/ 0 w 12204700"/>
              <a:gd name="connsiteY0-264" fmla="*/ 970537 h 970537"/>
              <a:gd name="connsiteX1-265" fmla="*/ 9969500 w 12204700"/>
              <a:gd name="connsiteY1-266" fmla="*/ 970537 h 970537"/>
              <a:gd name="connsiteX2-267" fmla="*/ 9969500 w 12204700"/>
              <a:gd name="connsiteY2-268" fmla="*/ 966356 h 970537"/>
              <a:gd name="connsiteX3-269" fmla="*/ 9987621 w 12204700"/>
              <a:gd name="connsiteY3-270" fmla="*/ 967936 h 970537"/>
              <a:gd name="connsiteX4-271" fmla="*/ 12204700 w 12204700"/>
              <a:gd name="connsiteY4-272" fmla="*/ 967936 h 970537"/>
              <a:gd name="connsiteX5-273" fmla="*/ 12204700 w 12204700"/>
              <a:gd name="connsiteY5-274" fmla="*/ 9403 h 970537"/>
              <a:gd name="connsiteX6-275" fmla="*/ 10461748 w 12204700"/>
              <a:gd name="connsiteY6-276" fmla="*/ 0 h 970537"/>
              <a:gd name="connsiteX7-277" fmla="*/ 10002861 w 12204700"/>
              <a:gd name="connsiteY7-278" fmla="*/ 115742 h 970537"/>
              <a:gd name="connsiteX8-279" fmla="*/ 9572982 w 12204700"/>
              <a:gd name="connsiteY8-280" fmla="*/ 832543 h 970537"/>
              <a:gd name="connsiteX9-281" fmla="*/ 9344014 w 12204700"/>
              <a:gd name="connsiteY9-282" fmla="*/ 842338 h 970537"/>
              <a:gd name="connsiteX10-283" fmla="*/ 0 w 12204700"/>
              <a:gd name="connsiteY10-284" fmla="*/ 827824 h 970537"/>
              <a:gd name="connsiteX11-285" fmla="*/ 0 w 12204700"/>
              <a:gd name="connsiteY11-286" fmla="*/ 970537 h 970537"/>
              <a:gd name="connsiteX0-287" fmla="*/ 0 w 12204700"/>
              <a:gd name="connsiteY0-288" fmla="*/ 970537 h 970537"/>
              <a:gd name="connsiteX1-289" fmla="*/ 9969500 w 12204700"/>
              <a:gd name="connsiteY1-290" fmla="*/ 970537 h 970537"/>
              <a:gd name="connsiteX2-291" fmla="*/ 9969500 w 12204700"/>
              <a:gd name="connsiteY2-292" fmla="*/ 966356 h 970537"/>
              <a:gd name="connsiteX3-293" fmla="*/ 9987621 w 12204700"/>
              <a:gd name="connsiteY3-294" fmla="*/ 967936 h 970537"/>
              <a:gd name="connsiteX4-295" fmla="*/ 12204700 w 12204700"/>
              <a:gd name="connsiteY4-296" fmla="*/ 967936 h 970537"/>
              <a:gd name="connsiteX5-297" fmla="*/ 12204700 w 12204700"/>
              <a:gd name="connsiteY5-298" fmla="*/ 9403 h 970537"/>
              <a:gd name="connsiteX6-299" fmla="*/ 10461748 w 12204700"/>
              <a:gd name="connsiteY6-300" fmla="*/ 0 h 970537"/>
              <a:gd name="connsiteX7-301" fmla="*/ 10002861 w 12204700"/>
              <a:gd name="connsiteY7-302" fmla="*/ 115742 h 970537"/>
              <a:gd name="connsiteX8-303" fmla="*/ 9572982 w 12204700"/>
              <a:gd name="connsiteY8-304" fmla="*/ 832543 h 970537"/>
              <a:gd name="connsiteX9-305" fmla="*/ 9344014 w 12204700"/>
              <a:gd name="connsiteY9-306" fmla="*/ 842338 h 970537"/>
              <a:gd name="connsiteX10-307" fmla="*/ 0 w 12204700"/>
              <a:gd name="connsiteY10-308" fmla="*/ 827824 h 970537"/>
              <a:gd name="connsiteX11-309" fmla="*/ 0 w 12204700"/>
              <a:gd name="connsiteY11-310" fmla="*/ 970537 h 970537"/>
              <a:gd name="connsiteX0-311" fmla="*/ 0 w 12204700"/>
              <a:gd name="connsiteY0-312" fmla="*/ 970537 h 970537"/>
              <a:gd name="connsiteX1-313" fmla="*/ 9969500 w 12204700"/>
              <a:gd name="connsiteY1-314" fmla="*/ 970537 h 970537"/>
              <a:gd name="connsiteX2-315" fmla="*/ 9969500 w 12204700"/>
              <a:gd name="connsiteY2-316" fmla="*/ 966356 h 970537"/>
              <a:gd name="connsiteX3-317" fmla="*/ 9987621 w 12204700"/>
              <a:gd name="connsiteY3-318" fmla="*/ 967936 h 970537"/>
              <a:gd name="connsiteX4-319" fmla="*/ 12204700 w 12204700"/>
              <a:gd name="connsiteY4-320" fmla="*/ 967936 h 970537"/>
              <a:gd name="connsiteX5-321" fmla="*/ 12195175 w 12204700"/>
              <a:gd name="connsiteY5-322" fmla="*/ 28453 h 970537"/>
              <a:gd name="connsiteX6-323" fmla="*/ 10461748 w 12204700"/>
              <a:gd name="connsiteY6-324" fmla="*/ 0 h 970537"/>
              <a:gd name="connsiteX7-325" fmla="*/ 10002861 w 12204700"/>
              <a:gd name="connsiteY7-326" fmla="*/ 115742 h 970537"/>
              <a:gd name="connsiteX8-327" fmla="*/ 9572982 w 12204700"/>
              <a:gd name="connsiteY8-328" fmla="*/ 832543 h 970537"/>
              <a:gd name="connsiteX9-329" fmla="*/ 9344014 w 12204700"/>
              <a:gd name="connsiteY9-330" fmla="*/ 842338 h 970537"/>
              <a:gd name="connsiteX10-331" fmla="*/ 0 w 12204700"/>
              <a:gd name="connsiteY10-332" fmla="*/ 827824 h 970537"/>
              <a:gd name="connsiteX11-333" fmla="*/ 0 w 12204700"/>
              <a:gd name="connsiteY11-334" fmla="*/ 970537 h 970537"/>
              <a:gd name="connsiteX0-335" fmla="*/ 0 w 12204700"/>
              <a:gd name="connsiteY0-336" fmla="*/ 951487 h 951487"/>
              <a:gd name="connsiteX1-337" fmla="*/ 9969500 w 12204700"/>
              <a:gd name="connsiteY1-338" fmla="*/ 951487 h 951487"/>
              <a:gd name="connsiteX2-339" fmla="*/ 9969500 w 12204700"/>
              <a:gd name="connsiteY2-340" fmla="*/ 947306 h 951487"/>
              <a:gd name="connsiteX3-341" fmla="*/ 9987621 w 12204700"/>
              <a:gd name="connsiteY3-342" fmla="*/ 948886 h 951487"/>
              <a:gd name="connsiteX4-343" fmla="*/ 12204700 w 12204700"/>
              <a:gd name="connsiteY4-344" fmla="*/ 948886 h 951487"/>
              <a:gd name="connsiteX5-345" fmla="*/ 12195175 w 12204700"/>
              <a:gd name="connsiteY5-346" fmla="*/ 9403 h 951487"/>
              <a:gd name="connsiteX6-347" fmla="*/ 10433173 w 12204700"/>
              <a:gd name="connsiteY6-348" fmla="*/ 0 h 951487"/>
              <a:gd name="connsiteX7-349" fmla="*/ 10002861 w 12204700"/>
              <a:gd name="connsiteY7-350" fmla="*/ 96692 h 951487"/>
              <a:gd name="connsiteX8-351" fmla="*/ 9572982 w 12204700"/>
              <a:gd name="connsiteY8-352" fmla="*/ 813493 h 951487"/>
              <a:gd name="connsiteX9-353" fmla="*/ 9344014 w 12204700"/>
              <a:gd name="connsiteY9-354" fmla="*/ 823288 h 951487"/>
              <a:gd name="connsiteX10-355" fmla="*/ 0 w 12204700"/>
              <a:gd name="connsiteY10-356" fmla="*/ 808774 h 951487"/>
              <a:gd name="connsiteX11-357" fmla="*/ 0 w 12204700"/>
              <a:gd name="connsiteY11-358" fmla="*/ 951487 h 951487"/>
              <a:gd name="connsiteX0-359" fmla="*/ 0 w 12204700"/>
              <a:gd name="connsiteY0-360" fmla="*/ 951487 h 951487"/>
              <a:gd name="connsiteX1-361" fmla="*/ 9969500 w 12204700"/>
              <a:gd name="connsiteY1-362" fmla="*/ 951487 h 951487"/>
              <a:gd name="connsiteX2-363" fmla="*/ 9969500 w 12204700"/>
              <a:gd name="connsiteY2-364" fmla="*/ 947306 h 951487"/>
              <a:gd name="connsiteX3-365" fmla="*/ 9987621 w 12204700"/>
              <a:gd name="connsiteY3-366" fmla="*/ 948886 h 951487"/>
              <a:gd name="connsiteX4-367" fmla="*/ 12204700 w 12204700"/>
              <a:gd name="connsiteY4-368" fmla="*/ 948886 h 951487"/>
              <a:gd name="connsiteX5-369" fmla="*/ 12195175 w 12204700"/>
              <a:gd name="connsiteY5-370" fmla="*/ 9403 h 951487"/>
              <a:gd name="connsiteX6-371" fmla="*/ 10433173 w 12204700"/>
              <a:gd name="connsiteY6-372" fmla="*/ 0 h 951487"/>
              <a:gd name="connsiteX7-373" fmla="*/ 10002861 w 12204700"/>
              <a:gd name="connsiteY7-374" fmla="*/ 96692 h 951487"/>
              <a:gd name="connsiteX8-375" fmla="*/ 9572982 w 12204700"/>
              <a:gd name="connsiteY8-376" fmla="*/ 813493 h 951487"/>
              <a:gd name="connsiteX9-377" fmla="*/ 9344014 w 12204700"/>
              <a:gd name="connsiteY9-378" fmla="*/ 823288 h 951487"/>
              <a:gd name="connsiteX10-379" fmla="*/ 0 w 12204700"/>
              <a:gd name="connsiteY10-380" fmla="*/ 808774 h 951487"/>
              <a:gd name="connsiteX11-381" fmla="*/ 0 w 12204700"/>
              <a:gd name="connsiteY11-382" fmla="*/ 951487 h 951487"/>
              <a:gd name="connsiteX0-383" fmla="*/ 0 w 12204700"/>
              <a:gd name="connsiteY0-384" fmla="*/ 951487 h 951487"/>
              <a:gd name="connsiteX1-385" fmla="*/ 9969500 w 12204700"/>
              <a:gd name="connsiteY1-386" fmla="*/ 951487 h 951487"/>
              <a:gd name="connsiteX2-387" fmla="*/ 9969500 w 12204700"/>
              <a:gd name="connsiteY2-388" fmla="*/ 947306 h 951487"/>
              <a:gd name="connsiteX3-389" fmla="*/ 9987621 w 12204700"/>
              <a:gd name="connsiteY3-390" fmla="*/ 948886 h 951487"/>
              <a:gd name="connsiteX4-391" fmla="*/ 12204700 w 12204700"/>
              <a:gd name="connsiteY4-392" fmla="*/ 948886 h 951487"/>
              <a:gd name="connsiteX5-393" fmla="*/ 12195175 w 12204700"/>
              <a:gd name="connsiteY5-394" fmla="*/ 9403 h 951487"/>
              <a:gd name="connsiteX6-395" fmla="*/ 10433173 w 12204700"/>
              <a:gd name="connsiteY6-396" fmla="*/ 0 h 951487"/>
              <a:gd name="connsiteX7-397" fmla="*/ 10002861 w 12204700"/>
              <a:gd name="connsiteY7-398" fmla="*/ 125267 h 951487"/>
              <a:gd name="connsiteX8-399" fmla="*/ 9572982 w 12204700"/>
              <a:gd name="connsiteY8-400" fmla="*/ 813493 h 951487"/>
              <a:gd name="connsiteX9-401" fmla="*/ 9344014 w 12204700"/>
              <a:gd name="connsiteY9-402" fmla="*/ 823288 h 951487"/>
              <a:gd name="connsiteX10-403" fmla="*/ 0 w 12204700"/>
              <a:gd name="connsiteY10-404" fmla="*/ 808774 h 951487"/>
              <a:gd name="connsiteX11-405" fmla="*/ 0 w 12204700"/>
              <a:gd name="connsiteY11-406" fmla="*/ 951487 h 9514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Lst>
            <a:rect l="l" t="t" r="r" b="b"/>
            <a:pathLst>
              <a:path w="12204700" h="951487">
                <a:moveTo>
                  <a:pt x="0" y="951487"/>
                </a:moveTo>
                <a:lnTo>
                  <a:pt x="9969500" y="951487"/>
                </a:lnTo>
                <a:lnTo>
                  <a:pt x="9969500" y="947306"/>
                </a:lnTo>
                <a:lnTo>
                  <a:pt x="9987621" y="948886"/>
                </a:lnTo>
                <a:lnTo>
                  <a:pt x="12204700" y="948886"/>
                </a:lnTo>
                <a:lnTo>
                  <a:pt x="12195175" y="9403"/>
                </a:lnTo>
                <a:lnTo>
                  <a:pt x="10433173" y="0"/>
                </a:lnTo>
                <a:cubicBezTo>
                  <a:pt x="10167583" y="9525"/>
                  <a:pt x="10128028" y="54556"/>
                  <a:pt x="10002861" y="125267"/>
                </a:cubicBezTo>
                <a:cubicBezTo>
                  <a:pt x="9799712" y="371979"/>
                  <a:pt x="9843928" y="529171"/>
                  <a:pt x="9572982" y="813493"/>
                </a:cubicBezTo>
                <a:lnTo>
                  <a:pt x="9344014" y="823288"/>
                </a:lnTo>
                <a:lnTo>
                  <a:pt x="0" y="808774"/>
                </a:lnTo>
                <a:lnTo>
                  <a:pt x="0" y="951487"/>
                </a:lnTo>
                <a:close/>
              </a:path>
            </a:pathLst>
          </a:custGeom>
          <a:solidFill>
            <a:schemeClr val="lt1"/>
          </a:solidFill>
          <a:ln>
            <a:no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8" name="任意多边形: 形状 27"/>
          <p:cNvSpPr/>
          <p:nvPr>
            <p:custDataLst>
              <p:tags r:id="rId6"/>
            </p:custDataLst>
          </p:nvPr>
        </p:nvSpPr>
        <p:spPr>
          <a:xfrm rot="10800000" flipH="1">
            <a:off x="6350" y="280"/>
            <a:ext cx="12204700" cy="970537"/>
          </a:xfrm>
          <a:custGeom>
            <a:avLst/>
            <a:gdLst>
              <a:gd name="connsiteX0" fmla="*/ 0 w 12204700"/>
              <a:gd name="connsiteY0" fmla="*/ 970537 h 970537"/>
              <a:gd name="connsiteX1" fmla="*/ 9969500 w 12204700"/>
              <a:gd name="connsiteY1" fmla="*/ 970537 h 970537"/>
              <a:gd name="connsiteX2" fmla="*/ 9969500 w 12204700"/>
              <a:gd name="connsiteY2" fmla="*/ 966356 h 970537"/>
              <a:gd name="connsiteX3" fmla="*/ 9987621 w 12204700"/>
              <a:gd name="connsiteY3" fmla="*/ 967936 h 970537"/>
              <a:gd name="connsiteX4" fmla="*/ 12204700 w 12204700"/>
              <a:gd name="connsiteY4" fmla="*/ 967936 h 970537"/>
              <a:gd name="connsiteX5" fmla="*/ 12204700 w 12204700"/>
              <a:gd name="connsiteY5" fmla="*/ 9403 h 970537"/>
              <a:gd name="connsiteX6" fmla="*/ 10461748 w 12204700"/>
              <a:gd name="connsiteY6" fmla="*/ 0 h 970537"/>
              <a:gd name="connsiteX7" fmla="*/ 9987621 w 12204700"/>
              <a:gd name="connsiteY7" fmla="*/ 169082 h 970537"/>
              <a:gd name="connsiteX8" fmla="*/ 9608179 w 12204700"/>
              <a:gd name="connsiteY8" fmla="*/ 797346 h 970537"/>
              <a:gd name="connsiteX9" fmla="*/ 9576243 w 12204700"/>
              <a:gd name="connsiteY9" fmla="*/ 827824 h 970537"/>
              <a:gd name="connsiteX10" fmla="*/ 0 w 12204700"/>
              <a:gd name="connsiteY10" fmla="*/ 827824 h 97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04700" h="970537">
                <a:moveTo>
                  <a:pt x="0" y="970537"/>
                </a:moveTo>
                <a:lnTo>
                  <a:pt x="9969500" y="970537"/>
                </a:lnTo>
                <a:lnTo>
                  <a:pt x="9969500" y="966356"/>
                </a:lnTo>
                <a:lnTo>
                  <a:pt x="9987621" y="967936"/>
                </a:lnTo>
                <a:lnTo>
                  <a:pt x="12204700" y="967936"/>
                </a:lnTo>
                <a:lnTo>
                  <a:pt x="12204700" y="9403"/>
                </a:lnTo>
                <a:lnTo>
                  <a:pt x="10461748" y="0"/>
                </a:lnTo>
                <a:cubicBezTo>
                  <a:pt x="10158058" y="0"/>
                  <a:pt x="10044208" y="83131"/>
                  <a:pt x="9987621" y="169082"/>
                </a:cubicBezTo>
                <a:cubicBezTo>
                  <a:pt x="9828015" y="459337"/>
                  <a:pt x="9802925" y="596844"/>
                  <a:pt x="9608179" y="797346"/>
                </a:cubicBezTo>
                <a:lnTo>
                  <a:pt x="9576243" y="827824"/>
                </a:lnTo>
                <a:lnTo>
                  <a:pt x="0" y="827824"/>
                </a:lnTo>
                <a:close/>
              </a:path>
            </a:pathLst>
          </a:custGeom>
          <a:solidFill>
            <a:srgbClr val="002060"/>
          </a:solidFill>
          <a:ln>
            <a:solidFill>
              <a:schemeClr val="accent1">
                <a:shade val="50000"/>
              </a:schemeClr>
            </a:solid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cxnSp>
        <p:nvCxnSpPr>
          <p:cNvPr id="40" name="直接连接符 39"/>
          <p:cNvCxnSpPr/>
          <p:nvPr/>
        </p:nvCxnSpPr>
        <p:spPr>
          <a:xfrm flipV="1">
            <a:off x="2594610" y="3102610"/>
            <a:ext cx="7021195" cy="3810"/>
          </a:xfrm>
          <a:prstGeom prst="line">
            <a:avLst/>
          </a:prstGeom>
          <a:ln>
            <a:solidFill>
              <a:srgbClr val="0B407B">
                <a:alpha val="77000"/>
              </a:srgbClr>
            </a:solidFill>
          </a:ln>
        </p:spPr>
        <p:style>
          <a:lnRef idx="1">
            <a:schemeClr val="accent1"/>
          </a:lnRef>
          <a:fillRef idx="0">
            <a:schemeClr val="accent1"/>
          </a:fillRef>
          <a:effectRef idx="0">
            <a:schemeClr val="accent1"/>
          </a:effectRef>
          <a:fontRef idx="minor">
            <a:schemeClr val="tx1"/>
          </a:fontRef>
        </p:style>
      </p:cxnSp>
      <p:pic>
        <p:nvPicPr>
          <p:cNvPr id="2" name="图片 1" descr="微信图片_20210614130321"/>
          <p:cNvPicPr>
            <a:picLocks noChangeAspect="1"/>
          </p:cNvPicPr>
          <p:nvPr/>
        </p:nvPicPr>
        <p:blipFill>
          <a:blip r:embed="rId7"/>
          <a:srcRect t="39964"/>
          <a:stretch>
            <a:fillRect/>
          </a:stretch>
        </p:blipFill>
        <p:spPr>
          <a:xfrm>
            <a:off x="205105" y="6094095"/>
            <a:ext cx="3624580" cy="596265"/>
          </a:xfrm>
          <a:prstGeom prst="rect">
            <a:avLst/>
          </a:prstGeom>
        </p:spPr>
      </p:pic>
      <p:sp>
        <p:nvSpPr>
          <p:cNvPr id="29" name="任意多边形: 形状 28"/>
          <p:cNvSpPr/>
          <p:nvPr>
            <p:custDataLst>
              <p:tags r:id="rId8"/>
            </p:custDataLst>
          </p:nvPr>
        </p:nvSpPr>
        <p:spPr>
          <a:xfrm>
            <a:off x="-12700" y="5964011"/>
            <a:ext cx="12204700" cy="928339"/>
          </a:xfrm>
          <a:custGeom>
            <a:avLst/>
            <a:gdLst>
              <a:gd name="connsiteX0" fmla="*/ 0 w 12204700"/>
              <a:gd name="connsiteY0" fmla="*/ 0 h 928339"/>
              <a:gd name="connsiteX1" fmla="*/ 6902450 w 12204700"/>
              <a:gd name="connsiteY1" fmla="*/ 25400 h 928339"/>
              <a:gd name="connsiteX2" fmla="*/ 7735323 w 12204700"/>
              <a:gd name="connsiteY2" fmla="*/ 741115 h 928339"/>
              <a:gd name="connsiteX3" fmla="*/ 7808201 w 12204700"/>
              <a:gd name="connsiteY3" fmla="*/ 817788 h 928339"/>
              <a:gd name="connsiteX4" fmla="*/ 12204700 w 12204700"/>
              <a:gd name="connsiteY4" fmla="*/ 817788 h 928339"/>
              <a:gd name="connsiteX5" fmla="*/ 12204700 w 12204700"/>
              <a:gd name="connsiteY5" fmla="*/ 928339 h 928339"/>
              <a:gd name="connsiteX6" fmla="*/ 7516586 w 12204700"/>
              <a:gd name="connsiteY6" fmla="*/ 928339 h 928339"/>
              <a:gd name="connsiteX7" fmla="*/ 7516586 w 12204700"/>
              <a:gd name="connsiteY7" fmla="*/ 927100 h 928339"/>
              <a:gd name="connsiteX8" fmla="*/ 0 w 12204700"/>
              <a:gd name="connsiteY8" fmla="*/ 927100 h 928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4700" h="928339">
                <a:moveTo>
                  <a:pt x="0" y="0"/>
                </a:moveTo>
                <a:lnTo>
                  <a:pt x="6902450" y="25400"/>
                </a:lnTo>
                <a:cubicBezTo>
                  <a:pt x="7511785" y="60590"/>
                  <a:pt x="7395914" y="327522"/>
                  <a:pt x="7735323" y="741115"/>
                </a:cubicBezTo>
                <a:lnTo>
                  <a:pt x="7808201" y="817788"/>
                </a:lnTo>
                <a:lnTo>
                  <a:pt x="12204700" y="817788"/>
                </a:lnTo>
                <a:lnTo>
                  <a:pt x="12204700" y="928339"/>
                </a:lnTo>
                <a:lnTo>
                  <a:pt x="7516586" y="928339"/>
                </a:lnTo>
                <a:lnTo>
                  <a:pt x="7516586" y="927100"/>
                </a:lnTo>
                <a:lnTo>
                  <a:pt x="0" y="927100"/>
                </a:lnTo>
                <a:close/>
              </a:path>
            </a:pathLst>
          </a:custGeom>
          <a:solidFill>
            <a:srgbClr val="203864"/>
          </a:solidFill>
          <a:ln>
            <a:noFill/>
          </a:ln>
          <a:effectLst>
            <a:outerShdw blurRad="50800" dist="38100" dir="5400000" algn="t"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cs typeface="+mn-ea"/>
              <a:sym typeface="+mn-lt"/>
            </a:endParaRPr>
          </a:p>
        </p:txBody>
      </p:sp>
      <p:sp>
        <p:nvSpPr>
          <p:cNvPr id="1048597" name="文本框 2"/>
          <p:cNvSpPr txBox="1"/>
          <p:nvPr/>
        </p:nvSpPr>
        <p:spPr>
          <a:xfrm>
            <a:off x="2099310" y="2115820"/>
            <a:ext cx="7924800" cy="768350"/>
          </a:xfrm>
          <a:prstGeom prst="rect">
            <a:avLst/>
          </a:prstGeom>
          <a:noFill/>
        </p:spPr>
        <p:txBody>
          <a:bodyPr wrap="square" rtlCol="0">
            <a:spAutoFit/>
          </a:bodyPr>
          <a:lstStyle/>
          <a:p>
            <a:pPr algn="ctr"/>
            <a:r>
              <a:rPr lang="zh-CN" altLang="en-US"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专题二</a:t>
            </a:r>
            <a:r>
              <a:rPr lang="en-US" altLang="zh-CN"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  </a:t>
            </a:r>
            <a:r>
              <a:rPr lang="zh-CN" altLang="en-US"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rPr>
              <a:t>人文素养与职业操守</a:t>
            </a:r>
            <a:endParaRPr lang="zh-CN" altLang="en-US" sz="44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ea"/>
            </a:endParaRPr>
          </a:p>
        </p:txBody>
      </p:sp>
      <p:sp>
        <p:nvSpPr>
          <p:cNvPr id="1048594" name="文本框 41"/>
          <p:cNvSpPr txBox="1"/>
          <p:nvPr/>
        </p:nvSpPr>
        <p:spPr>
          <a:xfrm>
            <a:off x="4422140" y="3438525"/>
            <a:ext cx="3607435" cy="460375"/>
          </a:xfrm>
          <a:prstGeom prst="rect">
            <a:avLst/>
          </a:prstGeom>
          <a:noFill/>
        </p:spPr>
        <p:txBody>
          <a:bodyPr wrap="square" rtlCol="0">
            <a:spAutoFit/>
          </a:bodyPr>
          <a:lstStyle/>
          <a:p>
            <a:r>
              <a:rPr lang="zh-CN" altLang="en-US" sz="2400" b="1" dirty="0" smtClean="0">
                <a:solidFill>
                  <a:schemeClr val="tx1"/>
                </a:solidFill>
                <a:latin typeface="微软雅黑" panose="020B0503020204020204" charset="-122"/>
                <a:ea typeface="微软雅黑" panose="020B0503020204020204" charset="-122"/>
                <a:cs typeface="+mn-ea"/>
                <a:sym typeface="+mn-lt"/>
              </a:rPr>
              <a:t>任课教师：</a:t>
            </a:r>
            <a:r>
              <a:rPr lang="en-US" sz="2400" b="1" dirty="0" smtClean="0">
                <a:solidFill>
                  <a:schemeClr val="tx1"/>
                </a:solidFill>
                <a:latin typeface="微软雅黑" panose="020B0503020204020204" charset="-122"/>
                <a:ea typeface="微软雅黑" panose="020B0503020204020204" charset="-122"/>
                <a:cs typeface="+mn-ea"/>
                <a:sym typeface="+mn-lt"/>
              </a:rPr>
              <a:t>xxx</a:t>
            </a:r>
            <a:r>
              <a:rPr lang="en-US" altLang="zh-CN" sz="2400" b="1" dirty="0" smtClean="0">
                <a:solidFill>
                  <a:schemeClr val="tx1"/>
                </a:solidFill>
                <a:latin typeface="微软雅黑" panose="020B0503020204020204" charset="-122"/>
                <a:ea typeface="微软雅黑" panose="020B0503020204020204" charset="-122"/>
                <a:cs typeface="+mn-ea"/>
                <a:sym typeface="+mn-lt"/>
              </a:rPr>
              <a:t>  </a:t>
            </a:r>
            <a:endParaRPr lang="en-US" altLang="zh-CN" sz="2400" b="1" dirty="0" smtClean="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二、职业操守的价值</a:t>
            </a:r>
            <a:endParaRPr lang="zh-CN" altLang="en-US" sz="3200" b="1"/>
          </a:p>
        </p:txBody>
      </p:sp>
      <p:sp>
        <p:nvSpPr>
          <p:cNvPr id="34" name="标题 1"/>
          <p:cNvSpPr txBox="1"/>
          <p:nvPr/>
        </p:nvSpPr>
        <p:spPr>
          <a:xfrm>
            <a:off x="451562" y="1234112"/>
            <a:ext cx="10036097" cy="432000"/>
          </a:xfrm>
          <a:prstGeom prst="rect">
            <a:avLst/>
          </a:prstGeom>
          <a:noFill/>
          <a:ln>
            <a:noFill/>
          </a:ln>
        </p:spPr>
        <p:txBody>
          <a:bodyPr vert="horz" wrap="square" lIns="0" tIns="0" rIns="0" bIns="0" rtlCol="0" anchor="ctr"/>
          <a:p>
            <a:pPr algn="l">
              <a:lnSpc>
                <a:spcPct val="120000"/>
              </a:lnSpc>
            </a:pPr>
            <a:r>
              <a:rPr lang="zh-CN" altLang="en-US" sz="2800" b="1"/>
              <a:t>（一）职业操守的个人价值</a:t>
            </a:r>
            <a:endParaRPr lang="zh-CN" altLang="en-US" sz="2800" b="1"/>
          </a:p>
        </p:txBody>
      </p:sp>
      <p:grpSp>
        <p:nvGrpSpPr>
          <p:cNvPr id="2" name="组合 1"/>
          <p:cNvGrpSpPr/>
          <p:nvPr/>
        </p:nvGrpSpPr>
        <p:grpSpPr>
          <a:xfrm>
            <a:off x="829310" y="1905000"/>
            <a:ext cx="10925175" cy="4665980"/>
            <a:chOff x="1770" y="3994"/>
            <a:chExt cx="17205" cy="7348"/>
          </a:xfrm>
        </p:grpSpPr>
        <p:sp>
          <p:nvSpPr>
            <p:cNvPr id="4" name="标题 1"/>
            <p:cNvSpPr txBox="1"/>
            <p:nvPr/>
          </p:nvSpPr>
          <p:spPr>
            <a:xfrm rot="9125540">
              <a:off x="2210" y="3994"/>
              <a:ext cx="3491" cy="3442"/>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5" name="标题 1"/>
            <p:cNvSpPr txBox="1"/>
            <p:nvPr/>
          </p:nvSpPr>
          <p:spPr>
            <a:xfrm>
              <a:off x="4680" y="4138"/>
              <a:ext cx="877" cy="877"/>
            </a:xfrm>
            <a:prstGeom prst="ellipse">
              <a:avLst/>
            </a:prstGeom>
            <a:gradFill>
              <a:gsLst>
                <a:gs pos="0">
                  <a:schemeClr val="accent1">
                    <a:lumMod val="60000"/>
                    <a:lumOff val="40000"/>
                  </a:schemeClr>
                </a:gs>
                <a:gs pos="60000">
                  <a:schemeClr val="accent1"/>
                </a:gs>
              </a:gsLst>
              <a:lin ang="2700000" scaled="0"/>
            </a:gradFill>
            <a:ln w="57150" cap="rnd">
              <a:noFill/>
              <a:round/>
            </a:ln>
            <a:effectLst>
              <a:outerShdw blurRad="76200" dist="50800" dir="5400000" algn="ctr" rotWithShape="0">
                <a:schemeClr val="accent1">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6" name="标题 1"/>
            <p:cNvSpPr txBox="1"/>
            <p:nvPr/>
          </p:nvSpPr>
          <p:spPr>
            <a:xfrm>
              <a:off x="4928" y="4386"/>
              <a:ext cx="380" cy="380"/>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7" name="标题 1"/>
            <p:cNvSpPr txBox="1"/>
            <p:nvPr/>
          </p:nvSpPr>
          <p:spPr>
            <a:xfrm rot="9125540">
              <a:off x="7854" y="3994"/>
              <a:ext cx="3491" cy="3442"/>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8" name="标题 1"/>
            <p:cNvSpPr txBox="1"/>
            <p:nvPr/>
          </p:nvSpPr>
          <p:spPr>
            <a:xfrm rot="9125540">
              <a:off x="13499" y="3994"/>
              <a:ext cx="3491" cy="3442"/>
            </a:xfrm>
            <a:prstGeom prst="arc">
              <a:avLst>
                <a:gd name="adj1" fmla="val 16200000"/>
                <a:gd name="adj2" fmla="val 9646559"/>
              </a:avLst>
            </a:prstGeom>
            <a:noFill/>
            <a:ln w="76200" cap="rnd">
              <a:gradFill>
                <a:gsLst>
                  <a:gs pos="20000">
                    <a:schemeClr val="tx1">
                      <a:lumMod val="50000"/>
                      <a:lumOff val="50000"/>
                      <a:alpha val="30000"/>
                    </a:schemeClr>
                  </a:gs>
                  <a:gs pos="100000">
                    <a:schemeClr val="tx1">
                      <a:lumMod val="50000"/>
                      <a:lumOff val="50000"/>
                      <a:alpha val="0"/>
                    </a:schemeClr>
                  </a:gs>
                </a:gsLst>
                <a:lin ang="12000000" scaled="0"/>
              </a:gradFill>
              <a:round/>
            </a:ln>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9" name="标题 1"/>
            <p:cNvSpPr txBox="1"/>
            <p:nvPr/>
          </p:nvSpPr>
          <p:spPr>
            <a:xfrm>
              <a:off x="10324" y="4138"/>
              <a:ext cx="877" cy="877"/>
            </a:xfrm>
            <a:prstGeom prst="ellipse">
              <a:avLst/>
            </a:prstGeom>
            <a:gradFill>
              <a:gsLst>
                <a:gs pos="0">
                  <a:schemeClr val="accent2">
                    <a:lumMod val="60000"/>
                    <a:lumOff val="40000"/>
                  </a:schemeClr>
                </a:gs>
                <a:gs pos="60000">
                  <a:schemeClr val="accent2"/>
                </a:gs>
              </a:gsLst>
              <a:lin ang="2700000" scaled="0"/>
            </a:gradFill>
            <a:ln w="57150" cap="rnd">
              <a:noFill/>
              <a:round/>
            </a:ln>
            <a:effectLst>
              <a:outerShdw blurRad="76200" dist="50800" dir="5400000" algn="ctr" rotWithShape="0">
                <a:schemeClr val="accent2">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0" name="标题 1"/>
            <p:cNvSpPr txBox="1"/>
            <p:nvPr/>
          </p:nvSpPr>
          <p:spPr>
            <a:xfrm>
              <a:off x="10573" y="4400"/>
              <a:ext cx="380" cy="352"/>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1" name="标题 1"/>
            <p:cNvSpPr txBox="1"/>
            <p:nvPr/>
          </p:nvSpPr>
          <p:spPr>
            <a:xfrm>
              <a:off x="16001" y="4138"/>
              <a:ext cx="877" cy="877"/>
            </a:xfrm>
            <a:prstGeom prst="ellipse">
              <a:avLst/>
            </a:prstGeom>
            <a:gradFill>
              <a:gsLst>
                <a:gs pos="0">
                  <a:schemeClr val="accent3">
                    <a:lumMod val="60000"/>
                    <a:lumOff val="40000"/>
                  </a:schemeClr>
                </a:gs>
                <a:gs pos="60000">
                  <a:schemeClr val="accent3"/>
                </a:gs>
              </a:gsLst>
              <a:lin ang="2700000" scaled="0"/>
            </a:gradFill>
            <a:ln w="57150" cap="rnd">
              <a:noFill/>
              <a:round/>
            </a:ln>
            <a:effectLst>
              <a:outerShdw blurRad="76200" dist="50800" dir="5400000" algn="ctr" rotWithShape="0">
                <a:schemeClr val="accent3">
                  <a:alpha val="20000"/>
                </a:schemeClr>
              </a:outerShdw>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2" name="标题 1"/>
            <p:cNvSpPr txBox="1"/>
            <p:nvPr/>
          </p:nvSpPr>
          <p:spPr>
            <a:xfrm>
              <a:off x="16249" y="4392"/>
              <a:ext cx="380" cy="36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rgbClr val="FFFFFF">
                <a:alpha val="100000"/>
              </a:srgbClr>
            </a:solidFill>
            <a:ln w="12700" cap="rnd">
              <a:noFill/>
              <a:round/>
            </a:ln>
            <a:effectLst/>
          </p:spPr>
          <p:txBody>
            <a:bodyPr vert="horz" wrap="square" lIns="91440" tIns="45720" rIns="91440" bIns="45720" rtlCol="0" anchor="ctr"/>
            <a:p>
              <a:pPr algn="ctr">
                <a:lnSpc>
                  <a:spcPct val="110000"/>
                </a:lnSpc>
              </a:pPr>
              <a:endParaRPr kumimoji="1" lang="zh-CN" altLang="en-US" sz="1400">
                <a:latin typeface="微软雅黑" panose="020B0503020204020204" charset="-122"/>
                <a:ea typeface="微软雅黑" panose="020B0503020204020204" charset="-122"/>
              </a:endParaRPr>
            </a:p>
          </p:txBody>
        </p:sp>
        <p:sp>
          <p:nvSpPr>
            <p:cNvPr id="13" name="标题 1"/>
            <p:cNvSpPr txBox="1"/>
            <p:nvPr/>
          </p:nvSpPr>
          <p:spPr>
            <a:xfrm>
              <a:off x="1770" y="4956"/>
              <a:ext cx="4409" cy="388"/>
            </a:xfrm>
            <a:prstGeom prst="rect">
              <a:avLst/>
            </a:prstGeom>
            <a:noFill/>
            <a:ln cap="sq">
              <a:noFill/>
            </a:ln>
            <a:effectLst/>
          </p:spPr>
          <p:txBody>
            <a:bodyPr vert="horz" wrap="square" lIns="0" tIns="0" rIns="0" bIns="0" rtlCol="0" anchor="b"/>
            <a:p>
              <a:pPr algn="l">
                <a:lnSpc>
                  <a:spcPct val="130000"/>
                </a:lnSpc>
              </a:pPr>
              <a:r>
                <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个人职业发展基石</a:t>
              </a:r>
              <a:endPar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4" name="标题 1"/>
            <p:cNvSpPr txBox="1"/>
            <p:nvPr/>
          </p:nvSpPr>
          <p:spPr>
            <a:xfrm>
              <a:off x="2347" y="5534"/>
              <a:ext cx="4418" cy="5808"/>
            </a:xfrm>
            <a:prstGeom prst="rect">
              <a:avLst/>
            </a:prstGeom>
            <a:noFill/>
            <a:ln>
              <a:noFill/>
            </a:ln>
          </p:spPr>
          <p:txBody>
            <a:bodyPr vert="horz" wrap="square" lIns="0" tIns="0" rIns="0" bIns="0" rtlCol="0" anchor="t"/>
            <a:p>
              <a:pPr algn="l">
                <a:lnSpc>
                  <a:spcPct val="150000"/>
                </a:lnSpc>
              </a:pPr>
              <a:r>
                <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职业操守为从业者提供明确的价值导向。具备高尚职业操守的从业者，往往能够赢得他人的信赖与尊重，从而在职业发展道路上实现稳健而持久的进步。</a:t>
              </a:r>
              <a:endPar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标题 1"/>
            <p:cNvSpPr txBox="1"/>
            <p:nvPr/>
          </p:nvSpPr>
          <p:spPr>
            <a:xfrm>
              <a:off x="7338" y="5015"/>
              <a:ext cx="4524" cy="388"/>
            </a:xfrm>
            <a:prstGeom prst="rect">
              <a:avLst/>
            </a:prstGeom>
            <a:noFill/>
            <a:ln cap="sq">
              <a:noFill/>
            </a:ln>
            <a:effectLst/>
          </p:spPr>
          <p:txBody>
            <a:bodyPr vert="horz" wrap="square" lIns="0" tIns="0" rIns="0" bIns="0" rtlCol="0" anchor="b"/>
            <a:p>
              <a:pPr algn="l">
                <a:lnSpc>
                  <a:spcPct val="130000"/>
                </a:lnSpc>
              </a:pPr>
              <a:r>
                <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提升个人道德修养</a:t>
              </a:r>
              <a:endPar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6" name="标题 1"/>
            <p:cNvSpPr txBox="1"/>
            <p:nvPr/>
          </p:nvSpPr>
          <p:spPr>
            <a:xfrm>
              <a:off x="8127" y="5567"/>
              <a:ext cx="4526" cy="1466"/>
            </a:xfrm>
            <a:prstGeom prst="rect">
              <a:avLst/>
            </a:prstGeom>
            <a:noFill/>
            <a:ln>
              <a:noFill/>
            </a:ln>
          </p:spPr>
          <p:txBody>
            <a:bodyPr vert="horz" wrap="square" lIns="0" tIns="0" rIns="0" bIns="0" rtlCol="0" anchor="t"/>
            <a:p>
              <a:pPr algn="l">
                <a:lnSpc>
                  <a:spcPct val="150000"/>
                </a:lnSpc>
              </a:pPr>
              <a:r>
                <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职业操守不仅构成了职业行为的规范体系，更是个人道德修养的集中体现。在职业实践中，恪守职业操守要求个体践行诚实守信、敬业负责、公平公正等核心价值。</a:t>
              </a:r>
              <a:endPar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标题 1"/>
            <p:cNvSpPr txBox="1"/>
            <p:nvPr/>
          </p:nvSpPr>
          <p:spPr>
            <a:xfrm>
              <a:off x="13165" y="5012"/>
              <a:ext cx="5810" cy="388"/>
            </a:xfrm>
            <a:prstGeom prst="rect">
              <a:avLst/>
            </a:prstGeom>
            <a:noFill/>
            <a:ln cap="sq">
              <a:noFill/>
            </a:ln>
            <a:effectLst/>
          </p:spPr>
          <p:txBody>
            <a:bodyPr vert="horz" wrap="square" lIns="0" tIns="0" rIns="0" bIns="0" rtlCol="0" anchor="b"/>
            <a:p>
              <a:pPr algn="l">
                <a:lnSpc>
                  <a:spcPct val="130000"/>
                </a:lnSpc>
              </a:pPr>
              <a:r>
                <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增强个人竞争力</a:t>
              </a:r>
              <a:endPar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8" name="标题 1"/>
            <p:cNvSpPr txBox="1"/>
            <p:nvPr/>
          </p:nvSpPr>
          <p:spPr>
            <a:xfrm>
              <a:off x="14015" y="5580"/>
              <a:ext cx="4160" cy="1466"/>
            </a:xfrm>
            <a:prstGeom prst="rect">
              <a:avLst/>
            </a:prstGeom>
            <a:noFill/>
            <a:ln>
              <a:noFill/>
            </a:ln>
          </p:spPr>
          <p:txBody>
            <a:bodyPr vert="horz" wrap="square" lIns="0" tIns="0" rIns="0" bIns="0" rtlCol="0" anchor="t"/>
            <a:p>
              <a:pPr algn="l">
                <a:lnSpc>
                  <a:spcPct val="150000"/>
                </a:lnSpc>
              </a:pPr>
              <a:r>
                <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rPr>
                <a:t>在现代社会日趋激烈的职业竞争中，具备良好职业操守的从业者，往往展现出卓越的团队协作能力。
</a:t>
              </a:r>
              <a:endParaRPr kumimoji="1" lang="en-US" altLang="zh-CN" sz="2000" b="1">
                <a:ln w="12700">
                  <a:noFill/>
                </a:ln>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二、职业操守的价值</a:t>
            </a:r>
            <a:endParaRPr lang="zh-CN" altLang="en-US" sz="3200" b="1"/>
          </a:p>
        </p:txBody>
      </p:sp>
      <p:sp>
        <p:nvSpPr>
          <p:cNvPr id="34" name="标题 1"/>
          <p:cNvSpPr txBox="1"/>
          <p:nvPr/>
        </p:nvSpPr>
        <p:spPr>
          <a:xfrm>
            <a:off x="451562" y="1234112"/>
            <a:ext cx="10036097" cy="432000"/>
          </a:xfrm>
          <a:prstGeom prst="rect">
            <a:avLst/>
          </a:prstGeom>
          <a:noFill/>
          <a:ln>
            <a:noFill/>
          </a:ln>
        </p:spPr>
        <p:txBody>
          <a:bodyPr vert="horz" wrap="square" lIns="0" tIns="0" rIns="0" bIns="0" rtlCol="0" anchor="ctr"/>
          <a:p>
            <a:pPr algn="l">
              <a:lnSpc>
                <a:spcPct val="120000"/>
              </a:lnSpc>
            </a:pPr>
            <a:r>
              <a:rPr lang="zh-CN" altLang="en-US" sz="2800" b="1"/>
              <a:t>（</a:t>
            </a:r>
            <a:r>
              <a:rPr lang="zh-CN" altLang="en-US" sz="2800" b="1"/>
              <a:t>二）职业操守的</a:t>
            </a:r>
            <a:r>
              <a:rPr lang="zh-CN" altLang="en-US" sz="2800" b="1"/>
              <a:t>社会价值</a:t>
            </a:r>
            <a:endParaRPr lang="zh-CN" altLang="en-US" sz="2800" b="1"/>
          </a:p>
        </p:txBody>
      </p:sp>
      <p:grpSp>
        <p:nvGrpSpPr>
          <p:cNvPr id="31" name="组合 30"/>
          <p:cNvGrpSpPr/>
          <p:nvPr/>
        </p:nvGrpSpPr>
        <p:grpSpPr>
          <a:xfrm>
            <a:off x="1221105" y="1854200"/>
            <a:ext cx="10541635" cy="4138295"/>
            <a:chOff x="2234" y="2840"/>
            <a:chExt cx="16601" cy="6517"/>
          </a:xfrm>
        </p:grpSpPr>
        <p:sp>
          <p:nvSpPr>
            <p:cNvPr id="19" name="标题 1"/>
            <p:cNvSpPr txBox="1"/>
            <p:nvPr/>
          </p:nvSpPr>
          <p:spPr>
            <a:xfrm flipH="1">
              <a:off x="5703" y="3449"/>
              <a:ext cx="2255" cy="1051"/>
            </a:xfrm>
            <a:prstGeom prst="flowChartOnlineStorage">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20" name="标题 1"/>
            <p:cNvSpPr txBox="1"/>
            <p:nvPr/>
          </p:nvSpPr>
          <p:spPr>
            <a:xfrm>
              <a:off x="2234" y="5579"/>
              <a:ext cx="8932" cy="1619"/>
            </a:xfrm>
            <a:prstGeom prst="rect">
              <a:avLst/>
            </a:prstGeom>
            <a:noFill/>
            <a:ln>
              <a:noFill/>
            </a:ln>
          </p:spPr>
          <p:txBody>
            <a:bodyPr vert="horz" wrap="square" lIns="0" tIns="0" rIns="0" bIns="0" rtlCol="0" anchor="t"/>
            <a:p>
              <a:pPr algn="l">
                <a:lnSpc>
                  <a:spcPct val="150000"/>
                </a:lnSpc>
              </a:pPr>
              <a:r>
                <a:rPr kumimoji="1" lang="en-US" altLang="zh-CN" sz="2000" b="1">
                  <a:ln w="12700">
                    <a:noFill/>
                  </a:ln>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职业操守要求从业者在职业实践中秉持公平公正，杜绝任何形式的偏颇与歧视。</a:t>
              </a:r>
              <a:endParaRPr kumimoji="1" lang="en-US" altLang="zh-CN" sz="2000" b="1">
                <a:ln w="12700">
                  <a:noFill/>
                </a:ln>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1" name="标题 1"/>
            <p:cNvSpPr txBox="1"/>
            <p:nvPr/>
          </p:nvSpPr>
          <p:spPr>
            <a:xfrm>
              <a:off x="6289" y="3381"/>
              <a:ext cx="1387" cy="1187"/>
            </a:xfrm>
            <a:prstGeom prst="rect">
              <a:avLst/>
            </a:prstGeom>
            <a:noFill/>
            <a:ln>
              <a:noFill/>
            </a:ln>
          </p:spPr>
          <p:txBody>
            <a:bodyPr vert="horz" wrap="square" lIns="0" tIns="0" rIns="0" bIns="0" rtlCol="0" anchor="ctr"/>
            <a:p>
              <a:pPr algn="ctr">
                <a:lnSpc>
                  <a:spcPct val="130000"/>
                </a:lnSpc>
              </a:pPr>
              <a:r>
                <a:rPr kumimoji="1" lang="en-US" altLang="zh-CN" sz="2800">
                  <a:ln w="12700">
                    <a:noFill/>
                  </a:ln>
                  <a:solidFill>
                    <a:srgbClr val="FFFFFF">
                      <a:alpha val="100000"/>
                    </a:srgbClr>
                  </a:solidFill>
                  <a:latin typeface="Source Han Sans" panose="020B0400000000000000" charset="-122"/>
                  <a:ea typeface="Source Han Sans" panose="020B0400000000000000" charset="-122"/>
                  <a:cs typeface="Source Han Sans" panose="020B0400000000000000" charset="-122"/>
                </a:rPr>
                <a:t>01</a:t>
              </a:r>
              <a:endParaRPr kumimoji="1" lang="zh-CN" altLang="en-US"/>
            </a:p>
          </p:txBody>
        </p:sp>
        <p:sp>
          <p:nvSpPr>
            <p:cNvPr id="22" name="标题 1"/>
            <p:cNvSpPr txBox="1"/>
            <p:nvPr/>
          </p:nvSpPr>
          <p:spPr>
            <a:xfrm>
              <a:off x="2784" y="5013"/>
              <a:ext cx="7722" cy="594"/>
            </a:xfrm>
            <a:prstGeom prst="rect">
              <a:avLst/>
            </a:prstGeom>
            <a:noFill/>
            <a:ln>
              <a:noFill/>
            </a:ln>
          </p:spPr>
          <p:txBody>
            <a:bodyPr vert="horz" wrap="square" lIns="0" tIns="0" rIns="0" bIns="0" rtlCol="0" anchor="b"/>
            <a:p>
              <a:pPr algn="r">
                <a:lnSpc>
                  <a:spcPct val="130000"/>
                </a:lnSpc>
              </a:pPr>
              <a:r>
                <a:rPr kumimoji="1" lang="en-US" altLang="zh-CN" sz="24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rPr>
                <a:t>职业操守促进社会公平正义</a:t>
              </a:r>
              <a:endParaRPr kumimoji="1" lang="en-US" altLang="zh-CN" sz="24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endParaRPr>
            </a:p>
          </p:txBody>
        </p:sp>
        <p:sp>
          <p:nvSpPr>
            <p:cNvPr id="23" name="标题 1"/>
            <p:cNvSpPr txBox="1"/>
            <p:nvPr/>
          </p:nvSpPr>
          <p:spPr>
            <a:xfrm>
              <a:off x="8063" y="3419"/>
              <a:ext cx="10773" cy="1619"/>
            </a:xfrm>
            <a:prstGeom prst="rect">
              <a:avLst/>
            </a:prstGeom>
            <a:noFill/>
            <a:ln>
              <a:noFill/>
            </a:ln>
          </p:spPr>
          <p:txBody>
            <a:bodyPr vert="horz" wrap="square" lIns="0" tIns="0" rIns="0" bIns="0" rtlCol="0" anchor="t"/>
            <a:p>
              <a:pPr algn="l">
                <a:lnSpc>
                  <a:spcPct val="150000"/>
                </a:lnSpc>
              </a:pPr>
              <a:r>
                <a:rPr kumimoji="1" lang="en-US" altLang="zh-CN" sz="2000" b="1">
                  <a:ln w="12700">
                    <a:noFill/>
                  </a:ln>
                  <a:solidFill>
                    <a:schemeClr val="accent1">
                      <a:lumMod val="50000"/>
                      <a:alpha val="100000"/>
                    </a:schemeClr>
                  </a:solidFill>
                  <a:latin typeface="微软雅黑" panose="020B0503020204020204" charset="-122"/>
                  <a:ea typeface="微软雅黑" panose="020B0503020204020204" charset="-122"/>
                  <a:cs typeface="Source Han Sans" panose="020B0400000000000000" charset="-122"/>
                </a:rPr>
                <a:t>当从业者群体普遍恪守职业规范时，社会成员之间就能够建立起稳定可靠的信任关系，推动社会系统的良性运转。</a:t>
              </a:r>
              <a:endParaRPr kumimoji="1" lang="en-US" altLang="zh-CN" sz="2000" b="1">
                <a:ln w="12700">
                  <a:noFill/>
                </a:ln>
                <a:solidFill>
                  <a:schemeClr val="accent1">
                    <a:lumMod val="50000"/>
                    <a:alpha val="100000"/>
                  </a:schemeClr>
                </a:solidFill>
                <a:latin typeface="微软雅黑" panose="020B0503020204020204" charset="-122"/>
                <a:ea typeface="微软雅黑" panose="020B0503020204020204" charset="-122"/>
                <a:cs typeface="Source Han Sans" panose="020B0400000000000000" charset="-122"/>
              </a:endParaRPr>
            </a:p>
          </p:txBody>
        </p:sp>
        <p:sp>
          <p:nvSpPr>
            <p:cNvPr id="24" name="标题 1"/>
            <p:cNvSpPr txBox="1"/>
            <p:nvPr/>
          </p:nvSpPr>
          <p:spPr>
            <a:xfrm>
              <a:off x="8392" y="2840"/>
              <a:ext cx="7721" cy="594"/>
            </a:xfrm>
            <a:prstGeom prst="rect">
              <a:avLst/>
            </a:prstGeom>
            <a:noFill/>
            <a:ln>
              <a:noFill/>
            </a:ln>
          </p:spPr>
          <p:txBody>
            <a:bodyPr vert="horz" wrap="square" lIns="0" tIns="0" rIns="0" bIns="0" rtlCol="0" anchor="b"/>
            <a:p>
              <a:pPr algn="l">
                <a:lnSpc>
                  <a:spcPct val="130000"/>
                </a:lnSpc>
              </a:pPr>
              <a:r>
                <a:rPr kumimoji="1" lang="en-US" altLang="zh-CN" sz="24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rPr>
                <a:t>职业操守是社会信任的基石</a:t>
              </a:r>
              <a:endParaRPr kumimoji="1" lang="en-US" altLang="zh-CN" sz="24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endParaRPr>
            </a:p>
          </p:txBody>
        </p:sp>
        <p:sp>
          <p:nvSpPr>
            <p:cNvPr id="25" name="标题 1"/>
            <p:cNvSpPr txBox="1"/>
            <p:nvPr/>
          </p:nvSpPr>
          <p:spPr>
            <a:xfrm>
              <a:off x="10983" y="5525"/>
              <a:ext cx="2255" cy="1051"/>
            </a:xfrm>
            <a:prstGeom prst="flowChartOnlineStorage">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26" name="标题 1"/>
            <p:cNvSpPr txBox="1"/>
            <p:nvPr/>
          </p:nvSpPr>
          <p:spPr>
            <a:xfrm>
              <a:off x="11417" y="5457"/>
              <a:ext cx="1387" cy="1187"/>
            </a:xfrm>
            <a:prstGeom prst="rect">
              <a:avLst/>
            </a:prstGeom>
            <a:noFill/>
            <a:ln>
              <a:noFill/>
            </a:ln>
          </p:spPr>
          <p:txBody>
            <a:bodyPr vert="horz" wrap="square" lIns="0" tIns="0" rIns="0" bIns="0" rtlCol="0" anchor="ctr"/>
            <a:p>
              <a:pPr algn="ctr">
                <a:lnSpc>
                  <a:spcPct val="130000"/>
                </a:lnSpc>
              </a:pPr>
              <a:r>
                <a:rPr kumimoji="1" lang="en-US" altLang="zh-CN" sz="2800">
                  <a:ln w="12700">
                    <a:noFill/>
                  </a:ln>
                  <a:solidFill>
                    <a:srgbClr val="FFFFFF">
                      <a:alpha val="100000"/>
                    </a:srgbClr>
                  </a:solidFill>
                  <a:latin typeface="Source Han Sans" panose="020B0400000000000000" charset="-122"/>
                  <a:ea typeface="Source Han Sans" panose="020B0400000000000000" charset="-122"/>
                  <a:cs typeface="Source Han Sans" panose="020B0400000000000000" charset="-122"/>
                </a:rPr>
                <a:t>02</a:t>
              </a:r>
              <a:endParaRPr kumimoji="1" lang="zh-CN" altLang="en-US"/>
            </a:p>
          </p:txBody>
        </p:sp>
        <p:sp>
          <p:nvSpPr>
            <p:cNvPr id="27" name="标题 1"/>
            <p:cNvSpPr txBox="1"/>
            <p:nvPr/>
          </p:nvSpPr>
          <p:spPr>
            <a:xfrm>
              <a:off x="7958" y="7739"/>
              <a:ext cx="10566" cy="1619"/>
            </a:xfrm>
            <a:prstGeom prst="rect">
              <a:avLst/>
            </a:prstGeom>
            <a:noFill/>
            <a:ln>
              <a:noFill/>
            </a:ln>
          </p:spPr>
          <p:txBody>
            <a:bodyPr vert="horz" wrap="square" lIns="0" tIns="0" rIns="0" bIns="0" rtlCol="0" anchor="t"/>
            <a:p>
              <a:pPr algn="l">
                <a:lnSpc>
                  <a:spcPct val="150000"/>
                </a:lnSpc>
              </a:pPr>
              <a:r>
                <a:rPr kumimoji="1" lang="en-US" altLang="zh-CN" sz="2000" b="1">
                  <a:ln w="12700">
                    <a:noFill/>
                  </a:ln>
                  <a:solidFill>
                    <a:schemeClr val="accent1">
                      <a:lumMod val="50000"/>
                      <a:alpha val="100000"/>
                    </a:schemeClr>
                  </a:solidFill>
                  <a:latin typeface="微软雅黑" panose="020B0503020204020204" charset="-122"/>
                  <a:ea typeface="微软雅黑" panose="020B0503020204020204" charset="-122"/>
                  <a:cs typeface="Source Han Sans" panose="020B0400000000000000" charset="-122"/>
                </a:rPr>
                <a:t>在职业操守普遍得到尊重的社会环境中，企业运营效率显著提升，市场秩序得到有效维护，为经济健康发展创造了良好的制度条件。</a:t>
              </a:r>
              <a:endParaRPr kumimoji="1" lang="en-US" altLang="zh-CN" sz="2000" b="1">
                <a:ln w="12700">
                  <a:noFill/>
                </a:ln>
                <a:solidFill>
                  <a:schemeClr val="accent1">
                    <a:lumMod val="50000"/>
                    <a:alpha val="100000"/>
                  </a:schemeClr>
                </a:solidFill>
                <a:latin typeface="微软雅黑" panose="020B0503020204020204" charset="-122"/>
                <a:ea typeface="微软雅黑" panose="020B0503020204020204" charset="-122"/>
                <a:cs typeface="Source Han Sans" panose="020B0400000000000000" charset="-122"/>
              </a:endParaRPr>
            </a:p>
          </p:txBody>
        </p:sp>
        <p:sp>
          <p:nvSpPr>
            <p:cNvPr id="28" name="标题 1"/>
            <p:cNvSpPr txBox="1"/>
            <p:nvPr/>
          </p:nvSpPr>
          <p:spPr>
            <a:xfrm>
              <a:off x="8392" y="7185"/>
              <a:ext cx="7721" cy="594"/>
            </a:xfrm>
            <a:prstGeom prst="rect">
              <a:avLst/>
            </a:prstGeom>
            <a:noFill/>
            <a:ln>
              <a:noFill/>
            </a:ln>
          </p:spPr>
          <p:txBody>
            <a:bodyPr vert="horz" wrap="square" lIns="0" tIns="0" rIns="0" bIns="0" rtlCol="0" anchor="b"/>
            <a:p>
              <a:pPr algn="l">
                <a:lnSpc>
                  <a:spcPct val="130000"/>
                </a:lnSpc>
              </a:pPr>
              <a:r>
                <a:rPr kumimoji="1" lang="en-US" altLang="zh-CN" sz="24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rPr>
                <a:t>职业操守推动社会经济发展</a:t>
              </a:r>
              <a:endParaRPr kumimoji="1" lang="en-US" altLang="zh-CN" sz="24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endParaRPr>
            </a:p>
          </p:txBody>
        </p:sp>
        <p:sp>
          <p:nvSpPr>
            <p:cNvPr id="29" name="标题 1"/>
            <p:cNvSpPr txBox="1"/>
            <p:nvPr/>
          </p:nvSpPr>
          <p:spPr>
            <a:xfrm flipH="1">
              <a:off x="5703" y="7601"/>
              <a:ext cx="2255" cy="1051"/>
            </a:xfrm>
            <a:prstGeom prst="flowChartOnlineStorage">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30" name="标题 1"/>
            <p:cNvSpPr txBox="1"/>
            <p:nvPr/>
          </p:nvSpPr>
          <p:spPr>
            <a:xfrm>
              <a:off x="6137" y="7533"/>
              <a:ext cx="1387" cy="1187"/>
            </a:xfrm>
            <a:prstGeom prst="rect">
              <a:avLst/>
            </a:prstGeom>
            <a:noFill/>
            <a:ln>
              <a:noFill/>
            </a:ln>
          </p:spPr>
          <p:txBody>
            <a:bodyPr vert="horz" wrap="square" lIns="0" tIns="0" rIns="0" bIns="0" rtlCol="0" anchor="ctr"/>
            <a:p>
              <a:pPr algn="ctr">
                <a:lnSpc>
                  <a:spcPct val="130000"/>
                </a:lnSpc>
              </a:pPr>
              <a:r>
                <a:rPr kumimoji="1" lang="en-US" altLang="zh-CN" sz="2800">
                  <a:ln w="12700">
                    <a:noFill/>
                  </a:ln>
                  <a:solidFill>
                    <a:srgbClr val="FFFFFF">
                      <a:alpha val="100000"/>
                    </a:srgbClr>
                  </a:solidFill>
                  <a:latin typeface="Source Han Sans" panose="020B0400000000000000" charset="-122"/>
                  <a:ea typeface="Source Han Sans" panose="020B0400000000000000" charset="-122"/>
                  <a:cs typeface="Source Han Sans" panose="020B0400000000000000" charset="-122"/>
                </a:rPr>
                <a:t>03</a:t>
              </a:r>
              <a:endParaRPr kumimoji="1"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2599690"/>
            <a:ext cx="12172950" cy="1592580"/>
          </a:xfrm>
          <a:prstGeom prst="rect">
            <a:avLst/>
          </a:prstGeom>
          <a:solidFill>
            <a:schemeClr val="accent5">
              <a:lumMod val="20000"/>
              <a:lumOff val="80000"/>
            </a:schemeClr>
          </a:solidFill>
        </p:spPr>
        <p:txBody>
          <a:bodyPr wrap="square" anchor="ctr" anchorCtr="0">
            <a:noAutofit/>
          </a:bodyPr>
          <a:p>
            <a:pPr marL="0" indent="406400" algn="ctr" defTabSz="266700">
              <a:spcBef>
                <a:spcPct val="0"/>
              </a:spcBef>
              <a:spcAft>
                <a:spcPct val="0"/>
              </a:spcAft>
            </a:pPr>
            <a:r>
              <a:rPr lang="zh-CN" altLang="en-US" sz="4000" b="1">
                <a:latin typeface="微软雅黑" panose="020B0503020204020204" charset="-122"/>
                <a:ea typeface="微软雅黑" panose="020B0503020204020204" charset="-122"/>
                <a:cs typeface="微软雅黑" panose="020B0503020204020204" charset="-122"/>
              </a:rPr>
              <a:t>第</a:t>
            </a:r>
            <a:r>
              <a:rPr lang="zh-CN" altLang="en-US" sz="4000" b="1">
                <a:latin typeface="微软雅黑" panose="020B0503020204020204" charset="-122"/>
                <a:ea typeface="微软雅黑" panose="020B0503020204020204" charset="-122"/>
                <a:cs typeface="微软雅黑" panose="020B0503020204020204" charset="-122"/>
              </a:rPr>
              <a:t>三讲 </a:t>
            </a:r>
            <a:r>
              <a:rPr lang="en-US" altLang="zh-CN" sz="4000" b="1">
                <a:latin typeface="微软雅黑" panose="020B0503020204020204" charset="-122"/>
                <a:ea typeface="微软雅黑" panose="020B0503020204020204" charset="-122"/>
                <a:cs typeface="微软雅黑" panose="020B0503020204020204" charset="-122"/>
              </a:rPr>
              <a:t> </a:t>
            </a:r>
            <a:r>
              <a:rPr lang="zh-CN" altLang="en-US" sz="4000" b="1">
                <a:latin typeface="微软雅黑" panose="020B0503020204020204" charset="-122"/>
                <a:ea typeface="微软雅黑" panose="020B0503020204020204" charset="-122"/>
                <a:cs typeface="微软雅黑" panose="020B0503020204020204" charset="-122"/>
              </a:rPr>
              <a:t>人文素养与职业操守的培养</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728210" cy="583565"/>
          </a:xfrm>
          <a:prstGeom prst="rect">
            <a:avLst/>
          </a:prstGeom>
          <a:noFill/>
        </p:spPr>
        <p:txBody>
          <a:bodyPr wrap="square" rtlCol="0">
            <a:spAutoFit/>
          </a:bodyPr>
          <a:p>
            <a:pPr algn="ctr"/>
            <a:r>
              <a:rPr lang="zh-CN" altLang="en-US" sz="3200" b="1"/>
              <a:t>一、人文素养培养策略</a:t>
            </a:r>
            <a:endParaRPr lang="zh-CN" altLang="en-US" sz="3200" b="1"/>
          </a:p>
        </p:txBody>
      </p:sp>
      <p:grpSp>
        <p:nvGrpSpPr>
          <p:cNvPr id="39" name="组合 38"/>
          <p:cNvGrpSpPr/>
          <p:nvPr/>
        </p:nvGrpSpPr>
        <p:grpSpPr>
          <a:xfrm>
            <a:off x="588010" y="1522730"/>
            <a:ext cx="11419840" cy="4713605"/>
            <a:chOff x="926" y="2398"/>
            <a:chExt cx="17984" cy="7423"/>
          </a:xfrm>
        </p:grpSpPr>
        <p:sp>
          <p:nvSpPr>
            <p:cNvPr id="4" name="标题 1"/>
            <p:cNvSpPr txBox="1"/>
            <p:nvPr/>
          </p:nvSpPr>
          <p:spPr>
            <a:xfrm>
              <a:off x="1145" y="2548"/>
              <a:ext cx="4618" cy="5145"/>
            </a:xfrm>
            <a:prstGeom prst="flowChartOffpageConnector">
              <a:avLst/>
            </a:prstGeom>
            <a:solidFill>
              <a:schemeClr val="bg1">
                <a:lumMod val="9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5" name="标题 1"/>
            <p:cNvSpPr txBox="1"/>
            <p:nvPr/>
          </p:nvSpPr>
          <p:spPr>
            <a:xfrm>
              <a:off x="7371" y="2548"/>
              <a:ext cx="4618" cy="5145"/>
            </a:xfrm>
            <a:prstGeom prst="flowChartOffpageConnector">
              <a:avLst/>
            </a:prstGeom>
            <a:solidFill>
              <a:schemeClr val="bg1">
                <a:lumMod val="9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6" name="标题 1"/>
            <p:cNvSpPr txBox="1"/>
            <p:nvPr/>
          </p:nvSpPr>
          <p:spPr>
            <a:xfrm>
              <a:off x="13522" y="2548"/>
              <a:ext cx="4618" cy="5145"/>
            </a:xfrm>
            <a:prstGeom prst="flowChartOffpageConnector">
              <a:avLst/>
            </a:prstGeom>
            <a:solidFill>
              <a:schemeClr val="bg1">
                <a:lumMod val="9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7" name="标题 1"/>
            <p:cNvSpPr txBox="1"/>
            <p:nvPr/>
          </p:nvSpPr>
          <p:spPr>
            <a:xfrm>
              <a:off x="1040" y="8301"/>
              <a:ext cx="17100" cy="160"/>
            </a:xfrm>
            <a:prstGeom prst="roundRect">
              <a:avLst>
                <a:gd name="adj" fmla="val 50000"/>
              </a:avLst>
            </a:prstGeom>
            <a:solidFill>
              <a:schemeClr val="bg1">
                <a:lumMod val="8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8" name="标题 1"/>
            <p:cNvSpPr txBox="1"/>
            <p:nvPr/>
          </p:nvSpPr>
          <p:spPr>
            <a:xfrm>
              <a:off x="2886" y="7837"/>
              <a:ext cx="1136" cy="1136"/>
            </a:xfrm>
            <a:prstGeom prst="ellipse">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9" name="标题 1"/>
            <p:cNvSpPr txBox="1"/>
            <p:nvPr/>
          </p:nvSpPr>
          <p:spPr>
            <a:xfrm>
              <a:off x="3152" y="8125"/>
              <a:ext cx="604" cy="559"/>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p>
              <a:pPr algn="l">
                <a:lnSpc>
                  <a:spcPct val="110000"/>
                </a:lnSpc>
              </a:pPr>
              <a:endParaRPr kumimoji="1" lang="zh-CN" altLang="en-US"/>
            </a:p>
          </p:txBody>
        </p:sp>
        <p:sp>
          <p:nvSpPr>
            <p:cNvPr id="10" name="标题 1"/>
            <p:cNvSpPr txBox="1"/>
            <p:nvPr/>
          </p:nvSpPr>
          <p:spPr>
            <a:xfrm>
              <a:off x="1036" y="4001"/>
              <a:ext cx="4801" cy="2800"/>
            </a:xfrm>
            <a:prstGeom prst="rect">
              <a:avLst/>
            </a:prstGeom>
            <a:noFill/>
            <a:ln>
              <a:noFill/>
            </a:ln>
          </p:spPr>
          <p:txBody>
            <a:bodyPr vert="horz" wrap="square" lIns="0" tIns="0" rIns="0" bIns="0" rtlCol="0" anchor="ctr"/>
            <a:p>
              <a:pPr indent="457200" algn="l" fontAlgn="auto">
                <a:lnSpc>
                  <a:spcPct val="150000"/>
                </a:lnSpc>
              </a:pP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阅读中华优秀传统文化经典</a:t>
              </a: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世界经典文学作品，</a:t>
              </a: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rPr>
                <a:t>提升个人的道德修养和文化认同感。</a:t>
              </a:r>
              <a:endPar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标题 1"/>
            <p:cNvSpPr txBox="1"/>
            <p:nvPr/>
          </p:nvSpPr>
          <p:spPr>
            <a:xfrm>
              <a:off x="9112" y="7837"/>
              <a:ext cx="1136" cy="1136"/>
            </a:xfrm>
            <a:prstGeom prst="ellipse">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2" name="标题 1"/>
            <p:cNvSpPr txBox="1"/>
            <p:nvPr/>
          </p:nvSpPr>
          <p:spPr>
            <a:xfrm>
              <a:off x="9401" y="8103"/>
              <a:ext cx="557" cy="60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p>
              <a:pPr algn="l">
                <a:lnSpc>
                  <a:spcPct val="110000"/>
                </a:lnSpc>
              </a:pPr>
              <a:endParaRPr kumimoji="1" lang="zh-CN" altLang="en-US"/>
            </a:p>
          </p:txBody>
        </p:sp>
        <p:sp>
          <p:nvSpPr>
            <p:cNvPr id="13" name="标题 1"/>
            <p:cNvSpPr txBox="1"/>
            <p:nvPr/>
          </p:nvSpPr>
          <p:spPr>
            <a:xfrm>
              <a:off x="15263" y="7837"/>
              <a:ext cx="1136" cy="1136"/>
            </a:xfrm>
            <a:prstGeom prst="ellipse">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4" name="标题 1"/>
            <p:cNvSpPr txBox="1"/>
            <p:nvPr/>
          </p:nvSpPr>
          <p:spPr>
            <a:xfrm>
              <a:off x="15529" y="8131"/>
              <a:ext cx="604" cy="54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p>
              <a:pPr algn="l">
                <a:lnSpc>
                  <a:spcPct val="110000"/>
                </a:lnSpc>
              </a:pPr>
              <a:endParaRPr kumimoji="1" lang="zh-CN" altLang="en-US"/>
            </a:p>
          </p:txBody>
        </p:sp>
        <p:sp>
          <p:nvSpPr>
            <p:cNvPr id="15" name="标题 1"/>
            <p:cNvSpPr txBox="1"/>
            <p:nvPr/>
          </p:nvSpPr>
          <p:spPr>
            <a:xfrm>
              <a:off x="1029" y="2548"/>
              <a:ext cx="1742" cy="756"/>
            </a:xfrm>
            <a:prstGeom prst="round2DiagRect">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6" name="标题 1"/>
            <p:cNvSpPr txBox="1"/>
            <p:nvPr/>
          </p:nvSpPr>
          <p:spPr>
            <a:xfrm>
              <a:off x="1405" y="2398"/>
              <a:ext cx="904" cy="1056"/>
            </a:xfrm>
            <a:prstGeom prst="rect">
              <a:avLst/>
            </a:prstGeom>
            <a:noFill/>
            <a:ln>
              <a:noFill/>
            </a:ln>
          </p:spPr>
          <p:txBody>
            <a:bodyPr vert="horz" wrap="square" lIns="0" tIns="0" rIns="0" bIns="0" rtlCol="0" anchor="ctr"/>
            <a:p>
              <a:pPr algn="ctr">
                <a:lnSpc>
                  <a:spcPct val="150000"/>
                </a:lnSpc>
              </a:pPr>
              <a:r>
                <a:rPr kumimoji="1" lang="en-US" altLang="zh-CN" sz="2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17" name="标题 1"/>
            <p:cNvSpPr txBox="1"/>
            <p:nvPr/>
          </p:nvSpPr>
          <p:spPr>
            <a:xfrm>
              <a:off x="7227" y="2548"/>
              <a:ext cx="1742" cy="756"/>
            </a:xfrm>
            <a:prstGeom prst="round2DiagRect">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8" name="标题 1"/>
            <p:cNvSpPr txBox="1"/>
            <p:nvPr/>
          </p:nvSpPr>
          <p:spPr>
            <a:xfrm>
              <a:off x="7603" y="2398"/>
              <a:ext cx="904" cy="1056"/>
            </a:xfrm>
            <a:prstGeom prst="rect">
              <a:avLst/>
            </a:prstGeom>
            <a:noFill/>
            <a:ln>
              <a:noFill/>
            </a:ln>
          </p:spPr>
          <p:txBody>
            <a:bodyPr vert="horz" wrap="square" lIns="0" tIns="0" rIns="0" bIns="0" rtlCol="0" anchor="ctr"/>
            <a:p>
              <a:pPr algn="ctr">
                <a:lnSpc>
                  <a:spcPct val="150000"/>
                </a:lnSpc>
              </a:pPr>
              <a:r>
                <a:rPr kumimoji="1" lang="en-US" altLang="zh-CN" sz="2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sp>
          <p:nvSpPr>
            <p:cNvPr id="2" name="标题 1"/>
            <p:cNvSpPr txBox="1"/>
            <p:nvPr/>
          </p:nvSpPr>
          <p:spPr>
            <a:xfrm>
              <a:off x="13350" y="2548"/>
              <a:ext cx="1742" cy="756"/>
            </a:xfrm>
            <a:prstGeom prst="round2DiagRect">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32" name="标题 1"/>
            <p:cNvSpPr txBox="1"/>
            <p:nvPr/>
          </p:nvSpPr>
          <p:spPr>
            <a:xfrm>
              <a:off x="13726" y="2398"/>
              <a:ext cx="904" cy="1056"/>
            </a:xfrm>
            <a:prstGeom prst="rect">
              <a:avLst/>
            </a:prstGeom>
            <a:noFill/>
            <a:ln>
              <a:noFill/>
            </a:ln>
          </p:spPr>
          <p:txBody>
            <a:bodyPr vert="horz" wrap="square" lIns="0" tIns="0" rIns="0" bIns="0" rtlCol="0" anchor="ctr"/>
            <a:p>
              <a:pPr algn="ctr">
                <a:lnSpc>
                  <a:spcPct val="150000"/>
                </a:lnSpc>
              </a:pPr>
              <a:r>
                <a:rPr kumimoji="1" lang="en-US" altLang="zh-CN" sz="2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03</a:t>
              </a:r>
              <a:endParaRPr kumimoji="1" lang="zh-CN" altLang="en-US"/>
            </a:p>
          </p:txBody>
        </p:sp>
        <p:sp>
          <p:nvSpPr>
            <p:cNvPr id="33" name="标题 1"/>
            <p:cNvSpPr txBox="1"/>
            <p:nvPr/>
          </p:nvSpPr>
          <p:spPr>
            <a:xfrm>
              <a:off x="926" y="9046"/>
              <a:ext cx="5607" cy="775"/>
            </a:xfrm>
            <a:prstGeom prst="rect">
              <a:avLst/>
            </a:prstGeom>
            <a:noFill/>
            <a:ln>
              <a:noFill/>
            </a:ln>
          </p:spPr>
          <p:txBody>
            <a:bodyPr vert="horz" wrap="square" lIns="0" tIns="0" rIns="0" bIns="0" rtlCol="0" anchor="t"/>
            <a:p>
              <a:pPr algn="ctr">
                <a:lnSpc>
                  <a:spcPct val="150000"/>
                </a:lnSpc>
              </a:pPr>
              <a:r>
                <a:rPr kumimoji="1" lang="en-US" altLang="zh-CN"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rPr>
                <a:t>学习为重，筑牢人文之基</a:t>
              </a:r>
              <a:endParaRPr kumimoji="1" lang="en-US" altLang="zh-CN"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endParaRPr>
            </a:p>
          </p:txBody>
        </p:sp>
        <p:sp>
          <p:nvSpPr>
            <p:cNvPr id="35" name="标题 1"/>
            <p:cNvSpPr txBox="1"/>
            <p:nvPr/>
          </p:nvSpPr>
          <p:spPr>
            <a:xfrm>
              <a:off x="7149" y="9045"/>
              <a:ext cx="5634" cy="775"/>
            </a:xfrm>
            <a:prstGeom prst="rect">
              <a:avLst/>
            </a:prstGeom>
            <a:noFill/>
            <a:ln>
              <a:noFill/>
            </a:ln>
          </p:spPr>
          <p:txBody>
            <a:bodyPr vert="horz" wrap="square" lIns="0" tIns="0" rIns="0" bIns="0" rtlCol="0" anchor="t"/>
            <a:p>
              <a:pPr algn="ctr">
                <a:lnSpc>
                  <a:spcPct val="150000"/>
                </a:lnSpc>
              </a:pPr>
              <a:r>
                <a:rPr kumimoji="1" lang="en-US" altLang="zh-CN"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rPr>
                <a:t>德育为先，点燃“信念”之火</a:t>
              </a:r>
              <a:endParaRPr kumimoji="1" lang="en-US" altLang="zh-CN"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6" name="标题 1"/>
            <p:cNvSpPr txBox="1"/>
            <p:nvPr/>
          </p:nvSpPr>
          <p:spPr>
            <a:xfrm>
              <a:off x="13303" y="9046"/>
              <a:ext cx="5607" cy="775"/>
            </a:xfrm>
            <a:prstGeom prst="rect">
              <a:avLst/>
            </a:prstGeom>
            <a:noFill/>
            <a:ln>
              <a:noFill/>
            </a:ln>
          </p:spPr>
          <p:txBody>
            <a:bodyPr vert="horz" wrap="square" lIns="0" tIns="0" rIns="0" bIns="0" rtlCol="0" anchor="t"/>
            <a:p>
              <a:pPr algn="ctr">
                <a:lnSpc>
                  <a:spcPct val="150000"/>
                </a:lnSpc>
              </a:pPr>
              <a:r>
                <a:rPr kumimoji="1" lang="en-US" altLang="zh-CN"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rPr>
                <a:t>奋发为要，挺膺担当</a:t>
              </a:r>
              <a:endParaRPr kumimoji="1" lang="en-US" altLang="zh-CN"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endParaRPr>
            </a:p>
          </p:txBody>
        </p:sp>
        <p:sp>
          <p:nvSpPr>
            <p:cNvPr id="37" name="标题 1"/>
            <p:cNvSpPr txBox="1"/>
            <p:nvPr/>
          </p:nvSpPr>
          <p:spPr>
            <a:xfrm>
              <a:off x="7233" y="4001"/>
              <a:ext cx="4933" cy="2800"/>
            </a:xfrm>
            <a:prstGeom prst="rect">
              <a:avLst/>
            </a:prstGeom>
            <a:noFill/>
            <a:ln>
              <a:noFill/>
            </a:ln>
          </p:spPr>
          <p:txBody>
            <a:bodyPr vert="horz" wrap="square" lIns="0" tIns="0" rIns="0" bIns="0" rtlCol="0" anchor="ctr"/>
            <a:p>
              <a:pPr indent="457200" algn="ctr" fontAlgn="auto">
                <a:lnSpc>
                  <a:spcPct val="150000"/>
                </a:lnSpc>
              </a:pP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学习中国历史、了解国家发展成就、参与爱国主义教育活动，培养集体主义精神，增强团队意识和社会责任感，培养合作精神和奉献精神。</a:t>
              </a:r>
              <a:endPar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标题 1"/>
            <p:cNvSpPr txBox="1"/>
            <p:nvPr/>
          </p:nvSpPr>
          <p:spPr>
            <a:xfrm>
              <a:off x="13798" y="4001"/>
              <a:ext cx="4066" cy="2800"/>
            </a:xfrm>
            <a:prstGeom prst="rect">
              <a:avLst/>
            </a:prstGeom>
            <a:noFill/>
            <a:ln>
              <a:noFill/>
            </a:ln>
          </p:spPr>
          <p:txBody>
            <a:bodyPr vert="horz" wrap="square" lIns="0" tIns="0" rIns="0" bIns="0" rtlCol="0" anchor="ctr"/>
            <a:p>
              <a:pPr algn="ctr">
                <a:lnSpc>
                  <a:spcPct val="150000"/>
                </a:lnSpc>
              </a:pP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勇于承担个人责任，锤炼意志品质，提升个人的综合素质，积极参与社会实践。</a:t>
              </a:r>
              <a:endPar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728210" cy="583565"/>
          </a:xfrm>
          <a:prstGeom prst="rect">
            <a:avLst/>
          </a:prstGeom>
          <a:noFill/>
        </p:spPr>
        <p:txBody>
          <a:bodyPr wrap="square" rtlCol="0">
            <a:spAutoFit/>
          </a:bodyPr>
          <a:p>
            <a:pPr algn="ctr"/>
            <a:r>
              <a:rPr lang="zh-CN" altLang="en-US" sz="3200" b="1"/>
              <a:t>二、职业操守培养策略</a:t>
            </a:r>
            <a:endParaRPr lang="zh-CN" altLang="en-US" sz="3200" b="1"/>
          </a:p>
        </p:txBody>
      </p:sp>
      <p:grpSp>
        <p:nvGrpSpPr>
          <p:cNvPr id="39" name="组合 38"/>
          <p:cNvGrpSpPr/>
          <p:nvPr>
            <p:custDataLst>
              <p:tags r:id="rId1"/>
            </p:custDataLst>
          </p:nvPr>
        </p:nvGrpSpPr>
        <p:grpSpPr>
          <a:xfrm>
            <a:off x="2593975" y="1417320"/>
            <a:ext cx="7468235" cy="4713605"/>
            <a:chOff x="7149" y="2398"/>
            <a:chExt cx="11761" cy="7423"/>
          </a:xfrm>
        </p:grpSpPr>
        <p:sp>
          <p:nvSpPr>
            <p:cNvPr id="5" name="标题 1"/>
            <p:cNvSpPr txBox="1"/>
            <p:nvPr>
              <p:custDataLst>
                <p:tags r:id="rId2"/>
              </p:custDataLst>
            </p:nvPr>
          </p:nvSpPr>
          <p:spPr>
            <a:xfrm>
              <a:off x="7371" y="2548"/>
              <a:ext cx="4618" cy="5145"/>
            </a:xfrm>
            <a:prstGeom prst="flowChartOffpageConnector">
              <a:avLst/>
            </a:prstGeom>
            <a:solidFill>
              <a:schemeClr val="bg1">
                <a:lumMod val="9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6" name="标题 1"/>
            <p:cNvSpPr txBox="1"/>
            <p:nvPr>
              <p:custDataLst>
                <p:tags r:id="rId3"/>
              </p:custDataLst>
            </p:nvPr>
          </p:nvSpPr>
          <p:spPr>
            <a:xfrm>
              <a:off x="13522" y="2548"/>
              <a:ext cx="4618" cy="5145"/>
            </a:xfrm>
            <a:prstGeom prst="flowChartOffpageConnector">
              <a:avLst/>
            </a:prstGeom>
            <a:solidFill>
              <a:schemeClr val="bg1">
                <a:lumMod val="9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7" name="标题 1"/>
            <p:cNvSpPr txBox="1"/>
            <p:nvPr>
              <p:custDataLst>
                <p:tags r:id="rId4"/>
              </p:custDataLst>
            </p:nvPr>
          </p:nvSpPr>
          <p:spPr>
            <a:xfrm>
              <a:off x="7234" y="8341"/>
              <a:ext cx="10906" cy="120"/>
            </a:xfrm>
            <a:prstGeom prst="roundRect">
              <a:avLst>
                <a:gd name="adj" fmla="val 50000"/>
              </a:avLst>
            </a:prstGeom>
            <a:solidFill>
              <a:schemeClr val="bg1">
                <a:lumMod val="85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1" name="标题 1"/>
            <p:cNvSpPr txBox="1"/>
            <p:nvPr>
              <p:custDataLst>
                <p:tags r:id="rId5"/>
              </p:custDataLst>
            </p:nvPr>
          </p:nvSpPr>
          <p:spPr>
            <a:xfrm>
              <a:off x="9112" y="7837"/>
              <a:ext cx="1136" cy="1136"/>
            </a:xfrm>
            <a:prstGeom prst="ellipse">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2" name="标题 1"/>
            <p:cNvSpPr txBox="1"/>
            <p:nvPr>
              <p:custDataLst>
                <p:tags r:id="rId6"/>
              </p:custDataLst>
            </p:nvPr>
          </p:nvSpPr>
          <p:spPr>
            <a:xfrm>
              <a:off x="9401" y="8103"/>
              <a:ext cx="557" cy="60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p>
              <a:pPr algn="l">
                <a:lnSpc>
                  <a:spcPct val="110000"/>
                </a:lnSpc>
              </a:pPr>
              <a:endParaRPr kumimoji="1" lang="zh-CN" altLang="en-US"/>
            </a:p>
          </p:txBody>
        </p:sp>
        <p:sp>
          <p:nvSpPr>
            <p:cNvPr id="13" name="标题 1"/>
            <p:cNvSpPr txBox="1"/>
            <p:nvPr>
              <p:custDataLst>
                <p:tags r:id="rId7"/>
              </p:custDataLst>
            </p:nvPr>
          </p:nvSpPr>
          <p:spPr>
            <a:xfrm>
              <a:off x="15263" y="7837"/>
              <a:ext cx="1136" cy="1136"/>
            </a:xfrm>
            <a:prstGeom prst="ellipse">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4" name="标题 1"/>
            <p:cNvSpPr txBox="1"/>
            <p:nvPr>
              <p:custDataLst>
                <p:tags r:id="rId8"/>
              </p:custDataLst>
            </p:nvPr>
          </p:nvSpPr>
          <p:spPr>
            <a:xfrm>
              <a:off x="15529" y="8131"/>
              <a:ext cx="604" cy="54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p>
              <a:pPr algn="l">
                <a:lnSpc>
                  <a:spcPct val="110000"/>
                </a:lnSpc>
              </a:pPr>
              <a:endParaRPr kumimoji="1" lang="zh-CN" altLang="en-US"/>
            </a:p>
          </p:txBody>
        </p:sp>
        <p:sp>
          <p:nvSpPr>
            <p:cNvPr id="17" name="标题 1"/>
            <p:cNvSpPr txBox="1"/>
            <p:nvPr>
              <p:custDataLst>
                <p:tags r:id="rId9"/>
              </p:custDataLst>
            </p:nvPr>
          </p:nvSpPr>
          <p:spPr>
            <a:xfrm>
              <a:off x="7227" y="2548"/>
              <a:ext cx="1742" cy="756"/>
            </a:xfrm>
            <a:prstGeom prst="round2DiagRect">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18" name="标题 1"/>
            <p:cNvSpPr txBox="1"/>
            <p:nvPr>
              <p:custDataLst>
                <p:tags r:id="rId10"/>
              </p:custDataLst>
            </p:nvPr>
          </p:nvSpPr>
          <p:spPr>
            <a:xfrm>
              <a:off x="7603" y="2398"/>
              <a:ext cx="904" cy="1056"/>
            </a:xfrm>
            <a:prstGeom prst="rect">
              <a:avLst/>
            </a:prstGeom>
            <a:noFill/>
            <a:ln>
              <a:noFill/>
            </a:ln>
          </p:spPr>
          <p:txBody>
            <a:bodyPr vert="horz" wrap="square" lIns="0" tIns="0" rIns="0" bIns="0" rtlCol="0" anchor="ctr"/>
            <a:p>
              <a:pPr algn="ctr">
                <a:lnSpc>
                  <a:spcPct val="150000"/>
                </a:lnSpc>
              </a:pPr>
              <a:r>
                <a:rPr kumimoji="1" lang="en-US" altLang="zh-CN" sz="2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2" name="标题 1"/>
            <p:cNvSpPr txBox="1"/>
            <p:nvPr>
              <p:custDataLst>
                <p:tags r:id="rId11"/>
              </p:custDataLst>
            </p:nvPr>
          </p:nvSpPr>
          <p:spPr>
            <a:xfrm>
              <a:off x="13350" y="2548"/>
              <a:ext cx="1742" cy="756"/>
            </a:xfrm>
            <a:prstGeom prst="round2DiagRect">
              <a:avLst/>
            </a:prstGeom>
            <a:gradFill>
              <a:gsLst>
                <a:gs pos="4000">
                  <a:schemeClr val="accent1"/>
                </a:gs>
                <a:gs pos="100000">
                  <a:schemeClr val="accent2"/>
                </a:gs>
              </a:gsLst>
              <a:lin ang="2700000" scaled="0"/>
            </a:gradFill>
            <a:ln w="12700" cap="sq">
              <a:noFill/>
              <a:miter/>
            </a:ln>
            <a:effectLst>
              <a:outerShdw blurRad="50800" dist="38100" dir="2700000" algn="tl" rotWithShape="0">
                <a:schemeClr val="accent1">
                  <a:lumMod val="75000"/>
                  <a:alpha val="23000"/>
                </a:schemeClr>
              </a:outerShdw>
            </a:effectLst>
          </p:spPr>
          <p:txBody>
            <a:bodyPr vert="horz" wrap="square" lIns="91440" tIns="45720" rIns="91440" bIns="45720" rtlCol="0" anchor="ctr"/>
            <a:p>
              <a:pPr algn="ctr">
                <a:lnSpc>
                  <a:spcPct val="110000"/>
                </a:lnSpc>
              </a:pPr>
              <a:endParaRPr kumimoji="1" lang="zh-CN" altLang="en-US"/>
            </a:p>
          </p:txBody>
        </p:sp>
        <p:sp>
          <p:nvSpPr>
            <p:cNvPr id="32" name="标题 1"/>
            <p:cNvSpPr txBox="1"/>
            <p:nvPr>
              <p:custDataLst>
                <p:tags r:id="rId12"/>
              </p:custDataLst>
            </p:nvPr>
          </p:nvSpPr>
          <p:spPr>
            <a:xfrm>
              <a:off x="13726" y="2398"/>
              <a:ext cx="904" cy="1056"/>
            </a:xfrm>
            <a:prstGeom prst="rect">
              <a:avLst/>
            </a:prstGeom>
            <a:noFill/>
            <a:ln>
              <a:noFill/>
            </a:ln>
          </p:spPr>
          <p:txBody>
            <a:bodyPr vert="horz" wrap="square" lIns="0" tIns="0" rIns="0" bIns="0" rtlCol="0" anchor="ctr"/>
            <a:p>
              <a:pPr algn="ctr">
                <a:lnSpc>
                  <a:spcPct val="150000"/>
                </a:lnSpc>
              </a:pPr>
              <a:r>
                <a:rPr kumimoji="1" lang="en-US" altLang="zh-CN" sz="2400">
                  <a:ln w="12700">
                    <a:noFill/>
                  </a:ln>
                  <a:solidFill>
                    <a:srgbClr val="FFFFFF">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sp>
          <p:nvSpPr>
            <p:cNvPr id="35" name="标题 1"/>
            <p:cNvSpPr txBox="1"/>
            <p:nvPr>
              <p:custDataLst>
                <p:tags r:id="rId13"/>
              </p:custDataLst>
            </p:nvPr>
          </p:nvSpPr>
          <p:spPr>
            <a:xfrm>
              <a:off x="7149" y="9045"/>
              <a:ext cx="5634" cy="775"/>
            </a:xfrm>
            <a:prstGeom prst="rect">
              <a:avLst/>
            </a:prstGeom>
            <a:noFill/>
            <a:ln>
              <a:noFill/>
            </a:ln>
          </p:spPr>
          <p:txBody>
            <a:bodyPr vert="horz" wrap="square" lIns="0" tIns="0" rIns="0" bIns="0" rtlCol="0" anchor="t"/>
            <a:p>
              <a:pPr algn="ctr">
                <a:lnSpc>
                  <a:spcPct val="150000"/>
                </a:lnSpc>
              </a:pPr>
              <a:r>
                <a:rPr kumimoji="1" lang="zh-CN" altLang="en-US"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rPr>
                <a:t>增强团队合作意识</a:t>
              </a:r>
              <a:endParaRPr kumimoji="1" lang="zh-CN" altLang="en-US" sz="2000" b="1">
                <a:ln w="12700">
                  <a:noFill/>
                </a:ln>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6" name="标题 1"/>
            <p:cNvSpPr txBox="1"/>
            <p:nvPr>
              <p:custDataLst>
                <p:tags r:id="rId14"/>
              </p:custDataLst>
            </p:nvPr>
          </p:nvSpPr>
          <p:spPr>
            <a:xfrm>
              <a:off x="13303" y="9046"/>
              <a:ext cx="5607" cy="775"/>
            </a:xfrm>
            <a:prstGeom prst="rect">
              <a:avLst/>
            </a:prstGeom>
            <a:noFill/>
            <a:ln>
              <a:noFill/>
            </a:ln>
          </p:spPr>
          <p:txBody>
            <a:bodyPr vert="horz" wrap="square" lIns="0" tIns="0" rIns="0" bIns="0" rtlCol="0" anchor="t"/>
            <a:p>
              <a:pPr algn="ctr">
                <a:lnSpc>
                  <a:spcPct val="150000"/>
                </a:lnSpc>
              </a:pPr>
              <a:r>
                <a:rPr kumimoji="1" lang="zh-CN" altLang="en-US"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rPr>
                <a:t>冲突管理与沟通协调</a:t>
              </a:r>
              <a:endParaRPr kumimoji="1" lang="zh-CN" altLang="en-US" sz="2000" b="1">
                <a:ln w="12700">
                  <a:noFill/>
                </a:ln>
                <a:solidFill>
                  <a:schemeClr val="tx1">
                    <a:alpha val="100000"/>
                  </a:schemeClr>
                </a:solidFill>
                <a:latin typeface="微软雅黑" panose="020B0503020204020204" charset="-122"/>
                <a:ea typeface="微软雅黑" panose="020B0503020204020204" charset="-122"/>
                <a:cs typeface="Source Han Sans CN Bold" panose="020B0800000000000000" charset="-122"/>
              </a:endParaRPr>
            </a:p>
          </p:txBody>
        </p:sp>
        <p:sp>
          <p:nvSpPr>
            <p:cNvPr id="37" name="标题 1"/>
            <p:cNvSpPr txBox="1"/>
            <p:nvPr>
              <p:custDataLst>
                <p:tags r:id="rId15"/>
              </p:custDataLst>
            </p:nvPr>
          </p:nvSpPr>
          <p:spPr>
            <a:xfrm>
              <a:off x="7233" y="4001"/>
              <a:ext cx="4933" cy="2800"/>
            </a:xfrm>
            <a:prstGeom prst="rect">
              <a:avLst/>
            </a:prstGeom>
            <a:noFill/>
            <a:ln>
              <a:noFill/>
            </a:ln>
          </p:spPr>
          <p:txBody>
            <a:bodyPr vert="horz" wrap="square" lIns="0" tIns="0" rIns="0" bIns="0" rtlCol="0" anchor="ctr"/>
            <a:p>
              <a:pPr indent="457200" algn="ctr" fontAlgn="auto">
                <a:lnSpc>
                  <a:spcPct val="150000"/>
                </a:lnSpc>
              </a:pP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认识团队合作的重要性、培养团队合作精神、提升团队合作能力</a:t>
              </a: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endPar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标题 1"/>
            <p:cNvSpPr txBox="1"/>
            <p:nvPr>
              <p:custDataLst>
                <p:tags r:id="rId16"/>
              </p:custDataLst>
            </p:nvPr>
          </p:nvSpPr>
          <p:spPr>
            <a:xfrm>
              <a:off x="13798" y="4001"/>
              <a:ext cx="4066" cy="2800"/>
            </a:xfrm>
            <a:prstGeom prst="rect">
              <a:avLst/>
            </a:prstGeom>
            <a:noFill/>
            <a:ln>
              <a:noFill/>
            </a:ln>
          </p:spPr>
          <p:txBody>
            <a:bodyPr vert="horz" wrap="square" lIns="0" tIns="0" rIns="0" bIns="0" rtlCol="0" anchor="ctr"/>
            <a:p>
              <a:pPr algn="ctr">
                <a:lnSpc>
                  <a:spcPct val="150000"/>
                </a:lnSpc>
              </a:pPr>
              <a:r>
                <a:rPr kumimoji="1" lang="zh-CN" altLang="en-US"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正确认识冲突、冲突管理策略、沟通协调技巧</a:t>
              </a: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endPar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171825" y="2644140"/>
            <a:ext cx="5549900" cy="1322070"/>
          </a:xfrm>
          <a:prstGeom prst="rect">
            <a:avLst/>
          </a:prstGeom>
          <a:noFill/>
        </p:spPr>
        <p:txBody>
          <a:bodyPr wrap="square" rtlCol="0">
            <a:spAutoFit/>
          </a:bodyPr>
          <a:lstStyle/>
          <a:p>
            <a:pPr algn="dist"/>
            <a:r>
              <a:rPr lang="zh-CN" altLang="en-US" sz="8000" b="1" dirty="0" smtClean="0">
                <a:gradFill>
                  <a:gsLst>
                    <a:gs pos="0">
                      <a:srgbClr val="E30000"/>
                    </a:gs>
                    <a:gs pos="100000">
                      <a:srgbClr val="760303"/>
                    </a:gs>
                  </a:gsLst>
                  <a:lin scaled="0"/>
                </a:gradFill>
                <a:latin typeface="微软雅黑" panose="020B0503020204020204" charset="-122"/>
                <a:ea typeface="微软雅黑" panose="020B0503020204020204" charset="-122"/>
                <a:cs typeface="+mn-ea"/>
                <a:sym typeface="+mn-lt"/>
              </a:rPr>
              <a:t>感 谢 聆 听 ！</a:t>
            </a:r>
            <a:endParaRPr lang="zh-CN" altLang="en-US" sz="8000" b="1" dirty="0" smtClean="0">
              <a:gradFill>
                <a:gsLst>
                  <a:gs pos="0">
                    <a:srgbClr val="E30000"/>
                  </a:gs>
                  <a:gs pos="100000">
                    <a:srgbClr val="760303"/>
                  </a:gs>
                </a:gsLst>
                <a:lin scaled="0"/>
              </a:gra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835" name="Chart 4835"/>
          <p:cNvGraphicFramePr/>
          <p:nvPr/>
        </p:nvGraphicFramePr>
        <p:xfrm>
          <a:off x="8589645" y="3008630"/>
          <a:ext cx="1449705" cy="1449705"/>
        </p:xfrm>
        <a:graphic>
          <a:graphicData uri="http://schemas.openxmlformats.org/drawingml/2006/chart">
            <c:chart xmlns:c="http://schemas.openxmlformats.org/drawingml/2006/chart" xmlns:r="http://schemas.openxmlformats.org/officeDocument/2006/relationships" r:id="rId1"/>
          </a:graphicData>
        </a:graphic>
      </p:graphicFrame>
      <p:sp>
        <p:nvSpPr>
          <p:cNvPr id="4841" name="Shape 4841"/>
          <p:cNvSpPr/>
          <p:nvPr>
            <p:custDataLst>
              <p:tags r:id="rId2"/>
            </p:custDataLst>
          </p:nvPr>
        </p:nvSpPr>
        <p:spPr>
          <a:xfrm>
            <a:off x="234950" y="353695"/>
            <a:ext cx="11595735" cy="6150610"/>
          </a:xfrm>
          <a:prstGeom prst="rect">
            <a:avLst/>
          </a:prstGeom>
          <a:ln w="12700">
            <a:miter lim="400000"/>
          </a:ln>
        </p:spPr>
        <p:txBody>
          <a:bodyPr wrap="square" lIns="90170" tIns="46990" rIns="90170" bIns="46990" anchor="t">
            <a:noAutofit/>
          </a:bodyPr>
          <a:lstStyle>
            <a:lvl1pPr>
              <a:lnSpc>
                <a:spcPct val="120000"/>
              </a:lnSpc>
              <a:defRPr>
                <a:latin typeface="Lato Regular"/>
                <a:ea typeface="Lato Regular"/>
                <a:cs typeface="Lato Regular"/>
                <a:sym typeface="Lato Regular"/>
              </a:defRPr>
            </a:lvl1pPr>
          </a:lstStyle>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课件要求：</a:t>
            </a:r>
            <a:endParaRPr 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1.</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封面使用第一页的模版，其他内容自行调整</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2.PPT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结构应包含封面、三维目标、重难点、内容以及小结。</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3.</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字体统一微软雅黑、</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加粗；</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封面字体</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专题</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XX”</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微软雅黑</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44</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任课教师</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微软雅黑、黑色字体</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24</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第二页</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第</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XX</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讲</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微软雅黑、黑色字体</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40</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PPT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正文部分标题微软雅黑、黑色字体</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28-32</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；文本框微软雅黑、黑色字体</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24</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。（备注：</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可根据内容酌情调整字体字号大小，有突出强调部分可另标颜色，最终以</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PPT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整体美观为</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宜）</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4.</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建议行间距</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1.5</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倍为宜。（教师可根据</a:t>
            </a:r>
            <a:r>
              <a:rPr lang="en-US" altLang="zh-CN"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PPT</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内容调整行间距，最终以排版美观</a:t>
            </a:r>
            <a:r>
              <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rPr>
              <a:t>为宜）</a:t>
            </a:r>
            <a:endParaRPr lang="zh-CN" altLang="en-US" sz="2400" b="1" i="0" kern="0" spc="150" dirty="0">
              <a:solidFill>
                <a:schemeClr val="tx1"/>
              </a:solidFill>
              <a:uFillTx/>
              <a:latin typeface="微软雅黑" panose="020B0503020204020204" charset="-122"/>
              <a:ea typeface="微软雅黑" panose="020B0503020204020204" charset="-122"/>
              <a:cs typeface="思源黑体 CN Light" panose="020B0300000000000000" charset="-122"/>
              <a:sym typeface="思源黑体 CN Light" panose="020B0300000000000000"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540642" y="3398878"/>
            <a:ext cx="5830657" cy="1729105"/>
          </a:xfrm>
          <a:prstGeom prst="rect">
            <a:avLst/>
          </a:prstGeom>
          <a:noFill/>
        </p:spPr>
        <p:txBody>
          <a:bodyPr wrap="square" lIns="68558" tIns="34277" rIns="68558" bIns="34277" rtlCol="0">
            <a:spAutoFit/>
          </a:bodyPr>
          <a:lstStyle/>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a:p>
            <a:pPr algn="just" defTabSz="1219200" eaLnBrk="0" fontAlgn="auto" hangingPunct="0">
              <a:lnSpc>
                <a:spcPct val="150000"/>
              </a:lnSpc>
              <a:spcBef>
                <a:spcPts val="0"/>
              </a:spcBef>
              <a:spcAft>
                <a:spcPts val="0"/>
              </a:spcAft>
              <a:defRPr/>
            </a:pPr>
            <a:endParaRPr lang="en-US" altLang="zh-CN" sz="2400" b="1" dirty="0">
              <a:solidFill>
                <a:srgbClr val="0000FF"/>
              </a:solidFill>
              <a:latin typeface="微软雅黑" panose="020B0503020204020204" charset="-122"/>
              <a:ea typeface="微软雅黑" panose="020B0503020204020204" charset="-122"/>
              <a:cs typeface="+mn-ea"/>
              <a:sym typeface="+mn-lt"/>
            </a:endParaRPr>
          </a:p>
        </p:txBody>
      </p:sp>
      <p:sp>
        <p:nvSpPr>
          <p:cNvPr id="6" name="文本框 5"/>
          <p:cNvSpPr txBox="1"/>
          <p:nvPr/>
        </p:nvSpPr>
        <p:spPr>
          <a:xfrm>
            <a:off x="654050" y="1063625"/>
            <a:ext cx="10282555" cy="5189855"/>
          </a:xfrm>
          <a:prstGeom prst="rect">
            <a:avLst/>
          </a:prstGeom>
          <a:noFill/>
          <a:ln w="63500" cmpd="sng">
            <a:noFill/>
            <a:prstDash val="sysDash"/>
          </a:ln>
        </p:spPr>
        <p:txBody>
          <a:bodyPr wrap="square" rtlCol="0" anchor="t">
            <a:noAutofit/>
          </a:bodyPr>
          <a:lstStyle/>
          <a:p>
            <a:pPr fontAlgn="auto">
              <a:lnSpc>
                <a:spcPct val="156000"/>
              </a:lnSpc>
              <a:spcBef>
                <a:spcPts val="0"/>
              </a:spcBef>
              <a:spcAft>
                <a:spcPts val="0"/>
              </a:spcAft>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知识目标：</a:t>
            </a:r>
            <a:endParaRPr lang="en-US" altLang="zh-CN" sz="2400" b="1" dirty="0">
              <a:solidFill>
                <a:schemeClr val="tx1"/>
              </a:solidFill>
              <a:latin typeface="微软雅黑" panose="020B0503020204020204" charset="-122"/>
              <a:ea typeface="微软雅黑" panose="020B0503020204020204" charset="-122"/>
              <a:cs typeface="微软雅黑" panose="020B0503020204020204" charset="-122"/>
            </a:endParaRPr>
          </a:p>
          <a:p>
            <a:pPr marL="0" lvl="3" indent="0" algn="just" eaLnBrk="0" hangingPunct="0">
              <a:lnSpc>
                <a:spcPct val="156000"/>
              </a:lnSpc>
              <a:spcAft>
                <a:spcPts val="0"/>
              </a:spcAft>
              <a:buNone/>
              <a:defRPr/>
            </a:pPr>
            <a:r>
              <a:rPr lang="en-US" altLang="zh-CN" sz="24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z="24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理解人文素养的概念。</a:t>
            </a:r>
            <a:endParaRPr lang="zh-CN" altLang="en-US" sz="2400" b="1"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lvl="3" indent="0" algn="just" eaLnBrk="0" hangingPunct="0">
              <a:lnSpc>
                <a:spcPct val="156000"/>
              </a:lnSpc>
              <a:spcAft>
                <a:spcPts val="0"/>
              </a:spcAft>
              <a:buNone/>
              <a:defRPr/>
            </a:pPr>
            <a:r>
              <a:rPr lang="en-US" altLang="zh-CN" sz="24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4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理解职业操守的内涵</a:t>
            </a:r>
            <a:endParaRPr lang="zh-CN" altLang="en-US" sz="2400" b="1"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lvl="3" indent="0" algn="just" eaLnBrk="0" hangingPunct="0">
              <a:lnSpc>
                <a:spcPct val="156000"/>
              </a:lnSpc>
              <a:spcAft>
                <a:spcPts val="0"/>
              </a:spcAft>
              <a:buNone/>
              <a:defRPr/>
            </a:pPr>
            <a:r>
              <a:rPr lang="en-US" altLang="zh-CN" sz="24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4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掌握人文素养与职业操守的价值。</a:t>
            </a:r>
            <a:endParaRPr lang="zh-CN" altLang="en-US" sz="2400" b="1"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a:p>
            <a:pPr marL="0" lvl="3" indent="0" algn="just" eaLnBrk="0" hangingPunct="0">
              <a:lnSpc>
                <a:spcPct val="156000"/>
              </a:lnSpc>
              <a:spcAft>
                <a:spcPts val="0"/>
              </a:spcAft>
              <a:buNone/>
              <a:defRPr/>
            </a:pPr>
            <a:r>
              <a:rPr lang="zh-CN" altLang="en-US" sz="2400" b="1" dirty="0" smtClean="0">
                <a:solidFill>
                  <a:schemeClr val="tx1"/>
                </a:solidFill>
                <a:latin typeface="微软雅黑" panose="020B0503020204020204" charset="-122"/>
                <a:ea typeface="微软雅黑" panose="020B0503020204020204" charset="-122"/>
                <a:cs typeface="微软雅黑" panose="020B0503020204020204" charset="-122"/>
                <a:sym typeface="+mn-ea"/>
              </a:rPr>
              <a:t>能力</a:t>
            </a: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sym typeface="+mn-ea"/>
              </a:rPr>
              <a:t>目标：</a:t>
            </a:r>
            <a:endParaRPr lang="en-US" altLang="zh-CN" sz="24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6000"/>
              </a:lnSpc>
              <a:spcBef>
                <a:spcPts val="0"/>
              </a:spcBef>
              <a:spcAft>
                <a:spcPts val="0"/>
              </a:spcAft>
            </a:pPr>
            <a:r>
              <a:rPr lang="en-US" altLang="zh-CN" sz="2400" b="1" kern="10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提升人文素养实践能力。</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2.</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提升职业操守实践能力。</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3.</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增强团队合作能力。</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fontAlgn="auto">
              <a:lnSpc>
                <a:spcPct val="156000"/>
              </a:lnSpc>
              <a:spcBef>
                <a:spcPts val="0"/>
              </a:spcBef>
              <a:spcAft>
                <a:spcPts val="0"/>
              </a:spcAft>
            </a:pPr>
            <a:r>
              <a:rPr lang="en-US" altLang="zh-CN"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4.</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培养批判性思维和价值判断能力</a:t>
            </a:r>
            <a:r>
              <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b="1" dirty="0">
              <a:solidFill>
                <a:schemeClr val="tx1"/>
              </a:solidFill>
              <a:latin typeface="微软雅黑" panose="020B0503020204020204" charset="-122"/>
              <a:ea typeface="微软雅黑" panose="020B0503020204020204" charset="-122"/>
              <a:cs typeface="Arial" panose="020B0604020202020204" pitchFamily="34" charset="0"/>
              <a:sym typeface="+mn-ea"/>
            </a:endParaRPr>
          </a:p>
        </p:txBody>
      </p:sp>
      <p:grpSp>
        <p:nvGrpSpPr>
          <p:cNvPr id="9" name="组合 8"/>
          <p:cNvGrpSpPr/>
          <p:nvPr/>
        </p:nvGrpSpPr>
        <p:grpSpPr>
          <a:xfrm>
            <a:off x="4409683" y="484369"/>
            <a:ext cx="3085046" cy="579557"/>
            <a:chOff x="488304" y="162469"/>
            <a:chExt cx="2705225" cy="499248"/>
          </a:xfrm>
        </p:grpSpPr>
        <p:sp>
          <p:nvSpPr>
            <p:cNvPr id="10" name="圆角矩形 9"/>
            <p:cNvSpPr/>
            <p:nvPr/>
          </p:nvSpPr>
          <p:spPr>
            <a:xfrm>
              <a:off x="488304" y="162469"/>
              <a:ext cx="2704699" cy="465065"/>
            </a:xfrm>
            <a:prstGeom prst="roundRect">
              <a:avLst>
                <a:gd name="adj" fmla="val 35302"/>
              </a:avLst>
            </a:prstGeom>
            <a:gradFill>
              <a:gsLst>
                <a:gs pos="0">
                  <a:schemeClr val="bg1">
                    <a:lumMod val="95000"/>
                  </a:schemeClr>
                </a:gs>
                <a:gs pos="100000">
                  <a:schemeClr val="bg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sp>
          <p:nvSpPr>
            <p:cNvPr id="11" name="圆角矩形 10"/>
            <p:cNvSpPr/>
            <p:nvPr/>
          </p:nvSpPr>
          <p:spPr>
            <a:xfrm>
              <a:off x="555656" y="199106"/>
              <a:ext cx="2637873" cy="462611"/>
            </a:xfrm>
            <a:prstGeom prst="roundRect">
              <a:avLst>
                <a:gd name="adj" fmla="val 35302"/>
              </a:avLst>
            </a:prstGeom>
            <a:solidFill>
              <a:srgbClr val="0070C0"/>
            </a:solidFill>
            <a:ln>
              <a:noFill/>
            </a:ln>
            <a:effectLst>
              <a:innerShdw blurRad="127000" dist="127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51416" tIns="25707" rIns="51416" bIns="25707" anchor="ctr"/>
            <a:lstStyle/>
            <a:p>
              <a:pPr algn="ctr" fontAlgn="auto">
                <a:spcBef>
                  <a:spcPts val="0"/>
                </a:spcBef>
                <a:spcAft>
                  <a:spcPts val="0"/>
                </a:spcAft>
                <a:defRPr/>
              </a:pPr>
              <a:endParaRPr lang="zh-CN" altLang="en-US" sz="2400" b="1">
                <a:solidFill>
                  <a:srgbClr val="0000FF"/>
                </a:solidFill>
                <a:latin typeface="微软雅黑" panose="020B0503020204020204" charset="-122"/>
                <a:ea typeface="微软雅黑" panose="020B0503020204020204" charset="-122"/>
              </a:endParaRPr>
            </a:p>
          </p:txBody>
        </p:sp>
      </p:grpSp>
      <p:sp>
        <p:nvSpPr>
          <p:cNvPr id="12" name="文本框 24"/>
          <p:cNvSpPr txBox="1">
            <a:spLocks noChangeArrowheads="1"/>
          </p:cNvSpPr>
          <p:nvPr/>
        </p:nvSpPr>
        <p:spPr bwMode="auto">
          <a:xfrm>
            <a:off x="4769600" y="604881"/>
            <a:ext cx="238980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6" tIns="25707" rIns="51416" bIns="25707">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fontAlgn="auto">
              <a:spcBef>
                <a:spcPts val="0"/>
              </a:spcBef>
              <a:spcAft>
                <a:spcPts val="0"/>
              </a:spcAft>
            </a:pPr>
            <a:r>
              <a:rPr lang="zh-CN" altLang="en-US" sz="2400" b="1" spc="600" dirty="0">
                <a:solidFill>
                  <a:schemeClr val="bg1"/>
                </a:solidFill>
                <a:latin typeface="微软雅黑" panose="020B0503020204020204" charset="-122"/>
                <a:ea typeface="微软雅黑" panose="020B0503020204020204" charset="-122"/>
              </a:rPr>
              <a:t>教学目标</a:t>
            </a:r>
            <a:endParaRPr lang="zh-CN" altLang="en-US" sz="2400" b="1" spc="6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iterate type="lt">
                                    <p:tmPct val="30000"/>
                                  </p:iterate>
                                  <p:childTnLst>
                                    <p:set>
                                      <p:cBhvr>
                                        <p:cTn id="6" dur="1" fill="hold">
                                          <p:stCondLst>
                                            <p:cond delay="0"/>
                                          </p:stCondLst>
                                        </p:cTn>
                                        <p:tgtEl>
                                          <p:spTgt spid="31"/>
                                        </p:tgtEl>
                                        <p:attrNameLst>
                                          <p:attrName>style.visibility</p:attrName>
                                        </p:attrNameLst>
                                      </p:cBhvr>
                                      <p:to>
                                        <p:strVal val="visible"/>
                                      </p:to>
                                    </p:set>
                                    <p:animEffect transition="in" filter="wipe(left)">
                                      <p:cBhvr>
                                        <p:cTn id="7" dur="100"/>
                                        <p:tgtEl>
                                          <p:spTgt spid="31"/>
                                        </p:tgtEl>
                                      </p:cBhvr>
                                    </p:animEffect>
                                  </p:childTnLst>
                                </p:cTn>
                              </p:par>
                              <p:par>
                                <p:cTn id="8" presetID="36" presetClass="emph" presetSubtype="0" fill="hold" grpId="1" nodeType="withEffect" nodePh="1">
                                  <p:stCondLst>
                                    <p:cond delay="0"/>
                                  </p:stCondLst>
                                  <p:endCondLst>
                                    <p:cond evt="begin" delay="0">
                                      <p:tn val="8"/>
                                    </p:cond>
                                  </p:endCondLst>
                                  <p:iterate type="lt">
                                    <p:tmPct val="30000"/>
                                  </p:iterate>
                                  <p:childTnLst>
                                    <p:animScale>
                                      <p:cBhvr>
                                        <p:cTn id="9" dur="50" autoRev="1" fill="hold">
                                          <p:stCondLst>
                                            <p:cond delay="0"/>
                                          </p:stCondLst>
                                        </p:cTn>
                                        <p:tgtEl>
                                          <p:spTgt spid="31"/>
                                        </p:tgtEl>
                                      </p:cBhvr>
                                      <p:to x="80000" y="100000"/>
                                    </p:animScale>
                                    <p:anim by="(#ppt_w*0.10)" calcmode="lin" valueType="num">
                                      <p:cBhvr>
                                        <p:cTn id="10" dur="50" autoRev="1" fill="hold">
                                          <p:stCondLst>
                                            <p:cond delay="0"/>
                                          </p:stCondLst>
                                        </p:cTn>
                                        <p:tgtEl>
                                          <p:spTgt spid="31"/>
                                        </p:tgtEl>
                                        <p:attrNameLst>
                                          <p:attrName>ppt_x</p:attrName>
                                        </p:attrNameLst>
                                      </p:cBhvr>
                                    </p:anim>
                                    <p:anim by="(-#ppt_w*0.10)" calcmode="lin" valueType="num">
                                      <p:cBhvr>
                                        <p:cTn id="11" dur="50" autoRev="1" fill="hold">
                                          <p:stCondLst>
                                            <p:cond delay="0"/>
                                          </p:stCondLst>
                                        </p:cTn>
                                        <p:tgtEl>
                                          <p:spTgt spid="31"/>
                                        </p:tgtEl>
                                        <p:attrNameLst>
                                          <p:attrName>ppt_y</p:attrName>
                                        </p:attrNameLst>
                                      </p:cBhvr>
                                    </p:anim>
                                    <p:animRot by="-480000">
                                      <p:cBhvr>
                                        <p:cTn id="12" dur="50" autoRev="1" fill="hold">
                                          <p:stCondLst>
                                            <p:cond delay="0"/>
                                          </p:stCondLst>
                                        </p:cTn>
                                        <p:tgtEl>
                                          <p:spTgt spid="31"/>
                                        </p:tgtEl>
                                        <p:attrNameLst>
                                          <p:attrName>r</p:attrName>
                                        </p:attrNameLst>
                                      </p:cBhvr>
                                    </p:animRot>
                                  </p:childTnLst>
                                </p:cTn>
                              </p:par>
                              <p:par>
                                <p:cTn id="13" presetID="22" presetClass="entr" presetSubtype="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2599690"/>
            <a:ext cx="12172950" cy="1592580"/>
          </a:xfrm>
          <a:prstGeom prst="rect">
            <a:avLst/>
          </a:prstGeom>
          <a:solidFill>
            <a:schemeClr val="accent5">
              <a:lumMod val="20000"/>
              <a:lumOff val="80000"/>
            </a:schemeClr>
          </a:solidFill>
        </p:spPr>
        <p:txBody>
          <a:bodyPr wrap="square" anchor="ctr" anchorCtr="0">
            <a:noAutofit/>
          </a:bodyPr>
          <a:p>
            <a:pPr marL="0" indent="406400" algn="ctr" defTabSz="266700">
              <a:spcBef>
                <a:spcPct val="0"/>
              </a:spcBef>
              <a:spcAft>
                <a:spcPct val="0"/>
              </a:spcAft>
            </a:pPr>
            <a:r>
              <a:rPr lang="zh-CN" altLang="en-US" sz="4000" b="1">
                <a:latin typeface="微软雅黑" panose="020B0503020204020204" charset="-122"/>
                <a:ea typeface="微软雅黑" panose="020B0503020204020204" charset="-122"/>
                <a:cs typeface="微软雅黑" panose="020B0503020204020204" charset="-122"/>
              </a:rPr>
              <a:t>第一讲 </a:t>
            </a:r>
            <a:r>
              <a:rPr lang="en-US" altLang="zh-CN" sz="4000" b="1">
                <a:latin typeface="微软雅黑" panose="020B0503020204020204" charset="-122"/>
                <a:ea typeface="微软雅黑" panose="020B0503020204020204" charset="-122"/>
                <a:cs typeface="微软雅黑" panose="020B0503020204020204" charset="-122"/>
              </a:rPr>
              <a:t> </a:t>
            </a:r>
            <a:r>
              <a:rPr lang="zh-CN" altLang="en-US" sz="4000" b="1">
                <a:latin typeface="微软雅黑" panose="020B0503020204020204" charset="-122"/>
                <a:ea typeface="微软雅黑" panose="020B0503020204020204" charset="-122"/>
                <a:cs typeface="微软雅黑" panose="020B0503020204020204" charset="-122"/>
              </a:rPr>
              <a:t>人文素养</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一、人文素养的概念</a:t>
            </a:r>
            <a:endParaRPr lang="zh-CN" altLang="en-US" sz="3200" b="1"/>
          </a:p>
        </p:txBody>
      </p:sp>
      <p:sp>
        <p:nvSpPr>
          <p:cNvPr id="21" name="标题 1"/>
          <p:cNvSpPr txBox="1"/>
          <p:nvPr/>
        </p:nvSpPr>
        <p:spPr>
          <a:xfrm>
            <a:off x="718820" y="1781810"/>
            <a:ext cx="10952480" cy="3901440"/>
          </a:xfrm>
          <a:prstGeom prst="rect">
            <a:avLst/>
          </a:prstGeom>
          <a:noFill/>
          <a:ln w="9525" cap="sq">
            <a:noFill/>
            <a:miter/>
          </a:ln>
        </p:spPr>
        <p:txBody>
          <a:bodyPr vert="horz" wrap="square" lIns="0" tIns="0" rIns="0" bIns="0" rtlCol="0" anchor="t"/>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t>“人文”一词最早见于《周易·贲卦》，“文明以止，人文也”。它涵盖文学、艺术、哲学等，是社会个体在文化方面表现出的素质与修养，体现为先进的价值观及规范。</a:t>
            </a:r>
            <a:endParaRPr lang="zh-CN" altLang="en-US" sz="2400" b="1"/>
          </a:p>
          <a:p>
            <a:pPr indent="609600" algn="l" fontAlgn="auto">
              <a:lnSpc>
                <a:spcPct val="150000"/>
              </a:lnSpc>
              <a:extLst>
                <a:ext uri="{35155182-B16C-46BC-9424-99874614C6A1}">
                  <wpsdc:indentchars xmlns:wpsdc="http://www.wps.cn/officeDocument/2017/drawingmlCustomData" val="200" checksum="4158780845"/>
                </a:ext>
              </a:extLst>
            </a:pPr>
            <a:r>
              <a:rPr lang="en-US" altLang="zh-CN" sz="2400" b="1"/>
              <a:t> </a:t>
            </a:r>
            <a:r>
              <a:rPr lang="zh-CN" altLang="en-US" sz="2400" b="1"/>
              <a:t>人文是人类在发展创造中沉淀出的丰富文化内容，主要体现在物质、制度和精神三大方面。人文包含文学、社会、艺术哲学等内容。人文素养的多样性体现在不同文化背景、历史时期、社会阶层、个体差异等诸多因素的交织与影响之中。</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二、人文素养的价值</a:t>
            </a:r>
            <a:endParaRPr lang="zh-CN" altLang="en-US" sz="3200" b="1"/>
          </a:p>
        </p:txBody>
      </p:sp>
      <p:sp>
        <p:nvSpPr>
          <p:cNvPr id="34" name="标题 1"/>
          <p:cNvSpPr txBox="1"/>
          <p:nvPr/>
        </p:nvSpPr>
        <p:spPr>
          <a:xfrm>
            <a:off x="451562" y="1234112"/>
            <a:ext cx="10036097" cy="432000"/>
          </a:xfrm>
          <a:prstGeom prst="rect">
            <a:avLst/>
          </a:prstGeom>
          <a:noFill/>
          <a:ln>
            <a:noFill/>
          </a:ln>
        </p:spPr>
        <p:txBody>
          <a:bodyPr vert="horz" wrap="square" lIns="0" tIns="0" rIns="0" bIns="0" rtlCol="0" anchor="ctr"/>
          <a:p>
            <a:pPr algn="l">
              <a:lnSpc>
                <a:spcPct val="120000"/>
              </a:lnSpc>
            </a:pPr>
            <a:r>
              <a:rPr lang="zh-CN" altLang="en-US" sz="2800" b="1"/>
              <a:t>（一）人文素养的个人价值</a:t>
            </a:r>
            <a:endParaRPr lang="zh-CN" altLang="en-US" sz="2800" b="1"/>
          </a:p>
        </p:txBody>
      </p:sp>
      <p:grpSp>
        <p:nvGrpSpPr>
          <p:cNvPr id="35" name="组合 34"/>
          <p:cNvGrpSpPr/>
          <p:nvPr/>
        </p:nvGrpSpPr>
        <p:grpSpPr>
          <a:xfrm>
            <a:off x="387305" y="1879666"/>
            <a:ext cx="11561445" cy="4162928"/>
            <a:chOff x="610" y="2442"/>
            <a:chExt cx="18207" cy="6556"/>
          </a:xfrm>
        </p:grpSpPr>
        <p:sp>
          <p:nvSpPr>
            <p:cNvPr id="4" name="标题 1"/>
            <p:cNvSpPr txBox="1"/>
            <p:nvPr>
              <p:custDataLst>
                <p:tags r:id="rId1"/>
              </p:custDataLst>
            </p:nvPr>
          </p:nvSpPr>
          <p:spPr>
            <a:xfrm>
              <a:off x="1276" y="2821"/>
              <a:ext cx="4989" cy="5953"/>
            </a:xfrm>
            <a:prstGeom prst="rect">
              <a:avLst/>
            </a:prstGeom>
            <a:solidFill>
              <a:schemeClr val="bg1"/>
            </a:solidFill>
            <a:ln w="12700" cap="sq">
              <a:solidFill>
                <a:schemeClr val="accent1"/>
              </a:solidFill>
              <a:miter/>
            </a:ln>
          </p:spPr>
          <p:txBody>
            <a:bodyPr vert="horz" wrap="square" lIns="91440" tIns="45720" rIns="91440" bIns="45720" rtlCol="0" anchor="ctr"/>
            <a:p>
              <a:pPr algn="ctr">
                <a:lnSpc>
                  <a:spcPct val="110000"/>
                </a:lnSpc>
              </a:pPr>
              <a:endParaRPr kumimoji="1" lang="zh-CN" altLang="en-US"/>
            </a:p>
          </p:txBody>
        </p:sp>
        <p:sp>
          <p:nvSpPr>
            <p:cNvPr id="5" name="标题 1"/>
            <p:cNvSpPr txBox="1"/>
            <p:nvPr>
              <p:custDataLst>
                <p:tags r:id="rId2"/>
              </p:custDataLst>
            </p:nvPr>
          </p:nvSpPr>
          <p:spPr>
            <a:xfrm>
              <a:off x="1390" y="2960"/>
              <a:ext cx="4762" cy="5669"/>
            </a:xfrm>
            <a:prstGeom prst="rect">
              <a:avLst/>
            </a:prstGeom>
            <a:solidFill>
              <a:schemeClr val="bg1"/>
            </a:solidFill>
            <a:ln w="12700" cap="sq">
              <a:solidFill>
                <a:schemeClr val="accent1"/>
              </a:solidFill>
              <a:miter/>
            </a:ln>
          </p:spPr>
          <p:txBody>
            <a:bodyPr vert="horz" wrap="square" lIns="91440" tIns="45720" rIns="91440" bIns="45720" rtlCol="0" anchor="ctr"/>
            <a:p>
              <a:pPr algn="ctr">
                <a:lnSpc>
                  <a:spcPct val="110000"/>
                </a:lnSpc>
              </a:pPr>
              <a:endParaRPr kumimoji="1" lang="zh-CN" altLang="en-US"/>
            </a:p>
          </p:txBody>
        </p:sp>
        <p:sp>
          <p:nvSpPr>
            <p:cNvPr id="6" name="标题 1"/>
            <p:cNvSpPr txBox="1"/>
            <p:nvPr>
              <p:custDataLst>
                <p:tags r:id="rId3"/>
              </p:custDataLst>
            </p:nvPr>
          </p:nvSpPr>
          <p:spPr>
            <a:xfrm>
              <a:off x="610" y="2442"/>
              <a:ext cx="1251" cy="1251"/>
            </a:xfrm>
            <a:prstGeom prst="rect">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7" name="标题 1"/>
            <p:cNvSpPr txBox="1"/>
            <p:nvPr>
              <p:custDataLst>
                <p:tags r:id="rId4"/>
              </p:custDataLst>
            </p:nvPr>
          </p:nvSpPr>
          <p:spPr>
            <a:xfrm>
              <a:off x="5820" y="8139"/>
              <a:ext cx="859" cy="859"/>
            </a:xfrm>
            <a:prstGeom prst="rect">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8" name="标题 1"/>
            <p:cNvSpPr txBox="1"/>
            <p:nvPr>
              <p:custDataLst>
                <p:tags r:id="rId5"/>
              </p:custDataLst>
            </p:nvPr>
          </p:nvSpPr>
          <p:spPr>
            <a:xfrm>
              <a:off x="773" y="2652"/>
              <a:ext cx="924" cy="830"/>
            </a:xfrm>
            <a:prstGeom prst="rect">
              <a:avLst/>
            </a:prstGeom>
            <a:noFill/>
            <a:ln cap="sq">
              <a:noFill/>
            </a:ln>
          </p:spPr>
          <p:txBody>
            <a:bodyPr vert="horz" wrap="square" lIns="0" tIns="0" rIns="0" bIns="0" rtlCol="0" anchor="ctr"/>
            <a:p>
              <a:pPr algn="ctr">
                <a:lnSpc>
                  <a:spcPct val="130000"/>
                </a:lnSpc>
              </a:pPr>
              <a:r>
                <a:rPr kumimoji="1" lang="en-US" altLang="zh-CN" sz="2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01</a:t>
              </a:r>
              <a:endParaRPr kumimoji="1" lang="zh-CN" altLang="en-US"/>
            </a:p>
          </p:txBody>
        </p:sp>
        <p:sp>
          <p:nvSpPr>
            <p:cNvPr id="9" name="标题 1"/>
            <p:cNvSpPr txBox="1"/>
            <p:nvPr>
              <p:custDataLst>
                <p:tags r:id="rId6"/>
              </p:custDataLst>
            </p:nvPr>
          </p:nvSpPr>
          <p:spPr>
            <a:xfrm>
              <a:off x="1531" y="4447"/>
              <a:ext cx="4451" cy="4183"/>
            </a:xfrm>
            <a:prstGeom prst="rect">
              <a:avLst/>
            </a:prstGeom>
            <a:noFill/>
            <a:ln cap="sq">
              <a:noFill/>
            </a:ln>
          </p:spPr>
          <p:txBody>
            <a:bodyPr vert="horz" wrap="square" lIns="0" tIns="0" rIns="0" bIns="0" rtlCol="0" anchor="t"/>
            <a:p>
              <a:pPr algn="l">
                <a:lnSpc>
                  <a:spcPct val="150000"/>
                </a:lnSpc>
              </a:pP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《红楼梦》中林黛玉与薛宝钗的性格对比，引导读者进行自我观照与反思，从而在精神层面实现自我提升与人格完善。</a:t>
              </a:r>
              <a:endPar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 name="标题 1"/>
            <p:cNvSpPr txBox="1"/>
            <p:nvPr>
              <p:custDataLst>
                <p:tags r:id="rId7"/>
              </p:custDataLst>
            </p:nvPr>
          </p:nvSpPr>
          <p:spPr>
            <a:xfrm>
              <a:off x="5982" y="8334"/>
              <a:ext cx="535" cy="468"/>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p>
              <a:pPr algn="l">
                <a:lnSpc>
                  <a:spcPct val="110000"/>
                </a:lnSpc>
              </a:pPr>
              <a:endParaRPr kumimoji="1" lang="zh-CN" altLang="en-US"/>
            </a:p>
          </p:txBody>
        </p:sp>
        <p:sp>
          <p:nvSpPr>
            <p:cNvPr id="11" name="标题 1"/>
            <p:cNvSpPr txBox="1"/>
            <p:nvPr>
              <p:custDataLst>
                <p:tags r:id="rId8"/>
              </p:custDataLst>
            </p:nvPr>
          </p:nvSpPr>
          <p:spPr>
            <a:xfrm>
              <a:off x="2025" y="2442"/>
              <a:ext cx="177" cy="177"/>
            </a:xfrm>
            <a:prstGeom prst="rect">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2" name="标题 1"/>
            <p:cNvSpPr txBox="1"/>
            <p:nvPr>
              <p:custDataLst>
                <p:tags r:id="rId9"/>
              </p:custDataLst>
            </p:nvPr>
          </p:nvSpPr>
          <p:spPr>
            <a:xfrm>
              <a:off x="610" y="3838"/>
              <a:ext cx="253" cy="253"/>
            </a:xfrm>
            <a:prstGeom prst="rect">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3" name="标题 1"/>
            <p:cNvSpPr txBox="1"/>
            <p:nvPr>
              <p:custDataLst>
                <p:tags r:id="rId10"/>
              </p:custDataLst>
            </p:nvPr>
          </p:nvSpPr>
          <p:spPr>
            <a:xfrm>
              <a:off x="1730" y="3398"/>
              <a:ext cx="4082" cy="1132"/>
            </a:xfrm>
            <a:prstGeom prst="rect">
              <a:avLst/>
            </a:prstGeom>
            <a:noFill/>
            <a:ln cap="sq">
              <a:noFill/>
            </a:ln>
          </p:spPr>
          <p:txBody>
            <a:bodyPr vert="horz" wrap="square" lIns="0" tIns="0" rIns="0" bIns="0" rtlCol="0" anchor="ctr"/>
            <a:p>
              <a:pPr algn="ctr">
                <a:lnSpc>
                  <a:spcPct val="130000"/>
                </a:lnSpc>
              </a:pPr>
              <a:r>
                <a:rPr kumimoji="1" lang="en-US" altLang="zh-CN"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塑造健全人格</a:t>
              </a:r>
              <a:endParaRPr kumimoji="1" lang="en-US" altLang="zh-CN"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4" name="标题 1"/>
            <p:cNvSpPr txBox="1"/>
            <p:nvPr>
              <p:custDataLst>
                <p:tags r:id="rId11"/>
              </p:custDataLst>
            </p:nvPr>
          </p:nvSpPr>
          <p:spPr>
            <a:xfrm>
              <a:off x="7345" y="2821"/>
              <a:ext cx="4989" cy="5953"/>
            </a:xfrm>
            <a:prstGeom prst="rect">
              <a:avLst/>
            </a:prstGeom>
            <a:solidFill>
              <a:schemeClr val="bg1"/>
            </a:solidFill>
            <a:ln w="12700" cap="sq">
              <a:solidFill>
                <a:schemeClr val="accent2"/>
              </a:solidFill>
              <a:miter/>
            </a:ln>
          </p:spPr>
          <p:txBody>
            <a:bodyPr vert="horz" wrap="square" lIns="91440" tIns="45720" rIns="91440" bIns="45720" rtlCol="0" anchor="ctr"/>
            <a:p>
              <a:pPr algn="ctr">
                <a:lnSpc>
                  <a:spcPct val="110000"/>
                </a:lnSpc>
              </a:pPr>
              <a:endParaRPr kumimoji="1" lang="zh-CN" altLang="en-US"/>
            </a:p>
          </p:txBody>
        </p:sp>
        <p:sp>
          <p:nvSpPr>
            <p:cNvPr id="15" name="标题 1"/>
            <p:cNvSpPr txBox="1"/>
            <p:nvPr>
              <p:custDataLst>
                <p:tags r:id="rId12"/>
              </p:custDataLst>
            </p:nvPr>
          </p:nvSpPr>
          <p:spPr>
            <a:xfrm>
              <a:off x="7459" y="2960"/>
              <a:ext cx="4762" cy="5669"/>
            </a:xfrm>
            <a:prstGeom prst="rect">
              <a:avLst/>
            </a:prstGeom>
            <a:solidFill>
              <a:schemeClr val="bg1"/>
            </a:solidFill>
            <a:ln w="12700" cap="sq">
              <a:solidFill>
                <a:schemeClr val="accent2"/>
              </a:solidFill>
              <a:miter/>
            </a:ln>
          </p:spPr>
          <p:txBody>
            <a:bodyPr vert="horz" wrap="square" lIns="91440" tIns="45720" rIns="91440" bIns="45720" rtlCol="0" anchor="ctr"/>
            <a:p>
              <a:pPr algn="ctr">
                <a:lnSpc>
                  <a:spcPct val="110000"/>
                </a:lnSpc>
              </a:pPr>
              <a:endParaRPr kumimoji="1" lang="zh-CN" altLang="en-US"/>
            </a:p>
          </p:txBody>
        </p:sp>
        <p:sp>
          <p:nvSpPr>
            <p:cNvPr id="16" name="标题 1"/>
            <p:cNvSpPr txBox="1"/>
            <p:nvPr>
              <p:custDataLst>
                <p:tags r:id="rId13"/>
              </p:custDataLst>
            </p:nvPr>
          </p:nvSpPr>
          <p:spPr>
            <a:xfrm>
              <a:off x="6679" y="2442"/>
              <a:ext cx="1251" cy="1251"/>
            </a:xfrm>
            <a:prstGeom prst="rect">
              <a:avLst/>
            </a:prstGeom>
            <a:solidFill>
              <a:schemeClr val="accent2"/>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7" name="标题 1"/>
            <p:cNvSpPr txBox="1"/>
            <p:nvPr>
              <p:custDataLst>
                <p:tags r:id="rId14"/>
              </p:custDataLst>
            </p:nvPr>
          </p:nvSpPr>
          <p:spPr>
            <a:xfrm>
              <a:off x="11889" y="8139"/>
              <a:ext cx="859" cy="859"/>
            </a:xfrm>
            <a:prstGeom prst="rect">
              <a:avLst/>
            </a:prstGeom>
            <a:solidFill>
              <a:schemeClr val="accent2"/>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8" name="标题 1"/>
            <p:cNvSpPr txBox="1"/>
            <p:nvPr>
              <p:custDataLst>
                <p:tags r:id="rId15"/>
              </p:custDataLst>
            </p:nvPr>
          </p:nvSpPr>
          <p:spPr>
            <a:xfrm>
              <a:off x="6842" y="2652"/>
              <a:ext cx="924" cy="830"/>
            </a:xfrm>
            <a:prstGeom prst="rect">
              <a:avLst/>
            </a:prstGeom>
            <a:noFill/>
            <a:ln cap="sq">
              <a:noFill/>
            </a:ln>
          </p:spPr>
          <p:txBody>
            <a:bodyPr vert="horz" wrap="square" lIns="0" tIns="0" rIns="0" bIns="0" rtlCol="0" anchor="ctr"/>
            <a:p>
              <a:pPr algn="ctr">
                <a:lnSpc>
                  <a:spcPct val="130000"/>
                </a:lnSpc>
              </a:pPr>
              <a:r>
                <a:rPr kumimoji="1" lang="en-US" altLang="zh-CN" sz="2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02</a:t>
              </a:r>
              <a:endParaRPr kumimoji="1" lang="zh-CN" altLang="en-US"/>
            </a:p>
          </p:txBody>
        </p:sp>
        <p:sp>
          <p:nvSpPr>
            <p:cNvPr id="19" name="标题 1"/>
            <p:cNvSpPr txBox="1"/>
            <p:nvPr>
              <p:custDataLst>
                <p:tags r:id="rId16"/>
              </p:custDataLst>
            </p:nvPr>
          </p:nvSpPr>
          <p:spPr>
            <a:xfrm>
              <a:off x="7540" y="4447"/>
              <a:ext cx="4670" cy="3692"/>
            </a:xfrm>
            <a:prstGeom prst="rect">
              <a:avLst/>
            </a:prstGeom>
            <a:noFill/>
            <a:ln cap="sq">
              <a:noFill/>
            </a:ln>
          </p:spPr>
          <p:txBody>
            <a:bodyPr vert="horz" wrap="square" lIns="0" tIns="0" rIns="0" bIns="0" rtlCol="0" anchor="t"/>
            <a:p>
              <a:pPr algn="l">
                <a:lnSpc>
                  <a:spcPct val="150000"/>
                </a:lnSpc>
              </a:pP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人文素养中的艺术元素是培育个体审美能力的重要源泉。审美能力的提升具有显著的迁移效应，能够深刻影响个体的生活方式与审美品位</a:t>
              </a:r>
              <a:r>
                <a:rPr kumimoji="1" lang="en-US" altLang="zh-CN" sz="113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a:t>
              </a:r>
              <a:endParaRPr kumimoji="1" lang="en-US" altLang="zh-CN" sz="113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20" name="标题 1"/>
            <p:cNvSpPr txBox="1"/>
            <p:nvPr>
              <p:custDataLst>
                <p:tags r:id="rId17"/>
              </p:custDataLst>
            </p:nvPr>
          </p:nvSpPr>
          <p:spPr>
            <a:xfrm>
              <a:off x="12051" y="8301"/>
              <a:ext cx="535" cy="535"/>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553" cap="flat">
              <a:noFill/>
              <a:miter/>
            </a:ln>
          </p:spPr>
          <p:txBody>
            <a:bodyPr vert="horz" wrap="square" lIns="91440" tIns="45720" rIns="91440" bIns="45720" rtlCol="0" anchor="ctr"/>
            <a:p>
              <a:pPr algn="l">
                <a:lnSpc>
                  <a:spcPct val="110000"/>
                </a:lnSpc>
              </a:pPr>
              <a:endParaRPr kumimoji="1" lang="zh-CN" altLang="en-US"/>
            </a:p>
          </p:txBody>
        </p:sp>
        <p:sp>
          <p:nvSpPr>
            <p:cNvPr id="2" name="标题 1"/>
            <p:cNvSpPr txBox="1"/>
            <p:nvPr>
              <p:custDataLst>
                <p:tags r:id="rId18"/>
              </p:custDataLst>
            </p:nvPr>
          </p:nvSpPr>
          <p:spPr>
            <a:xfrm>
              <a:off x="8094" y="2442"/>
              <a:ext cx="177" cy="177"/>
            </a:xfrm>
            <a:prstGeom prst="rect">
              <a:avLst/>
            </a:prstGeom>
            <a:solidFill>
              <a:schemeClr val="accent2">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22" name="标题 1"/>
            <p:cNvSpPr txBox="1"/>
            <p:nvPr>
              <p:custDataLst>
                <p:tags r:id="rId19"/>
              </p:custDataLst>
            </p:nvPr>
          </p:nvSpPr>
          <p:spPr>
            <a:xfrm>
              <a:off x="6679" y="3838"/>
              <a:ext cx="253" cy="253"/>
            </a:xfrm>
            <a:prstGeom prst="rect">
              <a:avLst/>
            </a:prstGeom>
            <a:solidFill>
              <a:schemeClr val="accent2">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23" name="标题 1"/>
            <p:cNvSpPr txBox="1"/>
            <p:nvPr>
              <p:custDataLst>
                <p:tags r:id="rId20"/>
              </p:custDataLst>
            </p:nvPr>
          </p:nvSpPr>
          <p:spPr>
            <a:xfrm>
              <a:off x="7880" y="3315"/>
              <a:ext cx="4082" cy="1132"/>
            </a:xfrm>
            <a:prstGeom prst="rect">
              <a:avLst/>
            </a:prstGeom>
            <a:noFill/>
            <a:ln cap="sq">
              <a:noFill/>
            </a:ln>
          </p:spPr>
          <p:txBody>
            <a:bodyPr vert="horz" wrap="square" lIns="0" tIns="0" rIns="0" bIns="0" rtlCol="0" anchor="ctr"/>
            <a:p>
              <a:pPr algn="ctr">
                <a:lnSpc>
                  <a:spcPct val="130000"/>
                </a:lnSpc>
              </a:pPr>
              <a:r>
                <a:rPr kumimoji="1" lang="en-US" altLang="zh-CN"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提升审美能力</a:t>
              </a:r>
              <a:endParaRPr kumimoji="1" lang="en-US" altLang="zh-CN"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24" name="标题 1"/>
            <p:cNvSpPr txBox="1"/>
            <p:nvPr>
              <p:custDataLst>
                <p:tags r:id="rId21"/>
              </p:custDataLst>
            </p:nvPr>
          </p:nvSpPr>
          <p:spPr>
            <a:xfrm>
              <a:off x="13414" y="2821"/>
              <a:ext cx="4989" cy="5953"/>
            </a:xfrm>
            <a:prstGeom prst="rect">
              <a:avLst/>
            </a:prstGeom>
            <a:solidFill>
              <a:schemeClr val="bg1"/>
            </a:solidFill>
            <a:ln w="12700" cap="sq">
              <a:solidFill>
                <a:schemeClr val="accent1"/>
              </a:solidFill>
              <a:miter/>
            </a:ln>
          </p:spPr>
          <p:txBody>
            <a:bodyPr vert="horz" wrap="square" lIns="91440" tIns="45720" rIns="91440" bIns="45720" rtlCol="0" anchor="ctr"/>
            <a:p>
              <a:pPr algn="ctr">
                <a:lnSpc>
                  <a:spcPct val="110000"/>
                </a:lnSpc>
              </a:pPr>
              <a:endParaRPr kumimoji="1" lang="zh-CN" altLang="en-US"/>
            </a:p>
          </p:txBody>
        </p:sp>
        <p:sp>
          <p:nvSpPr>
            <p:cNvPr id="25" name="标题 1"/>
            <p:cNvSpPr txBox="1"/>
            <p:nvPr>
              <p:custDataLst>
                <p:tags r:id="rId22"/>
              </p:custDataLst>
            </p:nvPr>
          </p:nvSpPr>
          <p:spPr>
            <a:xfrm>
              <a:off x="13528" y="2960"/>
              <a:ext cx="4762" cy="5669"/>
            </a:xfrm>
            <a:prstGeom prst="rect">
              <a:avLst/>
            </a:prstGeom>
            <a:solidFill>
              <a:schemeClr val="bg1"/>
            </a:solidFill>
            <a:ln w="12700" cap="sq">
              <a:solidFill>
                <a:schemeClr val="accent1"/>
              </a:solidFill>
              <a:miter/>
            </a:ln>
          </p:spPr>
          <p:txBody>
            <a:bodyPr vert="horz" wrap="square" lIns="91440" tIns="45720" rIns="91440" bIns="45720" rtlCol="0" anchor="ctr"/>
            <a:p>
              <a:pPr algn="ctr">
                <a:lnSpc>
                  <a:spcPct val="110000"/>
                </a:lnSpc>
              </a:pPr>
              <a:endParaRPr kumimoji="1" lang="zh-CN" altLang="en-US"/>
            </a:p>
          </p:txBody>
        </p:sp>
        <p:sp>
          <p:nvSpPr>
            <p:cNvPr id="26" name="标题 1"/>
            <p:cNvSpPr txBox="1"/>
            <p:nvPr>
              <p:custDataLst>
                <p:tags r:id="rId23"/>
              </p:custDataLst>
            </p:nvPr>
          </p:nvSpPr>
          <p:spPr>
            <a:xfrm>
              <a:off x="12748" y="2442"/>
              <a:ext cx="1251" cy="1251"/>
            </a:xfrm>
            <a:prstGeom prst="rect">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27" name="标题 1"/>
            <p:cNvSpPr txBox="1"/>
            <p:nvPr>
              <p:custDataLst>
                <p:tags r:id="rId24"/>
              </p:custDataLst>
            </p:nvPr>
          </p:nvSpPr>
          <p:spPr>
            <a:xfrm>
              <a:off x="17958" y="8139"/>
              <a:ext cx="859" cy="859"/>
            </a:xfrm>
            <a:prstGeom prst="rect">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28" name="标题 1"/>
            <p:cNvSpPr txBox="1"/>
            <p:nvPr>
              <p:custDataLst>
                <p:tags r:id="rId25"/>
              </p:custDataLst>
            </p:nvPr>
          </p:nvSpPr>
          <p:spPr>
            <a:xfrm>
              <a:off x="12911" y="2652"/>
              <a:ext cx="924" cy="830"/>
            </a:xfrm>
            <a:prstGeom prst="rect">
              <a:avLst/>
            </a:prstGeom>
            <a:noFill/>
            <a:ln cap="sq">
              <a:noFill/>
            </a:ln>
          </p:spPr>
          <p:txBody>
            <a:bodyPr vert="horz" wrap="square" lIns="0" tIns="0" rIns="0" bIns="0" rtlCol="0" anchor="ctr"/>
            <a:p>
              <a:pPr algn="ctr">
                <a:lnSpc>
                  <a:spcPct val="130000"/>
                </a:lnSpc>
              </a:pPr>
              <a:r>
                <a:rPr kumimoji="1" lang="en-US" altLang="zh-CN" sz="2800">
                  <a:ln w="12700">
                    <a:noFill/>
                  </a:ln>
                  <a:solidFill>
                    <a:srgbClr val="FFFFFF">
                      <a:alpha val="100000"/>
                    </a:srgbClr>
                  </a:solidFill>
                  <a:latin typeface="OPPOSans B" panose="00020600040101010101" charset="-122"/>
                  <a:ea typeface="OPPOSans B" panose="00020600040101010101" charset="-122"/>
                  <a:cs typeface="OPPOSans B" panose="00020600040101010101" charset="-122"/>
                </a:rPr>
                <a:t>03</a:t>
              </a:r>
              <a:endParaRPr kumimoji="1" lang="zh-CN" altLang="en-US"/>
            </a:p>
          </p:txBody>
        </p:sp>
        <p:sp>
          <p:nvSpPr>
            <p:cNvPr id="29" name="标题 1"/>
            <p:cNvSpPr txBox="1"/>
            <p:nvPr>
              <p:custDataLst>
                <p:tags r:id="rId26"/>
              </p:custDataLst>
            </p:nvPr>
          </p:nvSpPr>
          <p:spPr>
            <a:xfrm>
              <a:off x="13528" y="4354"/>
              <a:ext cx="4709" cy="3692"/>
            </a:xfrm>
            <a:prstGeom prst="rect">
              <a:avLst/>
            </a:prstGeom>
            <a:noFill/>
            <a:ln cap="sq">
              <a:noFill/>
            </a:ln>
          </p:spPr>
          <p:txBody>
            <a:bodyPr vert="horz" wrap="square" lIns="0" tIns="0" rIns="0" bIns="0" rtlCol="0" anchor="t"/>
            <a:p>
              <a:pPr algn="l">
                <a:lnSpc>
                  <a:spcPct val="150000"/>
                </a:lnSpc>
              </a:pPr>
              <a:r>
                <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rPr>
                <a:t>人文素养中的哲学智慧与历史视野，为个体提供一种理解世界与人生的宏观视角，使个体能够超越当下的局限，在更广阔的时空维度中思考生命的意义。</a:t>
              </a:r>
              <a:endParaRPr kumimoji="1" lang="en-US" altLang="zh-CN" sz="2000" b="1">
                <a:ln w="12700">
                  <a:noFill/>
                </a:ln>
                <a:solidFill>
                  <a:srgbClr val="262626">
                    <a:alpha val="100000"/>
                  </a:srgbClr>
                </a:solidFill>
                <a:latin typeface="微软雅黑" panose="020B0503020204020204" charset="-122"/>
                <a:ea typeface="微软雅黑" panose="020B0503020204020204" charset="-122"/>
                <a:cs typeface="微软雅黑" panose="020B0503020204020204" charset="-122"/>
              </a:endParaRPr>
            </a:p>
          </p:txBody>
        </p:sp>
        <p:sp>
          <p:nvSpPr>
            <p:cNvPr id="30" name="标题 1"/>
            <p:cNvSpPr txBox="1"/>
            <p:nvPr>
              <p:custDataLst>
                <p:tags r:id="rId27"/>
              </p:custDataLst>
            </p:nvPr>
          </p:nvSpPr>
          <p:spPr>
            <a:xfrm>
              <a:off x="18120" y="8334"/>
              <a:ext cx="535" cy="468"/>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p>
              <a:pPr algn="l">
                <a:lnSpc>
                  <a:spcPct val="110000"/>
                </a:lnSpc>
              </a:pPr>
              <a:endParaRPr kumimoji="1" lang="zh-CN" altLang="en-US"/>
            </a:p>
          </p:txBody>
        </p:sp>
        <p:sp>
          <p:nvSpPr>
            <p:cNvPr id="31" name="标题 1"/>
            <p:cNvSpPr txBox="1"/>
            <p:nvPr>
              <p:custDataLst>
                <p:tags r:id="rId28"/>
              </p:custDataLst>
            </p:nvPr>
          </p:nvSpPr>
          <p:spPr>
            <a:xfrm>
              <a:off x="14163" y="2442"/>
              <a:ext cx="177" cy="177"/>
            </a:xfrm>
            <a:prstGeom prst="rect">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32" name="标题 1"/>
            <p:cNvSpPr txBox="1"/>
            <p:nvPr>
              <p:custDataLst>
                <p:tags r:id="rId29"/>
              </p:custDataLst>
            </p:nvPr>
          </p:nvSpPr>
          <p:spPr>
            <a:xfrm>
              <a:off x="12748" y="3838"/>
              <a:ext cx="253" cy="253"/>
            </a:xfrm>
            <a:prstGeom prst="rect">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33" name="标题 1"/>
            <p:cNvSpPr txBox="1"/>
            <p:nvPr>
              <p:custDataLst>
                <p:tags r:id="rId30"/>
              </p:custDataLst>
            </p:nvPr>
          </p:nvSpPr>
          <p:spPr>
            <a:xfrm>
              <a:off x="13868" y="3315"/>
              <a:ext cx="4082" cy="1132"/>
            </a:xfrm>
            <a:prstGeom prst="rect">
              <a:avLst/>
            </a:prstGeom>
            <a:noFill/>
            <a:ln cap="sq">
              <a:noFill/>
            </a:ln>
          </p:spPr>
          <p:txBody>
            <a:bodyPr vert="horz" wrap="square" lIns="0" tIns="0" rIns="0" bIns="0" rtlCol="0" anchor="ctr"/>
            <a:p>
              <a:pPr algn="ctr">
                <a:lnSpc>
                  <a:spcPct val="130000"/>
                </a:lnSpc>
              </a:pPr>
              <a:r>
                <a:rPr kumimoji="1" lang="en-US" altLang="zh-CN"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rPr>
                <a:t>丰富精神世界</a:t>
              </a:r>
              <a:endParaRPr kumimoji="1" lang="en-US" altLang="zh-CN" sz="2400" b="1">
                <a:ln w="12700">
                  <a:noFill/>
                </a:ln>
                <a:solidFill>
                  <a:srgbClr val="2C75FF">
                    <a:alpha val="100000"/>
                  </a:srgbClr>
                </a:solidFill>
                <a:latin typeface="微软雅黑" panose="020B0503020204020204" charset="-122"/>
                <a:ea typeface="微软雅黑" panose="020B0503020204020204" charset="-122"/>
                <a:cs typeface="Source Han Sans CN Bold" panose="020B08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二、人文素养的价值</a:t>
            </a:r>
            <a:endParaRPr lang="zh-CN" altLang="en-US" sz="3200" b="1"/>
          </a:p>
        </p:txBody>
      </p:sp>
      <p:sp>
        <p:nvSpPr>
          <p:cNvPr id="34" name="标题 1"/>
          <p:cNvSpPr txBox="1"/>
          <p:nvPr/>
        </p:nvSpPr>
        <p:spPr>
          <a:xfrm>
            <a:off x="451562" y="1234112"/>
            <a:ext cx="10036097" cy="432000"/>
          </a:xfrm>
          <a:prstGeom prst="rect">
            <a:avLst/>
          </a:prstGeom>
          <a:noFill/>
          <a:ln>
            <a:noFill/>
          </a:ln>
        </p:spPr>
        <p:txBody>
          <a:bodyPr vert="horz" wrap="square" lIns="0" tIns="0" rIns="0" bIns="0" rtlCol="0" anchor="ctr"/>
          <a:p>
            <a:pPr algn="l">
              <a:lnSpc>
                <a:spcPct val="120000"/>
              </a:lnSpc>
            </a:pPr>
            <a:r>
              <a:rPr lang="zh-CN" altLang="en-US" sz="2800" b="1"/>
              <a:t>（</a:t>
            </a:r>
            <a:r>
              <a:rPr lang="zh-CN" altLang="en-US" sz="2800" b="1"/>
              <a:t>二）人文素养的</a:t>
            </a:r>
            <a:r>
              <a:rPr lang="zh-CN" altLang="en-US" sz="2800" b="1"/>
              <a:t>社会价值</a:t>
            </a:r>
            <a:endParaRPr lang="zh-CN" altLang="en-US" sz="2800" b="1"/>
          </a:p>
        </p:txBody>
      </p:sp>
      <p:sp>
        <p:nvSpPr>
          <p:cNvPr id="21" name="标题 1"/>
          <p:cNvSpPr txBox="1"/>
          <p:nvPr/>
        </p:nvSpPr>
        <p:spPr>
          <a:xfrm>
            <a:off x="1014730" y="3908639"/>
            <a:ext cx="2539999" cy="427141"/>
          </a:xfrm>
          <a:prstGeom prst="rect">
            <a:avLst/>
          </a:prstGeom>
          <a:noFill/>
          <a:ln>
            <a:noFill/>
          </a:ln>
        </p:spPr>
        <p:txBody>
          <a:bodyPr vert="horz" wrap="square" lIns="0" tIns="0" rIns="0" bIns="0" rtlCol="0" anchor="b"/>
          <a:p>
            <a:pPr algn="ctr">
              <a:lnSpc>
                <a:spcPct val="130000"/>
              </a:lnSpc>
            </a:pPr>
            <a:r>
              <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推动文化传承</a:t>
            </a:r>
            <a:endPar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36" name="标题 1"/>
          <p:cNvSpPr txBox="1"/>
          <p:nvPr/>
        </p:nvSpPr>
        <p:spPr>
          <a:xfrm>
            <a:off x="528955" y="4451985"/>
            <a:ext cx="3472815" cy="1734185"/>
          </a:xfrm>
          <a:prstGeom prst="rect">
            <a:avLst/>
          </a:prstGeom>
          <a:noFill/>
          <a:ln>
            <a:noFill/>
          </a:ln>
        </p:spPr>
        <p:txBody>
          <a:bodyPr vert="horz" wrap="square" lIns="0" tIns="0" rIns="0" bIns="0" rtlCol="0" anchor="t"/>
          <a:p>
            <a:pPr algn="l">
              <a:lnSpc>
                <a:spcPct val="150000"/>
              </a:lnSpc>
            </a:pPr>
            <a:r>
              <a:rPr kumimoji="1" lang="en-US" altLang="zh-CN"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在全球化背景下，文化交融为创新提供了广阔空间，具有人文素养的个体善于汲取多元文化精华，融合本民族文化特色，创造新的文化形态。</a:t>
            </a:r>
            <a:endParaRPr kumimoji="1" lang="en-US" altLang="zh-CN"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endParaRPr>
          </a:p>
        </p:txBody>
      </p:sp>
      <p:sp>
        <p:nvSpPr>
          <p:cNvPr id="37" name="标题 1"/>
          <p:cNvSpPr txBox="1"/>
          <p:nvPr/>
        </p:nvSpPr>
        <p:spPr>
          <a:xfrm>
            <a:off x="4826001" y="3908639"/>
            <a:ext cx="2539999" cy="427141"/>
          </a:xfrm>
          <a:prstGeom prst="rect">
            <a:avLst/>
          </a:prstGeom>
          <a:noFill/>
          <a:ln>
            <a:noFill/>
          </a:ln>
        </p:spPr>
        <p:txBody>
          <a:bodyPr vert="horz" wrap="square" lIns="0" tIns="0" rIns="0" bIns="0" rtlCol="0" anchor="b"/>
          <a:p>
            <a:pPr algn="ctr">
              <a:lnSpc>
                <a:spcPct val="130000"/>
              </a:lnSpc>
            </a:pPr>
            <a:r>
              <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促进社会和谐</a:t>
            </a:r>
            <a:endPar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38" name="标题 1"/>
          <p:cNvSpPr txBox="1"/>
          <p:nvPr/>
        </p:nvSpPr>
        <p:spPr>
          <a:xfrm>
            <a:off x="4703445" y="4451985"/>
            <a:ext cx="3060065" cy="1734185"/>
          </a:xfrm>
          <a:prstGeom prst="rect">
            <a:avLst/>
          </a:prstGeom>
          <a:noFill/>
          <a:ln>
            <a:noFill/>
          </a:ln>
        </p:spPr>
        <p:txBody>
          <a:bodyPr vert="horz" wrap="square" lIns="0" tIns="0" rIns="0" bIns="0" rtlCol="0" anchor="t"/>
          <a:p>
            <a:pPr algn="l">
              <a:lnSpc>
                <a:spcPct val="150000"/>
              </a:lnSpc>
            </a:pPr>
            <a:r>
              <a:rPr kumimoji="1" lang="en-US" altLang="zh-CN" sz="1800"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在充满人文关怀的社会环境中，个体更倾向于以同理心和包容心对待他人，这种价值取向源于对人性尊严的深刻理解与尊重。</a:t>
            </a:r>
            <a:endParaRPr kumimoji="1" lang="en-US" altLang="zh-CN"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endParaRPr>
          </a:p>
        </p:txBody>
      </p:sp>
      <p:sp>
        <p:nvSpPr>
          <p:cNvPr id="39" name="标题 1"/>
          <p:cNvSpPr txBox="1"/>
          <p:nvPr/>
        </p:nvSpPr>
        <p:spPr>
          <a:xfrm>
            <a:off x="8679451" y="3908639"/>
            <a:ext cx="2539999" cy="427141"/>
          </a:xfrm>
          <a:prstGeom prst="rect">
            <a:avLst/>
          </a:prstGeom>
          <a:noFill/>
          <a:ln>
            <a:noFill/>
          </a:ln>
        </p:spPr>
        <p:txBody>
          <a:bodyPr vert="horz" wrap="square" lIns="0" tIns="0" rIns="0" bIns="0" rtlCol="0" anchor="b"/>
          <a:p>
            <a:pPr algn="ctr">
              <a:lnSpc>
                <a:spcPct val="130000"/>
              </a:lnSpc>
            </a:pPr>
            <a:r>
              <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rPr>
              <a:t>推动社会进步</a:t>
            </a:r>
            <a:endParaRPr kumimoji="1" lang="en-US" altLang="zh-CN" sz="2400" b="1">
              <a:ln w="12700">
                <a:noFill/>
              </a:ln>
              <a:solidFill>
                <a:srgbClr val="000000">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40" name="标题 1"/>
          <p:cNvSpPr txBox="1"/>
          <p:nvPr/>
        </p:nvSpPr>
        <p:spPr>
          <a:xfrm>
            <a:off x="8274050" y="4501515"/>
            <a:ext cx="3244850" cy="1734185"/>
          </a:xfrm>
          <a:prstGeom prst="rect">
            <a:avLst/>
          </a:prstGeom>
          <a:noFill/>
          <a:ln>
            <a:noFill/>
          </a:ln>
        </p:spPr>
        <p:txBody>
          <a:bodyPr vert="horz" wrap="square" lIns="0" tIns="0" rIns="0" bIns="0" rtlCol="0" anchor="t"/>
          <a:p>
            <a:pPr algn="l">
              <a:lnSpc>
                <a:spcPct val="150000"/>
              </a:lnSpc>
            </a:pPr>
            <a:r>
              <a:rPr kumimoji="1" lang="en-US" altLang="zh-CN" sz="1800"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rPr>
              <a:t>党的二十大报告指出，中国共产党的中心任务是团结带领全国各族人民全面建成社会主义现代化强国、实现第二个百年奋斗目标。</a:t>
            </a:r>
            <a:endParaRPr kumimoji="1" lang="en-US" altLang="zh-CN" sz="1800" b="1">
              <a:ln w="12700">
                <a:noFill/>
              </a:ln>
              <a:solidFill>
                <a:srgbClr val="404040">
                  <a:alpha val="100000"/>
                </a:srgbClr>
              </a:solidFill>
              <a:latin typeface="微软雅黑" panose="020B0503020204020204" charset="-122"/>
              <a:ea typeface="微软雅黑" panose="020B0503020204020204" charset="-122"/>
              <a:cs typeface="Source Han Sans" panose="020B0400000000000000" charset="-122"/>
            </a:endParaRPr>
          </a:p>
        </p:txBody>
      </p:sp>
      <p:sp>
        <p:nvSpPr>
          <p:cNvPr id="41" name="标题 1"/>
          <p:cNvSpPr txBox="1"/>
          <p:nvPr/>
        </p:nvSpPr>
        <p:spPr>
          <a:xfrm>
            <a:off x="1954090" y="3247159"/>
            <a:ext cx="669530" cy="175358"/>
          </a:xfrm>
          <a:custGeom>
            <a:avLst/>
            <a:gdLst>
              <a:gd name="connsiteX0" fmla="*/ 778672 w 778671"/>
              <a:gd name="connsiteY0" fmla="*/ 187955 h 375910"/>
              <a:gd name="connsiteX1" fmla="*/ 389336 w 778671"/>
              <a:gd name="connsiteY1" fmla="*/ 375911 h 375910"/>
              <a:gd name="connsiteX2" fmla="*/ 0 w 778671"/>
              <a:gd name="connsiteY2" fmla="*/ 187955 h 375910"/>
              <a:gd name="connsiteX3" fmla="*/ 389336 w 778671"/>
              <a:gd name="connsiteY3" fmla="*/ 0 h 375910"/>
              <a:gd name="connsiteX4" fmla="*/ 778672 w 778671"/>
              <a:gd name="connsiteY4" fmla="*/ 187955 h 375910"/>
            </a:gdLst>
            <a:ahLst/>
            <a:cxnLst/>
            <a:rect l="l" t="t" r="r" b="b"/>
            <a:pathLst>
              <a:path w="778671" h="375910">
                <a:moveTo>
                  <a:pt x="778672" y="187955"/>
                </a:moveTo>
                <a:cubicBezTo>
                  <a:pt x="778672" y="291760"/>
                  <a:pt x="604360" y="375911"/>
                  <a:pt x="389336" y="375911"/>
                </a:cubicBezTo>
                <a:cubicBezTo>
                  <a:pt x="174312" y="375911"/>
                  <a:pt x="0" y="291760"/>
                  <a:pt x="0" y="187955"/>
                </a:cubicBezTo>
                <a:cubicBezTo>
                  <a:pt x="0" y="84150"/>
                  <a:pt x="174312" y="0"/>
                  <a:pt x="389336" y="0"/>
                </a:cubicBezTo>
                <a:cubicBezTo>
                  <a:pt x="604360" y="0"/>
                  <a:pt x="778672" y="84150"/>
                  <a:pt x="778672" y="187955"/>
                </a:cubicBezTo>
                <a:close/>
              </a:path>
            </a:pathLst>
          </a:custGeom>
          <a:solidFill>
            <a:schemeClr val="bg1">
              <a:lumMod val="95000"/>
            </a:schemeClr>
          </a:solidFill>
          <a:ln cap="flat">
            <a:noFill/>
            <a:prstDash val="solid"/>
            <a:miter/>
          </a:ln>
        </p:spPr>
        <p:txBody>
          <a:bodyPr vert="horz" wrap="square" lIns="91440" tIns="45720" rIns="91440" bIns="45720" rtlCol="0" anchor="ctr"/>
          <a:p>
            <a:pPr algn="l">
              <a:lnSpc>
                <a:spcPct val="100000"/>
              </a:lnSpc>
            </a:pPr>
            <a:endParaRPr kumimoji="1" lang="zh-CN" altLang="en-US"/>
          </a:p>
        </p:txBody>
      </p:sp>
      <p:sp>
        <p:nvSpPr>
          <p:cNvPr id="42" name="标题 1"/>
          <p:cNvSpPr txBox="1"/>
          <p:nvPr/>
        </p:nvSpPr>
        <p:spPr>
          <a:xfrm>
            <a:off x="1753231" y="2101369"/>
            <a:ext cx="1071249" cy="1253533"/>
          </a:xfrm>
          <a:custGeom>
            <a:avLst/>
            <a:gdLst>
              <a:gd name="connsiteX0" fmla="*/ 710840 w 1245875"/>
              <a:gd name="connsiteY0" fmla="*/ 1422970 h 1457874"/>
              <a:gd name="connsiteX1" fmla="*/ 1245707 w 1245875"/>
              <a:gd name="connsiteY1" fmla="*/ 610064 h 1457874"/>
              <a:gd name="connsiteX2" fmla="*/ 622770 w 1245875"/>
              <a:gd name="connsiteY2" fmla="*/ -120 h 1457874"/>
              <a:gd name="connsiteX3" fmla="*/ -168 w 1245875"/>
              <a:gd name="connsiteY3" fmla="*/ 610064 h 1457874"/>
              <a:gd name="connsiteX4" fmla="*/ 534699 w 1245875"/>
              <a:gd name="connsiteY4" fmla="*/ 1422970 h 1457874"/>
              <a:gd name="connsiteX5" fmla="*/ 534699 w 1245875"/>
              <a:gd name="connsiteY5" fmla="*/ 1422970 h 1457874"/>
              <a:gd name="connsiteX6" fmla="*/ 710840 w 1245875"/>
              <a:gd name="connsiteY6" fmla="*/ 1422970 h 1457874"/>
            </a:gdLst>
            <a:ahLst/>
            <a:cxnLst/>
            <a:rect l="l" t="t" r="r" b="b"/>
            <a:pathLst>
              <a:path w="1245875" h="1457874">
                <a:moveTo>
                  <a:pt x="710840" y="1422970"/>
                </a:moveTo>
                <a:cubicBezTo>
                  <a:pt x="1067418" y="1089196"/>
                  <a:pt x="1245707" y="818229"/>
                  <a:pt x="1245707" y="610064"/>
                </a:cubicBezTo>
                <a:cubicBezTo>
                  <a:pt x="1245707" y="273060"/>
                  <a:pt x="966808" y="-120"/>
                  <a:pt x="622770" y="-120"/>
                </a:cubicBezTo>
                <a:cubicBezTo>
                  <a:pt x="278731" y="-120"/>
                  <a:pt x="-168" y="273060"/>
                  <a:pt x="-168" y="610064"/>
                </a:cubicBezTo>
                <a:cubicBezTo>
                  <a:pt x="-168" y="818229"/>
                  <a:pt x="178121" y="1089196"/>
                  <a:pt x="534699" y="1422970"/>
                </a:cubicBezTo>
                <a:lnTo>
                  <a:pt x="534699" y="1422970"/>
                </a:lnTo>
                <a:cubicBezTo>
                  <a:pt x="584255" y="1469350"/>
                  <a:pt x="661287" y="1469350"/>
                  <a:pt x="710840" y="1422970"/>
                </a:cubicBezTo>
                <a:close/>
              </a:path>
            </a:pathLst>
          </a:custGeom>
          <a:gradFill>
            <a:gsLst>
              <a:gs pos="0">
                <a:schemeClr val="accent1"/>
              </a:gs>
              <a:gs pos="100000">
                <a:schemeClr val="accent1">
                  <a:lumMod val="60000"/>
                  <a:lumOff val="40000"/>
                  <a:alpha val="100000"/>
                </a:schemeClr>
              </a:gs>
            </a:gsLst>
            <a:lin ang="16200000" scaled="0"/>
          </a:gradFill>
          <a:ln w="12700" cap="sq">
            <a:noFill/>
            <a:miter/>
          </a:ln>
        </p:spPr>
        <p:txBody>
          <a:bodyPr vert="horz" wrap="square" lIns="91440" tIns="45720" rIns="91440" bIns="45720" rtlCol="0" anchor="ctr"/>
          <a:p>
            <a:pPr algn="ctr">
              <a:lnSpc>
                <a:spcPct val="100000"/>
              </a:lnSpc>
            </a:pPr>
            <a:endParaRPr kumimoji="1" lang="zh-CN" altLang="en-US"/>
          </a:p>
        </p:txBody>
      </p:sp>
      <p:sp>
        <p:nvSpPr>
          <p:cNvPr id="43" name="标题 1"/>
          <p:cNvSpPr txBox="1"/>
          <p:nvPr/>
        </p:nvSpPr>
        <p:spPr>
          <a:xfrm>
            <a:off x="2009770" y="2339439"/>
            <a:ext cx="558170" cy="558170"/>
          </a:xfrm>
          <a:custGeom>
            <a:avLst/>
            <a:gdLst>
              <a:gd name="connsiteX0" fmla="*/ 472573 w 472573"/>
              <a:gd name="connsiteY0" fmla="*/ 236287 h 472573"/>
              <a:gd name="connsiteX1" fmla="*/ 236287 w 472573"/>
              <a:gd name="connsiteY1" fmla="*/ 472573 h 472573"/>
              <a:gd name="connsiteX2" fmla="*/ 0 w 472573"/>
              <a:gd name="connsiteY2" fmla="*/ 236287 h 472573"/>
              <a:gd name="connsiteX3" fmla="*/ 236287 w 472573"/>
              <a:gd name="connsiteY3" fmla="*/ 0 h 472573"/>
              <a:gd name="connsiteX4" fmla="*/ 472573 w 472573"/>
              <a:gd name="connsiteY4" fmla="*/ 236287 h 472573"/>
            </a:gdLst>
            <a:ahLst/>
            <a:cxnLst/>
            <a:rect l="l" t="t" r="r" b="b"/>
            <a:pathLst>
              <a:path w="472573" h="472573">
                <a:moveTo>
                  <a:pt x="472573" y="236287"/>
                </a:moveTo>
                <a:cubicBezTo>
                  <a:pt x="472573" y="366784"/>
                  <a:pt x="366784" y="472573"/>
                  <a:pt x="236287" y="472573"/>
                </a:cubicBezTo>
                <a:cubicBezTo>
                  <a:pt x="105789" y="472573"/>
                  <a:pt x="0" y="366784"/>
                  <a:pt x="0" y="236287"/>
                </a:cubicBezTo>
                <a:cubicBezTo>
                  <a:pt x="0" y="105789"/>
                  <a:pt x="105789" y="0"/>
                  <a:pt x="236287" y="0"/>
                </a:cubicBezTo>
                <a:cubicBezTo>
                  <a:pt x="366784" y="0"/>
                  <a:pt x="472573" y="105789"/>
                  <a:pt x="472573" y="236287"/>
                </a:cubicBezTo>
                <a:close/>
              </a:path>
            </a:pathLst>
          </a:custGeom>
          <a:solidFill>
            <a:schemeClr val="bg1"/>
          </a:solidFill>
          <a:ln cap="flat">
            <a:noFill/>
            <a:prstDash val="solid"/>
            <a:miter/>
          </a:ln>
        </p:spPr>
        <p:txBody>
          <a:bodyPr vert="horz" wrap="square" lIns="91440" tIns="45720" rIns="91440" bIns="45720" rtlCol="0" anchor="ctr"/>
          <a:p>
            <a:pPr algn="l">
              <a:lnSpc>
                <a:spcPct val="100000"/>
              </a:lnSpc>
            </a:pPr>
            <a:endParaRPr kumimoji="1" lang="zh-CN" altLang="en-US"/>
          </a:p>
        </p:txBody>
      </p:sp>
      <p:sp>
        <p:nvSpPr>
          <p:cNvPr id="44" name="标题 1"/>
          <p:cNvSpPr txBox="1"/>
          <p:nvPr/>
        </p:nvSpPr>
        <p:spPr>
          <a:xfrm>
            <a:off x="2043748" y="2448608"/>
            <a:ext cx="481961" cy="279527"/>
          </a:xfrm>
          <a:prstGeom prst="rect">
            <a:avLst/>
          </a:prstGeom>
          <a:noFill/>
          <a:ln>
            <a:noFill/>
          </a:ln>
        </p:spPr>
        <p:txBody>
          <a:bodyPr vert="horz" wrap="square" lIns="0" tIns="0" rIns="0" bIns="0" rtlCol="0" anchor="b"/>
          <a:p>
            <a:pPr algn="ctr">
              <a:lnSpc>
                <a:spcPct val="130000"/>
              </a:lnSpc>
            </a:pPr>
            <a:r>
              <a:rPr kumimoji="1" lang="en-US" altLang="zh-CN" sz="1600">
                <a:ln w="12700">
                  <a:noFill/>
                </a:ln>
                <a:solidFill>
                  <a:srgbClr val="2C75FF">
                    <a:alpha val="100000"/>
                  </a:srgbClr>
                </a:solidFill>
                <a:latin typeface="OPPOSans H" panose="00020600040101010101" charset="-122"/>
                <a:ea typeface="OPPOSans H" panose="00020600040101010101" charset="-122"/>
                <a:cs typeface="OPPOSans H" panose="00020600040101010101" charset="-122"/>
              </a:rPr>
              <a:t>01</a:t>
            </a:r>
            <a:endParaRPr kumimoji="1" lang="zh-CN" altLang="en-US"/>
          </a:p>
        </p:txBody>
      </p:sp>
      <p:sp>
        <p:nvSpPr>
          <p:cNvPr id="45" name="标题 1"/>
          <p:cNvSpPr txBox="1"/>
          <p:nvPr/>
        </p:nvSpPr>
        <p:spPr>
          <a:xfrm>
            <a:off x="9610611" y="3247159"/>
            <a:ext cx="669530" cy="175358"/>
          </a:xfrm>
          <a:custGeom>
            <a:avLst/>
            <a:gdLst>
              <a:gd name="connsiteX0" fmla="*/ 778672 w 778671"/>
              <a:gd name="connsiteY0" fmla="*/ 187955 h 375910"/>
              <a:gd name="connsiteX1" fmla="*/ 389336 w 778671"/>
              <a:gd name="connsiteY1" fmla="*/ 375911 h 375910"/>
              <a:gd name="connsiteX2" fmla="*/ 0 w 778671"/>
              <a:gd name="connsiteY2" fmla="*/ 187955 h 375910"/>
              <a:gd name="connsiteX3" fmla="*/ 389336 w 778671"/>
              <a:gd name="connsiteY3" fmla="*/ 0 h 375910"/>
              <a:gd name="connsiteX4" fmla="*/ 778672 w 778671"/>
              <a:gd name="connsiteY4" fmla="*/ 187955 h 375910"/>
            </a:gdLst>
            <a:ahLst/>
            <a:cxnLst/>
            <a:rect l="l" t="t" r="r" b="b"/>
            <a:pathLst>
              <a:path w="778671" h="375910">
                <a:moveTo>
                  <a:pt x="778672" y="187955"/>
                </a:moveTo>
                <a:cubicBezTo>
                  <a:pt x="778672" y="291760"/>
                  <a:pt x="604360" y="375911"/>
                  <a:pt x="389336" y="375911"/>
                </a:cubicBezTo>
                <a:cubicBezTo>
                  <a:pt x="174312" y="375911"/>
                  <a:pt x="0" y="291760"/>
                  <a:pt x="0" y="187955"/>
                </a:cubicBezTo>
                <a:cubicBezTo>
                  <a:pt x="0" y="84150"/>
                  <a:pt x="174312" y="0"/>
                  <a:pt x="389336" y="0"/>
                </a:cubicBezTo>
                <a:cubicBezTo>
                  <a:pt x="604360" y="0"/>
                  <a:pt x="778672" y="84150"/>
                  <a:pt x="778672" y="187955"/>
                </a:cubicBezTo>
                <a:close/>
              </a:path>
            </a:pathLst>
          </a:custGeom>
          <a:solidFill>
            <a:schemeClr val="bg1">
              <a:lumMod val="95000"/>
            </a:schemeClr>
          </a:solidFill>
          <a:ln cap="flat">
            <a:noFill/>
            <a:prstDash val="solid"/>
            <a:miter/>
          </a:ln>
        </p:spPr>
        <p:txBody>
          <a:bodyPr vert="horz" wrap="square" lIns="91440" tIns="45720" rIns="91440" bIns="45720" rtlCol="0" anchor="ctr"/>
          <a:p>
            <a:pPr algn="l">
              <a:lnSpc>
                <a:spcPct val="100000"/>
              </a:lnSpc>
            </a:pPr>
            <a:endParaRPr kumimoji="1" lang="zh-CN" altLang="en-US"/>
          </a:p>
        </p:txBody>
      </p:sp>
      <p:sp>
        <p:nvSpPr>
          <p:cNvPr id="46" name="标题 1"/>
          <p:cNvSpPr txBox="1"/>
          <p:nvPr/>
        </p:nvSpPr>
        <p:spPr>
          <a:xfrm>
            <a:off x="9409752" y="2101369"/>
            <a:ext cx="1071249" cy="1253533"/>
          </a:xfrm>
          <a:custGeom>
            <a:avLst/>
            <a:gdLst>
              <a:gd name="connsiteX0" fmla="*/ 710840 w 1245875"/>
              <a:gd name="connsiteY0" fmla="*/ 1422970 h 1457874"/>
              <a:gd name="connsiteX1" fmla="*/ 1245707 w 1245875"/>
              <a:gd name="connsiteY1" fmla="*/ 610064 h 1457874"/>
              <a:gd name="connsiteX2" fmla="*/ 622770 w 1245875"/>
              <a:gd name="connsiteY2" fmla="*/ -120 h 1457874"/>
              <a:gd name="connsiteX3" fmla="*/ -168 w 1245875"/>
              <a:gd name="connsiteY3" fmla="*/ 610064 h 1457874"/>
              <a:gd name="connsiteX4" fmla="*/ 534699 w 1245875"/>
              <a:gd name="connsiteY4" fmla="*/ 1422970 h 1457874"/>
              <a:gd name="connsiteX5" fmla="*/ 534699 w 1245875"/>
              <a:gd name="connsiteY5" fmla="*/ 1422970 h 1457874"/>
              <a:gd name="connsiteX6" fmla="*/ 710840 w 1245875"/>
              <a:gd name="connsiteY6" fmla="*/ 1422970 h 1457874"/>
            </a:gdLst>
            <a:ahLst/>
            <a:cxnLst/>
            <a:rect l="l" t="t" r="r" b="b"/>
            <a:pathLst>
              <a:path w="1245875" h="1457874">
                <a:moveTo>
                  <a:pt x="710840" y="1422970"/>
                </a:moveTo>
                <a:cubicBezTo>
                  <a:pt x="1067418" y="1089196"/>
                  <a:pt x="1245707" y="818229"/>
                  <a:pt x="1245707" y="610064"/>
                </a:cubicBezTo>
                <a:cubicBezTo>
                  <a:pt x="1245707" y="273060"/>
                  <a:pt x="966808" y="-120"/>
                  <a:pt x="622770" y="-120"/>
                </a:cubicBezTo>
                <a:cubicBezTo>
                  <a:pt x="278731" y="-120"/>
                  <a:pt x="-168" y="273060"/>
                  <a:pt x="-168" y="610064"/>
                </a:cubicBezTo>
                <a:cubicBezTo>
                  <a:pt x="-168" y="818229"/>
                  <a:pt x="178121" y="1089196"/>
                  <a:pt x="534699" y="1422970"/>
                </a:cubicBezTo>
                <a:lnTo>
                  <a:pt x="534699" y="1422970"/>
                </a:lnTo>
                <a:cubicBezTo>
                  <a:pt x="584255" y="1469350"/>
                  <a:pt x="661287" y="1469350"/>
                  <a:pt x="710840" y="1422970"/>
                </a:cubicBezTo>
                <a:close/>
              </a:path>
            </a:pathLst>
          </a:custGeom>
          <a:gradFill>
            <a:gsLst>
              <a:gs pos="0">
                <a:schemeClr val="accent1"/>
              </a:gs>
              <a:gs pos="100000">
                <a:schemeClr val="accent1">
                  <a:lumMod val="60000"/>
                  <a:lumOff val="40000"/>
                  <a:alpha val="100000"/>
                </a:schemeClr>
              </a:gs>
            </a:gsLst>
            <a:lin ang="16200000" scaled="0"/>
          </a:gradFill>
          <a:ln w="12700" cap="sq">
            <a:noFill/>
            <a:miter/>
          </a:ln>
        </p:spPr>
        <p:txBody>
          <a:bodyPr vert="horz" wrap="square" lIns="91440" tIns="45720" rIns="91440" bIns="45720" rtlCol="0" anchor="ctr"/>
          <a:p>
            <a:pPr algn="ctr">
              <a:lnSpc>
                <a:spcPct val="110000"/>
              </a:lnSpc>
            </a:pPr>
            <a:endParaRPr kumimoji="1" lang="zh-CN" altLang="en-US"/>
          </a:p>
        </p:txBody>
      </p:sp>
      <p:sp>
        <p:nvSpPr>
          <p:cNvPr id="47" name="标题 1"/>
          <p:cNvSpPr txBox="1"/>
          <p:nvPr/>
        </p:nvSpPr>
        <p:spPr>
          <a:xfrm>
            <a:off x="9653591" y="2314039"/>
            <a:ext cx="558170" cy="558170"/>
          </a:xfrm>
          <a:custGeom>
            <a:avLst/>
            <a:gdLst>
              <a:gd name="connsiteX0" fmla="*/ 472573 w 472573"/>
              <a:gd name="connsiteY0" fmla="*/ 236287 h 472573"/>
              <a:gd name="connsiteX1" fmla="*/ 236287 w 472573"/>
              <a:gd name="connsiteY1" fmla="*/ 472573 h 472573"/>
              <a:gd name="connsiteX2" fmla="*/ 0 w 472573"/>
              <a:gd name="connsiteY2" fmla="*/ 236287 h 472573"/>
              <a:gd name="connsiteX3" fmla="*/ 236287 w 472573"/>
              <a:gd name="connsiteY3" fmla="*/ 0 h 472573"/>
              <a:gd name="connsiteX4" fmla="*/ 472573 w 472573"/>
              <a:gd name="connsiteY4" fmla="*/ 236287 h 472573"/>
            </a:gdLst>
            <a:ahLst/>
            <a:cxnLst/>
            <a:rect l="l" t="t" r="r" b="b"/>
            <a:pathLst>
              <a:path w="472573" h="472573">
                <a:moveTo>
                  <a:pt x="472573" y="236287"/>
                </a:moveTo>
                <a:cubicBezTo>
                  <a:pt x="472573" y="366784"/>
                  <a:pt x="366784" y="472573"/>
                  <a:pt x="236287" y="472573"/>
                </a:cubicBezTo>
                <a:cubicBezTo>
                  <a:pt x="105789" y="472573"/>
                  <a:pt x="0" y="366784"/>
                  <a:pt x="0" y="236287"/>
                </a:cubicBezTo>
                <a:cubicBezTo>
                  <a:pt x="0" y="105789"/>
                  <a:pt x="105789" y="0"/>
                  <a:pt x="236287" y="0"/>
                </a:cubicBezTo>
                <a:cubicBezTo>
                  <a:pt x="366784" y="0"/>
                  <a:pt x="472573" y="105789"/>
                  <a:pt x="472573" y="236287"/>
                </a:cubicBezTo>
                <a:close/>
              </a:path>
            </a:pathLst>
          </a:custGeom>
          <a:solidFill>
            <a:schemeClr val="bg1"/>
          </a:solidFill>
          <a:ln cap="flat">
            <a:noFill/>
            <a:prstDash val="solid"/>
            <a:miter/>
          </a:ln>
        </p:spPr>
        <p:txBody>
          <a:bodyPr vert="horz" wrap="square" lIns="91440" tIns="45720" rIns="91440" bIns="45720" rtlCol="0" anchor="ctr"/>
          <a:p>
            <a:pPr algn="l">
              <a:lnSpc>
                <a:spcPct val="100000"/>
              </a:lnSpc>
            </a:pPr>
            <a:endParaRPr kumimoji="1" lang="zh-CN" altLang="en-US"/>
          </a:p>
        </p:txBody>
      </p:sp>
      <p:sp>
        <p:nvSpPr>
          <p:cNvPr id="48" name="标题 1"/>
          <p:cNvSpPr txBox="1"/>
          <p:nvPr/>
        </p:nvSpPr>
        <p:spPr>
          <a:xfrm>
            <a:off x="9700269" y="2448608"/>
            <a:ext cx="481961" cy="279527"/>
          </a:xfrm>
          <a:prstGeom prst="rect">
            <a:avLst/>
          </a:prstGeom>
          <a:noFill/>
          <a:ln>
            <a:noFill/>
          </a:ln>
        </p:spPr>
        <p:txBody>
          <a:bodyPr vert="horz" wrap="square" lIns="0" tIns="0" rIns="0" bIns="0" rtlCol="0" anchor="b"/>
          <a:p>
            <a:pPr algn="ctr">
              <a:lnSpc>
                <a:spcPct val="130000"/>
              </a:lnSpc>
            </a:pPr>
            <a:r>
              <a:rPr kumimoji="1" lang="en-US" altLang="zh-CN" sz="1600">
                <a:ln w="12700">
                  <a:noFill/>
                </a:ln>
                <a:solidFill>
                  <a:srgbClr val="2C75FF">
                    <a:alpha val="100000"/>
                  </a:srgbClr>
                </a:solidFill>
                <a:latin typeface="OPPOSans H" panose="00020600040101010101" charset="-122"/>
                <a:ea typeface="OPPOSans H" panose="00020600040101010101" charset="-122"/>
                <a:cs typeface="OPPOSans H" panose="00020600040101010101" charset="-122"/>
              </a:rPr>
              <a:t>03</a:t>
            </a:r>
            <a:endParaRPr kumimoji="1" lang="zh-CN" altLang="en-US"/>
          </a:p>
        </p:txBody>
      </p:sp>
      <p:sp>
        <p:nvSpPr>
          <p:cNvPr id="49" name="标题 1"/>
          <p:cNvSpPr txBox="1"/>
          <p:nvPr/>
        </p:nvSpPr>
        <p:spPr>
          <a:xfrm>
            <a:off x="5782350" y="3247159"/>
            <a:ext cx="669530" cy="175358"/>
          </a:xfrm>
          <a:custGeom>
            <a:avLst/>
            <a:gdLst>
              <a:gd name="connsiteX0" fmla="*/ 778672 w 778671"/>
              <a:gd name="connsiteY0" fmla="*/ 187955 h 375910"/>
              <a:gd name="connsiteX1" fmla="*/ 389336 w 778671"/>
              <a:gd name="connsiteY1" fmla="*/ 375911 h 375910"/>
              <a:gd name="connsiteX2" fmla="*/ 0 w 778671"/>
              <a:gd name="connsiteY2" fmla="*/ 187955 h 375910"/>
              <a:gd name="connsiteX3" fmla="*/ 389336 w 778671"/>
              <a:gd name="connsiteY3" fmla="*/ 0 h 375910"/>
              <a:gd name="connsiteX4" fmla="*/ 778672 w 778671"/>
              <a:gd name="connsiteY4" fmla="*/ 187955 h 375910"/>
            </a:gdLst>
            <a:ahLst/>
            <a:cxnLst/>
            <a:rect l="l" t="t" r="r" b="b"/>
            <a:pathLst>
              <a:path w="778671" h="375910">
                <a:moveTo>
                  <a:pt x="778672" y="187955"/>
                </a:moveTo>
                <a:cubicBezTo>
                  <a:pt x="778672" y="291760"/>
                  <a:pt x="604360" y="375911"/>
                  <a:pt x="389336" y="375911"/>
                </a:cubicBezTo>
                <a:cubicBezTo>
                  <a:pt x="174312" y="375911"/>
                  <a:pt x="0" y="291760"/>
                  <a:pt x="0" y="187955"/>
                </a:cubicBezTo>
                <a:cubicBezTo>
                  <a:pt x="0" y="84150"/>
                  <a:pt x="174312" y="0"/>
                  <a:pt x="389336" y="0"/>
                </a:cubicBezTo>
                <a:cubicBezTo>
                  <a:pt x="604360" y="0"/>
                  <a:pt x="778672" y="84150"/>
                  <a:pt x="778672" y="187955"/>
                </a:cubicBezTo>
                <a:close/>
              </a:path>
            </a:pathLst>
          </a:custGeom>
          <a:solidFill>
            <a:schemeClr val="bg1">
              <a:lumMod val="95000"/>
            </a:schemeClr>
          </a:solidFill>
          <a:ln cap="flat">
            <a:noFill/>
            <a:prstDash val="solid"/>
            <a:miter/>
          </a:ln>
        </p:spPr>
        <p:txBody>
          <a:bodyPr vert="horz" wrap="square" lIns="91440" tIns="45720" rIns="91440" bIns="45720" rtlCol="0" anchor="ctr"/>
          <a:p>
            <a:pPr algn="l">
              <a:lnSpc>
                <a:spcPct val="100000"/>
              </a:lnSpc>
            </a:pPr>
            <a:endParaRPr kumimoji="1" lang="zh-CN" altLang="en-US"/>
          </a:p>
        </p:txBody>
      </p:sp>
      <p:sp>
        <p:nvSpPr>
          <p:cNvPr id="50" name="标题 1"/>
          <p:cNvSpPr txBox="1"/>
          <p:nvPr/>
        </p:nvSpPr>
        <p:spPr>
          <a:xfrm>
            <a:off x="5581491" y="2101369"/>
            <a:ext cx="1071249" cy="1253533"/>
          </a:xfrm>
          <a:custGeom>
            <a:avLst/>
            <a:gdLst>
              <a:gd name="connsiteX0" fmla="*/ 710840 w 1245875"/>
              <a:gd name="connsiteY0" fmla="*/ 1422970 h 1457874"/>
              <a:gd name="connsiteX1" fmla="*/ 1245707 w 1245875"/>
              <a:gd name="connsiteY1" fmla="*/ 610064 h 1457874"/>
              <a:gd name="connsiteX2" fmla="*/ 622770 w 1245875"/>
              <a:gd name="connsiteY2" fmla="*/ -120 h 1457874"/>
              <a:gd name="connsiteX3" fmla="*/ -168 w 1245875"/>
              <a:gd name="connsiteY3" fmla="*/ 610064 h 1457874"/>
              <a:gd name="connsiteX4" fmla="*/ 534699 w 1245875"/>
              <a:gd name="connsiteY4" fmla="*/ 1422970 h 1457874"/>
              <a:gd name="connsiteX5" fmla="*/ 534699 w 1245875"/>
              <a:gd name="connsiteY5" fmla="*/ 1422970 h 1457874"/>
              <a:gd name="connsiteX6" fmla="*/ 710840 w 1245875"/>
              <a:gd name="connsiteY6" fmla="*/ 1422970 h 1457874"/>
            </a:gdLst>
            <a:ahLst/>
            <a:cxnLst/>
            <a:rect l="l" t="t" r="r" b="b"/>
            <a:pathLst>
              <a:path w="1245875" h="1457874">
                <a:moveTo>
                  <a:pt x="710840" y="1422970"/>
                </a:moveTo>
                <a:cubicBezTo>
                  <a:pt x="1067418" y="1089196"/>
                  <a:pt x="1245707" y="818229"/>
                  <a:pt x="1245707" y="610064"/>
                </a:cubicBezTo>
                <a:cubicBezTo>
                  <a:pt x="1245707" y="273060"/>
                  <a:pt x="966808" y="-120"/>
                  <a:pt x="622770" y="-120"/>
                </a:cubicBezTo>
                <a:cubicBezTo>
                  <a:pt x="278731" y="-120"/>
                  <a:pt x="-168" y="273060"/>
                  <a:pt x="-168" y="610064"/>
                </a:cubicBezTo>
                <a:cubicBezTo>
                  <a:pt x="-168" y="818229"/>
                  <a:pt x="178121" y="1089196"/>
                  <a:pt x="534699" y="1422970"/>
                </a:cubicBezTo>
                <a:lnTo>
                  <a:pt x="534699" y="1422970"/>
                </a:lnTo>
                <a:cubicBezTo>
                  <a:pt x="584255" y="1469350"/>
                  <a:pt x="661287" y="1469350"/>
                  <a:pt x="710840" y="1422970"/>
                </a:cubicBezTo>
                <a:close/>
              </a:path>
            </a:pathLst>
          </a:custGeom>
          <a:gradFill>
            <a:gsLst>
              <a:gs pos="0">
                <a:schemeClr val="accent2">
                  <a:alpha val="100000"/>
                </a:schemeClr>
              </a:gs>
              <a:gs pos="100000">
                <a:schemeClr val="accent2">
                  <a:lumMod val="60000"/>
                  <a:lumOff val="40000"/>
                  <a:alpha val="100000"/>
                </a:schemeClr>
              </a:gs>
            </a:gsLst>
            <a:lin ang="16200000" scaled="0"/>
          </a:gradFill>
          <a:ln cap="sq">
            <a:noFill/>
            <a:prstDash val="solid"/>
            <a:miter/>
          </a:ln>
          <a:effectLst/>
        </p:spPr>
        <p:txBody>
          <a:bodyPr vert="horz" wrap="square" lIns="45720" tIns="22860" rIns="45720" bIns="22860" rtlCol="0" anchor="ctr"/>
          <a:p>
            <a:pPr algn="ctr">
              <a:lnSpc>
                <a:spcPct val="100000"/>
              </a:lnSpc>
            </a:pPr>
            <a:endParaRPr kumimoji="1" lang="zh-CN" altLang="en-US"/>
          </a:p>
        </p:txBody>
      </p:sp>
      <p:sp>
        <p:nvSpPr>
          <p:cNvPr id="51" name="标题 1"/>
          <p:cNvSpPr txBox="1"/>
          <p:nvPr/>
        </p:nvSpPr>
        <p:spPr>
          <a:xfrm>
            <a:off x="5838030" y="2339439"/>
            <a:ext cx="558170" cy="558170"/>
          </a:xfrm>
          <a:custGeom>
            <a:avLst/>
            <a:gdLst>
              <a:gd name="connsiteX0" fmla="*/ 472573 w 472573"/>
              <a:gd name="connsiteY0" fmla="*/ 236287 h 472573"/>
              <a:gd name="connsiteX1" fmla="*/ 236287 w 472573"/>
              <a:gd name="connsiteY1" fmla="*/ 472573 h 472573"/>
              <a:gd name="connsiteX2" fmla="*/ 0 w 472573"/>
              <a:gd name="connsiteY2" fmla="*/ 236287 h 472573"/>
              <a:gd name="connsiteX3" fmla="*/ 236287 w 472573"/>
              <a:gd name="connsiteY3" fmla="*/ 0 h 472573"/>
              <a:gd name="connsiteX4" fmla="*/ 472573 w 472573"/>
              <a:gd name="connsiteY4" fmla="*/ 236287 h 472573"/>
            </a:gdLst>
            <a:ahLst/>
            <a:cxnLst/>
            <a:rect l="l" t="t" r="r" b="b"/>
            <a:pathLst>
              <a:path w="472573" h="472573">
                <a:moveTo>
                  <a:pt x="472573" y="236287"/>
                </a:moveTo>
                <a:cubicBezTo>
                  <a:pt x="472573" y="366784"/>
                  <a:pt x="366784" y="472573"/>
                  <a:pt x="236287" y="472573"/>
                </a:cubicBezTo>
                <a:cubicBezTo>
                  <a:pt x="105789" y="472573"/>
                  <a:pt x="0" y="366784"/>
                  <a:pt x="0" y="236287"/>
                </a:cubicBezTo>
                <a:cubicBezTo>
                  <a:pt x="0" y="105789"/>
                  <a:pt x="105789" y="0"/>
                  <a:pt x="236287" y="0"/>
                </a:cubicBezTo>
                <a:cubicBezTo>
                  <a:pt x="366784" y="0"/>
                  <a:pt x="472573" y="105789"/>
                  <a:pt x="472573" y="236287"/>
                </a:cubicBezTo>
                <a:close/>
              </a:path>
            </a:pathLst>
          </a:custGeom>
          <a:solidFill>
            <a:schemeClr val="bg1"/>
          </a:solidFill>
          <a:ln cap="flat">
            <a:noFill/>
            <a:prstDash val="solid"/>
            <a:miter/>
          </a:ln>
        </p:spPr>
        <p:txBody>
          <a:bodyPr vert="horz" wrap="square" lIns="91440" tIns="45720" rIns="91440" bIns="45720" rtlCol="0" anchor="ctr"/>
          <a:p>
            <a:pPr algn="l">
              <a:lnSpc>
                <a:spcPct val="100000"/>
              </a:lnSpc>
            </a:pPr>
            <a:endParaRPr kumimoji="1" lang="zh-CN" altLang="en-US"/>
          </a:p>
        </p:txBody>
      </p:sp>
      <p:sp>
        <p:nvSpPr>
          <p:cNvPr id="52" name="标题 1"/>
          <p:cNvSpPr txBox="1"/>
          <p:nvPr/>
        </p:nvSpPr>
        <p:spPr>
          <a:xfrm>
            <a:off x="5872008" y="2474008"/>
            <a:ext cx="481961" cy="279527"/>
          </a:xfrm>
          <a:prstGeom prst="rect">
            <a:avLst/>
          </a:prstGeom>
          <a:noFill/>
          <a:ln>
            <a:noFill/>
          </a:ln>
        </p:spPr>
        <p:txBody>
          <a:bodyPr vert="horz" wrap="square" lIns="0" tIns="0" rIns="0" bIns="0" rtlCol="0" anchor="b"/>
          <a:p>
            <a:pPr algn="ctr">
              <a:lnSpc>
                <a:spcPct val="130000"/>
              </a:lnSpc>
            </a:pPr>
            <a:r>
              <a:rPr kumimoji="1" lang="en-US" altLang="zh-CN" sz="1600">
                <a:ln w="12700">
                  <a:noFill/>
                </a:ln>
                <a:solidFill>
                  <a:srgbClr val="003BAA">
                    <a:alpha val="100000"/>
                  </a:srgbClr>
                </a:solidFill>
                <a:latin typeface="OPPOSans H" panose="00020600040101010101" charset="-122"/>
                <a:ea typeface="OPPOSans H" panose="00020600040101010101" charset="-122"/>
                <a:cs typeface="OPPOSans H" panose="00020600040101010101" charset="-122"/>
              </a:rPr>
              <a:t>02</a:t>
            </a:r>
            <a:endParaRPr kumimoji="1" lang="zh-CN" altLang="en-US"/>
          </a:p>
        </p:txBody>
      </p:sp>
      <p:cxnSp>
        <p:nvCxnSpPr>
          <p:cNvPr id="53" name="标题 1"/>
          <p:cNvCxnSpPr/>
          <p:nvPr/>
        </p:nvCxnSpPr>
        <p:spPr>
          <a:xfrm>
            <a:off x="673100" y="3674744"/>
            <a:ext cx="10845800" cy="0"/>
          </a:xfrm>
          <a:prstGeom prst="straightConnector1">
            <a:avLst/>
          </a:prstGeom>
          <a:noFill/>
          <a:ln w="6350" cap="sq">
            <a:solidFill>
              <a:schemeClr val="tx1">
                <a:lumMod val="75000"/>
                <a:lumOff val="25000"/>
              </a:schemeClr>
            </a:solidFill>
            <a:miter/>
            <a:tailEnd type="none"/>
          </a:ln>
        </p:spPr>
      </p:cxnSp>
      <p:sp>
        <p:nvSpPr>
          <p:cNvPr id="54" name="标题 1"/>
          <p:cNvSpPr txBox="1"/>
          <p:nvPr/>
        </p:nvSpPr>
        <p:spPr>
          <a:xfrm flipV="1">
            <a:off x="2202180" y="3598544"/>
            <a:ext cx="152400" cy="152400"/>
          </a:xfrm>
          <a:prstGeom prst="ellipse">
            <a:avLst/>
          </a:prstGeom>
          <a:solidFill>
            <a:schemeClr val="accent1"/>
          </a:solidFill>
          <a:ln cap="sq">
            <a:noFill/>
            <a:prstDash val="solid"/>
            <a:miter/>
          </a:ln>
        </p:spPr>
        <p:txBody>
          <a:bodyPr vert="horz" wrap="square" lIns="91440" tIns="45720" rIns="91440" bIns="45720" rtlCol="0" anchor="ctr"/>
          <a:p>
            <a:pPr algn="ctr">
              <a:lnSpc>
                <a:spcPct val="100000"/>
              </a:lnSpc>
            </a:pPr>
            <a:endParaRPr kumimoji="1" lang="zh-CN" altLang="en-US"/>
          </a:p>
        </p:txBody>
      </p:sp>
      <p:sp>
        <p:nvSpPr>
          <p:cNvPr id="55" name="标题 1"/>
          <p:cNvSpPr txBox="1"/>
          <p:nvPr/>
        </p:nvSpPr>
        <p:spPr>
          <a:xfrm flipV="1">
            <a:off x="6019800" y="3598544"/>
            <a:ext cx="152400" cy="152400"/>
          </a:xfrm>
          <a:prstGeom prst="ellipse">
            <a:avLst/>
          </a:prstGeom>
          <a:solidFill>
            <a:schemeClr val="accent2"/>
          </a:solidFill>
          <a:ln cap="sq">
            <a:noFill/>
            <a:prstDash val="solid"/>
            <a:miter/>
          </a:ln>
        </p:spPr>
        <p:txBody>
          <a:bodyPr vert="horz" wrap="square" lIns="91440" tIns="45720" rIns="91440" bIns="45720" rtlCol="0" anchor="ctr"/>
          <a:p>
            <a:pPr algn="ctr">
              <a:lnSpc>
                <a:spcPct val="100000"/>
              </a:lnSpc>
            </a:pPr>
            <a:endParaRPr kumimoji="1" lang="zh-CN" altLang="en-US"/>
          </a:p>
        </p:txBody>
      </p:sp>
      <p:sp>
        <p:nvSpPr>
          <p:cNvPr id="56" name="标题 1"/>
          <p:cNvSpPr txBox="1"/>
          <p:nvPr/>
        </p:nvSpPr>
        <p:spPr>
          <a:xfrm flipV="1">
            <a:off x="9837420" y="3598544"/>
            <a:ext cx="152400" cy="152400"/>
          </a:xfrm>
          <a:prstGeom prst="ellipse">
            <a:avLst/>
          </a:prstGeom>
          <a:solidFill>
            <a:schemeClr val="accent1"/>
          </a:solidFill>
          <a:ln cap="sq">
            <a:noFill/>
            <a:prstDash val="solid"/>
            <a:miter/>
          </a:ln>
        </p:spPr>
        <p:txBody>
          <a:bodyPr vert="horz" wrap="square" lIns="91440" tIns="45720" rIns="91440" bIns="45720" rtlCol="0" anchor="ctr"/>
          <a:p>
            <a:pPr algn="ctr">
              <a:lnSpc>
                <a:spcPct val="100000"/>
              </a:lnSpc>
            </a:pPr>
            <a:endParaRPr kumimoji="1" lang="zh-CN" altLang="en-US"/>
          </a:p>
        </p:txBody>
      </p:sp>
      <p:sp>
        <p:nvSpPr>
          <p:cNvPr id="57" name="标题 1"/>
          <p:cNvSpPr txBox="1"/>
          <p:nvPr/>
        </p:nvSpPr>
        <p:spPr>
          <a:xfrm>
            <a:off x="3523093" y="2470011"/>
            <a:ext cx="1030084" cy="510360"/>
          </a:xfrm>
          <a:prstGeom prst="rightArrow">
            <a:avLst>
              <a:gd name="adj1" fmla="val 53836"/>
              <a:gd name="adj2" fmla="val 49472"/>
            </a:avLst>
          </a:prstGeom>
          <a:solidFill>
            <a:schemeClr val="accent1">
              <a:lumMod val="20000"/>
              <a:lumOff val="80000"/>
            </a:schemeClr>
          </a:solidFill>
          <a:ln cap="sq">
            <a:noFill/>
            <a:prstDash val="solid"/>
            <a:miter/>
          </a:ln>
        </p:spPr>
        <p:txBody>
          <a:bodyPr vert="horz" wrap="square" lIns="91440" tIns="45720" rIns="91440" bIns="45720" rtlCol="0" anchor="ctr"/>
          <a:p>
            <a:pPr algn="ctr">
              <a:lnSpc>
                <a:spcPct val="100000"/>
              </a:lnSpc>
            </a:pPr>
            <a:endParaRPr kumimoji="1" lang="zh-CN" altLang="en-US"/>
          </a:p>
        </p:txBody>
      </p:sp>
      <p:sp>
        <p:nvSpPr>
          <p:cNvPr id="58" name="标题 1"/>
          <p:cNvSpPr txBox="1"/>
          <p:nvPr/>
        </p:nvSpPr>
        <p:spPr>
          <a:xfrm>
            <a:off x="7377187" y="2442242"/>
            <a:ext cx="1030084" cy="510360"/>
          </a:xfrm>
          <a:prstGeom prst="rightArrow">
            <a:avLst>
              <a:gd name="adj1" fmla="val 53836"/>
              <a:gd name="adj2" fmla="val 49472"/>
            </a:avLst>
          </a:prstGeom>
          <a:solidFill>
            <a:schemeClr val="accent1">
              <a:lumMod val="20000"/>
              <a:lumOff val="80000"/>
            </a:schemeClr>
          </a:solidFill>
          <a:ln cap="sq">
            <a:noFill/>
            <a:prstDash val="solid"/>
            <a:miter/>
          </a:ln>
        </p:spPr>
        <p:txBody>
          <a:bodyPr vert="horz" wrap="square" lIns="91440" tIns="45720" rIns="91440" bIns="45720" rtlCol="0" anchor="ctr"/>
          <a:p>
            <a:pPr algn="ctr">
              <a:lnSpc>
                <a:spcPct val="100000"/>
              </a:lnSpc>
            </a:pP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2599690"/>
            <a:ext cx="12172950" cy="1592580"/>
          </a:xfrm>
          <a:prstGeom prst="rect">
            <a:avLst/>
          </a:prstGeom>
          <a:solidFill>
            <a:schemeClr val="accent5">
              <a:lumMod val="20000"/>
              <a:lumOff val="80000"/>
            </a:schemeClr>
          </a:solidFill>
        </p:spPr>
        <p:txBody>
          <a:bodyPr wrap="square" anchor="ctr" anchorCtr="0">
            <a:noAutofit/>
          </a:bodyPr>
          <a:p>
            <a:pPr marL="0" indent="406400" algn="ctr" defTabSz="266700">
              <a:spcBef>
                <a:spcPct val="0"/>
              </a:spcBef>
              <a:spcAft>
                <a:spcPct val="0"/>
              </a:spcAft>
            </a:pPr>
            <a:r>
              <a:rPr lang="zh-CN" altLang="en-US" sz="4000" b="1">
                <a:latin typeface="微软雅黑" panose="020B0503020204020204" charset="-122"/>
                <a:ea typeface="微软雅黑" panose="020B0503020204020204" charset="-122"/>
                <a:cs typeface="微软雅黑" panose="020B0503020204020204" charset="-122"/>
              </a:rPr>
              <a:t>第二讲 </a:t>
            </a:r>
            <a:r>
              <a:rPr lang="en-US" altLang="zh-CN" sz="4000" b="1">
                <a:latin typeface="微软雅黑" panose="020B0503020204020204" charset="-122"/>
                <a:ea typeface="微软雅黑" panose="020B0503020204020204" charset="-122"/>
                <a:cs typeface="微软雅黑" panose="020B0503020204020204" charset="-122"/>
              </a:rPr>
              <a:t> </a:t>
            </a:r>
            <a:r>
              <a:rPr lang="zh-CN" altLang="en-US" sz="4000" b="1">
                <a:latin typeface="微软雅黑" panose="020B0503020204020204" charset="-122"/>
                <a:ea typeface="微软雅黑" panose="020B0503020204020204" charset="-122"/>
                <a:cs typeface="微软雅黑" panose="020B0503020204020204" charset="-122"/>
              </a:rPr>
              <a:t>职业操守</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一、职业操守的概述</a:t>
            </a:r>
            <a:endParaRPr lang="zh-CN" altLang="en-US" sz="3200" b="1"/>
          </a:p>
        </p:txBody>
      </p:sp>
      <p:sp>
        <p:nvSpPr>
          <p:cNvPr id="21" name="标题 1"/>
          <p:cNvSpPr txBox="1"/>
          <p:nvPr/>
        </p:nvSpPr>
        <p:spPr>
          <a:xfrm>
            <a:off x="718820" y="1781810"/>
            <a:ext cx="10952480" cy="3901440"/>
          </a:xfrm>
          <a:prstGeom prst="rect">
            <a:avLst/>
          </a:prstGeom>
          <a:noFill/>
          <a:ln w="9525" cap="sq">
            <a:noFill/>
            <a:miter/>
          </a:ln>
        </p:spPr>
        <p:txBody>
          <a:bodyPr vert="horz" wrap="square" lIns="0" tIns="0" rIns="0" bIns="0" rtlCol="0" anchor="t"/>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t>职业操守是指在职业活动中应当遵循的道德准则和行为规范，涵盖诚实守信、敬业负责、公平公正、尊重他人、遵守法律法规等诸多方面。</a:t>
            </a:r>
            <a:endParaRPr lang="zh-CN" altLang="en-US" sz="2400" b="1"/>
          </a:p>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t>对于大学生而言，职业操守不仅是未来职业成功的重要基石，更是个人品德和社会责任感的体现，在当今社会，职业操守的重要性日益凸显。</a:t>
            </a:r>
            <a:endParaRPr lang="zh-CN" altLang="en-US" sz="2400" b="1"/>
          </a:p>
          <a:p>
            <a:pPr indent="609600" algn="l" fontAlgn="auto">
              <a:lnSpc>
                <a:spcPct val="150000"/>
              </a:lnSpc>
              <a:extLst>
                <a:ext uri="{35155182-B16C-46BC-9424-99874614C6A1}">
                  <wpsdc:indentchars xmlns:wpsdc="http://www.wps.cn/officeDocument/2017/drawingmlCustomData" val="200" checksum="4158780845"/>
                </a:ext>
              </a:extLst>
            </a:pPr>
            <a:endParaRPr lang="zh-CN" altLang="en-US" sz="2400" b="1"/>
          </a:p>
        </p:txBody>
      </p:sp>
      <p:sp>
        <p:nvSpPr>
          <p:cNvPr id="34" name="标题 1"/>
          <p:cNvSpPr txBox="1"/>
          <p:nvPr/>
        </p:nvSpPr>
        <p:spPr>
          <a:xfrm>
            <a:off x="451562" y="1234112"/>
            <a:ext cx="10036097" cy="432000"/>
          </a:xfrm>
          <a:prstGeom prst="rect">
            <a:avLst/>
          </a:prstGeom>
          <a:noFill/>
          <a:ln>
            <a:noFill/>
          </a:ln>
        </p:spPr>
        <p:txBody>
          <a:bodyPr vert="horz" wrap="square" lIns="0" tIns="0" rIns="0" bIns="0" rtlCol="0" anchor="ctr"/>
          <a:p>
            <a:pPr algn="l">
              <a:lnSpc>
                <a:spcPct val="120000"/>
              </a:lnSpc>
            </a:pPr>
            <a:r>
              <a:rPr lang="zh-CN" altLang="en-US" sz="2800" b="1"/>
              <a:t>（一）职业操守的内涵</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001135" y="462280"/>
            <a:ext cx="4064000" cy="583565"/>
          </a:xfrm>
          <a:prstGeom prst="rect">
            <a:avLst/>
          </a:prstGeom>
          <a:noFill/>
        </p:spPr>
        <p:txBody>
          <a:bodyPr wrap="square" rtlCol="0">
            <a:spAutoFit/>
          </a:bodyPr>
          <a:p>
            <a:pPr algn="ctr"/>
            <a:r>
              <a:rPr lang="zh-CN" altLang="en-US" sz="3200" b="1"/>
              <a:t>一、职业操守的概述</a:t>
            </a:r>
            <a:endParaRPr lang="zh-CN" altLang="en-US" sz="3200" b="1"/>
          </a:p>
        </p:txBody>
      </p:sp>
      <p:sp>
        <p:nvSpPr>
          <p:cNvPr id="34" name="标题 1"/>
          <p:cNvSpPr txBox="1"/>
          <p:nvPr/>
        </p:nvSpPr>
        <p:spPr>
          <a:xfrm>
            <a:off x="451562" y="1234112"/>
            <a:ext cx="10036097" cy="432000"/>
          </a:xfrm>
          <a:prstGeom prst="rect">
            <a:avLst/>
          </a:prstGeom>
          <a:noFill/>
          <a:ln>
            <a:noFill/>
          </a:ln>
        </p:spPr>
        <p:txBody>
          <a:bodyPr vert="horz" wrap="square" lIns="0" tIns="0" rIns="0" bIns="0" rtlCol="0" anchor="ctr"/>
          <a:p>
            <a:pPr algn="l">
              <a:lnSpc>
                <a:spcPct val="120000"/>
              </a:lnSpc>
            </a:pPr>
            <a:r>
              <a:rPr lang="zh-CN" altLang="en-US" sz="2800" b="1"/>
              <a:t>（</a:t>
            </a:r>
            <a:r>
              <a:rPr lang="zh-CN" altLang="en-US" sz="2800" b="1"/>
              <a:t>二）职业操守的主要内容</a:t>
            </a:r>
            <a:endParaRPr lang="zh-CN" altLang="en-US" sz="2800" b="1"/>
          </a:p>
        </p:txBody>
      </p:sp>
      <p:sp>
        <p:nvSpPr>
          <p:cNvPr id="4" name="平行四边形 3"/>
          <p:cNvSpPr/>
          <p:nvPr>
            <p:custDataLst>
              <p:tags r:id="rId1"/>
            </p:custDataLst>
          </p:nvPr>
        </p:nvSpPr>
        <p:spPr>
          <a:xfrm rot="16200000">
            <a:off x="4521641" y="4140754"/>
            <a:ext cx="378256" cy="438124"/>
          </a:xfrm>
          <a:prstGeom prst="parallelogram">
            <a:avLst>
              <a:gd name="adj" fmla="val 47404"/>
            </a:avLst>
          </a:prstGeom>
          <a:gradFill>
            <a:gsLst>
              <a:gs pos="0">
                <a:schemeClr val="accent1">
                  <a:lumMod val="85000"/>
                  <a:alpha val="100000"/>
                </a:schemeClr>
              </a:gs>
              <a:gs pos="100000">
                <a:schemeClr val="accent1">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cxnSp>
        <p:nvCxnSpPr>
          <p:cNvPr id="28" name="直接连接符 27"/>
          <p:cNvCxnSpPr/>
          <p:nvPr>
            <p:custDataLst>
              <p:tags r:id="rId2"/>
            </p:custDataLst>
          </p:nvPr>
        </p:nvCxnSpPr>
        <p:spPr>
          <a:xfrm>
            <a:off x="7036092" y="4054580"/>
            <a:ext cx="593236" cy="5896"/>
          </a:xfrm>
          <a:prstGeom prst="line">
            <a:avLst/>
          </a:prstGeom>
          <a:ln w="9525">
            <a:solidFill>
              <a:schemeClr val="accent1">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2" name="矩形 1"/>
          <p:cNvSpPr/>
          <p:nvPr>
            <p:custDataLst>
              <p:tags r:id="rId3"/>
            </p:custDataLst>
          </p:nvPr>
        </p:nvSpPr>
        <p:spPr>
          <a:xfrm>
            <a:off x="8084820" y="3675380"/>
            <a:ext cx="3379470" cy="83693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b="1" kern="0" dirty="0">
                <a:ln>
                  <a:noFill/>
                  <a:prstDash val="sysDot"/>
                </a:ln>
                <a:solidFill>
                  <a:schemeClr val="tx1">
                    <a:lumMod val="85000"/>
                    <a:lumOff val="15000"/>
                  </a:schemeClr>
                </a:solidFill>
                <a:latin typeface="+mn-ea"/>
                <a:cs typeface="+mn-ea"/>
                <a:sym typeface="+mn-ea"/>
              </a:rPr>
              <a:t>公平公正是职业操守的重要准则</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3" name="椭圆 32"/>
          <p:cNvSpPr/>
          <p:nvPr>
            <p:custDataLst>
              <p:tags r:id="rId4"/>
            </p:custDataLst>
          </p:nvPr>
        </p:nvSpPr>
        <p:spPr>
          <a:xfrm>
            <a:off x="7691011" y="3896293"/>
            <a:ext cx="328366" cy="328366"/>
          </a:xfrm>
          <a:prstGeom prst="ellipse">
            <a:avLst/>
          </a:prstGeom>
          <a:gradFill>
            <a:gsLst>
              <a:gs pos="0">
                <a:schemeClr val="accent1">
                  <a:lumMod val="75000"/>
                  <a:lumOff val="25000"/>
                  <a:alpha val="100000"/>
                </a:schemeClr>
              </a:gs>
              <a:gs pos="100000">
                <a:schemeClr val="accent1">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15" name="图片 12" descr="343439383331313b343532303032383bbfcdbba7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7767206" y="3975210"/>
            <a:ext cx="170079" cy="170079"/>
          </a:xfrm>
          <a:prstGeom prst="rect">
            <a:avLst/>
          </a:prstGeom>
        </p:spPr>
      </p:pic>
      <p:sp>
        <p:nvSpPr>
          <p:cNvPr id="10" name="标题"/>
          <p:cNvSpPr/>
          <p:nvPr>
            <p:custDataLst>
              <p:tags r:id="rId8"/>
            </p:custDataLst>
          </p:nvPr>
        </p:nvSpPr>
        <p:spPr>
          <a:xfrm>
            <a:off x="4491254" y="3752066"/>
            <a:ext cx="2399704" cy="617274"/>
          </a:xfrm>
          <a:prstGeom prst="rect">
            <a:avLst/>
          </a:prstGeom>
          <a:gradFill>
            <a:gsLst>
              <a:gs pos="80000">
                <a:schemeClr val="accent1">
                  <a:lumMod val="70000"/>
                  <a:lumOff val="30000"/>
                  <a:alpha val="100000"/>
                </a:schemeClr>
              </a:gs>
              <a:gs pos="20000">
                <a:schemeClr val="accent1">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400" b="1">
                <a:solidFill>
                  <a:schemeClr val="tx1"/>
                </a:solidFill>
                <a:uFillTx/>
                <a:latin typeface="+mn-ea"/>
                <a:cs typeface="+mn-ea"/>
                <a:sym typeface="+mn-ea"/>
              </a:rPr>
              <a:t>公平公正</a:t>
            </a:r>
            <a:endParaRPr lang="zh-CN" altLang="en-US" b="1">
              <a:solidFill>
                <a:srgbClr val="FFFFFF"/>
              </a:solidFill>
              <a:uFillTx/>
              <a:latin typeface="+mn-ea"/>
              <a:cs typeface="+mn-ea"/>
              <a:sym typeface="+mn-ea"/>
            </a:endParaRPr>
          </a:p>
        </p:txBody>
      </p:sp>
      <p:sp>
        <p:nvSpPr>
          <p:cNvPr id="5" name="平行四边形 4"/>
          <p:cNvSpPr/>
          <p:nvPr>
            <p:custDataLst>
              <p:tags r:id="rId9"/>
            </p:custDataLst>
          </p:nvPr>
        </p:nvSpPr>
        <p:spPr>
          <a:xfrm rot="16200000" flipH="1">
            <a:off x="7041535" y="4930375"/>
            <a:ext cx="378256" cy="438124"/>
          </a:xfrm>
          <a:prstGeom prst="parallelogram">
            <a:avLst>
              <a:gd name="adj" fmla="val 47404"/>
            </a:avLst>
          </a:prstGeom>
          <a:gradFill>
            <a:gsLst>
              <a:gs pos="0">
                <a:schemeClr val="accent2">
                  <a:lumMod val="75000"/>
                  <a:alpha val="100000"/>
                </a:schemeClr>
              </a:gs>
              <a:gs pos="100000">
                <a:schemeClr val="accent2">
                  <a:lumMod val="9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cxnSp>
        <p:nvCxnSpPr>
          <p:cNvPr id="7" name="直接连接符 6"/>
          <p:cNvCxnSpPr/>
          <p:nvPr>
            <p:custDataLst>
              <p:tags r:id="rId10"/>
            </p:custDataLst>
          </p:nvPr>
        </p:nvCxnSpPr>
        <p:spPr>
          <a:xfrm flipH="1">
            <a:off x="4312104" y="4850097"/>
            <a:ext cx="590061" cy="0"/>
          </a:xfrm>
          <a:prstGeom prst="line">
            <a:avLst/>
          </a:prstGeom>
          <a:ln w="9525">
            <a:solidFill>
              <a:schemeClr val="accent2">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9" name="矩形 8"/>
          <p:cNvSpPr/>
          <p:nvPr>
            <p:custDataLst>
              <p:tags r:id="rId11"/>
            </p:custDataLst>
          </p:nvPr>
        </p:nvSpPr>
        <p:spPr>
          <a:xfrm flipH="1">
            <a:off x="994410" y="4465320"/>
            <a:ext cx="2862580" cy="83693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b="1" kern="0" dirty="0">
                <a:ln>
                  <a:noFill/>
                  <a:prstDash val="sysDot"/>
                </a:ln>
                <a:solidFill>
                  <a:schemeClr val="tx1">
                    <a:lumMod val="85000"/>
                    <a:lumOff val="15000"/>
                  </a:schemeClr>
                </a:solidFill>
                <a:latin typeface="+mn-ea"/>
                <a:cs typeface="+mn-ea"/>
                <a:sym typeface="+mn-ea"/>
              </a:rPr>
              <a:t>尊重他人是职业操守的基本要求</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13" name="标题"/>
          <p:cNvSpPr/>
          <p:nvPr>
            <p:custDataLst>
              <p:tags r:id="rId12"/>
            </p:custDataLst>
          </p:nvPr>
        </p:nvSpPr>
        <p:spPr>
          <a:xfrm flipH="1">
            <a:off x="5050474" y="4541687"/>
            <a:ext cx="2399704" cy="617274"/>
          </a:xfrm>
          <a:prstGeom prst="rect">
            <a:avLst/>
          </a:prstGeom>
          <a:gradFill>
            <a:gsLst>
              <a:gs pos="80000">
                <a:schemeClr val="accent2">
                  <a:lumMod val="70000"/>
                  <a:lumOff val="30000"/>
                  <a:alpha val="100000"/>
                </a:schemeClr>
              </a:gs>
              <a:gs pos="20000">
                <a:schemeClr val="accent2">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400" b="1">
                <a:solidFill>
                  <a:schemeClr val="tx1"/>
                </a:solidFill>
                <a:uFillTx/>
                <a:latin typeface="+mn-ea"/>
                <a:cs typeface="+mn-ea"/>
                <a:sym typeface="+mn-ea"/>
              </a:rPr>
              <a:t>尊重他人</a:t>
            </a:r>
            <a:endParaRPr lang="zh-CN" altLang="en-US" sz="2400" b="1">
              <a:solidFill>
                <a:schemeClr val="tx1"/>
              </a:solidFill>
              <a:uFillTx/>
              <a:latin typeface="+mn-ea"/>
              <a:cs typeface="+mn-ea"/>
              <a:sym typeface="+mn-ea"/>
            </a:endParaRPr>
          </a:p>
        </p:txBody>
      </p:sp>
      <p:sp>
        <p:nvSpPr>
          <p:cNvPr id="8" name="椭圆 7"/>
          <p:cNvSpPr/>
          <p:nvPr>
            <p:custDataLst>
              <p:tags r:id="rId13"/>
            </p:custDataLst>
          </p:nvPr>
        </p:nvSpPr>
        <p:spPr>
          <a:xfrm flipH="1">
            <a:off x="3932941" y="4680472"/>
            <a:ext cx="328366" cy="328366"/>
          </a:xfrm>
          <a:prstGeom prst="ellipse">
            <a:avLst/>
          </a:prstGeom>
          <a:gradFill>
            <a:gsLst>
              <a:gs pos="0">
                <a:schemeClr val="accent2">
                  <a:lumMod val="75000"/>
                  <a:lumOff val="25000"/>
                  <a:alpha val="100000"/>
                </a:schemeClr>
              </a:gs>
              <a:gs pos="100000">
                <a:schemeClr val="accent2">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19" name="图片 14" descr="343439383331313b343532303033303bd2d1b9bad3a6d3c3"/>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031813" y="4772541"/>
            <a:ext cx="161008" cy="161008"/>
          </a:xfrm>
          <a:prstGeom prst="rect">
            <a:avLst/>
          </a:prstGeom>
        </p:spPr>
      </p:pic>
      <p:sp>
        <p:nvSpPr>
          <p:cNvPr id="6" name="平行四边形 5"/>
          <p:cNvSpPr/>
          <p:nvPr>
            <p:custDataLst>
              <p:tags r:id="rId17"/>
            </p:custDataLst>
          </p:nvPr>
        </p:nvSpPr>
        <p:spPr>
          <a:xfrm rot="16200000">
            <a:off x="4521641" y="5690969"/>
            <a:ext cx="378256" cy="438124"/>
          </a:xfrm>
          <a:prstGeom prst="parallelogram">
            <a:avLst>
              <a:gd name="adj" fmla="val 47404"/>
            </a:avLst>
          </a:prstGeom>
          <a:gradFill>
            <a:gsLst>
              <a:gs pos="0">
                <a:schemeClr val="accent1">
                  <a:lumMod val="85000"/>
                  <a:alpha val="100000"/>
                </a:schemeClr>
              </a:gs>
              <a:gs pos="100000">
                <a:schemeClr val="accent1">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cxnSp>
        <p:nvCxnSpPr>
          <p:cNvPr id="11" name="直接连接符 10"/>
          <p:cNvCxnSpPr/>
          <p:nvPr>
            <p:custDataLst>
              <p:tags r:id="rId18"/>
            </p:custDataLst>
          </p:nvPr>
        </p:nvCxnSpPr>
        <p:spPr>
          <a:xfrm flipV="1">
            <a:off x="7039267" y="5610692"/>
            <a:ext cx="590061" cy="454"/>
          </a:xfrm>
          <a:prstGeom prst="line">
            <a:avLst/>
          </a:prstGeom>
          <a:ln w="9525">
            <a:solidFill>
              <a:schemeClr val="accent1">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14" name="矩形 13"/>
          <p:cNvSpPr/>
          <p:nvPr>
            <p:custDataLst>
              <p:tags r:id="rId19"/>
            </p:custDataLst>
          </p:nvPr>
        </p:nvSpPr>
        <p:spPr>
          <a:xfrm>
            <a:off x="8084820" y="5225415"/>
            <a:ext cx="3510915" cy="83693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b="1" kern="0" dirty="0">
                <a:ln>
                  <a:noFill/>
                  <a:prstDash val="sysDot"/>
                </a:ln>
                <a:solidFill>
                  <a:schemeClr val="tx1">
                    <a:lumMod val="85000"/>
                    <a:lumOff val="15000"/>
                  </a:schemeClr>
                </a:solidFill>
                <a:latin typeface="+mn-ea"/>
                <a:cs typeface="+mn-ea"/>
                <a:sym typeface="+mn-ea"/>
              </a:rPr>
              <a:t>遵守法律法规是职业操守的底线要求</a:t>
            </a:r>
            <a:endParaRPr lang="zh-CN" altLang="en-US" sz="2000" b="1" kern="0" dirty="0">
              <a:ln>
                <a:noFill/>
                <a:prstDash val="sysDot"/>
              </a:ln>
              <a:solidFill>
                <a:schemeClr val="tx1">
                  <a:lumMod val="85000"/>
                  <a:lumOff val="15000"/>
                </a:schemeClr>
              </a:solidFill>
              <a:latin typeface="+mn-ea"/>
              <a:cs typeface="+mn-ea"/>
              <a:sym typeface="+mn-ea"/>
            </a:endParaRPr>
          </a:p>
        </p:txBody>
      </p:sp>
      <p:sp>
        <p:nvSpPr>
          <p:cNvPr id="12" name="椭圆 11"/>
          <p:cNvSpPr/>
          <p:nvPr>
            <p:custDataLst>
              <p:tags r:id="rId20"/>
            </p:custDataLst>
          </p:nvPr>
        </p:nvSpPr>
        <p:spPr>
          <a:xfrm>
            <a:off x="7691011" y="5446508"/>
            <a:ext cx="328366" cy="328366"/>
          </a:xfrm>
          <a:prstGeom prst="ellipse">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16" name="图片 12" descr="343439383331313b343532303032383bbfcdbba7b9dcc0ed"/>
          <p:cNvPicPr>
            <a:picLocks noChangeAspect="1"/>
          </p:cNvPicPr>
          <p:nvPr>
            <p:custDataLst>
              <p:tags r:id="rId21"/>
            </p:custDataLst>
          </p:nvPr>
        </p:nvPicPr>
        <p:blipFill>
          <a:blip r:embed="rId6">
            <a:extLst>
              <a:ext uri="{96DAC541-7B7A-43D3-8B79-37D633B846F1}">
                <asvg:svgBlip xmlns:asvg="http://schemas.microsoft.com/office/drawing/2016/SVG/main" r:embed="rId7"/>
              </a:ext>
            </a:extLst>
          </a:blip>
          <a:stretch>
            <a:fillRect/>
          </a:stretch>
        </p:blipFill>
        <p:spPr>
          <a:xfrm>
            <a:off x="7767206" y="5525425"/>
            <a:ext cx="170079" cy="170079"/>
          </a:xfrm>
          <a:prstGeom prst="rect">
            <a:avLst/>
          </a:prstGeom>
        </p:spPr>
      </p:pic>
      <p:sp>
        <p:nvSpPr>
          <p:cNvPr id="17" name="标题"/>
          <p:cNvSpPr/>
          <p:nvPr>
            <p:custDataLst>
              <p:tags r:id="rId22"/>
            </p:custDataLst>
          </p:nvPr>
        </p:nvSpPr>
        <p:spPr>
          <a:xfrm>
            <a:off x="4491254" y="5302281"/>
            <a:ext cx="2399704" cy="617274"/>
          </a:xfrm>
          <a:prstGeom prst="rect">
            <a:avLst/>
          </a:prstGeom>
          <a:gradFill>
            <a:gsLst>
              <a:gs pos="80000">
                <a:schemeClr val="accent1">
                  <a:lumMod val="70000"/>
                  <a:lumOff val="30000"/>
                  <a:alpha val="100000"/>
                </a:schemeClr>
              </a:gs>
              <a:gs pos="20000">
                <a:schemeClr val="accent1">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400" b="1">
                <a:solidFill>
                  <a:schemeClr val="tx1"/>
                </a:solidFill>
                <a:uFillTx/>
                <a:latin typeface="+mn-ea"/>
                <a:cs typeface="+mn-ea"/>
                <a:sym typeface="+mn-ea"/>
              </a:rPr>
              <a:t>遵守法律法规</a:t>
            </a:r>
            <a:endParaRPr lang="zh-CN" altLang="en-US" sz="2400" b="1">
              <a:solidFill>
                <a:schemeClr val="tx1"/>
              </a:solidFill>
              <a:uFillTx/>
              <a:latin typeface="+mn-ea"/>
              <a:cs typeface="+mn-ea"/>
              <a:sym typeface="+mn-ea"/>
            </a:endParaRPr>
          </a:p>
        </p:txBody>
      </p:sp>
      <p:sp>
        <p:nvSpPr>
          <p:cNvPr id="35" name="平行四边形 34"/>
          <p:cNvSpPr/>
          <p:nvPr>
            <p:custDataLst>
              <p:tags r:id="rId23"/>
            </p:custDataLst>
          </p:nvPr>
        </p:nvSpPr>
        <p:spPr>
          <a:xfrm rot="16200000">
            <a:off x="4537516" y="2429429"/>
            <a:ext cx="378256" cy="438124"/>
          </a:xfrm>
          <a:prstGeom prst="parallelogram">
            <a:avLst>
              <a:gd name="adj" fmla="val 47404"/>
            </a:avLst>
          </a:prstGeom>
          <a:gradFill>
            <a:gsLst>
              <a:gs pos="0">
                <a:schemeClr val="accent1">
                  <a:lumMod val="85000"/>
                  <a:alpha val="100000"/>
                </a:schemeClr>
              </a:gs>
              <a:gs pos="100000">
                <a:schemeClr val="accent1">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cxnSp>
        <p:nvCxnSpPr>
          <p:cNvPr id="36" name="直接连接符 35"/>
          <p:cNvCxnSpPr/>
          <p:nvPr>
            <p:custDataLst>
              <p:tags r:id="rId24"/>
            </p:custDataLst>
          </p:nvPr>
        </p:nvCxnSpPr>
        <p:spPr>
          <a:xfrm>
            <a:off x="7051967" y="2343255"/>
            <a:ext cx="593236" cy="5896"/>
          </a:xfrm>
          <a:prstGeom prst="line">
            <a:avLst/>
          </a:prstGeom>
          <a:ln w="9525">
            <a:solidFill>
              <a:schemeClr val="accent1">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7" name="矩形 36"/>
          <p:cNvSpPr/>
          <p:nvPr>
            <p:custDataLst>
              <p:tags r:id="rId25"/>
            </p:custDataLst>
          </p:nvPr>
        </p:nvSpPr>
        <p:spPr>
          <a:xfrm>
            <a:off x="8100695" y="1964055"/>
            <a:ext cx="3385185" cy="83693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b="1" kern="0" dirty="0">
                <a:ln>
                  <a:noFill/>
                  <a:prstDash val="sysDot"/>
                </a:ln>
                <a:solidFill>
                  <a:schemeClr val="tx1">
                    <a:lumMod val="85000"/>
                    <a:lumOff val="15000"/>
                  </a:schemeClr>
                </a:solidFill>
                <a:latin typeface="+mn-ea"/>
                <a:cs typeface="+mn-ea"/>
                <a:sym typeface="+mn-ea"/>
              </a:rPr>
              <a:t>诚实守信是职业操守的核心原则之一</a:t>
            </a:r>
            <a:endParaRPr lang="zh-CN" altLang="en-US" sz="2000" b="1" kern="0" dirty="0">
              <a:ln>
                <a:noFill/>
                <a:prstDash val="sysDot"/>
              </a:ln>
              <a:solidFill>
                <a:schemeClr val="tx1">
                  <a:lumMod val="85000"/>
                  <a:lumOff val="15000"/>
                </a:schemeClr>
              </a:solidFill>
              <a:latin typeface="+mn-ea"/>
              <a:cs typeface="+mn-ea"/>
              <a:sym typeface="+mn-ea"/>
            </a:endParaRPr>
          </a:p>
        </p:txBody>
      </p:sp>
      <p:sp>
        <p:nvSpPr>
          <p:cNvPr id="38" name="椭圆 37"/>
          <p:cNvSpPr/>
          <p:nvPr>
            <p:custDataLst>
              <p:tags r:id="rId26"/>
            </p:custDataLst>
          </p:nvPr>
        </p:nvSpPr>
        <p:spPr>
          <a:xfrm>
            <a:off x="7706886" y="2184968"/>
            <a:ext cx="328366" cy="328366"/>
          </a:xfrm>
          <a:prstGeom prst="ellipse">
            <a:avLst/>
          </a:prstGeom>
          <a:gradFill>
            <a:gsLst>
              <a:gs pos="0">
                <a:schemeClr val="accent1">
                  <a:lumMod val="75000"/>
                  <a:lumOff val="25000"/>
                  <a:alpha val="100000"/>
                </a:schemeClr>
              </a:gs>
              <a:gs pos="100000">
                <a:schemeClr val="accent1">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39" name="图片 12" descr="343439383331313b343532303032383bbfcdbba7b9dcc0ed"/>
          <p:cNvPicPr>
            <a:picLocks noChangeAspect="1"/>
          </p:cNvPicPr>
          <p:nvPr>
            <p:custDataLst>
              <p:tags r:id="rId27"/>
            </p:custDataLst>
          </p:nvPr>
        </p:nvPicPr>
        <p:blipFill>
          <a:blip r:embed="rId6">
            <a:extLst>
              <a:ext uri="{96DAC541-7B7A-43D3-8B79-37D633B846F1}">
                <asvg:svgBlip xmlns:asvg="http://schemas.microsoft.com/office/drawing/2016/SVG/main" r:embed="rId7"/>
              </a:ext>
            </a:extLst>
          </a:blip>
          <a:stretch>
            <a:fillRect/>
          </a:stretch>
        </p:blipFill>
        <p:spPr>
          <a:xfrm>
            <a:off x="7783081" y="2263885"/>
            <a:ext cx="170079" cy="170079"/>
          </a:xfrm>
          <a:prstGeom prst="rect">
            <a:avLst/>
          </a:prstGeom>
        </p:spPr>
      </p:pic>
      <p:sp>
        <p:nvSpPr>
          <p:cNvPr id="40" name="标题"/>
          <p:cNvSpPr/>
          <p:nvPr>
            <p:custDataLst>
              <p:tags r:id="rId28"/>
            </p:custDataLst>
          </p:nvPr>
        </p:nvSpPr>
        <p:spPr>
          <a:xfrm>
            <a:off x="4507129" y="2040741"/>
            <a:ext cx="2399704" cy="617274"/>
          </a:xfrm>
          <a:prstGeom prst="rect">
            <a:avLst/>
          </a:prstGeom>
          <a:gradFill>
            <a:gsLst>
              <a:gs pos="80000">
                <a:schemeClr val="accent1">
                  <a:lumMod val="70000"/>
                  <a:lumOff val="30000"/>
                  <a:alpha val="100000"/>
                </a:schemeClr>
              </a:gs>
              <a:gs pos="20000">
                <a:schemeClr val="accent1">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400" b="1">
                <a:solidFill>
                  <a:schemeClr val="tx1"/>
                </a:solidFill>
                <a:uFillTx/>
                <a:latin typeface="+mn-ea"/>
                <a:cs typeface="+mn-ea"/>
                <a:sym typeface="+mn-ea"/>
              </a:rPr>
              <a:t>诚实守信</a:t>
            </a:r>
            <a:endParaRPr lang="zh-CN" altLang="en-US" sz="2400" b="1">
              <a:solidFill>
                <a:schemeClr val="tx1"/>
              </a:solidFill>
              <a:uFillTx/>
              <a:latin typeface="+mn-ea"/>
              <a:cs typeface="+mn-ea"/>
              <a:sym typeface="+mn-ea"/>
            </a:endParaRPr>
          </a:p>
        </p:txBody>
      </p:sp>
      <p:sp>
        <p:nvSpPr>
          <p:cNvPr id="41" name="平行四边形 40"/>
          <p:cNvSpPr/>
          <p:nvPr>
            <p:custDataLst>
              <p:tags r:id="rId29"/>
            </p:custDataLst>
          </p:nvPr>
        </p:nvSpPr>
        <p:spPr>
          <a:xfrm rot="16200000" flipH="1">
            <a:off x="7057410" y="3219050"/>
            <a:ext cx="378256" cy="438124"/>
          </a:xfrm>
          <a:prstGeom prst="parallelogram">
            <a:avLst>
              <a:gd name="adj" fmla="val 47404"/>
            </a:avLst>
          </a:prstGeom>
          <a:gradFill>
            <a:gsLst>
              <a:gs pos="0">
                <a:schemeClr val="accent2">
                  <a:lumMod val="75000"/>
                  <a:alpha val="100000"/>
                </a:schemeClr>
              </a:gs>
              <a:gs pos="100000">
                <a:schemeClr val="accent2">
                  <a:lumMod val="90000"/>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cxnSp>
        <p:nvCxnSpPr>
          <p:cNvPr id="42" name="直接连接符 41"/>
          <p:cNvCxnSpPr/>
          <p:nvPr>
            <p:custDataLst>
              <p:tags r:id="rId30"/>
            </p:custDataLst>
          </p:nvPr>
        </p:nvCxnSpPr>
        <p:spPr>
          <a:xfrm flipH="1">
            <a:off x="4327979" y="3138772"/>
            <a:ext cx="590061" cy="0"/>
          </a:xfrm>
          <a:prstGeom prst="line">
            <a:avLst/>
          </a:prstGeom>
          <a:ln w="9525">
            <a:solidFill>
              <a:schemeClr val="accent2">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43" name="矩形 42"/>
          <p:cNvSpPr/>
          <p:nvPr>
            <p:custDataLst>
              <p:tags r:id="rId31"/>
            </p:custDataLst>
          </p:nvPr>
        </p:nvSpPr>
        <p:spPr>
          <a:xfrm flipH="1">
            <a:off x="1151255" y="2753995"/>
            <a:ext cx="2721610" cy="83693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2000" b="1" kern="0" dirty="0">
                <a:ln>
                  <a:noFill/>
                  <a:prstDash val="sysDot"/>
                </a:ln>
                <a:solidFill>
                  <a:schemeClr val="tx1">
                    <a:lumMod val="85000"/>
                    <a:lumOff val="15000"/>
                  </a:schemeClr>
                </a:solidFill>
                <a:latin typeface="+mn-ea"/>
                <a:cs typeface="+mn-ea"/>
                <a:sym typeface="+mn-ea"/>
              </a:rPr>
              <a:t>敬业负责是职业操守的重要体现</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44" name="标题"/>
          <p:cNvSpPr/>
          <p:nvPr>
            <p:custDataLst>
              <p:tags r:id="rId32"/>
            </p:custDataLst>
          </p:nvPr>
        </p:nvSpPr>
        <p:spPr>
          <a:xfrm flipH="1">
            <a:off x="5066349" y="2830362"/>
            <a:ext cx="2399704" cy="617274"/>
          </a:xfrm>
          <a:prstGeom prst="rect">
            <a:avLst/>
          </a:prstGeom>
          <a:gradFill>
            <a:gsLst>
              <a:gs pos="80000">
                <a:schemeClr val="accent2">
                  <a:lumMod val="70000"/>
                  <a:lumOff val="30000"/>
                  <a:alpha val="100000"/>
                </a:schemeClr>
              </a:gs>
              <a:gs pos="20000">
                <a:schemeClr val="accent2">
                  <a:alpha val="100000"/>
                </a:schemeClr>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400" b="1">
                <a:solidFill>
                  <a:schemeClr val="tx1"/>
                </a:solidFill>
                <a:uFillTx/>
                <a:latin typeface="+mn-ea"/>
                <a:cs typeface="+mn-ea"/>
                <a:sym typeface="+mn-ea"/>
              </a:rPr>
              <a:t>敬业负责</a:t>
            </a:r>
            <a:endParaRPr lang="zh-CN" altLang="en-US" sz="2400" b="1">
              <a:solidFill>
                <a:schemeClr val="tx1"/>
              </a:solidFill>
              <a:uFillTx/>
              <a:latin typeface="+mn-ea"/>
              <a:cs typeface="+mn-ea"/>
              <a:sym typeface="+mn-ea"/>
            </a:endParaRPr>
          </a:p>
        </p:txBody>
      </p:sp>
      <p:sp>
        <p:nvSpPr>
          <p:cNvPr id="45" name="椭圆 44"/>
          <p:cNvSpPr/>
          <p:nvPr>
            <p:custDataLst>
              <p:tags r:id="rId33"/>
            </p:custDataLst>
          </p:nvPr>
        </p:nvSpPr>
        <p:spPr>
          <a:xfrm flipH="1">
            <a:off x="3948816" y="2969147"/>
            <a:ext cx="328366" cy="328366"/>
          </a:xfrm>
          <a:prstGeom prst="ellipse">
            <a:avLst/>
          </a:prstGeom>
          <a:gradFill>
            <a:gsLst>
              <a:gs pos="0">
                <a:schemeClr val="accent2">
                  <a:lumMod val="75000"/>
                  <a:lumOff val="25000"/>
                  <a:alpha val="100000"/>
                </a:schemeClr>
              </a:gs>
              <a:gs pos="100000">
                <a:schemeClr val="accent2">
                  <a:lumMod val="85000"/>
                  <a:lumOff val="15000"/>
                  <a:alpha val="100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46" name="图片 14" descr="343439383331313b343532303033303bd2d1b9bad3a6d3c3"/>
          <p:cNvPicPr>
            <a:picLocks noChangeAspect="1"/>
          </p:cNvPicPr>
          <p:nvPr>
            <p:custDataLst>
              <p:tags r:id="rId34"/>
            </p:custDataLst>
          </p:nvPr>
        </p:nvPicPr>
        <p:blipFill>
          <a:blip r:embed="rId15">
            <a:extLst>
              <a:ext uri="{96DAC541-7B7A-43D3-8B79-37D633B846F1}">
                <asvg:svgBlip xmlns:asvg="http://schemas.microsoft.com/office/drawing/2016/SVG/main" r:embed="rId16"/>
              </a:ext>
            </a:extLst>
          </a:blip>
          <a:stretch>
            <a:fillRect/>
          </a:stretch>
        </p:blipFill>
        <p:spPr>
          <a:xfrm>
            <a:off x="4047688" y="3061216"/>
            <a:ext cx="161008" cy="1610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1*l_h_f*1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1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2"/>
  <p:tag name="KSO_WM_UNIT_ID" val="diagram20231057_1*l_h_i*1_1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02.xml><?xml version="1.0" encoding="utf-8"?>
<p:tagLst xmlns:p="http://schemas.openxmlformats.org/presentationml/2006/main">
  <p:tag name="KSO_WM_UNIT_VALUE" val="56*58"/>
  <p:tag name="KSO_WM_UNIT_HIGHLIGHT" val="0"/>
  <p:tag name="KSO_WM_UNIT_COMPATIBLE" val="0"/>
  <p:tag name="KSO_WM_UNIT_DIAGRAM_ISNUMVISUAL" val="0"/>
  <p:tag name="KSO_WM_UNIT_DIAGRAM_ISREFERUNIT" val="0"/>
  <p:tag name="KSO_WM_UNIT_TYPE" val="l_h_x"/>
  <p:tag name="KSO_WM_UNIT_INDEX" val="1_1_1"/>
  <p:tag name="KSO_WM_UNIT_ID" val="diagram20231057_1*l_h_x*1_1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057_1*l_h_a*1_1_1"/>
  <p:tag name="KSO_WM_TEMPLATE_CATEGORY" val="diagram"/>
  <p:tag name="KSO_WM_TEMPLATE_INDEX" val="20231057"/>
  <p:tag name="KSO_WM_UNIT_LAYERLEVEL" val="1_1_1"/>
  <p:tag name="KSO_WM_TAG_VERSION" val="3.0"/>
  <p:tag name="KSO_WM_BEAUTIFY_FLAG" val="#wm#"/>
  <p:tag name="KSO_WM_UNIT_VALUE" val="26"/>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DIAGRAM_USE_COLOR_VALUE" val="{&quot;color_scheme&quot;:1,&quot;color_type&quot;:1,&quot;theme_color_indexes&quot;:[5,6,5,6,5,6]}"/>
</p:tagLst>
</file>

<file path=ppt/tags/tag10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1"/>
  <p:tag name="KSO_WM_UNIT_ID" val="diagram20231057_1*l_h_i*1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0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3"/>
  <p:tag name="KSO_WM_UNIT_ID" val="diagram20231057_1*l_h_i*1_2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6"/>
  <p:tag name="KSO_WM_DIAGRAM_USE_COLOR_VALUE" val="{&quot;color_scheme&quot;:1,&quot;color_type&quot;:1,&quot;theme_color_indexes&quot;:[5,6,5,6,5,6]}"/>
</p:tagLst>
</file>

<file path=ppt/tags/tag1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1057_1*l_h_f*1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1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057_1*l_h_a*1_2_1"/>
  <p:tag name="KSO_WM_TEMPLATE_CATEGORY" val="diagram"/>
  <p:tag name="KSO_WM_TEMPLATE_INDEX" val="20231057"/>
  <p:tag name="KSO_WM_UNIT_LAYERLEVEL" val="1_1_1"/>
  <p:tag name="KSO_WM_TAG_VERSION" val="3.0"/>
  <p:tag name="KSO_WM_UNIT_VALUE" val="26"/>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DIAGRAM_USE_COLOR_VALUE" val="{&quot;color_scheme&quot;:1,&quot;color_type&quot;:1,&quot;theme_color_indexes&quot;:[5,6,5,6,5,6]}"/>
</p:tagLst>
</file>

<file path=ppt/tags/tag1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2"/>
  <p:tag name="KSO_WM_UNIT_ID" val="diagram20231057_1*l_h_i*1_2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09.xml><?xml version="1.0" encoding="utf-8"?>
<p:tagLst xmlns:p="http://schemas.openxmlformats.org/presentationml/2006/main">
  <p:tag name="KSO_WM_UNIT_VALUE" val="53*48"/>
  <p:tag name="KSO_WM_UNIT_HIGHLIGHT" val="0"/>
  <p:tag name="KSO_WM_UNIT_COMPATIBLE" val="0"/>
  <p:tag name="KSO_WM_UNIT_DIAGRAM_ISNUMVISUAL" val="0"/>
  <p:tag name="KSO_WM_UNIT_DIAGRAM_ISREFERUNIT" val="0"/>
  <p:tag name="KSO_WM_UNIT_TYPE" val="l_h_x"/>
  <p:tag name="KSO_WM_UNIT_INDEX" val="1_2_1"/>
  <p:tag name="KSO_WM_UNIT_ID" val="diagram20231057_1*l_h_x*1_2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1"/>
  <p:tag name="KSO_WM_UNIT_ID" val="diagram20231057_1*l_h_i*1_3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15000000596046448,&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3"/>
  <p:tag name="KSO_WM_UNIT_ID" val="diagram20231057_1*l_h_i*1_3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7"/>
  <p:tag name="KSO_WM_DIAGRAM_USE_COLOR_VALUE" val="{&quot;color_scheme&quot;:1,&quot;color_type&quot;:1,&quot;theme_color_indexes&quot;:[5,6,5,6,5,6]}"/>
</p:tagLst>
</file>

<file path=ppt/tags/tag1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1057_1*l_h_f*1_3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内容，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1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2"/>
  <p:tag name="KSO_WM_UNIT_ID" val="diagram20231057_1*l_h_i*1_3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114.xml><?xml version="1.0" encoding="utf-8"?>
<p:tagLst xmlns:p="http://schemas.openxmlformats.org/presentationml/2006/main">
  <p:tag name="KSO_WM_UNIT_VALUE" val="56*58"/>
  <p:tag name="KSO_WM_UNIT_HIGHLIGHT" val="0"/>
  <p:tag name="KSO_WM_UNIT_COMPATIBLE" val="0"/>
  <p:tag name="KSO_WM_UNIT_DIAGRAM_ISNUMVISUAL" val="0"/>
  <p:tag name="KSO_WM_UNIT_DIAGRAM_ISREFERUNIT" val="0"/>
  <p:tag name="KSO_WM_UNIT_TYPE" val="l_h_x"/>
  <p:tag name="KSO_WM_UNIT_INDEX" val="1_3_1"/>
  <p:tag name="KSO_WM_UNIT_ID" val="diagram20231057_1*l_h_x*1_3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057_1*l_h_a*1_3_1"/>
  <p:tag name="KSO_WM_TEMPLATE_CATEGORY" val="diagram"/>
  <p:tag name="KSO_WM_TEMPLATE_INDEX" val="20231057"/>
  <p:tag name="KSO_WM_UNIT_LAYERLEVEL" val="1_1_1"/>
  <p:tag name="KSO_WM_TAG_VERSION" val="3.0"/>
  <p:tag name="KSO_WM_UNIT_VALUE" val="26"/>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30000001192092896,&quot;colorType&quot;:1,&quot;foreColorIndex&quot;:7,&quot;pos&quot;:0.800000011920929,&quot;transparency&quot;:0},{&quot;brightness&quot;:0,&quot;colorType&quot;:1,&quot;foreColorIndex&quot;:7,&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DIAGRAM_USE_COLOR_VALUE" val="{&quot;color_scheme&quot;:1,&quot;color_type&quot;:1,&quot;theme_color_indexes&quot;:[5,6,5,6,5,6]}"/>
</p:tagLst>
</file>

<file path=ppt/tags/tag1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1_1"/>
  <p:tag name="KSO_WM_UNIT_ID" val="diagram20231057_1*l_h_i*2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1_3"/>
  <p:tag name="KSO_WM_UNIT_ID" val="diagram20231057_1*l_h_i*2_1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5"/>
  <p:tag name="KSO_WM_DIAGRAM_USE_COLOR_VALUE" val="{&quot;color_scheme&quot;:1,&quot;color_type&quot;:1,&quot;theme_color_indexes&quot;:[5,6,5,6,5,6]}"/>
</p:tagLst>
</file>

<file path=ppt/tags/tag1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2_1_1"/>
  <p:tag name="KSO_WM_UNIT_ID" val="diagram20231057_1*l_h_f*2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1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1_2"/>
  <p:tag name="KSO_WM_UNIT_ID" val="diagram20231057_1*l_h_i*2_1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VALUE" val="56*58"/>
  <p:tag name="KSO_WM_UNIT_HIGHLIGHT" val="0"/>
  <p:tag name="KSO_WM_UNIT_COMPATIBLE" val="0"/>
  <p:tag name="KSO_WM_UNIT_DIAGRAM_ISNUMVISUAL" val="0"/>
  <p:tag name="KSO_WM_UNIT_DIAGRAM_ISREFERUNIT" val="0"/>
  <p:tag name="KSO_WM_UNIT_TYPE" val="l_h_x"/>
  <p:tag name="KSO_WM_UNIT_INDEX" val="2_1_1"/>
  <p:tag name="KSO_WM_UNIT_ID" val="diagram20231057_1*l_h_x*2_1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2_1_1"/>
  <p:tag name="KSO_WM_UNIT_ID" val="diagram20231057_1*l_h_a*2_1_1"/>
  <p:tag name="KSO_WM_TEMPLATE_CATEGORY" val="diagram"/>
  <p:tag name="KSO_WM_TEMPLATE_INDEX" val="20231057"/>
  <p:tag name="KSO_WM_UNIT_LAYERLEVEL" val="1_1_1"/>
  <p:tag name="KSO_WM_TAG_VERSION" val="3.0"/>
  <p:tag name="KSO_WM_BEAUTIFY_FLAG" val="#wm#"/>
  <p:tag name="KSO_WM_UNIT_VALUE" val="26"/>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DIAGRAM_USE_COLOR_VALUE" val="{&quot;color_scheme&quot;:1,&quot;color_type&quot;:1,&quot;theme_color_indexes&quot;:[5,6,5,6,5,6]}"/>
</p:tagLst>
</file>

<file path=ppt/tags/tag1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2_1"/>
  <p:tag name="KSO_WM_UNIT_ID" val="diagram20231057_1*l_h_i*2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2_3"/>
  <p:tag name="KSO_WM_UNIT_ID" val="diagram20231057_1*l_h_i*2_2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6"/>
  <p:tag name="KSO_WM_DIAGRAM_USE_COLOR_VALUE" val="{&quot;color_scheme&quot;:1,&quot;color_type&quot;:1,&quot;theme_color_indexes&quot;:[5,6,5,6,5,6]}"/>
</p:tagLst>
</file>

<file path=ppt/tags/tag1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2_2_1"/>
  <p:tag name="KSO_WM_UNIT_ID" val="diagram20231057_1*l_h_f*2_2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BEAUTIFY_FLAG" val="#wm#"/>
  <p:tag name="KSO_WM_DIAGRAM_GROUP_CODE" val="l1-1"/>
  <p:tag name="KSO_WM_DIAGRAM_VERSION" val="3"/>
  <p:tag name="KSO_WM_DIAGRAM_COLOR_TRICK" val="4"/>
  <p:tag name="KSO_WM_DIAGRAM_COLOR_TEXT_CAN_REMOVE" val="n"/>
  <p:tag name="KSO_WM_UNIT_PRESET_TEXT" val="单击此处添加文本，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1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2_2_1"/>
  <p:tag name="KSO_WM_UNIT_ID" val="diagram20231057_1*l_h_a*2_2_1"/>
  <p:tag name="KSO_WM_TEMPLATE_CATEGORY" val="diagram"/>
  <p:tag name="KSO_WM_TEMPLATE_INDEX" val="20231057"/>
  <p:tag name="KSO_WM_UNIT_LAYERLEVEL" val="1_1_1"/>
  <p:tag name="KSO_WM_TAG_VERSION" val="3.0"/>
  <p:tag name="KSO_WM_UNIT_VALUE" val="26"/>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DIAGRAM_GROUP_CODE" val="l1-1"/>
  <p:tag name="KSO_WM_DIAGRAM_VERSION" val="3"/>
  <p:tag name="KSO_WM_DIAGRAM_COLOR_TRICK" val="4"/>
  <p:tag name="KSO_WM_DIAGRAM_COLOR_TEXT_CAN_REMOVE" val="n"/>
  <p:tag name="KSO_WM_UNIT_PRESET_TEXT" val="单击此处添加标题"/>
  <p:tag name="KSO_WM_UNIT_FILL_TYPE" val="3"/>
  <p:tag name="KSO_WM_DIAGRAM_USE_COLOR_VALUE" val="{&quot;color_scheme&quot;:1,&quot;color_type&quot;:1,&quot;theme_color_indexes&quot;:[5,6,5,6,5,6]}"/>
</p:tagLst>
</file>

<file path=ppt/tags/tag1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2_2_2"/>
  <p:tag name="KSO_WM_UNIT_ID" val="diagram20231057_1*l_h_i*2_2_2"/>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127.xml><?xml version="1.0" encoding="utf-8"?>
<p:tagLst xmlns:p="http://schemas.openxmlformats.org/presentationml/2006/main">
  <p:tag name="KSO_WM_UNIT_VALUE" val="53*48"/>
  <p:tag name="KSO_WM_UNIT_HIGHLIGHT" val="0"/>
  <p:tag name="KSO_WM_UNIT_COMPATIBLE" val="0"/>
  <p:tag name="KSO_WM_UNIT_DIAGRAM_ISNUMVISUAL" val="0"/>
  <p:tag name="KSO_WM_UNIT_DIAGRAM_ISREFERUNIT" val="0"/>
  <p:tag name="KSO_WM_UNIT_TYPE" val="l_h_x"/>
  <p:tag name="KSO_WM_UNIT_INDEX" val="2_2_1"/>
  <p:tag name="KSO_WM_UNIT_ID" val="diagram20231057_1*l_h_x*2_2_1"/>
  <p:tag name="KSO_WM_TEMPLATE_CATEGORY" val="diagram"/>
  <p:tag name="KSO_WM_TEMPLATE_INDEX" val="20231057"/>
  <p:tag name="KSO_WM_UNIT_LAYERLEVEL" val="1_1_1"/>
  <p:tag name="KSO_WM_TAG_VERSION" val="3.0"/>
  <p:tag name="KSO_WM_BEAUTIFY_FLAG" val="#wm#"/>
  <p:tag name="KSO_WM_DIAGRAM_MAX_ITEMCNT" val="6"/>
  <p:tag name="KSO_WM_DIAGRAM_MIN_ITEMCNT" val="3"/>
  <p:tag name="KSO_WM_DIAGRAM_VIRTUALLY_FRAME" val="{&quot;height&quot;:220.09748283326152,&quot;left&quot;:90.65,&quot;top&quot;:125.40125732421875,&quot;width&quot;:813.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28.xml><?xml version="1.0" encoding="utf-8"?>
<p:tagLst xmlns:p="http://schemas.openxmlformats.org/presentationml/2006/main">
  <p:tag name="KSO_WM_DIAGRAM_VIRTUALLY_FRAME" val="{&quot;height&quot;:371.15,&quot;left&quot;:46.3,&quot;top&quot;:119.9,&quot;width&quot;:899.2}"/>
</p:tagLst>
</file>

<file path=ppt/tags/tag129.xml><?xml version="1.0" encoding="utf-8"?>
<p:tagLst xmlns:p="http://schemas.openxmlformats.org/presentationml/2006/main">
  <p:tag name="KSO_WM_DIAGRAM_VIRTUALLY_FRAME" val="{&quot;height&quot;:371.15,&quot;left&quot;:46.3,&quot;top&quot;:119.9,&quot;width&quot;:899.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371.15,&quot;left&quot;:46.3,&quot;top&quot;:119.9,&quot;width&quot;:899.2}"/>
</p:tagLst>
</file>

<file path=ppt/tags/tag131.xml><?xml version="1.0" encoding="utf-8"?>
<p:tagLst xmlns:p="http://schemas.openxmlformats.org/presentationml/2006/main">
  <p:tag name="KSO_WM_DIAGRAM_VIRTUALLY_FRAME" val="{&quot;height&quot;:371.15,&quot;left&quot;:46.3,&quot;top&quot;:119.9,&quot;width&quot;:899.2}"/>
</p:tagLst>
</file>

<file path=ppt/tags/tag132.xml><?xml version="1.0" encoding="utf-8"?>
<p:tagLst xmlns:p="http://schemas.openxmlformats.org/presentationml/2006/main">
  <p:tag name="KSO_WM_DIAGRAM_VIRTUALLY_FRAME" val="{&quot;height&quot;:371.15,&quot;left&quot;:46.3,&quot;top&quot;:119.9,&quot;width&quot;:899.2}"/>
</p:tagLst>
</file>

<file path=ppt/tags/tag133.xml><?xml version="1.0" encoding="utf-8"?>
<p:tagLst xmlns:p="http://schemas.openxmlformats.org/presentationml/2006/main">
  <p:tag name="KSO_WM_DIAGRAM_VIRTUALLY_FRAME" val="{&quot;height&quot;:371.15,&quot;left&quot;:46.3,&quot;top&quot;:119.9,&quot;width&quot;:899.2}"/>
</p:tagLst>
</file>

<file path=ppt/tags/tag134.xml><?xml version="1.0" encoding="utf-8"?>
<p:tagLst xmlns:p="http://schemas.openxmlformats.org/presentationml/2006/main">
  <p:tag name="KSO_WM_DIAGRAM_VIRTUALLY_FRAME" val="{&quot;height&quot;:371.15,&quot;left&quot;:46.3,&quot;top&quot;:119.9,&quot;width&quot;:899.2}"/>
</p:tagLst>
</file>

<file path=ppt/tags/tag135.xml><?xml version="1.0" encoding="utf-8"?>
<p:tagLst xmlns:p="http://schemas.openxmlformats.org/presentationml/2006/main">
  <p:tag name="KSO_WM_DIAGRAM_VIRTUALLY_FRAME" val="{&quot;height&quot;:371.15,&quot;left&quot;:46.3,&quot;top&quot;:119.9,&quot;width&quot;:899.2}"/>
</p:tagLst>
</file>

<file path=ppt/tags/tag136.xml><?xml version="1.0" encoding="utf-8"?>
<p:tagLst xmlns:p="http://schemas.openxmlformats.org/presentationml/2006/main">
  <p:tag name="KSO_WM_DIAGRAM_VIRTUALLY_FRAME" val="{&quot;height&quot;:371.15,&quot;left&quot;:46.3,&quot;top&quot;:119.9,&quot;width&quot;:899.2}"/>
</p:tagLst>
</file>

<file path=ppt/tags/tag137.xml><?xml version="1.0" encoding="utf-8"?>
<p:tagLst xmlns:p="http://schemas.openxmlformats.org/presentationml/2006/main">
  <p:tag name="KSO_WM_DIAGRAM_VIRTUALLY_FRAME" val="{&quot;height&quot;:371.15,&quot;left&quot;:46.3,&quot;top&quot;:119.9,&quot;width&quot;:899.2}"/>
</p:tagLst>
</file>

<file path=ppt/tags/tag138.xml><?xml version="1.0" encoding="utf-8"?>
<p:tagLst xmlns:p="http://schemas.openxmlformats.org/presentationml/2006/main">
  <p:tag name="KSO_WM_DIAGRAM_VIRTUALLY_FRAME" val="{&quot;height&quot;:371.15,&quot;left&quot;:46.3,&quot;top&quot;:119.9,&quot;width&quot;:899.2}"/>
</p:tagLst>
</file>

<file path=ppt/tags/tag139.xml><?xml version="1.0" encoding="utf-8"?>
<p:tagLst xmlns:p="http://schemas.openxmlformats.org/presentationml/2006/main">
  <p:tag name="KSO_WM_DIAGRAM_VIRTUALLY_FRAME" val="{&quot;height&quot;:371.15,&quot;left&quot;:46.3,&quot;top&quot;:119.9,&quot;width&quot;:899.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371.15,&quot;left&quot;:46.3,&quot;top&quot;:119.9,&quot;width&quot;:899.2}"/>
</p:tagLst>
</file>

<file path=ppt/tags/tag141.xml><?xml version="1.0" encoding="utf-8"?>
<p:tagLst xmlns:p="http://schemas.openxmlformats.org/presentationml/2006/main">
  <p:tag name="KSO_WM_DIAGRAM_VIRTUALLY_FRAME" val="{&quot;height&quot;:371.15,&quot;left&quot;:46.3,&quot;top&quot;:119.9,&quot;width&quot;:899.2}"/>
</p:tagLst>
</file>

<file path=ppt/tags/tag142.xml><?xml version="1.0" encoding="utf-8"?>
<p:tagLst xmlns:p="http://schemas.openxmlformats.org/presentationml/2006/main">
  <p:tag name="KSO_WM_DIAGRAM_VIRTUALLY_FRAME" val="{&quot;height&quot;:371.15,&quot;left&quot;:46.3,&quot;top&quot;:119.9,&quot;width&quot;:899.2}"/>
</p:tagLst>
</file>

<file path=ppt/tags/tag143.xml><?xml version="1.0" encoding="utf-8"?>
<p:tagLst xmlns:p="http://schemas.openxmlformats.org/presentationml/2006/main">
  <p:tag name="KSO_WM_DIAGRAM_VIRTUALLY_FRAME" val="{&quot;height&quot;:371.15,&quot;left&quot;:46.3,&quot;top&quot;:119.9,&quot;width&quot;:899.2}"/>
</p:tagLst>
</file>

<file path=ppt/tags/tag144.xml><?xml version="1.0" encoding="utf-8"?>
<p:tagLst xmlns:p="http://schemas.openxmlformats.org/presentationml/2006/main">
  <p:tag name="KSO_WM_UNIT_TEXT_FILL_FORE_SCHEMECOLOR_INDEX_BRIGHTNESS" val="0.5"/>
  <p:tag name="KSO_WM_UNIT_TEXT_FILL_FORE_SCHEMECOLOR_INDEX" val="13"/>
  <p:tag name="KSO_WM_UNIT_TEXT_FILL_TYPE" val="1"/>
</p:tagLst>
</file>

<file path=ppt/tags/tag145.xml><?xml version="1.0" encoding="utf-8"?>
<p:tagLst xmlns:p="http://schemas.openxmlformats.org/presentationml/2006/main">
  <p:tag name="ISPRING_PRESENTATION_TITLE" val="yiyao"/>
  <p:tag name="ISPRING_SCORM_RATE_SLIDES" val="0"/>
  <p:tag name="ISPRING_SCORM_PASSING_SCORE" val="0.000000"/>
  <p:tag name="ISPRING_ULTRA_SCORM_COURSE_ID" val="AAFE5A67-E405-4338-825A-6F0CBD5D1FE8"/>
  <p:tag name="ISPRINGONLINEFOLDERID" val="0"/>
  <p:tag name="ISPRINGONLINEFOLDERPATH" val="Content List"/>
  <p:tag name="ISPRINGCLOUDFOLDERID" val="0"/>
  <p:tag name="ISPRINGCLOUDFOLDERPATH" val="Repository"/>
  <p:tag name="ISPRING_OUTPUT_FOLDER" val="G:\第十三批\545189"/>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KSO_WPP_MARK_KEY" val="0aec4c57-b01b-489e-8a10-6aaf6417f8c4"/>
  <p:tag name="COMMONDATA" val="eyJoZGlkIjoiZTEwODk2MWMxMjhiNzczNzE3MmUyZDk0YWVjNDA1Y2EifQ=="/>
  <p:tag name="RESOURCE_RECORD_KEY" val="{&quot;29&quot;:[50000076,50000162]}"/>
  <p:tag name="resource_record_key" val="{&quot;29&quot;:[50000076,50000162],&quot;70&quot;:[331405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FILL_FORE_SCHEMECOLOR_INDEX_BRIGHTNESS" val="-0.5"/>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69.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71.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72.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73.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74.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75.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76.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77.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78.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79.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81.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82.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83.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84.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85.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86.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87.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88.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89.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91.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92.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93.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94.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95.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96.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97.xml><?xml version="1.0" encoding="utf-8"?>
<p:tagLst xmlns:p="http://schemas.openxmlformats.org/presentationml/2006/main">
  <p:tag name="KSO_WM_DIAGRAM_VIRTUALLY_FRAME" val="{&quot;height&quot;:327.78960629921255,&quot;left&quot;:30.496456692913387,&quot;top&quot;:122.1051968503937,&quot;width&quot;:910.3500000000001}"/>
</p:tagLst>
</file>

<file path=ppt/tags/tag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1"/>
  <p:tag name="KSO_WM_UNIT_ID" val="diagram20231057_1*l_h_i*1_1_1"/>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4"/>
  <p:tag name="KSO_WM_DIAGRAM_COLOR_TEXT_CAN_REMOVE" val="n"/>
  <p:tag name="KSO_WM_UNIT_FILL_TYPE" val="3"/>
  <p:tag name="KSO_WM_DIAGRAM_USE_COLOR_VALUE" val="{&quot;color_scheme&quot;:1,&quot;color_type&quot;:1,&quot;theme_color_indexes&quot;:[5,6,5,6,5,6]}"/>
</p:tagLst>
</file>

<file path=ppt/tags/tag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3"/>
  <p:tag name="KSO_WM_UNIT_ID" val="diagram20231057_1*l_h_i*1_1_3"/>
  <p:tag name="KSO_WM_TEMPLATE_CATEGORY" val="diagram"/>
  <p:tag name="KSO_WM_TEMPLATE_INDEX" val="20231057"/>
  <p:tag name="KSO_WM_UNIT_LAYERLEVEL" val="1_1_1"/>
  <p:tag name="KSO_WM_TAG_VERSION" val="3.0"/>
  <p:tag name="KSO_WM_DIAGRAM_MAX_ITEMCNT" val="6"/>
  <p:tag name="KSO_WM_DIAGRAM_MIN_ITEMCNT" val="3"/>
  <p:tag name="KSO_WM_DIAGRAM_VIRTUALLY_FRAME" val="{&quot;height&quot;:210.0974853515625,&quot;left&quot;:78.3,&quot;top&quot;:270.15125732421876,&quot;width&quot;:834.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GROUP_CODE" val="l1-1"/>
  <p:tag name="KSO_WM_DIAGRAM_VERSION" val="3"/>
  <p:tag name="KSO_WM_DIAGRAM_COLOR_TRICK" val="4"/>
  <p:tag name="KSO_WM_DIAGRAM_COLOR_TEXT_CAN_REMOVE" val="n"/>
  <p:tag name="KSO_WM_UNIT_LINE_FORE_SCHEMECOLOR_INDEX" val="5"/>
  <p:tag name="KSO_WM_DIAGRAM_USE_COLOR_VALUE" val="{&quot;color_scheme&quot;:1,&quot;color_type&quot;:1,&quot;theme_color_indexes&quot;:[5,6,5,6,5,6]}"/>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2019</Words>
  <Application>WPS 演示</Application>
  <PresentationFormat>宽屏</PresentationFormat>
  <Paragraphs>189</Paragraphs>
  <Slides>16</Slides>
  <Notes>106</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16</vt:i4>
      </vt:variant>
    </vt:vector>
  </HeadingPairs>
  <TitlesOfParts>
    <vt:vector size="40" baseType="lpstr">
      <vt:lpstr>Arial</vt:lpstr>
      <vt:lpstr>宋体</vt:lpstr>
      <vt:lpstr>Wingdings</vt:lpstr>
      <vt:lpstr>Impact</vt:lpstr>
      <vt:lpstr>微软雅黑</vt:lpstr>
      <vt:lpstr>Wingdings</vt:lpstr>
      <vt:lpstr>Calibri</vt:lpstr>
      <vt:lpstr>Tahoma</vt:lpstr>
      <vt:lpstr>Lato Regular</vt:lpstr>
      <vt:lpstr>Segoe Print</vt:lpstr>
      <vt:lpstr>Roboto Medium</vt:lpstr>
      <vt:lpstr>Verdana</vt:lpstr>
      <vt:lpstr>思源黑体 CN Light</vt:lpstr>
      <vt:lpstr>Arial Unicode MS</vt:lpstr>
      <vt:lpstr>等线</vt:lpstr>
      <vt:lpstr>黑体</vt:lpstr>
      <vt:lpstr>Source Han Sans CN Bold</vt:lpstr>
      <vt:lpstr>Source Han Sans</vt:lpstr>
      <vt:lpstr>OPPOSans B</vt:lpstr>
      <vt:lpstr>OPPOSans H</vt:lpstr>
      <vt:lpstr>楷体</vt:lpstr>
      <vt:lpstr>第一PPT，www.1ppt.com</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医疗医药</dc:title>
  <dc:creator>第一PPT</dc:creator>
  <cp:keywords>www.1ppt.com</cp:keywords>
  <dc:description>www.1ppt.com</dc:description>
  <cp:lastModifiedBy>Giraffe</cp:lastModifiedBy>
  <cp:revision>235</cp:revision>
  <dcterms:created xsi:type="dcterms:W3CDTF">2017-12-25T04:47:00Z</dcterms:created>
  <dcterms:modified xsi:type="dcterms:W3CDTF">2025-04-16T10:39:41Z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4FA03906CB624E51948B24F0FD1B7DD7_12</vt:lpwstr>
  </property>
  <property fmtid="{D5CDD505-2E9C-101B-9397-08002B2CF9AE}" pid="3" name="KSOProductBuildVer">
    <vt:lpwstr>2052-12.1.0.20784</vt:lpwstr>
  </property>
</Properties>
</file>