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77" r:id="rId4"/>
  </p:sldMasterIdLst>
  <p:notesMasterIdLst>
    <p:notesMasterId r:id="rId6"/>
  </p:notesMasterIdLst>
  <p:handoutMasterIdLst>
    <p:handoutMasterId r:id="rId26"/>
  </p:handoutMasterIdLst>
  <p:sldIdLst>
    <p:sldId id="906" r:id="rId5"/>
    <p:sldId id="914" r:id="rId7"/>
    <p:sldId id="930" r:id="rId8"/>
    <p:sldId id="916" r:id="rId9"/>
    <p:sldId id="917" r:id="rId10"/>
    <p:sldId id="931" r:id="rId11"/>
    <p:sldId id="932" r:id="rId12"/>
    <p:sldId id="918" r:id="rId13"/>
    <p:sldId id="919" r:id="rId14"/>
    <p:sldId id="920" r:id="rId15"/>
    <p:sldId id="922" r:id="rId16"/>
    <p:sldId id="923" r:id="rId17"/>
    <p:sldId id="924" r:id="rId18"/>
    <p:sldId id="925" r:id="rId19"/>
    <p:sldId id="926" r:id="rId20"/>
    <p:sldId id="927" r:id="rId21"/>
    <p:sldId id="928" r:id="rId22"/>
    <p:sldId id="929" r:id="rId23"/>
    <p:sldId id="911" r:id="rId24"/>
    <p:sldId id="908" r:id="rId25"/>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F8DEB2F-65BF-4165-8B53-CC9141C026C9}">
          <p14:sldIdLst>
            <p14:sldId id="906"/>
            <p14:sldId id="914"/>
            <p14:sldId id="930"/>
            <p14:sldId id="916"/>
            <p14:sldId id="917"/>
            <p14:sldId id="931"/>
            <p14:sldId id="932"/>
            <p14:sldId id="918"/>
            <p14:sldId id="919"/>
            <p14:sldId id="920"/>
            <p14:sldId id="922"/>
            <p14:sldId id="923"/>
            <p14:sldId id="924"/>
            <p14:sldId id="925"/>
            <p14:sldId id="926"/>
            <p14:sldId id="927"/>
            <p14:sldId id="928"/>
            <p14:sldId id="929"/>
            <p14:sldId id="911"/>
            <p14:sldId id="908"/>
          </p14:sldIdLst>
        </p14:section>
        <p14:section name="无标题节" id="{09DFF1DE-1501-44EF-8FBA-4E5D2886EED1}">
          <p14:sldIdLst/>
        </p14:section>
        <p14:section name="无标题节" id="{7304AD29-A1A0-4572-94D8-D0EDC0B279F1}">
          <p14:sldIdLst/>
        </p14:section>
      </p14:sectionLst>
    </p:ext>
    <p:ext uri="{EFAFB233-063F-42B5-8137-9DF3F51BA10A}">
      <p15:sldGuideLst xmlns:p15="http://schemas.microsoft.com/office/powerpoint/2012/main">
        <p15:guide id="1" orient="horz" pos="214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 id="1" name="user1013" initials="u" lastIdx="0" clrIdx="1"/>
  <p:cmAuthor id="2" name="jiayuan" initials="j" lastIdx="2" clrIdx="1"/>
  <p:cmAuthor id="3" name="apple" initials="a" lastIdx="2" clrIdx="2"/>
  <p:cmAuthor id="4" name="uji" initials="u" lastIdx="9" clrIdx="3"/>
  <p:cmAuthor id="75" name="作者" initials="A" lastIdx="0" clrIdx="24"/>
  <p:cmAuthor id="5" name="admin" initials="a" lastIdx="1" clrIdx="4"/>
  <p:cmAuthor id="6" name="99400" initials="9" lastIdx="1" clrIdx="5"/>
  <p:cmAuthor id="7" name="1206988966@qq.com" initials="1" lastIdx="1" clrIdx="2"/>
  <p:cmAuthor id="8" name="姜伟光" initials="姜" lastIdx="1" clrIdx="0"/>
  <p:cmAuthor id="9" name="QZ7773" initials="Q" lastIdx="1" clrIdx="4"/>
  <p:cmAuthor id="10" name="张继文" initials="Z" lastIdx="1" clrIdx="10"/>
  <p:cmAuthor id="2001" name="骆倩怡_Znauj26B" initials="authorId_382814100" lastIdx="0" clrIdx="0"/>
  <p:cmAuthor id="2002" name="llp" initials="l" lastIdx="1" clrIdx="9"/>
  <p:cmAuthor id="11" name="未知用户3" initials="未" lastIdx="2" clrIdx="0"/>
  <p:cmAuthor id="12" name="未知用户1" initials="未" lastIdx="26" clrIdx="0"/>
  <p:cmAuthor id="13" name="Mia Vida Villanueva"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EB8"/>
    <a:srgbClr val="E9ECF3"/>
    <a:srgbClr val="203864"/>
    <a:srgbClr val="5DD1F6"/>
    <a:srgbClr val="009DDC"/>
    <a:srgbClr val="1693E8"/>
    <a:srgbClr val="2F5597"/>
    <a:srgbClr val="2E50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76" autoAdjust="0"/>
    <p:restoredTop sz="94660"/>
  </p:normalViewPr>
  <p:slideViewPr>
    <p:cSldViewPr snapToGrid="0" showGuides="1">
      <p:cViewPr varScale="1">
        <p:scale>
          <a:sx n="115" d="100"/>
          <a:sy n="115" d="100"/>
        </p:scale>
        <p:origin x="642" y="102"/>
      </p:cViewPr>
      <p:guideLst>
        <p:guide orient="horz" pos="214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1" Type="http://schemas.openxmlformats.org/officeDocument/2006/relationships/tags" Target="tags/tag214.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extLst>
      <c:ext uri="{0b15fc19-7d7d-44ad-8c2d-2c3a37ce22c3}">
        <chartProps xmlns="https://web.wps.cn/et/2018/main" chartId="{9c0ba1a1-d571-4496-8606-fee9cdad3f90}"/>
      </c:ext>
    </c:extLst>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E694C0-AD40-41EF-9FF3-B8B56D1ACC2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282BA-B897-4086-AB17-B83555154A3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9" name="组合 8"/>
          <p:cNvGrpSpPr/>
          <p:nvPr userDrawn="1"/>
        </p:nvGrpSpPr>
        <p:grpSpPr>
          <a:xfrm>
            <a:off x="0" y="-26640"/>
            <a:ext cx="12192000" cy="6884640"/>
            <a:chOff x="0" y="-26640"/>
            <a:chExt cx="12192000" cy="6884640"/>
          </a:xfrm>
        </p:grpSpPr>
        <p:sp>
          <p:nvSpPr>
            <p:cNvPr id="10" name="矩形 9"/>
            <p:cNvSpPr/>
            <p:nvPr/>
          </p:nvSpPr>
          <p:spPr>
            <a:xfrm>
              <a:off x="0" y="0"/>
              <a:ext cx="12192000" cy="68580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6640"/>
              <a:ext cx="12192000" cy="6858000"/>
            </a:xfrm>
            <a:prstGeom prst="rect">
              <a:avLst/>
            </a:prstGeom>
            <a:solidFill>
              <a:schemeClr val="l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40" name="矩形"/>
          <p:cNvSpPr/>
          <p:nvPr userDrawn="1"/>
        </p:nvSpPr>
        <p:spPr>
          <a:xfrm>
            <a:off x="179400" y="180000"/>
            <a:ext cx="11833200" cy="6498000"/>
          </a:xfrm>
          <a:prstGeom prst="rect">
            <a:avLst/>
          </a:prstGeom>
          <a:no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L 形"/>
          <p:cNvSpPr/>
          <p:nvPr userDrawn="1"/>
        </p:nvSpPr>
        <p:spPr>
          <a:xfrm>
            <a:off x="90488" y="6030595"/>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p:cNvSpPr/>
          <p:nvPr userDrawn="1"/>
        </p:nvSpPr>
        <p:spPr>
          <a:xfrm flipH="1" flipV="1">
            <a:off x="11358646" y="95333"/>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数字占位符"/>
          <p:cNvSpPr>
            <a:spLocks noGrp="1"/>
          </p:cNvSpPr>
          <p:nvPr>
            <p:ph type="body" sz="quarter" idx="10" hasCustomPrompt="1"/>
          </p:nvPr>
        </p:nvSpPr>
        <p:spPr>
          <a:xfrm>
            <a:off x="457631" y="1684762"/>
            <a:ext cx="4223383" cy="3323987"/>
          </a:xfrm>
          <a:prstGeom prst="rect">
            <a:avLst/>
          </a:prstGeom>
          <a:noFill/>
        </p:spPr>
        <p:txBody>
          <a:bodyPr wrap="square" rtlCol="0" anchor="ctr">
            <a:spAutoFit/>
          </a:bodyPr>
          <a:lstStyle>
            <a:lvl1pPr marL="0" indent="0" algn="ctr">
              <a:lnSpc>
                <a:spcPct val="100000"/>
              </a:lnSpc>
              <a:buFontTx/>
              <a:buNone/>
              <a:defRPr lang="zh-CN" altLang="en-US" sz="21000" b="0" i="0" u="none" dirty="0">
                <a:solidFill>
                  <a:schemeClr val="accent1"/>
                </a:solidFill>
                <a:effectLst/>
                <a:latin typeface="Impact" panose="020B0806030902050204" pitchFamily="34" charset="0"/>
                <a:ea typeface="+mj-ea"/>
                <a:cs typeface="Arial" panose="020B0604020202020204" pitchFamily="34" charset="0"/>
              </a:defRPr>
            </a:lvl1pPr>
          </a:lstStyle>
          <a:p>
            <a:pPr marL="0" lvl="0"/>
            <a:r>
              <a:rPr lang="en-US" altLang="zh-CN" dirty="0" smtClean="0"/>
              <a:t>01</a:t>
            </a:r>
            <a:endParaRPr lang="zh-CN" altLang="en-US" dirty="0"/>
          </a:p>
        </p:txBody>
      </p:sp>
      <p:sp>
        <p:nvSpPr>
          <p:cNvPr id="16" name="标题占位符"/>
          <p:cNvSpPr>
            <a:spLocks noGrp="1"/>
          </p:cNvSpPr>
          <p:nvPr>
            <p:ph type="body" sz="quarter" idx="11" hasCustomPrompt="1"/>
          </p:nvPr>
        </p:nvSpPr>
        <p:spPr>
          <a:xfrm>
            <a:off x="5108360" y="2238968"/>
            <a:ext cx="6848334" cy="861774"/>
          </a:xfrm>
          <a:prstGeom prst="rect">
            <a:avLst/>
          </a:prstGeom>
        </p:spPr>
        <p:txBody>
          <a:bodyPr wrap="square" anchor="ctr">
            <a:spAutoFit/>
          </a:bodyPr>
          <a:lstStyle>
            <a:lvl1pPr marL="0" indent="0" algn="l">
              <a:lnSpc>
                <a:spcPct val="100000"/>
              </a:lnSpc>
              <a:buNone/>
              <a:defRPr lang="zh-CN" altLang="en-US" sz="5000" b="1" spc="600" dirty="0">
                <a:solidFill>
                  <a:schemeClr val="accent3"/>
                </a:solidFill>
                <a:latin typeface="+mj-ea"/>
                <a:ea typeface="+mj-ea"/>
              </a:defRPr>
            </a:lvl1pPr>
          </a:lstStyle>
          <a:p>
            <a:pPr marL="0" lvl="0"/>
            <a:r>
              <a:rPr lang="zh-CN" altLang="en-US" dirty="0" smtClean="0"/>
              <a:t>添加标题</a:t>
            </a:r>
            <a:endParaRPr lang="zh-CN" altLang="en-US" dirty="0"/>
          </a:p>
        </p:txBody>
      </p:sp>
      <p:sp>
        <p:nvSpPr>
          <p:cNvPr id="17" name="文本占位符"/>
          <p:cNvSpPr>
            <a:spLocks noGrp="1"/>
          </p:cNvSpPr>
          <p:nvPr>
            <p:ph type="body" sz="quarter" idx="12" hasCustomPrompt="1"/>
          </p:nvPr>
        </p:nvSpPr>
        <p:spPr>
          <a:xfrm>
            <a:off x="5108361" y="3738372"/>
            <a:ext cx="6426414" cy="1015663"/>
          </a:xfrm>
          <a:prstGeom prst="rect">
            <a:avLst/>
          </a:prstGeom>
        </p:spPr>
        <p:txBody>
          <a:bodyPr wrap="square" anchor="t">
            <a:spAutoFit/>
          </a:bodyPr>
          <a:lstStyle>
            <a:lvl1pPr marL="0" indent="0">
              <a:lnSpc>
                <a:spcPct val="150000"/>
              </a:lnSpc>
              <a:buNone/>
              <a:defRPr sz="2000" spc="120" baseline="0">
                <a:solidFill>
                  <a:schemeClr val="accent3"/>
                </a:solidFill>
              </a:defRPr>
            </a:lvl1pPr>
          </a:lstStyle>
          <a:p>
            <a:pPr lvl="0"/>
            <a:r>
              <a:rPr lang="zh-CN" altLang="en-US" dirty="0" smtClean="0"/>
              <a:t>单击此处添加您的文字内容，或复制文本粘贴至此，字间距和行间距均可自行调节。</a:t>
            </a:r>
            <a:endParaRPr lang="zh-CN" altLang="en-US" dirty="0"/>
          </a:p>
        </p:txBody>
      </p:sp>
      <p:sp>
        <p:nvSpPr>
          <p:cNvPr id="18" name="标题占位符"/>
          <p:cNvSpPr>
            <a:spLocks noGrp="1"/>
          </p:cNvSpPr>
          <p:nvPr>
            <p:ph type="body" sz="quarter" idx="13" hasCustomPrompt="1"/>
          </p:nvPr>
        </p:nvSpPr>
        <p:spPr>
          <a:xfrm>
            <a:off x="514781" y="4523958"/>
            <a:ext cx="4223383" cy="677108"/>
          </a:xfrm>
          <a:prstGeom prst="rect">
            <a:avLst/>
          </a:prstGeom>
          <a:noFill/>
          <a:ln>
            <a:noFill/>
          </a:ln>
        </p:spPr>
        <p:txBody>
          <a:bodyPr wrap="square" anchor="ctr">
            <a:spAutoFit/>
          </a:bodyPr>
          <a:lstStyle>
            <a:lvl1pPr marL="0" indent="0" algn="ctr">
              <a:lnSpc>
                <a:spcPct val="100000"/>
              </a:lnSpc>
              <a:buNone/>
              <a:defRPr lang="zh-CN" altLang="en-US" sz="3800" b="1" spc="0" baseline="0" dirty="0">
                <a:solidFill>
                  <a:schemeClr val="accent2"/>
                </a:solidFill>
                <a:latin typeface="+mj-ea"/>
                <a:ea typeface="+mj-ea"/>
              </a:defRPr>
            </a:lvl1pPr>
          </a:lstStyle>
          <a:p>
            <a:pPr marL="0" lvl="0"/>
            <a:r>
              <a:rPr lang="en-US" altLang="zh-CN" dirty="0" smtClean="0"/>
              <a:t>PART ONE</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wipe(left)">
                                      <p:cBhvr>
                                        <p:cTn id="27" dur="500"/>
                                        <p:tgtEl>
                                          <p:spTgt spid="16">
                                            <p:txEl>
                                              <p:pRg st="0" end="0"/>
                                            </p:txEl>
                                          </p:spTgt>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2" grpId="0" bldLvl="0" animBg="1"/>
      <p:bldP spid="15" grpId="0">
        <p:tmplLst>
          <p:tmpl lvl="0">
            <p:tnLst>
              <p:par>
                <p:cTn presetID="2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tmplLst>
          <p:tmpl lvl="0">
            <p:tnLst>
              <p:par>
                <p:cTn presetID="9"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dissolve">
                      <p:cBhvr>
                        <p:cTn dur="500"/>
                        <p:tgtEl>
                          <p:spTgt spid="18"/>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fld>
            <a:endParaRPr lang="zh-CN" altLang="en-US"/>
          </a:p>
        </p:txBody>
      </p:sp>
      <p:sp>
        <p:nvSpPr>
          <p:cNvPr id="11" name="TextBox 10"/>
          <p:cNvSpPr txBox="1"/>
          <p:nvPr userDrawn="1"/>
        </p:nvSpPr>
        <p:spPr>
          <a:xfrm>
            <a:off x="1530332"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9" Type="http://schemas.openxmlformats.org/officeDocument/2006/relationships/theme" Target="../theme/theme2.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6"/>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A88CB-3051-4E72-A6B3-D21F2826843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48B8D-8BFF-4AD3-A26E-F2EBF9AE6B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67.xml"/><Relationship Id="rId7" Type="http://schemas.openxmlformats.org/officeDocument/2006/relationships/image" Target="../media/image5.png"/><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microsoft.com/office/2007/relationships/hdphoto" Target="../media/image4.wdp"/><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image" Target="../media/image7.svg"/><Relationship Id="rId6" Type="http://schemas.openxmlformats.org/officeDocument/2006/relationships/image" Target="../media/image6.pn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9" Type="http://schemas.openxmlformats.org/officeDocument/2006/relationships/slideLayout" Target="../slideLayouts/slideLayout8.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102.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image" Target="../media/image9.svg"/><Relationship Id="rId15" Type="http://schemas.openxmlformats.org/officeDocument/2006/relationships/image" Target="../media/image8.png"/><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2" Type="http://schemas.openxmlformats.org/officeDocument/2006/relationships/slideLayout" Target="../slideLayouts/slideLayout8.xml"/><Relationship Id="rId21" Type="http://schemas.openxmlformats.org/officeDocument/2006/relationships/tags" Target="../tags/tag145.xml"/><Relationship Id="rId20" Type="http://schemas.openxmlformats.org/officeDocument/2006/relationships/tags" Target="../tags/tag144.xml"/><Relationship Id="rId2" Type="http://schemas.openxmlformats.org/officeDocument/2006/relationships/tags" Target="../tags/tag126.xml"/><Relationship Id="rId19" Type="http://schemas.openxmlformats.org/officeDocument/2006/relationships/tags" Target="../tags/tag143.xml"/><Relationship Id="rId18" Type="http://schemas.openxmlformats.org/officeDocument/2006/relationships/tags" Target="../tags/tag142.xml"/><Relationship Id="rId17" Type="http://schemas.openxmlformats.org/officeDocument/2006/relationships/tags" Target="../tags/tag141.xml"/><Relationship Id="rId16" Type="http://schemas.openxmlformats.org/officeDocument/2006/relationships/tags" Target="../tags/tag140.xml"/><Relationship Id="rId15" Type="http://schemas.openxmlformats.org/officeDocument/2006/relationships/tags" Target="../tags/tag139.xml"/><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14.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7" Type="http://schemas.openxmlformats.org/officeDocument/2006/relationships/slideLayout" Target="../slideLayouts/slideLayout8.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3" Type="http://schemas.openxmlformats.org/officeDocument/2006/relationships/slideLayout" Target="../slideLayouts/slideLayout8.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4" Type="http://schemas.openxmlformats.org/officeDocument/2006/relationships/slideLayout" Target="../slideLayouts/slideLayout8.xml"/><Relationship Id="rId23" Type="http://schemas.openxmlformats.org/officeDocument/2006/relationships/tags" Target="../tags/tag196.xml"/><Relationship Id="rId22" Type="http://schemas.openxmlformats.org/officeDocument/2006/relationships/tags" Target="../tags/tag195.xml"/><Relationship Id="rId21" Type="http://schemas.openxmlformats.org/officeDocument/2006/relationships/tags" Target="../tags/tag194.xml"/><Relationship Id="rId20" Type="http://schemas.openxmlformats.org/officeDocument/2006/relationships/tags" Target="../tags/tag193.xml"/><Relationship Id="rId2" Type="http://schemas.openxmlformats.org/officeDocument/2006/relationships/tags" Target="../tags/tag175.xml"/><Relationship Id="rId19" Type="http://schemas.openxmlformats.org/officeDocument/2006/relationships/tags" Target="../tags/tag192.xml"/><Relationship Id="rId18" Type="http://schemas.openxmlformats.org/officeDocument/2006/relationships/tags" Target="../tags/tag191.xml"/><Relationship Id="rId17" Type="http://schemas.openxmlformats.org/officeDocument/2006/relationships/tags" Target="../tags/tag190.xml"/><Relationship Id="rId16" Type="http://schemas.openxmlformats.org/officeDocument/2006/relationships/tags" Target="../tags/tag189.xml"/><Relationship Id="rId15" Type="http://schemas.openxmlformats.org/officeDocument/2006/relationships/tags" Target="../tags/tag188.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4.xml"/></Relationships>
</file>

<file path=ppt/slides/_rels/slide18.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7" Type="http://schemas.openxmlformats.org/officeDocument/2006/relationships/slideLayout" Target="../slideLayouts/slideLayout8.xml"/><Relationship Id="rId16" Type="http://schemas.openxmlformats.org/officeDocument/2006/relationships/tags" Target="../tags/tag212.xml"/><Relationship Id="rId15" Type="http://schemas.openxmlformats.org/officeDocument/2006/relationships/tags" Target="../tags/tag211.xml"/><Relationship Id="rId14" Type="http://schemas.openxmlformats.org/officeDocument/2006/relationships/tags" Target="../tags/tag210.xml"/><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3.xml"/><Relationship Id="rId1" Type="http://schemas.openxmlformats.org/officeDocument/2006/relationships/chart" Target="../charts/char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2" Type="http://schemas.openxmlformats.org/officeDocument/2006/relationships/slideLayout" Target="../slideLayouts/slideLayout8.xml"/><Relationship Id="rId31" Type="http://schemas.openxmlformats.org/officeDocument/2006/relationships/tags" Target="../tags/tag100.xml"/><Relationship Id="rId30" Type="http://schemas.openxmlformats.org/officeDocument/2006/relationships/tags" Target="../tags/tag99.xml"/><Relationship Id="rId3" Type="http://schemas.openxmlformats.org/officeDocument/2006/relationships/tags" Target="../tags/tag72.xml"/><Relationship Id="rId29" Type="http://schemas.openxmlformats.org/officeDocument/2006/relationships/tags" Target="../tags/tag98.xml"/><Relationship Id="rId28" Type="http://schemas.openxmlformats.org/officeDocument/2006/relationships/tags" Target="../tags/tag97.xml"/><Relationship Id="rId27" Type="http://schemas.openxmlformats.org/officeDocument/2006/relationships/tags" Target="../tags/tag9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106680"/>
            <a:ext cx="12204700" cy="6889750"/>
          </a:xfrm>
          <a:prstGeom prst="rect">
            <a:avLst/>
          </a:prstGeom>
          <a:blipFill dpi="0" rotWithShape="1">
            <a:blip r:embed="rId2" cstate="email">
              <a:alphaModFix amt="23000"/>
              <a:extLst>
                <a:ext uri="{BEBA8EAE-BF5A-486C-A8C5-ECC9F3942E4B}">
                  <a14:imgProps xmlns:a14="http://schemas.microsoft.com/office/drawing/2010/main">
                    <a14:imgLayer r:embed="rId3">
                      <a14:imgEffect>
                        <a14:sharpenSoften amount="-1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2" name="任意多边形: 形状 31"/>
          <p:cNvSpPr/>
          <p:nvPr>
            <p:custDataLst>
              <p:tags r:id="rId4"/>
            </p:custDataLst>
          </p:nvPr>
        </p:nvSpPr>
        <p:spPr>
          <a:xfrm>
            <a:off x="6350" y="592966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 name="connsiteX0-1" fmla="*/ 0 w 12204700"/>
              <a:gd name="connsiteY0-2" fmla="*/ 0 h 928339"/>
              <a:gd name="connsiteX1-3" fmla="*/ 6902450 w 12204700"/>
              <a:gd name="connsiteY1-4" fmla="*/ 25400 h 928339"/>
              <a:gd name="connsiteX2-5" fmla="*/ 7735323 w 12204700"/>
              <a:gd name="connsiteY2-6" fmla="*/ 741115 h 928339"/>
              <a:gd name="connsiteX3-7" fmla="*/ 7884401 w 12204700"/>
              <a:gd name="connsiteY3-8" fmla="*/ 836838 h 928339"/>
              <a:gd name="connsiteX4-9" fmla="*/ 12204700 w 12204700"/>
              <a:gd name="connsiteY4-10" fmla="*/ 817788 h 928339"/>
              <a:gd name="connsiteX5-11" fmla="*/ 12204700 w 12204700"/>
              <a:gd name="connsiteY5-12" fmla="*/ 928339 h 928339"/>
              <a:gd name="connsiteX6-13" fmla="*/ 7516586 w 12204700"/>
              <a:gd name="connsiteY6-14" fmla="*/ 928339 h 928339"/>
              <a:gd name="connsiteX7-15" fmla="*/ 7516586 w 12204700"/>
              <a:gd name="connsiteY7-16" fmla="*/ 927100 h 928339"/>
              <a:gd name="connsiteX8-17" fmla="*/ 0 w 12204700"/>
              <a:gd name="connsiteY8-18" fmla="*/ 927100 h 928339"/>
              <a:gd name="connsiteX9" fmla="*/ 0 w 12204700"/>
              <a:gd name="connsiteY9" fmla="*/ 0 h 928339"/>
              <a:gd name="connsiteX0-19" fmla="*/ 0 w 12204700"/>
              <a:gd name="connsiteY0-20" fmla="*/ 0 h 928339"/>
              <a:gd name="connsiteX1-21" fmla="*/ 6902450 w 12204700"/>
              <a:gd name="connsiteY1-22" fmla="*/ 25400 h 928339"/>
              <a:gd name="connsiteX2-23" fmla="*/ 7754373 w 12204700"/>
              <a:gd name="connsiteY2-24" fmla="*/ 769690 h 928339"/>
              <a:gd name="connsiteX3-25" fmla="*/ 7884401 w 12204700"/>
              <a:gd name="connsiteY3-26" fmla="*/ 836838 h 928339"/>
              <a:gd name="connsiteX4-27" fmla="*/ 12204700 w 12204700"/>
              <a:gd name="connsiteY4-28" fmla="*/ 817788 h 928339"/>
              <a:gd name="connsiteX5-29" fmla="*/ 12204700 w 12204700"/>
              <a:gd name="connsiteY5-30" fmla="*/ 928339 h 928339"/>
              <a:gd name="connsiteX6-31" fmla="*/ 7516586 w 12204700"/>
              <a:gd name="connsiteY6-32" fmla="*/ 928339 h 928339"/>
              <a:gd name="connsiteX7-33" fmla="*/ 7516586 w 12204700"/>
              <a:gd name="connsiteY7-34" fmla="*/ 927100 h 928339"/>
              <a:gd name="connsiteX8-35" fmla="*/ 0 w 12204700"/>
              <a:gd name="connsiteY8-36" fmla="*/ 927100 h 928339"/>
              <a:gd name="connsiteX9-37" fmla="*/ 0 w 12204700"/>
              <a:gd name="connsiteY9-38" fmla="*/ 0 h 928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204700" h="928339">
                <a:moveTo>
                  <a:pt x="0" y="0"/>
                </a:moveTo>
                <a:lnTo>
                  <a:pt x="6902450" y="25400"/>
                </a:lnTo>
                <a:cubicBezTo>
                  <a:pt x="7511785" y="60590"/>
                  <a:pt x="7414964" y="356097"/>
                  <a:pt x="7754373" y="769690"/>
                </a:cubicBezTo>
                <a:lnTo>
                  <a:pt x="7884401" y="836838"/>
                </a:lnTo>
                <a:lnTo>
                  <a:pt x="12204700" y="817788"/>
                </a:lnTo>
                <a:lnTo>
                  <a:pt x="12204700" y="928339"/>
                </a:lnTo>
                <a:lnTo>
                  <a:pt x="7516586" y="928339"/>
                </a:lnTo>
                <a:lnTo>
                  <a:pt x="7516586" y="927100"/>
                </a:lnTo>
                <a:lnTo>
                  <a:pt x="0" y="927100"/>
                </a:lnTo>
                <a:lnTo>
                  <a:pt x="0" y="0"/>
                </a:lnTo>
                <a:close/>
              </a:path>
            </a:pathLst>
          </a:custGeom>
          <a:solidFill>
            <a:schemeClr val="lt1"/>
          </a:solidFill>
          <a:ln>
            <a:noFill/>
          </a:ln>
          <a:effectLst>
            <a:outerShdw blurRad="50800" dist="38100" dir="16200000"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3" name="任意多边形: 形状 32"/>
          <p:cNvSpPr/>
          <p:nvPr>
            <p:custDataLst>
              <p:tags r:id="rId5"/>
            </p:custDataLst>
          </p:nvPr>
        </p:nvSpPr>
        <p:spPr>
          <a:xfrm rot="10800000" flipH="1">
            <a:off x="-12700" y="24889"/>
            <a:ext cx="12204700" cy="95148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 name="connsiteX0-1" fmla="*/ 0 w 12204700"/>
              <a:gd name="connsiteY0-2" fmla="*/ 970537 h 970537"/>
              <a:gd name="connsiteX1-3" fmla="*/ 9969500 w 12204700"/>
              <a:gd name="connsiteY1-4" fmla="*/ 970537 h 970537"/>
              <a:gd name="connsiteX2-5" fmla="*/ 9969500 w 12204700"/>
              <a:gd name="connsiteY2-6" fmla="*/ 966356 h 970537"/>
              <a:gd name="connsiteX3-7" fmla="*/ 9987621 w 12204700"/>
              <a:gd name="connsiteY3-8" fmla="*/ 967936 h 970537"/>
              <a:gd name="connsiteX4-9" fmla="*/ 12204700 w 12204700"/>
              <a:gd name="connsiteY4-10" fmla="*/ 967936 h 970537"/>
              <a:gd name="connsiteX5-11" fmla="*/ 12204700 w 12204700"/>
              <a:gd name="connsiteY5-12" fmla="*/ 9403 h 970537"/>
              <a:gd name="connsiteX6-13" fmla="*/ 10461748 w 12204700"/>
              <a:gd name="connsiteY6-14" fmla="*/ 0 h 970537"/>
              <a:gd name="connsiteX7-15" fmla="*/ 9987621 w 12204700"/>
              <a:gd name="connsiteY7-16" fmla="*/ 169082 h 970537"/>
              <a:gd name="connsiteX8-17" fmla="*/ 9608179 w 12204700"/>
              <a:gd name="connsiteY8-18" fmla="*/ 797346 h 970537"/>
              <a:gd name="connsiteX9-19" fmla="*/ 9576243 w 12204700"/>
              <a:gd name="connsiteY9-20" fmla="*/ 827824 h 970537"/>
              <a:gd name="connsiteX10-21" fmla="*/ 0 w 12204700"/>
              <a:gd name="connsiteY10-22" fmla="*/ 827824 h 970537"/>
              <a:gd name="connsiteX11" fmla="*/ 0 w 12204700"/>
              <a:gd name="connsiteY11" fmla="*/ 970537 h 970537"/>
              <a:gd name="connsiteX0-23" fmla="*/ 0 w 12204700"/>
              <a:gd name="connsiteY0-24" fmla="*/ 970537 h 970537"/>
              <a:gd name="connsiteX1-25" fmla="*/ 9969500 w 12204700"/>
              <a:gd name="connsiteY1-26" fmla="*/ 970537 h 970537"/>
              <a:gd name="connsiteX2-27" fmla="*/ 9969500 w 12204700"/>
              <a:gd name="connsiteY2-28" fmla="*/ 966356 h 970537"/>
              <a:gd name="connsiteX3-29" fmla="*/ 9987621 w 12204700"/>
              <a:gd name="connsiteY3-30" fmla="*/ 967936 h 970537"/>
              <a:gd name="connsiteX4-31" fmla="*/ 12204700 w 12204700"/>
              <a:gd name="connsiteY4-32" fmla="*/ 967936 h 970537"/>
              <a:gd name="connsiteX5-33" fmla="*/ 12204700 w 12204700"/>
              <a:gd name="connsiteY5-34" fmla="*/ 9403 h 970537"/>
              <a:gd name="connsiteX6-35" fmla="*/ 10461748 w 12204700"/>
              <a:gd name="connsiteY6-36" fmla="*/ 0 h 970537"/>
              <a:gd name="connsiteX7-37" fmla="*/ 9987621 w 12204700"/>
              <a:gd name="connsiteY7-38" fmla="*/ 169082 h 970537"/>
              <a:gd name="connsiteX8-39" fmla="*/ 9608179 w 12204700"/>
              <a:gd name="connsiteY8-40" fmla="*/ 797346 h 970537"/>
              <a:gd name="connsiteX9-41" fmla="*/ 9344014 w 12204700"/>
              <a:gd name="connsiteY9-42" fmla="*/ 842338 h 970537"/>
              <a:gd name="connsiteX10-43" fmla="*/ 0 w 12204700"/>
              <a:gd name="connsiteY10-44" fmla="*/ 827824 h 970537"/>
              <a:gd name="connsiteX11-45" fmla="*/ 0 w 12204700"/>
              <a:gd name="connsiteY11-46" fmla="*/ 970537 h 970537"/>
              <a:gd name="connsiteX0-47" fmla="*/ 0 w 12204700"/>
              <a:gd name="connsiteY0-48" fmla="*/ 970537 h 970537"/>
              <a:gd name="connsiteX1-49" fmla="*/ 9969500 w 12204700"/>
              <a:gd name="connsiteY1-50" fmla="*/ 970537 h 970537"/>
              <a:gd name="connsiteX2-51" fmla="*/ 9969500 w 12204700"/>
              <a:gd name="connsiteY2-52" fmla="*/ 966356 h 970537"/>
              <a:gd name="connsiteX3-53" fmla="*/ 9987621 w 12204700"/>
              <a:gd name="connsiteY3-54" fmla="*/ 967936 h 970537"/>
              <a:gd name="connsiteX4-55" fmla="*/ 12204700 w 12204700"/>
              <a:gd name="connsiteY4-56" fmla="*/ 967936 h 970537"/>
              <a:gd name="connsiteX5-57" fmla="*/ 12204700 w 12204700"/>
              <a:gd name="connsiteY5-58" fmla="*/ 9403 h 970537"/>
              <a:gd name="connsiteX6-59" fmla="*/ 10461748 w 12204700"/>
              <a:gd name="connsiteY6-60" fmla="*/ 0 h 970537"/>
              <a:gd name="connsiteX7-61" fmla="*/ 9987621 w 12204700"/>
              <a:gd name="connsiteY7-62" fmla="*/ 169082 h 970537"/>
              <a:gd name="connsiteX8-63" fmla="*/ 9550122 w 12204700"/>
              <a:gd name="connsiteY8-64" fmla="*/ 855403 h 970537"/>
              <a:gd name="connsiteX9-65" fmla="*/ 9344014 w 12204700"/>
              <a:gd name="connsiteY9-66" fmla="*/ 842338 h 970537"/>
              <a:gd name="connsiteX10-67" fmla="*/ 0 w 12204700"/>
              <a:gd name="connsiteY10-68" fmla="*/ 827824 h 970537"/>
              <a:gd name="connsiteX11-69" fmla="*/ 0 w 12204700"/>
              <a:gd name="connsiteY11-70" fmla="*/ 970537 h 970537"/>
              <a:gd name="connsiteX0-71" fmla="*/ 0 w 12204700"/>
              <a:gd name="connsiteY0-72" fmla="*/ 970537 h 970537"/>
              <a:gd name="connsiteX1-73" fmla="*/ 9969500 w 12204700"/>
              <a:gd name="connsiteY1-74" fmla="*/ 970537 h 970537"/>
              <a:gd name="connsiteX2-75" fmla="*/ 9969500 w 12204700"/>
              <a:gd name="connsiteY2-76" fmla="*/ 966356 h 970537"/>
              <a:gd name="connsiteX3-77" fmla="*/ 9987621 w 12204700"/>
              <a:gd name="connsiteY3-78" fmla="*/ 967936 h 970537"/>
              <a:gd name="connsiteX4-79" fmla="*/ 12204700 w 12204700"/>
              <a:gd name="connsiteY4-80" fmla="*/ 967936 h 970537"/>
              <a:gd name="connsiteX5-81" fmla="*/ 12204700 w 12204700"/>
              <a:gd name="connsiteY5-82" fmla="*/ 9403 h 970537"/>
              <a:gd name="connsiteX6-83" fmla="*/ 10461748 w 12204700"/>
              <a:gd name="connsiteY6-84" fmla="*/ 0 h 970537"/>
              <a:gd name="connsiteX7-85" fmla="*/ 9987621 w 12204700"/>
              <a:gd name="connsiteY7-86" fmla="*/ 169082 h 970537"/>
              <a:gd name="connsiteX8-87" fmla="*/ 9550122 w 12204700"/>
              <a:gd name="connsiteY8-88" fmla="*/ 824923 h 970537"/>
              <a:gd name="connsiteX9-89" fmla="*/ 9344014 w 12204700"/>
              <a:gd name="connsiteY9-90" fmla="*/ 842338 h 970537"/>
              <a:gd name="connsiteX10-91" fmla="*/ 0 w 12204700"/>
              <a:gd name="connsiteY10-92" fmla="*/ 827824 h 970537"/>
              <a:gd name="connsiteX11-93" fmla="*/ 0 w 12204700"/>
              <a:gd name="connsiteY11-94" fmla="*/ 970537 h 970537"/>
              <a:gd name="connsiteX0-95" fmla="*/ 0 w 12204700"/>
              <a:gd name="connsiteY0-96" fmla="*/ 970537 h 970537"/>
              <a:gd name="connsiteX1-97" fmla="*/ 9969500 w 12204700"/>
              <a:gd name="connsiteY1-98" fmla="*/ 970537 h 970537"/>
              <a:gd name="connsiteX2-99" fmla="*/ 9969500 w 12204700"/>
              <a:gd name="connsiteY2-100" fmla="*/ 966356 h 970537"/>
              <a:gd name="connsiteX3-101" fmla="*/ 9987621 w 12204700"/>
              <a:gd name="connsiteY3-102" fmla="*/ 967936 h 970537"/>
              <a:gd name="connsiteX4-103" fmla="*/ 12204700 w 12204700"/>
              <a:gd name="connsiteY4-104" fmla="*/ 967936 h 970537"/>
              <a:gd name="connsiteX5-105" fmla="*/ 12204700 w 12204700"/>
              <a:gd name="connsiteY5-106" fmla="*/ 9403 h 970537"/>
              <a:gd name="connsiteX6-107" fmla="*/ 10461748 w 12204700"/>
              <a:gd name="connsiteY6-108" fmla="*/ 0 h 970537"/>
              <a:gd name="connsiteX7-109" fmla="*/ 9987621 w 12204700"/>
              <a:gd name="connsiteY7-110" fmla="*/ 169082 h 970537"/>
              <a:gd name="connsiteX8-111" fmla="*/ 9550122 w 12204700"/>
              <a:gd name="connsiteY8-112" fmla="*/ 824923 h 970537"/>
              <a:gd name="connsiteX9-113" fmla="*/ 9344014 w 12204700"/>
              <a:gd name="connsiteY9-114" fmla="*/ 842338 h 970537"/>
              <a:gd name="connsiteX10-115" fmla="*/ 0 w 12204700"/>
              <a:gd name="connsiteY10-116" fmla="*/ 827824 h 970537"/>
              <a:gd name="connsiteX11-117" fmla="*/ 0 w 12204700"/>
              <a:gd name="connsiteY11-118" fmla="*/ 970537 h 970537"/>
              <a:gd name="connsiteX0-119" fmla="*/ 0 w 12204700"/>
              <a:gd name="connsiteY0-120" fmla="*/ 970537 h 970537"/>
              <a:gd name="connsiteX1-121" fmla="*/ 9969500 w 12204700"/>
              <a:gd name="connsiteY1-122" fmla="*/ 970537 h 970537"/>
              <a:gd name="connsiteX2-123" fmla="*/ 9969500 w 12204700"/>
              <a:gd name="connsiteY2-124" fmla="*/ 966356 h 970537"/>
              <a:gd name="connsiteX3-125" fmla="*/ 9987621 w 12204700"/>
              <a:gd name="connsiteY3-126" fmla="*/ 967936 h 970537"/>
              <a:gd name="connsiteX4-127" fmla="*/ 12204700 w 12204700"/>
              <a:gd name="connsiteY4-128" fmla="*/ 967936 h 970537"/>
              <a:gd name="connsiteX5-129" fmla="*/ 12204700 w 12204700"/>
              <a:gd name="connsiteY5-130" fmla="*/ 9403 h 970537"/>
              <a:gd name="connsiteX6-131" fmla="*/ 10461748 w 12204700"/>
              <a:gd name="connsiteY6-132" fmla="*/ 0 h 970537"/>
              <a:gd name="connsiteX7-133" fmla="*/ 9987621 w 12204700"/>
              <a:gd name="connsiteY7-134" fmla="*/ 169082 h 970537"/>
              <a:gd name="connsiteX8-135" fmla="*/ 9550122 w 12204700"/>
              <a:gd name="connsiteY8-136" fmla="*/ 824923 h 970537"/>
              <a:gd name="connsiteX9-137" fmla="*/ 9344014 w 12204700"/>
              <a:gd name="connsiteY9-138" fmla="*/ 842338 h 970537"/>
              <a:gd name="connsiteX10-139" fmla="*/ 0 w 12204700"/>
              <a:gd name="connsiteY10-140" fmla="*/ 827824 h 970537"/>
              <a:gd name="connsiteX11-141" fmla="*/ 0 w 12204700"/>
              <a:gd name="connsiteY11-142" fmla="*/ 970537 h 970537"/>
              <a:gd name="connsiteX0-143" fmla="*/ 0 w 12204700"/>
              <a:gd name="connsiteY0-144" fmla="*/ 970537 h 970537"/>
              <a:gd name="connsiteX1-145" fmla="*/ 9969500 w 12204700"/>
              <a:gd name="connsiteY1-146" fmla="*/ 970537 h 970537"/>
              <a:gd name="connsiteX2-147" fmla="*/ 9969500 w 12204700"/>
              <a:gd name="connsiteY2-148" fmla="*/ 966356 h 970537"/>
              <a:gd name="connsiteX3-149" fmla="*/ 9987621 w 12204700"/>
              <a:gd name="connsiteY3-150" fmla="*/ 967936 h 970537"/>
              <a:gd name="connsiteX4-151" fmla="*/ 12204700 w 12204700"/>
              <a:gd name="connsiteY4-152" fmla="*/ 967936 h 970537"/>
              <a:gd name="connsiteX5-153" fmla="*/ 12204700 w 12204700"/>
              <a:gd name="connsiteY5-154" fmla="*/ 9403 h 970537"/>
              <a:gd name="connsiteX6-155" fmla="*/ 10461748 w 12204700"/>
              <a:gd name="connsiteY6-156" fmla="*/ 0 h 970537"/>
              <a:gd name="connsiteX7-157" fmla="*/ 9987621 w 12204700"/>
              <a:gd name="connsiteY7-158" fmla="*/ 138602 h 970537"/>
              <a:gd name="connsiteX8-159" fmla="*/ 9550122 w 12204700"/>
              <a:gd name="connsiteY8-160" fmla="*/ 824923 h 970537"/>
              <a:gd name="connsiteX9-161" fmla="*/ 9344014 w 12204700"/>
              <a:gd name="connsiteY9-162" fmla="*/ 842338 h 970537"/>
              <a:gd name="connsiteX10-163" fmla="*/ 0 w 12204700"/>
              <a:gd name="connsiteY10-164" fmla="*/ 827824 h 970537"/>
              <a:gd name="connsiteX11-165" fmla="*/ 0 w 12204700"/>
              <a:gd name="connsiteY11-166" fmla="*/ 970537 h 970537"/>
              <a:gd name="connsiteX0-167" fmla="*/ 0 w 12204700"/>
              <a:gd name="connsiteY0-168" fmla="*/ 970537 h 970537"/>
              <a:gd name="connsiteX1-169" fmla="*/ 9969500 w 12204700"/>
              <a:gd name="connsiteY1-170" fmla="*/ 970537 h 970537"/>
              <a:gd name="connsiteX2-171" fmla="*/ 9969500 w 12204700"/>
              <a:gd name="connsiteY2-172" fmla="*/ 966356 h 970537"/>
              <a:gd name="connsiteX3-173" fmla="*/ 9987621 w 12204700"/>
              <a:gd name="connsiteY3-174" fmla="*/ 967936 h 970537"/>
              <a:gd name="connsiteX4-175" fmla="*/ 12204700 w 12204700"/>
              <a:gd name="connsiteY4-176" fmla="*/ 967936 h 970537"/>
              <a:gd name="connsiteX5-177" fmla="*/ 12204700 w 12204700"/>
              <a:gd name="connsiteY5-178" fmla="*/ 9403 h 970537"/>
              <a:gd name="connsiteX6-179" fmla="*/ 10461748 w 12204700"/>
              <a:gd name="connsiteY6-180" fmla="*/ 0 h 970537"/>
              <a:gd name="connsiteX7-181" fmla="*/ 9987621 w 12204700"/>
              <a:gd name="connsiteY7-182" fmla="*/ 138602 h 970537"/>
              <a:gd name="connsiteX8-183" fmla="*/ 9572982 w 12204700"/>
              <a:gd name="connsiteY8-184" fmla="*/ 832543 h 970537"/>
              <a:gd name="connsiteX9-185" fmla="*/ 9344014 w 12204700"/>
              <a:gd name="connsiteY9-186" fmla="*/ 842338 h 970537"/>
              <a:gd name="connsiteX10-187" fmla="*/ 0 w 12204700"/>
              <a:gd name="connsiteY10-188" fmla="*/ 827824 h 970537"/>
              <a:gd name="connsiteX11-189" fmla="*/ 0 w 12204700"/>
              <a:gd name="connsiteY11-190" fmla="*/ 970537 h 970537"/>
              <a:gd name="connsiteX0-191" fmla="*/ 0 w 12204700"/>
              <a:gd name="connsiteY0-192" fmla="*/ 970537 h 970537"/>
              <a:gd name="connsiteX1-193" fmla="*/ 9969500 w 12204700"/>
              <a:gd name="connsiteY1-194" fmla="*/ 970537 h 970537"/>
              <a:gd name="connsiteX2-195" fmla="*/ 9969500 w 12204700"/>
              <a:gd name="connsiteY2-196" fmla="*/ 966356 h 970537"/>
              <a:gd name="connsiteX3-197" fmla="*/ 9987621 w 12204700"/>
              <a:gd name="connsiteY3-198" fmla="*/ 967936 h 970537"/>
              <a:gd name="connsiteX4-199" fmla="*/ 12204700 w 12204700"/>
              <a:gd name="connsiteY4-200" fmla="*/ 967936 h 970537"/>
              <a:gd name="connsiteX5-201" fmla="*/ 12204700 w 12204700"/>
              <a:gd name="connsiteY5-202" fmla="*/ 9403 h 970537"/>
              <a:gd name="connsiteX6-203" fmla="*/ 10461748 w 12204700"/>
              <a:gd name="connsiteY6-204" fmla="*/ 0 h 970537"/>
              <a:gd name="connsiteX7-205" fmla="*/ 9987621 w 12204700"/>
              <a:gd name="connsiteY7-206" fmla="*/ 138602 h 970537"/>
              <a:gd name="connsiteX8-207" fmla="*/ 9572982 w 12204700"/>
              <a:gd name="connsiteY8-208" fmla="*/ 832543 h 970537"/>
              <a:gd name="connsiteX9-209" fmla="*/ 9344014 w 12204700"/>
              <a:gd name="connsiteY9-210" fmla="*/ 842338 h 970537"/>
              <a:gd name="connsiteX10-211" fmla="*/ 0 w 12204700"/>
              <a:gd name="connsiteY10-212" fmla="*/ 827824 h 970537"/>
              <a:gd name="connsiteX11-213" fmla="*/ 0 w 12204700"/>
              <a:gd name="connsiteY11-214" fmla="*/ 970537 h 970537"/>
              <a:gd name="connsiteX0-215" fmla="*/ 0 w 12204700"/>
              <a:gd name="connsiteY0-216" fmla="*/ 970537 h 970537"/>
              <a:gd name="connsiteX1-217" fmla="*/ 9969500 w 12204700"/>
              <a:gd name="connsiteY1-218" fmla="*/ 970537 h 970537"/>
              <a:gd name="connsiteX2-219" fmla="*/ 9969500 w 12204700"/>
              <a:gd name="connsiteY2-220" fmla="*/ 966356 h 970537"/>
              <a:gd name="connsiteX3-221" fmla="*/ 9987621 w 12204700"/>
              <a:gd name="connsiteY3-222" fmla="*/ 967936 h 970537"/>
              <a:gd name="connsiteX4-223" fmla="*/ 12204700 w 12204700"/>
              <a:gd name="connsiteY4-224" fmla="*/ 967936 h 970537"/>
              <a:gd name="connsiteX5-225" fmla="*/ 12204700 w 12204700"/>
              <a:gd name="connsiteY5-226" fmla="*/ 9403 h 970537"/>
              <a:gd name="connsiteX6-227" fmla="*/ 10461748 w 12204700"/>
              <a:gd name="connsiteY6-228" fmla="*/ 0 h 970537"/>
              <a:gd name="connsiteX7-229" fmla="*/ 9987621 w 12204700"/>
              <a:gd name="connsiteY7-230" fmla="*/ 138602 h 970537"/>
              <a:gd name="connsiteX8-231" fmla="*/ 9572982 w 12204700"/>
              <a:gd name="connsiteY8-232" fmla="*/ 832543 h 970537"/>
              <a:gd name="connsiteX9-233" fmla="*/ 9344014 w 12204700"/>
              <a:gd name="connsiteY9-234" fmla="*/ 842338 h 970537"/>
              <a:gd name="connsiteX10-235" fmla="*/ 0 w 12204700"/>
              <a:gd name="connsiteY10-236" fmla="*/ 827824 h 970537"/>
              <a:gd name="connsiteX11-237" fmla="*/ 0 w 12204700"/>
              <a:gd name="connsiteY11-238" fmla="*/ 970537 h 970537"/>
              <a:gd name="connsiteX0-239" fmla="*/ 0 w 12204700"/>
              <a:gd name="connsiteY0-240" fmla="*/ 970537 h 970537"/>
              <a:gd name="connsiteX1-241" fmla="*/ 9969500 w 12204700"/>
              <a:gd name="connsiteY1-242" fmla="*/ 970537 h 970537"/>
              <a:gd name="connsiteX2-243" fmla="*/ 9969500 w 12204700"/>
              <a:gd name="connsiteY2-244" fmla="*/ 966356 h 970537"/>
              <a:gd name="connsiteX3-245" fmla="*/ 9987621 w 12204700"/>
              <a:gd name="connsiteY3-246" fmla="*/ 967936 h 970537"/>
              <a:gd name="connsiteX4-247" fmla="*/ 12204700 w 12204700"/>
              <a:gd name="connsiteY4-248" fmla="*/ 967936 h 970537"/>
              <a:gd name="connsiteX5-249" fmla="*/ 12204700 w 12204700"/>
              <a:gd name="connsiteY5-250" fmla="*/ 9403 h 970537"/>
              <a:gd name="connsiteX6-251" fmla="*/ 10461748 w 12204700"/>
              <a:gd name="connsiteY6-252" fmla="*/ 0 h 970537"/>
              <a:gd name="connsiteX7-253" fmla="*/ 10010481 w 12204700"/>
              <a:gd name="connsiteY7-254" fmla="*/ 92882 h 970537"/>
              <a:gd name="connsiteX8-255" fmla="*/ 9572982 w 12204700"/>
              <a:gd name="connsiteY8-256" fmla="*/ 832543 h 970537"/>
              <a:gd name="connsiteX9-257" fmla="*/ 9344014 w 12204700"/>
              <a:gd name="connsiteY9-258" fmla="*/ 842338 h 970537"/>
              <a:gd name="connsiteX10-259" fmla="*/ 0 w 12204700"/>
              <a:gd name="connsiteY10-260" fmla="*/ 827824 h 970537"/>
              <a:gd name="connsiteX11-261" fmla="*/ 0 w 12204700"/>
              <a:gd name="connsiteY11-262" fmla="*/ 970537 h 970537"/>
              <a:gd name="connsiteX0-263" fmla="*/ 0 w 12204700"/>
              <a:gd name="connsiteY0-264" fmla="*/ 970537 h 970537"/>
              <a:gd name="connsiteX1-265" fmla="*/ 9969500 w 12204700"/>
              <a:gd name="connsiteY1-266" fmla="*/ 970537 h 970537"/>
              <a:gd name="connsiteX2-267" fmla="*/ 9969500 w 12204700"/>
              <a:gd name="connsiteY2-268" fmla="*/ 966356 h 970537"/>
              <a:gd name="connsiteX3-269" fmla="*/ 9987621 w 12204700"/>
              <a:gd name="connsiteY3-270" fmla="*/ 967936 h 970537"/>
              <a:gd name="connsiteX4-271" fmla="*/ 12204700 w 12204700"/>
              <a:gd name="connsiteY4-272" fmla="*/ 967936 h 970537"/>
              <a:gd name="connsiteX5-273" fmla="*/ 12204700 w 12204700"/>
              <a:gd name="connsiteY5-274" fmla="*/ 9403 h 970537"/>
              <a:gd name="connsiteX6-275" fmla="*/ 10461748 w 12204700"/>
              <a:gd name="connsiteY6-276" fmla="*/ 0 h 970537"/>
              <a:gd name="connsiteX7-277" fmla="*/ 10002861 w 12204700"/>
              <a:gd name="connsiteY7-278" fmla="*/ 115742 h 970537"/>
              <a:gd name="connsiteX8-279" fmla="*/ 9572982 w 12204700"/>
              <a:gd name="connsiteY8-280" fmla="*/ 832543 h 970537"/>
              <a:gd name="connsiteX9-281" fmla="*/ 9344014 w 12204700"/>
              <a:gd name="connsiteY9-282" fmla="*/ 842338 h 970537"/>
              <a:gd name="connsiteX10-283" fmla="*/ 0 w 12204700"/>
              <a:gd name="connsiteY10-284" fmla="*/ 827824 h 970537"/>
              <a:gd name="connsiteX11-285" fmla="*/ 0 w 12204700"/>
              <a:gd name="connsiteY11-286" fmla="*/ 970537 h 970537"/>
              <a:gd name="connsiteX0-287" fmla="*/ 0 w 12204700"/>
              <a:gd name="connsiteY0-288" fmla="*/ 970537 h 970537"/>
              <a:gd name="connsiteX1-289" fmla="*/ 9969500 w 12204700"/>
              <a:gd name="connsiteY1-290" fmla="*/ 970537 h 970537"/>
              <a:gd name="connsiteX2-291" fmla="*/ 9969500 w 12204700"/>
              <a:gd name="connsiteY2-292" fmla="*/ 966356 h 970537"/>
              <a:gd name="connsiteX3-293" fmla="*/ 9987621 w 12204700"/>
              <a:gd name="connsiteY3-294" fmla="*/ 967936 h 970537"/>
              <a:gd name="connsiteX4-295" fmla="*/ 12204700 w 12204700"/>
              <a:gd name="connsiteY4-296" fmla="*/ 967936 h 970537"/>
              <a:gd name="connsiteX5-297" fmla="*/ 12204700 w 12204700"/>
              <a:gd name="connsiteY5-298" fmla="*/ 9403 h 970537"/>
              <a:gd name="connsiteX6-299" fmla="*/ 10461748 w 12204700"/>
              <a:gd name="connsiteY6-300" fmla="*/ 0 h 970537"/>
              <a:gd name="connsiteX7-301" fmla="*/ 10002861 w 12204700"/>
              <a:gd name="connsiteY7-302" fmla="*/ 115742 h 970537"/>
              <a:gd name="connsiteX8-303" fmla="*/ 9572982 w 12204700"/>
              <a:gd name="connsiteY8-304" fmla="*/ 832543 h 970537"/>
              <a:gd name="connsiteX9-305" fmla="*/ 9344014 w 12204700"/>
              <a:gd name="connsiteY9-306" fmla="*/ 842338 h 970537"/>
              <a:gd name="connsiteX10-307" fmla="*/ 0 w 12204700"/>
              <a:gd name="connsiteY10-308" fmla="*/ 827824 h 970537"/>
              <a:gd name="connsiteX11-309" fmla="*/ 0 w 12204700"/>
              <a:gd name="connsiteY11-310" fmla="*/ 970537 h 970537"/>
              <a:gd name="connsiteX0-311" fmla="*/ 0 w 12204700"/>
              <a:gd name="connsiteY0-312" fmla="*/ 970537 h 970537"/>
              <a:gd name="connsiteX1-313" fmla="*/ 9969500 w 12204700"/>
              <a:gd name="connsiteY1-314" fmla="*/ 970537 h 970537"/>
              <a:gd name="connsiteX2-315" fmla="*/ 9969500 w 12204700"/>
              <a:gd name="connsiteY2-316" fmla="*/ 966356 h 970537"/>
              <a:gd name="connsiteX3-317" fmla="*/ 9987621 w 12204700"/>
              <a:gd name="connsiteY3-318" fmla="*/ 967936 h 970537"/>
              <a:gd name="connsiteX4-319" fmla="*/ 12204700 w 12204700"/>
              <a:gd name="connsiteY4-320" fmla="*/ 967936 h 970537"/>
              <a:gd name="connsiteX5-321" fmla="*/ 12195175 w 12204700"/>
              <a:gd name="connsiteY5-322" fmla="*/ 28453 h 970537"/>
              <a:gd name="connsiteX6-323" fmla="*/ 10461748 w 12204700"/>
              <a:gd name="connsiteY6-324" fmla="*/ 0 h 970537"/>
              <a:gd name="connsiteX7-325" fmla="*/ 10002861 w 12204700"/>
              <a:gd name="connsiteY7-326" fmla="*/ 115742 h 970537"/>
              <a:gd name="connsiteX8-327" fmla="*/ 9572982 w 12204700"/>
              <a:gd name="connsiteY8-328" fmla="*/ 832543 h 970537"/>
              <a:gd name="connsiteX9-329" fmla="*/ 9344014 w 12204700"/>
              <a:gd name="connsiteY9-330" fmla="*/ 842338 h 970537"/>
              <a:gd name="connsiteX10-331" fmla="*/ 0 w 12204700"/>
              <a:gd name="connsiteY10-332" fmla="*/ 827824 h 970537"/>
              <a:gd name="connsiteX11-333" fmla="*/ 0 w 12204700"/>
              <a:gd name="connsiteY11-334" fmla="*/ 970537 h 970537"/>
              <a:gd name="connsiteX0-335" fmla="*/ 0 w 12204700"/>
              <a:gd name="connsiteY0-336" fmla="*/ 951487 h 951487"/>
              <a:gd name="connsiteX1-337" fmla="*/ 9969500 w 12204700"/>
              <a:gd name="connsiteY1-338" fmla="*/ 951487 h 951487"/>
              <a:gd name="connsiteX2-339" fmla="*/ 9969500 w 12204700"/>
              <a:gd name="connsiteY2-340" fmla="*/ 947306 h 951487"/>
              <a:gd name="connsiteX3-341" fmla="*/ 9987621 w 12204700"/>
              <a:gd name="connsiteY3-342" fmla="*/ 948886 h 951487"/>
              <a:gd name="connsiteX4-343" fmla="*/ 12204700 w 12204700"/>
              <a:gd name="connsiteY4-344" fmla="*/ 948886 h 951487"/>
              <a:gd name="connsiteX5-345" fmla="*/ 12195175 w 12204700"/>
              <a:gd name="connsiteY5-346" fmla="*/ 9403 h 951487"/>
              <a:gd name="connsiteX6-347" fmla="*/ 10433173 w 12204700"/>
              <a:gd name="connsiteY6-348" fmla="*/ 0 h 951487"/>
              <a:gd name="connsiteX7-349" fmla="*/ 10002861 w 12204700"/>
              <a:gd name="connsiteY7-350" fmla="*/ 96692 h 951487"/>
              <a:gd name="connsiteX8-351" fmla="*/ 9572982 w 12204700"/>
              <a:gd name="connsiteY8-352" fmla="*/ 813493 h 951487"/>
              <a:gd name="connsiteX9-353" fmla="*/ 9344014 w 12204700"/>
              <a:gd name="connsiteY9-354" fmla="*/ 823288 h 951487"/>
              <a:gd name="connsiteX10-355" fmla="*/ 0 w 12204700"/>
              <a:gd name="connsiteY10-356" fmla="*/ 808774 h 951487"/>
              <a:gd name="connsiteX11-357" fmla="*/ 0 w 12204700"/>
              <a:gd name="connsiteY11-358" fmla="*/ 951487 h 951487"/>
              <a:gd name="connsiteX0-359" fmla="*/ 0 w 12204700"/>
              <a:gd name="connsiteY0-360" fmla="*/ 951487 h 951487"/>
              <a:gd name="connsiteX1-361" fmla="*/ 9969500 w 12204700"/>
              <a:gd name="connsiteY1-362" fmla="*/ 951487 h 951487"/>
              <a:gd name="connsiteX2-363" fmla="*/ 9969500 w 12204700"/>
              <a:gd name="connsiteY2-364" fmla="*/ 947306 h 951487"/>
              <a:gd name="connsiteX3-365" fmla="*/ 9987621 w 12204700"/>
              <a:gd name="connsiteY3-366" fmla="*/ 948886 h 951487"/>
              <a:gd name="connsiteX4-367" fmla="*/ 12204700 w 12204700"/>
              <a:gd name="connsiteY4-368" fmla="*/ 948886 h 951487"/>
              <a:gd name="connsiteX5-369" fmla="*/ 12195175 w 12204700"/>
              <a:gd name="connsiteY5-370" fmla="*/ 9403 h 951487"/>
              <a:gd name="connsiteX6-371" fmla="*/ 10433173 w 12204700"/>
              <a:gd name="connsiteY6-372" fmla="*/ 0 h 951487"/>
              <a:gd name="connsiteX7-373" fmla="*/ 10002861 w 12204700"/>
              <a:gd name="connsiteY7-374" fmla="*/ 96692 h 951487"/>
              <a:gd name="connsiteX8-375" fmla="*/ 9572982 w 12204700"/>
              <a:gd name="connsiteY8-376" fmla="*/ 813493 h 951487"/>
              <a:gd name="connsiteX9-377" fmla="*/ 9344014 w 12204700"/>
              <a:gd name="connsiteY9-378" fmla="*/ 823288 h 951487"/>
              <a:gd name="connsiteX10-379" fmla="*/ 0 w 12204700"/>
              <a:gd name="connsiteY10-380" fmla="*/ 808774 h 951487"/>
              <a:gd name="connsiteX11-381" fmla="*/ 0 w 12204700"/>
              <a:gd name="connsiteY11-382" fmla="*/ 951487 h 951487"/>
              <a:gd name="connsiteX0-383" fmla="*/ 0 w 12204700"/>
              <a:gd name="connsiteY0-384" fmla="*/ 951487 h 951487"/>
              <a:gd name="connsiteX1-385" fmla="*/ 9969500 w 12204700"/>
              <a:gd name="connsiteY1-386" fmla="*/ 951487 h 951487"/>
              <a:gd name="connsiteX2-387" fmla="*/ 9969500 w 12204700"/>
              <a:gd name="connsiteY2-388" fmla="*/ 947306 h 951487"/>
              <a:gd name="connsiteX3-389" fmla="*/ 9987621 w 12204700"/>
              <a:gd name="connsiteY3-390" fmla="*/ 948886 h 951487"/>
              <a:gd name="connsiteX4-391" fmla="*/ 12204700 w 12204700"/>
              <a:gd name="connsiteY4-392" fmla="*/ 948886 h 951487"/>
              <a:gd name="connsiteX5-393" fmla="*/ 12195175 w 12204700"/>
              <a:gd name="connsiteY5-394" fmla="*/ 9403 h 951487"/>
              <a:gd name="connsiteX6-395" fmla="*/ 10433173 w 12204700"/>
              <a:gd name="connsiteY6-396" fmla="*/ 0 h 951487"/>
              <a:gd name="connsiteX7-397" fmla="*/ 10002861 w 12204700"/>
              <a:gd name="connsiteY7-398" fmla="*/ 125267 h 951487"/>
              <a:gd name="connsiteX8-399" fmla="*/ 9572982 w 12204700"/>
              <a:gd name="connsiteY8-400" fmla="*/ 813493 h 951487"/>
              <a:gd name="connsiteX9-401" fmla="*/ 9344014 w 12204700"/>
              <a:gd name="connsiteY9-402" fmla="*/ 823288 h 951487"/>
              <a:gd name="connsiteX10-403" fmla="*/ 0 w 12204700"/>
              <a:gd name="connsiteY10-404" fmla="*/ 808774 h 951487"/>
              <a:gd name="connsiteX11-405" fmla="*/ 0 w 12204700"/>
              <a:gd name="connsiteY11-406" fmla="*/ 951487 h 9514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12204700" h="951487">
                <a:moveTo>
                  <a:pt x="0" y="951487"/>
                </a:moveTo>
                <a:lnTo>
                  <a:pt x="9969500" y="951487"/>
                </a:lnTo>
                <a:lnTo>
                  <a:pt x="9969500" y="947306"/>
                </a:lnTo>
                <a:lnTo>
                  <a:pt x="9987621" y="948886"/>
                </a:lnTo>
                <a:lnTo>
                  <a:pt x="12204700" y="948886"/>
                </a:lnTo>
                <a:lnTo>
                  <a:pt x="12195175" y="9403"/>
                </a:lnTo>
                <a:lnTo>
                  <a:pt x="10433173" y="0"/>
                </a:lnTo>
                <a:cubicBezTo>
                  <a:pt x="10167583" y="9525"/>
                  <a:pt x="10128028" y="54556"/>
                  <a:pt x="10002861" y="125267"/>
                </a:cubicBezTo>
                <a:cubicBezTo>
                  <a:pt x="9799712" y="371979"/>
                  <a:pt x="9843928" y="529171"/>
                  <a:pt x="9572982" y="813493"/>
                </a:cubicBezTo>
                <a:lnTo>
                  <a:pt x="9344014" y="823288"/>
                </a:lnTo>
                <a:lnTo>
                  <a:pt x="0" y="808774"/>
                </a:lnTo>
                <a:lnTo>
                  <a:pt x="0" y="951487"/>
                </a:lnTo>
                <a:close/>
              </a:path>
            </a:pathLst>
          </a:custGeom>
          <a:solidFill>
            <a:schemeClr val="lt1"/>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8" name="任意多边形: 形状 27"/>
          <p:cNvSpPr/>
          <p:nvPr>
            <p:custDataLst>
              <p:tags r:id="rId6"/>
            </p:custDataLst>
          </p:nvPr>
        </p:nvSpPr>
        <p:spPr>
          <a:xfrm rot="10800000" flipH="1">
            <a:off x="6350" y="280"/>
            <a:ext cx="12204700" cy="97053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4700" h="970537">
                <a:moveTo>
                  <a:pt x="0" y="970537"/>
                </a:moveTo>
                <a:lnTo>
                  <a:pt x="9969500" y="970537"/>
                </a:lnTo>
                <a:lnTo>
                  <a:pt x="9969500" y="966356"/>
                </a:lnTo>
                <a:lnTo>
                  <a:pt x="9987621" y="967936"/>
                </a:lnTo>
                <a:lnTo>
                  <a:pt x="12204700" y="967936"/>
                </a:lnTo>
                <a:lnTo>
                  <a:pt x="12204700" y="9403"/>
                </a:lnTo>
                <a:lnTo>
                  <a:pt x="10461748" y="0"/>
                </a:lnTo>
                <a:cubicBezTo>
                  <a:pt x="10158058" y="0"/>
                  <a:pt x="10044208" y="83131"/>
                  <a:pt x="9987621" y="169082"/>
                </a:cubicBezTo>
                <a:cubicBezTo>
                  <a:pt x="9828015" y="459337"/>
                  <a:pt x="9802925" y="596844"/>
                  <a:pt x="9608179" y="797346"/>
                </a:cubicBezTo>
                <a:lnTo>
                  <a:pt x="9576243" y="827824"/>
                </a:lnTo>
                <a:lnTo>
                  <a:pt x="0" y="827824"/>
                </a:lnTo>
                <a:close/>
              </a:path>
            </a:pathLst>
          </a:custGeom>
          <a:solidFill>
            <a:srgbClr val="002060"/>
          </a:solidFill>
          <a:ln>
            <a:solidFill>
              <a:schemeClr val="accent1">
                <a:shade val="50000"/>
              </a:schemeClr>
            </a:solid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cxnSp>
        <p:nvCxnSpPr>
          <p:cNvPr id="40" name="直接连接符 39"/>
          <p:cNvCxnSpPr/>
          <p:nvPr/>
        </p:nvCxnSpPr>
        <p:spPr>
          <a:xfrm flipV="1">
            <a:off x="2594610" y="3102610"/>
            <a:ext cx="7021195" cy="3810"/>
          </a:xfrm>
          <a:prstGeom prst="line">
            <a:avLst/>
          </a:prstGeom>
          <a:ln>
            <a:solidFill>
              <a:srgbClr val="0B407B">
                <a:alpha val="77000"/>
              </a:srgbClr>
            </a:solidFill>
          </a:ln>
        </p:spPr>
        <p:style>
          <a:lnRef idx="1">
            <a:schemeClr val="accent1"/>
          </a:lnRef>
          <a:fillRef idx="0">
            <a:schemeClr val="accent1"/>
          </a:fillRef>
          <a:effectRef idx="0">
            <a:schemeClr val="accent1"/>
          </a:effectRef>
          <a:fontRef idx="minor">
            <a:schemeClr val="tx1"/>
          </a:fontRef>
        </p:style>
      </p:cxnSp>
      <p:pic>
        <p:nvPicPr>
          <p:cNvPr id="2" name="图片 1" descr="微信图片_20210614130321"/>
          <p:cNvPicPr>
            <a:picLocks noChangeAspect="1"/>
          </p:cNvPicPr>
          <p:nvPr/>
        </p:nvPicPr>
        <p:blipFill>
          <a:blip r:embed="rId7"/>
          <a:srcRect t="39964"/>
          <a:stretch>
            <a:fillRect/>
          </a:stretch>
        </p:blipFill>
        <p:spPr>
          <a:xfrm>
            <a:off x="205105" y="6094095"/>
            <a:ext cx="3624580" cy="596265"/>
          </a:xfrm>
          <a:prstGeom prst="rect">
            <a:avLst/>
          </a:prstGeom>
        </p:spPr>
      </p:pic>
      <p:sp>
        <p:nvSpPr>
          <p:cNvPr id="29" name="任意多边形: 形状 28"/>
          <p:cNvSpPr/>
          <p:nvPr>
            <p:custDataLst>
              <p:tags r:id="rId8"/>
            </p:custDataLst>
          </p:nvPr>
        </p:nvSpPr>
        <p:spPr>
          <a:xfrm>
            <a:off x="-12700" y="596401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4700" h="928339">
                <a:moveTo>
                  <a:pt x="0" y="0"/>
                </a:moveTo>
                <a:lnTo>
                  <a:pt x="6902450" y="25400"/>
                </a:lnTo>
                <a:cubicBezTo>
                  <a:pt x="7511785" y="60590"/>
                  <a:pt x="7395914" y="327522"/>
                  <a:pt x="7735323" y="741115"/>
                </a:cubicBezTo>
                <a:lnTo>
                  <a:pt x="7808201" y="817788"/>
                </a:lnTo>
                <a:lnTo>
                  <a:pt x="12204700" y="817788"/>
                </a:lnTo>
                <a:lnTo>
                  <a:pt x="12204700" y="928339"/>
                </a:lnTo>
                <a:lnTo>
                  <a:pt x="7516586" y="928339"/>
                </a:lnTo>
                <a:lnTo>
                  <a:pt x="7516586" y="927100"/>
                </a:lnTo>
                <a:lnTo>
                  <a:pt x="0" y="927100"/>
                </a:lnTo>
                <a:close/>
              </a:path>
            </a:pathLst>
          </a:custGeom>
          <a:solidFill>
            <a:srgbClr val="203864"/>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1048597" name="文本框 2"/>
          <p:cNvSpPr txBox="1"/>
          <p:nvPr/>
        </p:nvSpPr>
        <p:spPr>
          <a:xfrm>
            <a:off x="2099310" y="2115820"/>
            <a:ext cx="7924800" cy="768350"/>
          </a:xfrm>
          <a:prstGeom prst="rect">
            <a:avLst/>
          </a:prstGeom>
          <a:noFill/>
        </p:spPr>
        <p:txBody>
          <a:bodyPr wrap="square" rtlCol="0">
            <a:spAutoFit/>
          </a:bodyPr>
          <a:lstStyle/>
          <a:p>
            <a:pPr algn="ct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专题四</a:t>
            </a:r>
            <a:r>
              <a:rPr lang="en-US" altLang="zh-CN"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  </a:t>
            </a: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创新素养与</a:t>
            </a: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科研能力</a:t>
            </a:r>
            <a:endPar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endParaRPr>
          </a:p>
        </p:txBody>
      </p:sp>
      <p:sp>
        <p:nvSpPr>
          <p:cNvPr id="1048594" name="文本框 41"/>
          <p:cNvSpPr txBox="1"/>
          <p:nvPr/>
        </p:nvSpPr>
        <p:spPr>
          <a:xfrm>
            <a:off x="4422140" y="3438525"/>
            <a:ext cx="3607435" cy="460375"/>
          </a:xfrm>
          <a:prstGeom prst="rect">
            <a:avLst/>
          </a:prstGeom>
          <a:noFill/>
        </p:spPr>
        <p:txBody>
          <a:bodyPr wrap="square" rtlCol="0">
            <a:spAutoFit/>
          </a:bodyPr>
          <a:lstStyle/>
          <a:p>
            <a:r>
              <a:rPr lang="zh-CN" altLang="en-US" sz="2400" b="1" dirty="0" smtClean="0">
                <a:solidFill>
                  <a:schemeClr val="tx1"/>
                </a:solidFill>
                <a:latin typeface="微软雅黑" panose="020B0503020204020204" charset="-122"/>
                <a:ea typeface="微软雅黑" panose="020B0503020204020204" charset="-122"/>
                <a:cs typeface="+mn-ea"/>
                <a:sym typeface="+mn-lt"/>
              </a:rPr>
              <a:t>任课教师：</a:t>
            </a:r>
            <a:r>
              <a:rPr lang="en-US" sz="2400" b="1" dirty="0" smtClean="0">
                <a:solidFill>
                  <a:schemeClr val="tx1"/>
                </a:solidFill>
                <a:latin typeface="微软雅黑" panose="020B0503020204020204" charset="-122"/>
                <a:ea typeface="微软雅黑" panose="020B0503020204020204" charset="-122"/>
                <a:cs typeface="+mn-ea"/>
                <a:sym typeface="+mn-lt"/>
              </a:rPr>
              <a:t>xxx</a:t>
            </a:r>
            <a:r>
              <a:rPr lang="en-US" altLang="zh-CN" sz="2400" b="1" dirty="0" smtClean="0">
                <a:solidFill>
                  <a:schemeClr val="tx1"/>
                </a:solidFill>
                <a:latin typeface="微软雅黑" panose="020B0503020204020204" charset="-122"/>
                <a:ea typeface="微软雅黑" panose="020B0503020204020204" charset="-122"/>
                <a:cs typeface="+mn-ea"/>
                <a:sym typeface="+mn-lt"/>
              </a:rPr>
              <a:t>  </a:t>
            </a:r>
            <a:endParaRPr lang="en-US" altLang="zh-CN" sz="2400" b="1" dirty="0" smtClean="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一、科研能力的内涵</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科研，也就是科学研究，指的是通过系统化、规范化的科学方法探索未知、发现规律并创造新知识的过程。</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而能力则是指个体所具备的能够有效完成特定任务或活动的内在条件，包括知识、技能和素质的综合体现。科研能力应该是四位一体，能力包括坚实的基础知识、必备的科研技能、严谨的科研思维和基本的科研伦理。</a:t>
            </a:r>
            <a:endParaRPr lang="zh-CN" altLang="en-US" sz="24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（一）科研能力的内涵</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二、必备的科研能力</a:t>
            </a:r>
            <a:endParaRPr lang="zh-CN" altLang="en-US" sz="3200" b="1"/>
          </a:p>
        </p:txBody>
      </p:sp>
      <p:sp>
        <p:nvSpPr>
          <p:cNvPr id="4" name="平行四边形 3"/>
          <p:cNvSpPr/>
          <p:nvPr>
            <p:custDataLst>
              <p:tags r:id="rId1"/>
            </p:custDataLst>
          </p:nvPr>
        </p:nvSpPr>
        <p:spPr>
          <a:xfrm rot="16200000">
            <a:off x="4521641" y="4140754"/>
            <a:ext cx="378256" cy="438124"/>
          </a:xfrm>
          <a:prstGeom prst="parallelogram">
            <a:avLst>
              <a:gd name="adj" fmla="val 47404"/>
            </a:avLst>
          </a:prstGeom>
          <a:gradFill>
            <a:gsLst>
              <a:gs pos="0">
                <a:schemeClr val="accent1">
                  <a:lumMod val="85000"/>
                  <a:alpha val="100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28" name="直接连接符 27"/>
          <p:cNvCxnSpPr/>
          <p:nvPr>
            <p:custDataLst>
              <p:tags r:id="rId2"/>
            </p:custDataLst>
          </p:nvPr>
        </p:nvCxnSpPr>
        <p:spPr>
          <a:xfrm>
            <a:off x="7036092" y="4054580"/>
            <a:ext cx="593236" cy="5896"/>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2" name="矩形 1"/>
          <p:cNvSpPr/>
          <p:nvPr>
            <p:custDataLst>
              <p:tags r:id="rId3"/>
            </p:custDataLst>
          </p:nvPr>
        </p:nvSpPr>
        <p:spPr>
          <a:xfrm>
            <a:off x="8081010" y="3594735"/>
            <a:ext cx="3379470" cy="836930"/>
          </a:xfrm>
          <a:prstGeom prst="rect">
            <a:avLst/>
          </a:prstGeom>
          <a:noFill/>
        </p:spPr>
        <p:txBody>
          <a:bodyPr wrap="square" lIns="0" tIns="0" rIns="0" bIns="0" rtlCol="0" anchor="ctr" anchorCtr="0">
            <a:noAutofit/>
          </a:bodyPr>
          <a:lstStyle/>
          <a:p>
            <a:pPr algn="l">
              <a:lnSpc>
                <a:spcPct val="130000"/>
              </a:lnSpc>
              <a:buClrTx/>
              <a:buSzTx/>
              <a:buFontTx/>
            </a:pPr>
            <a:r>
              <a:rPr lang="zh-CN" altLang="en-US" sz="2000" b="1" kern="0" dirty="0">
                <a:ln>
                  <a:noFill/>
                  <a:prstDash val="sysDot"/>
                </a:ln>
                <a:solidFill>
                  <a:schemeClr val="tx1">
                    <a:lumMod val="85000"/>
                    <a:lumOff val="15000"/>
                  </a:schemeClr>
                </a:solidFill>
                <a:latin typeface="+mn-ea"/>
                <a:cs typeface="+mn-ea"/>
                <a:sym typeface="+mn-ea"/>
              </a:rPr>
              <a:t>科研思维作为一种高阶思维能力具有重要意义</a:t>
            </a:r>
            <a:endParaRPr lang="zh-CN" altLang="en-US" sz="2000" b="1" kern="0" dirty="0">
              <a:ln>
                <a:noFill/>
                <a:prstDash val="sysDot"/>
              </a:ln>
              <a:solidFill>
                <a:schemeClr val="tx1">
                  <a:lumMod val="85000"/>
                  <a:lumOff val="15000"/>
                </a:schemeClr>
              </a:solidFill>
              <a:latin typeface="+mn-ea"/>
              <a:cs typeface="+mn-ea"/>
              <a:sym typeface="+mn-ea"/>
            </a:endParaRPr>
          </a:p>
        </p:txBody>
      </p:sp>
      <p:sp>
        <p:nvSpPr>
          <p:cNvPr id="33" name="椭圆 32"/>
          <p:cNvSpPr/>
          <p:nvPr>
            <p:custDataLst>
              <p:tags r:id="rId4"/>
            </p:custDataLst>
          </p:nvPr>
        </p:nvSpPr>
        <p:spPr>
          <a:xfrm>
            <a:off x="7691011" y="3896293"/>
            <a:ext cx="328366" cy="328366"/>
          </a:xfrm>
          <a:prstGeom prst="ellipse">
            <a:avLst/>
          </a:prstGeom>
          <a:gradFill>
            <a:gsLst>
              <a:gs pos="0">
                <a:schemeClr val="accent1">
                  <a:lumMod val="75000"/>
                  <a:lumOff val="25000"/>
                  <a:alpha val="100000"/>
                </a:schemeClr>
              </a:gs>
              <a:gs pos="100000">
                <a:schemeClr val="accent1">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5" name="图片 12" descr="343439383331313b343532303032383bbfcdbba7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7767206" y="3975210"/>
            <a:ext cx="170079" cy="170079"/>
          </a:xfrm>
          <a:prstGeom prst="rect">
            <a:avLst/>
          </a:prstGeom>
        </p:spPr>
      </p:pic>
      <p:sp>
        <p:nvSpPr>
          <p:cNvPr id="10" name="标题"/>
          <p:cNvSpPr/>
          <p:nvPr>
            <p:custDataLst>
              <p:tags r:id="rId8"/>
            </p:custDataLst>
          </p:nvPr>
        </p:nvSpPr>
        <p:spPr>
          <a:xfrm>
            <a:off x="4491254" y="3752066"/>
            <a:ext cx="2399704" cy="617274"/>
          </a:xfrm>
          <a:prstGeom prst="rect">
            <a:avLst/>
          </a:prstGeom>
          <a:gradFill>
            <a:gsLst>
              <a:gs pos="80000">
                <a:schemeClr val="accent1">
                  <a:lumMod val="70000"/>
                  <a:lumOff val="30000"/>
                  <a:alpha val="100000"/>
                </a:schemeClr>
              </a:gs>
              <a:gs pos="20000">
                <a:schemeClr val="accent1">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a:solidFill>
                  <a:schemeClr val="tx1"/>
                </a:solidFill>
                <a:uFillTx/>
                <a:latin typeface="+mn-ea"/>
                <a:cs typeface="+mn-ea"/>
                <a:sym typeface="+mn-ea"/>
              </a:rPr>
              <a:t>科研思维</a:t>
            </a:r>
            <a:endParaRPr lang="zh-CN" altLang="en-US" b="1">
              <a:solidFill>
                <a:srgbClr val="FFFFFF"/>
              </a:solidFill>
              <a:uFillTx/>
              <a:latin typeface="+mn-ea"/>
              <a:cs typeface="+mn-ea"/>
              <a:sym typeface="+mn-ea"/>
            </a:endParaRPr>
          </a:p>
        </p:txBody>
      </p:sp>
      <p:sp>
        <p:nvSpPr>
          <p:cNvPr id="5" name="平行四边形 4"/>
          <p:cNvSpPr/>
          <p:nvPr>
            <p:custDataLst>
              <p:tags r:id="rId9"/>
            </p:custDataLst>
          </p:nvPr>
        </p:nvSpPr>
        <p:spPr>
          <a:xfrm rot="16200000" flipH="1">
            <a:off x="7041535" y="4930375"/>
            <a:ext cx="378256" cy="438124"/>
          </a:xfrm>
          <a:prstGeom prst="parallelogram">
            <a:avLst>
              <a:gd name="adj" fmla="val 47404"/>
            </a:avLst>
          </a:prstGeom>
          <a:gradFill>
            <a:gsLst>
              <a:gs pos="0">
                <a:schemeClr val="accent2">
                  <a:lumMod val="75000"/>
                  <a:alpha val="100000"/>
                </a:schemeClr>
              </a:gs>
              <a:gs pos="100000">
                <a:schemeClr val="accent2">
                  <a:lumMod val="9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7" name="直接连接符 6"/>
          <p:cNvCxnSpPr/>
          <p:nvPr>
            <p:custDataLst>
              <p:tags r:id="rId10"/>
            </p:custDataLst>
          </p:nvPr>
        </p:nvCxnSpPr>
        <p:spPr>
          <a:xfrm flipH="1">
            <a:off x="4312104" y="4850097"/>
            <a:ext cx="59006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11"/>
            </p:custDataLst>
          </p:nvPr>
        </p:nvSpPr>
        <p:spPr>
          <a:xfrm flipH="1">
            <a:off x="994410" y="4465320"/>
            <a:ext cx="2862580"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科研伦理是道德规范和行为</a:t>
            </a:r>
            <a:r>
              <a:rPr lang="zh-CN" altLang="en-US" sz="2000" b="1" kern="0" dirty="0">
                <a:ln>
                  <a:noFill/>
                  <a:prstDash val="sysDot"/>
                </a:ln>
                <a:solidFill>
                  <a:schemeClr val="tx1">
                    <a:lumMod val="85000"/>
                    <a:lumOff val="15000"/>
                  </a:schemeClr>
                </a:solidFill>
                <a:latin typeface="+mn-ea"/>
                <a:cs typeface="+mn-ea"/>
                <a:sym typeface="+mn-ea"/>
              </a:rPr>
              <a:t>准则</a:t>
            </a:r>
            <a:endParaRPr lang="zh-CN" altLang="en-US" sz="2000" b="1" kern="0" dirty="0">
              <a:ln>
                <a:noFill/>
                <a:prstDash val="sysDot"/>
              </a:ln>
              <a:solidFill>
                <a:schemeClr val="tx1">
                  <a:lumMod val="85000"/>
                  <a:lumOff val="15000"/>
                </a:schemeClr>
              </a:solidFill>
              <a:latin typeface="+mn-ea"/>
              <a:cs typeface="+mn-ea"/>
              <a:sym typeface="+mn-ea"/>
            </a:endParaRPr>
          </a:p>
        </p:txBody>
      </p:sp>
      <p:sp>
        <p:nvSpPr>
          <p:cNvPr id="13" name="标题"/>
          <p:cNvSpPr/>
          <p:nvPr>
            <p:custDataLst>
              <p:tags r:id="rId12"/>
            </p:custDataLst>
          </p:nvPr>
        </p:nvSpPr>
        <p:spPr>
          <a:xfrm flipH="1">
            <a:off x="5050474" y="4541687"/>
            <a:ext cx="2399704" cy="617274"/>
          </a:xfrm>
          <a:prstGeom prst="rect">
            <a:avLst/>
          </a:prstGeom>
          <a:gradFill>
            <a:gsLst>
              <a:gs pos="80000">
                <a:schemeClr val="accent2">
                  <a:lumMod val="70000"/>
                  <a:lumOff val="30000"/>
                  <a:alpha val="100000"/>
                </a:schemeClr>
              </a:gs>
              <a:gs pos="20000">
                <a:schemeClr val="accent2">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a:solidFill>
                  <a:schemeClr val="tx1"/>
                </a:solidFill>
                <a:uFillTx/>
                <a:latin typeface="+mn-ea"/>
                <a:cs typeface="+mn-ea"/>
                <a:sym typeface="+mn-ea"/>
              </a:rPr>
              <a:t>科研伦理</a:t>
            </a:r>
            <a:endParaRPr lang="zh-CN" altLang="en-US" sz="2400" b="1">
              <a:solidFill>
                <a:schemeClr val="tx1"/>
              </a:solidFill>
              <a:uFillTx/>
              <a:latin typeface="+mn-ea"/>
              <a:cs typeface="+mn-ea"/>
              <a:sym typeface="+mn-ea"/>
            </a:endParaRPr>
          </a:p>
        </p:txBody>
      </p:sp>
      <p:sp>
        <p:nvSpPr>
          <p:cNvPr id="8" name="椭圆 7"/>
          <p:cNvSpPr/>
          <p:nvPr>
            <p:custDataLst>
              <p:tags r:id="rId13"/>
            </p:custDataLst>
          </p:nvPr>
        </p:nvSpPr>
        <p:spPr>
          <a:xfrm flipH="1">
            <a:off x="3932941" y="4680472"/>
            <a:ext cx="328366" cy="328366"/>
          </a:xfrm>
          <a:prstGeom prst="ellipse">
            <a:avLst/>
          </a:prstGeom>
          <a:gradFill>
            <a:gsLst>
              <a:gs pos="0">
                <a:schemeClr val="accent2">
                  <a:lumMod val="75000"/>
                  <a:lumOff val="25000"/>
                  <a:alpha val="100000"/>
                </a:schemeClr>
              </a:gs>
              <a:gs pos="100000">
                <a:schemeClr val="accent2">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9" name="图片 14" descr="343439383331313b343532303033303bd2d1b9bad3a6d3c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031813" y="4772541"/>
            <a:ext cx="161008" cy="161008"/>
          </a:xfrm>
          <a:prstGeom prst="rect">
            <a:avLst/>
          </a:prstGeom>
        </p:spPr>
      </p:pic>
      <p:sp>
        <p:nvSpPr>
          <p:cNvPr id="35" name="平行四边形 34"/>
          <p:cNvSpPr/>
          <p:nvPr>
            <p:custDataLst>
              <p:tags r:id="rId17"/>
            </p:custDataLst>
          </p:nvPr>
        </p:nvSpPr>
        <p:spPr>
          <a:xfrm rot="16200000">
            <a:off x="4537516" y="2429429"/>
            <a:ext cx="378256" cy="438124"/>
          </a:xfrm>
          <a:prstGeom prst="parallelogram">
            <a:avLst>
              <a:gd name="adj" fmla="val 47404"/>
            </a:avLst>
          </a:prstGeom>
          <a:gradFill>
            <a:gsLst>
              <a:gs pos="0">
                <a:schemeClr val="accent1">
                  <a:lumMod val="85000"/>
                  <a:alpha val="100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36" name="直接连接符 35"/>
          <p:cNvCxnSpPr/>
          <p:nvPr>
            <p:custDataLst>
              <p:tags r:id="rId18"/>
            </p:custDataLst>
          </p:nvPr>
        </p:nvCxnSpPr>
        <p:spPr>
          <a:xfrm>
            <a:off x="7051967" y="2343255"/>
            <a:ext cx="593236" cy="5896"/>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7" name="矩形 36"/>
          <p:cNvSpPr/>
          <p:nvPr>
            <p:custDataLst>
              <p:tags r:id="rId19"/>
            </p:custDataLst>
          </p:nvPr>
        </p:nvSpPr>
        <p:spPr>
          <a:xfrm>
            <a:off x="8100695" y="1964055"/>
            <a:ext cx="3385185"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基础知识是科研素养培养的根基</a:t>
            </a:r>
            <a:endParaRPr lang="zh-CN" altLang="en-US" sz="2000" b="1" kern="0" dirty="0">
              <a:ln>
                <a:noFill/>
                <a:prstDash val="sysDot"/>
              </a:ln>
              <a:solidFill>
                <a:schemeClr val="tx1">
                  <a:lumMod val="85000"/>
                  <a:lumOff val="15000"/>
                </a:schemeClr>
              </a:solidFill>
              <a:latin typeface="+mn-ea"/>
              <a:cs typeface="+mn-ea"/>
              <a:sym typeface="+mn-ea"/>
            </a:endParaRPr>
          </a:p>
        </p:txBody>
      </p:sp>
      <p:sp>
        <p:nvSpPr>
          <p:cNvPr id="38" name="椭圆 37"/>
          <p:cNvSpPr/>
          <p:nvPr>
            <p:custDataLst>
              <p:tags r:id="rId20"/>
            </p:custDataLst>
          </p:nvPr>
        </p:nvSpPr>
        <p:spPr>
          <a:xfrm>
            <a:off x="7706886" y="2184968"/>
            <a:ext cx="328366" cy="328366"/>
          </a:xfrm>
          <a:prstGeom prst="ellipse">
            <a:avLst/>
          </a:prstGeom>
          <a:gradFill>
            <a:gsLst>
              <a:gs pos="0">
                <a:schemeClr val="accent1">
                  <a:lumMod val="75000"/>
                  <a:lumOff val="25000"/>
                  <a:alpha val="100000"/>
                </a:schemeClr>
              </a:gs>
              <a:gs pos="100000">
                <a:schemeClr val="accent1">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39" name="图片 12" descr="343439383331313b343532303032383bbfcdbba7b9dcc0ed"/>
          <p:cNvPicPr>
            <a:picLocks noChangeAspect="1"/>
          </p:cNvPicPr>
          <p:nvPr>
            <p:custDataLst>
              <p:tags r:id="rId21"/>
            </p:custDataLst>
          </p:nvPr>
        </p:nvPicPr>
        <p:blipFill>
          <a:blip r:embed="rId6">
            <a:extLst>
              <a:ext uri="{96DAC541-7B7A-43D3-8B79-37D633B846F1}">
                <asvg:svgBlip xmlns:asvg="http://schemas.microsoft.com/office/drawing/2016/SVG/main" r:embed="rId7"/>
              </a:ext>
            </a:extLst>
          </a:blip>
          <a:stretch>
            <a:fillRect/>
          </a:stretch>
        </p:blipFill>
        <p:spPr>
          <a:xfrm>
            <a:off x="7783081" y="2263885"/>
            <a:ext cx="170079" cy="170079"/>
          </a:xfrm>
          <a:prstGeom prst="rect">
            <a:avLst/>
          </a:prstGeom>
        </p:spPr>
      </p:pic>
      <p:sp>
        <p:nvSpPr>
          <p:cNvPr id="40" name="标题"/>
          <p:cNvSpPr/>
          <p:nvPr>
            <p:custDataLst>
              <p:tags r:id="rId22"/>
            </p:custDataLst>
          </p:nvPr>
        </p:nvSpPr>
        <p:spPr>
          <a:xfrm>
            <a:off x="4507129" y="2040741"/>
            <a:ext cx="2399704" cy="617274"/>
          </a:xfrm>
          <a:prstGeom prst="rect">
            <a:avLst/>
          </a:prstGeom>
          <a:gradFill>
            <a:gsLst>
              <a:gs pos="80000">
                <a:schemeClr val="accent1">
                  <a:lumMod val="70000"/>
                  <a:lumOff val="30000"/>
                  <a:alpha val="100000"/>
                </a:schemeClr>
              </a:gs>
              <a:gs pos="20000">
                <a:schemeClr val="accent1">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a:solidFill>
                  <a:schemeClr val="tx1"/>
                </a:solidFill>
                <a:uFillTx/>
                <a:latin typeface="+mn-ea"/>
                <a:cs typeface="+mn-ea"/>
                <a:sym typeface="+mn-ea"/>
              </a:rPr>
              <a:t>基础知识</a:t>
            </a:r>
            <a:endParaRPr lang="zh-CN" altLang="en-US" sz="2400" b="1">
              <a:solidFill>
                <a:schemeClr val="tx1"/>
              </a:solidFill>
              <a:uFillTx/>
              <a:latin typeface="+mn-ea"/>
              <a:cs typeface="+mn-ea"/>
              <a:sym typeface="+mn-ea"/>
            </a:endParaRPr>
          </a:p>
        </p:txBody>
      </p:sp>
      <p:sp>
        <p:nvSpPr>
          <p:cNvPr id="41" name="平行四边形 40"/>
          <p:cNvSpPr/>
          <p:nvPr>
            <p:custDataLst>
              <p:tags r:id="rId23"/>
            </p:custDataLst>
          </p:nvPr>
        </p:nvSpPr>
        <p:spPr>
          <a:xfrm rot="16200000" flipH="1">
            <a:off x="7057410" y="3219050"/>
            <a:ext cx="378256" cy="438124"/>
          </a:xfrm>
          <a:prstGeom prst="parallelogram">
            <a:avLst>
              <a:gd name="adj" fmla="val 47404"/>
            </a:avLst>
          </a:prstGeom>
          <a:gradFill>
            <a:gsLst>
              <a:gs pos="0">
                <a:schemeClr val="accent2">
                  <a:lumMod val="75000"/>
                  <a:alpha val="100000"/>
                </a:schemeClr>
              </a:gs>
              <a:gs pos="100000">
                <a:schemeClr val="accent2">
                  <a:lumMod val="9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42" name="直接连接符 41"/>
          <p:cNvCxnSpPr/>
          <p:nvPr>
            <p:custDataLst>
              <p:tags r:id="rId24"/>
            </p:custDataLst>
          </p:nvPr>
        </p:nvCxnSpPr>
        <p:spPr>
          <a:xfrm flipH="1">
            <a:off x="4327979" y="3138772"/>
            <a:ext cx="59006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43" name="矩形 42"/>
          <p:cNvSpPr/>
          <p:nvPr>
            <p:custDataLst>
              <p:tags r:id="rId25"/>
            </p:custDataLst>
          </p:nvPr>
        </p:nvSpPr>
        <p:spPr>
          <a:xfrm flipH="1">
            <a:off x="1151255" y="2753995"/>
            <a:ext cx="2721610"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科研技能是科研工作的</a:t>
            </a:r>
            <a:r>
              <a:rPr lang="zh-CN" altLang="en-US" sz="2000" b="1" kern="0" dirty="0">
                <a:ln>
                  <a:noFill/>
                  <a:prstDash val="sysDot"/>
                </a:ln>
                <a:solidFill>
                  <a:schemeClr val="tx1">
                    <a:lumMod val="85000"/>
                    <a:lumOff val="15000"/>
                  </a:schemeClr>
                </a:solidFill>
                <a:latin typeface="+mn-ea"/>
                <a:cs typeface="+mn-ea"/>
                <a:sym typeface="+mn-ea"/>
              </a:rPr>
              <a:t>核心</a:t>
            </a:r>
            <a:endParaRPr lang="zh-CN" altLang="en-US" sz="2000" b="1" kern="0" dirty="0">
              <a:ln>
                <a:noFill/>
                <a:prstDash val="sysDot"/>
              </a:ln>
              <a:solidFill>
                <a:schemeClr val="tx1">
                  <a:lumMod val="85000"/>
                  <a:lumOff val="15000"/>
                </a:schemeClr>
              </a:solidFill>
              <a:latin typeface="+mn-ea"/>
              <a:cs typeface="+mn-ea"/>
              <a:sym typeface="+mn-ea"/>
            </a:endParaRPr>
          </a:p>
        </p:txBody>
      </p:sp>
      <p:sp>
        <p:nvSpPr>
          <p:cNvPr id="44" name="标题"/>
          <p:cNvSpPr/>
          <p:nvPr>
            <p:custDataLst>
              <p:tags r:id="rId26"/>
            </p:custDataLst>
          </p:nvPr>
        </p:nvSpPr>
        <p:spPr>
          <a:xfrm flipH="1">
            <a:off x="5066349" y="2830362"/>
            <a:ext cx="2399704" cy="617274"/>
          </a:xfrm>
          <a:prstGeom prst="rect">
            <a:avLst/>
          </a:prstGeom>
          <a:gradFill>
            <a:gsLst>
              <a:gs pos="80000">
                <a:schemeClr val="accent2">
                  <a:lumMod val="70000"/>
                  <a:lumOff val="30000"/>
                  <a:alpha val="100000"/>
                </a:schemeClr>
              </a:gs>
              <a:gs pos="20000">
                <a:schemeClr val="accent2">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a:solidFill>
                  <a:schemeClr val="tx1"/>
                </a:solidFill>
                <a:uFillTx/>
                <a:latin typeface="+mn-ea"/>
                <a:cs typeface="+mn-ea"/>
                <a:sym typeface="+mn-ea"/>
              </a:rPr>
              <a:t>科研技能</a:t>
            </a:r>
            <a:endParaRPr lang="zh-CN" altLang="en-US" sz="2400" b="1">
              <a:solidFill>
                <a:schemeClr val="tx1"/>
              </a:solidFill>
              <a:uFillTx/>
              <a:latin typeface="+mn-ea"/>
              <a:cs typeface="+mn-ea"/>
              <a:sym typeface="+mn-ea"/>
            </a:endParaRPr>
          </a:p>
        </p:txBody>
      </p:sp>
      <p:sp>
        <p:nvSpPr>
          <p:cNvPr id="45" name="椭圆 44"/>
          <p:cNvSpPr/>
          <p:nvPr>
            <p:custDataLst>
              <p:tags r:id="rId27"/>
            </p:custDataLst>
          </p:nvPr>
        </p:nvSpPr>
        <p:spPr>
          <a:xfrm flipH="1">
            <a:off x="3948816" y="2969147"/>
            <a:ext cx="328366" cy="328366"/>
          </a:xfrm>
          <a:prstGeom prst="ellipse">
            <a:avLst/>
          </a:prstGeom>
          <a:gradFill>
            <a:gsLst>
              <a:gs pos="0">
                <a:schemeClr val="accent2">
                  <a:lumMod val="75000"/>
                  <a:lumOff val="25000"/>
                  <a:alpha val="100000"/>
                </a:schemeClr>
              </a:gs>
              <a:gs pos="100000">
                <a:schemeClr val="accent2">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46" name="图片 14" descr="343439383331313b343532303033303bd2d1b9bad3a6d3c3"/>
          <p:cNvPicPr>
            <a:picLocks noChangeAspect="1"/>
          </p:cNvPicPr>
          <p:nvPr>
            <p:custDataLst>
              <p:tags r:id="rId28"/>
            </p:custDataLst>
          </p:nvPr>
        </p:nvPicPr>
        <p:blipFill>
          <a:blip r:embed="rId15">
            <a:extLst>
              <a:ext uri="{96DAC541-7B7A-43D3-8B79-37D633B846F1}">
                <asvg:svgBlip xmlns:asvg="http://schemas.microsoft.com/office/drawing/2016/SVG/main" r:embed="rId16"/>
              </a:ext>
            </a:extLst>
          </a:blip>
          <a:stretch>
            <a:fillRect/>
          </a:stretch>
        </p:blipFill>
        <p:spPr>
          <a:xfrm>
            <a:off x="4047688" y="3061216"/>
            <a:ext cx="161008" cy="161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二、必备的科研能力</a:t>
            </a:r>
            <a:endParaRPr lang="zh-CN" altLang="en-US" sz="32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（一）基础知识</a:t>
            </a:r>
            <a:endParaRPr lang="zh-CN" altLang="en-US" sz="2800" b="1"/>
          </a:p>
        </p:txBody>
      </p:sp>
      <p:grpSp>
        <p:nvGrpSpPr>
          <p:cNvPr id="2" name="组合 1"/>
          <p:cNvGrpSpPr/>
          <p:nvPr/>
        </p:nvGrpSpPr>
        <p:grpSpPr>
          <a:xfrm>
            <a:off x="1108710" y="1905000"/>
            <a:ext cx="10645775" cy="4665980"/>
            <a:chOff x="2210" y="3994"/>
            <a:chExt cx="16765" cy="7348"/>
          </a:xfrm>
        </p:grpSpPr>
        <p:sp>
          <p:nvSpPr>
            <p:cNvPr id="4" name="标题 1"/>
            <p:cNvSpPr txBox="1"/>
            <p:nvPr/>
          </p:nvSpPr>
          <p:spPr>
            <a:xfrm rot="9125540">
              <a:off x="2210" y="3994"/>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5" name="标题 1"/>
            <p:cNvSpPr txBox="1"/>
            <p:nvPr/>
          </p:nvSpPr>
          <p:spPr>
            <a:xfrm>
              <a:off x="4680" y="4138"/>
              <a:ext cx="877" cy="877"/>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6" name="标题 1"/>
            <p:cNvSpPr txBox="1"/>
            <p:nvPr/>
          </p:nvSpPr>
          <p:spPr>
            <a:xfrm>
              <a:off x="4928" y="4386"/>
              <a:ext cx="380" cy="38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7" name="标题 1"/>
            <p:cNvSpPr txBox="1"/>
            <p:nvPr/>
          </p:nvSpPr>
          <p:spPr>
            <a:xfrm rot="9125540">
              <a:off x="7854" y="3994"/>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8" name="标题 1"/>
            <p:cNvSpPr txBox="1"/>
            <p:nvPr/>
          </p:nvSpPr>
          <p:spPr>
            <a:xfrm rot="9125540">
              <a:off x="13499" y="3994"/>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9" name="标题 1"/>
            <p:cNvSpPr txBox="1"/>
            <p:nvPr/>
          </p:nvSpPr>
          <p:spPr>
            <a:xfrm>
              <a:off x="10324" y="4138"/>
              <a:ext cx="877" cy="877"/>
            </a:xfrm>
            <a:prstGeom prst="ellipse">
              <a:avLst/>
            </a:prstGeom>
            <a:gradFill>
              <a:gsLst>
                <a:gs pos="0">
                  <a:schemeClr val="accent2">
                    <a:lumMod val="60000"/>
                    <a:lumOff val="40000"/>
                  </a:schemeClr>
                </a:gs>
                <a:gs pos="60000">
                  <a:schemeClr val="accent2"/>
                </a:gs>
              </a:gsLst>
              <a:lin ang="2700000" scaled="0"/>
            </a:gradFill>
            <a:ln w="57150" cap="rnd">
              <a:noFill/>
              <a:round/>
            </a:ln>
            <a:effectLst>
              <a:outerShdw blurRad="76200" dist="50800" dir="5400000" algn="ctr" rotWithShape="0">
                <a:schemeClr val="accent2">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0" name="标题 1"/>
            <p:cNvSpPr txBox="1"/>
            <p:nvPr/>
          </p:nvSpPr>
          <p:spPr>
            <a:xfrm>
              <a:off x="10573" y="4400"/>
              <a:ext cx="380" cy="352"/>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1" name="标题 1"/>
            <p:cNvSpPr txBox="1"/>
            <p:nvPr/>
          </p:nvSpPr>
          <p:spPr>
            <a:xfrm>
              <a:off x="16001" y="4138"/>
              <a:ext cx="877" cy="877"/>
            </a:xfrm>
            <a:prstGeom prst="ellipse">
              <a:avLst/>
            </a:prstGeom>
            <a:gradFill>
              <a:gsLst>
                <a:gs pos="0">
                  <a:schemeClr val="accent3">
                    <a:lumMod val="60000"/>
                    <a:lumOff val="40000"/>
                  </a:schemeClr>
                </a:gs>
                <a:gs pos="60000">
                  <a:schemeClr val="accent3"/>
                </a:gs>
              </a:gsLst>
              <a:lin ang="2700000" scaled="0"/>
            </a:gradFill>
            <a:ln w="57150" cap="rnd">
              <a:noFill/>
              <a:round/>
            </a:ln>
            <a:effectLst>
              <a:outerShdw blurRad="76200" dist="50800" dir="5400000" algn="ctr" rotWithShape="0">
                <a:schemeClr val="accent3">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2" name="标题 1"/>
            <p:cNvSpPr txBox="1"/>
            <p:nvPr/>
          </p:nvSpPr>
          <p:spPr>
            <a:xfrm>
              <a:off x="16249" y="4392"/>
              <a:ext cx="380" cy="36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3" name="标题 1"/>
            <p:cNvSpPr txBox="1"/>
            <p:nvPr/>
          </p:nvSpPr>
          <p:spPr>
            <a:xfrm>
              <a:off x="2347" y="4956"/>
              <a:ext cx="3613" cy="388"/>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专业基础知识</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nvSpPr>
          <p:spPr>
            <a:xfrm>
              <a:off x="2347" y="5534"/>
              <a:ext cx="4418" cy="5808"/>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专业基础知识是科研素养培养的根基，对科研能力的提升具有不可替代的作用。</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标题 1"/>
            <p:cNvSpPr txBox="1"/>
            <p:nvPr/>
          </p:nvSpPr>
          <p:spPr>
            <a:xfrm>
              <a:off x="7338" y="5015"/>
              <a:ext cx="4524" cy="388"/>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跨学科基础知识</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6" name="标题 1"/>
            <p:cNvSpPr txBox="1"/>
            <p:nvPr/>
          </p:nvSpPr>
          <p:spPr>
            <a:xfrm>
              <a:off x="8127" y="5567"/>
              <a:ext cx="4526"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跨学科知识能够拓宽学术视野，使其能够从多角度审视问题，提出创新性解决方案</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标题 1"/>
            <p:cNvSpPr txBox="1"/>
            <p:nvPr/>
          </p:nvSpPr>
          <p:spPr>
            <a:xfrm>
              <a:off x="13165" y="5012"/>
              <a:ext cx="5810" cy="388"/>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科研基础知识</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8" name="标题 1"/>
            <p:cNvSpPr txBox="1"/>
            <p:nvPr/>
          </p:nvSpPr>
          <p:spPr>
            <a:xfrm>
              <a:off x="14015" y="5580"/>
              <a:ext cx="4160"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科研方法和流程是科学研究的核心框架，掌握它们对于培养科研素养至关重要。</a:t>
              </a: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
</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二、必备的科研能力</a:t>
            </a:r>
            <a:endParaRPr lang="zh-CN" altLang="en-US" sz="3200" b="1"/>
          </a:p>
        </p:txBody>
      </p:sp>
      <p:sp>
        <p:nvSpPr>
          <p:cNvPr id="34" name="标题 1"/>
          <p:cNvSpPr txBox="1"/>
          <p:nvPr/>
        </p:nvSpPr>
        <p:spPr>
          <a:xfrm>
            <a:off x="403937" y="1003607"/>
            <a:ext cx="10036097" cy="432000"/>
          </a:xfrm>
          <a:prstGeom prst="rect">
            <a:avLst/>
          </a:prstGeom>
          <a:noFill/>
          <a:ln>
            <a:noFill/>
          </a:ln>
        </p:spPr>
        <p:txBody>
          <a:bodyPr vert="horz" wrap="square" lIns="0" tIns="0" rIns="0" bIns="0" rtlCol="0" anchor="ctr"/>
          <a:p>
            <a:pPr algn="l">
              <a:lnSpc>
                <a:spcPct val="120000"/>
              </a:lnSpc>
            </a:pPr>
            <a:r>
              <a:rPr lang="zh-CN" altLang="en-US" sz="2800" b="1"/>
              <a:t>（二）科研技能</a:t>
            </a:r>
            <a:endParaRPr lang="zh-CN" altLang="en-US" sz="2800" b="1"/>
          </a:p>
        </p:txBody>
      </p:sp>
      <p:grpSp>
        <p:nvGrpSpPr>
          <p:cNvPr id="2" name="组合 1"/>
          <p:cNvGrpSpPr/>
          <p:nvPr>
            <p:custDataLst>
              <p:tags r:id="rId1"/>
            </p:custDataLst>
          </p:nvPr>
        </p:nvGrpSpPr>
        <p:grpSpPr>
          <a:xfrm>
            <a:off x="86353" y="1541780"/>
            <a:ext cx="9233612" cy="4978400"/>
            <a:chOff x="2105" y="3502"/>
            <a:chExt cx="16070" cy="7840"/>
          </a:xfrm>
        </p:grpSpPr>
        <p:sp>
          <p:nvSpPr>
            <p:cNvPr id="4" name="标题 1"/>
            <p:cNvSpPr txBox="1"/>
            <p:nvPr>
              <p:custDataLst>
                <p:tags r:id="rId2"/>
              </p:custDataLst>
            </p:nvPr>
          </p:nvSpPr>
          <p:spPr>
            <a:xfrm rot="9125540">
              <a:off x="2105" y="3613"/>
              <a:ext cx="3853" cy="3765"/>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5" name="标题 1"/>
            <p:cNvSpPr txBox="1"/>
            <p:nvPr>
              <p:custDataLst>
                <p:tags r:id="rId3"/>
              </p:custDataLst>
            </p:nvPr>
          </p:nvSpPr>
          <p:spPr>
            <a:xfrm>
              <a:off x="4680" y="4138"/>
              <a:ext cx="877" cy="877"/>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6" name="标题 1"/>
            <p:cNvSpPr txBox="1"/>
            <p:nvPr>
              <p:custDataLst>
                <p:tags r:id="rId4"/>
              </p:custDataLst>
            </p:nvPr>
          </p:nvSpPr>
          <p:spPr>
            <a:xfrm>
              <a:off x="4928" y="4386"/>
              <a:ext cx="380" cy="38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7" name="标题 1"/>
            <p:cNvSpPr txBox="1"/>
            <p:nvPr>
              <p:custDataLst>
                <p:tags r:id="rId5"/>
              </p:custDataLst>
            </p:nvPr>
          </p:nvSpPr>
          <p:spPr>
            <a:xfrm rot="9125540">
              <a:off x="7719" y="3502"/>
              <a:ext cx="3953" cy="3861"/>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8" name="标题 1"/>
            <p:cNvSpPr txBox="1"/>
            <p:nvPr>
              <p:custDataLst>
                <p:tags r:id="rId6"/>
              </p:custDataLst>
            </p:nvPr>
          </p:nvSpPr>
          <p:spPr>
            <a:xfrm rot="9125540">
              <a:off x="13365" y="3508"/>
              <a:ext cx="3979" cy="3848"/>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9" name="标题 1"/>
            <p:cNvSpPr txBox="1"/>
            <p:nvPr>
              <p:custDataLst>
                <p:tags r:id="rId7"/>
              </p:custDataLst>
            </p:nvPr>
          </p:nvSpPr>
          <p:spPr>
            <a:xfrm>
              <a:off x="10324" y="4138"/>
              <a:ext cx="877" cy="877"/>
            </a:xfrm>
            <a:prstGeom prst="ellipse">
              <a:avLst/>
            </a:prstGeom>
            <a:gradFill>
              <a:gsLst>
                <a:gs pos="0">
                  <a:schemeClr val="accent2">
                    <a:lumMod val="60000"/>
                    <a:lumOff val="40000"/>
                  </a:schemeClr>
                </a:gs>
                <a:gs pos="60000">
                  <a:schemeClr val="accent2"/>
                </a:gs>
              </a:gsLst>
              <a:lin ang="2700000" scaled="0"/>
            </a:gradFill>
            <a:ln w="57150" cap="rnd">
              <a:noFill/>
              <a:round/>
            </a:ln>
            <a:effectLst>
              <a:outerShdw blurRad="76200" dist="50800" dir="5400000" algn="ctr" rotWithShape="0">
                <a:schemeClr val="accent2">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0" name="标题 1"/>
            <p:cNvSpPr txBox="1"/>
            <p:nvPr>
              <p:custDataLst>
                <p:tags r:id="rId8"/>
              </p:custDataLst>
            </p:nvPr>
          </p:nvSpPr>
          <p:spPr>
            <a:xfrm>
              <a:off x="10573" y="4400"/>
              <a:ext cx="380" cy="352"/>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1" name="标题 1"/>
            <p:cNvSpPr txBox="1"/>
            <p:nvPr>
              <p:custDataLst>
                <p:tags r:id="rId9"/>
              </p:custDataLst>
            </p:nvPr>
          </p:nvSpPr>
          <p:spPr>
            <a:xfrm>
              <a:off x="16001" y="4138"/>
              <a:ext cx="877" cy="877"/>
            </a:xfrm>
            <a:prstGeom prst="ellipse">
              <a:avLst/>
            </a:prstGeom>
            <a:gradFill>
              <a:gsLst>
                <a:gs pos="0">
                  <a:schemeClr val="accent3">
                    <a:lumMod val="60000"/>
                    <a:lumOff val="40000"/>
                  </a:schemeClr>
                </a:gs>
                <a:gs pos="60000">
                  <a:schemeClr val="accent3"/>
                </a:gs>
              </a:gsLst>
              <a:lin ang="2700000" scaled="0"/>
            </a:gradFill>
            <a:ln w="57150" cap="rnd">
              <a:noFill/>
              <a:round/>
            </a:ln>
            <a:effectLst>
              <a:outerShdw blurRad="76200" dist="50800" dir="5400000" algn="ctr" rotWithShape="0">
                <a:schemeClr val="accent3">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2" name="标题 1"/>
            <p:cNvSpPr txBox="1"/>
            <p:nvPr>
              <p:custDataLst>
                <p:tags r:id="rId10"/>
              </p:custDataLst>
            </p:nvPr>
          </p:nvSpPr>
          <p:spPr>
            <a:xfrm>
              <a:off x="16249" y="4392"/>
              <a:ext cx="380" cy="36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3" name="标题 1"/>
            <p:cNvSpPr txBox="1"/>
            <p:nvPr>
              <p:custDataLst>
                <p:tags r:id="rId11"/>
              </p:custDataLst>
            </p:nvPr>
          </p:nvSpPr>
          <p:spPr>
            <a:xfrm>
              <a:off x="2347" y="4137"/>
              <a:ext cx="3613" cy="82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文献检索</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2"/>
              </p:custDataLst>
            </p:nvPr>
          </p:nvSpPr>
          <p:spPr>
            <a:xfrm>
              <a:off x="2347" y="5534"/>
              <a:ext cx="4418" cy="5808"/>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利用学术数据库（如</a:t>
              </a: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CNKI</a:t>
              </a: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PubMed</a:t>
              </a: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Google Scholar</a:t>
              </a: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）查找相关文献，筛选出与研究主题密切相关的资料。</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标题 1"/>
            <p:cNvSpPr txBox="1"/>
            <p:nvPr>
              <p:custDataLst>
                <p:tags r:id="rId13"/>
              </p:custDataLst>
            </p:nvPr>
          </p:nvSpPr>
          <p:spPr>
            <a:xfrm>
              <a:off x="7338" y="4236"/>
              <a:ext cx="4706" cy="72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设计合理实验</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6" name="标题 1"/>
            <p:cNvSpPr txBox="1"/>
            <p:nvPr>
              <p:custDataLst>
                <p:tags r:id="rId14"/>
              </p:custDataLst>
            </p:nvPr>
          </p:nvSpPr>
          <p:spPr>
            <a:xfrm>
              <a:off x="8127" y="5567"/>
              <a:ext cx="4526"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需要明确实验目标，明确实验变量合理选择实验对象或样本，确保样本具有代表性和可操作性。</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标题 1"/>
            <p:cNvSpPr txBox="1"/>
            <p:nvPr>
              <p:custDataLst>
                <p:tags r:id="rId15"/>
              </p:custDataLst>
            </p:nvPr>
          </p:nvSpPr>
          <p:spPr>
            <a:xfrm>
              <a:off x="13165" y="5015"/>
              <a:ext cx="4554" cy="385"/>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数据分析处理与基本统计学软件</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8" name="标题 1"/>
            <p:cNvSpPr txBox="1"/>
            <p:nvPr>
              <p:custDataLst>
                <p:tags r:id="rId16"/>
              </p:custDataLst>
            </p:nvPr>
          </p:nvSpPr>
          <p:spPr>
            <a:xfrm>
              <a:off x="14015" y="5580"/>
              <a:ext cx="4160"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掌握这一技能不仅能够提升科研效率，还能为未来的职业发展奠定坚实基础。</a:t>
              </a: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
</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19" name="标题 1"/>
          <p:cNvSpPr txBox="1"/>
          <p:nvPr>
            <p:custDataLst>
              <p:tags r:id="rId17"/>
            </p:custDataLst>
          </p:nvPr>
        </p:nvSpPr>
        <p:spPr>
          <a:xfrm rot="9125540">
            <a:off x="9563100" y="1607820"/>
            <a:ext cx="2194560" cy="2400300"/>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20" name="标题 1"/>
          <p:cNvSpPr txBox="1"/>
          <p:nvPr>
            <p:custDataLst>
              <p:tags r:id="rId18"/>
            </p:custDataLst>
          </p:nvPr>
        </p:nvSpPr>
        <p:spPr>
          <a:xfrm>
            <a:off x="11043290" y="1945640"/>
            <a:ext cx="503913" cy="556895"/>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21" name="标题 1"/>
          <p:cNvSpPr txBox="1"/>
          <p:nvPr>
            <p:custDataLst>
              <p:tags r:id="rId19"/>
            </p:custDataLst>
          </p:nvPr>
        </p:nvSpPr>
        <p:spPr>
          <a:xfrm>
            <a:off x="11185787" y="2103120"/>
            <a:ext cx="218343" cy="24130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22" name="标题 1"/>
          <p:cNvSpPr txBox="1"/>
          <p:nvPr>
            <p:custDataLst>
              <p:tags r:id="rId20"/>
            </p:custDataLst>
          </p:nvPr>
        </p:nvSpPr>
        <p:spPr>
          <a:xfrm>
            <a:off x="9702800" y="2465070"/>
            <a:ext cx="2034540" cy="24638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论文撰写与基本结构</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23" name="标题 1"/>
          <p:cNvSpPr txBox="1"/>
          <p:nvPr>
            <p:custDataLst>
              <p:tags r:id="rId21"/>
            </p:custDataLst>
          </p:nvPr>
        </p:nvSpPr>
        <p:spPr>
          <a:xfrm>
            <a:off x="9702778" y="2832100"/>
            <a:ext cx="2538525" cy="3688080"/>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一篇规范的科研论文通常包括以下几个基本结构：引言、方法、结果、讨论和结论。</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二、必备的科研能力</a:t>
            </a:r>
            <a:endParaRPr lang="zh-CN" altLang="en-US" sz="3200" b="1"/>
          </a:p>
        </p:txBody>
      </p:sp>
      <p:sp>
        <p:nvSpPr>
          <p:cNvPr id="34" name="标题 1"/>
          <p:cNvSpPr txBox="1"/>
          <p:nvPr/>
        </p:nvSpPr>
        <p:spPr>
          <a:xfrm>
            <a:off x="403937" y="1003607"/>
            <a:ext cx="10036097" cy="432000"/>
          </a:xfrm>
          <a:prstGeom prst="rect">
            <a:avLst/>
          </a:prstGeom>
          <a:noFill/>
          <a:ln>
            <a:noFill/>
          </a:ln>
        </p:spPr>
        <p:txBody>
          <a:bodyPr vert="horz" wrap="square" lIns="0" tIns="0" rIns="0" bIns="0" rtlCol="0" anchor="ctr"/>
          <a:p>
            <a:pPr algn="l">
              <a:lnSpc>
                <a:spcPct val="120000"/>
              </a:lnSpc>
            </a:pPr>
            <a:r>
              <a:rPr lang="zh-CN" altLang="en-US" sz="2800" b="1"/>
              <a:t>（三）科研思维</a:t>
            </a:r>
            <a:endParaRPr lang="zh-CN" altLang="en-US" sz="2800" b="1"/>
          </a:p>
        </p:txBody>
      </p:sp>
      <p:grpSp>
        <p:nvGrpSpPr>
          <p:cNvPr id="2" name="组合 1"/>
          <p:cNvGrpSpPr/>
          <p:nvPr>
            <p:custDataLst>
              <p:tags r:id="rId1"/>
            </p:custDataLst>
          </p:nvPr>
        </p:nvGrpSpPr>
        <p:grpSpPr>
          <a:xfrm>
            <a:off x="1479543" y="1541780"/>
            <a:ext cx="9233612" cy="4761230"/>
            <a:chOff x="2105" y="3502"/>
            <a:chExt cx="16070" cy="7498"/>
          </a:xfrm>
        </p:grpSpPr>
        <p:sp>
          <p:nvSpPr>
            <p:cNvPr id="4" name="标题 1"/>
            <p:cNvSpPr txBox="1"/>
            <p:nvPr>
              <p:custDataLst>
                <p:tags r:id="rId2"/>
              </p:custDataLst>
            </p:nvPr>
          </p:nvSpPr>
          <p:spPr>
            <a:xfrm rot="9125540">
              <a:off x="2105" y="3613"/>
              <a:ext cx="3853" cy="3765"/>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5" name="标题 1"/>
            <p:cNvSpPr txBox="1"/>
            <p:nvPr>
              <p:custDataLst>
                <p:tags r:id="rId3"/>
              </p:custDataLst>
            </p:nvPr>
          </p:nvSpPr>
          <p:spPr>
            <a:xfrm>
              <a:off x="4680" y="4138"/>
              <a:ext cx="877" cy="877"/>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6" name="标题 1"/>
            <p:cNvSpPr txBox="1"/>
            <p:nvPr>
              <p:custDataLst>
                <p:tags r:id="rId4"/>
              </p:custDataLst>
            </p:nvPr>
          </p:nvSpPr>
          <p:spPr>
            <a:xfrm>
              <a:off x="4928" y="4386"/>
              <a:ext cx="380" cy="38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7" name="标题 1"/>
            <p:cNvSpPr txBox="1"/>
            <p:nvPr>
              <p:custDataLst>
                <p:tags r:id="rId5"/>
              </p:custDataLst>
            </p:nvPr>
          </p:nvSpPr>
          <p:spPr>
            <a:xfrm rot="9125540">
              <a:off x="7719" y="3502"/>
              <a:ext cx="3953" cy="3861"/>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8" name="标题 1"/>
            <p:cNvSpPr txBox="1"/>
            <p:nvPr>
              <p:custDataLst>
                <p:tags r:id="rId6"/>
              </p:custDataLst>
            </p:nvPr>
          </p:nvSpPr>
          <p:spPr>
            <a:xfrm rot="9125540">
              <a:off x="13365" y="3508"/>
              <a:ext cx="3979" cy="3848"/>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9" name="标题 1"/>
            <p:cNvSpPr txBox="1"/>
            <p:nvPr>
              <p:custDataLst>
                <p:tags r:id="rId7"/>
              </p:custDataLst>
            </p:nvPr>
          </p:nvSpPr>
          <p:spPr>
            <a:xfrm>
              <a:off x="10324" y="4138"/>
              <a:ext cx="877" cy="877"/>
            </a:xfrm>
            <a:prstGeom prst="ellipse">
              <a:avLst/>
            </a:prstGeom>
            <a:gradFill>
              <a:gsLst>
                <a:gs pos="0">
                  <a:schemeClr val="accent2">
                    <a:lumMod val="60000"/>
                    <a:lumOff val="40000"/>
                  </a:schemeClr>
                </a:gs>
                <a:gs pos="60000">
                  <a:schemeClr val="accent2"/>
                </a:gs>
              </a:gsLst>
              <a:lin ang="2700000" scaled="0"/>
            </a:gradFill>
            <a:ln w="57150" cap="rnd">
              <a:noFill/>
              <a:round/>
            </a:ln>
            <a:effectLst>
              <a:outerShdw blurRad="76200" dist="50800" dir="5400000" algn="ctr" rotWithShape="0">
                <a:schemeClr val="accent2">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0" name="标题 1"/>
            <p:cNvSpPr txBox="1"/>
            <p:nvPr>
              <p:custDataLst>
                <p:tags r:id="rId8"/>
              </p:custDataLst>
            </p:nvPr>
          </p:nvSpPr>
          <p:spPr>
            <a:xfrm>
              <a:off x="10573" y="4400"/>
              <a:ext cx="380" cy="352"/>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1" name="标题 1"/>
            <p:cNvSpPr txBox="1"/>
            <p:nvPr>
              <p:custDataLst>
                <p:tags r:id="rId9"/>
              </p:custDataLst>
            </p:nvPr>
          </p:nvSpPr>
          <p:spPr>
            <a:xfrm>
              <a:off x="16001" y="4138"/>
              <a:ext cx="877" cy="877"/>
            </a:xfrm>
            <a:prstGeom prst="ellipse">
              <a:avLst/>
            </a:prstGeom>
            <a:gradFill>
              <a:gsLst>
                <a:gs pos="0">
                  <a:schemeClr val="accent3">
                    <a:lumMod val="60000"/>
                    <a:lumOff val="40000"/>
                  </a:schemeClr>
                </a:gs>
                <a:gs pos="60000">
                  <a:schemeClr val="accent3"/>
                </a:gs>
              </a:gsLst>
              <a:lin ang="2700000" scaled="0"/>
            </a:gradFill>
            <a:ln w="57150" cap="rnd">
              <a:noFill/>
              <a:round/>
            </a:ln>
            <a:effectLst>
              <a:outerShdw blurRad="76200" dist="50800" dir="5400000" algn="ctr" rotWithShape="0">
                <a:schemeClr val="accent3">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2" name="标题 1"/>
            <p:cNvSpPr txBox="1"/>
            <p:nvPr>
              <p:custDataLst>
                <p:tags r:id="rId10"/>
              </p:custDataLst>
            </p:nvPr>
          </p:nvSpPr>
          <p:spPr>
            <a:xfrm>
              <a:off x="16249" y="4392"/>
              <a:ext cx="380" cy="36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3" name="标题 1"/>
            <p:cNvSpPr txBox="1"/>
            <p:nvPr>
              <p:custDataLst>
                <p:tags r:id="rId11"/>
              </p:custDataLst>
            </p:nvPr>
          </p:nvSpPr>
          <p:spPr>
            <a:xfrm>
              <a:off x="2347" y="4137"/>
              <a:ext cx="3613" cy="82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批判性思维</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2"/>
              </p:custDataLst>
            </p:nvPr>
          </p:nvSpPr>
          <p:spPr>
            <a:xfrm>
              <a:off x="2370" y="5192"/>
              <a:ext cx="4418" cy="5808"/>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是一种合理的反思性思维，不局限于某个理论或学科，既能够体现出个体的认知能力，又能凸显其情感倾向。</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标题 1"/>
            <p:cNvSpPr txBox="1"/>
            <p:nvPr>
              <p:custDataLst>
                <p:tags r:id="rId13"/>
              </p:custDataLst>
            </p:nvPr>
          </p:nvSpPr>
          <p:spPr>
            <a:xfrm>
              <a:off x="7338" y="4236"/>
              <a:ext cx="4706" cy="72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逻辑思维</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6" name="标题 1"/>
            <p:cNvSpPr txBox="1"/>
            <p:nvPr>
              <p:custDataLst>
                <p:tags r:id="rId14"/>
              </p:custDataLst>
            </p:nvPr>
          </p:nvSpPr>
          <p:spPr>
            <a:xfrm>
              <a:off x="8127" y="5567"/>
              <a:ext cx="4526"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逻辑思维是人们在认识事物的过程中，通过概念、判断和推理等思维形式，理性地反映客观现实的过程。</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标题 1"/>
            <p:cNvSpPr txBox="1"/>
            <p:nvPr>
              <p:custDataLst>
                <p:tags r:id="rId15"/>
              </p:custDataLst>
            </p:nvPr>
          </p:nvSpPr>
          <p:spPr>
            <a:xfrm>
              <a:off x="13165" y="3969"/>
              <a:ext cx="4554" cy="908"/>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创新性思维</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8" name="标题 1"/>
            <p:cNvSpPr txBox="1"/>
            <p:nvPr>
              <p:custDataLst>
                <p:tags r:id="rId16"/>
              </p:custDataLst>
            </p:nvPr>
          </p:nvSpPr>
          <p:spPr>
            <a:xfrm>
              <a:off x="14015" y="5580"/>
              <a:ext cx="4160"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创新思维是科研思维的关键。科学研究需要不断探索未知领域，提出新的理论和方法。</a:t>
              </a: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
</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二、必备的科研能力</a:t>
            </a:r>
            <a:endParaRPr lang="zh-CN" altLang="en-US" sz="3200" b="1"/>
          </a:p>
        </p:txBody>
      </p:sp>
      <p:sp>
        <p:nvSpPr>
          <p:cNvPr id="34" name="标题 1"/>
          <p:cNvSpPr txBox="1"/>
          <p:nvPr/>
        </p:nvSpPr>
        <p:spPr>
          <a:xfrm>
            <a:off x="403937" y="1003607"/>
            <a:ext cx="10036097" cy="432000"/>
          </a:xfrm>
          <a:prstGeom prst="rect">
            <a:avLst/>
          </a:prstGeom>
          <a:noFill/>
          <a:ln>
            <a:noFill/>
          </a:ln>
        </p:spPr>
        <p:txBody>
          <a:bodyPr vert="horz" wrap="square" lIns="0" tIns="0" rIns="0" bIns="0" rtlCol="0" anchor="ctr"/>
          <a:p>
            <a:pPr algn="l">
              <a:lnSpc>
                <a:spcPct val="120000"/>
              </a:lnSpc>
            </a:pPr>
            <a:r>
              <a:rPr lang="zh-CN" altLang="en-US" sz="2800" b="1"/>
              <a:t>（四）科研伦理</a:t>
            </a:r>
            <a:endParaRPr lang="zh-CN" altLang="en-US" sz="2800" b="1"/>
          </a:p>
        </p:txBody>
      </p:sp>
      <p:grpSp>
        <p:nvGrpSpPr>
          <p:cNvPr id="2" name="组合 1"/>
          <p:cNvGrpSpPr/>
          <p:nvPr>
            <p:custDataLst>
              <p:tags r:id="rId1"/>
            </p:custDataLst>
          </p:nvPr>
        </p:nvGrpSpPr>
        <p:grpSpPr>
          <a:xfrm>
            <a:off x="1479550" y="1541780"/>
            <a:ext cx="10500995" cy="4761230"/>
            <a:chOff x="2105" y="3502"/>
            <a:chExt cx="14524" cy="7498"/>
          </a:xfrm>
        </p:grpSpPr>
        <p:sp>
          <p:nvSpPr>
            <p:cNvPr id="4" name="标题 1"/>
            <p:cNvSpPr txBox="1"/>
            <p:nvPr>
              <p:custDataLst>
                <p:tags r:id="rId2"/>
              </p:custDataLst>
            </p:nvPr>
          </p:nvSpPr>
          <p:spPr>
            <a:xfrm rot="9125540">
              <a:off x="2105" y="3613"/>
              <a:ext cx="3853" cy="3765"/>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5" name="标题 1"/>
            <p:cNvSpPr txBox="1"/>
            <p:nvPr>
              <p:custDataLst>
                <p:tags r:id="rId3"/>
              </p:custDataLst>
            </p:nvPr>
          </p:nvSpPr>
          <p:spPr>
            <a:xfrm>
              <a:off x="4680" y="4138"/>
              <a:ext cx="877" cy="877"/>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6" name="标题 1"/>
            <p:cNvSpPr txBox="1"/>
            <p:nvPr>
              <p:custDataLst>
                <p:tags r:id="rId4"/>
              </p:custDataLst>
            </p:nvPr>
          </p:nvSpPr>
          <p:spPr>
            <a:xfrm>
              <a:off x="4928" y="4386"/>
              <a:ext cx="380" cy="38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7" name="标题 1"/>
            <p:cNvSpPr txBox="1"/>
            <p:nvPr>
              <p:custDataLst>
                <p:tags r:id="rId5"/>
              </p:custDataLst>
            </p:nvPr>
          </p:nvSpPr>
          <p:spPr>
            <a:xfrm rot="9125540">
              <a:off x="7719" y="3502"/>
              <a:ext cx="3953" cy="3861"/>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9" name="标题 1"/>
            <p:cNvSpPr txBox="1"/>
            <p:nvPr>
              <p:custDataLst>
                <p:tags r:id="rId6"/>
              </p:custDataLst>
            </p:nvPr>
          </p:nvSpPr>
          <p:spPr>
            <a:xfrm>
              <a:off x="10324" y="4138"/>
              <a:ext cx="877" cy="877"/>
            </a:xfrm>
            <a:prstGeom prst="ellipse">
              <a:avLst/>
            </a:prstGeom>
            <a:gradFill>
              <a:gsLst>
                <a:gs pos="0">
                  <a:schemeClr val="accent2">
                    <a:lumMod val="60000"/>
                    <a:lumOff val="40000"/>
                  </a:schemeClr>
                </a:gs>
                <a:gs pos="60000">
                  <a:schemeClr val="accent2"/>
                </a:gs>
              </a:gsLst>
              <a:lin ang="2700000" scaled="0"/>
            </a:gradFill>
            <a:ln w="57150" cap="rnd">
              <a:noFill/>
              <a:round/>
            </a:ln>
            <a:effectLst>
              <a:outerShdw blurRad="76200" dist="50800" dir="5400000" algn="ctr" rotWithShape="0">
                <a:schemeClr val="accent2">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0" name="标题 1"/>
            <p:cNvSpPr txBox="1"/>
            <p:nvPr>
              <p:custDataLst>
                <p:tags r:id="rId7"/>
              </p:custDataLst>
            </p:nvPr>
          </p:nvSpPr>
          <p:spPr>
            <a:xfrm>
              <a:off x="10573" y="4400"/>
              <a:ext cx="380" cy="352"/>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2" name="标题 1"/>
            <p:cNvSpPr txBox="1"/>
            <p:nvPr>
              <p:custDataLst>
                <p:tags r:id="rId8"/>
              </p:custDataLst>
            </p:nvPr>
          </p:nvSpPr>
          <p:spPr>
            <a:xfrm>
              <a:off x="16249" y="4392"/>
              <a:ext cx="380" cy="36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3" name="标题 1"/>
            <p:cNvSpPr txBox="1"/>
            <p:nvPr>
              <p:custDataLst>
                <p:tags r:id="rId9"/>
              </p:custDataLst>
            </p:nvPr>
          </p:nvSpPr>
          <p:spPr>
            <a:xfrm>
              <a:off x="2347" y="4137"/>
              <a:ext cx="3613" cy="82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伦理意识</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0"/>
              </p:custDataLst>
            </p:nvPr>
          </p:nvSpPr>
          <p:spPr>
            <a:xfrm>
              <a:off x="2370" y="5192"/>
              <a:ext cx="4418" cy="5808"/>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伦理意识是指人们对于道德准则和行为规范的认识和理解，是人类共同的价值和规范。其中价值来自于人类生活的目的、人类生活的意义和目的，以及在追求这种意义和目的过程中所发展出的一套规范。</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标题 1"/>
            <p:cNvSpPr txBox="1"/>
            <p:nvPr>
              <p:custDataLst>
                <p:tags r:id="rId11"/>
              </p:custDataLst>
            </p:nvPr>
          </p:nvSpPr>
          <p:spPr>
            <a:xfrm>
              <a:off x="8490" y="4236"/>
              <a:ext cx="3553" cy="720"/>
            </a:xfrm>
            <a:prstGeom prst="rect">
              <a:avLst/>
            </a:prstGeom>
            <a:noFill/>
            <a:ln cap="sq">
              <a:noFill/>
            </a:ln>
            <a:effectLst/>
          </p:spPr>
          <p:txBody>
            <a:bodyPr vert="horz" wrap="square" lIns="0" tIns="0" rIns="0" bIns="0" rtlCol="0" anchor="b"/>
            <a:p>
              <a:pPr algn="l">
                <a:lnSpc>
                  <a:spcPct val="130000"/>
                </a:lnSpc>
              </a:pPr>
              <a:r>
                <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学术规范</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6" name="标题 1"/>
            <p:cNvSpPr txBox="1"/>
            <p:nvPr>
              <p:custDataLst>
                <p:tags r:id="rId12"/>
              </p:custDataLst>
            </p:nvPr>
          </p:nvSpPr>
          <p:spPr>
            <a:xfrm>
              <a:off x="8127" y="5567"/>
              <a:ext cx="4526" cy="1466"/>
            </a:xfrm>
            <a:prstGeom prst="rect">
              <a:avLst/>
            </a:prstGeom>
            <a:noFill/>
            <a:ln>
              <a:noFill/>
            </a:ln>
          </p:spPr>
          <p:txBody>
            <a:bodyPr vert="horz" wrap="square" lIns="0" tIns="0" rIns="0" bIns="0" rtlCol="0" anchor="t"/>
            <a:p>
              <a:pPr algn="l">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学术共同体内形成的进行学术活动的基本规范，或者根据学术发展规律制定的有关学术活动的基本准则。</a:t>
              </a:r>
              <a:endPar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第三讲 </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创新素养与科研能力的培养</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728210" cy="583565"/>
          </a:xfrm>
          <a:prstGeom prst="rect">
            <a:avLst/>
          </a:prstGeom>
          <a:noFill/>
        </p:spPr>
        <p:txBody>
          <a:bodyPr wrap="square" rtlCol="0">
            <a:spAutoFit/>
          </a:bodyPr>
          <a:p>
            <a:pPr algn="ctr"/>
            <a:r>
              <a:rPr lang="zh-CN" altLang="en-US" sz="3200" b="1"/>
              <a:t>一、创新素养的提升路径</a:t>
            </a:r>
            <a:endParaRPr lang="zh-CN" altLang="en-US" sz="3200" b="1"/>
          </a:p>
        </p:txBody>
      </p:sp>
      <p:grpSp>
        <p:nvGrpSpPr>
          <p:cNvPr id="39" name="组合 38"/>
          <p:cNvGrpSpPr/>
          <p:nvPr>
            <p:custDataLst>
              <p:tags r:id="rId1"/>
            </p:custDataLst>
          </p:nvPr>
        </p:nvGrpSpPr>
        <p:grpSpPr>
          <a:xfrm>
            <a:off x="356870" y="1522730"/>
            <a:ext cx="11650980" cy="4728210"/>
            <a:chOff x="562" y="2398"/>
            <a:chExt cx="18348" cy="7446"/>
          </a:xfrm>
        </p:grpSpPr>
        <p:sp>
          <p:nvSpPr>
            <p:cNvPr id="4" name="标题 1"/>
            <p:cNvSpPr txBox="1"/>
            <p:nvPr>
              <p:custDataLst>
                <p:tags r:id="rId2"/>
              </p:custDataLst>
            </p:nvPr>
          </p:nvSpPr>
          <p:spPr>
            <a:xfrm>
              <a:off x="1145"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5" name="标题 1"/>
            <p:cNvSpPr txBox="1"/>
            <p:nvPr>
              <p:custDataLst>
                <p:tags r:id="rId3"/>
              </p:custDataLst>
            </p:nvPr>
          </p:nvSpPr>
          <p:spPr>
            <a:xfrm>
              <a:off x="7371"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6" name="标题 1"/>
            <p:cNvSpPr txBox="1"/>
            <p:nvPr>
              <p:custDataLst>
                <p:tags r:id="rId4"/>
              </p:custDataLst>
            </p:nvPr>
          </p:nvSpPr>
          <p:spPr>
            <a:xfrm>
              <a:off x="13522"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7" name="标题 1"/>
            <p:cNvSpPr txBox="1"/>
            <p:nvPr>
              <p:custDataLst>
                <p:tags r:id="rId5"/>
              </p:custDataLst>
            </p:nvPr>
          </p:nvSpPr>
          <p:spPr>
            <a:xfrm>
              <a:off x="1040" y="8301"/>
              <a:ext cx="17100" cy="160"/>
            </a:xfrm>
            <a:prstGeom prst="roundRect">
              <a:avLst>
                <a:gd name="adj" fmla="val 50000"/>
              </a:avLst>
            </a:prstGeom>
            <a:solidFill>
              <a:schemeClr val="bg1">
                <a:lumMod val="8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 name="标题 1"/>
            <p:cNvSpPr txBox="1"/>
            <p:nvPr>
              <p:custDataLst>
                <p:tags r:id="rId6"/>
              </p:custDataLst>
            </p:nvPr>
          </p:nvSpPr>
          <p:spPr>
            <a:xfrm>
              <a:off x="2886"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9" name="标题 1"/>
            <p:cNvSpPr txBox="1"/>
            <p:nvPr>
              <p:custDataLst>
                <p:tags r:id="rId7"/>
              </p:custDataLst>
            </p:nvPr>
          </p:nvSpPr>
          <p:spPr>
            <a:xfrm>
              <a:off x="3152" y="8125"/>
              <a:ext cx="604" cy="559"/>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0" name="标题 1"/>
            <p:cNvSpPr txBox="1"/>
            <p:nvPr>
              <p:custDataLst>
                <p:tags r:id="rId8"/>
              </p:custDataLst>
            </p:nvPr>
          </p:nvSpPr>
          <p:spPr>
            <a:xfrm>
              <a:off x="1036" y="4001"/>
              <a:ext cx="4801" cy="2800"/>
            </a:xfrm>
            <a:prstGeom prst="rect">
              <a:avLst/>
            </a:prstGeom>
            <a:noFill/>
            <a:ln>
              <a:noFill/>
            </a:ln>
          </p:spPr>
          <p:txBody>
            <a:bodyPr vert="horz" wrap="square" lIns="0" tIns="0" rIns="0" bIns="0" rtlCol="0" anchor="ctr"/>
            <a:p>
              <a:pPr indent="0" algn="l" fontAlgn="auto">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培养创新能力：发展新质生产力的重要支撑</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标题 1"/>
            <p:cNvSpPr txBox="1"/>
            <p:nvPr>
              <p:custDataLst>
                <p:tags r:id="rId9"/>
              </p:custDataLst>
            </p:nvPr>
          </p:nvSpPr>
          <p:spPr>
            <a:xfrm>
              <a:off x="9112"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2" name="标题 1"/>
            <p:cNvSpPr txBox="1"/>
            <p:nvPr>
              <p:custDataLst>
                <p:tags r:id="rId10"/>
              </p:custDataLst>
            </p:nvPr>
          </p:nvSpPr>
          <p:spPr>
            <a:xfrm>
              <a:off x="9401" y="8103"/>
              <a:ext cx="557" cy="60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3" name="标题 1"/>
            <p:cNvSpPr txBox="1"/>
            <p:nvPr>
              <p:custDataLst>
                <p:tags r:id="rId11"/>
              </p:custDataLst>
            </p:nvPr>
          </p:nvSpPr>
          <p:spPr>
            <a:xfrm>
              <a:off x="15263"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4" name="标题 1"/>
            <p:cNvSpPr txBox="1"/>
            <p:nvPr>
              <p:custDataLst>
                <p:tags r:id="rId12"/>
              </p:custDataLst>
            </p:nvPr>
          </p:nvSpPr>
          <p:spPr>
            <a:xfrm>
              <a:off x="15529" y="8131"/>
              <a:ext cx="604" cy="54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5" name="标题 1"/>
            <p:cNvSpPr txBox="1"/>
            <p:nvPr>
              <p:custDataLst>
                <p:tags r:id="rId13"/>
              </p:custDataLst>
            </p:nvPr>
          </p:nvSpPr>
          <p:spPr>
            <a:xfrm>
              <a:off x="1029"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6" name="标题 1"/>
            <p:cNvSpPr txBox="1"/>
            <p:nvPr>
              <p:custDataLst>
                <p:tags r:id="rId14"/>
              </p:custDataLst>
            </p:nvPr>
          </p:nvSpPr>
          <p:spPr>
            <a:xfrm>
              <a:off x="1405"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7" name="标题 1"/>
            <p:cNvSpPr txBox="1"/>
            <p:nvPr>
              <p:custDataLst>
                <p:tags r:id="rId15"/>
              </p:custDataLst>
            </p:nvPr>
          </p:nvSpPr>
          <p:spPr>
            <a:xfrm>
              <a:off x="7227"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8" name="标题 1"/>
            <p:cNvSpPr txBox="1"/>
            <p:nvPr>
              <p:custDataLst>
                <p:tags r:id="rId16"/>
              </p:custDataLst>
            </p:nvPr>
          </p:nvSpPr>
          <p:spPr>
            <a:xfrm>
              <a:off x="7603"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2" name="标题 1"/>
            <p:cNvSpPr txBox="1"/>
            <p:nvPr>
              <p:custDataLst>
                <p:tags r:id="rId17"/>
              </p:custDataLst>
            </p:nvPr>
          </p:nvSpPr>
          <p:spPr>
            <a:xfrm>
              <a:off x="13350"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18"/>
              </p:custDataLst>
            </p:nvPr>
          </p:nvSpPr>
          <p:spPr>
            <a:xfrm>
              <a:off x="13726"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sp>
          <p:nvSpPr>
            <p:cNvPr id="33" name="标题 1"/>
            <p:cNvSpPr txBox="1"/>
            <p:nvPr>
              <p:custDataLst>
                <p:tags r:id="rId19"/>
              </p:custDataLst>
            </p:nvPr>
          </p:nvSpPr>
          <p:spPr>
            <a:xfrm>
              <a:off x="562" y="9026"/>
              <a:ext cx="5607" cy="775"/>
            </a:xfrm>
            <a:prstGeom prst="rect">
              <a:avLst/>
            </a:prstGeom>
            <a:noFill/>
            <a:ln>
              <a:noFill/>
            </a:ln>
          </p:spPr>
          <p:txBody>
            <a:bodyPr vert="horz" wrap="square" lIns="0" tIns="0" rIns="0" bIns="0" rtlCol="0" anchor="t"/>
            <a:p>
              <a:pPr algn="ctr">
                <a:lnSpc>
                  <a:spcPct val="150000"/>
                </a:lnSpc>
              </a:pP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学习为重，筑牢人文之基</a:t>
              </a:r>
              <a:endParaRPr kumimoji="1" lang="en-US" altLang="zh-CN"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35" name="标题 1"/>
            <p:cNvSpPr txBox="1"/>
            <p:nvPr>
              <p:custDataLst>
                <p:tags r:id="rId20"/>
              </p:custDataLst>
            </p:nvPr>
          </p:nvSpPr>
          <p:spPr>
            <a:xfrm>
              <a:off x="6465" y="9069"/>
              <a:ext cx="7056" cy="775"/>
            </a:xfrm>
            <a:prstGeom prst="rect">
              <a:avLst/>
            </a:prstGeom>
            <a:noFill/>
            <a:ln>
              <a:noFill/>
            </a:ln>
          </p:spPr>
          <p:txBody>
            <a:bodyPr vert="horz" wrap="square" lIns="0" tIns="0" rIns="0" bIns="0" rtlCol="0" anchor="t"/>
            <a:p>
              <a:pPr algn="ctr">
                <a:lnSpc>
                  <a:spcPct val="150000"/>
                </a:lnSpc>
              </a:pP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容错</a:t>
              </a: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复盘</a:t>
              </a: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迭代</a:t>
              </a: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的创新支持机制</a:t>
              </a:r>
              <a:endPar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标题 1"/>
            <p:cNvSpPr txBox="1"/>
            <p:nvPr>
              <p:custDataLst>
                <p:tags r:id="rId21"/>
              </p:custDataLst>
            </p:nvPr>
          </p:nvSpPr>
          <p:spPr>
            <a:xfrm>
              <a:off x="13303" y="9046"/>
              <a:ext cx="5607" cy="775"/>
            </a:xfrm>
            <a:prstGeom prst="rect">
              <a:avLst/>
            </a:prstGeom>
            <a:noFill/>
            <a:ln>
              <a:noFill/>
            </a:ln>
          </p:spPr>
          <p:txBody>
            <a:bodyPr vert="horz" wrap="square" lIns="0" tIns="0" rIns="0" bIns="0" rtlCol="0" anchor="t"/>
            <a:p>
              <a:pPr algn="ctr">
                <a:lnSpc>
                  <a:spcPct val="150000"/>
                </a:lnSpc>
              </a:pP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多元思维模式</a:t>
              </a:r>
              <a:endParaRPr kumimoji="1" lang="zh-CN" altLang="en-US"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37" name="标题 1"/>
            <p:cNvSpPr txBox="1"/>
            <p:nvPr>
              <p:custDataLst>
                <p:tags r:id="rId22"/>
              </p:custDataLst>
            </p:nvPr>
          </p:nvSpPr>
          <p:spPr>
            <a:xfrm>
              <a:off x="7233" y="4001"/>
              <a:ext cx="4933" cy="2800"/>
            </a:xfrm>
            <a:prstGeom prst="rect">
              <a:avLst/>
            </a:prstGeom>
            <a:noFill/>
            <a:ln>
              <a:noFill/>
            </a:ln>
          </p:spPr>
          <p:txBody>
            <a:bodyPr vert="horz" wrap="square" lIns="0" tIns="0" rIns="0" bIns="0" rtlCol="0" anchor="ctr"/>
            <a:p>
              <a:pPr indent="0" algn="ctr" fontAlgn="auto">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培养创新品格：展现新质生产力的核心驱动力</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标题 1"/>
            <p:cNvSpPr txBox="1"/>
            <p:nvPr>
              <p:custDataLst>
                <p:tags r:id="rId23"/>
              </p:custDataLst>
            </p:nvPr>
          </p:nvSpPr>
          <p:spPr>
            <a:xfrm>
              <a:off x="13798" y="4001"/>
              <a:ext cx="4066" cy="2800"/>
            </a:xfrm>
            <a:prstGeom prst="rect">
              <a:avLst/>
            </a:prstGeom>
            <a:noFill/>
            <a:ln>
              <a:noFill/>
            </a:ln>
          </p:spPr>
          <p:txBody>
            <a:bodyPr vert="horz" wrap="square" lIns="0" tIns="0" rIns="0" bIns="0" rtlCol="0" anchor="ctr"/>
            <a:p>
              <a:pPr algn="ctr">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培养创新思维：彰显新质生产力的根本特质</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304540" y="462280"/>
            <a:ext cx="6134735" cy="583565"/>
          </a:xfrm>
          <a:prstGeom prst="rect">
            <a:avLst/>
          </a:prstGeom>
          <a:noFill/>
        </p:spPr>
        <p:txBody>
          <a:bodyPr wrap="square" rtlCol="0">
            <a:spAutoFit/>
          </a:bodyPr>
          <a:p>
            <a:pPr algn="ctr"/>
            <a:r>
              <a:rPr lang="zh-CN" altLang="en-US" sz="3200" b="1"/>
              <a:t>二、科研能力的提升路径</a:t>
            </a:r>
            <a:endParaRPr lang="zh-CN" altLang="en-US" sz="3200" b="1"/>
          </a:p>
        </p:txBody>
      </p:sp>
      <p:grpSp>
        <p:nvGrpSpPr>
          <p:cNvPr id="39" name="组合 38"/>
          <p:cNvGrpSpPr/>
          <p:nvPr>
            <p:custDataLst>
              <p:tags r:id="rId1"/>
            </p:custDataLst>
          </p:nvPr>
        </p:nvGrpSpPr>
        <p:grpSpPr>
          <a:xfrm>
            <a:off x="1318260" y="1417320"/>
            <a:ext cx="10306899" cy="4712970"/>
            <a:chOff x="5140" y="2398"/>
            <a:chExt cx="14830" cy="7422"/>
          </a:xfrm>
        </p:grpSpPr>
        <p:sp>
          <p:nvSpPr>
            <p:cNvPr id="5" name="标题 1"/>
            <p:cNvSpPr txBox="1"/>
            <p:nvPr>
              <p:custDataLst>
                <p:tags r:id="rId2"/>
              </p:custDataLst>
            </p:nvPr>
          </p:nvSpPr>
          <p:spPr>
            <a:xfrm>
              <a:off x="7371"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6" name="标题 1"/>
            <p:cNvSpPr txBox="1"/>
            <p:nvPr>
              <p:custDataLst>
                <p:tags r:id="rId3"/>
              </p:custDataLst>
            </p:nvPr>
          </p:nvSpPr>
          <p:spPr>
            <a:xfrm>
              <a:off x="13522"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7" name="标题 1"/>
            <p:cNvSpPr txBox="1"/>
            <p:nvPr>
              <p:custDataLst>
                <p:tags r:id="rId4"/>
              </p:custDataLst>
            </p:nvPr>
          </p:nvSpPr>
          <p:spPr>
            <a:xfrm>
              <a:off x="6308" y="8278"/>
              <a:ext cx="12617" cy="183"/>
            </a:xfrm>
            <a:prstGeom prst="roundRect">
              <a:avLst>
                <a:gd name="adj" fmla="val 50000"/>
              </a:avLst>
            </a:prstGeom>
            <a:solidFill>
              <a:schemeClr val="bg1">
                <a:lumMod val="8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1" name="标题 1"/>
            <p:cNvSpPr txBox="1"/>
            <p:nvPr>
              <p:custDataLst>
                <p:tags r:id="rId5"/>
              </p:custDataLst>
            </p:nvPr>
          </p:nvSpPr>
          <p:spPr>
            <a:xfrm>
              <a:off x="9112"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2" name="标题 1"/>
            <p:cNvSpPr txBox="1"/>
            <p:nvPr>
              <p:custDataLst>
                <p:tags r:id="rId6"/>
              </p:custDataLst>
            </p:nvPr>
          </p:nvSpPr>
          <p:spPr>
            <a:xfrm>
              <a:off x="9401" y="8103"/>
              <a:ext cx="557" cy="60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3" name="标题 1"/>
            <p:cNvSpPr txBox="1"/>
            <p:nvPr>
              <p:custDataLst>
                <p:tags r:id="rId7"/>
              </p:custDataLst>
            </p:nvPr>
          </p:nvSpPr>
          <p:spPr>
            <a:xfrm>
              <a:off x="15263"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4" name="标题 1"/>
            <p:cNvSpPr txBox="1"/>
            <p:nvPr>
              <p:custDataLst>
                <p:tags r:id="rId8"/>
              </p:custDataLst>
            </p:nvPr>
          </p:nvSpPr>
          <p:spPr>
            <a:xfrm>
              <a:off x="15529" y="8131"/>
              <a:ext cx="604" cy="54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7" name="标题 1"/>
            <p:cNvSpPr txBox="1"/>
            <p:nvPr>
              <p:custDataLst>
                <p:tags r:id="rId9"/>
              </p:custDataLst>
            </p:nvPr>
          </p:nvSpPr>
          <p:spPr>
            <a:xfrm>
              <a:off x="7227"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8" name="标题 1"/>
            <p:cNvSpPr txBox="1"/>
            <p:nvPr>
              <p:custDataLst>
                <p:tags r:id="rId10"/>
              </p:custDataLst>
            </p:nvPr>
          </p:nvSpPr>
          <p:spPr>
            <a:xfrm>
              <a:off x="7603"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2" name="标题 1"/>
            <p:cNvSpPr txBox="1"/>
            <p:nvPr>
              <p:custDataLst>
                <p:tags r:id="rId11"/>
              </p:custDataLst>
            </p:nvPr>
          </p:nvSpPr>
          <p:spPr>
            <a:xfrm>
              <a:off x="13350"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12"/>
              </p:custDataLst>
            </p:nvPr>
          </p:nvSpPr>
          <p:spPr>
            <a:xfrm>
              <a:off x="13726"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35" name="标题 1"/>
            <p:cNvSpPr txBox="1"/>
            <p:nvPr>
              <p:custDataLst>
                <p:tags r:id="rId13"/>
              </p:custDataLst>
            </p:nvPr>
          </p:nvSpPr>
          <p:spPr>
            <a:xfrm>
              <a:off x="5140" y="9045"/>
              <a:ext cx="7643" cy="775"/>
            </a:xfrm>
            <a:prstGeom prst="rect">
              <a:avLst/>
            </a:prstGeom>
            <a:noFill/>
            <a:ln>
              <a:noFill/>
            </a:ln>
          </p:spPr>
          <p:txBody>
            <a:bodyPr vert="horz" wrap="square" lIns="0" tIns="0" rIns="0" bIns="0" rtlCol="0" anchor="t"/>
            <a:p>
              <a:pPr indent="457200" algn="ctr" fontAlgn="auto">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思维重塑：从</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执行思维</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到</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破局思维</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a:t>
              </a:r>
              <a:endPar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标题 1"/>
            <p:cNvSpPr txBox="1"/>
            <p:nvPr>
              <p:custDataLst>
                <p:tags r:id="rId14"/>
              </p:custDataLst>
            </p:nvPr>
          </p:nvSpPr>
          <p:spPr>
            <a:xfrm>
              <a:off x="12915" y="9036"/>
              <a:ext cx="7055" cy="775"/>
            </a:xfrm>
            <a:prstGeom prst="rect">
              <a:avLst/>
            </a:prstGeom>
            <a:noFill/>
            <a:ln>
              <a:noFill/>
            </a:ln>
          </p:spPr>
          <p:txBody>
            <a:bodyPr vert="horz" wrap="square" lIns="0" tIns="0" rIns="0" bIns="0" rtlCol="0" anchor="t"/>
            <a:p>
              <a:pPr algn="ctr">
                <a:lnSpc>
                  <a:spcPct val="150000"/>
                </a:lnSpc>
              </a:pP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方法赋能：掌握科研工具</a:t>
              </a:r>
              <a:endParaRPr kumimoji="1" lang="zh-CN" altLang="en-US"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37" name="标题 1"/>
            <p:cNvSpPr txBox="1"/>
            <p:nvPr>
              <p:custDataLst>
                <p:tags r:id="rId15"/>
              </p:custDataLst>
            </p:nvPr>
          </p:nvSpPr>
          <p:spPr>
            <a:xfrm>
              <a:off x="7526" y="3194"/>
              <a:ext cx="4312" cy="3607"/>
            </a:xfrm>
            <a:prstGeom prst="rect">
              <a:avLst/>
            </a:prstGeom>
            <a:noFill/>
            <a:ln>
              <a:noFill/>
            </a:ln>
          </p:spPr>
          <p:txBody>
            <a:bodyPr vert="horz" wrap="square" lIns="0" tIns="0" rIns="0" bIns="0" rtlCol="0" anchor="ctr"/>
            <a:p>
              <a:pPr indent="0" algn="ctr" fontAlgn="auto">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培养问题意识：按部就班到主动追问，全盘接受到理性质疑，</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 </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从单一领域到多元融合。</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标题 1"/>
            <p:cNvSpPr txBox="1"/>
            <p:nvPr>
              <p:custDataLst>
                <p:tags r:id="rId16"/>
              </p:custDataLst>
            </p:nvPr>
          </p:nvSpPr>
          <p:spPr>
            <a:xfrm>
              <a:off x="13798" y="3425"/>
              <a:ext cx="4066" cy="2800"/>
            </a:xfrm>
            <a:prstGeom prst="rect">
              <a:avLst/>
            </a:prstGeom>
            <a:noFill/>
            <a:ln>
              <a:noFill/>
            </a:ln>
          </p:spPr>
          <p:txBody>
            <a:bodyPr vert="horz" wrap="square" lIns="0" tIns="0" rIns="0" bIns="0" rtlCol="0" anchor="ctr"/>
            <a:p>
              <a:pPr algn="ctr">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从手工计算到智能分析，</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 </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杂乱无章到高效检索。</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171825" y="2644140"/>
            <a:ext cx="5549900" cy="1322070"/>
          </a:xfrm>
          <a:prstGeom prst="rect">
            <a:avLst/>
          </a:prstGeom>
          <a:noFill/>
        </p:spPr>
        <p:txBody>
          <a:bodyPr wrap="square" rtlCol="0">
            <a:spAutoFit/>
          </a:bodyPr>
          <a:lstStyle/>
          <a:p>
            <a:pPr algn="dist"/>
            <a:r>
              <a:rPr lang="zh-CN" altLang="en-US" sz="80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lt"/>
              </a:rPr>
              <a:t>感 谢 聆 听 ！</a:t>
            </a:r>
            <a:endParaRPr lang="zh-CN" altLang="en-US" sz="8000" b="1" dirty="0" smtClean="0">
              <a:gradFill>
                <a:gsLst>
                  <a:gs pos="0">
                    <a:srgbClr val="E30000"/>
                  </a:gs>
                  <a:gs pos="100000">
                    <a:srgbClr val="76030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452778" y="1165363"/>
            <a:ext cx="11610820" cy="5189988"/>
          </a:xfrm>
          <a:prstGeom prst="rect">
            <a:avLst/>
          </a:prstGeom>
          <a:noFill/>
          <a:ln w="63500" cmpd="sng">
            <a:noFill/>
            <a:prstDash val="sysDash"/>
          </a:ln>
        </p:spPr>
        <p:txBody>
          <a:bodyPr wrap="square" rtlCol="0" anchor="t">
            <a:noAutofit/>
          </a:bodyPr>
          <a:lstStyle/>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知识目标：</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1.</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理解创新素养和</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科研能力的概念。</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2.</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理解创新思维模式。</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3.</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掌握科研</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方法论。</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能力目标：</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1.</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能够运用创新思维进行问题分析和创意</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激发。</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2.</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熟练运用数据库和</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检索工具。</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3.</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增强团队协作和</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领导能力。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4.</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具有科研成果表达与传播</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教学目标</a:t>
            </a:r>
            <a:endParaRPr lang="zh-CN" altLang="en-US" sz="2400" b="1" spc="600" dirty="0">
              <a:solidFill>
                <a:schemeClr val="bg1"/>
              </a:solidFill>
              <a:latin typeface="微软雅黑" panose="020B0503020204020204" charset="-122"/>
              <a:ea typeface="微软雅黑" panose="020B0503020204020204" charset="-122"/>
            </a:endParaRPr>
          </a:p>
        </p:txBody>
      </p:sp>
      <p:sp>
        <p:nvSpPr>
          <p:cNvPr id="4" name="矩形 3"/>
          <p:cNvSpPr/>
          <p:nvPr>
            <p:custDataLst>
              <p:tags r:id="rId1"/>
            </p:custDataLst>
          </p:nvPr>
        </p:nvSpPr>
        <p:spPr>
          <a:xfrm>
            <a:off x="2081" y="6581624"/>
            <a:ext cx="2158581" cy="274320"/>
          </a:xfrm>
          <a:prstGeom prst="rect">
            <a:avLst/>
          </a:prstGeom>
        </p:spPr>
        <p:txBody>
          <a:bodyPr wrap="square" lIns="91426" tIns="45712" rIns="91426" bIns="45712">
            <a:spAutoFit/>
          </a:bodyPr>
          <a:p>
            <a:r>
              <a:rPr lang="zh-CN" altLang="en-US" sz="1200" b="1" dirty="0">
                <a:solidFill>
                  <a:srgbClr val="0C5EB8"/>
                </a:solidFill>
                <a:latin typeface="微软雅黑" panose="020B0503020204020204" charset="-122"/>
                <a:ea typeface="微软雅黑" panose="020B0503020204020204" charset="-122"/>
              </a:rPr>
              <a:t>厚德明道 </a:t>
            </a:r>
            <a:r>
              <a:rPr lang="en-US" altLang="zh-CN" sz="1200" b="1" dirty="0">
                <a:solidFill>
                  <a:srgbClr val="0C5EB8"/>
                </a:solidFill>
                <a:latin typeface="微软雅黑" panose="020B0503020204020204" charset="-122"/>
                <a:ea typeface="微软雅黑" panose="020B0503020204020204" charset="-122"/>
              </a:rPr>
              <a:t>I</a:t>
            </a:r>
            <a:r>
              <a:rPr lang="zh-CN" altLang="en-US" sz="1200" b="1" dirty="0">
                <a:solidFill>
                  <a:srgbClr val="0C5EB8"/>
                </a:solidFill>
                <a:latin typeface="微软雅黑" panose="020B0503020204020204" charset="-122"/>
                <a:ea typeface="微软雅黑" panose="020B0503020204020204" charset="-122"/>
              </a:rPr>
              <a:t> 善学励能</a:t>
            </a:r>
            <a:endParaRPr lang="zh-CN" altLang="en-US" sz="1200" b="1" dirty="0">
              <a:solidFill>
                <a:srgbClr val="0C5EB8"/>
              </a:solidFill>
              <a:latin typeface="微软雅黑" panose="020B0503020204020204" charset="-122"/>
              <a:ea typeface="微软雅黑" panose="020B0503020204020204"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835" name="Chart 4835"/>
          <p:cNvGraphicFramePr/>
          <p:nvPr/>
        </p:nvGraphicFramePr>
        <p:xfrm>
          <a:off x="8589645" y="3008630"/>
          <a:ext cx="1449705" cy="1449705"/>
        </p:xfrm>
        <a:graphic>
          <a:graphicData uri="http://schemas.openxmlformats.org/drawingml/2006/chart">
            <c:chart xmlns:c="http://schemas.openxmlformats.org/drawingml/2006/chart" xmlns:r="http://schemas.openxmlformats.org/officeDocument/2006/relationships" r:id="rId1"/>
          </a:graphicData>
        </a:graphic>
      </p:graphicFrame>
      <p:sp>
        <p:nvSpPr>
          <p:cNvPr id="4841" name="Shape 4841"/>
          <p:cNvSpPr/>
          <p:nvPr>
            <p:custDataLst>
              <p:tags r:id="rId2"/>
            </p:custDataLst>
          </p:nvPr>
        </p:nvSpPr>
        <p:spPr>
          <a:xfrm>
            <a:off x="234950" y="353695"/>
            <a:ext cx="11595735" cy="6150610"/>
          </a:xfrm>
          <a:prstGeom prst="rect">
            <a:avLst/>
          </a:prstGeom>
          <a:ln w="12700">
            <a:miter lim="400000"/>
          </a:ln>
        </p:spPr>
        <p:txBody>
          <a:bodyPr wrap="square" lIns="90170" tIns="46990" rIns="90170" bIns="46990" anchor="t">
            <a:no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课件要求：</a:t>
            </a:r>
            <a:endParaRPr 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1.</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封面使用第一页的模版，其他内容自行调整</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结构应包含封面、三维目标、重难点、内容以及小结。</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3.</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字体统一微软雅黑、</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加粗；</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封面字体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专题</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XX”</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微软雅黑</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44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任课教师</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第二页</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第</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XX</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讲</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40</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正文部分标题微软雅黑、黑色字体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28-32</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；文本框微软雅黑、黑色字体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。（备注：</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可根据内容酌情调整字体字号大小，有突出强调部分可另标颜色，最终以</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整体美观为</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宜）</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建议行间距</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1.5</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倍为宜。（教师可根据</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内容调整行间距，最终以排版美观</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为宜）</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452778" y="1165363"/>
            <a:ext cx="11610820" cy="5189988"/>
          </a:xfrm>
          <a:prstGeom prst="rect">
            <a:avLst/>
          </a:prstGeom>
          <a:noFill/>
          <a:ln w="63500" cmpd="sng">
            <a:noFill/>
            <a:prstDash val="sysDash"/>
          </a:ln>
        </p:spPr>
        <p:txBody>
          <a:bodyPr wrap="square" rtlCol="0" anchor="t">
            <a:noAutofit/>
          </a:bodyPr>
          <a:lstStyle/>
          <a:p>
            <a:pPr fontAlgn="auto">
              <a:lnSpc>
                <a:spcPct val="150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素质目标</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0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1.</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培养批判性思维与问题意识，保持技术敏感度。</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0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2.</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形成严谨求实的科研态度和学术道德观念。</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0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3.</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培育跨学科协作精神与团队创新能力。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0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4.</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养成持续学习习惯与知识更新意识。</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0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5.</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建立创新自信，培养</a:t>
            </a: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工匠</a:t>
            </a: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创客</a:t>
            </a: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双重素质。</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endPar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教学目标</a:t>
            </a:r>
            <a:endParaRPr lang="zh-CN" altLang="en-US" sz="2400" b="1" spc="600" dirty="0">
              <a:solidFill>
                <a:schemeClr val="bg1"/>
              </a:solidFill>
              <a:latin typeface="微软雅黑" panose="020B0503020204020204" charset="-122"/>
              <a:ea typeface="微软雅黑" panose="020B0503020204020204" charset="-122"/>
            </a:endParaRPr>
          </a:p>
        </p:txBody>
      </p:sp>
      <p:sp>
        <p:nvSpPr>
          <p:cNvPr id="4" name="矩形 3"/>
          <p:cNvSpPr/>
          <p:nvPr>
            <p:custDataLst>
              <p:tags r:id="rId1"/>
            </p:custDataLst>
          </p:nvPr>
        </p:nvSpPr>
        <p:spPr>
          <a:xfrm>
            <a:off x="2081" y="6581624"/>
            <a:ext cx="2158581" cy="274320"/>
          </a:xfrm>
          <a:prstGeom prst="rect">
            <a:avLst/>
          </a:prstGeom>
        </p:spPr>
        <p:txBody>
          <a:bodyPr wrap="square" lIns="91426" tIns="45712" rIns="91426" bIns="45712">
            <a:spAutoFit/>
          </a:bodyPr>
          <a:p>
            <a:r>
              <a:rPr lang="zh-CN" altLang="en-US" sz="1200" b="1" dirty="0">
                <a:solidFill>
                  <a:srgbClr val="0C5EB8"/>
                </a:solidFill>
                <a:latin typeface="微软雅黑" panose="020B0503020204020204" charset="-122"/>
                <a:ea typeface="微软雅黑" panose="020B0503020204020204" charset="-122"/>
              </a:rPr>
              <a:t>厚德明道 </a:t>
            </a:r>
            <a:r>
              <a:rPr lang="en-US" altLang="zh-CN" sz="1200" b="1" dirty="0">
                <a:solidFill>
                  <a:srgbClr val="0C5EB8"/>
                </a:solidFill>
                <a:latin typeface="微软雅黑" panose="020B0503020204020204" charset="-122"/>
                <a:ea typeface="微软雅黑" panose="020B0503020204020204" charset="-122"/>
              </a:rPr>
              <a:t>I</a:t>
            </a:r>
            <a:r>
              <a:rPr lang="zh-CN" altLang="en-US" sz="1200" b="1" dirty="0">
                <a:solidFill>
                  <a:srgbClr val="0C5EB8"/>
                </a:solidFill>
                <a:latin typeface="微软雅黑" panose="020B0503020204020204" charset="-122"/>
                <a:ea typeface="微软雅黑" panose="020B0503020204020204" charset="-122"/>
              </a:rPr>
              <a:t> 善学励能</a:t>
            </a:r>
            <a:endParaRPr lang="zh-CN" altLang="en-US" sz="1200" b="1" dirty="0">
              <a:solidFill>
                <a:srgbClr val="0C5EB8"/>
              </a:solidFill>
              <a:latin typeface="微软雅黑" panose="020B0503020204020204" charset="-122"/>
              <a:ea typeface="微软雅黑" panose="020B0503020204020204"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a:t>
            </a:r>
            <a:r>
              <a:rPr lang="zh-CN" altLang="en-US" sz="4000" b="1">
                <a:latin typeface="微软雅黑" panose="020B0503020204020204" charset="-122"/>
                <a:ea typeface="微软雅黑" panose="020B0503020204020204" charset="-122"/>
                <a:cs typeface="微软雅黑" panose="020B0503020204020204" charset="-122"/>
              </a:rPr>
              <a:t>一讲 </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创新素养</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a:t>
            </a:r>
            <a:r>
              <a:rPr lang="zh-CN" altLang="en-US" sz="3200" b="1"/>
              <a:t>创新素养的概念</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创新素养是指个体能够利用相关信息和资源，产生新颖且有价值的观点、方案、产品或成果，勇于尝试新思维、新方法和新技术，并具有开拓精神，不断追求创新和突破的一种综合素养。</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a:t>
            </a:r>
            <a:r>
              <a:rPr lang="zh-CN" altLang="en-US" sz="3200" b="1"/>
              <a:t>创新素养的概念</a:t>
            </a:r>
            <a:endParaRPr lang="zh-CN" altLang="en-US" sz="3200" b="1"/>
          </a:p>
        </p:txBody>
      </p:sp>
      <p:sp>
        <p:nvSpPr>
          <p:cNvPr id="21" name="标题 1"/>
          <p:cNvSpPr txBox="1"/>
          <p:nvPr/>
        </p:nvSpPr>
        <p:spPr>
          <a:xfrm>
            <a:off x="221615" y="1045845"/>
            <a:ext cx="11622405" cy="3901440"/>
          </a:xfrm>
          <a:prstGeom prst="rect">
            <a:avLst/>
          </a:prstGeom>
          <a:noFill/>
          <a:ln w="9525" cap="sq">
            <a:noFill/>
            <a:miter/>
          </a:ln>
        </p:spPr>
        <p:txBody>
          <a:bodyPr vert="horz" wrap="square" lIns="0" tIns="0" rIns="0" bIns="0" rtlCol="0" anchor="t"/>
          <a:p>
            <a:pPr indent="711200" algn="l" fontAlgn="auto">
              <a:lnSpc>
                <a:spcPct val="150000"/>
              </a:lnSpc>
              <a:extLst>
                <a:ext uri="{35155182-B16C-46BC-9424-99874614C6A1}">
                  <wpsdc:indentchars xmlns:wpsdc="http://www.wps.cn/officeDocument/2017/drawingmlCustomData" val="200" checksum="3773799597"/>
                </a:ext>
              </a:extLst>
            </a:pPr>
            <a:r>
              <a:rPr lang="zh-CN" altLang="en-US" sz="2800" b="1"/>
              <a:t>（二）创新素养的内容</a:t>
            </a:r>
            <a:endParaRPr lang="zh-CN" altLang="en-US" sz="2800" b="1"/>
          </a:p>
          <a:p>
            <a:pPr indent="609600" algn="l" fontAlgn="auto">
              <a:lnSpc>
                <a:spcPct val="150000"/>
              </a:lnSpc>
              <a:extLst>
                <a:ext uri="{35155182-B16C-46BC-9424-99874614C6A1}">
                  <wpsdc:indentchars xmlns:wpsdc="http://www.wps.cn/officeDocument/2017/drawingmlCustomData" val="200" checksum="4158780845"/>
                </a:ext>
              </a:extLst>
            </a:pPr>
            <a:r>
              <a:rPr lang="en-US" altLang="zh-CN" sz="2400" b="1"/>
              <a:t>1.</a:t>
            </a:r>
            <a:r>
              <a:rPr lang="zh-CN" altLang="en-US" sz="2400" b="1"/>
              <a:t>创新能力：创新实践的支撑系统</a:t>
            </a:r>
            <a:r>
              <a:rPr lang="en-US" altLang="zh-CN" sz="2400" b="1"/>
              <a:t> </a:t>
            </a:r>
            <a:endParaRPr lang="en-US" altLang="zh-CN" sz="2400" b="1"/>
          </a:p>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创新能力的内涵在多个关键维度上得以体现，是</a:t>
            </a:r>
            <a:r>
              <a:rPr lang="zh-CN" altLang="en-US" sz="2400" b="1">
                <a:sym typeface="+mn-ea"/>
              </a:rPr>
              <a:t>创新实践的支撑系统</a:t>
            </a:r>
            <a:r>
              <a:rPr lang="en-US" altLang="zh-CN" sz="2400" b="1"/>
              <a:t> </a:t>
            </a:r>
            <a:r>
              <a:rPr lang="zh-CN" altLang="en-US" sz="2400" b="1"/>
              <a:t>。这些能力维度相互关联、协同作用，共同构成了完整的创新支撑体系。</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r>
              <a:rPr lang="en-US" altLang="zh-CN" sz="2400" b="1"/>
              <a:t>2.</a:t>
            </a:r>
            <a:r>
              <a:rPr lang="zh-CN" altLang="en-US" sz="2400" b="1"/>
              <a:t>创新品格：创新行为的动力源泉</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创新品格是推动创新行为的内在动力源泉，其核心特质在多个相互交织的维度上得以体现。</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r>
              <a:rPr lang="en-US" altLang="zh-CN" sz="2400" b="1"/>
              <a:t>3.</a:t>
            </a:r>
            <a:r>
              <a:rPr lang="zh-CN" altLang="en-US" sz="2400" b="1"/>
              <a:t>创新思维：创新活动的认知基础</a:t>
            </a:r>
            <a:r>
              <a:rPr lang="en-US" altLang="zh-CN" sz="2400" b="1"/>
              <a:t> </a:t>
            </a:r>
            <a:endParaRPr lang="en-US" altLang="zh-CN" sz="2400" b="1"/>
          </a:p>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创新思维构成了创新活动的核心认知基础，其多维特征为创新实践提供了独特的思考范式。</a:t>
            </a:r>
            <a:r>
              <a:rPr lang="en-US" altLang="zh-CN" sz="2400" b="1"/>
              <a:t> </a:t>
            </a:r>
            <a:endParaRPr lang="en-US" altLang="zh-CN" sz="24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a:t>
            </a:r>
            <a:r>
              <a:rPr lang="zh-CN" altLang="en-US" sz="3200" b="1"/>
              <a:t>创新素养的概念</a:t>
            </a:r>
            <a:endParaRPr lang="zh-CN" altLang="en-US" sz="3200" b="1"/>
          </a:p>
        </p:txBody>
      </p:sp>
      <p:sp>
        <p:nvSpPr>
          <p:cNvPr id="21" name="标题 1"/>
          <p:cNvSpPr txBox="1"/>
          <p:nvPr/>
        </p:nvSpPr>
        <p:spPr>
          <a:xfrm>
            <a:off x="221615" y="1554480"/>
            <a:ext cx="11622405" cy="3901440"/>
          </a:xfrm>
          <a:prstGeom prst="rect">
            <a:avLst/>
          </a:prstGeom>
          <a:noFill/>
          <a:ln w="9525" cap="sq">
            <a:noFill/>
            <a:miter/>
          </a:ln>
        </p:spPr>
        <p:txBody>
          <a:bodyPr vert="horz" wrap="square" lIns="0" tIns="0" rIns="0" bIns="0" rtlCol="0" anchor="t"/>
          <a:p>
            <a:pPr indent="711200" algn="l" fontAlgn="auto">
              <a:lnSpc>
                <a:spcPct val="150000"/>
              </a:lnSpc>
              <a:extLst>
                <a:ext uri="{35155182-B16C-46BC-9424-99874614C6A1}">
                  <wpsdc:indentchars xmlns:wpsdc="http://www.wps.cn/officeDocument/2017/drawingmlCustomData" val="200" checksum="3773799597"/>
                </a:ext>
              </a:extLst>
            </a:pPr>
            <a:r>
              <a:rPr lang="zh-CN" altLang="en-US" sz="2800" b="1"/>
              <a:t>（三）创新素养与其他素养的关系  </a:t>
            </a:r>
            <a:endParaRPr lang="zh-CN" altLang="en-US" sz="2800" b="1"/>
          </a:p>
          <a:p>
            <a:pPr indent="609600" algn="l" fontAlgn="auto">
              <a:lnSpc>
                <a:spcPct val="150000"/>
              </a:lnSpc>
              <a:extLst>
                <a:ext uri="{35155182-B16C-46BC-9424-99874614C6A1}">
                  <wpsdc:indentchars xmlns:wpsdc="http://www.wps.cn/officeDocument/2017/drawingmlCustomData" val="200" checksum="4158780845"/>
                </a:ext>
              </a:extLst>
            </a:pPr>
            <a:endParaRPr lang="zh-CN" altLang="en-US" sz="2400" b="1"/>
          </a:p>
          <a:p>
            <a:pPr indent="914400" algn="l" fontAlgn="auto">
              <a:lnSpc>
                <a:spcPct val="150000"/>
              </a:lnSpc>
              <a:extLst>
                <a:ext uri="{35155182-B16C-46BC-9424-99874614C6A1}">
                  <wpsdc:indentchars xmlns:wpsdc="http://www.wps.cn/officeDocument/2017/drawingmlCustomData" val="300" checksum="2447643177"/>
                </a:ext>
              </a:extLst>
            </a:pPr>
            <a:r>
              <a:rPr lang="zh-CN" altLang="en-US" sz="2400" b="1"/>
              <a:t>创新素养并非孤立存在，而是与其他核心素养紧密相连、相互促进。创新素养离不开批判性思维、沟通合作素养、信息素养、伦理素养</a:t>
            </a:r>
            <a:r>
              <a:rPr lang="zh-CN" altLang="en-US" sz="2400" b="1"/>
              <a:t>以及自主学习素养。总之，创新素养与其他素养相辅相成，共同构成个体的综合能力体系。</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973705" y="436880"/>
            <a:ext cx="6593840" cy="583565"/>
          </a:xfrm>
          <a:prstGeom prst="rect">
            <a:avLst/>
          </a:prstGeom>
          <a:noFill/>
        </p:spPr>
        <p:txBody>
          <a:bodyPr wrap="square" rtlCol="0">
            <a:spAutoFit/>
          </a:bodyPr>
          <a:p>
            <a:pPr algn="ctr"/>
            <a:r>
              <a:rPr lang="zh-CN" altLang="en-US" sz="3200" b="1"/>
              <a:t>二、创新素养培育的重要性</a:t>
            </a:r>
            <a:endParaRPr lang="zh-CN" altLang="en-US" sz="3200" b="1"/>
          </a:p>
        </p:txBody>
      </p:sp>
      <p:grpSp>
        <p:nvGrpSpPr>
          <p:cNvPr id="35" name="组合 34"/>
          <p:cNvGrpSpPr/>
          <p:nvPr>
            <p:custDataLst>
              <p:tags r:id="rId1"/>
            </p:custDataLst>
          </p:nvPr>
        </p:nvGrpSpPr>
        <p:grpSpPr>
          <a:xfrm>
            <a:off x="387305" y="1879666"/>
            <a:ext cx="11561445" cy="4162928"/>
            <a:chOff x="610" y="2442"/>
            <a:chExt cx="18207" cy="6556"/>
          </a:xfrm>
        </p:grpSpPr>
        <p:sp>
          <p:nvSpPr>
            <p:cNvPr id="4" name="标题 1"/>
            <p:cNvSpPr txBox="1"/>
            <p:nvPr>
              <p:custDataLst>
                <p:tags r:id="rId2"/>
              </p:custDataLst>
            </p:nvPr>
          </p:nvSpPr>
          <p:spPr>
            <a:xfrm>
              <a:off x="1276" y="2821"/>
              <a:ext cx="4989" cy="5953"/>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5" name="标题 1"/>
            <p:cNvSpPr txBox="1"/>
            <p:nvPr>
              <p:custDataLst>
                <p:tags r:id="rId3"/>
              </p:custDataLst>
            </p:nvPr>
          </p:nvSpPr>
          <p:spPr>
            <a:xfrm>
              <a:off x="1390" y="2960"/>
              <a:ext cx="4762" cy="5669"/>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6" name="标题 1"/>
            <p:cNvSpPr txBox="1"/>
            <p:nvPr>
              <p:custDataLst>
                <p:tags r:id="rId4"/>
              </p:custDataLst>
            </p:nvPr>
          </p:nvSpPr>
          <p:spPr>
            <a:xfrm>
              <a:off x="610" y="2442"/>
              <a:ext cx="1251" cy="1251"/>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7" name="标题 1"/>
            <p:cNvSpPr txBox="1"/>
            <p:nvPr>
              <p:custDataLst>
                <p:tags r:id="rId5"/>
              </p:custDataLst>
            </p:nvPr>
          </p:nvSpPr>
          <p:spPr>
            <a:xfrm>
              <a:off x="5820" y="8139"/>
              <a:ext cx="859" cy="859"/>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 name="标题 1"/>
            <p:cNvSpPr txBox="1"/>
            <p:nvPr>
              <p:custDataLst>
                <p:tags r:id="rId6"/>
              </p:custDataLst>
            </p:nvPr>
          </p:nvSpPr>
          <p:spPr>
            <a:xfrm>
              <a:off x="773" y="2652"/>
              <a:ext cx="924" cy="830"/>
            </a:xfrm>
            <a:prstGeom prst="rect">
              <a:avLst/>
            </a:prstGeom>
            <a:noFill/>
            <a:ln cap="sq">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9" name="标题 1"/>
            <p:cNvSpPr txBox="1"/>
            <p:nvPr>
              <p:custDataLst>
                <p:tags r:id="rId7"/>
              </p:custDataLst>
            </p:nvPr>
          </p:nvSpPr>
          <p:spPr>
            <a:xfrm>
              <a:off x="1523" y="4091"/>
              <a:ext cx="4451" cy="4183"/>
            </a:xfrm>
            <a:prstGeom prst="rect">
              <a:avLst/>
            </a:prstGeom>
            <a:noFill/>
            <a:ln cap="sq">
              <a:noFill/>
            </a:ln>
          </p:spPr>
          <p:txBody>
            <a:bodyPr vert="horz" wrap="square" lIns="0" tIns="0" rIns="0" bIns="0" rtlCol="0" anchor="t"/>
            <a:p>
              <a:pPr algn="l">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党和政府高度重视创新在推动国家发展和个人成长中的重大意义，将其视为重要组成部分。提升创新素养，已成为国内社会及教育界的共同目标。</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标题 1"/>
            <p:cNvSpPr txBox="1"/>
            <p:nvPr>
              <p:custDataLst>
                <p:tags r:id="rId8"/>
              </p:custDataLst>
            </p:nvPr>
          </p:nvSpPr>
          <p:spPr>
            <a:xfrm>
              <a:off x="5982" y="8334"/>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p>
              <a:pPr algn="l">
                <a:lnSpc>
                  <a:spcPct val="110000"/>
                </a:lnSpc>
              </a:pPr>
              <a:endParaRPr kumimoji="1" lang="zh-CN" altLang="en-US"/>
            </a:p>
          </p:txBody>
        </p:sp>
        <p:sp>
          <p:nvSpPr>
            <p:cNvPr id="11" name="标题 1"/>
            <p:cNvSpPr txBox="1"/>
            <p:nvPr>
              <p:custDataLst>
                <p:tags r:id="rId9"/>
              </p:custDataLst>
            </p:nvPr>
          </p:nvSpPr>
          <p:spPr>
            <a:xfrm>
              <a:off x="2025"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2" name="标题 1"/>
            <p:cNvSpPr txBox="1"/>
            <p:nvPr>
              <p:custDataLst>
                <p:tags r:id="rId10"/>
              </p:custDataLst>
            </p:nvPr>
          </p:nvSpPr>
          <p:spPr>
            <a:xfrm>
              <a:off x="610"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3" name="标题 1"/>
            <p:cNvSpPr txBox="1"/>
            <p:nvPr>
              <p:custDataLst>
                <p:tags r:id="rId11"/>
              </p:custDataLst>
            </p:nvPr>
          </p:nvSpPr>
          <p:spPr>
            <a:xfrm>
              <a:off x="1729" y="3078"/>
              <a:ext cx="4082" cy="1132"/>
            </a:xfrm>
            <a:prstGeom prst="rect">
              <a:avLst/>
            </a:prstGeom>
            <a:noFill/>
            <a:ln cap="sq">
              <a:noFill/>
            </a:ln>
          </p:spPr>
          <p:txBody>
            <a:bodyPr vert="horz" wrap="square" lIns="0" tIns="0" rIns="0" bIns="0" rtlCol="0" anchor="ctr"/>
            <a:p>
              <a:pPr algn="ctr">
                <a:lnSpc>
                  <a:spcPct val="130000"/>
                </a:lnSpc>
              </a:pPr>
              <a:r>
                <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国家战略</a:t>
              </a:r>
              <a:r>
                <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需求</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2"/>
              </p:custDataLst>
            </p:nvPr>
          </p:nvSpPr>
          <p:spPr>
            <a:xfrm>
              <a:off x="7345" y="2821"/>
              <a:ext cx="4989" cy="5953"/>
            </a:xfrm>
            <a:prstGeom prst="rect">
              <a:avLst/>
            </a:prstGeom>
            <a:solidFill>
              <a:schemeClr val="bg1"/>
            </a:solidFill>
            <a:ln w="12700" cap="sq">
              <a:solidFill>
                <a:schemeClr val="accent2"/>
              </a:solidFill>
              <a:miter/>
            </a:ln>
          </p:spPr>
          <p:txBody>
            <a:bodyPr vert="horz" wrap="square" lIns="91440" tIns="45720" rIns="91440" bIns="45720" rtlCol="0" anchor="ctr"/>
            <a:p>
              <a:pPr algn="ctr">
                <a:lnSpc>
                  <a:spcPct val="110000"/>
                </a:lnSpc>
              </a:pPr>
              <a:endParaRPr kumimoji="1" lang="zh-CN" altLang="en-US"/>
            </a:p>
          </p:txBody>
        </p:sp>
        <p:sp>
          <p:nvSpPr>
            <p:cNvPr id="15" name="标题 1"/>
            <p:cNvSpPr txBox="1"/>
            <p:nvPr>
              <p:custDataLst>
                <p:tags r:id="rId13"/>
              </p:custDataLst>
            </p:nvPr>
          </p:nvSpPr>
          <p:spPr>
            <a:xfrm>
              <a:off x="7459" y="2960"/>
              <a:ext cx="4762" cy="5669"/>
            </a:xfrm>
            <a:prstGeom prst="rect">
              <a:avLst/>
            </a:prstGeom>
            <a:solidFill>
              <a:schemeClr val="bg1"/>
            </a:solidFill>
            <a:ln w="12700" cap="sq">
              <a:solidFill>
                <a:schemeClr val="accent2"/>
              </a:solidFill>
              <a:miter/>
            </a:ln>
          </p:spPr>
          <p:txBody>
            <a:bodyPr vert="horz" wrap="square" lIns="91440" tIns="45720" rIns="91440" bIns="45720" rtlCol="0" anchor="ctr"/>
            <a:p>
              <a:pPr algn="ctr">
                <a:lnSpc>
                  <a:spcPct val="110000"/>
                </a:lnSpc>
              </a:pPr>
              <a:endParaRPr kumimoji="1" lang="zh-CN" altLang="en-US"/>
            </a:p>
          </p:txBody>
        </p:sp>
        <p:sp>
          <p:nvSpPr>
            <p:cNvPr id="16" name="标题 1"/>
            <p:cNvSpPr txBox="1"/>
            <p:nvPr>
              <p:custDataLst>
                <p:tags r:id="rId14"/>
              </p:custDataLst>
            </p:nvPr>
          </p:nvSpPr>
          <p:spPr>
            <a:xfrm>
              <a:off x="6679" y="2442"/>
              <a:ext cx="1251" cy="1251"/>
            </a:xfrm>
            <a:prstGeom prst="rect">
              <a:avLst/>
            </a:prstGeom>
            <a:solidFill>
              <a:schemeClr val="accent2"/>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7" name="标题 1"/>
            <p:cNvSpPr txBox="1"/>
            <p:nvPr>
              <p:custDataLst>
                <p:tags r:id="rId15"/>
              </p:custDataLst>
            </p:nvPr>
          </p:nvSpPr>
          <p:spPr>
            <a:xfrm>
              <a:off x="11889" y="8139"/>
              <a:ext cx="859" cy="859"/>
            </a:xfrm>
            <a:prstGeom prst="rect">
              <a:avLst/>
            </a:prstGeom>
            <a:solidFill>
              <a:schemeClr val="accent2"/>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8" name="标题 1"/>
            <p:cNvSpPr txBox="1"/>
            <p:nvPr>
              <p:custDataLst>
                <p:tags r:id="rId16"/>
              </p:custDataLst>
            </p:nvPr>
          </p:nvSpPr>
          <p:spPr>
            <a:xfrm>
              <a:off x="6842" y="2652"/>
              <a:ext cx="924" cy="830"/>
            </a:xfrm>
            <a:prstGeom prst="rect">
              <a:avLst/>
            </a:prstGeom>
            <a:noFill/>
            <a:ln cap="sq">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9" name="标题 1"/>
            <p:cNvSpPr txBox="1"/>
            <p:nvPr>
              <p:custDataLst>
                <p:tags r:id="rId17"/>
              </p:custDataLst>
            </p:nvPr>
          </p:nvSpPr>
          <p:spPr>
            <a:xfrm>
              <a:off x="7561" y="4210"/>
              <a:ext cx="4670" cy="3692"/>
            </a:xfrm>
            <a:prstGeom prst="rect">
              <a:avLst/>
            </a:prstGeom>
            <a:noFill/>
            <a:ln cap="sq">
              <a:noFill/>
            </a:ln>
          </p:spPr>
          <p:txBody>
            <a:bodyPr vert="horz" wrap="square" lIns="0" tIns="0" rIns="0" bIns="0" rtlCol="0" anchor="t"/>
            <a:p>
              <a:pPr algn="l">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应用型和技术型人才不仅需要掌握扎实的专业知识与技能，更需具备卓越的创新素养，以应对复杂多变的实际问题，展现出综合解决能力。</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标题 1"/>
            <p:cNvSpPr txBox="1"/>
            <p:nvPr>
              <p:custDataLst>
                <p:tags r:id="rId18"/>
              </p:custDataLst>
            </p:nvPr>
          </p:nvSpPr>
          <p:spPr>
            <a:xfrm>
              <a:off x="12051" y="8301"/>
              <a:ext cx="535" cy="53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553" cap="flat">
              <a:noFill/>
              <a:miter/>
            </a:ln>
          </p:spPr>
          <p:txBody>
            <a:bodyPr vert="horz" wrap="square" lIns="91440" tIns="45720" rIns="91440" bIns="45720" rtlCol="0" anchor="ctr"/>
            <a:p>
              <a:pPr algn="l">
                <a:lnSpc>
                  <a:spcPct val="110000"/>
                </a:lnSpc>
              </a:pPr>
              <a:endParaRPr kumimoji="1" lang="zh-CN" altLang="en-US"/>
            </a:p>
          </p:txBody>
        </p:sp>
        <p:sp>
          <p:nvSpPr>
            <p:cNvPr id="2" name="标题 1"/>
            <p:cNvSpPr txBox="1"/>
            <p:nvPr>
              <p:custDataLst>
                <p:tags r:id="rId19"/>
              </p:custDataLst>
            </p:nvPr>
          </p:nvSpPr>
          <p:spPr>
            <a:xfrm>
              <a:off x="8094" y="2442"/>
              <a:ext cx="177" cy="177"/>
            </a:xfrm>
            <a:prstGeom prst="rect">
              <a:avLst/>
            </a:prstGeom>
            <a:solidFill>
              <a:schemeClr val="accent2">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2" name="标题 1"/>
            <p:cNvSpPr txBox="1"/>
            <p:nvPr>
              <p:custDataLst>
                <p:tags r:id="rId20"/>
              </p:custDataLst>
            </p:nvPr>
          </p:nvSpPr>
          <p:spPr>
            <a:xfrm>
              <a:off x="6679" y="3838"/>
              <a:ext cx="253" cy="253"/>
            </a:xfrm>
            <a:prstGeom prst="rect">
              <a:avLst/>
            </a:prstGeom>
            <a:solidFill>
              <a:schemeClr val="accent2">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3" name="标题 1"/>
            <p:cNvSpPr txBox="1"/>
            <p:nvPr>
              <p:custDataLst>
                <p:tags r:id="rId21"/>
              </p:custDataLst>
            </p:nvPr>
          </p:nvSpPr>
          <p:spPr>
            <a:xfrm>
              <a:off x="7880" y="3078"/>
              <a:ext cx="4082" cy="1132"/>
            </a:xfrm>
            <a:prstGeom prst="rect">
              <a:avLst/>
            </a:prstGeom>
            <a:noFill/>
            <a:ln cap="sq">
              <a:noFill/>
            </a:ln>
          </p:spPr>
          <p:txBody>
            <a:bodyPr vert="horz" wrap="square" lIns="0" tIns="0" rIns="0" bIns="0" rtlCol="0" anchor="ctr"/>
            <a:p>
              <a:pPr algn="ctr">
                <a:lnSpc>
                  <a:spcPct val="130000"/>
                </a:lnSpc>
              </a:pPr>
              <a:r>
                <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培养</a:t>
              </a:r>
              <a:r>
                <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sym typeface="+mn-ea"/>
                </a:rPr>
                <a:t>人才</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sym typeface="+mn-ea"/>
              </a:endParaRPr>
            </a:p>
          </p:txBody>
        </p:sp>
        <p:sp>
          <p:nvSpPr>
            <p:cNvPr id="24" name="标题 1"/>
            <p:cNvSpPr txBox="1"/>
            <p:nvPr>
              <p:custDataLst>
                <p:tags r:id="rId22"/>
              </p:custDataLst>
            </p:nvPr>
          </p:nvSpPr>
          <p:spPr>
            <a:xfrm>
              <a:off x="13414" y="2821"/>
              <a:ext cx="4989" cy="5953"/>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25" name="标题 1"/>
            <p:cNvSpPr txBox="1"/>
            <p:nvPr>
              <p:custDataLst>
                <p:tags r:id="rId23"/>
              </p:custDataLst>
            </p:nvPr>
          </p:nvSpPr>
          <p:spPr>
            <a:xfrm>
              <a:off x="13528" y="2960"/>
              <a:ext cx="4762" cy="5669"/>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26" name="标题 1"/>
            <p:cNvSpPr txBox="1"/>
            <p:nvPr>
              <p:custDataLst>
                <p:tags r:id="rId24"/>
              </p:custDataLst>
            </p:nvPr>
          </p:nvSpPr>
          <p:spPr>
            <a:xfrm>
              <a:off x="12748" y="2442"/>
              <a:ext cx="1251" cy="1251"/>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7" name="标题 1"/>
            <p:cNvSpPr txBox="1"/>
            <p:nvPr>
              <p:custDataLst>
                <p:tags r:id="rId25"/>
              </p:custDataLst>
            </p:nvPr>
          </p:nvSpPr>
          <p:spPr>
            <a:xfrm>
              <a:off x="17958" y="8139"/>
              <a:ext cx="859" cy="859"/>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8" name="标题 1"/>
            <p:cNvSpPr txBox="1"/>
            <p:nvPr>
              <p:custDataLst>
                <p:tags r:id="rId26"/>
              </p:custDataLst>
            </p:nvPr>
          </p:nvSpPr>
          <p:spPr>
            <a:xfrm>
              <a:off x="12911" y="2652"/>
              <a:ext cx="924" cy="830"/>
            </a:xfrm>
            <a:prstGeom prst="rect">
              <a:avLst/>
            </a:prstGeom>
            <a:noFill/>
            <a:ln cap="sq">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03</a:t>
              </a:r>
              <a:endParaRPr kumimoji="1" lang="zh-CN" altLang="en-US"/>
            </a:p>
          </p:txBody>
        </p:sp>
        <p:sp>
          <p:nvSpPr>
            <p:cNvPr id="29" name="标题 1"/>
            <p:cNvSpPr txBox="1"/>
            <p:nvPr>
              <p:custDataLst>
                <p:tags r:id="rId27"/>
              </p:custDataLst>
            </p:nvPr>
          </p:nvSpPr>
          <p:spPr>
            <a:xfrm>
              <a:off x="13705" y="4354"/>
              <a:ext cx="4709" cy="3692"/>
            </a:xfrm>
            <a:prstGeom prst="rect">
              <a:avLst/>
            </a:prstGeom>
            <a:noFill/>
            <a:ln cap="sq">
              <a:noFill/>
            </a:ln>
          </p:spPr>
          <p:txBody>
            <a:bodyPr vert="horz" wrap="square" lIns="0" tIns="0" rIns="0" bIns="0" rtlCol="0" anchor="t"/>
            <a:p>
              <a:pPr algn="l">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具备创新素养更有可能成为创业者，通过创办新技术企业或开发新产品，为社会创造更多就业机会和经济价值</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30" name="标题 1"/>
            <p:cNvSpPr txBox="1"/>
            <p:nvPr>
              <p:custDataLst>
                <p:tags r:id="rId28"/>
              </p:custDataLst>
            </p:nvPr>
          </p:nvSpPr>
          <p:spPr>
            <a:xfrm>
              <a:off x="18120" y="8334"/>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p>
              <a:pPr algn="l">
                <a:lnSpc>
                  <a:spcPct val="110000"/>
                </a:lnSpc>
              </a:pPr>
              <a:endParaRPr kumimoji="1" lang="zh-CN" altLang="en-US"/>
            </a:p>
          </p:txBody>
        </p:sp>
        <p:sp>
          <p:nvSpPr>
            <p:cNvPr id="31" name="标题 1"/>
            <p:cNvSpPr txBox="1"/>
            <p:nvPr>
              <p:custDataLst>
                <p:tags r:id="rId29"/>
              </p:custDataLst>
            </p:nvPr>
          </p:nvSpPr>
          <p:spPr>
            <a:xfrm>
              <a:off x="14163"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30"/>
              </p:custDataLst>
            </p:nvPr>
          </p:nvSpPr>
          <p:spPr>
            <a:xfrm>
              <a:off x="12748"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33" name="标题 1"/>
            <p:cNvSpPr txBox="1"/>
            <p:nvPr>
              <p:custDataLst>
                <p:tags r:id="rId31"/>
              </p:custDataLst>
            </p:nvPr>
          </p:nvSpPr>
          <p:spPr>
            <a:xfrm>
              <a:off x="13818" y="3129"/>
              <a:ext cx="4082" cy="1132"/>
            </a:xfrm>
            <a:prstGeom prst="rect">
              <a:avLst/>
            </a:prstGeom>
            <a:noFill/>
            <a:ln cap="sq">
              <a:noFill/>
            </a:ln>
          </p:spPr>
          <p:txBody>
            <a:bodyPr vert="horz" wrap="square" lIns="0" tIns="0" rIns="0" bIns="0" rtlCol="0" anchor="ctr"/>
            <a:p>
              <a:pPr algn="ctr">
                <a:lnSpc>
                  <a:spcPct val="130000"/>
                </a:lnSpc>
              </a:pPr>
              <a:r>
                <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促进经济</a:t>
              </a:r>
              <a:r>
                <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发展</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第二讲 </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科研</a:t>
            </a:r>
            <a:r>
              <a:rPr lang="zh-CN" altLang="en-US" sz="4000" b="1">
                <a:latin typeface="微软雅黑" panose="020B0503020204020204" charset="-122"/>
                <a:ea typeface="微软雅黑" panose="020B0503020204020204" charset="-122"/>
                <a:cs typeface="微软雅黑" panose="020B0503020204020204" charset="-122"/>
              </a:rPr>
              <a:t>能力</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327.78960629921255,&quot;left&quot;:30.496456692913387,&quot;top&quot;:148.0051968503937,&quot;width&quot;:910.35}"/>
</p:tagLst>
</file>

<file path=ppt/tags/tag1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1057_1*l_h_i*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3"/>
  <p:tag name="KSO_WM_UNIT_ID" val="diagram20231057_1*l_h_i*1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DIAGRAM_USE_COLOR_VALUE" val="{&quot;color_scheme&quot;:1,&quot;color_type&quot;:1,&quot;theme_color_indexes&quot;:[5,6,5,6,5,6]}"/>
</p:tagLst>
</file>

<file path=ppt/tags/tag1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1*l_h_f*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2"/>
  <p:tag name="KSO_WM_UNIT_ID" val="diagram20231057_1*l_h_i*1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05.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1_1"/>
  <p:tag name="KSO_WM_UNIT_ID" val="diagram20231057_1*l_h_x*1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1*l_h_a*1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1057_1*l_h_i*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3"/>
  <p:tag name="KSO_WM_UNIT_ID" val="diagram20231057_1*l_h_i*1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DIAGRAM_USE_COLOR_VALUE" val="{&quot;color_scheme&quot;:1,&quot;color_type&quot;:1,&quot;theme_color_indexes&quot;:[5,6,5,6,5,6]}"/>
</p:tagLst>
</file>

<file path=ppt/tags/tag1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1*l_h_f*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1*l_h_a*1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2"/>
  <p:tag name="KSO_WM_UNIT_ID" val="diagram20231057_1*l_h_i*1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12.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1_2_1"/>
  <p:tag name="KSO_WM_UNIT_ID" val="diagram20231057_1*l_h_x*1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1_1"/>
  <p:tag name="KSO_WM_UNIT_ID" val="diagram20231057_1*l_h_i*2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1_3"/>
  <p:tag name="KSO_WM_UNIT_ID" val="diagram20231057_1*l_h_i*2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DIAGRAM_USE_COLOR_VALUE" val="{&quot;color_scheme&quot;:1,&quot;color_type&quot;:1,&quot;theme_color_indexes&quot;:[5,6,5,6,5,6]}"/>
</p:tagLst>
</file>

<file path=ppt/tags/tag1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2_1_1"/>
  <p:tag name="KSO_WM_UNIT_ID" val="diagram20231057_1*l_h_f*2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1_2"/>
  <p:tag name="KSO_WM_UNIT_ID" val="diagram20231057_1*l_h_i*2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17.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2_1_1"/>
  <p:tag name="KSO_WM_UNIT_ID" val="diagram20231057_1*l_h_x*2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1_1"/>
  <p:tag name="KSO_WM_UNIT_ID" val="diagram20231057_1*l_h_a*2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2_1"/>
  <p:tag name="KSO_WM_UNIT_ID" val="diagram20231057_1*l_h_i*2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2_3"/>
  <p:tag name="KSO_WM_UNIT_ID" val="diagram20231057_1*l_h_i*2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DIAGRAM_USE_COLOR_VALUE" val="{&quot;color_scheme&quot;:1,&quot;color_type&quot;:1,&quot;theme_color_indexes&quot;:[5,6,5,6,5,6]}"/>
</p:tagLst>
</file>

<file path=ppt/tags/tag1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2_2_1"/>
  <p:tag name="KSO_WM_UNIT_ID" val="diagram20231057_1*l_h_f*2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2_1"/>
  <p:tag name="KSO_WM_UNIT_ID" val="diagram20231057_1*l_h_a*2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2_2"/>
  <p:tag name="KSO_WM_UNIT_ID" val="diagram20231057_1*l_h_i*2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24.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2_2_1"/>
  <p:tag name="KSO_WM_UNIT_ID" val="diagram20231057_1*l_h_x*2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25.xml><?xml version="1.0" encoding="utf-8"?>
<p:tagLst xmlns:p="http://schemas.openxmlformats.org/presentationml/2006/main">
  <p:tag name="KSO_WM_DIAGRAM_VIRTUALLY_FRAME" val="{&quot;height&quot;:396,&quot;left&quot;:6.799478079331948,&quot;top&quot;:121.4,&quot;width&quot;:918.750521920668}"/>
</p:tagLst>
</file>

<file path=ppt/tags/tag126.xml><?xml version="1.0" encoding="utf-8"?>
<p:tagLst xmlns:p="http://schemas.openxmlformats.org/presentationml/2006/main">
  <p:tag name="KSO_WM_DIAGRAM_VIRTUALLY_FRAME" val="{&quot;height&quot;:396,&quot;left&quot;:6.799478079331948,&quot;top&quot;:121.4,&quot;width&quot;:918.750521920668}"/>
</p:tagLst>
</file>

<file path=ppt/tags/tag127.xml><?xml version="1.0" encoding="utf-8"?>
<p:tagLst xmlns:p="http://schemas.openxmlformats.org/presentationml/2006/main">
  <p:tag name="KSO_WM_DIAGRAM_VIRTUALLY_FRAME" val="{&quot;height&quot;:396,&quot;left&quot;:6.799478079331948,&quot;top&quot;:121.4,&quot;width&quot;:918.750521920668}"/>
</p:tagLst>
</file>

<file path=ppt/tags/tag128.xml><?xml version="1.0" encoding="utf-8"?>
<p:tagLst xmlns:p="http://schemas.openxmlformats.org/presentationml/2006/main">
  <p:tag name="KSO_WM_DIAGRAM_VIRTUALLY_FRAME" val="{&quot;height&quot;:396,&quot;left&quot;:6.799478079331948,&quot;top&quot;:121.4,&quot;width&quot;:918.750521920668}"/>
</p:tagLst>
</file>

<file path=ppt/tags/tag129.xml><?xml version="1.0" encoding="utf-8"?>
<p:tagLst xmlns:p="http://schemas.openxmlformats.org/presentationml/2006/main">
  <p:tag name="KSO_WM_DIAGRAM_VIRTUALLY_FRAME" val="{&quot;height&quot;:396,&quot;left&quot;:6.799478079331948,&quot;top&quot;:121.4,&quot;width&quot;:918.75052192066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96,&quot;left&quot;:6.799478079331948,&quot;top&quot;:121.4,&quot;width&quot;:918.750521920668}"/>
</p:tagLst>
</file>

<file path=ppt/tags/tag131.xml><?xml version="1.0" encoding="utf-8"?>
<p:tagLst xmlns:p="http://schemas.openxmlformats.org/presentationml/2006/main">
  <p:tag name="KSO_WM_DIAGRAM_VIRTUALLY_FRAME" val="{&quot;height&quot;:396,&quot;left&quot;:6.799478079331948,&quot;top&quot;:121.4,&quot;width&quot;:918.750521920668}"/>
</p:tagLst>
</file>

<file path=ppt/tags/tag132.xml><?xml version="1.0" encoding="utf-8"?>
<p:tagLst xmlns:p="http://schemas.openxmlformats.org/presentationml/2006/main">
  <p:tag name="KSO_WM_DIAGRAM_VIRTUALLY_FRAME" val="{&quot;height&quot;:396,&quot;left&quot;:6.799478079331948,&quot;top&quot;:121.4,&quot;width&quot;:918.750521920668}"/>
</p:tagLst>
</file>

<file path=ppt/tags/tag133.xml><?xml version="1.0" encoding="utf-8"?>
<p:tagLst xmlns:p="http://schemas.openxmlformats.org/presentationml/2006/main">
  <p:tag name="KSO_WM_DIAGRAM_VIRTUALLY_FRAME" val="{&quot;height&quot;:396,&quot;left&quot;:6.799478079331948,&quot;top&quot;:121.4,&quot;width&quot;:918.750521920668}"/>
</p:tagLst>
</file>

<file path=ppt/tags/tag134.xml><?xml version="1.0" encoding="utf-8"?>
<p:tagLst xmlns:p="http://schemas.openxmlformats.org/presentationml/2006/main">
  <p:tag name="KSO_WM_DIAGRAM_VIRTUALLY_FRAME" val="{&quot;height&quot;:396,&quot;left&quot;:6.799478079331948,&quot;top&quot;:121.4,&quot;width&quot;:918.750521920668}"/>
</p:tagLst>
</file>

<file path=ppt/tags/tag135.xml><?xml version="1.0" encoding="utf-8"?>
<p:tagLst xmlns:p="http://schemas.openxmlformats.org/presentationml/2006/main">
  <p:tag name="KSO_WM_DIAGRAM_VIRTUALLY_FRAME" val="{&quot;height&quot;:396,&quot;left&quot;:6.799478079331948,&quot;top&quot;:121.4,&quot;width&quot;:918.750521920668}"/>
</p:tagLst>
</file>

<file path=ppt/tags/tag136.xml><?xml version="1.0" encoding="utf-8"?>
<p:tagLst xmlns:p="http://schemas.openxmlformats.org/presentationml/2006/main">
  <p:tag name="KSO_WM_DIAGRAM_VIRTUALLY_FRAME" val="{&quot;height&quot;:396,&quot;left&quot;:6.799478079331948,&quot;top&quot;:121.4,&quot;width&quot;:918.750521920668}"/>
</p:tagLst>
</file>

<file path=ppt/tags/tag137.xml><?xml version="1.0" encoding="utf-8"?>
<p:tagLst xmlns:p="http://schemas.openxmlformats.org/presentationml/2006/main">
  <p:tag name="KSO_WM_DIAGRAM_VIRTUALLY_FRAME" val="{&quot;height&quot;:396,&quot;left&quot;:6.799478079331948,&quot;top&quot;:121.4,&quot;width&quot;:918.750521920668}"/>
</p:tagLst>
</file>

<file path=ppt/tags/tag138.xml><?xml version="1.0" encoding="utf-8"?>
<p:tagLst xmlns:p="http://schemas.openxmlformats.org/presentationml/2006/main">
  <p:tag name="KSO_WM_DIAGRAM_VIRTUALLY_FRAME" val="{&quot;height&quot;:396,&quot;left&quot;:6.799478079331948,&quot;top&quot;:121.4,&quot;width&quot;:918.750521920668}"/>
</p:tagLst>
</file>

<file path=ppt/tags/tag139.xml><?xml version="1.0" encoding="utf-8"?>
<p:tagLst xmlns:p="http://schemas.openxmlformats.org/presentationml/2006/main">
  <p:tag name="KSO_WM_DIAGRAM_VIRTUALLY_FRAME" val="{&quot;height&quot;:396,&quot;left&quot;:6.799478079331948,&quot;top&quot;:121.4,&quot;width&quot;:918.75052192066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96,&quot;left&quot;:6.799478079331948,&quot;top&quot;:121.4,&quot;width&quot;:918.750521920668}"/>
</p:tagLst>
</file>

<file path=ppt/tags/tag141.xml><?xml version="1.0" encoding="utf-8"?>
<p:tagLst xmlns:p="http://schemas.openxmlformats.org/presentationml/2006/main">
  <p:tag name="KSO_WM_DIAGRAM_VIRTUALLY_FRAME" val="{&quot;height&quot;:371.4,&quot;left&quot;:11.55,&quot;top&quot;:146,&quot;width&quot;:914}"/>
</p:tagLst>
</file>

<file path=ppt/tags/tag142.xml><?xml version="1.0" encoding="utf-8"?>
<p:tagLst xmlns:p="http://schemas.openxmlformats.org/presentationml/2006/main">
  <p:tag name="KSO_WM_DIAGRAM_VIRTUALLY_FRAME" val="{&quot;height&quot;:371.4,&quot;left&quot;:11.55,&quot;top&quot;:146,&quot;width&quot;:914}"/>
</p:tagLst>
</file>

<file path=ppt/tags/tag143.xml><?xml version="1.0" encoding="utf-8"?>
<p:tagLst xmlns:p="http://schemas.openxmlformats.org/presentationml/2006/main">
  <p:tag name="KSO_WM_DIAGRAM_VIRTUALLY_FRAME" val="{&quot;height&quot;:371.4,&quot;left&quot;:11.55,&quot;top&quot;:146,&quot;width&quot;:914}"/>
</p:tagLst>
</file>

<file path=ppt/tags/tag144.xml><?xml version="1.0" encoding="utf-8"?>
<p:tagLst xmlns:p="http://schemas.openxmlformats.org/presentationml/2006/main">
  <p:tag name="KSO_WM_DIAGRAM_VIRTUALLY_FRAME" val="{&quot;height&quot;:371.4,&quot;left&quot;:11.55,&quot;top&quot;:146,&quot;width&quot;:914}"/>
</p:tagLst>
</file>

<file path=ppt/tags/tag145.xml><?xml version="1.0" encoding="utf-8"?>
<p:tagLst xmlns:p="http://schemas.openxmlformats.org/presentationml/2006/main">
  <p:tag name="KSO_WM_DIAGRAM_VIRTUALLY_FRAME" val="{&quot;height&quot;:371.4,&quot;left&quot;:11.55,&quot;top&quot;:146,&quot;width&quot;:914}"/>
</p:tagLst>
</file>

<file path=ppt/tags/tag146.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47.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48.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49.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1.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2.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3.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4.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5.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6.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7.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8.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59.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1.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2.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3.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4.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5.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6.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7.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8.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69.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71.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72.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73.xml><?xml version="1.0" encoding="utf-8"?>
<p:tagLst xmlns:p="http://schemas.openxmlformats.org/presentationml/2006/main">
  <p:tag name="KSO_WM_DIAGRAM_VIRTUALLY_FRAME" val="{&quot;height&quot;:420.2492872236204,&quot;left&quot;:6.799448818897638,&quot;top&quot;:97.15071277637962,&quot;width&quot;:957.0826771653543}"/>
</p:tagLst>
</file>

<file path=ppt/tags/tag174.xml><?xml version="1.0" encoding="utf-8"?>
<p:tagLst xmlns:p="http://schemas.openxmlformats.org/presentationml/2006/main">
  <p:tag name="KSO_WM_DIAGRAM_VIRTUALLY_FRAME" val="{&quot;height&quot;:372.3,&quot;left&quot;:28.1,&quot;top&quot;:119.9,&quot;width&quot;:917.4}"/>
</p:tagLst>
</file>

<file path=ppt/tags/tag175.xml><?xml version="1.0" encoding="utf-8"?>
<p:tagLst xmlns:p="http://schemas.openxmlformats.org/presentationml/2006/main">
  <p:tag name="KSO_WM_DIAGRAM_VIRTUALLY_FRAME" val="{&quot;height&quot;:372.3,&quot;left&quot;:28.1,&quot;top&quot;:119.9,&quot;width&quot;:917.4}"/>
</p:tagLst>
</file>

<file path=ppt/tags/tag176.xml><?xml version="1.0" encoding="utf-8"?>
<p:tagLst xmlns:p="http://schemas.openxmlformats.org/presentationml/2006/main">
  <p:tag name="KSO_WM_DIAGRAM_VIRTUALLY_FRAME" val="{&quot;height&quot;:372.3,&quot;left&quot;:28.1,&quot;top&quot;:119.9,&quot;width&quot;:917.4}"/>
</p:tagLst>
</file>

<file path=ppt/tags/tag177.xml><?xml version="1.0" encoding="utf-8"?>
<p:tagLst xmlns:p="http://schemas.openxmlformats.org/presentationml/2006/main">
  <p:tag name="KSO_WM_DIAGRAM_VIRTUALLY_FRAME" val="{&quot;height&quot;:372.3,&quot;left&quot;:28.1,&quot;top&quot;:119.9,&quot;width&quot;:917.4}"/>
</p:tagLst>
</file>

<file path=ppt/tags/tag178.xml><?xml version="1.0" encoding="utf-8"?>
<p:tagLst xmlns:p="http://schemas.openxmlformats.org/presentationml/2006/main">
  <p:tag name="KSO_WM_DIAGRAM_VIRTUALLY_FRAME" val="{&quot;height&quot;:372.3,&quot;left&quot;:28.1,&quot;top&quot;:119.9,&quot;width&quot;:917.4}"/>
</p:tagLst>
</file>

<file path=ppt/tags/tag179.xml><?xml version="1.0" encoding="utf-8"?>
<p:tagLst xmlns:p="http://schemas.openxmlformats.org/presentationml/2006/main">
  <p:tag name="KSO_WM_DIAGRAM_VIRTUALLY_FRAME" val="{&quot;height&quot;:372.3,&quot;left&quot;:28.1,&quot;top&quot;:119.9,&quot;width&quot;:917.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372.3,&quot;left&quot;:28.1,&quot;top&quot;:119.9,&quot;width&quot;:917.4}"/>
</p:tagLst>
</file>

<file path=ppt/tags/tag181.xml><?xml version="1.0" encoding="utf-8"?>
<p:tagLst xmlns:p="http://schemas.openxmlformats.org/presentationml/2006/main">
  <p:tag name="KSO_WM_DIAGRAM_VIRTUALLY_FRAME" val="{&quot;height&quot;:372.3,&quot;left&quot;:28.1,&quot;top&quot;:119.9,&quot;width&quot;:917.4}"/>
</p:tagLst>
</file>

<file path=ppt/tags/tag182.xml><?xml version="1.0" encoding="utf-8"?>
<p:tagLst xmlns:p="http://schemas.openxmlformats.org/presentationml/2006/main">
  <p:tag name="KSO_WM_DIAGRAM_VIRTUALLY_FRAME" val="{&quot;height&quot;:372.3,&quot;left&quot;:28.1,&quot;top&quot;:119.9,&quot;width&quot;:917.4}"/>
</p:tagLst>
</file>

<file path=ppt/tags/tag183.xml><?xml version="1.0" encoding="utf-8"?>
<p:tagLst xmlns:p="http://schemas.openxmlformats.org/presentationml/2006/main">
  <p:tag name="KSO_WM_DIAGRAM_VIRTUALLY_FRAME" val="{&quot;height&quot;:372.3,&quot;left&quot;:28.1,&quot;top&quot;:119.9,&quot;width&quot;:917.4}"/>
</p:tagLst>
</file>

<file path=ppt/tags/tag184.xml><?xml version="1.0" encoding="utf-8"?>
<p:tagLst xmlns:p="http://schemas.openxmlformats.org/presentationml/2006/main">
  <p:tag name="KSO_WM_DIAGRAM_VIRTUALLY_FRAME" val="{&quot;height&quot;:372.3,&quot;left&quot;:28.1,&quot;top&quot;:119.9,&quot;width&quot;:917.4}"/>
</p:tagLst>
</file>

<file path=ppt/tags/tag185.xml><?xml version="1.0" encoding="utf-8"?>
<p:tagLst xmlns:p="http://schemas.openxmlformats.org/presentationml/2006/main">
  <p:tag name="KSO_WM_DIAGRAM_VIRTUALLY_FRAME" val="{&quot;height&quot;:372.3,&quot;left&quot;:28.1,&quot;top&quot;:119.9,&quot;width&quot;:917.4}"/>
</p:tagLst>
</file>

<file path=ppt/tags/tag186.xml><?xml version="1.0" encoding="utf-8"?>
<p:tagLst xmlns:p="http://schemas.openxmlformats.org/presentationml/2006/main">
  <p:tag name="KSO_WM_DIAGRAM_VIRTUALLY_FRAME" val="{&quot;height&quot;:372.3,&quot;left&quot;:28.1,&quot;top&quot;:119.9,&quot;width&quot;:917.4}"/>
</p:tagLst>
</file>

<file path=ppt/tags/tag187.xml><?xml version="1.0" encoding="utf-8"?>
<p:tagLst xmlns:p="http://schemas.openxmlformats.org/presentationml/2006/main">
  <p:tag name="KSO_WM_DIAGRAM_VIRTUALLY_FRAME" val="{&quot;height&quot;:372.3,&quot;left&quot;:28.1,&quot;top&quot;:119.9,&quot;width&quot;:917.4}"/>
</p:tagLst>
</file>

<file path=ppt/tags/tag188.xml><?xml version="1.0" encoding="utf-8"?>
<p:tagLst xmlns:p="http://schemas.openxmlformats.org/presentationml/2006/main">
  <p:tag name="KSO_WM_DIAGRAM_VIRTUALLY_FRAME" val="{&quot;height&quot;:372.3,&quot;left&quot;:28.1,&quot;top&quot;:119.9,&quot;width&quot;:917.4}"/>
</p:tagLst>
</file>

<file path=ppt/tags/tag189.xml><?xml version="1.0" encoding="utf-8"?>
<p:tagLst xmlns:p="http://schemas.openxmlformats.org/presentationml/2006/main">
  <p:tag name="KSO_WM_DIAGRAM_VIRTUALLY_FRAME" val="{&quot;height&quot;:372.3,&quot;left&quot;:28.1,&quot;top&quot;:119.9,&quot;width&quot;:917.4}"/>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372.3,&quot;left&quot;:28.1,&quot;top&quot;:119.9,&quot;width&quot;:917.4}"/>
</p:tagLst>
</file>

<file path=ppt/tags/tag191.xml><?xml version="1.0" encoding="utf-8"?>
<p:tagLst xmlns:p="http://schemas.openxmlformats.org/presentationml/2006/main">
  <p:tag name="KSO_WM_DIAGRAM_VIRTUALLY_FRAME" val="{&quot;height&quot;:372.3,&quot;left&quot;:28.1,&quot;top&quot;:119.9,&quot;width&quot;:917.4}"/>
</p:tagLst>
</file>

<file path=ppt/tags/tag192.xml><?xml version="1.0" encoding="utf-8"?>
<p:tagLst xmlns:p="http://schemas.openxmlformats.org/presentationml/2006/main">
  <p:tag name="KSO_WM_DIAGRAM_VIRTUALLY_FRAME" val="{&quot;height&quot;:372.3,&quot;left&quot;:28.1,&quot;top&quot;:119.9,&quot;width&quot;:917.4}"/>
</p:tagLst>
</file>

<file path=ppt/tags/tag193.xml><?xml version="1.0" encoding="utf-8"?>
<p:tagLst xmlns:p="http://schemas.openxmlformats.org/presentationml/2006/main">
  <p:tag name="KSO_WM_DIAGRAM_VIRTUALLY_FRAME" val="{&quot;height&quot;:372.3,&quot;left&quot;:28.1,&quot;top&quot;:119.9,&quot;width&quot;:917.4}"/>
</p:tagLst>
</file>

<file path=ppt/tags/tag194.xml><?xml version="1.0" encoding="utf-8"?>
<p:tagLst xmlns:p="http://schemas.openxmlformats.org/presentationml/2006/main">
  <p:tag name="KSO_WM_DIAGRAM_VIRTUALLY_FRAME" val="{&quot;height&quot;:372.3,&quot;left&quot;:28.1,&quot;top&quot;:119.9,&quot;width&quot;:917.4}"/>
</p:tagLst>
</file>

<file path=ppt/tags/tag195.xml><?xml version="1.0" encoding="utf-8"?>
<p:tagLst xmlns:p="http://schemas.openxmlformats.org/presentationml/2006/main">
  <p:tag name="KSO_WM_DIAGRAM_VIRTUALLY_FRAME" val="{&quot;height&quot;:372.3,&quot;left&quot;:28.1,&quot;top&quot;:119.9,&quot;width&quot;:917.4}"/>
</p:tagLst>
</file>

<file path=ppt/tags/tag196.xml><?xml version="1.0" encoding="utf-8"?>
<p:tagLst xmlns:p="http://schemas.openxmlformats.org/presentationml/2006/main">
  <p:tag name="KSO_WM_DIAGRAM_VIRTUALLY_FRAME" val="{&quot;height&quot;:372.3,&quot;left&quot;:28.1,&quot;top&quot;:119.9,&quot;width&quot;:917.4}"/>
</p:tagLst>
</file>

<file path=ppt/tags/tag197.xml><?xml version="1.0" encoding="utf-8"?>
<p:tagLst xmlns:p="http://schemas.openxmlformats.org/presentationml/2006/main">
  <p:tag name="KSO_WM_DIAGRAM_VIRTUALLY_FRAME" val="{&quot;height&quot;:371.15,&quot;left&quot;:46.3,&quot;top&quot;:119.9,&quot;width&quot;:899.2}"/>
</p:tagLst>
</file>

<file path=ppt/tags/tag198.xml><?xml version="1.0" encoding="utf-8"?>
<p:tagLst xmlns:p="http://schemas.openxmlformats.org/presentationml/2006/main">
  <p:tag name="KSO_WM_DIAGRAM_VIRTUALLY_FRAME" val="{&quot;height&quot;:371.15,&quot;left&quot;:46.3,&quot;top&quot;:119.9,&quot;width&quot;:899.2}"/>
</p:tagLst>
</file>

<file path=ppt/tags/tag199.xml><?xml version="1.0" encoding="utf-8"?>
<p:tagLst xmlns:p="http://schemas.openxmlformats.org/presentationml/2006/main">
  <p:tag name="KSO_WM_DIAGRAM_VIRTUALLY_FRAME" val="{&quot;height&quot;:371.15,&quot;left&quot;:46.3,&quot;top&quot;:119.9,&quot;width&quot;:899.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371.15,&quot;left&quot;:46.3,&quot;top&quot;:119.9,&quot;width&quot;:899.2}"/>
</p:tagLst>
</file>

<file path=ppt/tags/tag201.xml><?xml version="1.0" encoding="utf-8"?>
<p:tagLst xmlns:p="http://schemas.openxmlformats.org/presentationml/2006/main">
  <p:tag name="KSO_WM_DIAGRAM_VIRTUALLY_FRAME" val="{&quot;height&quot;:371.15,&quot;left&quot;:46.3,&quot;top&quot;:119.9,&quot;width&quot;:899.2}"/>
</p:tagLst>
</file>

<file path=ppt/tags/tag202.xml><?xml version="1.0" encoding="utf-8"?>
<p:tagLst xmlns:p="http://schemas.openxmlformats.org/presentationml/2006/main">
  <p:tag name="KSO_WM_DIAGRAM_VIRTUALLY_FRAME" val="{&quot;height&quot;:371.15,&quot;left&quot;:46.3,&quot;top&quot;:119.9,&quot;width&quot;:899.2}"/>
</p:tagLst>
</file>

<file path=ppt/tags/tag203.xml><?xml version="1.0" encoding="utf-8"?>
<p:tagLst xmlns:p="http://schemas.openxmlformats.org/presentationml/2006/main">
  <p:tag name="KSO_WM_DIAGRAM_VIRTUALLY_FRAME" val="{&quot;height&quot;:371.15,&quot;left&quot;:46.3,&quot;top&quot;:119.9,&quot;width&quot;:899.2}"/>
</p:tagLst>
</file>

<file path=ppt/tags/tag204.xml><?xml version="1.0" encoding="utf-8"?>
<p:tagLst xmlns:p="http://schemas.openxmlformats.org/presentationml/2006/main">
  <p:tag name="KSO_WM_DIAGRAM_VIRTUALLY_FRAME" val="{&quot;height&quot;:371.15,&quot;left&quot;:46.3,&quot;top&quot;:119.9,&quot;width&quot;:899.2}"/>
</p:tagLst>
</file>

<file path=ppt/tags/tag205.xml><?xml version="1.0" encoding="utf-8"?>
<p:tagLst xmlns:p="http://schemas.openxmlformats.org/presentationml/2006/main">
  <p:tag name="KSO_WM_DIAGRAM_VIRTUALLY_FRAME" val="{&quot;height&quot;:371.15,&quot;left&quot;:46.3,&quot;top&quot;:119.9,&quot;width&quot;:899.2}"/>
</p:tagLst>
</file>

<file path=ppt/tags/tag206.xml><?xml version="1.0" encoding="utf-8"?>
<p:tagLst xmlns:p="http://schemas.openxmlformats.org/presentationml/2006/main">
  <p:tag name="KSO_WM_DIAGRAM_VIRTUALLY_FRAME" val="{&quot;height&quot;:371.15,&quot;left&quot;:46.3,&quot;top&quot;:119.9,&quot;width&quot;:899.2}"/>
</p:tagLst>
</file>

<file path=ppt/tags/tag207.xml><?xml version="1.0" encoding="utf-8"?>
<p:tagLst xmlns:p="http://schemas.openxmlformats.org/presentationml/2006/main">
  <p:tag name="KSO_WM_DIAGRAM_VIRTUALLY_FRAME" val="{&quot;height&quot;:371.15,&quot;left&quot;:46.3,&quot;top&quot;:119.9,&quot;width&quot;:899.2}"/>
</p:tagLst>
</file>

<file path=ppt/tags/tag208.xml><?xml version="1.0" encoding="utf-8"?>
<p:tagLst xmlns:p="http://schemas.openxmlformats.org/presentationml/2006/main">
  <p:tag name="KSO_WM_DIAGRAM_VIRTUALLY_FRAME" val="{&quot;height&quot;:371.15,&quot;left&quot;:46.3,&quot;top&quot;:119.9,&quot;width&quot;:899.2}"/>
</p:tagLst>
</file>

<file path=ppt/tags/tag209.xml><?xml version="1.0" encoding="utf-8"?>
<p:tagLst xmlns:p="http://schemas.openxmlformats.org/presentationml/2006/main">
  <p:tag name="KSO_WM_DIAGRAM_VIRTUALLY_FRAME" val="{&quot;height&quot;:371.15,&quot;left&quot;:46.3,&quot;top&quot;:119.9,&quot;width&quot;:899.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DIAGRAM_VIRTUALLY_FRAME" val="{&quot;height&quot;:371.15,&quot;left&quot;:46.3,&quot;top&quot;:119.9,&quot;width&quot;:899.2}"/>
</p:tagLst>
</file>

<file path=ppt/tags/tag211.xml><?xml version="1.0" encoding="utf-8"?>
<p:tagLst xmlns:p="http://schemas.openxmlformats.org/presentationml/2006/main">
  <p:tag name="KSO_WM_DIAGRAM_VIRTUALLY_FRAME" val="{&quot;height&quot;:371.15,&quot;left&quot;:46.3,&quot;top&quot;:119.9,&quot;width&quot;:899.2}"/>
</p:tagLst>
</file>

<file path=ppt/tags/tag212.xml><?xml version="1.0" encoding="utf-8"?>
<p:tagLst xmlns:p="http://schemas.openxmlformats.org/presentationml/2006/main">
  <p:tag name="KSO_WM_DIAGRAM_VIRTUALLY_FRAME" val="{&quot;height&quot;:371.15,&quot;left&quot;:46.3,&quot;top&quot;:119.9,&quot;width&quot;:899.2}"/>
</p:tagLst>
</file>

<file path=ppt/tags/tag213.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214.xml><?xml version="1.0" encoding="utf-8"?>
<p:tagLst xmlns:p="http://schemas.openxmlformats.org/presentationml/2006/main">
  <p:tag name="ISPRING_PRESENTATION_TITLE" val="yiyao"/>
  <p:tag name="ISPRING_SCORM_RATE_SLIDES" val="0"/>
  <p:tag name="ISPRING_SCORM_PASSING_SCORE" val="0.000000"/>
  <p:tag name="ISPRING_ULTRA_SCORM_COURSE_ID" val="AAFE5A67-E405-4338-825A-6F0CBD5D1FE8"/>
  <p:tag name="ISPRINGONLINEFOLDERID" val="0"/>
  <p:tag name="ISPRINGONLINEFOLDERPATH" val="Content List"/>
  <p:tag name="ISPRINGCLOUDFOLDERID" val="0"/>
  <p:tag name="ISPRINGCLOUDFOLDERPATH" val="Repository"/>
  <p:tag name="ISPRING_OUTPUT_FOLDER" val="G:\第十三批\545189"/>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KSO_WPP_MARK_KEY" val="0aec4c57-b01b-489e-8a10-6aaf6417f8c4"/>
  <p:tag name="COMMONDATA" val="eyJoZGlkIjoiZTEwODk2MWMxMjhiNzczNzE3MmUyZDk0YWVjNDA1Y2EifQ=="/>
  <p:tag name="RESOURCE_RECORD_KEY" val="{&quot;29&quot;:[50000076,50000162]}"/>
  <p:tag name="resource_record_key" val="{&quot;10&quot;:[3634395],&quot;29&quot;:[50000076,5000016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FILL_FORE_SCHEMECOLOR_INDEX_BRIGHTNESS" val="-0.5"/>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27.78960629921255,&quot;left&quot;:30.496456692913387,&quot;top&quot;:148.0051968503937,&quot;width&quot;:910.35}"/>
</p:tagLst>
</file>

<file path=ppt/tags/tag71.xml><?xml version="1.0" encoding="utf-8"?>
<p:tagLst xmlns:p="http://schemas.openxmlformats.org/presentationml/2006/main">
  <p:tag name="KSO_WM_DIAGRAM_VIRTUALLY_FRAME" val="{&quot;height&quot;:327.78960629921255,&quot;left&quot;:30.496456692913387,&quot;top&quot;:148.0051968503937,&quot;width&quot;:910.35}"/>
</p:tagLst>
</file>

<file path=ppt/tags/tag72.xml><?xml version="1.0" encoding="utf-8"?>
<p:tagLst xmlns:p="http://schemas.openxmlformats.org/presentationml/2006/main">
  <p:tag name="KSO_WM_DIAGRAM_VIRTUALLY_FRAME" val="{&quot;height&quot;:327.78960629921255,&quot;left&quot;:30.496456692913387,&quot;top&quot;:148.0051968503937,&quot;width&quot;:910.35}"/>
</p:tagLst>
</file>

<file path=ppt/tags/tag73.xml><?xml version="1.0" encoding="utf-8"?>
<p:tagLst xmlns:p="http://schemas.openxmlformats.org/presentationml/2006/main">
  <p:tag name="KSO_WM_DIAGRAM_VIRTUALLY_FRAME" val="{&quot;height&quot;:327.78960629921255,&quot;left&quot;:30.496456692913387,&quot;top&quot;:148.0051968503937,&quot;width&quot;:910.35}"/>
</p:tagLst>
</file>

<file path=ppt/tags/tag74.xml><?xml version="1.0" encoding="utf-8"?>
<p:tagLst xmlns:p="http://schemas.openxmlformats.org/presentationml/2006/main">
  <p:tag name="KSO_WM_DIAGRAM_VIRTUALLY_FRAME" val="{&quot;height&quot;:327.78960629921255,&quot;left&quot;:30.496456692913387,&quot;top&quot;:148.0051968503937,&quot;width&quot;:910.35}"/>
</p:tagLst>
</file>

<file path=ppt/tags/tag75.xml><?xml version="1.0" encoding="utf-8"?>
<p:tagLst xmlns:p="http://schemas.openxmlformats.org/presentationml/2006/main">
  <p:tag name="KSO_WM_DIAGRAM_VIRTUALLY_FRAME" val="{&quot;height&quot;:327.78960629921255,&quot;left&quot;:30.496456692913387,&quot;top&quot;:148.0051968503937,&quot;width&quot;:910.35}"/>
</p:tagLst>
</file>

<file path=ppt/tags/tag76.xml><?xml version="1.0" encoding="utf-8"?>
<p:tagLst xmlns:p="http://schemas.openxmlformats.org/presentationml/2006/main">
  <p:tag name="KSO_WM_DIAGRAM_VIRTUALLY_FRAME" val="{&quot;height&quot;:327.78960629921255,&quot;left&quot;:30.496456692913387,&quot;top&quot;:148.0051968503937,&quot;width&quot;:910.35}"/>
</p:tagLst>
</file>

<file path=ppt/tags/tag77.xml><?xml version="1.0" encoding="utf-8"?>
<p:tagLst xmlns:p="http://schemas.openxmlformats.org/presentationml/2006/main">
  <p:tag name="KSO_WM_DIAGRAM_VIRTUALLY_FRAME" val="{&quot;height&quot;:327.78960629921255,&quot;left&quot;:30.496456692913387,&quot;top&quot;:148.0051968503937,&quot;width&quot;:910.35}"/>
</p:tagLst>
</file>

<file path=ppt/tags/tag78.xml><?xml version="1.0" encoding="utf-8"?>
<p:tagLst xmlns:p="http://schemas.openxmlformats.org/presentationml/2006/main">
  <p:tag name="KSO_WM_DIAGRAM_VIRTUALLY_FRAME" val="{&quot;height&quot;:327.78960629921255,&quot;left&quot;:30.496456692913387,&quot;top&quot;:148.0051968503937,&quot;width&quot;:910.35}"/>
</p:tagLst>
</file>

<file path=ppt/tags/tag79.xml><?xml version="1.0" encoding="utf-8"?>
<p:tagLst xmlns:p="http://schemas.openxmlformats.org/presentationml/2006/main">
  <p:tag name="KSO_WM_DIAGRAM_VIRTUALLY_FRAME" val="{&quot;height&quot;:327.78960629921255,&quot;left&quot;:30.496456692913387,&quot;top&quot;:148.0051968503937,&quot;width&quot;:910.3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27.78960629921255,&quot;left&quot;:30.496456692913387,&quot;top&quot;:148.0051968503937,&quot;width&quot;:910.35}"/>
</p:tagLst>
</file>

<file path=ppt/tags/tag81.xml><?xml version="1.0" encoding="utf-8"?>
<p:tagLst xmlns:p="http://schemas.openxmlformats.org/presentationml/2006/main">
  <p:tag name="KSO_WM_DIAGRAM_VIRTUALLY_FRAME" val="{&quot;height&quot;:327.78960629921255,&quot;left&quot;:30.496456692913387,&quot;top&quot;:148.0051968503937,&quot;width&quot;:910.35}"/>
</p:tagLst>
</file>

<file path=ppt/tags/tag82.xml><?xml version="1.0" encoding="utf-8"?>
<p:tagLst xmlns:p="http://schemas.openxmlformats.org/presentationml/2006/main">
  <p:tag name="KSO_WM_DIAGRAM_VIRTUALLY_FRAME" val="{&quot;height&quot;:327.78960629921255,&quot;left&quot;:30.496456692913387,&quot;top&quot;:148.0051968503937,&quot;width&quot;:910.35}"/>
</p:tagLst>
</file>

<file path=ppt/tags/tag83.xml><?xml version="1.0" encoding="utf-8"?>
<p:tagLst xmlns:p="http://schemas.openxmlformats.org/presentationml/2006/main">
  <p:tag name="KSO_WM_DIAGRAM_VIRTUALLY_FRAME" val="{&quot;height&quot;:327.78960629921255,&quot;left&quot;:30.496456692913387,&quot;top&quot;:148.0051968503937,&quot;width&quot;:910.35}"/>
</p:tagLst>
</file>

<file path=ppt/tags/tag84.xml><?xml version="1.0" encoding="utf-8"?>
<p:tagLst xmlns:p="http://schemas.openxmlformats.org/presentationml/2006/main">
  <p:tag name="KSO_WM_DIAGRAM_VIRTUALLY_FRAME" val="{&quot;height&quot;:327.78960629921255,&quot;left&quot;:30.496456692913387,&quot;top&quot;:148.0051968503937,&quot;width&quot;:910.35}"/>
</p:tagLst>
</file>

<file path=ppt/tags/tag85.xml><?xml version="1.0" encoding="utf-8"?>
<p:tagLst xmlns:p="http://schemas.openxmlformats.org/presentationml/2006/main">
  <p:tag name="KSO_WM_DIAGRAM_VIRTUALLY_FRAME" val="{&quot;height&quot;:327.78960629921255,&quot;left&quot;:30.496456692913387,&quot;top&quot;:148.0051968503937,&quot;width&quot;:910.35}"/>
</p:tagLst>
</file>

<file path=ppt/tags/tag86.xml><?xml version="1.0" encoding="utf-8"?>
<p:tagLst xmlns:p="http://schemas.openxmlformats.org/presentationml/2006/main">
  <p:tag name="KSO_WM_DIAGRAM_VIRTUALLY_FRAME" val="{&quot;height&quot;:327.78960629921255,&quot;left&quot;:30.496456692913387,&quot;top&quot;:148.0051968503937,&quot;width&quot;:910.35}"/>
</p:tagLst>
</file>

<file path=ppt/tags/tag87.xml><?xml version="1.0" encoding="utf-8"?>
<p:tagLst xmlns:p="http://schemas.openxmlformats.org/presentationml/2006/main">
  <p:tag name="KSO_WM_DIAGRAM_VIRTUALLY_FRAME" val="{&quot;height&quot;:327.78960629921255,&quot;left&quot;:30.496456692913387,&quot;top&quot;:148.0051968503937,&quot;width&quot;:910.35}"/>
</p:tagLst>
</file>

<file path=ppt/tags/tag88.xml><?xml version="1.0" encoding="utf-8"?>
<p:tagLst xmlns:p="http://schemas.openxmlformats.org/presentationml/2006/main">
  <p:tag name="KSO_WM_DIAGRAM_VIRTUALLY_FRAME" val="{&quot;height&quot;:327.78960629921255,&quot;left&quot;:30.496456692913387,&quot;top&quot;:148.0051968503937,&quot;width&quot;:910.35}"/>
</p:tagLst>
</file>

<file path=ppt/tags/tag89.xml><?xml version="1.0" encoding="utf-8"?>
<p:tagLst xmlns:p="http://schemas.openxmlformats.org/presentationml/2006/main">
  <p:tag name="KSO_WM_DIAGRAM_VIRTUALLY_FRAME" val="{&quot;height&quot;:327.78960629921255,&quot;left&quot;:30.496456692913387,&quot;top&quot;:148.0051968503937,&quot;width&quot;:910.3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27.78960629921255,&quot;left&quot;:30.496456692913387,&quot;top&quot;:148.0051968503937,&quot;width&quot;:910.35}"/>
</p:tagLst>
</file>

<file path=ppt/tags/tag91.xml><?xml version="1.0" encoding="utf-8"?>
<p:tagLst xmlns:p="http://schemas.openxmlformats.org/presentationml/2006/main">
  <p:tag name="KSO_WM_DIAGRAM_VIRTUALLY_FRAME" val="{&quot;height&quot;:327.78960629921255,&quot;left&quot;:30.496456692913387,&quot;top&quot;:148.0051968503937,&quot;width&quot;:910.35}"/>
</p:tagLst>
</file>

<file path=ppt/tags/tag92.xml><?xml version="1.0" encoding="utf-8"?>
<p:tagLst xmlns:p="http://schemas.openxmlformats.org/presentationml/2006/main">
  <p:tag name="KSO_WM_DIAGRAM_VIRTUALLY_FRAME" val="{&quot;height&quot;:327.78960629921255,&quot;left&quot;:30.496456692913387,&quot;top&quot;:148.0051968503937,&quot;width&quot;:910.35}"/>
</p:tagLst>
</file>

<file path=ppt/tags/tag93.xml><?xml version="1.0" encoding="utf-8"?>
<p:tagLst xmlns:p="http://schemas.openxmlformats.org/presentationml/2006/main">
  <p:tag name="KSO_WM_DIAGRAM_VIRTUALLY_FRAME" val="{&quot;height&quot;:327.78960629921255,&quot;left&quot;:30.496456692913387,&quot;top&quot;:148.0051968503937,&quot;width&quot;:910.35}"/>
</p:tagLst>
</file>

<file path=ppt/tags/tag94.xml><?xml version="1.0" encoding="utf-8"?>
<p:tagLst xmlns:p="http://schemas.openxmlformats.org/presentationml/2006/main">
  <p:tag name="KSO_WM_DIAGRAM_VIRTUALLY_FRAME" val="{&quot;height&quot;:327.78960629921255,&quot;left&quot;:30.496456692913387,&quot;top&quot;:148.0051968503937,&quot;width&quot;:910.35}"/>
</p:tagLst>
</file>

<file path=ppt/tags/tag95.xml><?xml version="1.0" encoding="utf-8"?>
<p:tagLst xmlns:p="http://schemas.openxmlformats.org/presentationml/2006/main">
  <p:tag name="KSO_WM_DIAGRAM_VIRTUALLY_FRAME" val="{&quot;height&quot;:327.78960629921255,&quot;left&quot;:30.496456692913387,&quot;top&quot;:148.0051968503937,&quot;width&quot;:910.35}"/>
</p:tagLst>
</file>

<file path=ppt/tags/tag96.xml><?xml version="1.0" encoding="utf-8"?>
<p:tagLst xmlns:p="http://schemas.openxmlformats.org/presentationml/2006/main">
  <p:tag name="KSO_WM_DIAGRAM_VIRTUALLY_FRAME" val="{&quot;height&quot;:327.78960629921255,&quot;left&quot;:30.496456692913387,&quot;top&quot;:148.0051968503937,&quot;width&quot;:910.35}"/>
</p:tagLst>
</file>

<file path=ppt/tags/tag97.xml><?xml version="1.0" encoding="utf-8"?>
<p:tagLst xmlns:p="http://schemas.openxmlformats.org/presentationml/2006/main">
  <p:tag name="KSO_WM_DIAGRAM_VIRTUALLY_FRAME" val="{&quot;height&quot;:327.78960629921255,&quot;left&quot;:30.496456692913387,&quot;top&quot;:148.0051968503937,&quot;width&quot;:910.35}"/>
</p:tagLst>
</file>

<file path=ppt/tags/tag98.xml><?xml version="1.0" encoding="utf-8"?>
<p:tagLst xmlns:p="http://schemas.openxmlformats.org/presentationml/2006/main">
  <p:tag name="KSO_WM_DIAGRAM_VIRTUALLY_FRAME" val="{&quot;height&quot;:327.78960629921255,&quot;left&quot;:30.496456692913387,&quot;top&quot;:148.0051968503937,&quot;width&quot;:910.35}"/>
</p:tagLst>
</file>

<file path=ppt/tags/tag99.xml><?xml version="1.0" encoding="utf-8"?>
<p:tagLst xmlns:p="http://schemas.openxmlformats.org/presentationml/2006/main">
  <p:tag name="KSO_WM_DIAGRAM_VIRTUALLY_FRAME" val="{&quot;height&quot;:327.78960629921255,&quot;left&quot;:30.496456692913387,&quot;top&quot;:148.0051968503937,&quot;width&quot;:910.3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2358</Words>
  <Application>WPS 演示</Application>
  <PresentationFormat>宽屏</PresentationFormat>
  <Paragraphs>217</Paragraphs>
  <Slides>20</Slides>
  <Notes>106</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20</vt:i4>
      </vt:variant>
    </vt:vector>
  </HeadingPairs>
  <TitlesOfParts>
    <vt:vector size="45" baseType="lpstr">
      <vt:lpstr>Arial</vt:lpstr>
      <vt:lpstr>宋体</vt:lpstr>
      <vt:lpstr>Wingdings</vt:lpstr>
      <vt:lpstr>Impact</vt:lpstr>
      <vt:lpstr>微软雅黑</vt:lpstr>
      <vt:lpstr>Wingdings</vt:lpstr>
      <vt:lpstr>Calibri</vt:lpstr>
      <vt:lpstr>OPPOSans B</vt:lpstr>
      <vt:lpstr>Source Han Sans CN Bold</vt:lpstr>
      <vt:lpstr>Arial Unicode MS</vt:lpstr>
      <vt:lpstr>等线</vt:lpstr>
      <vt:lpstr>OPPOSans H</vt:lpstr>
      <vt:lpstr>Lato Regular</vt:lpstr>
      <vt:lpstr>Segoe Print</vt:lpstr>
      <vt:lpstr>Roboto Medium</vt:lpstr>
      <vt:lpstr>Wide Latin</vt:lpstr>
      <vt:lpstr>思源黑体 CN Light</vt:lpstr>
      <vt:lpstr>黑体</vt:lpstr>
      <vt:lpstr>The best part</vt:lpstr>
      <vt:lpstr>方正清仿宋 简 Bold</vt:lpstr>
      <vt:lpstr>H2O</vt:lpstr>
      <vt:lpstr>汉仪雅酷黑简</vt:lpstr>
      <vt:lpstr>第一PPT，www.1ppt.com</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医疗医药</dc:title>
  <dc:creator>第一PPT</dc:creator>
  <cp:keywords>www.1ppt.com</cp:keywords>
  <dc:description>www.1ppt.com</dc:description>
  <cp:lastModifiedBy>会说话的哑巴</cp:lastModifiedBy>
  <cp:revision>236</cp:revision>
  <dcterms:created xsi:type="dcterms:W3CDTF">2017-12-25T04:47:00Z</dcterms:created>
  <dcterms:modified xsi:type="dcterms:W3CDTF">2025-08-09T15:14:13Z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A877CDCA08A04B0CBDC86F6119177EB5_13</vt:lpwstr>
  </property>
  <property fmtid="{D5CDD505-2E9C-101B-9397-08002B2CF9AE}" pid="3" name="KSOProductBuildVer">
    <vt:lpwstr>2052-12.1.0.21915</vt:lpwstr>
  </property>
</Properties>
</file>