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notesSlides/notesSlide1.xml" ContentType="application/vnd.openxmlformats-officedocument.presentationml.notesSlide+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4" r:id="rId2"/>
    <p:sldMasterId id="2147483677" r:id="rId3"/>
  </p:sldMasterIdLst>
  <p:notesMasterIdLst>
    <p:notesMasterId r:id="rId18"/>
  </p:notesMasterIdLst>
  <p:handoutMasterIdLst>
    <p:handoutMasterId r:id="rId19"/>
  </p:handoutMasterIdLst>
  <p:sldIdLst>
    <p:sldId id="906" r:id="rId4"/>
    <p:sldId id="914" r:id="rId5"/>
    <p:sldId id="907" r:id="rId6"/>
    <p:sldId id="912" r:id="rId7"/>
    <p:sldId id="917" r:id="rId8"/>
    <p:sldId id="928" r:id="rId9"/>
    <p:sldId id="918" r:id="rId10"/>
    <p:sldId id="947" r:id="rId11"/>
    <p:sldId id="943" r:id="rId12"/>
    <p:sldId id="937" r:id="rId13"/>
    <p:sldId id="934" r:id="rId14"/>
    <p:sldId id="938" r:id="rId15"/>
    <p:sldId id="936" r:id="rId16"/>
    <p:sldId id="911" r:id="rId17"/>
  </p:sldIdLst>
  <p:sldSz cx="12192000" cy="6858000"/>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5F8DEB2F-65BF-4165-8B53-CC9141C026C9}">
          <p14:sldIdLst>
            <p14:sldId id="906"/>
            <p14:sldId id="914"/>
            <p14:sldId id="907"/>
            <p14:sldId id="912"/>
            <p14:sldId id="917"/>
            <p14:sldId id="928"/>
            <p14:sldId id="918"/>
            <p14:sldId id="947"/>
            <p14:sldId id="943"/>
            <p14:sldId id="937"/>
            <p14:sldId id="934"/>
            <p14:sldId id="938"/>
            <p14:sldId id="936"/>
            <p14:sldId id="911"/>
          </p14:sldIdLst>
        </p14:section>
        <p14:section name="无标题节" id="{09DFF1DE-1501-44EF-8FBA-4E5D2886EED1}">
          <p14:sldIdLst/>
        </p14:section>
        <p14:section name="无标题节" id="{7304AD29-A1A0-4572-94D8-D0EDC0B279F1}">
          <p14:sldIdLst/>
        </p14:section>
      </p14:sectionLst>
    </p:ext>
    <p:ext uri="{EFAFB233-063F-42B5-8137-9DF3F51BA10A}">
      <p15:sldGuideLst xmlns:p15="http://schemas.microsoft.com/office/powerpoint/2012/main">
        <p15:guide id="1" orient="horz" pos="2086" userDrawn="1">
          <p15:clr>
            <a:srgbClr val="A4A3A4"/>
          </p15:clr>
        </p15:guide>
        <p15:guide id="2" pos="380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微软用户" initials="微软用户" lastIdx="1" clrIdx="0"/>
  <p:cmAuthor id="2001" name="骆倩怡_Znauj26B" initials="authorId_382814100" lastIdx="0" clrIdx="0"/>
  <p:cmAuthor id="1" name="user1013" initials="u" lastIdx="0" clrIdx="1"/>
  <p:cmAuthor id="2002" name="llp" initials="l" lastIdx="1" clrIdx="9"/>
  <p:cmAuthor id="2" name="jiayuan" initials="j" lastIdx="2" clrIdx="1"/>
  <p:cmAuthor id="3" name="apple" initials="a" lastIdx="2" clrIdx="2"/>
  <p:cmAuthor id="4" name="uji" initials="u" lastIdx="9" clrIdx="3"/>
  <p:cmAuthor id="5" name="admin" initials="a" lastIdx="1" clrIdx="4"/>
  <p:cmAuthor id="6" name="99400" initials="9" lastIdx="1" clrIdx="5"/>
  <p:cmAuthor id="7" name="1206988966@qq.com" initials="1" lastIdx="1" clrIdx="2"/>
  <p:cmAuthor id="8" name="姜伟光" initials="姜" lastIdx="1" clrIdx="0"/>
  <p:cmAuthor id="9" name="QZ7773" initials="Q" lastIdx="1" clrIdx="4"/>
  <p:cmAuthor id="10" name="张继文" initials="Z" lastIdx="1" clrIdx="10"/>
  <p:cmAuthor id="11" name="未知用户3" initials="未" lastIdx="2" clrIdx="0"/>
  <p:cmAuthor id="12" name="未知用户1" initials="未" lastIdx="26" clrIdx="0"/>
  <p:cmAuthor id="13" name="Mia Vida Villanueva" initials="M" lastIdx="1" clrIdx="0"/>
  <p:cmAuthor id="75" name="作者" initials="A" lastIdx="0" clrIdx="24"/>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C5EB8"/>
    <a:srgbClr val="203864"/>
    <a:srgbClr val="E9ECF3"/>
    <a:srgbClr val="5DD1F6"/>
    <a:srgbClr val="009DDC"/>
    <a:srgbClr val="1693E8"/>
    <a:srgbClr val="2F5597"/>
    <a:srgbClr val="2E508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276" autoAdjust="0"/>
    <p:restoredTop sz="94660"/>
  </p:normalViewPr>
  <p:slideViewPr>
    <p:cSldViewPr snapToGrid="0" showGuides="1">
      <p:cViewPr varScale="1">
        <p:scale>
          <a:sx n="96" d="100"/>
          <a:sy n="96" d="100"/>
        </p:scale>
        <p:origin x="84" y="176"/>
      </p:cViewPr>
      <p:guideLst>
        <p:guide orient="horz" pos="2086"/>
        <p:guide pos="380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commentAuthors" Target="commentAuthor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2025/8/18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E694C0-AD40-41EF-9FF3-B8B56D1ACC2A}" type="datetimeFigureOut">
              <a:rPr lang="zh-CN" altLang="en-US" smtClean="0"/>
              <a:t>2025/8/18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F282BA-B897-4086-AB17-B83555154A38}"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F282BA-B897-4086-AB17-B83555154A38}"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F282BA-B897-4086-AB17-B83555154A38}" type="slidenum">
              <a:rPr lang="zh-CN" altLang="en-US" smtClean="0"/>
              <a:t>14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2.xml"/><Relationship Id="rId5" Type="http://schemas.openxmlformats.org/officeDocument/2006/relationships/tags" Target="../tags/tag12.xml"/><Relationship Id="rId4" Type="http://schemas.openxmlformats.org/officeDocument/2006/relationships/tags" Target="../tags/tag11.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2.xml"/><Relationship Id="rId5" Type="http://schemas.openxmlformats.org/officeDocument/2006/relationships/tags" Target="../tags/tag17.xml"/><Relationship Id="rId4" Type="http://schemas.openxmlformats.org/officeDocument/2006/relationships/tags" Target="../tags/tag16.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2.xml"/><Relationship Id="rId5" Type="http://schemas.openxmlformats.org/officeDocument/2006/relationships/tags" Target="../tags/tag22.xml"/><Relationship Id="rId4" Type="http://schemas.openxmlformats.org/officeDocument/2006/relationships/tags" Target="../tags/tag21.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2.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2.xml"/><Relationship Id="rId4" Type="http://schemas.openxmlformats.org/officeDocument/2006/relationships/tags" Target="../tags/tag40.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2.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2.xml"/><Relationship Id="rId5" Type="http://schemas.openxmlformats.org/officeDocument/2006/relationships/tags" Target="../tags/tag54.xml"/><Relationship Id="rId4" Type="http://schemas.openxmlformats.org/officeDocument/2006/relationships/tags" Target="../tags/tag53.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2.xml"/><Relationship Id="rId4" Type="http://schemas.openxmlformats.org/officeDocument/2006/relationships/tags" Target="../tags/tag58.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2.xml"/><Relationship Id="rId5" Type="http://schemas.openxmlformats.org/officeDocument/2006/relationships/tags" Target="../tags/tag63.xml"/><Relationship Id="rId4" Type="http://schemas.openxmlformats.org/officeDocument/2006/relationships/tags" Target="../tags/tag6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29A88CB-3051-4E72-A6B3-D21F2826843B}"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148B8D-8BFF-4AD3-A26E-F2EBF9AE6BB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D29A88CB-3051-4E72-A6B3-D21F2826843B}" type="datetimeFigureOut">
              <a:rPr lang="zh-CN" altLang="en-US" smtClean="0"/>
              <a:t>2025/8/18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148B8D-8BFF-4AD3-A26E-F2EBF9AE6BB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29A88CB-3051-4E72-A6B3-D21F2826843B}"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148B8D-8BFF-4AD3-A26E-F2EBF9AE6BB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29A88CB-3051-4E72-A6B3-D21F2826843B}"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148B8D-8BFF-4AD3-A26E-F2EBF9AE6BB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grpSp>
        <p:nvGrpSpPr>
          <p:cNvPr id="9" name="组合 8"/>
          <p:cNvGrpSpPr/>
          <p:nvPr userDrawn="1"/>
        </p:nvGrpSpPr>
        <p:grpSpPr>
          <a:xfrm>
            <a:off x="0" y="-26640"/>
            <a:ext cx="12192000" cy="6884640"/>
            <a:chOff x="0" y="-26640"/>
            <a:chExt cx="12192000" cy="6884640"/>
          </a:xfrm>
        </p:grpSpPr>
        <p:sp>
          <p:nvSpPr>
            <p:cNvPr id="10" name="矩形 9"/>
            <p:cNvSpPr/>
            <p:nvPr/>
          </p:nvSpPr>
          <p:spPr>
            <a:xfrm>
              <a:off x="0" y="0"/>
              <a:ext cx="12192000" cy="6858000"/>
            </a:xfrm>
            <a:prstGeom prst="rect">
              <a:avLst/>
            </a:prstGeom>
            <a:blipFill>
              <a:blip r:embed="rId2"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26640"/>
              <a:ext cx="12192000" cy="6858000"/>
            </a:xfrm>
            <a:prstGeom prst="rect">
              <a:avLst/>
            </a:prstGeom>
            <a:solidFill>
              <a:schemeClr val="l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过渡页">
    <p:spTree>
      <p:nvGrpSpPr>
        <p:cNvPr id="1" name=""/>
        <p:cNvGrpSpPr/>
        <p:nvPr/>
      </p:nvGrpSpPr>
      <p:grpSpPr>
        <a:xfrm>
          <a:off x="0" y="0"/>
          <a:ext cx="0" cy="0"/>
          <a:chOff x="0" y="0"/>
          <a:chExt cx="0" cy="0"/>
        </a:xfrm>
      </p:grpSpPr>
      <p:sp>
        <p:nvSpPr>
          <p:cNvPr id="40" name="矩形"/>
          <p:cNvSpPr/>
          <p:nvPr userDrawn="1"/>
        </p:nvSpPr>
        <p:spPr>
          <a:xfrm>
            <a:off x="179400" y="180000"/>
            <a:ext cx="11833200" cy="6498000"/>
          </a:xfrm>
          <a:prstGeom prst="rect">
            <a:avLst/>
          </a:prstGeom>
          <a:noFill/>
          <a:ln w="1587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L 形"/>
          <p:cNvSpPr/>
          <p:nvPr userDrawn="1"/>
        </p:nvSpPr>
        <p:spPr>
          <a:xfrm>
            <a:off x="90488" y="6030595"/>
            <a:ext cx="742867" cy="742867"/>
          </a:xfrm>
          <a:prstGeom prst="corner">
            <a:avLst>
              <a:gd name="adj1" fmla="val 25638"/>
              <a:gd name="adj2" fmla="val 26921"/>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L 形"/>
          <p:cNvSpPr/>
          <p:nvPr userDrawn="1"/>
        </p:nvSpPr>
        <p:spPr>
          <a:xfrm flipH="1" flipV="1">
            <a:off x="11358646" y="95333"/>
            <a:ext cx="742867" cy="742867"/>
          </a:xfrm>
          <a:prstGeom prst="corner">
            <a:avLst>
              <a:gd name="adj1" fmla="val 25638"/>
              <a:gd name="adj2" fmla="val 26921"/>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数字占位符"/>
          <p:cNvSpPr>
            <a:spLocks noGrp="1"/>
          </p:cNvSpPr>
          <p:nvPr>
            <p:ph type="body" sz="quarter" idx="10" hasCustomPrompt="1"/>
          </p:nvPr>
        </p:nvSpPr>
        <p:spPr>
          <a:xfrm>
            <a:off x="457631" y="1684762"/>
            <a:ext cx="4223383" cy="3323987"/>
          </a:xfrm>
          <a:prstGeom prst="rect">
            <a:avLst/>
          </a:prstGeom>
          <a:noFill/>
        </p:spPr>
        <p:txBody>
          <a:bodyPr wrap="square" rtlCol="0" anchor="ctr">
            <a:spAutoFit/>
          </a:bodyPr>
          <a:lstStyle>
            <a:lvl1pPr marL="0" indent="0" algn="ctr">
              <a:lnSpc>
                <a:spcPct val="100000"/>
              </a:lnSpc>
              <a:buFontTx/>
              <a:buNone/>
              <a:defRPr lang="zh-CN" altLang="en-US" sz="21000" b="0" i="0" u="none" dirty="0">
                <a:solidFill>
                  <a:schemeClr val="accent1"/>
                </a:solidFill>
                <a:effectLst/>
                <a:latin typeface="Impact" panose="020B0806030902050204" pitchFamily="34" charset="0"/>
                <a:ea typeface="+mj-ea"/>
                <a:cs typeface="Arial" panose="020B0604020202020204" pitchFamily="34" charset="0"/>
              </a:defRPr>
            </a:lvl1pPr>
          </a:lstStyle>
          <a:p>
            <a:pPr marL="0" lvl="0"/>
            <a:r>
              <a:rPr lang="en-US" altLang="zh-CN" dirty="0" smtClean="0"/>
              <a:t>01</a:t>
            </a:r>
            <a:endParaRPr lang="zh-CN" altLang="en-US" dirty="0"/>
          </a:p>
        </p:txBody>
      </p:sp>
      <p:sp>
        <p:nvSpPr>
          <p:cNvPr id="16" name="标题占位符"/>
          <p:cNvSpPr>
            <a:spLocks noGrp="1"/>
          </p:cNvSpPr>
          <p:nvPr>
            <p:ph type="body" sz="quarter" idx="11" hasCustomPrompt="1"/>
          </p:nvPr>
        </p:nvSpPr>
        <p:spPr>
          <a:xfrm>
            <a:off x="5108360" y="2238968"/>
            <a:ext cx="6848334" cy="861774"/>
          </a:xfrm>
          <a:prstGeom prst="rect">
            <a:avLst/>
          </a:prstGeom>
        </p:spPr>
        <p:txBody>
          <a:bodyPr wrap="square" anchor="ctr">
            <a:spAutoFit/>
          </a:bodyPr>
          <a:lstStyle>
            <a:lvl1pPr marL="0" indent="0" algn="l">
              <a:lnSpc>
                <a:spcPct val="100000"/>
              </a:lnSpc>
              <a:buNone/>
              <a:defRPr lang="zh-CN" altLang="en-US" sz="5000" b="1" spc="600" dirty="0">
                <a:solidFill>
                  <a:schemeClr val="accent3"/>
                </a:solidFill>
                <a:latin typeface="+mj-ea"/>
                <a:ea typeface="+mj-ea"/>
              </a:defRPr>
            </a:lvl1pPr>
          </a:lstStyle>
          <a:p>
            <a:pPr marL="0" lvl="0"/>
            <a:r>
              <a:rPr lang="zh-CN" altLang="en-US" dirty="0" smtClean="0"/>
              <a:t>添加标题</a:t>
            </a:r>
            <a:endParaRPr lang="zh-CN" altLang="en-US" dirty="0"/>
          </a:p>
        </p:txBody>
      </p:sp>
      <p:sp>
        <p:nvSpPr>
          <p:cNvPr id="17" name="文本占位符"/>
          <p:cNvSpPr>
            <a:spLocks noGrp="1"/>
          </p:cNvSpPr>
          <p:nvPr>
            <p:ph type="body" sz="quarter" idx="12" hasCustomPrompt="1"/>
          </p:nvPr>
        </p:nvSpPr>
        <p:spPr>
          <a:xfrm>
            <a:off x="5108361" y="3738372"/>
            <a:ext cx="6426414" cy="1015663"/>
          </a:xfrm>
          <a:prstGeom prst="rect">
            <a:avLst/>
          </a:prstGeom>
        </p:spPr>
        <p:txBody>
          <a:bodyPr wrap="square" anchor="t">
            <a:spAutoFit/>
          </a:bodyPr>
          <a:lstStyle>
            <a:lvl1pPr marL="0" indent="0">
              <a:lnSpc>
                <a:spcPct val="150000"/>
              </a:lnSpc>
              <a:buNone/>
              <a:defRPr sz="2000" spc="120" baseline="0">
                <a:solidFill>
                  <a:schemeClr val="accent3"/>
                </a:solidFill>
              </a:defRPr>
            </a:lvl1pPr>
          </a:lstStyle>
          <a:p>
            <a:pPr lvl="0"/>
            <a:r>
              <a:rPr lang="zh-CN" altLang="en-US" dirty="0" smtClean="0"/>
              <a:t>单击此处添加您的文字内容，或复制文本粘贴至此，字间距和行间距均可自行调节。</a:t>
            </a:r>
            <a:endParaRPr lang="zh-CN" altLang="en-US" dirty="0"/>
          </a:p>
        </p:txBody>
      </p:sp>
      <p:sp>
        <p:nvSpPr>
          <p:cNvPr id="18" name="标题占位符"/>
          <p:cNvSpPr>
            <a:spLocks noGrp="1"/>
          </p:cNvSpPr>
          <p:nvPr>
            <p:ph type="body" sz="quarter" idx="13" hasCustomPrompt="1"/>
          </p:nvPr>
        </p:nvSpPr>
        <p:spPr>
          <a:xfrm>
            <a:off x="514781" y="4523958"/>
            <a:ext cx="4223383" cy="677108"/>
          </a:xfrm>
          <a:prstGeom prst="rect">
            <a:avLst/>
          </a:prstGeom>
          <a:noFill/>
          <a:ln>
            <a:noFill/>
          </a:ln>
        </p:spPr>
        <p:txBody>
          <a:bodyPr wrap="square" anchor="ctr">
            <a:spAutoFit/>
          </a:bodyPr>
          <a:lstStyle>
            <a:lvl1pPr marL="0" indent="0" algn="ctr">
              <a:lnSpc>
                <a:spcPct val="100000"/>
              </a:lnSpc>
              <a:buNone/>
              <a:defRPr lang="zh-CN" altLang="en-US" sz="3800" b="1" spc="0" baseline="0" dirty="0">
                <a:solidFill>
                  <a:schemeClr val="accent2"/>
                </a:solidFill>
                <a:latin typeface="+mj-ea"/>
                <a:ea typeface="+mj-ea"/>
              </a:defRPr>
            </a:lvl1pPr>
          </a:lstStyle>
          <a:p>
            <a:pPr marL="0" lvl="0"/>
            <a:r>
              <a:rPr lang="en-US" altLang="zh-CN" dirty="0" smtClean="0"/>
              <a:t>PART ONE</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500"/>
                                        <p:tgtEl>
                                          <p:spTgt spid="4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500"/>
                                        <p:tgtEl>
                                          <p:spTgt spid="41"/>
                                        </p:tgtEl>
                                      </p:cBhvr>
                                    </p:animEffect>
                                  </p:childTnLst>
                                </p:cTn>
                              </p:par>
                            </p:childTnLst>
                          </p:cTn>
                        </p:par>
                        <p:par>
                          <p:cTn id="15" fill="hold">
                            <p:stCondLst>
                              <p:cond delay="1000"/>
                            </p:stCondLst>
                            <p:childTnLst>
                              <p:par>
                                <p:cTn id="16" presetID="2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9"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dissolve">
                                      <p:cBhvr>
                                        <p:cTn id="23" dur="500"/>
                                        <p:tgtEl>
                                          <p:spTgt spid="18"/>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6">
                                            <p:txEl>
                                              <p:pRg st="0" end="0"/>
                                            </p:txEl>
                                          </p:spTgt>
                                        </p:tgtEl>
                                        <p:attrNameLst>
                                          <p:attrName>style.visibility</p:attrName>
                                        </p:attrNameLst>
                                      </p:cBhvr>
                                      <p:to>
                                        <p:strVal val="visible"/>
                                      </p:to>
                                    </p:set>
                                    <p:animEffect transition="in" filter="wipe(left)">
                                      <p:cBhvr>
                                        <p:cTn id="27" dur="500"/>
                                        <p:tgtEl>
                                          <p:spTgt spid="16">
                                            <p:txEl>
                                              <p:pRg st="0" end="0"/>
                                            </p:txEl>
                                          </p:spTgt>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17">
                                            <p:txEl>
                                              <p:pRg st="0" end="0"/>
                                            </p:txEl>
                                          </p:spTgt>
                                        </p:tgtEl>
                                        <p:attrNameLst>
                                          <p:attrName>style.visibility</p:attrName>
                                        </p:attrNameLst>
                                      </p:cBhvr>
                                      <p:to>
                                        <p:strVal val="visible"/>
                                      </p:to>
                                    </p:set>
                                    <p:animEffect transition="in" filter="fade">
                                      <p:cBhvr>
                                        <p:cTn id="31"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bldLvl="0" animBg="1"/>
      <p:bldP spid="41" grpId="0" bldLvl="0" animBg="1"/>
      <p:bldP spid="42" grpId="0" bldLvl="0" animBg="1"/>
      <p:bldP spid="15" grpId="0">
        <p:tmplLst>
          <p:tmpl>
            <p:tnLst>
              <p:par>
                <p:cTn presetID="23" presetClass="entr" presetSubtype="16"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childTnLst>
                </p:cTn>
              </p:par>
            </p:tnLst>
          </p:tmpl>
        </p:tmplLst>
      </p:bldP>
      <p:bldP spid="16" grpId="0" build="p">
        <p:tmplLst>
          <p:tmpl lvl="1">
            <p:tnLst>
              <p:par>
                <p:cTn presetID="22" presetClass="entr" presetSubtype="8"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wipe(left)">
                      <p:cBhvr>
                        <p:cTn dur="500"/>
                        <p:tgtEl>
                          <p:spTgt spid="16"/>
                        </p:tgtEl>
                      </p:cBhvr>
                    </p:animEffect>
                  </p:childTnLst>
                </p:cTn>
              </p:par>
            </p:tnLst>
          </p:tmpl>
        </p:tmplLst>
      </p:bldP>
      <p:bldP spid="17" grpId="0" build="p">
        <p:tmplLst>
          <p:tmpl lvl="1">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18" grpId="0">
        <p:tmplLst>
          <p:tmpl>
            <p:tnLst>
              <p:par>
                <p:cTn presetID="9" presetClass="entr" presetSubtype="0"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dissolve">
                      <p:cBhvr>
                        <p:cTn dur="500"/>
                        <p:tgtEl>
                          <p:spTgt spid="18"/>
                        </p:tgtEl>
                      </p:cBhvr>
                    </p:animEffect>
                  </p:childTnLst>
                </p:cTn>
              </p:par>
            </p:tnLst>
          </p:tmpl>
        </p:tmplLst>
      </p:bldP>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t>2025/8/18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2025/8/18</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2025/8/18</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2025/8/18</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2025/8/18</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29A88CB-3051-4E72-A6B3-D21F2826843B}"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148B8D-8BFF-4AD3-A26E-F2EBF9AE6BB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2025/8/18</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2025/8/18</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2025/8/18</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2025/8/18</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2025/8/18</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2025/8/18</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2025/8/18</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2025/8/18</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t>2025/8/18</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t>‹#›</a:t>
            </a:fld>
            <a:endParaRPr lang="zh-CN" altLang="en-US">
              <a:solidFill>
                <a:prstClr val="black"/>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t>2025/8/18</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t>‹#›</a:t>
            </a:fld>
            <a:endParaRPr lang="zh-CN" altLang="en-US">
              <a:solidFill>
                <a:prstClr val="black"/>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D29A88CB-3051-4E72-A6B3-D21F2826843B}"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148B8D-8BFF-4AD3-A26E-F2EBF9AE6BB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29A88CB-3051-4E72-A6B3-D21F2826843B}" type="datetimeFigureOut">
              <a:rPr lang="zh-CN" altLang="en-US" smtClean="0"/>
              <a:t>2025/8/18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148B8D-8BFF-4AD3-A26E-F2EBF9AE6BB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29A88CB-3051-4E72-A6B3-D21F2826843B}" type="datetimeFigureOut">
              <a:rPr lang="zh-CN" altLang="en-US" smtClean="0"/>
              <a:t>2025/8/18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148B8D-8BFF-4AD3-A26E-F2EBF9AE6BB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29A88CB-3051-4E72-A6B3-D21F2826843B}" type="datetimeFigureOut">
              <a:rPr lang="zh-CN" altLang="en-US" smtClean="0"/>
              <a:t>2025/8/18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148B8D-8BFF-4AD3-A26E-F2EBF9AE6BBB}" type="slidenum">
              <a:rPr lang="zh-CN" altLang="en-US" smtClean="0"/>
              <a:t>‹#›</a:t>
            </a:fld>
            <a:endParaRPr lang="zh-CN" altLang="en-US"/>
          </a:p>
        </p:txBody>
      </p:sp>
      <p:sp>
        <p:nvSpPr>
          <p:cNvPr id="11" name="TextBox 10"/>
          <p:cNvSpPr txBox="1"/>
          <p:nvPr userDrawn="1"/>
        </p:nvSpPr>
        <p:spPr>
          <a:xfrm>
            <a:off x="1530332" y="6739570"/>
            <a:ext cx="1440159"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black"/>
                </a:solidFill>
                <a:effectLst/>
                <a:uLnTx/>
                <a:uFillTx/>
                <a:hlinkClick r:id="rId2"/>
              </a:rPr>
              <a:t>行业</a:t>
            </a: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en-US" altLang="zh-CN" sz="100" b="0" i="0" u="none" strike="noStrike" kern="0" cap="none" spc="0" normalizeH="0" baseline="0" noProof="0" dirty="0" smtClean="0">
                <a:ln>
                  <a:noFill/>
                </a:ln>
                <a:solidFill>
                  <a:prstClr val="black"/>
                </a:solidFill>
                <a:effectLst/>
                <a:uLnTx/>
                <a:uFillTx/>
              </a:rPr>
              <a:t>http://www.1ppt.com/hangye/</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29A88CB-3051-4E72-A6B3-D21F2826843B}" type="datetimeFigureOut">
              <a:rPr lang="zh-CN" altLang="en-US" smtClean="0"/>
              <a:t>2025/8/18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148B8D-8BFF-4AD3-A26E-F2EBF9AE6BB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29A88CB-3051-4E72-A6B3-D21F2826843B}" type="datetimeFigureOut">
              <a:rPr lang="zh-CN" altLang="en-US" smtClean="0"/>
              <a:t>2025/8/18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148B8D-8BFF-4AD3-A26E-F2EBF9AE6BB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D29A88CB-3051-4E72-A6B3-D21F2826843B}" type="datetimeFigureOut">
              <a:rPr lang="zh-CN" altLang="en-US" smtClean="0"/>
              <a:t>2025/8/18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148B8D-8BFF-4AD3-A26E-F2EBF9AE6BB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theme" Target="../theme/theme2.xml"/><Relationship Id="rId18" Type="http://schemas.openxmlformats.org/officeDocument/2006/relationships/tags" Target="../tags/tag6.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tags" Target="../tags/tag5.xml"/><Relationship Id="rId2" Type="http://schemas.openxmlformats.org/officeDocument/2006/relationships/slideLayout" Target="../slideLayouts/slideLayout17.xml"/><Relationship Id="rId16" Type="http://schemas.openxmlformats.org/officeDocument/2006/relationships/tags" Target="../tags/tag4.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ags" Target="../tags/tag3.xml"/><Relationship Id="rId10" Type="http://schemas.openxmlformats.org/officeDocument/2006/relationships/slideLayout" Target="../slideLayouts/slideLayout25.xml"/><Relationship Id="rId19" Type="http://schemas.openxmlformats.org/officeDocument/2006/relationships/tags" Target="../tags/tag7.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slideLayout" Target="../slideLayouts/slideLayout29.xml"/><Relationship Id="rId1" Type="http://schemas.openxmlformats.org/officeDocument/2006/relationships/slideLayout" Target="../slideLayouts/slideLayout28.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17"/>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9A88CB-3051-4E72-A6B3-D21F2826843B}" type="datetimeFigureOut">
              <a:rPr lang="zh-CN" altLang="en-US" smtClean="0"/>
              <a:t>2025/8/18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148B8D-8BFF-4AD3-A26E-F2EBF9AE6BB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5"/>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6"/>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7"/>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2025/8/18</a:t>
            </a:fld>
            <a:endParaRPr lang="zh-CN" altLang="en-US"/>
          </a:p>
        </p:txBody>
      </p:sp>
      <p:sp>
        <p:nvSpPr>
          <p:cNvPr id="5" name="页脚占位符 4"/>
          <p:cNvSpPr>
            <a:spLocks noGrp="1"/>
          </p:cNvSpPr>
          <p:nvPr>
            <p:ph type="ftr" sz="quarter" idx="3"/>
            <p:custDataLst>
              <p:tags r:id="rId18"/>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9"/>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Tree>
    <p:custDataLst>
      <p:tags r:id="rId14"/>
    </p:custData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66.xml"/><Relationship Id="rId7" Type="http://schemas.openxmlformats.org/officeDocument/2006/relationships/notesSlide" Target="../notesSlides/notesSlide1.xml"/><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slideLayout" Target="../slideLayouts/slideLayout13.xml"/><Relationship Id="rId5" Type="http://schemas.openxmlformats.org/officeDocument/2006/relationships/tags" Target="../tags/tag68.xml"/><Relationship Id="rId10" Type="http://schemas.openxmlformats.org/officeDocument/2006/relationships/image" Target="../media/image4.png"/><Relationship Id="rId4" Type="http://schemas.openxmlformats.org/officeDocument/2006/relationships/tags" Target="../tags/tag67.xml"/><Relationship Id="rId9" Type="http://schemas.microsoft.com/office/2007/relationships/hdphoto" Target="../media/hdphoto1.wdp"/></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8" Type="http://schemas.openxmlformats.org/officeDocument/2006/relationships/tags" Target="../tags/tag166.xml"/><Relationship Id="rId3" Type="http://schemas.openxmlformats.org/officeDocument/2006/relationships/tags" Target="../tags/tag161.xml"/><Relationship Id="rId7" Type="http://schemas.openxmlformats.org/officeDocument/2006/relationships/tags" Target="../tags/tag165.xml"/><Relationship Id="rId12" Type="http://schemas.openxmlformats.org/officeDocument/2006/relationships/slideLayout" Target="../slideLayouts/slideLayout8.xml"/><Relationship Id="rId2" Type="http://schemas.openxmlformats.org/officeDocument/2006/relationships/tags" Target="../tags/tag160.xml"/><Relationship Id="rId1" Type="http://schemas.openxmlformats.org/officeDocument/2006/relationships/tags" Target="../tags/tag159.xml"/><Relationship Id="rId6" Type="http://schemas.openxmlformats.org/officeDocument/2006/relationships/tags" Target="../tags/tag164.xml"/><Relationship Id="rId11" Type="http://schemas.openxmlformats.org/officeDocument/2006/relationships/tags" Target="../tags/tag169.xml"/><Relationship Id="rId5" Type="http://schemas.openxmlformats.org/officeDocument/2006/relationships/tags" Target="../tags/tag163.xml"/><Relationship Id="rId10" Type="http://schemas.openxmlformats.org/officeDocument/2006/relationships/tags" Target="../tags/tag168.xml"/><Relationship Id="rId4" Type="http://schemas.openxmlformats.org/officeDocument/2006/relationships/tags" Target="../tags/tag162.xml"/><Relationship Id="rId9" Type="http://schemas.openxmlformats.org/officeDocument/2006/relationships/tags" Target="../tags/tag16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17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8" Type="http://schemas.openxmlformats.org/officeDocument/2006/relationships/tags" Target="../tags/tag76.xml"/><Relationship Id="rId13" Type="http://schemas.openxmlformats.org/officeDocument/2006/relationships/tags" Target="../tags/tag81.xml"/><Relationship Id="rId18" Type="http://schemas.openxmlformats.org/officeDocument/2006/relationships/tags" Target="../tags/tag86.xml"/><Relationship Id="rId26" Type="http://schemas.openxmlformats.org/officeDocument/2006/relationships/image" Target="../media/image5.jpg"/><Relationship Id="rId3" Type="http://schemas.openxmlformats.org/officeDocument/2006/relationships/tags" Target="../tags/tag71.xml"/><Relationship Id="rId21" Type="http://schemas.openxmlformats.org/officeDocument/2006/relationships/tags" Target="../tags/tag89.xml"/><Relationship Id="rId7" Type="http://schemas.openxmlformats.org/officeDocument/2006/relationships/tags" Target="../tags/tag75.xml"/><Relationship Id="rId12" Type="http://schemas.openxmlformats.org/officeDocument/2006/relationships/tags" Target="../tags/tag80.xml"/><Relationship Id="rId17" Type="http://schemas.openxmlformats.org/officeDocument/2006/relationships/tags" Target="../tags/tag85.xml"/><Relationship Id="rId25" Type="http://schemas.openxmlformats.org/officeDocument/2006/relationships/slideLayout" Target="../slideLayouts/slideLayout8.xml"/><Relationship Id="rId2" Type="http://schemas.openxmlformats.org/officeDocument/2006/relationships/tags" Target="../tags/tag70.xml"/><Relationship Id="rId16" Type="http://schemas.openxmlformats.org/officeDocument/2006/relationships/tags" Target="../tags/tag84.xml"/><Relationship Id="rId20" Type="http://schemas.openxmlformats.org/officeDocument/2006/relationships/tags" Target="../tags/tag88.xml"/><Relationship Id="rId1" Type="http://schemas.openxmlformats.org/officeDocument/2006/relationships/tags" Target="../tags/tag69.xml"/><Relationship Id="rId6" Type="http://schemas.openxmlformats.org/officeDocument/2006/relationships/tags" Target="../tags/tag74.xml"/><Relationship Id="rId11" Type="http://schemas.openxmlformats.org/officeDocument/2006/relationships/tags" Target="../tags/tag79.xml"/><Relationship Id="rId24" Type="http://schemas.openxmlformats.org/officeDocument/2006/relationships/tags" Target="../tags/tag92.xml"/><Relationship Id="rId5" Type="http://schemas.openxmlformats.org/officeDocument/2006/relationships/tags" Target="../tags/tag73.xml"/><Relationship Id="rId15" Type="http://schemas.openxmlformats.org/officeDocument/2006/relationships/tags" Target="../tags/tag83.xml"/><Relationship Id="rId23" Type="http://schemas.openxmlformats.org/officeDocument/2006/relationships/tags" Target="../tags/tag91.xml"/><Relationship Id="rId10" Type="http://schemas.openxmlformats.org/officeDocument/2006/relationships/tags" Target="../tags/tag78.xml"/><Relationship Id="rId19" Type="http://schemas.openxmlformats.org/officeDocument/2006/relationships/tags" Target="../tags/tag87.xml"/><Relationship Id="rId4" Type="http://schemas.openxmlformats.org/officeDocument/2006/relationships/tags" Target="../tags/tag72.xml"/><Relationship Id="rId9" Type="http://schemas.openxmlformats.org/officeDocument/2006/relationships/tags" Target="../tags/tag77.xml"/><Relationship Id="rId14" Type="http://schemas.openxmlformats.org/officeDocument/2006/relationships/tags" Target="../tags/tag82.xml"/><Relationship Id="rId22" Type="http://schemas.openxmlformats.org/officeDocument/2006/relationships/tags" Target="../tags/tag90.xml"/></Relationships>
</file>

<file path=ppt/slides/_rels/slide6.xml.rels><?xml version="1.0" encoding="UTF-8" standalone="yes"?>
<Relationships xmlns="http://schemas.openxmlformats.org/package/2006/relationships"><Relationship Id="rId8" Type="http://schemas.openxmlformats.org/officeDocument/2006/relationships/tags" Target="../tags/tag100.xml"/><Relationship Id="rId13" Type="http://schemas.openxmlformats.org/officeDocument/2006/relationships/tags" Target="../tags/tag105.xml"/><Relationship Id="rId18" Type="http://schemas.openxmlformats.org/officeDocument/2006/relationships/tags" Target="../tags/tag110.xml"/><Relationship Id="rId3" Type="http://schemas.openxmlformats.org/officeDocument/2006/relationships/tags" Target="../tags/tag95.xml"/><Relationship Id="rId21" Type="http://schemas.openxmlformats.org/officeDocument/2006/relationships/tags" Target="../tags/tag113.xml"/><Relationship Id="rId7" Type="http://schemas.openxmlformats.org/officeDocument/2006/relationships/tags" Target="../tags/tag99.xml"/><Relationship Id="rId12" Type="http://schemas.openxmlformats.org/officeDocument/2006/relationships/tags" Target="../tags/tag104.xml"/><Relationship Id="rId17" Type="http://schemas.openxmlformats.org/officeDocument/2006/relationships/tags" Target="../tags/tag109.xml"/><Relationship Id="rId2" Type="http://schemas.openxmlformats.org/officeDocument/2006/relationships/tags" Target="../tags/tag94.xml"/><Relationship Id="rId16" Type="http://schemas.openxmlformats.org/officeDocument/2006/relationships/tags" Target="../tags/tag108.xml"/><Relationship Id="rId20" Type="http://schemas.openxmlformats.org/officeDocument/2006/relationships/tags" Target="../tags/tag112.xml"/><Relationship Id="rId1" Type="http://schemas.openxmlformats.org/officeDocument/2006/relationships/tags" Target="../tags/tag93.xml"/><Relationship Id="rId6" Type="http://schemas.openxmlformats.org/officeDocument/2006/relationships/tags" Target="../tags/tag98.xml"/><Relationship Id="rId11" Type="http://schemas.openxmlformats.org/officeDocument/2006/relationships/tags" Target="../tags/tag103.xml"/><Relationship Id="rId5" Type="http://schemas.openxmlformats.org/officeDocument/2006/relationships/tags" Target="../tags/tag97.xml"/><Relationship Id="rId15" Type="http://schemas.openxmlformats.org/officeDocument/2006/relationships/tags" Target="../tags/tag107.xml"/><Relationship Id="rId10" Type="http://schemas.openxmlformats.org/officeDocument/2006/relationships/tags" Target="../tags/tag102.xml"/><Relationship Id="rId19" Type="http://schemas.openxmlformats.org/officeDocument/2006/relationships/tags" Target="../tags/tag111.xml"/><Relationship Id="rId4" Type="http://schemas.openxmlformats.org/officeDocument/2006/relationships/tags" Target="../tags/tag96.xml"/><Relationship Id="rId9" Type="http://schemas.openxmlformats.org/officeDocument/2006/relationships/tags" Target="../tags/tag101.xml"/><Relationship Id="rId14" Type="http://schemas.openxmlformats.org/officeDocument/2006/relationships/tags" Target="../tags/tag106.xml"/><Relationship Id="rId22"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8" Type="http://schemas.openxmlformats.org/officeDocument/2006/relationships/tags" Target="../tags/tag121.xml"/><Relationship Id="rId13" Type="http://schemas.openxmlformats.org/officeDocument/2006/relationships/tags" Target="../tags/tag126.xml"/><Relationship Id="rId18" Type="http://schemas.openxmlformats.org/officeDocument/2006/relationships/tags" Target="../tags/tag131.xml"/><Relationship Id="rId3" Type="http://schemas.openxmlformats.org/officeDocument/2006/relationships/tags" Target="../tags/tag116.xml"/><Relationship Id="rId21" Type="http://schemas.openxmlformats.org/officeDocument/2006/relationships/tags" Target="../tags/tag134.xml"/><Relationship Id="rId7" Type="http://schemas.openxmlformats.org/officeDocument/2006/relationships/tags" Target="../tags/tag120.xml"/><Relationship Id="rId12" Type="http://schemas.openxmlformats.org/officeDocument/2006/relationships/tags" Target="../tags/tag125.xml"/><Relationship Id="rId17" Type="http://schemas.openxmlformats.org/officeDocument/2006/relationships/tags" Target="../tags/tag130.xml"/><Relationship Id="rId25" Type="http://schemas.openxmlformats.org/officeDocument/2006/relationships/slideLayout" Target="../slideLayouts/slideLayout8.xml"/><Relationship Id="rId2" Type="http://schemas.openxmlformats.org/officeDocument/2006/relationships/tags" Target="../tags/tag115.xml"/><Relationship Id="rId16" Type="http://schemas.openxmlformats.org/officeDocument/2006/relationships/tags" Target="../tags/tag129.xml"/><Relationship Id="rId20" Type="http://schemas.openxmlformats.org/officeDocument/2006/relationships/tags" Target="../tags/tag133.xml"/><Relationship Id="rId1" Type="http://schemas.openxmlformats.org/officeDocument/2006/relationships/tags" Target="../tags/tag114.xml"/><Relationship Id="rId6" Type="http://schemas.openxmlformats.org/officeDocument/2006/relationships/tags" Target="../tags/tag119.xml"/><Relationship Id="rId11" Type="http://schemas.openxmlformats.org/officeDocument/2006/relationships/tags" Target="../tags/tag124.xml"/><Relationship Id="rId24" Type="http://schemas.openxmlformats.org/officeDocument/2006/relationships/tags" Target="../tags/tag137.xml"/><Relationship Id="rId5" Type="http://schemas.openxmlformats.org/officeDocument/2006/relationships/tags" Target="../tags/tag118.xml"/><Relationship Id="rId15" Type="http://schemas.openxmlformats.org/officeDocument/2006/relationships/tags" Target="../tags/tag128.xml"/><Relationship Id="rId23" Type="http://schemas.openxmlformats.org/officeDocument/2006/relationships/tags" Target="../tags/tag136.xml"/><Relationship Id="rId10" Type="http://schemas.openxmlformats.org/officeDocument/2006/relationships/tags" Target="../tags/tag123.xml"/><Relationship Id="rId19" Type="http://schemas.openxmlformats.org/officeDocument/2006/relationships/tags" Target="../tags/tag132.xml"/><Relationship Id="rId4" Type="http://schemas.openxmlformats.org/officeDocument/2006/relationships/tags" Target="../tags/tag117.xml"/><Relationship Id="rId9" Type="http://schemas.openxmlformats.org/officeDocument/2006/relationships/tags" Target="../tags/tag122.xml"/><Relationship Id="rId14" Type="http://schemas.openxmlformats.org/officeDocument/2006/relationships/tags" Target="../tags/tag127.xml"/><Relationship Id="rId22" Type="http://schemas.openxmlformats.org/officeDocument/2006/relationships/tags" Target="../tags/tag135.xml"/></Relationships>
</file>

<file path=ppt/slides/_rels/slide8.xml.rels><?xml version="1.0" encoding="UTF-8" standalone="yes"?>
<Relationships xmlns="http://schemas.openxmlformats.org/package/2006/relationships"><Relationship Id="rId8" Type="http://schemas.openxmlformats.org/officeDocument/2006/relationships/tags" Target="../tags/tag145.xml"/><Relationship Id="rId13" Type="http://schemas.openxmlformats.org/officeDocument/2006/relationships/tags" Target="../tags/tag150.xml"/><Relationship Id="rId18" Type="http://schemas.openxmlformats.org/officeDocument/2006/relationships/tags" Target="../tags/tag155.xml"/><Relationship Id="rId3" Type="http://schemas.openxmlformats.org/officeDocument/2006/relationships/tags" Target="../tags/tag140.xml"/><Relationship Id="rId21" Type="http://schemas.openxmlformats.org/officeDocument/2006/relationships/tags" Target="../tags/tag158.xml"/><Relationship Id="rId7" Type="http://schemas.openxmlformats.org/officeDocument/2006/relationships/tags" Target="../tags/tag144.xml"/><Relationship Id="rId12" Type="http://schemas.openxmlformats.org/officeDocument/2006/relationships/tags" Target="../tags/tag149.xml"/><Relationship Id="rId17" Type="http://schemas.openxmlformats.org/officeDocument/2006/relationships/tags" Target="../tags/tag154.xml"/><Relationship Id="rId2" Type="http://schemas.openxmlformats.org/officeDocument/2006/relationships/tags" Target="../tags/tag139.xml"/><Relationship Id="rId16" Type="http://schemas.openxmlformats.org/officeDocument/2006/relationships/tags" Target="../tags/tag153.xml"/><Relationship Id="rId20" Type="http://schemas.openxmlformats.org/officeDocument/2006/relationships/tags" Target="../tags/tag157.xml"/><Relationship Id="rId1" Type="http://schemas.openxmlformats.org/officeDocument/2006/relationships/tags" Target="../tags/tag138.xml"/><Relationship Id="rId6" Type="http://schemas.openxmlformats.org/officeDocument/2006/relationships/tags" Target="../tags/tag143.xml"/><Relationship Id="rId11" Type="http://schemas.openxmlformats.org/officeDocument/2006/relationships/tags" Target="../tags/tag148.xml"/><Relationship Id="rId5" Type="http://schemas.openxmlformats.org/officeDocument/2006/relationships/tags" Target="../tags/tag142.xml"/><Relationship Id="rId15" Type="http://schemas.openxmlformats.org/officeDocument/2006/relationships/tags" Target="../tags/tag152.xml"/><Relationship Id="rId10" Type="http://schemas.openxmlformats.org/officeDocument/2006/relationships/tags" Target="../tags/tag147.xml"/><Relationship Id="rId19" Type="http://schemas.openxmlformats.org/officeDocument/2006/relationships/tags" Target="../tags/tag156.xml"/><Relationship Id="rId4" Type="http://schemas.openxmlformats.org/officeDocument/2006/relationships/tags" Target="../tags/tag141.xml"/><Relationship Id="rId9" Type="http://schemas.openxmlformats.org/officeDocument/2006/relationships/tags" Target="../tags/tag146.xml"/><Relationship Id="rId14" Type="http://schemas.openxmlformats.org/officeDocument/2006/relationships/tags" Target="../tags/tag151.xml"/><Relationship Id="rId22"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custDataLst>
              <p:tags r:id="rId1"/>
            </p:custDataLst>
          </p:nvPr>
        </p:nvSpPr>
        <p:spPr>
          <a:xfrm>
            <a:off x="0" y="-106680"/>
            <a:ext cx="12204700" cy="6889750"/>
          </a:xfrm>
          <a:prstGeom prst="rect">
            <a:avLst/>
          </a:prstGeom>
          <a:blipFill dpi="0" rotWithShape="1">
            <a:blip r:embed="rId8" cstate="email">
              <a:alphaModFix amt="23000"/>
              <a:extLst>
                <a:ext uri="{BEBA8EAE-BF5A-486C-A8C5-ECC9F3942E4B}">
                  <a14:imgProps xmlns:a14="http://schemas.microsoft.com/office/drawing/2010/main">
                    <a14:imgLayer r:embed="rId9">
                      <a14:imgEffect>
                        <a14:sharpenSoften amount="-10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32" name="任意多边形: 形状 31"/>
          <p:cNvSpPr/>
          <p:nvPr>
            <p:custDataLst>
              <p:tags r:id="rId2"/>
            </p:custDataLst>
          </p:nvPr>
        </p:nvSpPr>
        <p:spPr>
          <a:xfrm>
            <a:off x="6350" y="5929661"/>
            <a:ext cx="12204700" cy="928339"/>
          </a:xfrm>
          <a:custGeom>
            <a:avLst/>
            <a:gdLst>
              <a:gd name="connsiteX0" fmla="*/ 0 w 12204700"/>
              <a:gd name="connsiteY0" fmla="*/ 0 h 928339"/>
              <a:gd name="connsiteX1" fmla="*/ 6902450 w 12204700"/>
              <a:gd name="connsiteY1" fmla="*/ 25400 h 928339"/>
              <a:gd name="connsiteX2" fmla="*/ 7735323 w 12204700"/>
              <a:gd name="connsiteY2" fmla="*/ 741115 h 928339"/>
              <a:gd name="connsiteX3" fmla="*/ 7808201 w 12204700"/>
              <a:gd name="connsiteY3" fmla="*/ 817788 h 928339"/>
              <a:gd name="connsiteX4" fmla="*/ 12204700 w 12204700"/>
              <a:gd name="connsiteY4" fmla="*/ 817788 h 928339"/>
              <a:gd name="connsiteX5" fmla="*/ 12204700 w 12204700"/>
              <a:gd name="connsiteY5" fmla="*/ 928339 h 928339"/>
              <a:gd name="connsiteX6" fmla="*/ 7516586 w 12204700"/>
              <a:gd name="connsiteY6" fmla="*/ 928339 h 928339"/>
              <a:gd name="connsiteX7" fmla="*/ 7516586 w 12204700"/>
              <a:gd name="connsiteY7" fmla="*/ 927100 h 928339"/>
              <a:gd name="connsiteX8" fmla="*/ 0 w 12204700"/>
              <a:gd name="connsiteY8" fmla="*/ 927100 h 928339"/>
              <a:gd name="connsiteX0-1" fmla="*/ 0 w 12204700"/>
              <a:gd name="connsiteY0-2" fmla="*/ 0 h 928339"/>
              <a:gd name="connsiteX1-3" fmla="*/ 6902450 w 12204700"/>
              <a:gd name="connsiteY1-4" fmla="*/ 25400 h 928339"/>
              <a:gd name="connsiteX2-5" fmla="*/ 7735323 w 12204700"/>
              <a:gd name="connsiteY2-6" fmla="*/ 741115 h 928339"/>
              <a:gd name="connsiteX3-7" fmla="*/ 7884401 w 12204700"/>
              <a:gd name="connsiteY3-8" fmla="*/ 836838 h 928339"/>
              <a:gd name="connsiteX4-9" fmla="*/ 12204700 w 12204700"/>
              <a:gd name="connsiteY4-10" fmla="*/ 817788 h 928339"/>
              <a:gd name="connsiteX5-11" fmla="*/ 12204700 w 12204700"/>
              <a:gd name="connsiteY5-12" fmla="*/ 928339 h 928339"/>
              <a:gd name="connsiteX6-13" fmla="*/ 7516586 w 12204700"/>
              <a:gd name="connsiteY6-14" fmla="*/ 928339 h 928339"/>
              <a:gd name="connsiteX7-15" fmla="*/ 7516586 w 12204700"/>
              <a:gd name="connsiteY7-16" fmla="*/ 927100 h 928339"/>
              <a:gd name="connsiteX8-17" fmla="*/ 0 w 12204700"/>
              <a:gd name="connsiteY8-18" fmla="*/ 927100 h 928339"/>
              <a:gd name="connsiteX9" fmla="*/ 0 w 12204700"/>
              <a:gd name="connsiteY9" fmla="*/ 0 h 928339"/>
              <a:gd name="connsiteX0-19" fmla="*/ 0 w 12204700"/>
              <a:gd name="connsiteY0-20" fmla="*/ 0 h 928339"/>
              <a:gd name="connsiteX1-21" fmla="*/ 6902450 w 12204700"/>
              <a:gd name="connsiteY1-22" fmla="*/ 25400 h 928339"/>
              <a:gd name="connsiteX2-23" fmla="*/ 7754373 w 12204700"/>
              <a:gd name="connsiteY2-24" fmla="*/ 769690 h 928339"/>
              <a:gd name="connsiteX3-25" fmla="*/ 7884401 w 12204700"/>
              <a:gd name="connsiteY3-26" fmla="*/ 836838 h 928339"/>
              <a:gd name="connsiteX4-27" fmla="*/ 12204700 w 12204700"/>
              <a:gd name="connsiteY4-28" fmla="*/ 817788 h 928339"/>
              <a:gd name="connsiteX5-29" fmla="*/ 12204700 w 12204700"/>
              <a:gd name="connsiteY5-30" fmla="*/ 928339 h 928339"/>
              <a:gd name="connsiteX6-31" fmla="*/ 7516586 w 12204700"/>
              <a:gd name="connsiteY6-32" fmla="*/ 928339 h 928339"/>
              <a:gd name="connsiteX7-33" fmla="*/ 7516586 w 12204700"/>
              <a:gd name="connsiteY7-34" fmla="*/ 927100 h 928339"/>
              <a:gd name="connsiteX8-35" fmla="*/ 0 w 12204700"/>
              <a:gd name="connsiteY8-36" fmla="*/ 927100 h 928339"/>
              <a:gd name="connsiteX9-37" fmla="*/ 0 w 12204700"/>
              <a:gd name="connsiteY9-38" fmla="*/ 0 h 92833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Lst>
            <a:rect l="l" t="t" r="r" b="b"/>
            <a:pathLst>
              <a:path w="12204700" h="928339">
                <a:moveTo>
                  <a:pt x="0" y="0"/>
                </a:moveTo>
                <a:lnTo>
                  <a:pt x="6902450" y="25400"/>
                </a:lnTo>
                <a:cubicBezTo>
                  <a:pt x="7511785" y="60590"/>
                  <a:pt x="7414964" y="356097"/>
                  <a:pt x="7754373" y="769690"/>
                </a:cubicBezTo>
                <a:lnTo>
                  <a:pt x="7884401" y="836838"/>
                </a:lnTo>
                <a:lnTo>
                  <a:pt x="12204700" y="817788"/>
                </a:lnTo>
                <a:lnTo>
                  <a:pt x="12204700" y="928339"/>
                </a:lnTo>
                <a:lnTo>
                  <a:pt x="7516586" y="928339"/>
                </a:lnTo>
                <a:lnTo>
                  <a:pt x="7516586" y="927100"/>
                </a:lnTo>
                <a:lnTo>
                  <a:pt x="0" y="927100"/>
                </a:lnTo>
                <a:lnTo>
                  <a:pt x="0" y="0"/>
                </a:lnTo>
                <a:close/>
              </a:path>
            </a:pathLst>
          </a:custGeom>
          <a:solidFill>
            <a:schemeClr val="lt1"/>
          </a:solidFill>
          <a:ln>
            <a:noFill/>
          </a:ln>
          <a:effectLst>
            <a:outerShdw blurRad="50800" dist="38100" dir="16200000"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mn-ea"/>
              <a:sym typeface="+mn-lt"/>
            </a:endParaRPr>
          </a:p>
        </p:txBody>
      </p:sp>
      <p:sp>
        <p:nvSpPr>
          <p:cNvPr id="33" name="任意多边形: 形状 32"/>
          <p:cNvSpPr/>
          <p:nvPr>
            <p:custDataLst>
              <p:tags r:id="rId3"/>
            </p:custDataLst>
          </p:nvPr>
        </p:nvSpPr>
        <p:spPr>
          <a:xfrm rot="10800000" flipH="1">
            <a:off x="-12700" y="24889"/>
            <a:ext cx="12204700" cy="951487"/>
          </a:xfrm>
          <a:custGeom>
            <a:avLst/>
            <a:gdLst>
              <a:gd name="connsiteX0" fmla="*/ 0 w 12204700"/>
              <a:gd name="connsiteY0" fmla="*/ 970537 h 970537"/>
              <a:gd name="connsiteX1" fmla="*/ 9969500 w 12204700"/>
              <a:gd name="connsiteY1" fmla="*/ 970537 h 970537"/>
              <a:gd name="connsiteX2" fmla="*/ 9969500 w 12204700"/>
              <a:gd name="connsiteY2" fmla="*/ 966356 h 970537"/>
              <a:gd name="connsiteX3" fmla="*/ 9987621 w 12204700"/>
              <a:gd name="connsiteY3" fmla="*/ 967936 h 970537"/>
              <a:gd name="connsiteX4" fmla="*/ 12204700 w 12204700"/>
              <a:gd name="connsiteY4" fmla="*/ 967936 h 970537"/>
              <a:gd name="connsiteX5" fmla="*/ 12204700 w 12204700"/>
              <a:gd name="connsiteY5" fmla="*/ 9403 h 970537"/>
              <a:gd name="connsiteX6" fmla="*/ 10461748 w 12204700"/>
              <a:gd name="connsiteY6" fmla="*/ 0 h 970537"/>
              <a:gd name="connsiteX7" fmla="*/ 9987621 w 12204700"/>
              <a:gd name="connsiteY7" fmla="*/ 169082 h 970537"/>
              <a:gd name="connsiteX8" fmla="*/ 9608179 w 12204700"/>
              <a:gd name="connsiteY8" fmla="*/ 797346 h 970537"/>
              <a:gd name="connsiteX9" fmla="*/ 9576243 w 12204700"/>
              <a:gd name="connsiteY9" fmla="*/ 827824 h 970537"/>
              <a:gd name="connsiteX10" fmla="*/ 0 w 12204700"/>
              <a:gd name="connsiteY10" fmla="*/ 827824 h 970537"/>
              <a:gd name="connsiteX0-1" fmla="*/ 0 w 12204700"/>
              <a:gd name="connsiteY0-2" fmla="*/ 970537 h 970537"/>
              <a:gd name="connsiteX1-3" fmla="*/ 9969500 w 12204700"/>
              <a:gd name="connsiteY1-4" fmla="*/ 970537 h 970537"/>
              <a:gd name="connsiteX2-5" fmla="*/ 9969500 w 12204700"/>
              <a:gd name="connsiteY2-6" fmla="*/ 966356 h 970537"/>
              <a:gd name="connsiteX3-7" fmla="*/ 9987621 w 12204700"/>
              <a:gd name="connsiteY3-8" fmla="*/ 967936 h 970537"/>
              <a:gd name="connsiteX4-9" fmla="*/ 12204700 w 12204700"/>
              <a:gd name="connsiteY4-10" fmla="*/ 967936 h 970537"/>
              <a:gd name="connsiteX5-11" fmla="*/ 12204700 w 12204700"/>
              <a:gd name="connsiteY5-12" fmla="*/ 9403 h 970537"/>
              <a:gd name="connsiteX6-13" fmla="*/ 10461748 w 12204700"/>
              <a:gd name="connsiteY6-14" fmla="*/ 0 h 970537"/>
              <a:gd name="connsiteX7-15" fmla="*/ 9987621 w 12204700"/>
              <a:gd name="connsiteY7-16" fmla="*/ 169082 h 970537"/>
              <a:gd name="connsiteX8-17" fmla="*/ 9608179 w 12204700"/>
              <a:gd name="connsiteY8-18" fmla="*/ 797346 h 970537"/>
              <a:gd name="connsiteX9-19" fmla="*/ 9576243 w 12204700"/>
              <a:gd name="connsiteY9-20" fmla="*/ 827824 h 970537"/>
              <a:gd name="connsiteX10-21" fmla="*/ 0 w 12204700"/>
              <a:gd name="connsiteY10-22" fmla="*/ 827824 h 970537"/>
              <a:gd name="connsiteX11" fmla="*/ 0 w 12204700"/>
              <a:gd name="connsiteY11" fmla="*/ 970537 h 970537"/>
              <a:gd name="connsiteX0-23" fmla="*/ 0 w 12204700"/>
              <a:gd name="connsiteY0-24" fmla="*/ 970537 h 970537"/>
              <a:gd name="connsiteX1-25" fmla="*/ 9969500 w 12204700"/>
              <a:gd name="connsiteY1-26" fmla="*/ 970537 h 970537"/>
              <a:gd name="connsiteX2-27" fmla="*/ 9969500 w 12204700"/>
              <a:gd name="connsiteY2-28" fmla="*/ 966356 h 970537"/>
              <a:gd name="connsiteX3-29" fmla="*/ 9987621 w 12204700"/>
              <a:gd name="connsiteY3-30" fmla="*/ 967936 h 970537"/>
              <a:gd name="connsiteX4-31" fmla="*/ 12204700 w 12204700"/>
              <a:gd name="connsiteY4-32" fmla="*/ 967936 h 970537"/>
              <a:gd name="connsiteX5-33" fmla="*/ 12204700 w 12204700"/>
              <a:gd name="connsiteY5-34" fmla="*/ 9403 h 970537"/>
              <a:gd name="connsiteX6-35" fmla="*/ 10461748 w 12204700"/>
              <a:gd name="connsiteY6-36" fmla="*/ 0 h 970537"/>
              <a:gd name="connsiteX7-37" fmla="*/ 9987621 w 12204700"/>
              <a:gd name="connsiteY7-38" fmla="*/ 169082 h 970537"/>
              <a:gd name="connsiteX8-39" fmla="*/ 9608179 w 12204700"/>
              <a:gd name="connsiteY8-40" fmla="*/ 797346 h 970537"/>
              <a:gd name="connsiteX9-41" fmla="*/ 9344014 w 12204700"/>
              <a:gd name="connsiteY9-42" fmla="*/ 842338 h 970537"/>
              <a:gd name="connsiteX10-43" fmla="*/ 0 w 12204700"/>
              <a:gd name="connsiteY10-44" fmla="*/ 827824 h 970537"/>
              <a:gd name="connsiteX11-45" fmla="*/ 0 w 12204700"/>
              <a:gd name="connsiteY11-46" fmla="*/ 970537 h 970537"/>
              <a:gd name="connsiteX0-47" fmla="*/ 0 w 12204700"/>
              <a:gd name="connsiteY0-48" fmla="*/ 970537 h 970537"/>
              <a:gd name="connsiteX1-49" fmla="*/ 9969500 w 12204700"/>
              <a:gd name="connsiteY1-50" fmla="*/ 970537 h 970537"/>
              <a:gd name="connsiteX2-51" fmla="*/ 9969500 w 12204700"/>
              <a:gd name="connsiteY2-52" fmla="*/ 966356 h 970537"/>
              <a:gd name="connsiteX3-53" fmla="*/ 9987621 w 12204700"/>
              <a:gd name="connsiteY3-54" fmla="*/ 967936 h 970537"/>
              <a:gd name="connsiteX4-55" fmla="*/ 12204700 w 12204700"/>
              <a:gd name="connsiteY4-56" fmla="*/ 967936 h 970537"/>
              <a:gd name="connsiteX5-57" fmla="*/ 12204700 w 12204700"/>
              <a:gd name="connsiteY5-58" fmla="*/ 9403 h 970537"/>
              <a:gd name="connsiteX6-59" fmla="*/ 10461748 w 12204700"/>
              <a:gd name="connsiteY6-60" fmla="*/ 0 h 970537"/>
              <a:gd name="connsiteX7-61" fmla="*/ 9987621 w 12204700"/>
              <a:gd name="connsiteY7-62" fmla="*/ 169082 h 970537"/>
              <a:gd name="connsiteX8-63" fmla="*/ 9550122 w 12204700"/>
              <a:gd name="connsiteY8-64" fmla="*/ 855403 h 970537"/>
              <a:gd name="connsiteX9-65" fmla="*/ 9344014 w 12204700"/>
              <a:gd name="connsiteY9-66" fmla="*/ 842338 h 970537"/>
              <a:gd name="connsiteX10-67" fmla="*/ 0 w 12204700"/>
              <a:gd name="connsiteY10-68" fmla="*/ 827824 h 970537"/>
              <a:gd name="connsiteX11-69" fmla="*/ 0 w 12204700"/>
              <a:gd name="connsiteY11-70" fmla="*/ 970537 h 970537"/>
              <a:gd name="connsiteX0-71" fmla="*/ 0 w 12204700"/>
              <a:gd name="connsiteY0-72" fmla="*/ 970537 h 970537"/>
              <a:gd name="connsiteX1-73" fmla="*/ 9969500 w 12204700"/>
              <a:gd name="connsiteY1-74" fmla="*/ 970537 h 970537"/>
              <a:gd name="connsiteX2-75" fmla="*/ 9969500 w 12204700"/>
              <a:gd name="connsiteY2-76" fmla="*/ 966356 h 970537"/>
              <a:gd name="connsiteX3-77" fmla="*/ 9987621 w 12204700"/>
              <a:gd name="connsiteY3-78" fmla="*/ 967936 h 970537"/>
              <a:gd name="connsiteX4-79" fmla="*/ 12204700 w 12204700"/>
              <a:gd name="connsiteY4-80" fmla="*/ 967936 h 970537"/>
              <a:gd name="connsiteX5-81" fmla="*/ 12204700 w 12204700"/>
              <a:gd name="connsiteY5-82" fmla="*/ 9403 h 970537"/>
              <a:gd name="connsiteX6-83" fmla="*/ 10461748 w 12204700"/>
              <a:gd name="connsiteY6-84" fmla="*/ 0 h 970537"/>
              <a:gd name="connsiteX7-85" fmla="*/ 9987621 w 12204700"/>
              <a:gd name="connsiteY7-86" fmla="*/ 169082 h 970537"/>
              <a:gd name="connsiteX8-87" fmla="*/ 9550122 w 12204700"/>
              <a:gd name="connsiteY8-88" fmla="*/ 824923 h 970537"/>
              <a:gd name="connsiteX9-89" fmla="*/ 9344014 w 12204700"/>
              <a:gd name="connsiteY9-90" fmla="*/ 842338 h 970537"/>
              <a:gd name="connsiteX10-91" fmla="*/ 0 w 12204700"/>
              <a:gd name="connsiteY10-92" fmla="*/ 827824 h 970537"/>
              <a:gd name="connsiteX11-93" fmla="*/ 0 w 12204700"/>
              <a:gd name="connsiteY11-94" fmla="*/ 970537 h 970537"/>
              <a:gd name="connsiteX0-95" fmla="*/ 0 w 12204700"/>
              <a:gd name="connsiteY0-96" fmla="*/ 970537 h 970537"/>
              <a:gd name="connsiteX1-97" fmla="*/ 9969500 w 12204700"/>
              <a:gd name="connsiteY1-98" fmla="*/ 970537 h 970537"/>
              <a:gd name="connsiteX2-99" fmla="*/ 9969500 w 12204700"/>
              <a:gd name="connsiteY2-100" fmla="*/ 966356 h 970537"/>
              <a:gd name="connsiteX3-101" fmla="*/ 9987621 w 12204700"/>
              <a:gd name="connsiteY3-102" fmla="*/ 967936 h 970537"/>
              <a:gd name="connsiteX4-103" fmla="*/ 12204700 w 12204700"/>
              <a:gd name="connsiteY4-104" fmla="*/ 967936 h 970537"/>
              <a:gd name="connsiteX5-105" fmla="*/ 12204700 w 12204700"/>
              <a:gd name="connsiteY5-106" fmla="*/ 9403 h 970537"/>
              <a:gd name="connsiteX6-107" fmla="*/ 10461748 w 12204700"/>
              <a:gd name="connsiteY6-108" fmla="*/ 0 h 970537"/>
              <a:gd name="connsiteX7-109" fmla="*/ 9987621 w 12204700"/>
              <a:gd name="connsiteY7-110" fmla="*/ 169082 h 970537"/>
              <a:gd name="connsiteX8-111" fmla="*/ 9550122 w 12204700"/>
              <a:gd name="connsiteY8-112" fmla="*/ 824923 h 970537"/>
              <a:gd name="connsiteX9-113" fmla="*/ 9344014 w 12204700"/>
              <a:gd name="connsiteY9-114" fmla="*/ 842338 h 970537"/>
              <a:gd name="connsiteX10-115" fmla="*/ 0 w 12204700"/>
              <a:gd name="connsiteY10-116" fmla="*/ 827824 h 970537"/>
              <a:gd name="connsiteX11-117" fmla="*/ 0 w 12204700"/>
              <a:gd name="connsiteY11-118" fmla="*/ 970537 h 970537"/>
              <a:gd name="connsiteX0-119" fmla="*/ 0 w 12204700"/>
              <a:gd name="connsiteY0-120" fmla="*/ 970537 h 970537"/>
              <a:gd name="connsiteX1-121" fmla="*/ 9969500 w 12204700"/>
              <a:gd name="connsiteY1-122" fmla="*/ 970537 h 970537"/>
              <a:gd name="connsiteX2-123" fmla="*/ 9969500 w 12204700"/>
              <a:gd name="connsiteY2-124" fmla="*/ 966356 h 970537"/>
              <a:gd name="connsiteX3-125" fmla="*/ 9987621 w 12204700"/>
              <a:gd name="connsiteY3-126" fmla="*/ 967936 h 970537"/>
              <a:gd name="connsiteX4-127" fmla="*/ 12204700 w 12204700"/>
              <a:gd name="connsiteY4-128" fmla="*/ 967936 h 970537"/>
              <a:gd name="connsiteX5-129" fmla="*/ 12204700 w 12204700"/>
              <a:gd name="connsiteY5-130" fmla="*/ 9403 h 970537"/>
              <a:gd name="connsiteX6-131" fmla="*/ 10461748 w 12204700"/>
              <a:gd name="connsiteY6-132" fmla="*/ 0 h 970537"/>
              <a:gd name="connsiteX7-133" fmla="*/ 9987621 w 12204700"/>
              <a:gd name="connsiteY7-134" fmla="*/ 169082 h 970537"/>
              <a:gd name="connsiteX8-135" fmla="*/ 9550122 w 12204700"/>
              <a:gd name="connsiteY8-136" fmla="*/ 824923 h 970537"/>
              <a:gd name="connsiteX9-137" fmla="*/ 9344014 w 12204700"/>
              <a:gd name="connsiteY9-138" fmla="*/ 842338 h 970537"/>
              <a:gd name="connsiteX10-139" fmla="*/ 0 w 12204700"/>
              <a:gd name="connsiteY10-140" fmla="*/ 827824 h 970537"/>
              <a:gd name="connsiteX11-141" fmla="*/ 0 w 12204700"/>
              <a:gd name="connsiteY11-142" fmla="*/ 970537 h 970537"/>
              <a:gd name="connsiteX0-143" fmla="*/ 0 w 12204700"/>
              <a:gd name="connsiteY0-144" fmla="*/ 970537 h 970537"/>
              <a:gd name="connsiteX1-145" fmla="*/ 9969500 w 12204700"/>
              <a:gd name="connsiteY1-146" fmla="*/ 970537 h 970537"/>
              <a:gd name="connsiteX2-147" fmla="*/ 9969500 w 12204700"/>
              <a:gd name="connsiteY2-148" fmla="*/ 966356 h 970537"/>
              <a:gd name="connsiteX3-149" fmla="*/ 9987621 w 12204700"/>
              <a:gd name="connsiteY3-150" fmla="*/ 967936 h 970537"/>
              <a:gd name="connsiteX4-151" fmla="*/ 12204700 w 12204700"/>
              <a:gd name="connsiteY4-152" fmla="*/ 967936 h 970537"/>
              <a:gd name="connsiteX5-153" fmla="*/ 12204700 w 12204700"/>
              <a:gd name="connsiteY5-154" fmla="*/ 9403 h 970537"/>
              <a:gd name="connsiteX6-155" fmla="*/ 10461748 w 12204700"/>
              <a:gd name="connsiteY6-156" fmla="*/ 0 h 970537"/>
              <a:gd name="connsiteX7-157" fmla="*/ 9987621 w 12204700"/>
              <a:gd name="connsiteY7-158" fmla="*/ 138602 h 970537"/>
              <a:gd name="connsiteX8-159" fmla="*/ 9550122 w 12204700"/>
              <a:gd name="connsiteY8-160" fmla="*/ 824923 h 970537"/>
              <a:gd name="connsiteX9-161" fmla="*/ 9344014 w 12204700"/>
              <a:gd name="connsiteY9-162" fmla="*/ 842338 h 970537"/>
              <a:gd name="connsiteX10-163" fmla="*/ 0 w 12204700"/>
              <a:gd name="connsiteY10-164" fmla="*/ 827824 h 970537"/>
              <a:gd name="connsiteX11-165" fmla="*/ 0 w 12204700"/>
              <a:gd name="connsiteY11-166" fmla="*/ 970537 h 970537"/>
              <a:gd name="connsiteX0-167" fmla="*/ 0 w 12204700"/>
              <a:gd name="connsiteY0-168" fmla="*/ 970537 h 970537"/>
              <a:gd name="connsiteX1-169" fmla="*/ 9969500 w 12204700"/>
              <a:gd name="connsiteY1-170" fmla="*/ 970537 h 970537"/>
              <a:gd name="connsiteX2-171" fmla="*/ 9969500 w 12204700"/>
              <a:gd name="connsiteY2-172" fmla="*/ 966356 h 970537"/>
              <a:gd name="connsiteX3-173" fmla="*/ 9987621 w 12204700"/>
              <a:gd name="connsiteY3-174" fmla="*/ 967936 h 970537"/>
              <a:gd name="connsiteX4-175" fmla="*/ 12204700 w 12204700"/>
              <a:gd name="connsiteY4-176" fmla="*/ 967936 h 970537"/>
              <a:gd name="connsiteX5-177" fmla="*/ 12204700 w 12204700"/>
              <a:gd name="connsiteY5-178" fmla="*/ 9403 h 970537"/>
              <a:gd name="connsiteX6-179" fmla="*/ 10461748 w 12204700"/>
              <a:gd name="connsiteY6-180" fmla="*/ 0 h 970537"/>
              <a:gd name="connsiteX7-181" fmla="*/ 9987621 w 12204700"/>
              <a:gd name="connsiteY7-182" fmla="*/ 138602 h 970537"/>
              <a:gd name="connsiteX8-183" fmla="*/ 9572982 w 12204700"/>
              <a:gd name="connsiteY8-184" fmla="*/ 832543 h 970537"/>
              <a:gd name="connsiteX9-185" fmla="*/ 9344014 w 12204700"/>
              <a:gd name="connsiteY9-186" fmla="*/ 842338 h 970537"/>
              <a:gd name="connsiteX10-187" fmla="*/ 0 w 12204700"/>
              <a:gd name="connsiteY10-188" fmla="*/ 827824 h 970537"/>
              <a:gd name="connsiteX11-189" fmla="*/ 0 w 12204700"/>
              <a:gd name="connsiteY11-190" fmla="*/ 970537 h 970537"/>
              <a:gd name="connsiteX0-191" fmla="*/ 0 w 12204700"/>
              <a:gd name="connsiteY0-192" fmla="*/ 970537 h 970537"/>
              <a:gd name="connsiteX1-193" fmla="*/ 9969500 w 12204700"/>
              <a:gd name="connsiteY1-194" fmla="*/ 970537 h 970537"/>
              <a:gd name="connsiteX2-195" fmla="*/ 9969500 w 12204700"/>
              <a:gd name="connsiteY2-196" fmla="*/ 966356 h 970537"/>
              <a:gd name="connsiteX3-197" fmla="*/ 9987621 w 12204700"/>
              <a:gd name="connsiteY3-198" fmla="*/ 967936 h 970537"/>
              <a:gd name="connsiteX4-199" fmla="*/ 12204700 w 12204700"/>
              <a:gd name="connsiteY4-200" fmla="*/ 967936 h 970537"/>
              <a:gd name="connsiteX5-201" fmla="*/ 12204700 w 12204700"/>
              <a:gd name="connsiteY5-202" fmla="*/ 9403 h 970537"/>
              <a:gd name="connsiteX6-203" fmla="*/ 10461748 w 12204700"/>
              <a:gd name="connsiteY6-204" fmla="*/ 0 h 970537"/>
              <a:gd name="connsiteX7-205" fmla="*/ 9987621 w 12204700"/>
              <a:gd name="connsiteY7-206" fmla="*/ 138602 h 970537"/>
              <a:gd name="connsiteX8-207" fmla="*/ 9572982 w 12204700"/>
              <a:gd name="connsiteY8-208" fmla="*/ 832543 h 970537"/>
              <a:gd name="connsiteX9-209" fmla="*/ 9344014 w 12204700"/>
              <a:gd name="connsiteY9-210" fmla="*/ 842338 h 970537"/>
              <a:gd name="connsiteX10-211" fmla="*/ 0 w 12204700"/>
              <a:gd name="connsiteY10-212" fmla="*/ 827824 h 970537"/>
              <a:gd name="connsiteX11-213" fmla="*/ 0 w 12204700"/>
              <a:gd name="connsiteY11-214" fmla="*/ 970537 h 970537"/>
              <a:gd name="connsiteX0-215" fmla="*/ 0 w 12204700"/>
              <a:gd name="connsiteY0-216" fmla="*/ 970537 h 970537"/>
              <a:gd name="connsiteX1-217" fmla="*/ 9969500 w 12204700"/>
              <a:gd name="connsiteY1-218" fmla="*/ 970537 h 970537"/>
              <a:gd name="connsiteX2-219" fmla="*/ 9969500 w 12204700"/>
              <a:gd name="connsiteY2-220" fmla="*/ 966356 h 970537"/>
              <a:gd name="connsiteX3-221" fmla="*/ 9987621 w 12204700"/>
              <a:gd name="connsiteY3-222" fmla="*/ 967936 h 970537"/>
              <a:gd name="connsiteX4-223" fmla="*/ 12204700 w 12204700"/>
              <a:gd name="connsiteY4-224" fmla="*/ 967936 h 970537"/>
              <a:gd name="connsiteX5-225" fmla="*/ 12204700 w 12204700"/>
              <a:gd name="connsiteY5-226" fmla="*/ 9403 h 970537"/>
              <a:gd name="connsiteX6-227" fmla="*/ 10461748 w 12204700"/>
              <a:gd name="connsiteY6-228" fmla="*/ 0 h 970537"/>
              <a:gd name="connsiteX7-229" fmla="*/ 9987621 w 12204700"/>
              <a:gd name="connsiteY7-230" fmla="*/ 138602 h 970537"/>
              <a:gd name="connsiteX8-231" fmla="*/ 9572982 w 12204700"/>
              <a:gd name="connsiteY8-232" fmla="*/ 832543 h 970537"/>
              <a:gd name="connsiteX9-233" fmla="*/ 9344014 w 12204700"/>
              <a:gd name="connsiteY9-234" fmla="*/ 842338 h 970537"/>
              <a:gd name="connsiteX10-235" fmla="*/ 0 w 12204700"/>
              <a:gd name="connsiteY10-236" fmla="*/ 827824 h 970537"/>
              <a:gd name="connsiteX11-237" fmla="*/ 0 w 12204700"/>
              <a:gd name="connsiteY11-238" fmla="*/ 970537 h 970537"/>
              <a:gd name="connsiteX0-239" fmla="*/ 0 w 12204700"/>
              <a:gd name="connsiteY0-240" fmla="*/ 970537 h 970537"/>
              <a:gd name="connsiteX1-241" fmla="*/ 9969500 w 12204700"/>
              <a:gd name="connsiteY1-242" fmla="*/ 970537 h 970537"/>
              <a:gd name="connsiteX2-243" fmla="*/ 9969500 w 12204700"/>
              <a:gd name="connsiteY2-244" fmla="*/ 966356 h 970537"/>
              <a:gd name="connsiteX3-245" fmla="*/ 9987621 w 12204700"/>
              <a:gd name="connsiteY3-246" fmla="*/ 967936 h 970537"/>
              <a:gd name="connsiteX4-247" fmla="*/ 12204700 w 12204700"/>
              <a:gd name="connsiteY4-248" fmla="*/ 967936 h 970537"/>
              <a:gd name="connsiteX5-249" fmla="*/ 12204700 w 12204700"/>
              <a:gd name="connsiteY5-250" fmla="*/ 9403 h 970537"/>
              <a:gd name="connsiteX6-251" fmla="*/ 10461748 w 12204700"/>
              <a:gd name="connsiteY6-252" fmla="*/ 0 h 970537"/>
              <a:gd name="connsiteX7-253" fmla="*/ 10010481 w 12204700"/>
              <a:gd name="connsiteY7-254" fmla="*/ 92882 h 970537"/>
              <a:gd name="connsiteX8-255" fmla="*/ 9572982 w 12204700"/>
              <a:gd name="connsiteY8-256" fmla="*/ 832543 h 970537"/>
              <a:gd name="connsiteX9-257" fmla="*/ 9344014 w 12204700"/>
              <a:gd name="connsiteY9-258" fmla="*/ 842338 h 970537"/>
              <a:gd name="connsiteX10-259" fmla="*/ 0 w 12204700"/>
              <a:gd name="connsiteY10-260" fmla="*/ 827824 h 970537"/>
              <a:gd name="connsiteX11-261" fmla="*/ 0 w 12204700"/>
              <a:gd name="connsiteY11-262" fmla="*/ 970537 h 970537"/>
              <a:gd name="connsiteX0-263" fmla="*/ 0 w 12204700"/>
              <a:gd name="connsiteY0-264" fmla="*/ 970537 h 970537"/>
              <a:gd name="connsiteX1-265" fmla="*/ 9969500 w 12204700"/>
              <a:gd name="connsiteY1-266" fmla="*/ 970537 h 970537"/>
              <a:gd name="connsiteX2-267" fmla="*/ 9969500 w 12204700"/>
              <a:gd name="connsiteY2-268" fmla="*/ 966356 h 970537"/>
              <a:gd name="connsiteX3-269" fmla="*/ 9987621 w 12204700"/>
              <a:gd name="connsiteY3-270" fmla="*/ 967936 h 970537"/>
              <a:gd name="connsiteX4-271" fmla="*/ 12204700 w 12204700"/>
              <a:gd name="connsiteY4-272" fmla="*/ 967936 h 970537"/>
              <a:gd name="connsiteX5-273" fmla="*/ 12204700 w 12204700"/>
              <a:gd name="connsiteY5-274" fmla="*/ 9403 h 970537"/>
              <a:gd name="connsiteX6-275" fmla="*/ 10461748 w 12204700"/>
              <a:gd name="connsiteY6-276" fmla="*/ 0 h 970537"/>
              <a:gd name="connsiteX7-277" fmla="*/ 10002861 w 12204700"/>
              <a:gd name="connsiteY7-278" fmla="*/ 115742 h 970537"/>
              <a:gd name="connsiteX8-279" fmla="*/ 9572982 w 12204700"/>
              <a:gd name="connsiteY8-280" fmla="*/ 832543 h 970537"/>
              <a:gd name="connsiteX9-281" fmla="*/ 9344014 w 12204700"/>
              <a:gd name="connsiteY9-282" fmla="*/ 842338 h 970537"/>
              <a:gd name="connsiteX10-283" fmla="*/ 0 w 12204700"/>
              <a:gd name="connsiteY10-284" fmla="*/ 827824 h 970537"/>
              <a:gd name="connsiteX11-285" fmla="*/ 0 w 12204700"/>
              <a:gd name="connsiteY11-286" fmla="*/ 970537 h 970537"/>
              <a:gd name="connsiteX0-287" fmla="*/ 0 w 12204700"/>
              <a:gd name="connsiteY0-288" fmla="*/ 970537 h 970537"/>
              <a:gd name="connsiteX1-289" fmla="*/ 9969500 w 12204700"/>
              <a:gd name="connsiteY1-290" fmla="*/ 970537 h 970537"/>
              <a:gd name="connsiteX2-291" fmla="*/ 9969500 w 12204700"/>
              <a:gd name="connsiteY2-292" fmla="*/ 966356 h 970537"/>
              <a:gd name="connsiteX3-293" fmla="*/ 9987621 w 12204700"/>
              <a:gd name="connsiteY3-294" fmla="*/ 967936 h 970537"/>
              <a:gd name="connsiteX4-295" fmla="*/ 12204700 w 12204700"/>
              <a:gd name="connsiteY4-296" fmla="*/ 967936 h 970537"/>
              <a:gd name="connsiteX5-297" fmla="*/ 12204700 w 12204700"/>
              <a:gd name="connsiteY5-298" fmla="*/ 9403 h 970537"/>
              <a:gd name="connsiteX6-299" fmla="*/ 10461748 w 12204700"/>
              <a:gd name="connsiteY6-300" fmla="*/ 0 h 970537"/>
              <a:gd name="connsiteX7-301" fmla="*/ 10002861 w 12204700"/>
              <a:gd name="connsiteY7-302" fmla="*/ 115742 h 970537"/>
              <a:gd name="connsiteX8-303" fmla="*/ 9572982 w 12204700"/>
              <a:gd name="connsiteY8-304" fmla="*/ 832543 h 970537"/>
              <a:gd name="connsiteX9-305" fmla="*/ 9344014 w 12204700"/>
              <a:gd name="connsiteY9-306" fmla="*/ 842338 h 970537"/>
              <a:gd name="connsiteX10-307" fmla="*/ 0 w 12204700"/>
              <a:gd name="connsiteY10-308" fmla="*/ 827824 h 970537"/>
              <a:gd name="connsiteX11-309" fmla="*/ 0 w 12204700"/>
              <a:gd name="connsiteY11-310" fmla="*/ 970537 h 970537"/>
              <a:gd name="connsiteX0-311" fmla="*/ 0 w 12204700"/>
              <a:gd name="connsiteY0-312" fmla="*/ 970537 h 970537"/>
              <a:gd name="connsiteX1-313" fmla="*/ 9969500 w 12204700"/>
              <a:gd name="connsiteY1-314" fmla="*/ 970537 h 970537"/>
              <a:gd name="connsiteX2-315" fmla="*/ 9969500 w 12204700"/>
              <a:gd name="connsiteY2-316" fmla="*/ 966356 h 970537"/>
              <a:gd name="connsiteX3-317" fmla="*/ 9987621 w 12204700"/>
              <a:gd name="connsiteY3-318" fmla="*/ 967936 h 970537"/>
              <a:gd name="connsiteX4-319" fmla="*/ 12204700 w 12204700"/>
              <a:gd name="connsiteY4-320" fmla="*/ 967936 h 970537"/>
              <a:gd name="connsiteX5-321" fmla="*/ 12195175 w 12204700"/>
              <a:gd name="connsiteY5-322" fmla="*/ 28453 h 970537"/>
              <a:gd name="connsiteX6-323" fmla="*/ 10461748 w 12204700"/>
              <a:gd name="connsiteY6-324" fmla="*/ 0 h 970537"/>
              <a:gd name="connsiteX7-325" fmla="*/ 10002861 w 12204700"/>
              <a:gd name="connsiteY7-326" fmla="*/ 115742 h 970537"/>
              <a:gd name="connsiteX8-327" fmla="*/ 9572982 w 12204700"/>
              <a:gd name="connsiteY8-328" fmla="*/ 832543 h 970537"/>
              <a:gd name="connsiteX9-329" fmla="*/ 9344014 w 12204700"/>
              <a:gd name="connsiteY9-330" fmla="*/ 842338 h 970537"/>
              <a:gd name="connsiteX10-331" fmla="*/ 0 w 12204700"/>
              <a:gd name="connsiteY10-332" fmla="*/ 827824 h 970537"/>
              <a:gd name="connsiteX11-333" fmla="*/ 0 w 12204700"/>
              <a:gd name="connsiteY11-334" fmla="*/ 970537 h 970537"/>
              <a:gd name="connsiteX0-335" fmla="*/ 0 w 12204700"/>
              <a:gd name="connsiteY0-336" fmla="*/ 951487 h 951487"/>
              <a:gd name="connsiteX1-337" fmla="*/ 9969500 w 12204700"/>
              <a:gd name="connsiteY1-338" fmla="*/ 951487 h 951487"/>
              <a:gd name="connsiteX2-339" fmla="*/ 9969500 w 12204700"/>
              <a:gd name="connsiteY2-340" fmla="*/ 947306 h 951487"/>
              <a:gd name="connsiteX3-341" fmla="*/ 9987621 w 12204700"/>
              <a:gd name="connsiteY3-342" fmla="*/ 948886 h 951487"/>
              <a:gd name="connsiteX4-343" fmla="*/ 12204700 w 12204700"/>
              <a:gd name="connsiteY4-344" fmla="*/ 948886 h 951487"/>
              <a:gd name="connsiteX5-345" fmla="*/ 12195175 w 12204700"/>
              <a:gd name="connsiteY5-346" fmla="*/ 9403 h 951487"/>
              <a:gd name="connsiteX6-347" fmla="*/ 10433173 w 12204700"/>
              <a:gd name="connsiteY6-348" fmla="*/ 0 h 951487"/>
              <a:gd name="connsiteX7-349" fmla="*/ 10002861 w 12204700"/>
              <a:gd name="connsiteY7-350" fmla="*/ 96692 h 951487"/>
              <a:gd name="connsiteX8-351" fmla="*/ 9572982 w 12204700"/>
              <a:gd name="connsiteY8-352" fmla="*/ 813493 h 951487"/>
              <a:gd name="connsiteX9-353" fmla="*/ 9344014 w 12204700"/>
              <a:gd name="connsiteY9-354" fmla="*/ 823288 h 951487"/>
              <a:gd name="connsiteX10-355" fmla="*/ 0 w 12204700"/>
              <a:gd name="connsiteY10-356" fmla="*/ 808774 h 951487"/>
              <a:gd name="connsiteX11-357" fmla="*/ 0 w 12204700"/>
              <a:gd name="connsiteY11-358" fmla="*/ 951487 h 951487"/>
              <a:gd name="connsiteX0-359" fmla="*/ 0 w 12204700"/>
              <a:gd name="connsiteY0-360" fmla="*/ 951487 h 951487"/>
              <a:gd name="connsiteX1-361" fmla="*/ 9969500 w 12204700"/>
              <a:gd name="connsiteY1-362" fmla="*/ 951487 h 951487"/>
              <a:gd name="connsiteX2-363" fmla="*/ 9969500 w 12204700"/>
              <a:gd name="connsiteY2-364" fmla="*/ 947306 h 951487"/>
              <a:gd name="connsiteX3-365" fmla="*/ 9987621 w 12204700"/>
              <a:gd name="connsiteY3-366" fmla="*/ 948886 h 951487"/>
              <a:gd name="connsiteX4-367" fmla="*/ 12204700 w 12204700"/>
              <a:gd name="connsiteY4-368" fmla="*/ 948886 h 951487"/>
              <a:gd name="connsiteX5-369" fmla="*/ 12195175 w 12204700"/>
              <a:gd name="connsiteY5-370" fmla="*/ 9403 h 951487"/>
              <a:gd name="connsiteX6-371" fmla="*/ 10433173 w 12204700"/>
              <a:gd name="connsiteY6-372" fmla="*/ 0 h 951487"/>
              <a:gd name="connsiteX7-373" fmla="*/ 10002861 w 12204700"/>
              <a:gd name="connsiteY7-374" fmla="*/ 96692 h 951487"/>
              <a:gd name="connsiteX8-375" fmla="*/ 9572982 w 12204700"/>
              <a:gd name="connsiteY8-376" fmla="*/ 813493 h 951487"/>
              <a:gd name="connsiteX9-377" fmla="*/ 9344014 w 12204700"/>
              <a:gd name="connsiteY9-378" fmla="*/ 823288 h 951487"/>
              <a:gd name="connsiteX10-379" fmla="*/ 0 w 12204700"/>
              <a:gd name="connsiteY10-380" fmla="*/ 808774 h 951487"/>
              <a:gd name="connsiteX11-381" fmla="*/ 0 w 12204700"/>
              <a:gd name="connsiteY11-382" fmla="*/ 951487 h 951487"/>
              <a:gd name="connsiteX0-383" fmla="*/ 0 w 12204700"/>
              <a:gd name="connsiteY0-384" fmla="*/ 951487 h 951487"/>
              <a:gd name="connsiteX1-385" fmla="*/ 9969500 w 12204700"/>
              <a:gd name="connsiteY1-386" fmla="*/ 951487 h 951487"/>
              <a:gd name="connsiteX2-387" fmla="*/ 9969500 w 12204700"/>
              <a:gd name="connsiteY2-388" fmla="*/ 947306 h 951487"/>
              <a:gd name="connsiteX3-389" fmla="*/ 9987621 w 12204700"/>
              <a:gd name="connsiteY3-390" fmla="*/ 948886 h 951487"/>
              <a:gd name="connsiteX4-391" fmla="*/ 12204700 w 12204700"/>
              <a:gd name="connsiteY4-392" fmla="*/ 948886 h 951487"/>
              <a:gd name="connsiteX5-393" fmla="*/ 12195175 w 12204700"/>
              <a:gd name="connsiteY5-394" fmla="*/ 9403 h 951487"/>
              <a:gd name="connsiteX6-395" fmla="*/ 10433173 w 12204700"/>
              <a:gd name="connsiteY6-396" fmla="*/ 0 h 951487"/>
              <a:gd name="connsiteX7-397" fmla="*/ 10002861 w 12204700"/>
              <a:gd name="connsiteY7-398" fmla="*/ 125267 h 951487"/>
              <a:gd name="connsiteX8-399" fmla="*/ 9572982 w 12204700"/>
              <a:gd name="connsiteY8-400" fmla="*/ 813493 h 951487"/>
              <a:gd name="connsiteX9-401" fmla="*/ 9344014 w 12204700"/>
              <a:gd name="connsiteY9-402" fmla="*/ 823288 h 951487"/>
              <a:gd name="connsiteX10-403" fmla="*/ 0 w 12204700"/>
              <a:gd name="connsiteY10-404" fmla="*/ 808774 h 951487"/>
              <a:gd name="connsiteX11-405" fmla="*/ 0 w 12204700"/>
              <a:gd name="connsiteY11-406" fmla="*/ 951487 h 95148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45" y="connsiteY11-46"/>
              </a:cxn>
            </a:cxnLst>
            <a:rect l="l" t="t" r="r" b="b"/>
            <a:pathLst>
              <a:path w="12204700" h="951487">
                <a:moveTo>
                  <a:pt x="0" y="951487"/>
                </a:moveTo>
                <a:lnTo>
                  <a:pt x="9969500" y="951487"/>
                </a:lnTo>
                <a:lnTo>
                  <a:pt x="9969500" y="947306"/>
                </a:lnTo>
                <a:lnTo>
                  <a:pt x="9987621" y="948886"/>
                </a:lnTo>
                <a:lnTo>
                  <a:pt x="12204700" y="948886"/>
                </a:lnTo>
                <a:lnTo>
                  <a:pt x="12195175" y="9403"/>
                </a:lnTo>
                <a:lnTo>
                  <a:pt x="10433173" y="0"/>
                </a:lnTo>
                <a:cubicBezTo>
                  <a:pt x="10167583" y="9525"/>
                  <a:pt x="10128028" y="54556"/>
                  <a:pt x="10002861" y="125267"/>
                </a:cubicBezTo>
                <a:cubicBezTo>
                  <a:pt x="9799712" y="371979"/>
                  <a:pt x="9843928" y="529171"/>
                  <a:pt x="9572982" y="813493"/>
                </a:cubicBezTo>
                <a:lnTo>
                  <a:pt x="9344014" y="823288"/>
                </a:lnTo>
                <a:lnTo>
                  <a:pt x="0" y="808774"/>
                </a:lnTo>
                <a:lnTo>
                  <a:pt x="0" y="951487"/>
                </a:lnTo>
                <a:close/>
              </a:path>
            </a:pathLst>
          </a:custGeom>
          <a:solidFill>
            <a:schemeClr val="lt1"/>
          </a:solidFill>
          <a:ln>
            <a:noFill/>
          </a:ln>
          <a:effectLst>
            <a:outerShdw blurRad="50800" dist="38100" dir="5400000" algn="t"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28" name="任意多边形: 形状 27"/>
          <p:cNvSpPr/>
          <p:nvPr>
            <p:custDataLst>
              <p:tags r:id="rId4"/>
            </p:custDataLst>
          </p:nvPr>
        </p:nvSpPr>
        <p:spPr>
          <a:xfrm rot="10800000" flipH="1">
            <a:off x="6350" y="280"/>
            <a:ext cx="12204700" cy="970537"/>
          </a:xfrm>
          <a:custGeom>
            <a:avLst/>
            <a:gdLst>
              <a:gd name="connsiteX0" fmla="*/ 0 w 12204700"/>
              <a:gd name="connsiteY0" fmla="*/ 970537 h 970537"/>
              <a:gd name="connsiteX1" fmla="*/ 9969500 w 12204700"/>
              <a:gd name="connsiteY1" fmla="*/ 970537 h 970537"/>
              <a:gd name="connsiteX2" fmla="*/ 9969500 w 12204700"/>
              <a:gd name="connsiteY2" fmla="*/ 966356 h 970537"/>
              <a:gd name="connsiteX3" fmla="*/ 9987621 w 12204700"/>
              <a:gd name="connsiteY3" fmla="*/ 967936 h 970537"/>
              <a:gd name="connsiteX4" fmla="*/ 12204700 w 12204700"/>
              <a:gd name="connsiteY4" fmla="*/ 967936 h 970537"/>
              <a:gd name="connsiteX5" fmla="*/ 12204700 w 12204700"/>
              <a:gd name="connsiteY5" fmla="*/ 9403 h 970537"/>
              <a:gd name="connsiteX6" fmla="*/ 10461748 w 12204700"/>
              <a:gd name="connsiteY6" fmla="*/ 0 h 970537"/>
              <a:gd name="connsiteX7" fmla="*/ 9987621 w 12204700"/>
              <a:gd name="connsiteY7" fmla="*/ 169082 h 970537"/>
              <a:gd name="connsiteX8" fmla="*/ 9608179 w 12204700"/>
              <a:gd name="connsiteY8" fmla="*/ 797346 h 970537"/>
              <a:gd name="connsiteX9" fmla="*/ 9576243 w 12204700"/>
              <a:gd name="connsiteY9" fmla="*/ 827824 h 970537"/>
              <a:gd name="connsiteX10" fmla="*/ 0 w 12204700"/>
              <a:gd name="connsiteY10" fmla="*/ 827824 h 970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04700" h="970537">
                <a:moveTo>
                  <a:pt x="0" y="970537"/>
                </a:moveTo>
                <a:lnTo>
                  <a:pt x="9969500" y="970537"/>
                </a:lnTo>
                <a:lnTo>
                  <a:pt x="9969500" y="966356"/>
                </a:lnTo>
                <a:lnTo>
                  <a:pt x="9987621" y="967936"/>
                </a:lnTo>
                <a:lnTo>
                  <a:pt x="12204700" y="967936"/>
                </a:lnTo>
                <a:lnTo>
                  <a:pt x="12204700" y="9403"/>
                </a:lnTo>
                <a:lnTo>
                  <a:pt x="10461748" y="0"/>
                </a:lnTo>
                <a:cubicBezTo>
                  <a:pt x="10158058" y="0"/>
                  <a:pt x="10044208" y="83131"/>
                  <a:pt x="9987621" y="169082"/>
                </a:cubicBezTo>
                <a:cubicBezTo>
                  <a:pt x="9828015" y="459337"/>
                  <a:pt x="9802925" y="596844"/>
                  <a:pt x="9608179" y="797346"/>
                </a:cubicBezTo>
                <a:lnTo>
                  <a:pt x="9576243" y="827824"/>
                </a:lnTo>
                <a:lnTo>
                  <a:pt x="0" y="827824"/>
                </a:lnTo>
                <a:close/>
              </a:path>
            </a:pathLst>
          </a:custGeom>
          <a:solidFill>
            <a:srgbClr val="002060"/>
          </a:solidFill>
          <a:ln>
            <a:solidFill>
              <a:schemeClr val="accent1">
                <a:shade val="50000"/>
              </a:schemeClr>
            </a:solidFill>
          </a:ln>
          <a:effectLst>
            <a:outerShdw blurRad="50800" dist="38100" dir="5400000" algn="t"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cxnSp>
        <p:nvCxnSpPr>
          <p:cNvPr id="40" name="直接连接符 39"/>
          <p:cNvCxnSpPr/>
          <p:nvPr/>
        </p:nvCxnSpPr>
        <p:spPr>
          <a:xfrm flipV="1">
            <a:off x="2594610" y="3102610"/>
            <a:ext cx="7021195" cy="3810"/>
          </a:xfrm>
          <a:prstGeom prst="line">
            <a:avLst/>
          </a:prstGeom>
          <a:ln>
            <a:solidFill>
              <a:srgbClr val="0B407B">
                <a:alpha val="77000"/>
              </a:srgbClr>
            </a:solidFill>
          </a:ln>
        </p:spPr>
        <p:style>
          <a:lnRef idx="1">
            <a:schemeClr val="accent1"/>
          </a:lnRef>
          <a:fillRef idx="0">
            <a:schemeClr val="accent1"/>
          </a:fillRef>
          <a:effectRef idx="0">
            <a:schemeClr val="accent1"/>
          </a:effectRef>
          <a:fontRef idx="minor">
            <a:schemeClr val="tx1"/>
          </a:fontRef>
        </p:style>
      </p:cxnSp>
      <p:pic>
        <p:nvPicPr>
          <p:cNvPr id="2" name="图片 1" descr="微信图片_20210614130321"/>
          <p:cNvPicPr>
            <a:picLocks noChangeAspect="1"/>
          </p:cNvPicPr>
          <p:nvPr/>
        </p:nvPicPr>
        <p:blipFill>
          <a:blip r:embed="rId10"/>
          <a:srcRect t="39964"/>
          <a:stretch>
            <a:fillRect/>
          </a:stretch>
        </p:blipFill>
        <p:spPr>
          <a:xfrm>
            <a:off x="205105" y="6094095"/>
            <a:ext cx="3624580" cy="596265"/>
          </a:xfrm>
          <a:prstGeom prst="rect">
            <a:avLst/>
          </a:prstGeom>
        </p:spPr>
      </p:pic>
      <p:sp>
        <p:nvSpPr>
          <p:cNvPr id="29" name="任意多边形: 形状 28"/>
          <p:cNvSpPr/>
          <p:nvPr>
            <p:custDataLst>
              <p:tags r:id="rId5"/>
            </p:custDataLst>
          </p:nvPr>
        </p:nvSpPr>
        <p:spPr>
          <a:xfrm>
            <a:off x="-12700" y="5964011"/>
            <a:ext cx="12204700" cy="928339"/>
          </a:xfrm>
          <a:custGeom>
            <a:avLst/>
            <a:gdLst>
              <a:gd name="connsiteX0" fmla="*/ 0 w 12204700"/>
              <a:gd name="connsiteY0" fmla="*/ 0 h 928339"/>
              <a:gd name="connsiteX1" fmla="*/ 6902450 w 12204700"/>
              <a:gd name="connsiteY1" fmla="*/ 25400 h 928339"/>
              <a:gd name="connsiteX2" fmla="*/ 7735323 w 12204700"/>
              <a:gd name="connsiteY2" fmla="*/ 741115 h 928339"/>
              <a:gd name="connsiteX3" fmla="*/ 7808201 w 12204700"/>
              <a:gd name="connsiteY3" fmla="*/ 817788 h 928339"/>
              <a:gd name="connsiteX4" fmla="*/ 12204700 w 12204700"/>
              <a:gd name="connsiteY4" fmla="*/ 817788 h 928339"/>
              <a:gd name="connsiteX5" fmla="*/ 12204700 w 12204700"/>
              <a:gd name="connsiteY5" fmla="*/ 928339 h 928339"/>
              <a:gd name="connsiteX6" fmla="*/ 7516586 w 12204700"/>
              <a:gd name="connsiteY6" fmla="*/ 928339 h 928339"/>
              <a:gd name="connsiteX7" fmla="*/ 7516586 w 12204700"/>
              <a:gd name="connsiteY7" fmla="*/ 927100 h 928339"/>
              <a:gd name="connsiteX8" fmla="*/ 0 w 12204700"/>
              <a:gd name="connsiteY8" fmla="*/ 927100 h 928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04700" h="928339">
                <a:moveTo>
                  <a:pt x="0" y="0"/>
                </a:moveTo>
                <a:lnTo>
                  <a:pt x="6902450" y="25400"/>
                </a:lnTo>
                <a:cubicBezTo>
                  <a:pt x="7511785" y="60590"/>
                  <a:pt x="7395914" y="327522"/>
                  <a:pt x="7735323" y="741115"/>
                </a:cubicBezTo>
                <a:lnTo>
                  <a:pt x="7808201" y="817788"/>
                </a:lnTo>
                <a:lnTo>
                  <a:pt x="12204700" y="817788"/>
                </a:lnTo>
                <a:lnTo>
                  <a:pt x="12204700" y="928339"/>
                </a:lnTo>
                <a:lnTo>
                  <a:pt x="7516586" y="928339"/>
                </a:lnTo>
                <a:lnTo>
                  <a:pt x="7516586" y="927100"/>
                </a:lnTo>
                <a:lnTo>
                  <a:pt x="0" y="927100"/>
                </a:lnTo>
                <a:close/>
              </a:path>
            </a:pathLst>
          </a:custGeom>
          <a:solidFill>
            <a:srgbClr val="203864"/>
          </a:solidFill>
          <a:ln>
            <a:noFill/>
          </a:ln>
          <a:effectLst>
            <a:outerShdw blurRad="50800" dist="38100" dir="5400000" algn="t"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mn-ea"/>
              <a:sym typeface="+mn-lt"/>
            </a:endParaRPr>
          </a:p>
        </p:txBody>
      </p:sp>
      <p:sp>
        <p:nvSpPr>
          <p:cNvPr id="1048597" name="文本框 2"/>
          <p:cNvSpPr txBox="1"/>
          <p:nvPr/>
        </p:nvSpPr>
        <p:spPr>
          <a:xfrm>
            <a:off x="2099310" y="2115820"/>
            <a:ext cx="7924800" cy="769441"/>
          </a:xfrm>
          <a:prstGeom prst="rect">
            <a:avLst/>
          </a:prstGeom>
          <a:noFill/>
        </p:spPr>
        <p:txBody>
          <a:bodyPr wrap="square" rtlCol="0">
            <a:spAutoFit/>
          </a:bodyPr>
          <a:lstStyle/>
          <a:p>
            <a:pPr algn="ctr"/>
            <a:r>
              <a:rPr lang="zh-CN" altLang="en-US" sz="4400" b="1" smtClean="0">
                <a:gradFill>
                  <a:gsLst>
                    <a:gs pos="0">
                      <a:srgbClr val="E30000"/>
                    </a:gs>
                    <a:gs pos="100000">
                      <a:srgbClr val="760303"/>
                    </a:gs>
                  </a:gsLst>
                  <a:lin scaled="0"/>
                </a:gradFill>
                <a:latin typeface="微软雅黑" panose="020B0503020204020204" charset="-122"/>
                <a:ea typeface="微软雅黑" panose="020B0503020204020204" charset="-122"/>
                <a:cs typeface="+mn-ea"/>
                <a:sym typeface="+mn-ea"/>
              </a:rPr>
              <a:t>专</a:t>
            </a:r>
            <a:r>
              <a:rPr lang="zh-CN" altLang="en-US" sz="4400" b="1" smtClean="0">
                <a:gradFill>
                  <a:gsLst>
                    <a:gs pos="0">
                      <a:srgbClr val="E30000"/>
                    </a:gs>
                    <a:gs pos="100000">
                      <a:srgbClr val="760303"/>
                    </a:gs>
                  </a:gsLst>
                  <a:lin scaled="0"/>
                </a:gradFill>
                <a:latin typeface="微软雅黑" panose="020B0503020204020204" charset="-122"/>
                <a:ea typeface="微软雅黑" panose="020B0503020204020204" charset="-122"/>
                <a:cs typeface="+mn-ea"/>
                <a:sym typeface="+mn-ea"/>
              </a:rPr>
              <a:t>题五</a:t>
            </a:r>
            <a:r>
              <a:rPr lang="en-US" altLang="zh-CN" sz="4400" b="1" smtClean="0">
                <a:gradFill>
                  <a:gsLst>
                    <a:gs pos="0">
                      <a:srgbClr val="E30000"/>
                    </a:gs>
                    <a:gs pos="100000">
                      <a:srgbClr val="760303"/>
                    </a:gs>
                  </a:gsLst>
                  <a:lin scaled="0"/>
                </a:gradFill>
                <a:latin typeface="微软雅黑" panose="020B0503020204020204" charset="-122"/>
                <a:ea typeface="微软雅黑" panose="020B0503020204020204" charset="-122"/>
                <a:cs typeface="+mn-ea"/>
                <a:sym typeface="+mn-ea"/>
              </a:rPr>
              <a:t>  </a:t>
            </a:r>
            <a:r>
              <a:rPr lang="zh-CN" altLang="en-US" sz="4400" b="1" smtClean="0">
                <a:gradFill>
                  <a:gsLst>
                    <a:gs pos="0">
                      <a:srgbClr val="E30000"/>
                    </a:gs>
                    <a:gs pos="100000">
                      <a:srgbClr val="760303"/>
                    </a:gs>
                  </a:gsLst>
                  <a:lin scaled="0"/>
                </a:gradFill>
                <a:latin typeface="微软雅黑" panose="020B0503020204020204" charset="-122"/>
                <a:ea typeface="微软雅黑" panose="020B0503020204020204" charset="-122"/>
                <a:cs typeface="+mn-ea"/>
                <a:sym typeface="+mn-ea"/>
              </a:rPr>
              <a:t>身心健</a:t>
            </a:r>
            <a:r>
              <a:rPr lang="zh-CN" altLang="en-US" sz="4400" b="1" smtClean="0">
                <a:gradFill>
                  <a:gsLst>
                    <a:gs pos="0">
                      <a:srgbClr val="E30000"/>
                    </a:gs>
                    <a:gs pos="100000">
                      <a:srgbClr val="760303"/>
                    </a:gs>
                  </a:gsLst>
                  <a:lin scaled="0"/>
                </a:gradFill>
                <a:latin typeface="微软雅黑" panose="020B0503020204020204" charset="-122"/>
                <a:ea typeface="微软雅黑" panose="020B0503020204020204" charset="-122"/>
                <a:cs typeface="+mn-ea"/>
                <a:sym typeface="+mn-ea"/>
              </a:rPr>
              <a:t>康</a:t>
            </a:r>
            <a:r>
              <a:rPr lang="zh-CN" altLang="en-US" sz="4400" b="1" smtClean="0">
                <a:gradFill>
                  <a:gsLst>
                    <a:gs pos="0">
                      <a:srgbClr val="E30000"/>
                    </a:gs>
                    <a:gs pos="100000">
                      <a:srgbClr val="760303"/>
                    </a:gs>
                  </a:gsLst>
                  <a:lin scaled="0"/>
                </a:gradFill>
                <a:latin typeface="微软雅黑" panose="020B0503020204020204" charset="-122"/>
                <a:ea typeface="微软雅黑" panose="020B0503020204020204" charset="-122"/>
                <a:cs typeface="+mn-ea"/>
                <a:sym typeface="+mn-ea"/>
              </a:rPr>
              <a:t>与情绪管</a:t>
            </a:r>
            <a:r>
              <a:rPr lang="zh-CN" altLang="en-US" sz="4400" b="1" dirty="0" smtClean="0">
                <a:gradFill>
                  <a:gsLst>
                    <a:gs pos="0">
                      <a:srgbClr val="E30000"/>
                    </a:gs>
                    <a:gs pos="100000">
                      <a:srgbClr val="760303"/>
                    </a:gs>
                  </a:gsLst>
                  <a:lin scaled="0"/>
                </a:gradFill>
                <a:latin typeface="微软雅黑" panose="020B0503020204020204" charset="-122"/>
                <a:ea typeface="微软雅黑" panose="020B0503020204020204" charset="-122"/>
                <a:cs typeface="+mn-ea"/>
                <a:sym typeface="+mn-ea"/>
              </a:rPr>
              <a:t>理</a:t>
            </a:r>
          </a:p>
        </p:txBody>
      </p:sp>
      <p:sp>
        <p:nvSpPr>
          <p:cNvPr id="1048594" name="文本框 41"/>
          <p:cNvSpPr txBox="1"/>
          <p:nvPr/>
        </p:nvSpPr>
        <p:spPr>
          <a:xfrm>
            <a:off x="4422140" y="3438525"/>
            <a:ext cx="3607435" cy="460375"/>
          </a:xfrm>
          <a:prstGeom prst="rect">
            <a:avLst/>
          </a:prstGeom>
          <a:noFill/>
        </p:spPr>
        <p:txBody>
          <a:bodyPr wrap="square" rtlCol="0">
            <a:spAutoFit/>
          </a:bodyPr>
          <a:lstStyle/>
          <a:p>
            <a:r>
              <a:rPr lang="zh-CN" altLang="en-US" sz="2400" b="1" dirty="0" smtClean="0">
                <a:solidFill>
                  <a:schemeClr val="tx1"/>
                </a:solidFill>
                <a:latin typeface="微软雅黑" panose="020B0503020204020204" charset="-122"/>
                <a:ea typeface="微软雅黑" panose="020B0503020204020204" charset="-122"/>
                <a:cs typeface="+mn-ea"/>
                <a:sym typeface="+mn-lt"/>
              </a:rPr>
              <a:t>任课教师：</a:t>
            </a:r>
            <a:r>
              <a:rPr lang="en-US" sz="2400" b="1" dirty="0" smtClean="0">
                <a:solidFill>
                  <a:schemeClr val="tx1"/>
                </a:solidFill>
                <a:latin typeface="微软雅黑" panose="020B0503020204020204" charset="-122"/>
                <a:ea typeface="微软雅黑" panose="020B0503020204020204" charset="-122"/>
                <a:cs typeface="+mn-ea"/>
                <a:sym typeface="+mn-lt"/>
              </a:rPr>
              <a:t>xxx</a:t>
            </a:r>
            <a:r>
              <a:rPr lang="en-US" altLang="zh-CN" sz="2400" b="1" dirty="0" smtClean="0">
                <a:solidFill>
                  <a:schemeClr val="tx1"/>
                </a:solidFill>
                <a:latin typeface="微软雅黑" panose="020B0503020204020204" charset="-122"/>
                <a:ea typeface="微软雅黑" panose="020B0503020204020204" charset="-122"/>
                <a:cs typeface="+mn-ea"/>
                <a:sym typeface="+mn-lt"/>
              </a:rPr>
              <a:t>  </a:t>
            </a:r>
          </a:p>
        </p:txBody>
      </p:sp>
    </p:spTree>
  </p:cSld>
  <p:clrMapOvr>
    <a:masterClrMapping/>
  </p:clrMapOvr>
  <mc:AlternateContent xmlns:mc="http://schemas.openxmlformats.org/markup-compatibility/2006" xmlns:p14="http://schemas.microsoft.com/office/powerpoint/2010/main">
    <mc:Choice Requires="p14">
      <p:transition spd="slow" p14:dur="2000">
        <p:cut/>
      </p:transition>
    </mc:Choice>
    <mc:Fallback xmlns="">
      <p:transition spd="slow">
        <p:cu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032760" y="462280"/>
            <a:ext cx="6900545" cy="583565"/>
          </a:xfrm>
          <a:prstGeom prst="rect">
            <a:avLst/>
          </a:prstGeom>
          <a:noFill/>
        </p:spPr>
        <p:txBody>
          <a:bodyPr wrap="square" rtlCol="0">
            <a:spAutoFit/>
          </a:bodyPr>
          <a:lstStyle/>
          <a:p>
            <a:pPr algn="ctr"/>
            <a:r>
              <a:rPr lang="zh-CN" altLang="en-US" sz="3200" b="1" smtClean="0"/>
              <a:t>一、情绪管理的原则</a:t>
            </a:r>
            <a:endParaRPr lang="zh-CN" altLang="en-US" sz="3200" b="1"/>
          </a:p>
        </p:txBody>
      </p:sp>
      <p:sp>
        <p:nvSpPr>
          <p:cNvPr id="21" name="标题 1"/>
          <p:cNvSpPr txBox="1"/>
          <p:nvPr/>
        </p:nvSpPr>
        <p:spPr>
          <a:xfrm>
            <a:off x="718820" y="1781810"/>
            <a:ext cx="10952480" cy="3901440"/>
          </a:xfrm>
          <a:prstGeom prst="rect">
            <a:avLst/>
          </a:prstGeom>
          <a:noFill/>
          <a:ln w="9525" cap="sq">
            <a:noFill/>
            <a:miter/>
          </a:ln>
        </p:spPr>
        <p:txBody>
          <a:bodyPr vert="horz" wrap="square" lIns="0" tIns="0" rIns="0" bIns="0" rtlCol="0" anchor="t"/>
          <a:lstStyle/>
          <a:p>
            <a:pPr indent="609600" algn="l" fontAlgn="auto">
              <a:lnSpc>
                <a:spcPct val="150000"/>
              </a:lnSpc>
              <a:extLst>
                <a:ext uri="{35155182-B16C-46BC-9424-99874614C6A1}">
                  <wpsdc:indentchars xmlns:wpsdc="http://www.wps.cn/officeDocument/2017/drawingmlCustomData" xmlns="" val="200" checksum="4158780845"/>
                </a:ext>
              </a:extLst>
            </a:pPr>
            <a:endParaRPr lang="zh-CN" altLang="en-US" sz="2400" b="1"/>
          </a:p>
        </p:txBody>
      </p:sp>
      <p:sp>
        <p:nvSpPr>
          <p:cNvPr id="34" name="标题 1"/>
          <p:cNvSpPr txBox="1"/>
          <p:nvPr/>
        </p:nvSpPr>
        <p:spPr>
          <a:xfrm>
            <a:off x="771249" y="1781810"/>
            <a:ext cx="10036175" cy="3571875"/>
          </a:xfrm>
          <a:prstGeom prst="rect">
            <a:avLst/>
          </a:prstGeom>
          <a:noFill/>
          <a:ln>
            <a:noFill/>
          </a:ln>
        </p:spPr>
        <p:txBody>
          <a:bodyPr vert="horz" wrap="square" lIns="0" tIns="0" rIns="0" bIns="0" rtlCol="0" anchor="ctr"/>
          <a:lstStyle/>
          <a:p>
            <a:pPr algn="l">
              <a:lnSpc>
                <a:spcPct val="150000"/>
              </a:lnSpc>
            </a:pPr>
            <a:r>
              <a:rPr lang="zh-CN" altLang="en-US" sz="2800" b="1" smtClean="0"/>
              <a:t>（一）不</a:t>
            </a:r>
            <a:r>
              <a:rPr lang="zh-CN" altLang="en-US" sz="2800" b="1"/>
              <a:t>责备原则</a:t>
            </a:r>
            <a:endParaRPr lang="zh-CN" altLang="en-US" sz="2800" b="1"/>
          </a:p>
          <a:p>
            <a:pPr algn="l">
              <a:lnSpc>
                <a:spcPct val="150000"/>
              </a:lnSpc>
            </a:pPr>
            <a:r>
              <a:rPr lang="zh-CN" altLang="en-US" sz="2800" b="1" smtClean="0"/>
              <a:t>（二）不</a:t>
            </a:r>
            <a:r>
              <a:rPr lang="zh-CN" altLang="en-US" sz="2800" b="1"/>
              <a:t>逃避原则</a:t>
            </a:r>
            <a:endParaRPr lang="en-US" altLang="zh-CN" sz="2800" b="1"/>
          </a:p>
          <a:p>
            <a:pPr algn="l">
              <a:lnSpc>
                <a:spcPct val="150000"/>
              </a:lnSpc>
            </a:pPr>
            <a:r>
              <a:rPr lang="zh-CN" altLang="en-US" sz="2800" b="1" smtClean="0"/>
              <a:t>（三）不</a:t>
            </a:r>
            <a:r>
              <a:rPr lang="zh-CN" altLang="en-US" sz="2800" b="1"/>
              <a:t>遗忘原则</a:t>
            </a:r>
            <a:endParaRPr lang="en-US" altLang="zh-CN" sz="2800" b="1"/>
          </a:p>
          <a:p>
            <a:pPr algn="l">
              <a:lnSpc>
                <a:spcPct val="150000"/>
              </a:lnSpc>
            </a:pPr>
            <a:r>
              <a:rPr lang="zh-CN" altLang="en-US" sz="2800" b="1" smtClean="0"/>
              <a:t>（四）不</a:t>
            </a:r>
            <a:r>
              <a:rPr lang="zh-CN" altLang="en-US" sz="2800" b="1"/>
              <a:t>委曲求全原则</a:t>
            </a:r>
            <a:endParaRPr lang="zh-CN" altLang="en-US" sz="2800" b="1"/>
          </a:p>
          <a:p>
            <a:pPr algn="l">
              <a:lnSpc>
                <a:spcPct val="150000"/>
              </a:lnSpc>
            </a:pPr>
            <a:endParaRPr lang="zh-CN" altLang="en-US" sz="280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032760" y="462280"/>
            <a:ext cx="6900545" cy="583565"/>
          </a:xfrm>
          <a:prstGeom prst="rect">
            <a:avLst/>
          </a:prstGeom>
          <a:noFill/>
        </p:spPr>
        <p:txBody>
          <a:bodyPr wrap="square" rtlCol="0">
            <a:spAutoFit/>
          </a:bodyPr>
          <a:lstStyle/>
          <a:p>
            <a:pPr algn="ctr"/>
            <a:r>
              <a:rPr lang="zh-CN" altLang="en-US" sz="3200" b="1" smtClean="0"/>
              <a:t>二、大学生情绪健康的标准</a:t>
            </a:r>
            <a:endParaRPr lang="zh-CN" altLang="en-US" sz="3200" b="1"/>
          </a:p>
        </p:txBody>
      </p:sp>
      <p:sp>
        <p:nvSpPr>
          <p:cNvPr id="21" name="标题 1"/>
          <p:cNvSpPr txBox="1"/>
          <p:nvPr/>
        </p:nvSpPr>
        <p:spPr>
          <a:xfrm>
            <a:off x="718820" y="1781810"/>
            <a:ext cx="10952480" cy="3901440"/>
          </a:xfrm>
          <a:prstGeom prst="rect">
            <a:avLst/>
          </a:prstGeom>
          <a:noFill/>
          <a:ln w="9525" cap="sq">
            <a:noFill/>
            <a:miter/>
          </a:ln>
        </p:spPr>
        <p:txBody>
          <a:bodyPr vert="horz" wrap="square" lIns="0" tIns="0" rIns="0" bIns="0" rtlCol="0" anchor="t"/>
          <a:lstStyle/>
          <a:p>
            <a:pPr indent="609600" algn="l" fontAlgn="auto">
              <a:lnSpc>
                <a:spcPct val="150000"/>
              </a:lnSpc>
              <a:extLst>
                <a:ext uri="{35155182-B16C-46BC-9424-99874614C6A1}">
                  <wpsdc:indentchars xmlns:wpsdc="http://www.wps.cn/officeDocument/2017/drawingmlCustomData" xmlns="" val="200" checksum="4158780845"/>
                </a:ext>
              </a:extLst>
            </a:pPr>
            <a:endParaRPr lang="zh-CN" altLang="en-US" sz="2400" b="1"/>
          </a:p>
        </p:txBody>
      </p:sp>
      <p:graphicFrame>
        <p:nvGraphicFramePr>
          <p:cNvPr id="2" name="表格 1"/>
          <p:cNvGraphicFramePr>
            <a:graphicFrameLocks noGrp="1"/>
          </p:cNvGraphicFramePr>
          <p:nvPr>
            <p:extLst>
              <p:ext uri="{D42A27DB-BD31-4B8C-83A1-F6EECF244321}">
                <p14:modId xmlns:p14="http://schemas.microsoft.com/office/powerpoint/2010/main" val="317640117"/>
              </p:ext>
            </p:extLst>
          </p:nvPr>
        </p:nvGraphicFramePr>
        <p:xfrm>
          <a:off x="1609171" y="1535509"/>
          <a:ext cx="9628672" cy="4288024"/>
        </p:xfrm>
        <a:graphic>
          <a:graphicData uri="http://schemas.openxmlformats.org/drawingml/2006/table">
            <a:tbl>
              <a:tblPr firstRow="1" firstCol="1" bandRow="1">
                <a:tableStyleId>{5C22544A-7EE6-4342-B048-85BDC9FD1C3A}</a:tableStyleId>
              </a:tblPr>
              <a:tblGrid>
                <a:gridCol w="2961670">
                  <a:extLst>
                    <a:ext uri="{9D8B030D-6E8A-4147-A177-3AD203B41FA5}">
                      <a16:colId xmlns:a16="http://schemas.microsoft.com/office/drawing/2014/main" val="578463992"/>
                    </a:ext>
                  </a:extLst>
                </a:gridCol>
                <a:gridCol w="6667002">
                  <a:extLst>
                    <a:ext uri="{9D8B030D-6E8A-4147-A177-3AD203B41FA5}">
                      <a16:colId xmlns:a16="http://schemas.microsoft.com/office/drawing/2014/main" val="1990961181"/>
                    </a:ext>
                  </a:extLst>
                </a:gridCol>
              </a:tblGrid>
              <a:tr h="414970">
                <a:tc>
                  <a:txBody>
                    <a:bodyPr/>
                    <a:lstStyle/>
                    <a:p>
                      <a:pPr algn="ctr">
                        <a:lnSpc>
                          <a:spcPct val="150000"/>
                        </a:lnSpc>
                        <a:spcAft>
                          <a:spcPts val="0"/>
                        </a:spcAft>
                      </a:pPr>
                      <a:r>
                        <a:rPr lang="zh-CN" sz="1600" kern="100">
                          <a:effectLst/>
                        </a:rPr>
                        <a:t>维度</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algn="ctr" defTabSz="914400" rtl="0" eaLnBrk="1" latinLnBrk="0" hangingPunct="1">
                        <a:lnSpc>
                          <a:spcPct val="150000"/>
                        </a:lnSpc>
                        <a:spcAft>
                          <a:spcPts val="0"/>
                        </a:spcAft>
                      </a:pPr>
                      <a:r>
                        <a:rPr lang="zh-CN" sz="1600" b="1" kern="100">
                          <a:solidFill>
                            <a:schemeClr val="lt1"/>
                          </a:solidFill>
                          <a:effectLst/>
                          <a:latin typeface="+mn-lt"/>
                          <a:ea typeface="+mn-ea"/>
                          <a:cs typeface="+mn-cs"/>
                        </a:rPr>
                        <a:t>表现</a:t>
                      </a:r>
                    </a:p>
                  </a:txBody>
                  <a:tcPr marL="68580" marR="68580" marT="0" marB="0"/>
                </a:tc>
                <a:extLst>
                  <a:ext uri="{0D108BD9-81ED-4DB2-BD59-A6C34878D82A}">
                    <a16:rowId xmlns:a16="http://schemas.microsoft.com/office/drawing/2014/main" val="986302083"/>
                  </a:ext>
                </a:extLst>
              </a:tr>
              <a:tr h="1106587">
                <a:tc>
                  <a:txBody>
                    <a:bodyPr/>
                    <a:lstStyle/>
                    <a:p>
                      <a:pPr algn="ctr">
                        <a:lnSpc>
                          <a:spcPct val="150000"/>
                        </a:lnSpc>
                        <a:spcAft>
                          <a:spcPts val="0"/>
                        </a:spcAft>
                      </a:pPr>
                      <a:r>
                        <a:rPr lang="zh-CN" sz="1600" kern="0">
                          <a:effectLst/>
                        </a:rPr>
                        <a:t>认知维度</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a:lnSpc>
                          <a:spcPct val="150000"/>
                        </a:lnSpc>
                        <a:spcAft>
                          <a:spcPts val="0"/>
                        </a:spcAft>
                      </a:pPr>
                      <a:r>
                        <a:rPr lang="zh-CN" sz="1600" kern="0">
                          <a:effectLst/>
                        </a:rPr>
                        <a:t>（</a:t>
                      </a:r>
                      <a:r>
                        <a:rPr lang="en-US" sz="1600" kern="0">
                          <a:effectLst/>
                        </a:rPr>
                        <a:t>1</a:t>
                      </a:r>
                      <a:r>
                        <a:rPr lang="zh-CN" sz="1600" kern="0">
                          <a:effectLst/>
                        </a:rPr>
                        <a:t>）具有理性客观的认知方式，能够以开放、包容的心态对待生活事件</a:t>
                      </a:r>
                      <a:endParaRPr lang="zh-CN" sz="1600" kern="100">
                        <a:effectLst/>
                      </a:endParaRPr>
                    </a:p>
                    <a:p>
                      <a:pPr algn="l">
                        <a:lnSpc>
                          <a:spcPct val="150000"/>
                        </a:lnSpc>
                        <a:spcAft>
                          <a:spcPts val="0"/>
                        </a:spcAft>
                      </a:pPr>
                      <a:r>
                        <a:rPr lang="zh-CN" sz="1600" kern="0">
                          <a:effectLst/>
                        </a:rPr>
                        <a:t>（</a:t>
                      </a:r>
                      <a:r>
                        <a:rPr lang="en-US" sz="1600" kern="0">
                          <a:effectLst/>
                        </a:rPr>
                        <a:t>2</a:t>
                      </a:r>
                      <a:r>
                        <a:rPr lang="zh-CN" sz="1600" kern="0">
                          <a:effectLst/>
                        </a:rPr>
                        <a:t>）建立合理的认知评价体系，不过度放大或缩小事件影响</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341084907"/>
                  </a:ext>
                </a:extLst>
              </a:tr>
              <a:tr h="1106587">
                <a:tc>
                  <a:txBody>
                    <a:bodyPr/>
                    <a:lstStyle/>
                    <a:p>
                      <a:pPr algn="ctr">
                        <a:lnSpc>
                          <a:spcPct val="150000"/>
                        </a:lnSpc>
                        <a:spcAft>
                          <a:spcPts val="0"/>
                        </a:spcAft>
                      </a:pPr>
                      <a:r>
                        <a:rPr lang="zh-CN" sz="1600" kern="0">
                          <a:effectLst/>
                        </a:rPr>
                        <a:t>情绪表达维度</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a:lnSpc>
                          <a:spcPct val="150000"/>
                        </a:lnSpc>
                        <a:spcAft>
                          <a:spcPts val="0"/>
                        </a:spcAft>
                      </a:pPr>
                      <a:r>
                        <a:rPr lang="zh-CN" sz="1600" kern="0">
                          <a:effectLst/>
                        </a:rPr>
                        <a:t>（</a:t>
                      </a:r>
                      <a:r>
                        <a:rPr lang="en-US" sz="1600" kern="0">
                          <a:effectLst/>
                        </a:rPr>
                        <a:t>1</a:t>
                      </a:r>
                      <a:r>
                        <a:rPr lang="zh-CN" sz="1600" kern="0">
                          <a:effectLst/>
                        </a:rPr>
                        <a:t>）具备准确识别和恰当表达情绪的能力</a:t>
                      </a:r>
                      <a:endParaRPr lang="zh-CN" sz="1600" kern="100">
                        <a:effectLst/>
                      </a:endParaRPr>
                    </a:p>
                    <a:p>
                      <a:pPr algn="l">
                        <a:lnSpc>
                          <a:spcPct val="150000"/>
                        </a:lnSpc>
                        <a:spcAft>
                          <a:spcPts val="0"/>
                        </a:spcAft>
                      </a:pPr>
                      <a:r>
                        <a:rPr lang="zh-CN" sz="1600" kern="0">
                          <a:effectLst/>
                        </a:rPr>
                        <a:t>（</a:t>
                      </a:r>
                      <a:r>
                        <a:rPr lang="en-US" sz="1600" kern="0">
                          <a:effectLst/>
                        </a:rPr>
                        <a:t>2</a:t>
                      </a:r>
                      <a:r>
                        <a:rPr lang="zh-CN" sz="1600" kern="0">
                          <a:effectLst/>
                        </a:rPr>
                        <a:t>）情绪反应与情境刺激相匹配，既不过度压抑也不过度宣泄</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75555698"/>
                  </a:ext>
                </a:extLst>
              </a:tr>
              <a:tr h="829940">
                <a:tc>
                  <a:txBody>
                    <a:bodyPr/>
                    <a:lstStyle/>
                    <a:p>
                      <a:pPr algn="ctr">
                        <a:lnSpc>
                          <a:spcPct val="150000"/>
                        </a:lnSpc>
                        <a:spcAft>
                          <a:spcPts val="0"/>
                        </a:spcAft>
                      </a:pPr>
                      <a:r>
                        <a:rPr lang="zh-CN" sz="1600" kern="0">
                          <a:effectLst/>
                        </a:rPr>
                        <a:t>行为适应维度</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a:lnSpc>
                          <a:spcPct val="150000"/>
                        </a:lnSpc>
                        <a:spcAft>
                          <a:spcPts val="0"/>
                        </a:spcAft>
                      </a:pPr>
                      <a:r>
                        <a:rPr lang="zh-CN" sz="1600" kern="0">
                          <a:effectLst/>
                        </a:rPr>
                        <a:t>（</a:t>
                      </a:r>
                      <a:r>
                        <a:rPr lang="en-US" sz="1600" kern="0">
                          <a:effectLst/>
                        </a:rPr>
                        <a:t>1</a:t>
                      </a:r>
                      <a:r>
                        <a:rPr lang="zh-CN" sz="1600" kern="0">
                          <a:effectLst/>
                        </a:rPr>
                        <a:t>）保持情绪状态的相对稳定性</a:t>
                      </a:r>
                      <a:endParaRPr lang="zh-CN" sz="1600" kern="100">
                        <a:effectLst/>
                      </a:endParaRPr>
                    </a:p>
                    <a:p>
                      <a:pPr algn="l">
                        <a:lnSpc>
                          <a:spcPct val="150000"/>
                        </a:lnSpc>
                        <a:spcAft>
                          <a:spcPts val="0"/>
                        </a:spcAft>
                      </a:pPr>
                      <a:r>
                        <a:rPr lang="zh-CN" sz="1600" kern="0">
                          <a:effectLst/>
                        </a:rPr>
                        <a:t>（</a:t>
                      </a:r>
                      <a:r>
                        <a:rPr lang="en-US" sz="1600" kern="0">
                          <a:effectLst/>
                        </a:rPr>
                        <a:t>2</a:t>
                      </a:r>
                      <a:r>
                        <a:rPr lang="zh-CN" sz="1600" kern="0">
                          <a:effectLst/>
                        </a:rPr>
                        <a:t>）能够运用建设性的方式调节负面情绪</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783353181"/>
                  </a:ext>
                </a:extLst>
              </a:tr>
              <a:tr h="829940">
                <a:tc>
                  <a:txBody>
                    <a:bodyPr/>
                    <a:lstStyle/>
                    <a:p>
                      <a:pPr algn="ctr">
                        <a:lnSpc>
                          <a:spcPct val="150000"/>
                        </a:lnSpc>
                        <a:spcAft>
                          <a:spcPts val="0"/>
                        </a:spcAft>
                      </a:pPr>
                      <a:r>
                        <a:rPr lang="zh-CN" sz="1600" kern="0">
                          <a:effectLst/>
                        </a:rPr>
                        <a:t>人际互动维度</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a:lnSpc>
                          <a:spcPct val="150000"/>
                        </a:lnSpc>
                        <a:spcAft>
                          <a:spcPts val="0"/>
                        </a:spcAft>
                      </a:pPr>
                      <a:r>
                        <a:rPr lang="zh-CN" sz="1600" kern="0">
                          <a:effectLst/>
                        </a:rPr>
                        <a:t>（</a:t>
                      </a:r>
                      <a:r>
                        <a:rPr lang="en-US" sz="1600" kern="0">
                          <a:effectLst/>
                        </a:rPr>
                        <a:t>1</a:t>
                      </a:r>
                      <a:r>
                        <a:rPr lang="zh-CN" sz="1600" kern="0">
                          <a:effectLst/>
                        </a:rPr>
                        <a:t>）在人际交往中保持情绪界限，不过度卷入他人情绪</a:t>
                      </a:r>
                      <a:endParaRPr lang="zh-CN" sz="1600" kern="100">
                        <a:effectLst/>
                      </a:endParaRPr>
                    </a:p>
                    <a:p>
                      <a:pPr algn="l">
                        <a:lnSpc>
                          <a:spcPct val="150000"/>
                        </a:lnSpc>
                        <a:spcAft>
                          <a:spcPts val="0"/>
                        </a:spcAft>
                      </a:pPr>
                      <a:r>
                        <a:rPr lang="zh-CN" sz="1600" kern="0">
                          <a:effectLst/>
                        </a:rPr>
                        <a:t>（</a:t>
                      </a:r>
                      <a:r>
                        <a:rPr lang="en-US" sz="1600" kern="0">
                          <a:effectLst/>
                        </a:rPr>
                        <a:t>2</a:t>
                      </a:r>
                      <a:r>
                        <a:rPr lang="zh-CN" sz="1600" kern="0">
                          <a:effectLst/>
                        </a:rPr>
                        <a:t>）能够建立支持性的情绪交流模式</a:t>
                      </a:r>
                      <a:endParaRPr lang="zh-CN" sz="16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551845828"/>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799888" y="595438"/>
            <a:ext cx="6356985" cy="583565"/>
          </a:xfrm>
          <a:prstGeom prst="rect">
            <a:avLst/>
          </a:prstGeom>
          <a:noFill/>
        </p:spPr>
        <p:txBody>
          <a:bodyPr wrap="square" rtlCol="0">
            <a:spAutoFit/>
          </a:bodyPr>
          <a:lstStyle/>
          <a:p>
            <a:pPr algn="ctr"/>
            <a:r>
              <a:rPr lang="zh-CN" altLang="en-US" sz="3200" b="1" smtClean="0"/>
              <a:t>三、情绪管理的方法</a:t>
            </a:r>
            <a:endParaRPr lang="zh-CN" altLang="en-US" sz="3200" b="1"/>
          </a:p>
        </p:txBody>
      </p:sp>
      <p:grpSp>
        <p:nvGrpSpPr>
          <p:cNvPr id="2" name="组合 1"/>
          <p:cNvGrpSpPr/>
          <p:nvPr>
            <p:custDataLst>
              <p:tags r:id="rId1"/>
            </p:custDataLst>
          </p:nvPr>
        </p:nvGrpSpPr>
        <p:grpSpPr>
          <a:xfrm>
            <a:off x="1124441" y="1515258"/>
            <a:ext cx="9639300" cy="4965065"/>
            <a:chOff x="261" y="3643"/>
            <a:chExt cx="15180" cy="7819"/>
          </a:xfrm>
        </p:grpSpPr>
        <p:sp>
          <p:nvSpPr>
            <p:cNvPr id="4" name="标题 1"/>
            <p:cNvSpPr txBox="1"/>
            <p:nvPr>
              <p:custDataLst>
                <p:tags r:id="rId2"/>
              </p:custDataLst>
            </p:nvPr>
          </p:nvSpPr>
          <p:spPr>
            <a:xfrm rot="9125540">
              <a:off x="1154" y="3643"/>
              <a:ext cx="3491" cy="3442"/>
            </a:xfrm>
            <a:prstGeom prst="arc">
              <a:avLst>
                <a:gd name="adj1" fmla="val 16200000"/>
                <a:gd name="adj2" fmla="val 9646559"/>
              </a:avLst>
            </a:prstGeom>
            <a:noFill/>
            <a:ln w="76200" cap="rnd">
              <a:gradFill>
                <a:gsLst>
                  <a:gs pos="20000">
                    <a:schemeClr val="tx1">
                      <a:lumMod val="50000"/>
                      <a:lumOff val="50000"/>
                      <a:alpha val="30000"/>
                    </a:schemeClr>
                  </a:gs>
                  <a:gs pos="100000">
                    <a:schemeClr val="tx1">
                      <a:lumMod val="50000"/>
                      <a:lumOff val="50000"/>
                      <a:alpha val="0"/>
                    </a:schemeClr>
                  </a:gs>
                </a:gsLst>
                <a:lin ang="12000000" scaled="0"/>
              </a:gradFill>
              <a:round/>
            </a:ln>
          </p:spPr>
          <p:txBody>
            <a:bodyPr vert="horz" wrap="square" lIns="91440" tIns="45720" rIns="91440" bIns="45720" rtlCol="0" anchor="ctr"/>
            <a:lstStyle/>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5" name="标题 1"/>
            <p:cNvSpPr txBox="1"/>
            <p:nvPr>
              <p:custDataLst>
                <p:tags r:id="rId3"/>
              </p:custDataLst>
            </p:nvPr>
          </p:nvSpPr>
          <p:spPr>
            <a:xfrm>
              <a:off x="3624" y="3787"/>
              <a:ext cx="877" cy="877"/>
            </a:xfrm>
            <a:prstGeom prst="ellipse">
              <a:avLst/>
            </a:prstGeom>
            <a:gradFill>
              <a:gsLst>
                <a:gs pos="0">
                  <a:schemeClr val="accent1">
                    <a:lumMod val="60000"/>
                    <a:lumOff val="40000"/>
                  </a:schemeClr>
                </a:gs>
                <a:gs pos="60000">
                  <a:schemeClr val="accent1"/>
                </a:gs>
              </a:gsLst>
              <a:lin ang="2700000" scaled="0"/>
            </a:gradFill>
            <a:ln w="57150" cap="rnd">
              <a:noFill/>
              <a:round/>
            </a:ln>
            <a:effectLst>
              <a:outerShdw blurRad="76200" dist="50800" dir="5400000" algn="ctr" rotWithShape="0">
                <a:schemeClr val="accent1">
                  <a:alpha val="20000"/>
                </a:schemeClr>
              </a:outerShdw>
            </a:effectLst>
          </p:spPr>
          <p:txBody>
            <a:bodyPr vert="horz" wrap="square" lIns="91440" tIns="45720" rIns="91440" bIns="45720" rtlCol="0" anchor="ctr"/>
            <a:lstStyle/>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6" name="标题 1"/>
            <p:cNvSpPr txBox="1"/>
            <p:nvPr>
              <p:custDataLst>
                <p:tags r:id="rId4"/>
              </p:custDataLst>
            </p:nvPr>
          </p:nvSpPr>
          <p:spPr>
            <a:xfrm>
              <a:off x="3872" y="4035"/>
              <a:ext cx="380" cy="380"/>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2700" cap="rnd">
              <a:noFill/>
              <a:round/>
            </a:ln>
            <a:effectLst/>
          </p:spPr>
          <p:txBody>
            <a:bodyPr vert="horz" wrap="square" lIns="91440" tIns="45720" rIns="91440" bIns="45720" rtlCol="0" anchor="ctr"/>
            <a:lstStyle/>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7" name="标题 1"/>
            <p:cNvSpPr txBox="1"/>
            <p:nvPr>
              <p:custDataLst>
                <p:tags r:id="rId5"/>
              </p:custDataLst>
            </p:nvPr>
          </p:nvSpPr>
          <p:spPr>
            <a:xfrm rot="9125540">
              <a:off x="10550" y="3643"/>
              <a:ext cx="3491" cy="3442"/>
            </a:xfrm>
            <a:prstGeom prst="arc">
              <a:avLst>
                <a:gd name="adj1" fmla="val 16200000"/>
                <a:gd name="adj2" fmla="val 9646559"/>
              </a:avLst>
            </a:prstGeom>
            <a:noFill/>
            <a:ln w="76200" cap="rnd">
              <a:gradFill>
                <a:gsLst>
                  <a:gs pos="20000">
                    <a:schemeClr val="tx1">
                      <a:lumMod val="50000"/>
                      <a:lumOff val="50000"/>
                      <a:alpha val="30000"/>
                    </a:schemeClr>
                  </a:gs>
                  <a:gs pos="100000">
                    <a:schemeClr val="tx1">
                      <a:lumMod val="50000"/>
                      <a:lumOff val="50000"/>
                      <a:alpha val="0"/>
                    </a:schemeClr>
                  </a:gs>
                </a:gsLst>
                <a:lin ang="12000000" scaled="0"/>
              </a:gradFill>
              <a:round/>
            </a:ln>
          </p:spPr>
          <p:txBody>
            <a:bodyPr vert="horz" wrap="square" lIns="91440" tIns="45720" rIns="91440" bIns="45720" rtlCol="0" anchor="ctr"/>
            <a:lstStyle/>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9" name="标题 1"/>
            <p:cNvSpPr txBox="1"/>
            <p:nvPr>
              <p:custDataLst>
                <p:tags r:id="rId6"/>
              </p:custDataLst>
            </p:nvPr>
          </p:nvSpPr>
          <p:spPr>
            <a:xfrm>
              <a:off x="13020" y="3787"/>
              <a:ext cx="877" cy="877"/>
            </a:xfrm>
            <a:prstGeom prst="ellipse">
              <a:avLst/>
            </a:prstGeom>
            <a:gradFill>
              <a:gsLst>
                <a:gs pos="0">
                  <a:schemeClr val="accent2">
                    <a:lumMod val="60000"/>
                    <a:lumOff val="40000"/>
                  </a:schemeClr>
                </a:gs>
                <a:gs pos="60000">
                  <a:schemeClr val="accent2"/>
                </a:gs>
              </a:gsLst>
              <a:lin ang="2700000" scaled="0"/>
            </a:gradFill>
            <a:ln w="57150" cap="rnd">
              <a:noFill/>
              <a:round/>
            </a:ln>
            <a:effectLst>
              <a:outerShdw blurRad="76200" dist="50800" dir="5400000" algn="ctr" rotWithShape="0">
                <a:schemeClr val="accent2">
                  <a:alpha val="20000"/>
                </a:schemeClr>
              </a:outerShdw>
            </a:effectLst>
          </p:spPr>
          <p:txBody>
            <a:bodyPr vert="horz" wrap="square" lIns="91440" tIns="45720" rIns="91440" bIns="45720" rtlCol="0" anchor="ctr"/>
            <a:lstStyle/>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10" name="标题 1"/>
            <p:cNvSpPr txBox="1"/>
            <p:nvPr>
              <p:custDataLst>
                <p:tags r:id="rId7"/>
              </p:custDataLst>
            </p:nvPr>
          </p:nvSpPr>
          <p:spPr>
            <a:xfrm>
              <a:off x="13269" y="4049"/>
              <a:ext cx="380" cy="352"/>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2700" cap="rnd">
              <a:noFill/>
              <a:round/>
            </a:ln>
            <a:effectLst/>
          </p:spPr>
          <p:txBody>
            <a:bodyPr vert="horz" wrap="square" lIns="91440" tIns="45720" rIns="91440" bIns="45720" rtlCol="0" anchor="ctr"/>
            <a:lstStyle/>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13" name="标题 1"/>
            <p:cNvSpPr txBox="1"/>
            <p:nvPr>
              <p:custDataLst>
                <p:tags r:id="rId8"/>
              </p:custDataLst>
            </p:nvPr>
          </p:nvSpPr>
          <p:spPr>
            <a:xfrm>
              <a:off x="1237" y="5028"/>
              <a:ext cx="4409" cy="388"/>
            </a:xfrm>
            <a:prstGeom prst="rect">
              <a:avLst/>
            </a:prstGeom>
            <a:noFill/>
            <a:ln cap="sq">
              <a:noFill/>
            </a:ln>
            <a:effectLst/>
          </p:spPr>
          <p:txBody>
            <a:bodyPr vert="horz" wrap="square" lIns="0" tIns="0" rIns="0" bIns="0" rtlCol="0" anchor="b"/>
            <a:lstStyle/>
            <a:p>
              <a:pPr algn="ctr">
                <a:lnSpc>
                  <a:spcPct val="130000"/>
                </a:lnSpc>
              </a:pPr>
              <a:r>
                <a:rPr kumimoji="1" lang="zh-CN" altLang="en-US" sz="2400" b="1" smtClean="0">
                  <a:ln w="12700">
                    <a:noFill/>
                  </a:ln>
                  <a:solidFill>
                    <a:srgbClr val="0C5EB8"/>
                  </a:solidFill>
                  <a:latin typeface="微软雅黑" panose="020B0503020204020204" charset="-122"/>
                  <a:ea typeface="微软雅黑" panose="020B0503020204020204" charset="-122"/>
                  <a:cs typeface="Source Han Sans CN Bold" panose="020B0800000000000000" charset="-122"/>
                  <a:sym typeface="+mn-ea"/>
                </a:rPr>
                <a:t>学会转换认知视觉</a:t>
              </a:r>
              <a:endParaRPr kumimoji="1" lang="en-US" altLang="zh-CN" sz="2400" b="1">
                <a:ln w="12700">
                  <a:noFill/>
                </a:ln>
                <a:solidFill>
                  <a:srgbClr val="0C5EB8"/>
                </a:solidFill>
                <a:latin typeface="微软雅黑" panose="020B0503020204020204" charset="-122"/>
                <a:ea typeface="微软雅黑" panose="020B0503020204020204" charset="-122"/>
                <a:cs typeface="Source Han Sans CN Bold" panose="020B0800000000000000" charset="-122"/>
                <a:sym typeface="+mn-ea"/>
              </a:endParaRPr>
            </a:p>
          </p:txBody>
        </p:sp>
        <p:sp>
          <p:nvSpPr>
            <p:cNvPr id="14" name="标题 1"/>
            <p:cNvSpPr txBox="1"/>
            <p:nvPr>
              <p:custDataLst>
                <p:tags r:id="rId9"/>
              </p:custDataLst>
            </p:nvPr>
          </p:nvSpPr>
          <p:spPr>
            <a:xfrm>
              <a:off x="261" y="5654"/>
              <a:ext cx="6915" cy="5808"/>
            </a:xfrm>
            <a:prstGeom prst="rect">
              <a:avLst/>
            </a:prstGeom>
            <a:noFill/>
            <a:ln>
              <a:noFill/>
            </a:ln>
          </p:spPr>
          <p:txBody>
            <a:bodyPr vert="horz" wrap="square" lIns="0" tIns="0" rIns="0" bIns="0" rtlCol="0" anchor="t"/>
            <a:lstStyle/>
            <a:p>
              <a:pPr>
                <a:lnSpc>
                  <a:spcPct val="150000"/>
                </a:lnSpc>
              </a:pPr>
              <a:r>
                <a:rPr kumimoji="1" lang="zh-CN" altLang="en-US" b="1">
                  <a:ln w="12700">
                    <a:noFill/>
                  </a:ln>
                  <a:solidFill>
                    <a:srgbClr val="262626">
                      <a:alpha val="100000"/>
                    </a:srgbClr>
                  </a:solidFill>
                  <a:latin typeface="微软雅黑" panose="020B0503020204020204" charset="-122"/>
                  <a:ea typeface="微软雅黑" panose="020B0503020204020204" charset="-122"/>
                  <a:cs typeface="Source Han Sans" panose="020B0400000000000000" charset="-122"/>
                  <a:sym typeface="+mn-ea"/>
                </a:rPr>
                <a:t>情绪 </a:t>
              </a:r>
              <a:r>
                <a:rPr kumimoji="1" lang="en-US" altLang="zh-CN" b="1">
                  <a:ln w="12700">
                    <a:noFill/>
                  </a:ln>
                  <a:solidFill>
                    <a:srgbClr val="262626">
                      <a:alpha val="100000"/>
                    </a:srgbClr>
                  </a:solidFill>
                  <a:latin typeface="微软雅黑" panose="020B0503020204020204" charset="-122"/>
                  <a:ea typeface="微软雅黑" panose="020B0503020204020204" charset="-122"/>
                  <a:cs typeface="Source Han Sans" panose="020B0400000000000000" charset="-122"/>
                  <a:sym typeface="+mn-ea"/>
                </a:rPr>
                <a:t>ABC </a:t>
              </a:r>
              <a:r>
                <a:rPr kumimoji="1" lang="zh-CN" altLang="en-US" b="1">
                  <a:ln w="12700">
                    <a:noFill/>
                  </a:ln>
                  <a:solidFill>
                    <a:srgbClr val="262626">
                      <a:alpha val="100000"/>
                    </a:srgbClr>
                  </a:solidFill>
                  <a:latin typeface="微软雅黑" panose="020B0503020204020204" charset="-122"/>
                  <a:ea typeface="微软雅黑" panose="020B0503020204020204" charset="-122"/>
                  <a:cs typeface="Source Han Sans" panose="020B0400000000000000" charset="-122"/>
                  <a:sym typeface="+mn-ea"/>
                </a:rPr>
                <a:t>理论认为对事件正确的认知一般会引发适当的行为和情绪反应，而错误的认知往往是不良情绪产生的直接原因。艾利斯认为，人并不是被事情本身所困扰，而是被对该事情的看法困扰</a:t>
              </a:r>
              <a:r>
                <a:rPr kumimoji="1" lang="zh-CN" altLang="en-US" b="1">
                  <a:ln w="12700">
                    <a:noFill/>
                  </a:ln>
                  <a:solidFill>
                    <a:srgbClr val="262626">
                      <a:alpha val="100000"/>
                    </a:srgbClr>
                  </a:solidFill>
                  <a:latin typeface="微软雅黑" panose="020B0503020204020204" charset="-122"/>
                  <a:ea typeface="微软雅黑" panose="020B0503020204020204" charset="-122"/>
                  <a:cs typeface="Source Han Sans" panose="020B0400000000000000" charset="-122"/>
                  <a:sym typeface="+mn-ea"/>
                </a:rPr>
                <a:t>着</a:t>
              </a:r>
              <a:r>
                <a:rPr kumimoji="1" lang="zh-CN" altLang="en-US" b="1">
                  <a:ln w="12700">
                    <a:noFill/>
                  </a:ln>
                  <a:solidFill>
                    <a:srgbClr val="262626">
                      <a:alpha val="100000"/>
                    </a:srgbClr>
                  </a:solidFill>
                  <a:latin typeface="微软雅黑" panose="020B0503020204020204" charset="-122"/>
                  <a:ea typeface="微软雅黑" panose="020B0503020204020204" charset="-122"/>
                  <a:cs typeface="Source Han Sans" panose="020B0400000000000000" charset="-122"/>
                  <a:sym typeface="+mn-ea"/>
                </a:rPr>
                <a:t>。如果调整了对事件的认识和评价，建立正确、合理的观念和认识，情绪困扰就消除了。</a:t>
              </a:r>
              <a:endParaRPr kumimoji="1" lang="en-US" altLang="zh-CN" b="1">
                <a:ln w="12700">
                  <a:noFill/>
                </a:ln>
                <a:solidFill>
                  <a:srgbClr val="262626">
                    <a:alpha val="100000"/>
                  </a:srgbClr>
                </a:solidFill>
                <a:latin typeface="微软雅黑" panose="020B0503020204020204" charset="-122"/>
                <a:ea typeface="微软雅黑" panose="020B0503020204020204" charset="-122"/>
                <a:cs typeface="Source Han Sans" panose="020B0400000000000000" charset="-122"/>
                <a:sym typeface="+mn-ea"/>
              </a:endParaRPr>
            </a:p>
          </p:txBody>
        </p:sp>
        <p:sp>
          <p:nvSpPr>
            <p:cNvPr id="15" name="标题 1"/>
            <p:cNvSpPr txBox="1"/>
            <p:nvPr>
              <p:custDataLst>
                <p:tags r:id="rId10"/>
              </p:custDataLst>
            </p:nvPr>
          </p:nvSpPr>
          <p:spPr>
            <a:xfrm>
              <a:off x="10917" y="4614"/>
              <a:ext cx="4524" cy="801"/>
            </a:xfrm>
            <a:prstGeom prst="rect">
              <a:avLst/>
            </a:prstGeom>
            <a:noFill/>
            <a:ln cap="sq">
              <a:noFill/>
            </a:ln>
            <a:effectLst/>
          </p:spPr>
          <p:txBody>
            <a:bodyPr vert="horz" wrap="square" lIns="0" tIns="0" rIns="0" bIns="0" rtlCol="0" anchor="b"/>
            <a:lstStyle/>
            <a:p>
              <a:pPr algn="l">
                <a:lnSpc>
                  <a:spcPct val="130000"/>
                </a:lnSpc>
              </a:pPr>
              <a:r>
                <a:rPr kumimoji="1" lang="zh-CN" altLang="en-US" sz="2400" b="1" smtClean="0">
                  <a:ln w="12700">
                    <a:noFill/>
                  </a:ln>
                  <a:solidFill>
                    <a:srgbClr val="0C5EB8"/>
                  </a:solidFill>
                  <a:latin typeface="微软雅黑" panose="020B0503020204020204" charset="-122"/>
                  <a:ea typeface="微软雅黑" panose="020B0503020204020204" charset="-122"/>
                  <a:cs typeface="Source Han Sans CN Bold" panose="020B0800000000000000" charset="-122"/>
                  <a:sym typeface="+mn-ea"/>
                </a:rPr>
                <a:t>积极的心理暗示</a:t>
              </a:r>
              <a:endParaRPr kumimoji="1" lang="en-US" altLang="zh-CN" sz="2400" b="1">
                <a:ln w="12700">
                  <a:noFill/>
                </a:ln>
                <a:solidFill>
                  <a:srgbClr val="0C5EB8"/>
                </a:solidFill>
                <a:latin typeface="微软雅黑" panose="020B0503020204020204" charset="-122"/>
                <a:ea typeface="微软雅黑" panose="020B0503020204020204" charset="-122"/>
                <a:cs typeface="Source Han Sans CN Bold" panose="020B0800000000000000" charset="-122"/>
                <a:sym typeface="+mn-ea"/>
              </a:endParaRPr>
            </a:p>
          </p:txBody>
        </p:sp>
        <p:sp>
          <p:nvSpPr>
            <p:cNvPr id="16" name="标题 1"/>
            <p:cNvSpPr txBox="1"/>
            <p:nvPr>
              <p:custDataLst>
                <p:tags r:id="rId11"/>
              </p:custDataLst>
            </p:nvPr>
          </p:nvSpPr>
          <p:spPr>
            <a:xfrm>
              <a:off x="8127" y="5567"/>
              <a:ext cx="6184" cy="5789"/>
            </a:xfrm>
            <a:prstGeom prst="rect">
              <a:avLst/>
            </a:prstGeom>
            <a:noFill/>
            <a:ln>
              <a:noFill/>
            </a:ln>
          </p:spPr>
          <p:txBody>
            <a:bodyPr vert="horz" wrap="square" lIns="0" tIns="0" rIns="0" bIns="0" rtlCol="0" anchor="t"/>
            <a:lstStyle/>
            <a:p>
              <a:pPr algn="l">
                <a:lnSpc>
                  <a:spcPct val="150000"/>
                </a:lnSpc>
              </a:pPr>
              <a:endParaRPr kumimoji="1" lang="en-US" altLang="zh-CN"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grpSp>
      <p:sp>
        <p:nvSpPr>
          <p:cNvPr id="11" name="矩形 10"/>
          <p:cNvSpPr/>
          <p:nvPr/>
        </p:nvSpPr>
        <p:spPr>
          <a:xfrm>
            <a:off x="6768243" y="2736998"/>
            <a:ext cx="4654759" cy="3000821"/>
          </a:xfrm>
          <a:prstGeom prst="rect">
            <a:avLst/>
          </a:prstGeom>
        </p:spPr>
        <p:txBody>
          <a:bodyPr wrap="square">
            <a:spAutoFit/>
          </a:bodyPr>
          <a:lstStyle/>
          <a:p>
            <a:pPr>
              <a:lnSpc>
                <a:spcPct val="150000"/>
              </a:lnSpc>
            </a:pPr>
            <a:r>
              <a:rPr kumimoji="1" lang="zh-CN" altLang="en-US" b="1">
                <a:ln w="12700">
                  <a:noFill/>
                </a:ln>
                <a:solidFill>
                  <a:srgbClr val="262626">
                    <a:alpha val="100000"/>
                  </a:srgbClr>
                </a:solidFill>
                <a:latin typeface="微软雅黑" panose="020B0503020204020204" charset="-122"/>
                <a:ea typeface="微软雅黑" panose="020B0503020204020204" charset="-122"/>
                <a:cs typeface="Source Han Sans" panose="020B0400000000000000" charset="-122"/>
              </a:rPr>
              <a:t>自我暗示则是个体主动进行的心理调节过程，个体通过有意识地给自己灌输特定观念来影响自身状态。依据效果差异，自我暗示可分为建设性自我暗示和破坏性自我暗</a:t>
            </a:r>
            <a:r>
              <a:rPr kumimoji="1" lang="zh-CN" altLang="en-US" b="1">
                <a:ln w="12700">
                  <a:noFill/>
                </a:ln>
                <a:solidFill>
                  <a:srgbClr val="262626">
                    <a:alpha val="100000"/>
                  </a:srgbClr>
                </a:solidFill>
                <a:latin typeface="微软雅黑" panose="020B0503020204020204" charset="-122"/>
                <a:ea typeface="微软雅黑" panose="020B0503020204020204" charset="-122"/>
                <a:cs typeface="Source Han Sans" panose="020B0400000000000000" charset="-122"/>
              </a:rPr>
              <a:t>示</a:t>
            </a:r>
            <a:r>
              <a:rPr kumimoji="1" lang="zh-CN" altLang="en-US" b="1">
                <a:ln w="12700">
                  <a:noFill/>
                </a:ln>
                <a:solidFill>
                  <a:srgbClr val="262626">
                    <a:alpha val="100000"/>
                  </a:srgbClr>
                </a:solidFill>
                <a:latin typeface="微软雅黑" panose="020B0503020204020204" charset="-122"/>
                <a:ea typeface="微软雅黑" panose="020B0503020204020204" charset="-122"/>
                <a:cs typeface="Source Han Sans" panose="020B0400000000000000" charset="-122"/>
              </a:rPr>
              <a:t>。建设性自我暗示能有效激发个体潜能，增强自我效能感；而破坏性自我暗示则可能导致认知偏差和行为失调。</a:t>
            </a:r>
            <a:endParaRPr kumimoji="1" lang="zh-CN" altLang="en-US" b="1">
              <a:ln w="12700">
                <a:noFill/>
              </a:ln>
              <a:solidFill>
                <a:srgbClr val="262626">
                  <a:alpha val="100000"/>
                </a:srgbClr>
              </a:solidFill>
              <a:latin typeface="微软雅黑" panose="020B0503020204020204" charset="-122"/>
              <a:ea typeface="微软雅黑" panose="020B0503020204020204" charset="-122"/>
              <a:cs typeface="Source Han Sans" panose="020B0400000000000000"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032760" y="534670"/>
            <a:ext cx="6900545" cy="583565"/>
          </a:xfrm>
          <a:prstGeom prst="rect">
            <a:avLst/>
          </a:prstGeom>
          <a:noFill/>
        </p:spPr>
        <p:txBody>
          <a:bodyPr wrap="square" rtlCol="0">
            <a:spAutoFit/>
          </a:bodyPr>
          <a:lstStyle/>
          <a:p>
            <a:pPr algn="ctr"/>
            <a:r>
              <a:rPr lang="zh-CN" altLang="en-US" sz="3200" b="1"/>
              <a:t>三、情绪管理的方法</a:t>
            </a:r>
            <a:endParaRPr lang="zh-CN" altLang="en-US" sz="3200" b="1"/>
          </a:p>
        </p:txBody>
      </p:sp>
      <p:sp>
        <p:nvSpPr>
          <p:cNvPr id="21" name="标题 1"/>
          <p:cNvSpPr txBox="1"/>
          <p:nvPr/>
        </p:nvSpPr>
        <p:spPr>
          <a:xfrm>
            <a:off x="718820" y="1781810"/>
            <a:ext cx="10952480" cy="3901440"/>
          </a:xfrm>
          <a:prstGeom prst="rect">
            <a:avLst/>
          </a:prstGeom>
          <a:noFill/>
          <a:ln w="9525" cap="sq">
            <a:noFill/>
            <a:miter/>
          </a:ln>
        </p:spPr>
        <p:txBody>
          <a:bodyPr vert="horz" wrap="square" lIns="0" tIns="0" rIns="0" bIns="0" rtlCol="0" anchor="t"/>
          <a:lstStyle/>
          <a:p>
            <a:pPr indent="609600" algn="l" fontAlgn="auto">
              <a:lnSpc>
                <a:spcPct val="150000"/>
              </a:lnSpc>
              <a:extLst>
                <a:ext uri="{35155182-B16C-46BC-9424-99874614C6A1}">
                  <wpsdc:indentchars xmlns:wpsdc="http://www.wps.cn/officeDocument/2017/drawingmlCustomData" xmlns="" val="200" checksum="4158780845"/>
                </a:ext>
              </a:extLst>
            </a:pPr>
            <a:endParaRPr lang="zh-CN" altLang="en-US" sz="2400" b="1"/>
          </a:p>
        </p:txBody>
      </p:sp>
      <p:sp>
        <p:nvSpPr>
          <p:cNvPr id="34" name="标题 1"/>
          <p:cNvSpPr txBox="1"/>
          <p:nvPr/>
        </p:nvSpPr>
        <p:spPr>
          <a:xfrm>
            <a:off x="777875" y="1946275"/>
            <a:ext cx="10036175" cy="3571875"/>
          </a:xfrm>
          <a:prstGeom prst="rect">
            <a:avLst/>
          </a:prstGeom>
          <a:noFill/>
          <a:ln>
            <a:noFill/>
          </a:ln>
        </p:spPr>
        <p:txBody>
          <a:bodyPr vert="horz" wrap="square" lIns="0" tIns="0" rIns="0" bIns="0" rtlCol="0" anchor="ctr"/>
          <a:lstStyle/>
          <a:p>
            <a:pPr algn="l">
              <a:lnSpc>
                <a:spcPct val="150000"/>
              </a:lnSpc>
            </a:pPr>
            <a:endParaRPr lang="zh-CN" altLang="en-US" sz="2800" b="1"/>
          </a:p>
        </p:txBody>
      </p:sp>
      <p:sp>
        <p:nvSpPr>
          <p:cNvPr id="8" name="矩形 7"/>
          <p:cNvSpPr/>
          <p:nvPr/>
        </p:nvSpPr>
        <p:spPr>
          <a:xfrm>
            <a:off x="718820" y="2585572"/>
            <a:ext cx="11215019" cy="3877985"/>
          </a:xfrm>
          <a:prstGeom prst="rect">
            <a:avLst/>
          </a:prstGeom>
        </p:spPr>
        <p:txBody>
          <a:bodyPr wrap="square">
            <a:spAutoFit/>
          </a:bodyPr>
          <a:lstStyle/>
          <a:p>
            <a:pPr>
              <a:lnSpc>
                <a:spcPct val="150000"/>
              </a:lnSpc>
            </a:pPr>
            <a:r>
              <a:rPr kumimoji="1" lang="en-US" altLang="zh-CN" sz="2000" b="1">
                <a:ln w="12700">
                  <a:noFill/>
                </a:ln>
                <a:solidFill>
                  <a:srgbClr val="FF0000"/>
                </a:solidFill>
                <a:latin typeface="微软雅黑" panose="020B0503020204020204" charset="-122"/>
                <a:ea typeface="微软雅黑" panose="020B0503020204020204" charset="-122"/>
                <a:cs typeface="微软雅黑" panose="020B0503020204020204" charset="-122"/>
              </a:rPr>
              <a:t>1.</a:t>
            </a:r>
            <a:r>
              <a:rPr kumimoji="1" lang="zh-CN" altLang="en-US" sz="2000" b="1">
                <a:ln w="12700">
                  <a:noFill/>
                </a:ln>
                <a:solidFill>
                  <a:srgbClr val="FF0000"/>
                </a:solidFill>
                <a:latin typeface="微软雅黑" panose="020B0503020204020204" charset="-122"/>
                <a:ea typeface="微软雅黑" panose="020B0503020204020204" charset="-122"/>
                <a:cs typeface="微软雅黑" panose="020B0503020204020204" charset="-122"/>
              </a:rPr>
              <a:t>放松训练法</a:t>
            </a:r>
            <a:endParaRPr kumimoji="1" lang="en-US" altLang="zh-CN" sz="2000" b="1">
              <a:ln w="12700">
                <a:noFill/>
              </a:ln>
              <a:solidFill>
                <a:srgbClr val="FF0000"/>
              </a:solidFill>
              <a:latin typeface="微软雅黑" panose="020B0503020204020204" charset="-122"/>
              <a:ea typeface="微软雅黑" panose="020B0503020204020204" charset="-122"/>
              <a:cs typeface="微软雅黑" panose="020B0503020204020204" charset="-122"/>
            </a:endParaRPr>
          </a:p>
          <a:p>
            <a:pPr>
              <a:lnSpc>
                <a:spcPct val="150000"/>
              </a:lnSpc>
            </a:pPr>
            <a:r>
              <a:rPr kumimoji="1" lang="zh-CN" altLang="en-US"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rPr>
              <a:t>放松训练法是一种通过肌体的主动放松增强人对自我情绪的控制能力的有效方法。</a:t>
            </a:r>
            <a:endParaRPr kumimoji="1" lang="en-US" altLang="zh-CN"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endParaRPr>
          </a:p>
          <a:p>
            <a:pPr>
              <a:lnSpc>
                <a:spcPct val="150000"/>
              </a:lnSpc>
            </a:pPr>
            <a:r>
              <a:rPr kumimoji="1" lang="en-US" altLang="zh-CN" sz="2000" b="1">
                <a:ln w="12700">
                  <a:noFill/>
                </a:ln>
                <a:solidFill>
                  <a:srgbClr val="FF0000"/>
                </a:solidFill>
                <a:latin typeface="微软雅黑" panose="020B0503020204020204" charset="-122"/>
                <a:ea typeface="微软雅黑" panose="020B0503020204020204" charset="-122"/>
                <a:cs typeface="微软雅黑" panose="020B0503020204020204" charset="-122"/>
              </a:rPr>
              <a:t>2.</a:t>
            </a:r>
            <a:r>
              <a:rPr kumimoji="1" lang="zh-CN" altLang="en-US" sz="2000" b="1">
                <a:ln w="12700">
                  <a:noFill/>
                </a:ln>
                <a:solidFill>
                  <a:srgbClr val="FF0000"/>
                </a:solidFill>
                <a:latin typeface="微软雅黑" panose="020B0503020204020204" charset="-122"/>
                <a:ea typeface="微软雅黑" panose="020B0503020204020204" charset="-122"/>
                <a:cs typeface="微软雅黑" panose="020B0503020204020204" charset="-122"/>
              </a:rPr>
              <a:t>音乐疗法</a:t>
            </a:r>
            <a:endParaRPr kumimoji="1" lang="en-US" altLang="zh-CN" sz="2000" b="1">
              <a:ln w="12700">
                <a:noFill/>
              </a:ln>
              <a:solidFill>
                <a:srgbClr val="FF0000"/>
              </a:solidFill>
              <a:latin typeface="微软雅黑" panose="020B0503020204020204" charset="-122"/>
              <a:ea typeface="微软雅黑" panose="020B0503020204020204" charset="-122"/>
              <a:cs typeface="微软雅黑" panose="020B0503020204020204" charset="-122"/>
            </a:endParaRPr>
          </a:p>
          <a:p>
            <a:pPr>
              <a:lnSpc>
                <a:spcPct val="150000"/>
              </a:lnSpc>
            </a:pPr>
            <a:r>
              <a:rPr kumimoji="1" lang="zh-CN" altLang="en-US"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rPr>
              <a:t>音乐是一种表现人类情绪和情感的艺术形式。不同曲调、不同节奏的音乐可以带来不同的情绪体验，因此，音乐可以有效地调节情</a:t>
            </a:r>
            <a:r>
              <a:rPr kumimoji="1" lang="zh-CN" altLang="en-US"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rPr>
              <a:t>绪</a:t>
            </a:r>
            <a:r>
              <a:rPr kumimoji="1" lang="zh-CN" altLang="en-US" sz="2000" b="1" smtClean="0">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rPr>
              <a:t>。</a:t>
            </a:r>
            <a:endParaRPr kumimoji="1" lang="en-US" altLang="zh-CN" sz="2000" b="1" smtClean="0">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endParaRPr>
          </a:p>
          <a:p>
            <a:pPr>
              <a:lnSpc>
                <a:spcPct val="150000"/>
              </a:lnSpc>
            </a:pPr>
            <a:r>
              <a:rPr kumimoji="1" lang="en-US" altLang="zh-CN" sz="2000" b="1">
                <a:ln w="12700">
                  <a:noFill/>
                </a:ln>
                <a:solidFill>
                  <a:srgbClr val="FF0000"/>
                </a:solidFill>
                <a:latin typeface="微软雅黑" panose="020B0503020204020204" charset="-122"/>
                <a:ea typeface="微软雅黑" panose="020B0503020204020204" charset="-122"/>
                <a:cs typeface="微软雅黑" panose="020B0503020204020204" charset="-122"/>
              </a:rPr>
              <a:t>3.</a:t>
            </a:r>
            <a:r>
              <a:rPr kumimoji="1" lang="zh-CN" altLang="en-US" sz="2000" b="1">
                <a:ln w="12700">
                  <a:noFill/>
                </a:ln>
                <a:solidFill>
                  <a:srgbClr val="FF0000"/>
                </a:solidFill>
                <a:latin typeface="微软雅黑" panose="020B0503020204020204" charset="-122"/>
                <a:ea typeface="微软雅黑" panose="020B0503020204020204" charset="-122"/>
                <a:cs typeface="微软雅黑" panose="020B0503020204020204" charset="-122"/>
              </a:rPr>
              <a:t>想象放松法</a:t>
            </a:r>
            <a:endParaRPr kumimoji="1" lang="en-US" altLang="zh-CN" sz="2000" b="1">
              <a:ln w="12700">
                <a:noFill/>
              </a:ln>
              <a:solidFill>
                <a:srgbClr val="FF0000"/>
              </a:solidFill>
              <a:latin typeface="微软雅黑" panose="020B0503020204020204" charset="-122"/>
              <a:ea typeface="微软雅黑" panose="020B0503020204020204" charset="-122"/>
              <a:cs typeface="微软雅黑" panose="020B0503020204020204" charset="-122"/>
            </a:endParaRPr>
          </a:p>
          <a:p>
            <a:pPr>
              <a:lnSpc>
                <a:spcPct val="150000"/>
              </a:lnSpc>
            </a:pPr>
            <a:r>
              <a:rPr kumimoji="1" lang="zh-CN" altLang="en-US"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rPr>
              <a:t>在受到不良情绪的困扰时，适当运用想象放松法会带来一定的帮助。选择一种自己感觉比较舒适的方式和一个安静的环境，然后放松身体，开始进行</a:t>
            </a:r>
            <a:r>
              <a:rPr kumimoji="1" lang="zh-CN" altLang="en-US"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rPr>
              <a:t>想</a:t>
            </a:r>
            <a:r>
              <a:rPr kumimoji="1" lang="zh-CN" altLang="en-US" sz="2000" b="1" smtClean="0">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rPr>
              <a:t>象。</a:t>
            </a:r>
            <a:endParaRPr kumimoji="1" lang="en-US" altLang="zh-CN"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17" name="标题 1"/>
          <p:cNvSpPr txBox="1"/>
          <p:nvPr>
            <p:custDataLst>
              <p:tags r:id="rId1"/>
            </p:custDataLst>
          </p:nvPr>
        </p:nvSpPr>
        <p:spPr>
          <a:xfrm>
            <a:off x="777875" y="2014683"/>
            <a:ext cx="2869419" cy="508635"/>
          </a:xfrm>
          <a:prstGeom prst="rect">
            <a:avLst/>
          </a:prstGeom>
          <a:noFill/>
          <a:ln cap="sq">
            <a:noFill/>
          </a:ln>
          <a:effectLst/>
        </p:spPr>
        <p:txBody>
          <a:bodyPr vert="horz" wrap="square" lIns="0" tIns="0" rIns="0" bIns="0" rtlCol="0" anchor="b"/>
          <a:lstStyle/>
          <a:p>
            <a:pPr algn="l">
              <a:lnSpc>
                <a:spcPct val="130000"/>
              </a:lnSpc>
            </a:pPr>
            <a:r>
              <a:rPr kumimoji="1" lang="zh-CN" altLang="en-US" sz="2400" b="1" smtClean="0">
                <a:ln w="12700">
                  <a:noFill/>
                </a:ln>
                <a:solidFill>
                  <a:srgbClr val="0C5EB8"/>
                </a:solidFill>
                <a:latin typeface="微软雅黑" panose="020B0503020204020204" charset="-122"/>
                <a:ea typeface="微软雅黑" panose="020B0503020204020204" charset="-122"/>
                <a:cs typeface="Source Han Sans CN Bold" panose="020B0800000000000000" charset="-122"/>
                <a:sym typeface="+mn-ea"/>
              </a:rPr>
              <a:t>学会有效地自我放松</a:t>
            </a:r>
            <a:endParaRPr kumimoji="1" lang="en-US" altLang="zh-CN" sz="2400" b="1">
              <a:ln w="12700">
                <a:noFill/>
              </a:ln>
              <a:solidFill>
                <a:srgbClr val="0C5EB8"/>
              </a:solidFill>
              <a:latin typeface="微软雅黑" panose="020B0503020204020204" charset="-122"/>
              <a:ea typeface="微软雅黑" panose="020B0503020204020204" charset="-122"/>
              <a:cs typeface="Source Han Sans CN Bold" panose="020B0800000000000000" charset="-122"/>
              <a:sym typeface="+mn-ea"/>
            </a:endParaRPr>
          </a:p>
        </p:txBody>
      </p:sp>
      <p:sp>
        <p:nvSpPr>
          <p:cNvPr id="18" name="标题 1"/>
          <p:cNvSpPr txBox="1"/>
          <p:nvPr/>
        </p:nvSpPr>
        <p:spPr>
          <a:xfrm rot="9125540">
            <a:off x="574632" y="1302496"/>
            <a:ext cx="2216785" cy="2185670"/>
          </a:xfrm>
          <a:prstGeom prst="arc">
            <a:avLst>
              <a:gd name="adj1" fmla="val 16200000"/>
              <a:gd name="adj2" fmla="val 9646559"/>
            </a:avLst>
          </a:prstGeom>
          <a:noFill/>
          <a:ln w="76200" cap="rnd">
            <a:gradFill>
              <a:gsLst>
                <a:gs pos="20000">
                  <a:schemeClr val="tx1">
                    <a:lumMod val="50000"/>
                    <a:lumOff val="50000"/>
                    <a:alpha val="30000"/>
                  </a:schemeClr>
                </a:gs>
                <a:gs pos="100000">
                  <a:schemeClr val="tx1">
                    <a:lumMod val="50000"/>
                    <a:lumOff val="50000"/>
                    <a:alpha val="0"/>
                  </a:schemeClr>
                </a:gs>
              </a:gsLst>
              <a:lin ang="12000000" scaled="0"/>
            </a:gradFill>
            <a:round/>
          </a:ln>
        </p:spPr>
        <p:txBody>
          <a:bodyPr vert="horz" wrap="square" lIns="91440" tIns="45720" rIns="91440" bIns="4572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19" name="标题 1"/>
          <p:cNvSpPr txBox="1"/>
          <p:nvPr/>
        </p:nvSpPr>
        <p:spPr>
          <a:xfrm>
            <a:off x="2143082" y="1393936"/>
            <a:ext cx="556895" cy="556895"/>
          </a:xfrm>
          <a:prstGeom prst="ellipse">
            <a:avLst/>
          </a:prstGeom>
          <a:gradFill>
            <a:gsLst>
              <a:gs pos="0">
                <a:schemeClr val="accent1">
                  <a:lumMod val="60000"/>
                  <a:lumOff val="40000"/>
                </a:schemeClr>
              </a:gs>
              <a:gs pos="60000">
                <a:schemeClr val="accent1"/>
              </a:gs>
            </a:gsLst>
            <a:lin ang="2700000" scaled="0"/>
          </a:gradFill>
          <a:ln w="57150" cap="rnd">
            <a:noFill/>
            <a:round/>
          </a:ln>
          <a:effectLst>
            <a:outerShdw blurRad="76200" dist="50800" dir="5400000" algn="ctr" rotWithShape="0">
              <a:schemeClr val="accent1">
                <a:alpha val="20000"/>
              </a:schemeClr>
            </a:outerShdw>
          </a:effectLst>
        </p:spPr>
        <p:txBody>
          <a:bodyPr vert="horz" wrap="square" lIns="91440" tIns="45720" rIns="91440" bIns="4572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20" name="标题 1"/>
          <p:cNvSpPr txBox="1"/>
          <p:nvPr/>
        </p:nvSpPr>
        <p:spPr>
          <a:xfrm>
            <a:off x="2300562" y="1551416"/>
            <a:ext cx="241300" cy="241300"/>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2700" cap="rnd">
            <a:noFill/>
            <a:round/>
          </a:ln>
          <a:effectLst/>
        </p:spPr>
        <p:txBody>
          <a:bodyPr vert="horz" wrap="square" lIns="91440" tIns="45720" rIns="91440" bIns="4572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0000"/>
              </a:lnSpc>
            </a:pPr>
            <a:endParaRPr kumimoji="1" lang="zh-CN" altLang="en-US" sz="14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171825" y="2644140"/>
            <a:ext cx="5549900" cy="1322070"/>
          </a:xfrm>
          <a:prstGeom prst="rect">
            <a:avLst/>
          </a:prstGeom>
          <a:noFill/>
        </p:spPr>
        <p:txBody>
          <a:bodyPr wrap="square" rtlCol="0">
            <a:spAutoFit/>
          </a:bodyPr>
          <a:lstStyle/>
          <a:p>
            <a:pPr algn="dist"/>
            <a:r>
              <a:rPr lang="zh-CN" altLang="en-US" sz="8000" b="1" dirty="0" smtClean="0">
                <a:gradFill>
                  <a:gsLst>
                    <a:gs pos="0">
                      <a:srgbClr val="E30000"/>
                    </a:gs>
                    <a:gs pos="100000">
                      <a:srgbClr val="760303"/>
                    </a:gs>
                  </a:gsLst>
                  <a:lin scaled="0"/>
                </a:gradFill>
                <a:latin typeface="微软雅黑" panose="020B0503020204020204" charset="-122"/>
                <a:ea typeface="微软雅黑" panose="020B0503020204020204" charset="-122"/>
                <a:cs typeface="+mn-ea"/>
                <a:sym typeface="+mn-lt"/>
              </a:rPr>
              <a:t>感 谢 聆 听 ！</a:t>
            </a:r>
            <a:endParaRPr lang="zh-CN" altLang="en-US" sz="8000" b="1" dirty="0" smtClean="0">
              <a:gradFill>
                <a:gsLst>
                  <a:gs pos="0">
                    <a:srgbClr val="E30000"/>
                  </a:gs>
                  <a:gs pos="100000">
                    <a:srgbClr val="760303"/>
                  </a:gs>
                </a:gsLst>
                <a:lin scaled="0"/>
              </a:gra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2540642" y="3398878"/>
            <a:ext cx="5830657" cy="1729105"/>
          </a:xfrm>
          <a:prstGeom prst="rect">
            <a:avLst/>
          </a:prstGeom>
          <a:noFill/>
        </p:spPr>
        <p:txBody>
          <a:bodyPr wrap="square" lIns="68558" tIns="34277" rIns="68558" bIns="34277" rtlCol="0">
            <a:spAutoFit/>
          </a:bodyPr>
          <a:lstStyle/>
          <a:p>
            <a:pPr algn="just" defTabSz="1219200" eaLnBrk="0" fontAlgn="auto" hangingPunct="0">
              <a:lnSpc>
                <a:spcPct val="150000"/>
              </a:lnSpc>
              <a:spcBef>
                <a:spcPts val="0"/>
              </a:spcBef>
              <a:spcAft>
                <a:spcPts val="0"/>
              </a:spcAft>
              <a:defRPr/>
            </a:pPr>
            <a:endParaRPr lang="en-US" altLang="zh-CN" sz="2400" b="1" dirty="0">
              <a:solidFill>
                <a:srgbClr val="0000FF"/>
              </a:solidFill>
              <a:latin typeface="微软雅黑" panose="020B0503020204020204" charset="-122"/>
              <a:ea typeface="微软雅黑" panose="020B0503020204020204" charset="-122"/>
              <a:cs typeface="+mn-ea"/>
              <a:sym typeface="+mn-lt"/>
            </a:endParaRPr>
          </a:p>
          <a:p>
            <a:pPr algn="just" defTabSz="1219200" eaLnBrk="0" fontAlgn="auto" hangingPunct="0">
              <a:lnSpc>
                <a:spcPct val="150000"/>
              </a:lnSpc>
              <a:spcBef>
                <a:spcPts val="0"/>
              </a:spcBef>
              <a:spcAft>
                <a:spcPts val="0"/>
              </a:spcAft>
              <a:defRPr/>
            </a:pPr>
            <a:endParaRPr lang="en-US" altLang="zh-CN" sz="2400" b="1" dirty="0">
              <a:solidFill>
                <a:srgbClr val="0000FF"/>
              </a:solidFill>
              <a:latin typeface="微软雅黑" panose="020B0503020204020204" charset="-122"/>
              <a:ea typeface="微软雅黑" panose="020B0503020204020204" charset="-122"/>
              <a:cs typeface="+mn-ea"/>
              <a:sym typeface="+mn-lt"/>
            </a:endParaRPr>
          </a:p>
          <a:p>
            <a:pPr algn="just" defTabSz="1219200" eaLnBrk="0" fontAlgn="auto" hangingPunct="0">
              <a:lnSpc>
                <a:spcPct val="150000"/>
              </a:lnSpc>
              <a:spcBef>
                <a:spcPts val="0"/>
              </a:spcBef>
              <a:spcAft>
                <a:spcPts val="0"/>
              </a:spcAft>
              <a:defRPr/>
            </a:pPr>
            <a:endParaRPr lang="en-US" altLang="zh-CN" sz="2400" b="1" dirty="0">
              <a:solidFill>
                <a:srgbClr val="0000FF"/>
              </a:solidFill>
              <a:latin typeface="微软雅黑" panose="020B0503020204020204" charset="-122"/>
              <a:ea typeface="微软雅黑" panose="020B0503020204020204" charset="-122"/>
              <a:cs typeface="+mn-ea"/>
              <a:sym typeface="+mn-lt"/>
            </a:endParaRPr>
          </a:p>
        </p:txBody>
      </p:sp>
      <p:sp>
        <p:nvSpPr>
          <p:cNvPr id="6" name="文本框 5"/>
          <p:cNvSpPr txBox="1"/>
          <p:nvPr/>
        </p:nvSpPr>
        <p:spPr>
          <a:xfrm>
            <a:off x="614294" y="1547330"/>
            <a:ext cx="10282555" cy="5189855"/>
          </a:xfrm>
          <a:prstGeom prst="rect">
            <a:avLst/>
          </a:prstGeom>
          <a:noFill/>
          <a:ln w="63500" cmpd="sng">
            <a:noFill/>
            <a:prstDash val="sysDash"/>
          </a:ln>
        </p:spPr>
        <p:txBody>
          <a:bodyPr wrap="square" rtlCol="0" anchor="t">
            <a:noAutofit/>
          </a:bodyPr>
          <a:lstStyle/>
          <a:p>
            <a:pPr fontAlgn="auto">
              <a:lnSpc>
                <a:spcPct val="156000"/>
              </a:lnSpc>
              <a:spcBef>
                <a:spcPts val="0"/>
              </a:spcBef>
              <a:spcAft>
                <a:spcPts val="0"/>
              </a:spcAft>
            </a:pP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sym typeface="+mn-ea"/>
              </a:rPr>
              <a:t>知识目标：</a:t>
            </a:r>
            <a:endParaRPr lang="en-US" altLang="zh-CN" sz="2400" b="1" dirty="0">
              <a:solidFill>
                <a:schemeClr val="tx1"/>
              </a:solidFill>
              <a:latin typeface="微软雅黑" panose="020B0503020204020204" charset="-122"/>
              <a:ea typeface="微软雅黑" panose="020B0503020204020204" charset="-122"/>
              <a:cs typeface="微软雅黑" panose="020B0503020204020204" charset="-122"/>
            </a:endParaRPr>
          </a:p>
          <a:p>
            <a:pPr marL="0" lvl="3" indent="0" algn="just" eaLnBrk="0" hangingPunct="0">
              <a:lnSpc>
                <a:spcPct val="156000"/>
              </a:lnSpc>
              <a:spcAft>
                <a:spcPts val="0"/>
              </a:spcAft>
              <a:buNone/>
              <a:defRPr/>
            </a:pPr>
            <a:r>
              <a:rPr lang="en-US" altLang="zh-CN" sz="2400" b="1">
                <a:latin typeface="微软雅黑" panose="020B0503020204020204" charset="-122"/>
                <a:ea typeface="微软雅黑" panose="020B0503020204020204" charset="-122"/>
                <a:cs typeface="微软雅黑" panose="020B0503020204020204" charset="-122"/>
                <a:sym typeface="+mn-ea"/>
              </a:rPr>
              <a:t>1.</a:t>
            </a:r>
            <a:r>
              <a:rPr lang="zh-CN" altLang="en-US" sz="2400" b="1">
                <a:latin typeface="微软雅黑" panose="020B0503020204020204" charset="-122"/>
                <a:ea typeface="微软雅黑" panose="020B0503020204020204" charset="-122"/>
                <a:cs typeface="微软雅黑" panose="020B0503020204020204" charset="-122"/>
                <a:sym typeface="+mn-ea"/>
              </a:rPr>
              <a:t>了解身心健康对个人发展的影响。 </a:t>
            </a:r>
          </a:p>
          <a:p>
            <a:pPr marL="0" lvl="3" indent="0" algn="just" eaLnBrk="0" hangingPunct="0">
              <a:lnSpc>
                <a:spcPct val="156000"/>
              </a:lnSpc>
              <a:spcAft>
                <a:spcPts val="0"/>
              </a:spcAft>
              <a:buNone/>
              <a:defRPr/>
            </a:pPr>
            <a:r>
              <a:rPr lang="en-US" altLang="zh-CN" sz="2400" b="1">
                <a:latin typeface="微软雅黑" panose="020B0503020204020204" charset="-122"/>
                <a:ea typeface="微软雅黑" panose="020B0503020204020204" charset="-122"/>
                <a:cs typeface="微软雅黑" panose="020B0503020204020204" charset="-122"/>
                <a:sym typeface="+mn-ea"/>
              </a:rPr>
              <a:t>2.</a:t>
            </a:r>
            <a:r>
              <a:rPr lang="zh-CN" altLang="en-US" sz="2400" b="1">
                <a:latin typeface="微软雅黑" panose="020B0503020204020204" charset="-122"/>
                <a:ea typeface="微软雅黑" panose="020B0503020204020204" charset="-122"/>
                <a:cs typeface="微软雅黑" panose="020B0503020204020204" charset="-122"/>
                <a:sym typeface="+mn-ea"/>
              </a:rPr>
              <a:t>了解情绪管理的原则和方法。</a:t>
            </a:r>
          </a:p>
          <a:p>
            <a:pPr marL="0" lvl="3" indent="0" algn="just" eaLnBrk="0" hangingPunct="0">
              <a:lnSpc>
                <a:spcPct val="156000"/>
              </a:lnSpc>
              <a:spcAft>
                <a:spcPts val="0"/>
              </a:spcAft>
              <a:buNone/>
              <a:defRPr/>
            </a:pPr>
            <a:r>
              <a:rPr lang="zh-CN" altLang="en-US" sz="2400" b="1" smtClean="0">
                <a:solidFill>
                  <a:schemeClr val="tx1"/>
                </a:solidFill>
                <a:latin typeface="微软雅黑" panose="020B0503020204020204" charset="-122"/>
                <a:ea typeface="微软雅黑" panose="020B0503020204020204" charset="-122"/>
                <a:cs typeface="微软雅黑" panose="020B0503020204020204" charset="-122"/>
                <a:sym typeface="+mn-ea"/>
              </a:rPr>
              <a:t>能</a:t>
            </a:r>
            <a:r>
              <a:rPr lang="zh-CN" altLang="en-US" sz="2400" b="1" dirty="0" smtClean="0">
                <a:solidFill>
                  <a:schemeClr val="tx1"/>
                </a:solidFill>
                <a:latin typeface="微软雅黑" panose="020B0503020204020204" charset="-122"/>
                <a:ea typeface="微软雅黑" panose="020B0503020204020204" charset="-122"/>
                <a:cs typeface="微软雅黑" panose="020B0503020204020204" charset="-122"/>
                <a:sym typeface="+mn-ea"/>
              </a:rPr>
              <a:t>力</a:t>
            </a: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sym typeface="+mn-ea"/>
              </a:rPr>
              <a:t>目标：</a:t>
            </a:r>
            <a:endParaRPr lang="en-US" altLang="zh-CN" sz="2400" b="1" dirty="0">
              <a:solidFill>
                <a:schemeClr val="tx1"/>
              </a:solidFill>
              <a:latin typeface="微软雅黑" panose="020B0503020204020204" charset="-122"/>
              <a:ea typeface="微软雅黑" panose="020B0503020204020204" charset="-122"/>
              <a:cs typeface="微软雅黑" panose="020B0503020204020204" charset="-122"/>
            </a:endParaRPr>
          </a:p>
          <a:p>
            <a:pPr fontAlgn="auto">
              <a:lnSpc>
                <a:spcPct val="156000"/>
              </a:lnSpc>
              <a:spcBef>
                <a:spcPts val="0"/>
              </a:spcBef>
              <a:spcAft>
                <a:spcPts val="0"/>
              </a:spcAft>
            </a:pPr>
            <a:r>
              <a:rPr lang="en-US" altLang="zh-CN" sz="2400" b="1" kern="100">
                <a:latin typeface="微软雅黑" panose="020B0503020204020204" charset="-122"/>
                <a:ea typeface="微软雅黑" panose="020B0503020204020204" charset="-122"/>
                <a:cs typeface="微软雅黑" panose="020B0503020204020204" charset="-122"/>
                <a:sym typeface="+mn-ea"/>
              </a:rPr>
              <a:t>1.</a:t>
            </a:r>
            <a:r>
              <a:rPr lang="zh-CN" altLang="en-US" sz="2400" b="1" kern="100">
                <a:latin typeface="微软雅黑" panose="020B0503020204020204" charset="-122"/>
                <a:ea typeface="微软雅黑" panose="020B0503020204020204" charset="-122"/>
                <a:cs typeface="微软雅黑" panose="020B0503020204020204" charset="-122"/>
                <a:sym typeface="+mn-ea"/>
              </a:rPr>
              <a:t>能运用放松技巧缓解压力。 </a:t>
            </a:r>
          </a:p>
          <a:p>
            <a:pPr fontAlgn="auto">
              <a:lnSpc>
                <a:spcPct val="156000"/>
              </a:lnSpc>
              <a:spcBef>
                <a:spcPts val="0"/>
              </a:spcBef>
              <a:spcAft>
                <a:spcPts val="0"/>
              </a:spcAft>
            </a:pPr>
            <a:r>
              <a:rPr lang="en-US" altLang="zh-CN" sz="2400" b="1" kern="100">
                <a:latin typeface="微软雅黑" panose="020B0503020204020204" charset="-122"/>
                <a:ea typeface="微软雅黑" panose="020B0503020204020204" charset="-122"/>
                <a:cs typeface="微软雅黑" panose="020B0503020204020204" charset="-122"/>
                <a:sym typeface="+mn-ea"/>
              </a:rPr>
              <a:t>2.</a:t>
            </a:r>
            <a:r>
              <a:rPr lang="zh-CN" altLang="en-US" sz="2400" b="1" kern="100">
                <a:latin typeface="微软雅黑" panose="020B0503020204020204" charset="-122"/>
                <a:ea typeface="微软雅黑" panose="020B0503020204020204" charset="-122"/>
                <a:cs typeface="微软雅黑" panose="020B0503020204020204" charset="-122"/>
                <a:sym typeface="+mn-ea"/>
              </a:rPr>
              <a:t>能通过转换认知视觉调整情绪反应。</a:t>
            </a:r>
          </a:p>
          <a:p>
            <a:pPr fontAlgn="auto">
              <a:lnSpc>
                <a:spcPct val="156000"/>
              </a:lnSpc>
              <a:spcBef>
                <a:spcPts val="0"/>
              </a:spcBef>
              <a:spcAft>
                <a:spcPts val="0"/>
              </a:spcAft>
            </a:pPr>
            <a:endPar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endParaRPr>
          </a:p>
        </p:txBody>
      </p:sp>
      <p:grpSp>
        <p:nvGrpSpPr>
          <p:cNvPr id="9" name="组合 8"/>
          <p:cNvGrpSpPr/>
          <p:nvPr/>
        </p:nvGrpSpPr>
        <p:grpSpPr>
          <a:xfrm>
            <a:off x="4409683" y="484369"/>
            <a:ext cx="3085046" cy="579557"/>
            <a:chOff x="488304" y="162469"/>
            <a:chExt cx="2705225" cy="499248"/>
          </a:xfrm>
        </p:grpSpPr>
        <p:sp>
          <p:nvSpPr>
            <p:cNvPr id="10" name="圆角矩形 9"/>
            <p:cNvSpPr/>
            <p:nvPr/>
          </p:nvSpPr>
          <p:spPr>
            <a:xfrm>
              <a:off x="488304" y="162469"/>
              <a:ext cx="2704699" cy="465065"/>
            </a:xfrm>
            <a:prstGeom prst="roundRect">
              <a:avLst>
                <a:gd name="adj" fmla="val 35302"/>
              </a:avLst>
            </a:prstGeom>
            <a:gradFill>
              <a:gsLst>
                <a:gs pos="0">
                  <a:schemeClr val="bg1">
                    <a:lumMod val="95000"/>
                  </a:schemeClr>
                </a:gs>
                <a:gs pos="100000">
                  <a:schemeClr val="bg1"/>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51416" tIns="25707" rIns="51416" bIns="25707" anchor="ctr"/>
            <a:lstStyle/>
            <a:p>
              <a:pPr algn="ctr" fontAlgn="auto">
                <a:spcBef>
                  <a:spcPts val="0"/>
                </a:spcBef>
                <a:spcAft>
                  <a:spcPts val="0"/>
                </a:spcAft>
                <a:defRPr/>
              </a:pPr>
              <a:endParaRPr lang="zh-CN" altLang="en-US" sz="2400" b="1">
                <a:solidFill>
                  <a:srgbClr val="0000FF"/>
                </a:solidFill>
                <a:latin typeface="微软雅黑" panose="020B0503020204020204" charset="-122"/>
                <a:ea typeface="微软雅黑" panose="020B0503020204020204" charset="-122"/>
              </a:endParaRPr>
            </a:p>
          </p:txBody>
        </p:sp>
        <p:sp>
          <p:nvSpPr>
            <p:cNvPr id="11" name="圆角矩形 10"/>
            <p:cNvSpPr/>
            <p:nvPr/>
          </p:nvSpPr>
          <p:spPr>
            <a:xfrm>
              <a:off x="555656" y="199106"/>
              <a:ext cx="2637873" cy="462611"/>
            </a:xfrm>
            <a:prstGeom prst="roundRect">
              <a:avLst>
                <a:gd name="adj" fmla="val 35302"/>
              </a:avLst>
            </a:prstGeom>
            <a:solidFill>
              <a:srgbClr val="0070C0"/>
            </a:solidFill>
            <a:ln>
              <a:noFill/>
            </a:ln>
            <a:effectLst>
              <a:innerShdw blurRad="127000" dist="127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51416" tIns="25707" rIns="51416" bIns="25707" anchor="ctr"/>
            <a:lstStyle/>
            <a:p>
              <a:pPr algn="ctr" fontAlgn="auto">
                <a:spcBef>
                  <a:spcPts val="0"/>
                </a:spcBef>
                <a:spcAft>
                  <a:spcPts val="0"/>
                </a:spcAft>
                <a:defRPr/>
              </a:pPr>
              <a:endParaRPr lang="zh-CN" altLang="en-US" sz="2400" b="1">
                <a:solidFill>
                  <a:srgbClr val="0000FF"/>
                </a:solidFill>
                <a:latin typeface="微软雅黑" panose="020B0503020204020204" charset="-122"/>
                <a:ea typeface="微软雅黑" panose="020B0503020204020204" charset="-122"/>
              </a:endParaRPr>
            </a:p>
          </p:txBody>
        </p:sp>
      </p:grpSp>
      <p:sp>
        <p:nvSpPr>
          <p:cNvPr id="12" name="文本框 24"/>
          <p:cNvSpPr txBox="1">
            <a:spLocks noChangeArrowheads="1"/>
          </p:cNvSpPr>
          <p:nvPr/>
        </p:nvSpPr>
        <p:spPr bwMode="auto">
          <a:xfrm>
            <a:off x="4769600" y="604881"/>
            <a:ext cx="2389800" cy="419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16" tIns="25707" rIns="51416" bIns="25707">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fontAlgn="auto">
              <a:spcBef>
                <a:spcPts val="0"/>
              </a:spcBef>
              <a:spcAft>
                <a:spcPts val="0"/>
              </a:spcAft>
            </a:pPr>
            <a:r>
              <a:rPr lang="zh-CN" altLang="en-US" sz="2400" b="1" spc="600" dirty="0">
                <a:solidFill>
                  <a:schemeClr val="bg1"/>
                </a:solidFill>
                <a:latin typeface="微软雅黑" panose="020B0503020204020204" charset="-122"/>
                <a:ea typeface="微软雅黑" panose="020B0503020204020204" charset="-122"/>
              </a:rPr>
              <a:t>教学目标</a:t>
            </a:r>
          </a:p>
        </p:txBody>
      </p:sp>
    </p:spTree>
  </p:cSld>
  <p:clrMapOvr>
    <a:masterClrMapping/>
  </p:clrMapOvr>
  <p:transition spd="slow"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iterate type="lt">
                                    <p:tmPct val="30000"/>
                                  </p:iterate>
                                  <p:childTnLst>
                                    <p:set>
                                      <p:cBhvr>
                                        <p:cTn id="6" dur="1" fill="hold">
                                          <p:stCondLst>
                                            <p:cond delay="0"/>
                                          </p:stCondLst>
                                        </p:cTn>
                                        <p:tgtEl>
                                          <p:spTgt spid="31"/>
                                        </p:tgtEl>
                                        <p:attrNameLst>
                                          <p:attrName>style.visibility</p:attrName>
                                        </p:attrNameLst>
                                      </p:cBhvr>
                                      <p:to>
                                        <p:strVal val="visible"/>
                                      </p:to>
                                    </p:set>
                                    <p:animEffect transition="in" filter="wipe(left)">
                                      <p:cBhvr>
                                        <p:cTn id="7" dur="100"/>
                                        <p:tgtEl>
                                          <p:spTgt spid="31"/>
                                        </p:tgtEl>
                                      </p:cBhvr>
                                    </p:animEffect>
                                  </p:childTnLst>
                                </p:cTn>
                              </p:par>
                              <p:par>
                                <p:cTn id="8" presetID="36" presetClass="emph" presetSubtype="0" fill="hold" grpId="1" nodeType="withEffect" nodePh="1">
                                  <p:stCondLst>
                                    <p:cond delay="0"/>
                                  </p:stCondLst>
                                  <p:endCondLst>
                                    <p:cond evt="begin" delay="0">
                                      <p:tn val="8"/>
                                    </p:cond>
                                  </p:endCondLst>
                                  <p:iterate type="lt">
                                    <p:tmPct val="30000"/>
                                  </p:iterate>
                                  <p:childTnLst>
                                    <p:animScale>
                                      <p:cBhvr>
                                        <p:cTn id="9" dur="50" autoRev="1" fill="hold">
                                          <p:stCondLst>
                                            <p:cond delay="0"/>
                                          </p:stCondLst>
                                        </p:cTn>
                                        <p:tgtEl>
                                          <p:spTgt spid="31"/>
                                        </p:tgtEl>
                                      </p:cBhvr>
                                      <p:to x="80000" y="100000"/>
                                    </p:animScale>
                                    <p:anim by="(#ppt_w*0.10)" calcmode="lin" valueType="num">
                                      <p:cBhvr>
                                        <p:cTn id="10" dur="50" autoRev="1" fill="hold">
                                          <p:stCondLst>
                                            <p:cond delay="0"/>
                                          </p:stCondLst>
                                        </p:cTn>
                                        <p:tgtEl>
                                          <p:spTgt spid="31"/>
                                        </p:tgtEl>
                                        <p:attrNameLst>
                                          <p:attrName>ppt_x</p:attrName>
                                        </p:attrNameLst>
                                      </p:cBhvr>
                                    </p:anim>
                                    <p:anim by="(-#ppt_w*0.10)" calcmode="lin" valueType="num">
                                      <p:cBhvr>
                                        <p:cTn id="11" dur="50" autoRev="1" fill="hold">
                                          <p:stCondLst>
                                            <p:cond delay="0"/>
                                          </p:stCondLst>
                                        </p:cTn>
                                        <p:tgtEl>
                                          <p:spTgt spid="31"/>
                                        </p:tgtEl>
                                        <p:attrNameLst>
                                          <p:attrName>ppt_y</p:attrName>
                                        </p:attrNameLst>
                                      </p:cBhvr>
                                    </p:anim>
                                    <p:animRot by="-480000">
                                      <p:cBhvr>
                                        <p:cTn id="12" dur="50" autoRev="1" fill="hold">
                                          <p:stCondLst>
                                            <p:cond delay="0"/>
                                          </p:stCondLst>
                                        </p:cTn>
                                        <p:tgtEl>
                                          <p:spTgt spid="31"/>
                                        </p:tgtEl>
                                        <p:attrNameLst>
                                          <p:attrName>r</p:attrName>
                                        </p:attrNameLst>
                                      </p:cBhvr>
                                    </p:animRot>
                                  </p:childTnLst>
                                </p:cTn>
                              </p:par>
                              <p:par>
                                <p:cTn id="13" presetID="22" presetClass="entr" presetSubtype="2" fill="hold" grpId="0" nodeType="withEffect">
                                  <p:stCondLst>
                                    <p:cond delay="50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2599690"/>
            <a:ext cx="12172950" cy="1592580"/>
          </a:xfrm>
          <a:prstGeom prst="rect">
            <a:avLst/>
          </a:prstGeom>
          <a:solidFill>
            <a:schemeClr val="accent5">
              <a:lumMod val="20000"/>
              <a:lumOff val="80000"/>
            </a:schemeClr>
          </a:solidFill>
        </p:spPr>
        <p:txBody>
          <a:bodyPr wrap="square" anchor="ctr" anchorCtr="0">
            <a:noAutofit/>
          </a:bodyPr>
          <a:lstStyle/>
          <a:p>
            <a:pPr marL="0" indent="406400" algn="ctr" defTabSz="266700">
              <a:spcBef>
                <a:spcPct val="0"/>
              </a:spcBef>
              <a:spcAft>
                <a:spcPct val="0"/>
              </a:spcAft>
            </a:pPr>
            <a:endParaRPr lang="zh-CN" altLang="en-US" sz="4000" b="1">
              <a:solidFill>
                <a:schemeClr val="tx1"/>
              </a:solidFill>
              <a:latin typeface="微软雅黑" panose="020B0503020204020204" charset="-122"/>
              <a:ea typeface="微软雅黑" panose="020B0503020204020204" charset="-122"/>
              <a:cs typeface="微软雅黑" panose="020B0503020204020204" charset="-122"/>
            </a:endParaRPr>
          </a:p>
          <a:p>
            <a:pPr marL="0" indent="406400" algn="ctr" defTabSz="266700">
              <a:spcBef>
                <a:spcPct val="0"/>
              </a:spcBef>
              <a:spcAft>
                <a:spcPct val="0"/>
              </a:spcAft>
            </a:pPr>
            <a:r>
              <a:rPr lang="zh-CN" altLang="en-US" sz="4000" b="1">
                <a:solidFill>
                  <a:schemeClr val="tx1"/>
                </a:solidFill>
                <a:latin typeface="微软雅黑" panose="020B0503020204020204" charset="-122"/>
                <a:ea typeface="微软雅黑" panose="020B0503020204020204" charset="-122"/>
                <a:cs typeface="微软雅黑" panose="020B0503020204020204" charset="-122"/>
              </a:rPr>
              <a:t>第一讲</a:t>
            </a:r>
            <a:r>
              <a:rPr lang="en-US" altLang="zh-CN" sz="4000" b="1">
                <a:solidFill>
                  <a:schemeClr val="tx1"/>
                </a:solidFill>
                <a:latin typeface="微软雅黑" panose="020B0503020204020204" charset="-122"/>
                <a:ea typeface="微软雅黑" panose="020B0503020204020204" charset="-122"/>
                <a:cs typeface="微软雅黑" panose="020B0503020204020204" charset="-122"/>
              </a:rPr>
              <a:t> </a:t>
            </a:r>
            <a:r>
              <a:rPr kumimoji="1" lang="zh-CN" altLang="en-US" sz="4000" b="1" smtClean="0">
                <a:ln w="12700">
                  <a:noFill/>
                </a:ln>
                <a:solidFill>
                  <a:schemeClr val="tx1">
                    <a:alpha val="100000"/>
                  </a:schemeClr>
                </a:solidFill>
                <a:latin typeface="微软雅黑" panose="020B0503020204020204" charset="-122"/>
                <a:ea typeface="微软雅黑" panose="020B0503020204020204" charset="-122"/>
                <a:cs typeface="微软雅黑" panose="020B0503020204020204" charset="-122"/>
                <a:sym typeface="+mn-ea"/>
              </a:rPr>
              <a:t>身心健康</a:t>
            </a:r>
            <a:endParaRPr kumimoji="1" lang="zh-CN" altLang="en-US" sz="4000" b="1">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001135" y="523875"/>
            <a:ext cx="4290695" cy="583565"/>
          </a:xfrm>
          <a:prstGeom prst="rect">
            <a:avLst/>
          </a:prstGeom>
          <a:noFill/>
        </p:spPr>
        <p:txBody>
          <a:bodyPr wrap="square" rtlCol="0">
            <a:spAutoFit/>
          </a:bodyPr>
          <a:lstStyle/>
          <a:p>
            <a:pPr algn="ctr"/>
            <a:r>
              <a:rPr lang="zh-CN" altLang="en-US" sz="3200" b="1" smtClean="0"/>
              <a:t>一、身体健康</a:t>
            </a:r>
            <a:endParaRPr lang="zh-CN" altLang="en-US" sz="3200" b="1"/>
          </a:p>
        </p:txBody>
      </p:sp>
      <p:sp>
        <p:nvSpPr>
          <p:cNvPr id="21" name="标题 1"/>
          <p:cNvSpPr txBox="1"/>
          <p:nvPr/>
        </p:nvSpPr>
        <p:spPr>
          <a:xfrm>
            <a:off x="718820" y="1781810"/>
            <a:ext cx="10952480" cy="3901440"/>
          </a:xfrm>
          <a:prstGeom prst="rect">
            <a:avLst/>
          </a:prstGeom>
          <a:noFill/>
          <a:ln w="9525" cap="sq">
            <a:noFill/>
            <a:miter/>
          </a:ln>
        </p:spPr>
        <p:txBody>
          <a:bodyPr vert="horz" wrap="square" lIns="0" tIns="0" rIns="0" bIns="0" rtlCol="0" anchor="t"/>
          <a:lstStyle/>
          <a:p>
            <a:pPr indent="711200" algn="l" fontAlgn="auto">
              <a:lnSpc>
                <a:spcPct val="150000"/>
              </a:lnSpc>
              <a:extLst>
                <a:ext uri="{35155182-B16C-46BC-9424-99874614C6A1}">
                  <wpsdc:indentchars xmlns:wpsdc="http://www.wps.cn/officeDocument/2017/drawingmlCustomData" xmlns="" val="200" checksum="3773799597"/>
                </a:ext>
              </a:extLst>
            </a:pPr>
            <a:r>
              <a:rPr lang="zh-CN" altLang="en-US" sz="2800" b="1" smtClean="0"/>
              <a:t>俗话说，身体是革命的本钱。健康的身体是大学生学业进步、生活顺利的基础。大学生要学习健康知识，践行健康的生活方式。具体而言，大学生可以从</a:t>
            </a:r>
            <a:r>
              <a:rPr lang="zh-CN" altLang="en-US" sz="2800" b="1" smtClean="0">
                <a:solidFill>
                  <a:srgbClr val="FF0000"/>
                </a:solidFill>
              </a:rPr>
              <a:t>饮食</a:t>
            </a:r>
            <a:r>
              <a:rPr lang="zh-CN" altLang="en-US" sz="2800" b="1" smtClean="0"/>
              <a:t>、</a:t>
            </a:r>
            <a:r>
              <a:rPr lang="zh-CN" altLang="en-US" sz="2800" b="1" smtClean="0">
                <a:solidFill>
                  <a:srgbClr val="FF0000"/>
                </a:solidFill>
              </a:rPr>
              <a:t>运动</a:t>
            </a:r>
            <a:r>
              <a:rPr lang="zh-CN" altLang="en-US" sz="2800" b="1" smtClean="0"/>
              <a:t>、</a:t>
            </a:r>
            <a:r>
              <a:rPr lang="zh-CN" altLang="en-US" sz="2800" b="1" smtClean="0">
                <a:solidFill>
                  <a:srgbClr val="FF0000"/>
                </a:solidFill>
              </a:rPr>
              <a:t>生活习惯</a:t>
            </a:r>
            <a:r>
              <a:rPr lang="zh-CN" altLang="en-US" sz="2800" b="1" smtClean="0"/>
              <a:t>方面入手。</a:t>
            </a:r>
            <a:endParaRPr lang="zh-CN" altLang="en-US" sz="2800" b="1"/>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001135" y="589280"/>
            <a:ext cx="4064000" cy="583565"/>
          </a:xfrm>
          <a:prstGeom prst="rect">
            <a:avLst/>
          </a:prstGeom>
          <a:noFill/>
        </p:spPr>
        <p:txBody>
          <a:bodyPr wrap="square" rtlCol="0">
            <a:spAutoFit/>
          </a:bodyPr>
          <a:lstStyle/>
          <a:p>
            <a:pPr algn="ctr"/>
            <a:r>
              <a:rPr lang="zh-CN" altLang="en-US" sz="3200" b="1" smtClean="0"/>
              <a:t>（一）科学饮食</a:t>
            </a:r>
            <a:endParaRPr lang="zh-CN" altLang="en-US" sz="3200" b="1"/>
          </a:p>
        </p:txBody>
      </p:sp>
      <p:grpSp>
        <p:nvGrpSpPr>
          <p:cNvPr id="35" name="组合 34"/>
          <p:cNvGrpSpPr/>
          <p:nvPr>
            <p:custDataLst>
              <p:tags r:id="rId1"/>
            </p:custDataLst>
          </p:nvPr>
        </p:nvGrpSpPr>
        <p:grpSpPr>
          <a:xfrm>
            <a:off x="374052" y="1859788"/>
            <a:ext cx="8718550" cy="4162928"/>
            <a:chOff x="610" y="2442"/>
            <a:chExt cx="13730" cy="6556"/>
          </a:xfrm>
        </p:grpSpPr>
        <p:sp>
          <p:nvSpPr>
            <p:cNvPr id="4" name="标题 1"/>
            <p:cNvSpPr txBox="1"/>
            <p:nvPr>
              <p:custDataLst>
                <p:tags r:id="rId2"/>
              </p:custDataLst>
            </p:nvPr>
          </p:nvSpPr>
          <p:spPr>
            <a:xfrm>
              <a:off x="1276" y="2821"/>
              <a:ext cx="4989" cy="5953"/>
            </a:xfrm>
            <a:prstGeom prst="rect">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custDataLst>
                <p:tags r:id="rId3"/>
              </p:custDataLst>
            </p:nvPr>
          </p:nvSpPr>
          <p:spPr>
            <a:xfrm>
              <a:off x="1390" y="2960"/>
              <a:ext cx="4762" cy="5669"/>
            </a:xfrm>
            <a:prstGeom prst="rect">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custDataLst>
                <p:tags r:id="rId4"/>
              </p:custDataLst>
            </p:nvPr>
          </p:nvSpPr>
          <p:spPr>
            <a:xfrm>
              <a:off x="610" y="2442"/>
              <a:ext cx="1251" cy="1251"/>
            </a:xfrm>
            <a:prstGeom prst="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custDataLst>
                <p:tags r:id="rId5"/>
              </p:custDataLst>
            </p:nvPr>
          </p:nvSpPr>
          <p:spPr>
            <a:xfrm>
              <a:off x="5820" y="8139"/>
              <a:ext cx="859" cy="859"/>
            </a:xfrm>
            <a:prstGeom prst="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custDataLst>
                <p:tags r:id="rId6"/>
              </p:custDataLst>
            </p:nvPr>
          </p:nvSpPr>
          <p:spPr>
            <a:xfrm>
              <a:off x="773" y="2652"/>
              <a:ext cx="924" cy="830"/>
            </a:xfrm>
            <a:prstGeom prst="rect">
              <a:avLst/>
            </a:prstGeom>
            <a:noFill/>
            <a:ln cap="sq">
              <a:noFill/>
            </a:ln>
          </p:spPr>
          <p:txBody>
            <a:bodyPr vert="horz" wrap="square" lIns="0" tIns="0" rIns="0" bIns="0" rtlCol="0" anchor="ctr"/>
            <a:lstStyle/>
            <a:p>
              <a:pPr algn="ctr">
                <a:lnSpc>
                  <a:spcPct val="130000"/>
                </a:lnSpc>
              </a:pPr>
              <a:r>
                <a:rPr kumimoji="1" lang="en-US" altLang="zh-CN" sz="2800">
                  <a:ln w="12700">
                    <a:noFill/>
                  </a:ln>
                  <a:solidFill>
                    <a:srgbClr val="FFFFFF">
                      <a:alpha val="100000"/>
                    </a:srgbClr>
                  </a:solidFill>
                  <a:latin typeface="OPPOSans B" panose="00020600040101010101" charset="-122"/>
                  <a:ea typeface="OPPOSans B" panose="00020600040101010101" charset="-122"/>
                  <a:cs typeface="OPPOSans B" panose="00020600040101010101" charset="-122"/>
                </a:rPr>
                <a:t>01</a:t>
              </a:r>
              <a:endParaRPr kumimoji="1" lang="zh-CN" altLang="en-US"/>
            </a:p>
          </p:txBody>
        </p:sp>
        <p:sp>
          <p:nvSpPr>
            <p:cNvPr id="9" name="标题 1"/>
            <p:cNvSpPr txBox="1"/>
            <p:nvPr>
              <p:custDataLst>
                <p:tags r:id="rId7"/>
              </p:custDataLst>
            </p:nvPr>
          </p:nvSpPr>
          <p:spPr>
            <a:xfrm>
              <a:off x="1531" y="4447"/>
              <a:ext cx="4451" cy="4183"/>
            </a:xfrm>
            <a:prstGeom prst="rect">
              <a:avLst/>
            </a:prstGeom>
            <a:noFill/>
            <a:ln cap="sq">
              <a:noFill/>
            </a:ln>
          </p:spPr>
          <p:txBody>
            <a:bodyPr vert="horz" wrap="square" lIns="0" tIns="0" rIns="0" bIns="0" rtlCol="0" anchor="t"/>
            <a:lstStyle/>
            <a:p>
              <a:pPr algn="l">
                <a:lnSpc>
                  <a:spcPct val="150000"/>
                </a:lnSpc>
              </a:pP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a:t>
              </a:r>
              <a:r>
                <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1</a:t>
              </a: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）保持规律的用餐时间</a:t>
              </a:r>
              <a:endPar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a:t>
              </a:r>
              <a:r>
                <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2</a:t>
              </a: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）保持合理的进食分量</a:t>
              </a:r>
              <a:endParaRPr kumimoji="1" lang="zh-CN" altLang="en-US"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endParaRPr>
            </a:p>
          </p:txBody>
        </p:sp>
        <p:sp>
          <p:nvSpPr>
            <p:cNvPr id="10" name="标题 1"/>
            <p:cNvSpPr txBox="1"/>
            <p:nvPr>
              <p:custDataLst>
                <p:tags r:id="rId8"/>
              </p:custDataLst>
            </p:nvPr>
          </p:nvSpPr>
          <p:spPr>
            <a:xfrm>
              <a:off x="5982" y="8334"/>
              <a:ext cx="535" cy="468"/>
            </a:xfrm>
            <a:custGeom>
              <a:avLst/>
              <a:gdLst>
                <a:gd name="connsiteX0" fmla="*/ 411292 w 822400"/>
                <a:gd name="connsiteY0" fmla="*/ 234366 h 720000"/>
                <a:gd name="connsiteX1" fmla="*/ 285658 w 822400"/>
                <a:gd name="connsiteY1" fmla="*/ 360000 h 720000"/>
                <a:gd name="connsiteX2" fmla="*/ 411292 w 822400"/>
                <a:gd name="connsiteY2" fmla="*/ 485635 h 720000"/>
                <a:gd name="connsiteX3" fmla="*/ 536927 w 822400"/>
                <a:gd name="connsiteY3" fmla="*/ 360000 h 720000"/>
                <a:gd name="connsiteX4" fmla="*/ 411292 w 822400"/>
                <a:gd name="connsiteY4" fmla="*/ 234366 h 720000"/>
                <a:gd name="connsiteX5" fmla="*/ 411292 w 822400"/>
                <a:gd name="connsiteY5" fmla="*/ 178938 h 720000"/>
                <a:gd name="connsiteX6" fmla="*/ 592354 w 822400"/>
                <a:gd name="connsiteY6" fmla="*/ 360000 h 720000"/>
                <a:gd name="connsiteX7" fmla="*/ 411292 w 822400"/>
                <a:gd name="connsiteY7" fmla="*/ 541063 h 720000"/>
                <a:gd name="connsiteX8" fmla="*/ 230230 w 822400"/>
                <a:gd name="connsiteY8" fmla="*/ 360000 h 720000"/>
                <a:gd name="connsiteX9" fmla="*/ 411292 w 822400"/>
                <a:gd name="connsiteY9" fmla="*/ 178938 h 720000"/>
                <a:gd name="connsiteX10" fmla="*/ 235403 w 822400"/>
                <a:gd name="connsiteY10" fmla="*/ 55427 h 720000"/>
                <a:gd name="connsiteX11" fmla="*/ 59514 w 822400"/>
                <a:gd name="connsiteY11" fmla="*/ 360000 h 720000"/>
                <a:gd name="connsiteX12" fmla="*/ 235403 w 822400"/>
                <a:gd name="connsiteY12" fmla="*/ 664573 h 720000"/>
                <a:gd name="connsiteX13" fmla="*/ 587089 w 822400"/>
                <a:gd name="connsiteY13" fmla="*/ 664573 h 720000"/>
                <a:gd name="connsiteX14" fmla="*/ 762978 w 822400"/>
                <a:gd name="connsiteY14" fmla="*/ 360000 h 720000"/>
                <a:gd name="connsiteX15" fmla="*/ 587089 w 822400"/>
                <a:gd name="connsiteY15" fmla="*/ 55427 h 720000"/>
                <a:gd name="connsiteX16" fmla="*/ 219883 w 822400"/>
                <a:gd name="connsiteY16" fmla="*/ 0 h 720000"/>
                <a:gd name="connsiteX17" fmla="*/ 602516 w 822400"/>
                <a:gd name="connsiteY17" fmla="*/ 0 h 720000"/>
                <a:gd name="connsiteX18" fmla="*/ 627274 w 822400"/>
                <a:gd name="connsiteY18" fmla="*/ 14319 h 720000"/>
                <a:gd name="connsiteX19" fmla="*/ 818590 w 822400"/>
                <a:gd name="connsiteY19" fmla="*/ 345682 h 720000"/>
                <a:gd name="connsiteX20" fmla="*/ 818590 w 822400"/>
                <a:gd name="connsiteY20" fmla="*/ 374319 h 720000"/>
                <a:gd name="connsiteX21" fmla="*/ 627366 w 822400"/>
                <a:gd name="connsiteY21" fmla="*/ 705682 h 720000"/>
                <a:gd name="connsiteX22" fmla="*/ 602608 w 822400"/>
                <a:gd name="connsiteY22" fmla="*/ 720000 h 720000"/>
                <a:gd name="connsiteX23" fmla="*/ 219976 w 822400"/>
                <a:gd name="connsiteY23" fmla="*/ 720000 h 720000"/>
                <a:gd name="connsiteX24" fmla="*/ 195218 w 822400"/>
                <a:gd name="connsiteY24" fmla="*/ 705682 h 720000"/>
                <a:gd name="connsiteX25" fmla="*/ 3810 w 822400"/>
                <a:gd name="connsiteY25" fmla="*/ 374319 h 720000"/>
                <a:gd name="connsiteX26" fmla="*/ 3810 w 822400"/>
                <a:gd name="connsiteY26" fmla="*/ 345682 h 720000"/>
                <a:gd name="connsiteX27" fmla="*/ 195126 w 822400"/>
                <a:gd name="connsiteY27" fmla="*/ 14319 h 720000"/>
                <a:gd name="connsiteX28" fmla="*/ 219883 w 822400"/>
                <a:gd name="connsiteY28" fmla="*/ 0 h 720000"/>
              </a:gdLst>
              <a:ahLst/>
              <a:cxnLst/>
              <a:rect l="l" t="t" r="r" b="b"/>
              <a:pathLst>
                <a:path w="822400" h="720000">
                  <a:moveTo>
                    <a:pt x="411292" y="234366"/>
                  </a:moveTo>
                  <a:cubicBezTo>
                    <a:pt x="342008" y="234366"/>
                    <a:pt x="285658" y="290716"/>
                    <a:pt x="285658" y="360000"/>
                  </a:cubicBezTo>
                  <a:cubicBezTo>
                    <a:pt x="285658" y="429284"/>
                    <a:pt x="342008" y="485635"/>
                    <a:pt x="411292" y="485635"/>
                  </a:cubicBezTo>
                  <a:cubicBezTo>
                    <a:pt x="480576" y="485635"/>
                    <a:pt x="536927" y="429284"/>
                    <a:pt x="536927" y="360000"/>
                  </a:cubicBezTo>
                  <a:cubicBezTo>
                    <a:pt x="536927" y="290716"/>
                    <a:pt x="480576" y="234366"/>
                    <a:pt x="411292" y="234366"/>
                  </a:cubicBezTo>
                  <a:close/>
                  <a:moveTo>
                    <a:pt x="411292" y="178938"/>
                  </a:moveTo>
                  <a:cubicBezTo>
                    <a:pt x="511153" y="178938"/>
                    <a:pt x="592354" y="260139"/>
                    <a:pt x="592354" y="360000"/>
                  </a:cubicBezTo>
                  <a:cubicBezTo>
                    <a:pt x="592354" y="459861"/>
                    <a:pt x="511153" y="541063"/>
                    <a:pt x="411292" y="541063"/>
                  </a:cubicBezTo>
                  <a:cubicBezTo>
                    <a:pt x="311431" y="541063"/>
                    <a:pt x="230230" y="459861"/>
                    <a:pt x="230230" y="360000"/>
                  </a:cubicBezTo>
                  <a:cubicBezTo>
                    <a:pt x="230230" y="260139"/>
                    <a:pt x="311431" y="178938"/>
                    <a:pt x="411292" y="178938"/>
                  </a:cubicBezTo>
                  <a:close/>
                  <a:moveTo>
                    <a:pt x="235403" y="55427"/>
                  </a:moveTo>
                  <a:lnTo>
                    <a:pt x="59514" y="360000"/>
                  </a:lnTo>
                  <a:lnTo>
                    <a:pt x="235403" y="664573"/>
                  </a:lnTo>
                  <a:lnTo>
                    <a:pt x="587089" y="664573"/>
                  </a:lnTo>
                  <a:lnTo>
                    <a:pt x="762978" y="360000"/>
                  </a:lnTo>
                  <a:lnTo>
                    <a:pt x="587089" y="55427"/>
                  </a:lnTo>
                  <a:close/>
                  <a:moveTo>
                    <a:pt x="219883" y="0"/>
                  </a:moveTo>
                  <a:lnTo>
                    <a:pt x="602516" y="0"/>
                  </a:lnTo>
                  <a:cubicBezTo>
                    <a:pt x="612678" y="0"/>
                    <a:pt x="622193" y="5450"/>
                    <a:pt x="627274" y="14319"/>
                  </a:cubicBezTo>
                  <a:lnTo>
                    <a:pt x="818590" y="345682"/>
                  </a:lnTo>
                  <a:cubicBezTo>
                    <a:pt x="823671" y="354550"/>
                    <a:pt x="823671" y="365451"/>
                    <a:pt x="818590" y="374319"/>
                  </a:cubicBezTo>
                  <a:lnTo>
                    <a:pt x="627366" y="705682"/>
                  </a:lnTo>
                  <a:cubicBezTo>
                    <a:pt x="622285" y="714550"/>
                    <a:pt x="612770" y="720000"/>
                    <a:pt x="602608" y="720000"/>
                  </a:cubicBezTo>
                  <a:lnTo>
                    <a:pt x="219976" y="720000"/>
                  </a:lnTo>
                  <a:cubicBezTo>
                    <a:pt x="209814" y="720000"/>
                    <a:pt x="200299" y="714550"/>
                    <a:pt x="195218" y="705682"/>
                  </a:cubicBezTo>
                  <a:lnTo>
                    <a:pt x="3810" y="374319"/>
                  </a:lnTo>
                  <a:cubicBezTo>
                    <a:pt x="-1271" y="365543"/>
                    <a:pt x="-1271" y="354550"/>
                    <a:pt x="3810" y="345682"/>
                  </a:cubicBezTo>
                  <a:lnTo>
                    <a:pt x="195126" y="14319"/>
                  </a:lnTo>
                  <a:cubicBezTo>
                    <a:pt x="200207" y="5450"/>
                    <a:pt x="209721" y="0"/>
                    <a:pt x="219883" y="0"/>
                  </a:cubicBezTo>
                  <a:close/>
                </a:path>
              </a:pathLst>
            </a:custGeom>
            <a:solidFill>
              <a:schemeClr val="bg1"/>
            </a:solidFill>
            <a:ln w="1553" cap="flat">
              <a:noFill/>
              <a:miter/>
            </a:ln>
          </p:spPr>
          <p:txBody>
            <a:bodyPr vert="horz" wrap="square" lIns="91440" tIns="45720" rIns="91440" bIns="45720" rtlCol="0" anchor="ctr"/>
            <a:lstStyle/>
            <a:p>
              <a:pPr algn="l">
                <a:lnSpc>
                  <a:spcPct val="110000"/>
                </a:lnSpc>
              </a:pPr>
              <a:endParaRPr kumimoji="1" lang="zh-CN" altLang="en-US"/>
            </a:p>
          </p:txBody>
        </p:sp>
        <p:sp>
          <p:nvSpPr>
            <p:cNvPr id="11" name="标题 1"/>
            <p:cNvSpPr txBox="1"/>
            <p:nvPr>
              <p:custDataLst>
                <p:tags r:id="rId9"/>
              </p:custDataLst>
            </p:nvPr>
          </p:nvSpPr>
          <p:spPr>
            <a:xfrm>
              <a:off x="2025" y="2442"/>
              <a:ext cx="177" cy="177"/>
            </a:xfrm>
            <a:prstGeom prst="rect">
              <a:avLst/>
            </a:prstGeom>
            <a:solidFill>
              <a:schemeClr val="accent1">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custDataLst>
                <p:tags r:id="rId10"/>
              </p:custDataLst>
            </p:nvPr>
          </p:nvSpPr>
          <p:spPr>
            <a:xfrm>
              <a:off x="610" y="3838"/>
              <a:ext cx="253" cy="253"/>
            </a:xfrm>
            <a:prstGeom prst="rect">
              <a:avLst/>
            </a:prstGeom>
            <a:solidFill>
              <a:schemeClr val="accent1">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custDataLst>
                <p:tags r:id="rId11"/>
              </p:custDataLst>
            </p:nvPr>
          </p:nvSpPr>
          <p:spPr>
            <a:xfrm>
              <a:off x="1730" y="3398"/>
              <a:ext cx="4082" cy="1132"/>
            </a:xfrm>
            <a:prstGeom prst="rect">
              <a:avLst/>
            </a:prstGeom>
            <a:noFill/>
            <a:ln cap="sq">
              <a:noFill/>
            </a:ln>
          </p:spPr>
          <p:txBody>
            <a:bodyPr vert="horz" wrap="square" lIns="0" tIns="0" rIns="0" bIns="0" rtlCol="0" anchor="ctr"/>
            <a:lstStyle/>
            <a:p>
              <a:pPr algn="ctr">
                <a:lnSpc>
                  <a:spcPct val="130000"/>
                </a:lnSpc>
              </a:pPr>
              <a:r>
                <a:rPr kumimoji="1" lang="zh-CN" altLang="en-US" sz="2400" b="1" smtClean="0">
                  <a:ln w="12700">
                    <a:noFill/>
                  </a:ln>
                  <a:solidFill>
                    <a:srgbClr val="2C75FF">
                      <a:alpha val="100000"/>
                    </a:srgbClr>
                  </a:solidFill>
                  <a:latin typeface="微软雅黑" panose="020B0503020204020204" charset="-122"/>
                  <a:ea typeface="微软雅黑" panose="020B0503020204020204" charset="-122"/>
                  <a:cs typeface="Source Han Sans CN Bold" panose="020B0800000000000000" charset="-122"/>
                </a:rPr>
                <a:t>规律饮食</a:t>
              </a:r>
              <a:endParaRPr kumimoji="1" lang="zh-CN" altLang="en-US" sz="2400" b="1">
                <a:ln w="12700">
                  <a:noFill/>
                </a:ln>
                <a:solidFill>
                  <a:srgbClr val="2C75FF">
                    <a:alpha val="100000"/>
                  </a:srgbClr>
                </a:solidFill>
                <a:latin typeface="微软雅黑" panose="020B0503020204020204" charset="-122"/>
                <a:ea typeface="微软雅黑" panose="020B0503020204020204" charset="-122"/>
                <a:cs typeface="Source Han Sans CN Bold" panose="020B0800000000000000" charset="-122"/>
              </a:endParaRPr>
            </a:p>
          </p:txBody>
        </p:sp>
        <p:sp>
          <p:nvSpPr>
            <p:cNvPr id="14" name="标题 1"/>
            <p:cNvSpPr txBox="1"/>
            <p:nvPr>
              <p:custDataLst>
                <p:tags r:id="rId12"/>
              </p:custDataLst>
            </p:nvPr>
          </p:nvSpPr>
          <p:spPr>
            <a:xfrm>
              <a:off x="7345" y="2821"/>
              <a:ext cx="4989" cy="5953"/>
            </a:xfrm>
            <a:prstGeom prst="rect">
              <a:avLst/>
            </a:prstGeom>
            <a:solidFill>
              <a:schemeClr val="bg1"/>
            </a:solidFill>
            <a:ln w="12700" cap="sq">
              <a:solidFill>
                <a:schemeClr val="accent2"/>
              </a:solid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custDataLst>
                <p:tags r:id="rId13"/>
              </p:custDataLst>
            </p:nvPr>
          </p:nvSpPr>
          <p:spPr>
            <a:xfrm>
              <a:off x="7459" y="2960"/>
              <a:ext cx="4762" cy="5669"/>
            </a:xfrm>
            <a:prstGeom prst="rect">
              <a:avLst/>
            </a:prstGeom>
            <a:solidFill>
              <a:schemeClr val="bg1"/>
            </a:solidFill>
            <a:ln w="12700" cap="sq">
              <a:solidFill>
                <a:schemeClr val="accent2"/>
              </a:solid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custDataLst>
                <p:tags r:id="rId14"/>
              </p:custDataLst>
            </p:nvPr>
          </p:nvSpPr>
          <p:spPr>
            <a:xfrm>
              <a:off x="6679" y="2442"/>
              <a:ext cx="1251" cy="1251"/>
            </a:xfrm>
            <a:prstGeom prst="rect">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custDataLst>
                <p:tags r:id="rId15"/>
              </p:custDataLst>
            </p:nvPr>
          </p:nvSpPr>
          <p:spPr>
            <a:xfrm>
              <a:off x="11889" y="8139"/>
              <a:ext cx="859" cy="859"/>
            </a:xfrm>
            <a:prstGeom prst="rect">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custDataLst>
                <p:tags r:id="rId16"/>
              </p:custDataLst>
            </p:nvPr>
          </p:nvSpPr>
          <p:spPr>
            <a:xfrm>
              <a:off x="6842" y="2652"/>
              <a:ext cx="924" cy="830"/>
            </a:xfrm>
            <a:prstGeom prst="rect">
              <a:avLst/>
            </a:prstGeom>
            <a:noFill/>
            <a:ln cap="sq">
              <a:noFill/>
            </a:ln>
          </p:spPr>
          <p:txBody>
            <a:bodyPr vert="horz" wrap="square" lIns="0" tIns="0" rIns="0" bIns="0" rtlCol="0" anchor="ctr"/>
            <a:lstStyle/>
            <a:p>
              <a:pPr algn="ctr">
                <a:lnSpc>
                  <a:spcPct val="130000"/>
                </a:lnSpc>
              </a:pPr>
              <a:r>
                <a:rPr kumimoji="1" lang="en-US" altLang="zh-CN" sz="2800">
                  <a:ln w="12700">
                    <a:noFill/>
                  </a:ln>
                  <a:solidFill>
                    <a:srgbClr val="FFFFFF">
                      <a:alpha val="100000"/>
                    </a:srgbClr>
                  </a:solidFill>
                  <a:latin typeface="OPPOSans B" panose="00020600040101010101" charset="-122"/>
                  <a:ea typeface="OPPOSans B" panose="00020600040101010101" charset="-122"/>
                  <a:cs typeface="OPPOSans B" panose="00020600040101010101" charset="-122"/>
                </a:rPr>
                <a:t>02</a:t>
              </a:r>
              <a:endParaRPr kumimoji="1" lang="zh-CN" altLang="en-US"/>
            </a:p>
          </p:txBody>
        </p:sp>
        <p:sp>
          <p:nvSpPr>
            <p:cNvPr id="19" name="标题 1"/>
            <p:cNvSpPr txBox="1"/>
            <p:nvPr>
              <p:custDataLst>
                <p:tags r:id="rId17"/>
              </p:custDataLst>
            </p:nvPr>
          </p:nvSpPr>
          <p:spPr>
            <a:xfrm>
              <a:off x="7540" y="4447"/>
              <a:ext cx="4670" cy="3692"/>
            </a:xfrm>
            <a:prstGeom prst="rect">
              <a:avLst/>
            </a:prstGeom>
            <a:noFill/>
            <a:ln cap="sq">
              <a:noFill/>
            </a:ln>
          </p:spPr>
          <p:txBody>
            <a:bodyPr vert="horz" wrap="square" lIns="0" tIns="0" rIns="0" bIns="0" rtlCol="0" anchor="t"/>
            <a:lstStyle/>
            <a:p>
              <a:pPr algn="l">
                <a:lnSpc>
                  <a:spcPct val="150000"/>
                </a:lnSpc>
              </a:pP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参考</a:t>
              </a:r>
              <a:r>
                <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a:t>
              </a: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中国居民膳食指南（</a:t>
              </a:r>
              <a:r>
                <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2022</a:t>
              </a: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a:t>
              </a:r>
              <a:r>
                <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a:t>
              </a:r>
              <a:endParaRPr kumimoji="1" lang="zh-CN" altLang="en-US"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endParaRPr>
            </a:p>
          </p:txBody>
        </p:sp>
        <p:sp>
          <p:nvSpPr>
            <p:cNvPr id="20" name="标题 1"/>
            <p:cNvSpPr txBox="1"/>
            <p:nvPr>
              <p:custDataLst>
                <p:tags r:id="rId18"/>
              </p:custDataLst>
            </p:nvPr>
          </p:nvSpPr>
          <p:spPr>
            <a:xfrm>
              <a:off x="12051" y="8301"/>
              <a:ext cx="535" cy="535"/>
            </a:xfrm>
            <a:custGeom>
              <a:avLst/>
              <a:gdLst>
                <a:gd name="connsiteX0" fmla="*/ 457070 w 720001"/>
                <a:gd name="connsiteY0" fmla="*/ 57166 h 720001"/>
                <a:gd name="connsiteX1" fmla="*/ 457070 w 720001"/>
                <a:gd name="connsiteY1" fmla="*/ 263017 h 720001"/>
                <a:gd name="connsiteX2" fmla="*/ 662921 w 720001"/>
                <a:gd name="connsiteY2" fmla="*/ 263017 h 720001"/>
                <a:gd name="connsiteX3" fmla="*/ 647393 w 720001"/>
                <a:gd name="connsiteY3" fmla="*/ 212704 h 720001"/>
                <a:gd name="connsiteX4" fmla="*/ 591008 w 720001"/>
                <a:gd name="connsiteY4" fmla="*/ 129079 h 720001"/>
                <a:gd name="connsiteX5" fmla="*/ 507383 w 720001"/>
                <a:gd name="connsiteY5" fmla="*/ 72694 h 720001"/>
                <a:gd name="connsiteX6" fmla="*/ 457070 w 720001"/>
                <a:gd name="connsiteY6" fmla="*/ 57166 h 720001"/>
                <a:gd name="connsiteX7" fmla="*/ 307952 w 720001"/>
                <a:gd name="connsiteY7" fmla="*/ 56386 h 720001"/>
                <a:gd name="connsiteX8" fmla="*/ 240115 w 720001"/>
                <a:gd name="connsiteY8" fmla="*/ 76251 h 720001"/>
                <a:gd name="connsiteX9" fmla="*/ 142092 w 720001"/>
                <a:gd name="connsiteY9" fmla="*/ 142179 h 720001"/>
                <a:gd name="connsiteX10" fmla="*/ 76077 w 720001"/>
                <a:gd name="connsiteY10" fmla="*/ 240116 h 720001"/>
                <a:gd name="connsiteX11" fmla="*/ 51874 w 720001"/>
                <a:gd name="connsiteY11" fmla="*/ 360000 h 720001"/>
                <a:gd name="connsiteX12" fmla="*/ 76077 w 720001"/>
                <a:gd name="connsiteY12" fmla="*/ 479885 h 720001"/>
                <a:gd name="connsiteX13" fmla="*/ 142092 w 720001"/>
                <a:gd name="connsiteY13" fmla="*/ 577822 h 720001"/>
                <a:gd name="connsiteX14" fmla="*/ 240029 w 720001"/>
                <a:gd name="connsiteY14" fmla="*/ 643837 h 720001"/>
                <a:gd name="connsiteX15" fmla="*/ 359913 w 720001"/>
                <a:gd name="connsiteY15" fmla="*/ 668039 h 720001"/>
                <a:gd name="connsiteX16" fmla="*/ 479798 w 720001"/>
                <a:gd name="connsiteY16" fmla="*/ 643837 h 720001"/>
                <a:gd name="connsiteX17" fmla="*/ 577735 w 720001"/>
                <a:gd name="connsiteY17" fmla="*/ 577822 h 720001"/>
                <a:gd name="connsiteX18" fmla="*/ 643750 w 720001"/>
                <a:gd name="connsiteY18" fmla="*/ 479885 h 720001"/>
                <a:gd name="connsiteX19" fmla="*/ 663615 w 720001"/>
                <a:gd name="connsiteY19" fmla="*/ 412049 h 720001"/>
                <a:gd name="connsiteX20" fmla="*/ 360000 w 720001"/>
                <a:gd name="connsiteY20" fmla="*/ 412049 h 720001"/>
                <a:gd name="connsiteX21" fmla="*/ 307952 w 720001"/>
                <a:gd name="connsiteY21" fmla="*/ 360000 h 720001"/>
                <a:gd name="connsiteX22" fmla="*/ 405022 w 720001"/>
                <a:gd name="connsiteY22" fmla="*/ 0 h 720001"/>
                <a:gd name="connsiteX23" fmla="*/ 720001 w 720001"/>
                <a:gd name="connsiteY23" fmla="*/ 314979 h 720001"/>
                <a:gd name="connsiteX24" fmla="*/ 405022 w 720001"/>
                <a:gd name="connsiteY24" fmla="*/ 314979 h 720001"/>
                <a:gd name="connsiteX25" fmla="*/ 360000 w 720001"/>
                <a:gd name="connsiteY25" fmla="*/ 0 h 720001"/>
                <a:gd name="connsiteX26" fmla="*/ 360000 w 720001"/>
                <a:gd name="connsiteY26" fmla="*/ 360000 h 720001"/>
                <a:gd name="connsiteX27" fmla="*/ 720001 w 720001"/>
                <a:gd name="connsiteY27" fmla="*/ 360000 h 720001"/>
                <a:gd name="connsiteX28" fmla="*/ 360000 w 720001"/>
                <a:gd name="connsiteY28" fmla="*/ 720001 h 720001"/>
                <a:gd name="connsiteX29" fmla="*/ 0 w 720001"/>
                <a:gd name="connsiteY29" fmla="*/ 360000 h 720001"/>
                <a:gd name="connsiteX30" fmla="*/ 360000 w 720001"/>
                <a:gd name="connsiteY30" fmla="*/ 0 h 720001"/>
              </a:gdLst>
              <a:ahLst/>
              <a:cxnLst/>
              <a:rect l="l" t="t" r="r" b="b"/>
              <a:pathLst>
                <a:path w="720001" h="720001">
                  <a:moveTo>
                    <a:pt x="457070" y="57166"/>
                  </a:moveTo>
                  <a:lnTo>
                    <a:pt x="457070" y="263017"/>
                  </a:lnTo>
                  <a:lnTo>
                    <a:pt x="662921" y="263017"/>
                  </a:lnTo>
                  <a:cubicBezTo>
                    <a:pt x="659451" y="245755"/>
                    <a:pt x="654246" y="229012"/>
                    <a:pt x="647393" y="212704"/>
                  </a:cubicBezTo>
                  <a:cubicBezTo>
                    <a:pt x="634121" y="181388"/>
                    <a:pt x="615210" y="153282"/>
                    <a:pt x="591008" y="129079"/>
                  </a:cubicBezTo>
                  <a:cubicBezTo>
                    <a:pt x="566806" y="104877"/>
                    <a:pt x="538699" y="85966"/>
                    <a:pt x="507383" y="72694"/>
                  </a:cubicBezTo>
                  <a:cubicBezTo>
                    <a:pt x="491075" y="65755"/>
                    <a:pt x="474246" y="60636"/>
                    <a:pt x="457070" y="57166"/>
                  </a:cubicBezTo>
                  <a:close/>
                  <a:moveTo>
                    <a:pt x="307952" y="56386"/>
                  </a:moveTo>
                  <a:cubicBezTo>
                    <a:pt x="284703" y="60376"/>
                    <a:pt x="262062" y="66969"/>
                    <a:pt x="240115" y="76251"/>
                  </a:cubicBezTo>
                  <a:cubicBezTo>
                    <a:pt x="203508" y="91778"/>
                    <a:pt x="170544" y="113986"/>
                    <a:pt x="142092" y="142179"/>
                  </a:cubicBezTo>
                  <a:cubicBezTo>
                    <a:pt x="113812" y="170545"/>
                    <a:pt x="91605" y="203422"/>
                    <a:pt x="76077" y="240116"/>
                  </a:cubicBezTo>
                  <a:cubicBezTo>
                    <a:pt x="60029" y="278111"/>
                    <a:pt x="51874" y="318362"/>
                    <a:pt x="51874" y="360000"/>
                  </a:cubicBezTo>
                  <a:cubicBezTo>
                    <a:pt x="51874" y="401639"/>
                    <a:pt x="60029" y="441976"/>
                    <a:pt x="76077" y="479885"/>
                  </a:cubicBezTo>
                  <a:cubicBezTo>
                    <a:pt x="91605" y="516579"/>
                    <a:pt x="113812" y="549543"/>
                    <a:pt x="142092" y="577822"/>
                  </a:cubicBezTo>
                  <a:cubicBezTo>
                    <a:pt x="170458" y="606102"/>
                    <a:pt x="203335" y="628309"/>
                    <a:pt x="240029" y="643837"/>
                  </a:cubicBezTo>
                  <a:cubicBezTo>
                    <a:pt x="278024" y="659885"/>
                    <a:pt x="318275" y="668039"/>
                    <a:pt x="359913" y="668039"/>
                  </a:cubicBezTo>
                  <a:cubicBezTo>
                    <a:pt x="401552" y="668039"/>
                    <a:pt x="441890" y="659885"/>
                    <a:pt x="479798" y="643837"/>
                  </a:cubicBezTo>
                  <a:cubicBezTo>
                    <a:pt x="516492" y="628309"/>
                    <a:pt x="549456" y="606102"/>
                    <a:pt x="577735" y="577822"/>
                  </a:cubicBezTo>
                  <a:cubicBezTo>
                    <a:pt x="606015" y="549456"/>
                    <a:pt x="628222" y="516579"/>
                    <a:pt x="643750" y="479885"/>
                  </a:cubicBezTo>
                  <a:cubicBezTo>
                    <a:pt x="653032" y="457938"/>
                    <a:pt x="659625" y="435297"/>
                    <a:pt x="663615" y="412049"/>
                  </a:cubicBezTo>
                  <a:lnTo>
                    <a:pt x="360000" y="412049"/>
                  </a:lnTo>
                  <a:cubicBezTo>
                    <a:pt x="331287" y="412049"/>
                    <a:pt x="307952" y="388714"/>
                    <a:pt x="307952" y="360000"/>
                  </a:cubicBezTo>
                  <a:close/>
                  <a:moveTo>
                    <a:pt x="405022" y="0"/>
                  </a:moveTo>
                  <a:cubicBezTo>
                    <a:pt x="578950" y="0"/>
                    <a:pt x="720001" y="141051"/>
                    <a:pt x="720001" y="314979"/>
                  </a:cubicBezTo>
                  <a:lnTo>
                    <a:pt x="405022" y="314979"/>
                  </a:lnTo>
                  <a:close/>
                  <a:moveTo>
                    <a:pt x="360000" y="0"/>
                  </a:moveTo>
                  <a:lnTo>
                    <a:pt x="360000" y="360000"/>
                  </a:lnTo>
                  <a:lnTo>
                    <a:pt x="720001" y="360000"/>
                  </a:lnTo>
                  <a:cubicBezTo>
                    <a:pt x="720001" y="558825"/>
                    <a:pt x="558824" y="720001"/>
                    <a:pt x="360000" y="720001"/>
                  </a:cubicBezTo>
                  <a:cubicBezTo>
                    <a:pt x="161176" y="720001"/>
                    <a:pt x="0" y="558825"/>
                    <a:pt x="0" y="360000"/>
                  </a:cubicBezTo>
                  <a:cubicBezTo>
                    <a:pt x="0" y="161176"/>
                    <a:pt x="161176" y="0"/>
                    <a:pt x="360000" y="0"/>
                  </a:cubicBezTo>
                  <a:close/>
                </a:path>
              </a:pathLst>
            </a:custGeom>
            <a:solidFill>
              <a:schemeClr val="bg1"/>
            </a:solidFill>
            <a:ln w="1553" cap="flat">
              <a:noFill/>
              <a:miter/>
            </a:ln>
          </p:spPr>
          <p:txBody>
            <a:bodyPr vert="horz" wrap="square" lIns="91440" tIns="45720" rIns="91440" bIns="45720" rtlCol="0" anchor="ctr"/>
            <a:lstStyle/>
            <a:p>
              <a:pPr algn="l">
                <a:lnSpc>
                  <a:spcPct val="110000"/>
                </a:lnSpc>
              </a:pPr>
              <a:endParaRPr kumimoji="1" lang="zh-CN" altLang="en-US"/>
            </a:p>
          </p:txBody>
        </p:sp>
        <p:sp>
          <p:nvSpPr>
            <p:cNvPr id="2" name="标题 1"/>
            <p:cNvSpPr txBox="1"/>
            <p:nvPr>
              <p:custDataLst>
                <p:tags r:id="rId19"/>
              </p:custDataLst>
            </p:nvPr>
          </p:nvSpPr>
          <p:spPr>
            <a:xfrm>
              <a:off x="8094" y="2442"/>
              <a:ext cx="177" cy="177"/>
            </a:xfrm>
            <a:prstGeom prst="rect">
              <a:avLst/>
            </a:prstGeom>
            <a:solidFill>
              <a:schemeClr val="accent2">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custDataLst>
                <p:tags r:id="rId20"/>
              </p:custDataLst>
            </p:nvPr>
          </p:nvSpPr>
          <p:spPr>
            <a:xfrm>
              <a:off x="6679" y="3838"/>
              <a:ext cx="253" cy="253"/>
            </a:xfrm>
            <a:prstGeom prst="rect">
              <a:avLst/>
            </a:prstGeom>
            <a:solidFill>
              <a:schemeClr val="accent2">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custDataLst>
                <p:tags r:id="rId21"/>
              </p:custDataLst>
            </p:nvPr>
          </p:nvSpPr>
          <p:spPr>
            <a:xfrm>
              <a:off x="7880" y="3315"/>
              <a:ext cx="4082" cy="1132"/>
            </a:xfrm>
            <a:prstGeom prst="rect">
              <a:avLst/>
            </a:prstGeom>
            <a:noFill/>
            <a:ln cap="sq">
              <a:noFill/>
            </a:ln>
          </p:spPr>
          <p:txBody>
            <a:bodyPr vert="horz" wrap="square" lIns="0" tIns="0" rIns="0" bIns="0" rtlCol="0" anchor="ctr"/>
            <a:lstStyle/>
            <a:p>
              <a:pPr algn="ctr">
                <a:lnSpc>
                  <a:spcPct val="130000"/>
                </a:lnSpc>
              </a:pPr>
              <a:r>
                <a:rPr kumimoji="1" lang="zh-CN" altLang="en-US" sz="2400" b="1" smtClean="0">
                  <a:ln w="12700">
                    <a:noFill/>
                  </a:ln>
                  <a:solidFill>
                    <a:srgbClr val="2C75FF">
                      <a:alpha val="100000"/>
                    </a:srgbClr>
                  </a:solidFill>
                  <a:latin typeface="微软雅黑" panose="020B0503020204020204" charset="-122"/>
                  <a:ea typeface="微软雅黑" panose="020B0503020204020204" charset="-122"/>
                  <a:cs typeface="Source Han Sans CN Bold" panose="020B0800000000000000" charset="-122"/>
                </a:rPr>
                <a:t>科学膳食</a:t>
              </a:r>
              <a:endParaRPr kumimoji="1" lang="zh-CN" altLang="en-US" sz="2400" b="1">
                <a:ln w="12700">
                  <a:noFill/>
                </a:ln>
                <a:solidFill>
                  <a:srgbClr val="2C75FF">
                    <a:alpha val="100000"/>
                  </a:srgbClr>
                </a:solidFill>
                <a:latin typeface="微软雅黑" panose="020B0503020204020204" charset="-122"/>
                <a:ea typeface="微软雅黑" panose="020B0503020204020204" charset="-122"/>
                <a:cs typeface="Source Han Sans CN Bold" panose="020B0800000000000000" charset="-122"/>
              </a:endParaRPr>
            </a:p>
          </p:txBody>
        </p:sp>
        <p:sp>
          <p:nvSpPr>
            <p:cNvPr id="28" name="标题 1"/>
            <p:cNvSpPr txBox="1"/>
            <p:nvPr>
              <p:custDataLst>
                <p:tags r:id="rId22"/>
              </p:custDataLst>
            </p:nvPr>
          </p:nvSpPr>
          <p:spPr>
            <a:xfrm>
              <a:off x="12911" y="2652"/>
              <a:ext cx="924" cy="830"/>
            </a:xfrm>
            <a:prstGeom prst="rect">
              <a:avLst/>
            </a:prstGeom>
            <a:noFill/>
            <a:ln cap="sq">
              <a:noFill/>
            </a:ln>
          </p:spPr>
          <p:txBody>
            <a:bodyPr vert="horz" wrap="square" lIns="0" tIns="0" rIns="0" bIns="0" rtlCol="0" anchor="ctr"/>
            <a:lstStyle/>
            <a:p>
              <a:pPr algn="ctr">
                <a:lnSpc>
                  <a:spcPct val="130000"/>
                </a:lnSpc>
              </a:pPr>
              <a:r>
                <a:rPr kumimoji="1" lang="en-US" altLang="zh-CN" sz="2800">
                  <a:ln w="12700">
                    <a:noFill/>
                  </a:ln>
                  <a:solidFill>
                    <a:srgbClr val="FFFFFF">
                      <a:alpha val="100000"/>
                    </a:srgbClr>
                  </a:solidFill>
                  <a:latin typeface="OPPOSans B" panose="00020600040101010101" charset="-122"/>
                  <a:ea typeface="OPPOSans B" panose="00020600040101010101" charset="-122"/>
                  <a:cs typeface="OPPOSans B" panose="00020600040101010101" charset="-122"/>
                </a:rPr>
                <a:t>03</a:t>
              </a:r>
              <a:endParaRPr kumimoji="1" lang="zh-CN" altLang="en-US"/>
            </a:p>
          </p:txBody>
        </p:sp>
        <p:sp>
          <p:nvSpPr>
            <p:cNvPr id="31" name="标题 1"/>
            <p:cNvSpPr txBox="1"/>
            <p:nvPr>
              <p:custDataLst>
                <p:tags r:id="rId23"/>
              </p:custDataLst>
            </p:nvPr>
          </p:nvSpPr>
          <p:spPr>
            <a:xfrm>
              <a:off x="14163" y="2442"/>
              <a:ext cx="177" cy="177"/>
            </a:xfrm>
            <a:prstGeom prst="rect">
              <a:avLst/>
            </a:prstGeom>
            <a:solidFill>
              <a:schemeClr val="accent1">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2" name="标题 1"/>
            <p:cNvSpPr txBox="1"/>
            <p:nvPr>
              <p:custDataLst>
                <p:tags r:id="rId24"/>
              </p:custDataLst>
            </p:nvPr>
          </p:nvSpPr>
          <p:spPr>
            <a:xfrm>
              <a:off x="12748" y="3838"/>
              <a:ext cx="253" cy="253"/>
            </a:xfrm>
            <a:prstGeom prst="rect">
              <a:avLst/>
            </a:prstGeom>
            <a:solidFill>
              <a:schemeClr val="accent1">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grpSp>
      <p:pic>
        <p:nvPicPr>
          <p:cNvPr id="21" name="图片 20"/>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8081047" y="1370368"/>
            <a:ext cx="4044654" cy="479189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001135" y="589280"/>
            <a:ext cx="4064000" cy="583565"/>
          </a:xfrm>
          <a:prstGeom prst="rect">
            <a:avLst/>
          </a:prstGeom>
          <a:noFill/>
        </p:spPr>
        <p:txBody>
          <a:bodyPr wrap="square" rtlCol="0">
            <a:spAutoFit/>
          </a:bodyPr>
          <a:lstStyle/>
          <a:p>
            <a:pPr algn="ctr"/>
            <a:r>
              <a:rPr lang="zh-CN" altLang="en-US" sz="3200" b="1" smtClean="0"/>
              <a:t>（二）积极锻炼</a:t>
            </a:r>
            <a:endParaRPr lang="zh-CN" altLang="en-US" sz="3200" b="1"/>
          </a:p>
        </p:txBody>
      </p:sp>
      <p:grpSp>
        <p:nvGrpSpPr>
          <p:cNvPr id="35" name="组合 34"/>
          <p:cNvGrpSpPr/>
          <p:nvPr>
            <p:custDataLst>
              <p:tags r:id="rId1"/>
            </p:custDataLst>
          </p:nvPr>
        </p:nvGrpSpPr>
        <p:grpSpPr>
          <a:xfrm>
            <a:off x="522797" y="1675240"/>
            <a:ext cx="11417411" cy="4163060"/>
            <a:chOff x="610" y="2442"/>
            <a:chExt cx="12138" cy="6556"/>
          </a:xfrm>
        </p:grpSpPr>
        <p:sp>
          <p:nvSpPr>
            <p:cNvPr id="4" name="标题 1"/>
            <p:cNvSpPr txBox="1"/>
            <p:nvPr>
              <p:custDataLst>
                <p:tags r:id="rId2"/>
              </p:custDataLst>
            </p:nvPr>
          </p:nvSpPr>
          <p:spPr>
            <a:xfrm>
              <a:off x="1276" y="2821"/>
              <a:ext cx="4989" cy="5953"/>
            </a:xfrm>
            <a:prstGeom prst="rect">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custDataLst>
                <p:tags r:id="rId3"/>
              </p:custDataLst>
            </p:nvPr>
          </p:nvSpPr>
          <p:spPr>
            <a:xfrm>
              <a:off x="1390" y="2960"/>
              <a:ext cx="4762" cy="5669"/>
            </a:xfrm>
            <a:prstGeom prst="rect">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custDataLst>
                <p:tags r:id="rId4"/>
              </p:custDataLst>
            </p:nvPr>
          </p:nvSpPr>
          <p:spPr>
            <a:xfrm>
              <a:off x="610" y="2442"/>
              <a:ext cx="1251" cy="1251"/>
            </a:xfrm>
            <a:prstGeom prst="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custDataLst>
                <p:tags r:id="rId5"/>
              </p:custDataLst>
            </p:nvPr>
          </p:nvSpPr>
          <p:spPr>
            <a:xfrm>
              <a:off x="5820" y="8139"/>
              <a:ext cx="859" cy="859"/>
            </a:xfrm>
            <a:prstGeom prst="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custDataLst>
                <p:tags r:id="rId6"/>
              </p:custDataLst>
            </p:nvPr>
          </p:nvSpPr>
          <p:spPr>
            <a:xfrm>
              <a:off x="773" y="2652"/>
              <a:ext cx="924" cy="830"/>
            </a:xfrm>
            <a:prstGeom prst="rect">
              <a:avLst/>
            </a:prstGeom>
            <a:noFill/>
            <a:ln cap="sq">
              <a:noFill/>
            </a:ln>
          </p:spPr>
          <p:txBody>
            <a:bodyPr vert="horz" wrap="square" lIns="0" tIns="0" rIns="0" bIns="0" rtlCol="0" anchor="ctr"/>
            <a:lstStyle/>
            <a:p>
              <a:pPr algn="ctr">
                <a:lnSpc>
                  <a:spcPct val="130000"/>
                </a:lnSpc>
              </a:pPr>
              <a:r>
                <a:rPr kumimoji="1" lang="en-US" altLang="zh-CN" sz="2800" smtClean="0">
                  <a:ln w="12700">
                    <a:noFill/>
                  </a:ln>
                  <a:solidFill>
                    <a:srgbClr val="FFFFFF">
                      <a:alpha val="100000"/>
                    </a:srgbClr>
                  </a:solidFill>
                  <a:latin typeface="OPPOSans B" panose="00020600040101010101" charset="-122"/>
                  <a:ea typeface="OPPOSans B" panose="00020600040101010101" charset="-122"/>
                  <a:cs typeface="OPPOSans B" panose="00020600040101010101" charset="-122"/>
                </a:rPr>
                <a:t>01</a:t>
              </a:r>
              <a:endParaRPr kumimoji="1" lang="zh-CN" altLang="en-US"/>
            </a:p>
          </p:txBody>
        </p:sp>
        <p:sp>
          <p:nvSpPr>
            <p:cNvPr id="9" name="标题 1"/>
            <p:cNvSpPr txBox="1"/>
            <p:nvPr>
              <p:custDataLst>
                <p:tags r:id="rId7"/>
              </p:custDataLst>
            </p:nvPr>
          </p:nvSpPr>
          <p:spPr>
            <a:xfrm>
              <a:off x="1531" y="4447"/>
              <a:ext cx="4451" cy="4183"/>
            </a:xfrm>
            <a:prstGeom prst="rect">
              <a:avLst/>
            </a:prstGeom>
            <a:noFill/>
            <a:ln cap="sq">
              <a:noFill/>
            </a:ln>
          </p:spPr>
          <p:txBody>
            <a:bodyPr vert="horz" wrap="square" lIns="0" tIns="0" rIns="0" bIns="0" rtlCol="0" anchor="t"/>
            <a:lstStyle/>
            <a:p>
              <a:pPr algn="l">
                <a:lnSpc>
                  <a:spcPct val="150000"/>
                </a:lnSpc>
              </a:pP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a:t>
              </a:r>
              <a:r>
                <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1</a:t>
              </a: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）制定计划</a:t>
              </a:r>
              <a:endPar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a:t>
              </a:r>
              <a:r>
                <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2</a:t>
              </a: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）充分热身</a:t>
              </a:r>
              <a:endPar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a:t>
              </a:r>
              <a:r>
                <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3</a:t>
              </a: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）放松活动</a:t>
              </a:r>
              <a:endPar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a:t>
              </a:r>
              <a:r>
                <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4</a:t>
              </a: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）及时补充电解质</a:t>
              </a:r>
              <a:endPar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a:t>
              </a:r>
              <a:r>
                <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5</a:t>
              </a: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）做好运动风险评估</a:t>
              </a:r>
              <a:endParaRPr kumimoji="1" lang="zh-CN" altLang="en-US"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endParaRPr>
            </a:p>
          </p:txBody>
        </p:sp>
        <p:sp>
          <p:nvSpPr>
            <p:cNvPr id="10" name="标题 1"/>
            <p:cNvSpPr txBox="1"/>
            <p:nvPr>
              <p:custDataLst>
                <p:tags r:id="rId8"/>
              </p:custDataLst>
            </p:nvPr>
          </p:nvSpPr>
          <p:spPr>
            <a:xfrm>
              <a:off x="5982" y="8334"/>
              <a:ext cx="535" cy="468"/>
            </a:xfrm>
            <a:custGeom>
              <a:avLst/>
              <a:gdLst>
                <a:gd name="connsiteX0" fmla="*/ 411292 w 822400"/>
                <a:gd name="connsiteY0" fmla="*/ 234366 h 720000"/>
                <a:gd name="connsiteX1" fmla="*/ 285658 w 822400"/>
                <a:gd name="connsiteY1" fmla="*/ 360000 h 720000"/>
                <a:gd name="connsiteX2" fmla="*/ 411292 w 822400"/>
                <a:gd name="connsiteY2" fmla="*/ 485635 h 720000"/>
                <a:gd name="connsiteX3" fmla="*/ 536927 w 822400"/>
                <a:gd name="connsiteY3" fmla="*/ 360000 h 720000"/>
                <a:gd name="connsiteX4" fmla="*/ 411292 w 822400"/>
                <a:gd name="connsiteY4" fmla="*/ 234366 h 720000"/>
                <a:gd name="connsiteX5" fmla="*/ 411292 w 822400"/>
                <a:gd name="connsiteY5" fmla="*/ 178938 h 720000"/>
                <a:gd name="connsiteX6" fmla="*/ 592354 w 822400"/>
                <a:gd name="connsiteY6" fmla="*/ 360000 h 720000"/>
                <a:gd name="connsiteX7" fmla="*/ 411292 w 822400"/>
                <a:gd name="connsiteY7" fmla="*/ 541063 h 720000"/>
                <a:gd name="connsiteX8" fmla="*/ 230230 w 822400"/>
                <a:gd name="connsiteY8" fmla="*/ 360000 h 720000"/>
                <a:gd name="connsiteX9" fmla="*/ 411292 w 822400"/>
                <a:gd name="connsiteY9" fmla="*/ 178938 h 720000"/>
                <a:gd name="connsiteX10" fmla="*/ 235403 w 822400"/>
                <a:gd name="connsiteY10" fmla="*/ 55427 h 720000"/>
                <a:gd name="connsiteX11" fmla="*/ 59514 w 822400"/>
                <a:gd name="connsiteY11" fmla="*/ 360000 h 720000"/>
                <a:gd name="connsiteX12" fmla="*/ 235403 w 822400"/>
                <a:gd name="connsiteY12" fmla="*/ 664573 h 720000"/>
                <a:gd name="connsiteX13" fmla="*/ 587089 w 822400"/>
                <a:gd name="connsiteY13" fmla="*/ 664573 h 720000"/>
                <a:gd name="connsiteX14" fmla="*/ 762978 w 822400"/>
                <a:gd name="connsiteY14" fmla="*/ 360000 h 720000"/>
                <a:gd name="connsiteX15" fmla="*/ 587089 w 822400"/>
                <a:gd name="connsiteY15" fmla="*/ 55427 h 720000"/>
                <a:gd name="connsiteX16" fmla="*/ 219883 w 822400"/>
                <a:gd name="connsiteY16" fmla="*/ 0 h 720000"/>
                <a:gd name="connsiteX17" fmla="*/ 602516 w 822400"/>
                <a:gd name="connsiteY17" fmla="*/ 0 h 720000"/>
                <a:gd name="connsiteX18" fmla="*/ 627274 w 822400"/>
                <a:gd name="connsiteY18" fmla="*/ 14319 h 720000"/>
                <a:gd name="connsiteX19" fmla="*/ 818590 w 822400"/>
                <a:gd name="connsiteY19" fmla="*/ 345682 h 720000"/>
                <a:gd name="connsiteX20" fmla="*/ 818590 w 822400"/>
                <a:gd name="connsiteY20" fmla="*/ 374319 h 720000"/>
                <a:gd name="connsiteX21" fmla="*/ 627366 w 822400"/>
                <a:gd name="connsiteY21" fmla="*/ 705682 h 720000"/>
                <a:gd name="connsiteX22" fmla="*/ 602608 w 822400"/>
                <a:gd name="connsiteY22" fmla="*/ 720000 h 720000"/>
                <a:gd name="connsiteX23" fmla="*/ 219976 w 822400"/>
                <a:gd name="connsiteY23" fmla="*/ 720000 h 720000"/>
                <a:gd name="connsiteX24" fmla="*/ 195218 w 822400"/>
                <a:gd name="connsiteY24" fmla="*/ 705682 h 720000"/>
                <a:gd name="connsiteX25" fmla="*/ 3810 w 822400"/>
                <a:gd name="connsiteY25" fmla="*/ 374319 h 720000"/>
                <a:gd name="connsiteX26" fmla="*/ 3810 w 822400"/>
                <a:gd name="connsiteY26" fmla="*/ 345682 h 720000"/>
                <a:gd name="connsiteX27" fmla="*/ 195126 w 822400"/>
                <a:gd name="connsiteY27" fmla="*/ 14319 h 720000"/>
                <a:gd name="connsiteX28" fmla="*/ 219883 w 822400"/>
                <a:gd name="connsiteY28" fmla="*/ 0 h 720000"/>
              </a:gdLst>
              <a:ahLst/>
              <a:cxnLst/>
              <a:rect l="l" t="t" r="r" b="b"/>
              <a:pathLst>
                <a:path w="822400" h="720000">
                  <a:moveTo>
                    <a:pt x="411292" y="234366"/>
                  </a:moveTo>
                  <a:cubicBezTo>
                    <a:pt x="342008" y="234366"/>
                    <a:pt x="285658" y="290716"/>
                    <a:pt x="285658" y="360000"/>
                  </a:cubicBezTo>
                  <a:cubicBezTo>
                    <a:pt x="285658" y="429284"/>
                    <a:pt x="342008" y="485635"/>
                    <a:pt x="411292" y="485635"/>
                  </a:cubicBezTo>
                  <a:cubicBezTo>
                    <a:pt x="480576" y="485635"/>
                    <a:pt x="536927" y="429284"/>
                    <a:pt x="536927" y="360000"/>
                  </a:cubicBezTo>
                  <a:cubicBezTo>
                    <a:pt x="536927" y="290716"/>
                    <a:pt x="480576" y="234366"/>
                    <a:pt x="411292" y="234366"/>
                  </a:cubicBezTo>
                  <a:close/>
                  <a:moveTo>
                    <a:pt x="411292" y="178938"/>
                  </a:moveTo>
                  <a:cubicBezTo>
                    <a:pt x="511153" y="178938"/>
                    <a:pt x="592354" y="260139"/>
                    <a:pt x="592354" y="360000"/>
                  </a:cubicBezTo>
                  <a:cubicBezTo>
                    <a:pt x="592354" y="459861"/>
                    <a:pt x="511153" y="541063"/>
                    <a:pt x="411292" y="541063"/>
                  </a:cubicBezTo>
                  <a:cubicBezTo>
                    <a:pt x="311431" y="541063"/>
                    <a:pt x="230230" y="459861"/>
                    <a:pt x="230230" y="360000"/>
                  </a:cubicBezTo>
                  <a:cubicBezTo>
                    <a:pt x="230230" y="260139"/>
                    <a:pt x="311431" y="178938"/>
                    <a:pt x="411292" y="178938"/>
                  </a:cubicBezTo>
                  <a:close/>
                  <a:moveTo>
                    <a:pt x="235403" y="55427"/>
                  </a:moveTo>
                  <a:lnTo>
                    <a:pt x="59514" y="360000"/>
                  </a:lnTo>
                  <a:lnTo>
                    <a:pt x="235403" y="664573"/>
                  </a:lnTo>
                  <a:lnTo>
                    <a:pt x="587089" y="664573"/>
                  </a:lnTo>
                  <a:lnTo>
                    <a:pt x="762978" y="360000"/>
                  </a:lnTo>
                  <a:lnTo>
                    <a:pt x="587089" y="55427"/>
                  </a:lnTo>
                  <a:close/>
                  <a:moveTo>
                    <a:pt x="219883" y="0"/>
                  </a:moveTo>
                  <a:lnTo>
                    <a:pt x="602516" y="0"/>
                  </a:lnTo>
                  <a:cubicBezTo>
                    <a:pt x="612678" y="0"/>
                    <a:pt x="622193" y="5450"/>
                    <a:pt x="627274" y="14319"/>
                  </a:cubicBezTo>
                  <a:lnTo>
                    <a:pt x="818590" y="345682"/>
                  </a:lnTo>
                  <a:cubicBezTo>
                    <a:pt x="823671" y="354550"/>
                    <a:pt x="823671" y="365451"/>
                    <a:pt x="818590" y="374319"/>
                  </a:cubicBezTo>
                  <a:lnTo>
                    <a:pt x="627366" y="705682"/>
                  </a:lnTo>
                  <a:cubicBezTo>
                    <a:pt x="622285" y="714550"/>
                    <a:pt x="612770" y="720000"/>
                    <a:pt x="602608" y="720000"/>
                  </a:cubicBezTo>
                  <a:lnTo>
                    <a:pt x="219976" y="720000"/>
                  </a:lnTo>
                  <a:cubicBezTo>
                    <a:pt x="209814" y="720000"/>
                    <a:pt x="200299" y="714550"/>
                    <a:pt x="195218" y="705682"/>
                  </a:cubicBezTo>
                  <a:lnTo>
                    <a:pt x="3810" y="374319"/>
                  </a:lnTo>
                  <a:cubicBezTo>
                    <a:pt x="-1271" y="365543"/>
                    <a:pt x="-1271" y="354550"/>
                    <a:pt x="3810" y="345682"/>
                  </a:cubicBezTo>
                  <a:lnTo>
                    <a:pt x="195126" y="14319"/>
                  </a:lnTo>
                  <a:cubicBezTo>
                    <a:pt x="200207" y="5450"/>
                    <a:pt x="209721" y="0"/>
                    <a:pt x="219883" y="0"/>
                  </a:cubicBezTo>
                  <a:close/>
                </a:path>
              </a:pathLst>
            </a:custGeom>
            <a:solidFill>
              <a:schemeClr val="bg1"/>
            </a:solidFill>
            <a:ln w="1553" cap="flat">
              <a:noFill/>
              <a:miter/>
            </a:ln>
          </p:spPr>
          <p:txBody>
            <a:bodyPr vert="horz" wrap="square" lIns="91440" tIns="45720" rIns="91440" bIns="45720" rtlCol="0" anchor="ctr"/>
            <a:lstStyle/>
            <a:p>
              <a:pPr algn="l">
                <a:lnSpc>
                  <a:spcPct val="110000"/>
                </a:lnSpc>
              </a:pPr>
              <a:endParaRPr kumimoji="1" lang="zh-CN" altLang="en-US"/>
            </a:p>
          </p:txBody>
        </p:sp>
        <p:sp>
          <p:nvSpPr>
            <p:cNvPr id="11" name="标题 1"/>
            <p:cNvSpPr txBox="1"/>
            <p:nvPr>
              <p:custDataLst>
                <p:tags r:id="rId9"/>
              </p:custDataLst>
            </p:nvPr>
          </p:nvSpPr>
          <p:spPr>
            <a:xfrm>
              <a:off x="2025" y="2442"/>
              <a:ext cx="177" cy="177"/>
            </a:xfrm>
            <a:prstGeom prst="rect">
              <a:avLst/>
            </a:prstGeom>
            <a:solidFill>
              <a:schemeClr val="accent1">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custDataLst>
                <p:tags r:id="rId10"/>
              </p:custDataLst>
            </p:nvPr>
          </p:nvSpPr>
          <p:spPr>
            <a:xfrm>
              <a:off x="610" y="3838"/>
              <a:ext cx="253" cy="253"/>
            </a:xfrm>
            <a:prstGeom prst="rect">
              <a:avLst/>
            </a:prstGeom>
            <a:solidFill>
              <a:schemeClr val="accent1">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custDataLst>
                <p:tags r:id="rId11"/>
              </p:custDataLst>
            </p:nvPr>
          </p:nvSpPr>
          <p:spPr>
            <a:xfrm>
              <a:off x="1730" y="3398"/>
              <a:ext cx="4082" cy="1132"/>
            </a:xfrm>
            <a:prstGeom prst="rect">
              <a:avLst/>
            </a:prstGeom>
            <a:noFill/>
            <a:ln cap="sq">
              <a:noFill/>
            </a:ln>
          </p:spPr>
          <p:txBody>
            <a:bodyPr vert="horz" wrap="square" lIns="0" tIns="0" rIns="0" bIns="0" rtlCol="0" anchor="ctr"/>
            <a:lstStyle/>
            <a:p>
              <a:pPr algn="ctr">
                <a:lnSpc>
                  <a:spcPct val="130000"/>
                </a:lnSpc>
              </a:pPr>
              <a:r>
                <a:rPr kumimoji="1" lang="zh-CN" altLang="en-US" sz="2400" b="1" smtClean="0">
                  <a:ln w="12700">
                    <a:noFill/>
                  </a:ln>
                  <a:solidFill>
                    <a:srgbClr val="2C75FF">
                      <a:alpha val="100000"/>
                    </a:srgbClr>
                  </a:solidFill>
                  <a:latin typeface="微软雅黑" panose="020B0503020204020204" charset="-122"/>
                  <a:ea typeface="微软雅黑" panose="020B0503020204020204" charset="-122"/>
                  <a:cs typeface="Source Han Sans CN Bold" panose="020B0800000000000000" charset="-122"/>
                </a:rPr>
                <a:t>身体锻炼建议</a:t>
              </a:r>
              <a:endParaRPr kumimoji="1" lang="zh-CN" altLang="en-US" sz="2400" b="1">
                <a:ln w="12700">
                  <a:noFill/>
                </a:ln>
                <a:solidFill>
                  <a:srgbClr val="2C75FF">
                    <a:alpha val="100000"/>
                  </a:srgbClr>
                </a:solidFill>
                <a:latin typeface="微软雅黑" panose="020B0503020204020204" charset="-122"/>
                <a:ea typeface="微软雅黑" panose="020B0503020204020204" charset="-122"/>
                <a:cs typeface="Source Han Sans CN Bold" panose="020B0800000000000000" charset="-122"/>
              </a:endParaRPr>
            </a:p>
          </p:txBody>
        </p:sp>
        <p:sp>
          <p:nvSpPr>
            <p:cNvPr id="14" name="标题 1"/>
            <p:cNvSpPr txBox="1"/>
            <p:nvPr>
              <p:custDataLst>
                <p:tags r:id="rId12"/>
              </p:custDataLst>
            </p:nvPr>
          </p:nvSpPr>
          <p:spPr>
            <a:xfrm>
              <a:off x="7345" y="2821"/>
              <a:ext cx="4989" cy="5953"/>
            </a:xfrm>
            <a:prstGeom prst="rect">
              <a:avLst/>
            </a:prstGeom>
            <a:solidFill>
              <a:schemeClr val="bg1"/>
            </a:solidFill>
            <a:ln w="12700" cap="sq">
              <a:solidFill>
                <a:schemeClr val="accent2"/>
              </a:solid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custDataLst>
                <p:tags r:id="rId13"/>
              </p:custDataLst>
            </p:nvPr>
          </p:nvSpPr>
          <p:spPr>
            <a:xfrm>
              <a:off x="7459" y="2960"/>
              <a:ext cx="4762" cy="5669"/>
            </a:xfrm>
            <a:prstGeom prst="rect">
              <a:avLst/>
            </a:prstGeom>
            <a:solidFill>
              <a:schemeClr val="bg1"/>
            </a:solidFill>
            <a:ln w="12700" cap="sq">
              <a:solidFill>
                <a:schemeClr val="accent2"/>
              </a:solid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custDataLst>
                <p:tags r:id="rId14"/>
              </p:custDataLst>
            </p:nvPr>
          </p:nvSpPr>
          <p:spPr>
            <a:xfrm>
              <a:off x="6679" y="2442"/>
              <a:ext cx="1251" cy="1251"/>
            </a:xfrm>
            <a:prstGeom prst="rect">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custDataLst>
                <p:tags r:id="rId15"/>
              </p:custDataLst>
            </p:nvPr>
          </p:nvSpPr>
          <p:spPr>
            <a:xfrm>
              <a:off x="11889" y="8139"/>
              <a:ext cx="859" cy="859"/>
            </a:xfrm>
            <a:prstGeom prst="rect">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custDataLst>
                <p:tags r:id="rId16"/>
              </p:custDataLst>
            </p:nvPr>
          </p:nvSpPr>
          <p:spPr>
            <a:xfrm>
              <a:off x="6842" y="2652"/>
              <a:ext cx="924" cy="830"/>
            </a:xfrm>
            <a:prstGeom prst="rect">
              <a:avLst/>
            </a:prstGeom>
            <a:noFill/>
            <a:ln cap="sq">
              <a:noFill/>
            </a:ln>
          </p:spPr>
          <p:txBody>
            <a:bodyPr vert="horz" wrap="square" lIns="0" tIns="0" rIns="0" bIns="0" rtlCol="0" anchor="ctr"/>
            <a:lstStyle/>
            <a:p>
              <a:pPr algn="ctr">
                <a:lnSpc>
                  <a:spcPct val="130000"/>
                </a:lnSpc>
              </a:pPr>
              <a:r>
                <a:rPr kumimoji="1" lang="en-US" altLang="zh-CN" sz="2800" smtClean="0">
                  <a:ln w="12700">
                    <a:noFill/>
                  </a:ln>
                  <a:solidFill>
                    <a:srgbClr val="FFFFFF">
                      <a:alpha val="100000"/>
                    </a:srgbClr>
                  </a:solidFill>
                  <a:latin typeface="OPPOSans B" panose="00020600040101010101" charset="-122"/>
                  <a:ea typeface="OPPOSans B" panose="00020600040101010101" charset="-122"/>
                  <a:cs typeface="OPPOSans B" panose="00020600040101010101" charset="-122"/>
                </a:rPr>
                <a:t>02</a:t>
              </a:r>
              <a:endParaRPr kumimoji="1" lang="zh-CN" altLang="en-US"/>
            </a:p>
          </p:txBody>
        </p:sp>
        <p:sp>
          <p:nvSpPr>
            <p:cNvPr id="19" name="标题 1"/>
            <p:cNvSpPr txBox="1"/>
            <p:nvPr>
              <p:custDataLst>
                <p:tags r:id="rId17"/>
              </p:custDataLst>
            </p:nvPr>
          </p:nvSpPr>
          <p:spPr>
            <a:xfrm>
              <a:off x="7540" y="4447"/>
              <a:ext cx="4670" cy="3692"/>
            </a:xfrm>
            <a:prstGeom prst="rect">
              <a:avLst/>
            </a:prstGeom>
            <a:noFill/>
            <a:ln cap="sq">
              <a:noFill/>
            </a:ln>
          </p:spPr>
          <p:txBody>
            <a:bodyPr vert="horz" wrap="square" lIns="0" tIns="0" rIns="0" bIns="0" rtlCol="0" anchor="t"/>
            <a:lstStyle/>
            <a:p>
              <a:pPr algn="l">
                <a:lnSpc>
                  <a:spcPct val="150000"/>
                </a:lnSpc>
              </a:pP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a:t>
              </a:r>
              <a:r>
                <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1</a:t>
              </a: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）太极拳</a:t>
              </a:r>
              <a:endPar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a:t>
              </a:r>
              <a:r>
                <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2</a:t>
              </a: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）健美操</a:t>
              </a:r>
              <a:endPar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a:t>
              </a:r>
              <a:r>
                <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3</a:t>
              </a: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）跳绳</a:t>
              </a:r>
              <a:endPar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a:t>
              </a:r>
              <a:r>
                <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4</a:t>
              </a: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）慢跑</a:t>
              </a:r>
              <a:endPar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a:t>
              </a:r>
              <a:r>
                <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5</a:t>
              </a: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）球类运动</a:t>
              </a:r>
              <a:endParaRPr kumimoji="1" lang="zh-CN" altLang="en-US"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endParaRPr>
            </a:p>
          </p:txBody>
        </p:sp>
        <p:sp>
          <p:nvSpPr>
            <p:cNvPr id="20" name="标题 1"/>
            <p:cNvSpPr txBox="1"/>
            <p:nvPr>
              <p:custDataLst>
                <p:tags r:id="rId18"/>
              </p:custDataLst>
            </p:nvPr>
          </p:nvSpPr>
          <p:spPr>
            <a:xfrm>
              <a:off x="12051" y="8301"/>
              <a:ext cx="535" cy="535"/>
            </a:xfrm>
            <a:custGeom>
              <a:avLst/>
              <a:gdLst>
                <a:gd name="connsiteX0" fmla="*/ 457070 w 720001"/>
                <a:gd name="connsiteY0" fmla="*/ 57166 h 720001"/>
                <a:gd name="connsiteX1" fmla="*/ 457070 w 720001"/>
                <a:gd name="connsiteY1" fmla="*/ 263017 h 720001"/>
                <a:gd name="connsiteX2" fmla="*/ 662921 w 720001"/>
                <a:gd name="connsiteY2" fmla="*/ 263017 h 720001"/>
                <a:gd name="connsiteX3" fmla="*/ 647393 w 720001"/>
                <a:gd name="connsiteY3" fmla="*/ 212704 h 720001"/>
                <a:gd name="connsiteX4" fmla="*/ 591008 w 720001"/>
                <a:gd name="connsiteY4" fmla="*/ 129079 h 720001"/>
                <a:gd name="connsiteX5" fmla="*/ 507383 w 720001"/>
                <a:gd name="connsiteY5" fmla="*/ 72694 h 720001"/>
                <a:gd name="connsiteX6" fmla="*/ 457070 w 720001"/>
                <a:gd name="connsiteY6" fmla="*/ 57166 h 720001"/>
                <a:gd name="connsiteX7" fmla="*/ 307952 w 720001"/>
                <a:gd name="connsiteY7" fmla="*/ 56386 h 720001"/>
                <a:gd name="connsiteX8" fmla="*/ 240115 w 720001"/>
                <a:gd name="connsiteY8" fmla="*/ 76251 h 720001"/>
                <a:gd name="connsiteX9" fmla="*/ 142092 w 720001"/>
                <a:gd name="connsiteY9" fmla="*/ 142179 h 720001"/>
                <a:gd name="connsiteX10" fmla="*/ 76077 w 720001"/>
                <a:gd name="connsiteY10" fmla="*/ 240116 h 720001"/>
                <a:gd name="connsiteX11" fmla="*/ 51874 w 720001"/>
                <a:gd name="connsiteY11" fmla="*/ 360000 h 720001"/>
                <a:gd name="connsiteX12" fmla="*/ 76077 w 720001"/>
                <a:gd name="connsiteY12" fmla="*/ 479885 h 720001"/>
                <a:gd name="connsiteX13" fmla="*/ 142092 w 720001"/>
                <a:gd name="connsiteY13" fmla="*/ 577822 h 720001"/>
                <a:gd name="connsiteX14" fmla="*/ 240029 w 720001"/>
                <a:gd name="connsiteY14" fmla="*/ 643837 h 720001"/>
                <a:gd name="connsiteX15" fmla="*/ 359913 w 720001"/>
                <a:gd name="connsiteY15" fmla="*/ 668039 h 720001"/>
                <a:gd name="connsiteX16" fmla="*/ 479798 w 720001"/>
                <a:gd name="connsiteY16" fmla="*/ 643837 h 720001"/>
                <a:gd name="connsiteX17" fmla="*/ 577735 w 720001"/>
                <a:gd name="connsiteY17" fmla="*/ 577822 h 720001"/>
                <a:gd name="connsiteX18" fmla="*/ 643750 w 720001"/>
                <a:gd name="connsiteY18" fmla="*/ 479885 h 720001"/>
                <a:gd name="connsiteX19" fmla="*/ 663615 w 720001"/>
                <a:gd name="connsiteY19" fmla="*/ 412049 h 720001"/>
                <a:gd name="connsiteX20" fmla="*/ 360000 w 720001"/>
                <a:gd name="connsiteY20" fmla="*/ 412049 h 720001"/>
                <a:gd name="connsiteX21" fmla="*/ 307952 w 720001"/>
                <a:gd name="connsiteY21" fmla="*/ 360000 h 720001"/>
                <a:gd name="connsiteX22" fmla="*/ 405022 w 720001"/>
                <a:gd name="connsiteY22" fmla="*/ 0 h 720001"/>
                <a:gd name="connsiteX23" fmla="*/ 720001 w 720001"/>
                <a:gd name="connsiteY23" fmla="*/ 314979 h 720001"/>
                <a:gd name="connsiteX24" fmla="*/ 405022 w 720001"/>
                <a:gd name="connsiteY24" fmla="*/ 314979 h 720001"/>
                <a:gd name="connsiteX25" fmla="*/ 360000 w 720001"/>
                <a:gd name="connsiteY25" fmla="*/ 0 h 720001"/>
                <a:gd name="connsiteX26" fmla="*/ 360000 w 720001"/>
                <a:gd name="connsiteY26" fmla="*/ 360000 h 720001"/>
                <a:gd name="connsiteX27" fmla="*/ 720001 w 720001"/>
                <a:gd name="connsiteY27" fmla="*/ 360000 h 720001"/>
                <a:gd name="connsiteX28" fmla="*/ 360000 w 720001"/>
                <a:gd name="connsiteY28" fmla="*/ 720001 h 720001"/>
                <a:gd name="connsiteX29" fmla="*/ 0 w 720001"/>
                <a:gd name="connsiteY29" fmla="*/ 360000 h 720001"/>
                <a:gd name="connsiteX30" fmla="*/ 360000 w 720001"/>
                <a:gd name="connsiteY30" fmla="*/ 0 h 720001"/>
              </a:gdLst>
              <a:ahLst/>
              <a:cxnLst/>
              <a:rect l="l" t="t" r="r" b="b"/>
              <a:pathLst>
                <a:path w="720001" h="720001">
                  <a:moveTo>
                    <a:pt x="457070" y="57166"/>
                  </a:moveTo>
                  <a:lnTo>
                    <a:pt x="457070" y="263017"/>
                  </a:lnTo>
                  <a:lnTo>
                    <a:pt x="662921" y="263017"/>
                  </a:lnTo>
                  <a:cubicBezTo>
                    <a:pt x="659451" y="245755"/>
                    <a:pt x="654246" y="229012"/>
                    <a:pt x="647393" y="212704"/>
                  </a:cubicBezTo>
                  <a:cubicBezTo>
                    <a:pt x="634121" y="181388"/>
                    <a:pt x="615210" y="153282"/>
                    <a:pt x="591008" y="129079"/>
                  </a:cubicBezTo>
                  <a:cubicBezTo>
                    <a:pt x="566806" y="104877"/>
                    <a:pt x="538699" y="85966"/>
                    <a:pt x="507383" y="72694"/>
                  </a:cubicBezTo>
                  <a:cubicBezTo>
                    <a:pt x="491075" y="65755"/>
                    <a:pt x="474246" y="60636"/>
                    <a:pt x="457070" y="57166"/>
                  </a:cubicBezTo>
                  <a:close/>
                  <a:moveTo>
                    <a:pt x="307952" y="56386"/>
                  </a:moveTo>
                  <a:cubicBezTo>
                    <a:pt x="284703" y="60376"/>
                    <a:pt x="262062" y="66969"/>
                    <a:pt x="240115" y="76251"/>
                  </a:cubicBezTo>
                  <a:cubicBezTo>
                    <a:pt x="203508" y="91778"/>
                    <a:pt x="170544" y="113986"/>
                    <a:pt x="142092" y="142179"/>
                  </a:cubicBezTo>
                  <a:cubicBezTo>
                    <a:pt x="113812" y="170545"/>
                    <a:pt x="91605" y="203422"/>
                    <a:pt x="76077" y="240116"/>
                  </a:cubicBezTo>
                  <a:cubicBezTo>
                    <a:pt x="60029" y="278111"/>
                    <a:pt x="51874" y="318362"/>
                    <a:pt x="51874" y="360000"/>
                  </a:cubicBezTo>
                  <a:cubicBezTo>
                    <a:pt x="51874" y="401639"/>
                    <a:pt x="60029" y="441976"/>
                    <a:pt x="76077" y="479885"/>
                  </a:cubicBezTo>
                  <a:cubicBezTo>
                    <a:pt x="91605" y="516579"/>
                    <a:pt x="113812" y="549543"/>
                    <a:pt x="142092" y="577822"/>
                  </a:cubicBezTo>
                  <a:cubicBezTo>
                    <a:pt x="170458" y="606102"/>
                    <a:pt x="203335" y="628309"/>
                    <a:pt x="240029" y="643837"/>
                  </a:cubicBezTo>
                  <a:cubicBezTo>
                    <a:pt x="278024" y="659885"/>
                    <a:pt x="318275" y="668039"/>
                    <a:pt x="359913" y="668039"/>
                  </a:cubicBezTo>
                  <a:cubicBezTo>
                    <a:pt x="401552" y="668039"/>
                    <a:pt x="441890" y="659885"/>
                    <a:pt x="479798" y="643837"/>
                  </a:cubicBezTo>
                  <a:cubicBezTo>
                    <a:pt x="516492" y="628309"/>
                    <a:pt x="549456" y="606102"/>
                    <a:pt x="577735" y="577822"/>
                  </a:cubicBezTo>
                  <a:cubicBezTo>
                    <a:pt x="606015" y="549456"/>
                    <a:pt x="628222" y="516579"/>
                    <a:pt x="643750" y="479885"/>
                  </a:cubicBezTo>
                  <a:cubicBezTo>
                    <a:pt x="653032" y="457938"/>
                    <a:pt x="659625" y="435297"/>
                    <a:pt x="663615" y="412049"/>
                  </a:cubicBezTo>
                  <a:lnTo>
                    <a:pt x="360000" y="412049"/>
                  </a:lnTo>
                  <a:cubicBezTo>
                    <a:pt x="331287" y="412049"/>
                    <a:pt x="307952" y="388714"/>
                    <a:pt x="307952" y="360000"/>
                  </a:cubicBezTo>
                  <a:close/>
                  <a:moveTo>
                    <a:pt x="405022" y="0"/>
                  </a:moveTo>
                  <a:cubicBezTo>
                    <a:pt x="578950" y="0"/>
                    <a:pt x="720001" y="141051"/>
                    <a:pt x="720001" y="314979"/>
                  </a:cubicBezTo>
                  <a:lnTo>
                    <a:pt x="405022" y="314979"/>
                  </a:lnTo>
                  <a:close/>
                  <a:moveTo>
                    <a:pt x="360000" y="0"/>
                  </a:moveTo>
                  <a:lnTo>
                    <a:pt x="360000" y="360000"/>
                  </a:lnTo>
                  <a:lnTo>
                    <a:pt x="720001" y="360000"/>
                  </a:lnTo>
                  <a:cubicBezTo>
                    <a:pt x="720001" y="558825"/>
                    <a:pt x="558824" y="720001"/>
                    <a:pt x="360000" y="720001"/>
                  </a:cubicBezTo>
                  <a:cubicBezTo>
                    <a:pt x="161176" y="720001"/>
                    <a:pt x="0" y="558825"/>
                    <a:pt x="0" y="360000"/>
                  </a:cubicBezTo>
                  <a:cubicBezTo>
                    <a:pt x="0" y="161176"/>
                    <a:pt x="161176" y="0"/>
                    <a:pt x="360000" y="0"/>
                  </a:cubicBezTo>
                  <a:close/>
                </a:path>
              </a:pathLst>
            </a:custGeom>
            <a:solidFill>
              <a:schemeClr val="bg1"/>
            </a:solidFill>
            <a:ln w="1553" cap="flat">
              <a:noFill/>
              <a:miter/>
            </a:ln>
          </p:spPr>
          <p:txBody>
            <a:bodyPr vert="horz" wrap="square" lIns="91440" tIns="45720" rIns="91440" bIns="45720" rtlCol="0" anchor="ctr"/>
            <a:lstStyle/>
            <a:p>
              <a:pPr algn="l">
                <a:lnSpc>
                  <a:spcPct val="110000"/>
                </a:lnSpc>
              </a:pPr>
              <a:endParaRPr kumimoji="1" lang="zh-CN" altLang="en-US"/>
            </a:p>
          </p:txBody>
        </p:sp>
        <p:sp>
          <p:nvSpPr>
            <p:cNvPr id="2" name="标题 1"/>
            <p:cNvSpPr txBox="1"/>
            <p:nvPr>
              <p:custDataLst>
                <p:tags r:id="rId19"/>
              </p:custDataLst>
            </p:nvPr>
          </p:nvSpPr>
          <p:spPr>
            <a:xfrm>
              <a:off x="8094" y="2442"/>
              <a:ext cx="177" cy="177"/>
            </a:xfrm>
            <a:prstGeom prst="rect">
              <a:avLst/>
            </a:prstGeom>
            <a:solidFill>
              <a:schemeClr val="accent2">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custDataLst>
                <p:tags r:id="rId20"/>
              </p:custDataLst>
            </p:nvPr>
          </p:nvSpPr>
          <p:spPr>
            <a:xfrm>
              <a:off x="6679" y="3838"/>
              <a:ext cx="253" cy="253"/>
            </a:xfrm>
            <a:prstGeom prst="rect">
              <a:avLst/>
            </a:prstGeom>
            <a:solidFill>
              <a:schemeClr val="accent2">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custDataLst>
                <p:tags r:id="rId21"/>
              </p:custDataLst>
            </p:nvPr>
          </p:nvSpPr>
          <p:spPr>
            <a:xfrm>
              <a:off x="7880" y="3315"/>
              <a:ext cx="4082" cy="1132"/>
            </a:xfrm>
            <a:prstGeom prst="rect">
              <a:avLst/>
            </a:prstGeom>
            <a:noFill/>
            <a:ln cap="sq">
              <a:noFill/>
            </a:ln>
          </p:spPr>
          <p:txBody>
            <a:bodyPr vert="horz" wrap="square" lIns="0" tIns="0" rIns="0" bIns="0" rtlCol="0" anchor="ctr"/>
            <a:lstStyle/>
            <a:p>
              <a:pPr algn="ctr">
                <a:lnSpc>
                  <a:spcPct val="130000"/>
                </a:lnSpc>
              </a:pPr>
              <a:r>
                <a:rPr kumimoji="1" lang="zh-CN" altLang="en-US" sz="2400" b="1" smtClean="0">
                  <a:ln w="12700">
                    <a:noFill/>
                  </a:ln>
                  <a:solidFill>
                    <a:srgbClr val="2C75FF">
                      <a:alpha val="100000"/>
                    </a:srgbClr>
                  </a:solidFill>
                  <a:latin typeface="微软雅黑" panose="020B0503020204020204" charset="-122"/>
                  <a:ea typeface="微软雅黑" panose="020B0503020204020204" charset="-122"/>
                  <a:cs typeface="Source Han Sans CN Bold" panose="020B0800000000000000" charset="-122"/>
                </a:rPr>
                <a:t>适合大学生的锻炼项目</a:t>
              </a:r>
              <a:endParaRPr kumimoji="1" lang="zh-CN" altLang="en-US" sz="2400" b="1">
                <a:ln w="12700">
                  <a:noFill/>
                </a:ln>
                <a:solidFill>
                  <a:srgbClr val="2C75FF">
                    <a:alpha val="100000"/>
                  </a:srgbClr>
                </a:solidFill>
                <a:latin typeface="微软雅黑" panose="020B0503020204020204" charset="-122"/>
                <a:ea typeface="微软雅黑" panose="020B0503020204020204" charset="-122"/>
                <a:cs typeface="Source Han Sans CN Bold" panose="020B0800000000000000"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704115" y="637197"/>
            <a:ext cx="5115207" cy="584775"/>
          </a:xfrm>
          <a:prstGeom prst="rect">
            <a:avLst/>
          </a:prstGeom>
          <a:noFill/>
        </p:spPr>
        <p:txBody>
          <a:bodyPr wrap="square" rtlCol="0">
            <a:spAutoFit/>
          </a:bodyPr>
          <a:lstStyle/>
          <a:p>
            <a:pPr algn="ctr"/>
            <a:r>
              <a:rPr lang="zh-CN" altLang="en-US" sz="3200" b="1" smtClean="0"/>
              <a:t>（三）培养健康的生活习惯</a:t>
            </a:r>
            <a:endParaRPr lang="zh-CN" altLang="en-US" sz="3200" b="1"/>
          </a:p>
        </p:txBody>
      </p:sp>
      <p:sp>
        <p:nvSpPr>
          <p:cNvPr id="21" name="标题 1"/>
          <p:cNvSpPr txBox="1"/>
          <p:nvPr>
            <p:custDataLst>
              <p:tags r:id="rId1"/>
            </p:custDataLst>
          </p:nvPr>
        </p:nvSpPr>
        <p:spPr>
          <a:xfrm>
            <a:off x="1033780" y="3654639"/>
            <a:ext cx="2539999" cy="427141"/>
          </a:xfrm>
          <a:prstGeom prst="rect">
            <a:avLst/>
          </a:prstGeom>
          <a:noFill/>
          <a:ln>
            <a:noFill/>
          </a:ln>
        </p:spPr>
        <p:txBody>
          <a:bodyPr vert="horz" wrap="square" lIns="0" tIns="0" rIns="0" bIns="0" rtlCol="0" anchor="b"/>
          <a:lstStyle/>
          <a:p>
            <a:pPr algn="ctr">
              <a:lnSpc>
                <a:spcPct val="130000"/>
              </a:lnSpc>
            </a:pPr>
            <a:r>
              <a:rPr kumimoji="1" lang="zh-CN" altLang="en-US" sz="2400" b="1" smtClean="0">
                <a:ln w="12700">
                  <a:noFill/>
                </a:ln>
                <a:solidFill>
                  <a:srgbClr val="000000">
                    <a:alpha val="100000"/>
                  </a:srgbClr>
                </a:solidFill>
                <a:latin typeface="微软雅黑" panose="020B0503020204020204" charset="-122"/>
                <a:ea typeface="微软雅黑" panose="020B0503020204020204" charset="-122"/>
                <a:cs typeface="Source Han Sans CN Bold" panose="020B0800000000000000" charset="-122"/>
              </a:rPr>
              <a:t>作息规律</a:t>
            </a:r>
            <a:endParaRPr kumimoji="1" lang="zh-CN" altLang="en-US" sz="2400" b="1">
              <a:ln w="12700">
                <a:noFill/>
              </a:ln>
              <a:solidFill>
                <a:srgbClr val="000000">
                  <a:alpha val="100000"/>
                </a:srgbClr>
              </a:solidFill>
              <a:latin typeface="微软雅黑" panose="020B0503020204020204" charset="-122"/>
              <a:ea typeface="微软雅黑" panose="020B0503020204020204" charset="-122"/>
              <a:cs typeface="Source Han Sans CN Bold" panose="020B0800000000000000" charset="-122"/>
            </a:endParaRPr>
          </a:p>
        </p:txBody>
      </p:sp>
      <p:sp>
        <p:nvSpPr>
          <p:cNvPr id="36" name="标题 1"/>
          <p:cNvSpPr txBox="1"/>
          <p:nvPr>
            <p:custDataLst>
              <p:tags r:id="rId2"/>
            </p:custDataLst>
          </p:nvPr>
        </p:nvSpPr>
        <p:spPr>
          <a:xfrm>
            <a:off x="692150" y="4081780"/>
            <a:ext cx="3472815" cy="1734185"/>
          </a:xfrm>
          <a:prstGeom prst="rect">
            <a:avLst/>
          </a:prstGeom>
          <a:noFill/>
          <a:ln>
            <a:noFill/>
          </a:ln>
        </p:spPr>
        <p:txBody>
          <a:bodyPr vert="horz" wrap="square" lIns="0" tIns="0" rIns="0" bIns="0" rtlCol="0" anchor="t"/>
          <a:lstStyle/>
          <a:p>
            <a:pPr>
              <a:lnSpc>
                <a:spcPct val="150000"/>
              </a:lnSpc>
            </a:pPr>
            <a:r>
              <a:rPr kumimoji="1" lang="zh-CN" altLang="en-US" b="1">
                <a:ln w="12700">
                  <a:noFill/>
                </a:ln>
                <a:solidFill>
                  <a:srgbClr val="404040">
                    <a:alpha val="100000"/>
                  </a:srgbClr>
                </a:solidFill>
                <a:latin typeface="微软雅黑" panose="020B0503020204020204" charset="-122"/>
                <a:ea typeface="微软雅黑" panose="020B0503020204020204" charset="-122"/>
                <a:cs typeface="Source Han Sans" panose="020B0400000000000000" charset="-122"/>
              </a:rPr>
              <a:t>日夜颠倒的生活容易使身体出现内分泌失调、免疫力降低等情况，而保持作息规律有利于大学生提高睡眠质量，保持身体健康。大学生保持作息规律，应做到早睡早起，保证睡眠时间充足，同时避免熬夜。</a:t>
            </a:r>
            <a:endParaRPr kumimoji="1" lang="zh-CN" altLang="en-US" b="1">
              <a:ln w="12700">
                <a:noFill/>
              </a:ln>
              <a:solidFill>
                <a:srgbClr val="404040">
                  <a:alpha val="100000"/>
                </a:srgbClr>
              </a:solidFill>
              <a:latin typeface="微软雅黑" panose="020B0503020204020204" charset="-122"/>
              <a:ea typeface="微软雅黑" panose="020B0503020204020204" charset="-122"/>
              <a:cs typeface="Source Han Sans" panose="020B0400000000000000" charset="-122"/>
            </a:endParaRPr>
          </a:p>
        </p:txBody>
      </p:sp>
      <p:sp>
        <p:nvSpPr>
          <p:cNvPr id="37" name="标题 1"/>
          <p:cNvSpPr txBox="1"/>
          <p:nvPr>
            <p:custDataLst>
              <p:tags r:id="rId3"/>
            </p:custDataLst>
          </p:nvPr>
        </p:nvSpPr>
        <p:spPr>
          <a:xfrm>
            <a:off x="4845050" y="3654425"/>
            <a:ext cx="2813050" cy="427355"/>
          </a:xfrm>
          <a:prstGeom prst="rect">
            <a:avLst/>
          </a:prstGeom>
          <a:noFill/>
          <a:ln>
            <a:noFill/>
          </a:ln>
        </p:spPr>
        <p:txBody>
          <a:bodyPr vert="horz" wrap="square" lIns="0" tIns="0" rIns="0" bIns="0" rtlCol="0" anchor="b"/>
          <a:lstStyle/>
          <a:p>
            <a:pPr algn="ctr">
              <a:lnSpc>
                <a:spcPct val="130000"/>
              </a:lnSpc>
            </a:pPr>
            <a:r>
              <a:rPr kumimoji="1" lang="zh-CN" altLang="en-US" sz="2400" b="1" smtClean="0">
                <a:ln w="12700">
                  <a:noFill/>
                </a:ln>
                <a:solidFill>
                  <a:srgbClr val="000000">
                    <a:alpha val="100000"/>
                  </a:srgbClr>
                </a:solidFill>
                <a:latin typeface="微软雅黑" panose="020B0503020204020204" charset="-122"/>
                <a:ea typeface="微软雅黑" panose="020B0503020204020204" charset="-122"/>
                <a:cs typeface="Source Han Sans CN Bold" panose="020B0800000000000000" charset="-122"/>
              </a:rPr>
              <a:t>保持心情愉悦</a:t>
            </a:r>
            <a:endParaRPr kumimoji="1" lang="zh-CN" altLang="en-US" sz="2400" b="1">
              <a:ln w="12700">
                <a:noFill/>
              </a:ln>
              <a:solidFill>
                <a:srgbClr val="000000">
                  <a:alpha val="100000"/>
                </a:srgbClr>
              </a:solidFill>
              <a:latin typeface="微软雅黑" panose="020B0503020204020204" charset="-122"/>
              <a:ea typeface="微软雅黑" panose="020B0503020204020204" charset="-122"/>
              <a:cs typeface="Source Han Sans CN Bold" panose="020B0800000000000000" charset="-122"/>
            </a:endParaRPr>
          </a:p>
        </p:txBody>
      </p:sp>
      <p:sp>
        <p:nvSpPr>
          <p:cNvPr id="38" name="标题 1"/>
          <p:cNvSpPr txBox="1"/>
          <p:nvPr>
            <p:custDataLst>
              <p:tags r:id="rId4"/>
            </p:custDataLst>
          </p:nvPr>
        </p:nvSpPr>
        <p:spPr>
          <a:xfrm>
            <a:off x="4722495" y="4197985"/>
            <a:ext cx="3060065" cy="1734185"/>
          </a:xfrm>
          <a:prstGeom prst="rect">
            <a:avLst/>
          </a:prstGeom>
          <a:noFill/>
          <a:ln>
            <a:noFill/>
          </a:ln>
        </p:spPr>
        <p:txBody>
          <a:bodyPr vert="horz" wrap="square" lIns="0" tIns="0" rIns="0" bIns="0" rtlCol="0" anchor="t"/>
          <a:lstStyle/>
          <a:p>
            <a:pPr>
              <a:lnSpc>
                <a:spcPct val="150000"/>
              </a:lnSpc>
            </a:pPr>
            <a:r>
              <a:rPr kumimoji="1" lang="zh-CN" altLang="en-US" b="1">
                <a:ln w="12700">
                  <a:noFill/>
                </a:ln>
                <a:solidFill>
                  <a:srgbClr val="404040">
                    <a:alpha val="100000"/>
                  </a:srgbClr>
                </a:solidFill>
                <a:latin typeface="微软雅黑" panose="020B0503020204020204" charset="-122"/>
                <a:ea typeface="微软雅黑" panose="020B0503020204020204" charset="-122"/>
                <a:cs typeface="Source Han Sans" panose="020B0400000000000000" charset="-122"/>
              </a:rPr>
              <a:t>愉悦的心情能促进身体健康，有助于提高学习或工作效率，保持良好的人际关系。大学生要采取合适的方法减轻压力，保持心情愉</a:t>
            </a:r>
            <a:r>
              <a:rPr kumimoji="1" lang="zh-CN" altLang="en-US" b="1">
                <a:ln w="12700">
                  <a:noFill/>
                </a:ln>
                <a:solidFill>
                  <a:srgbClr val="404040">
                    <a:alpha val="100000"/>
                  </a:srgbClr>
                </a:solidFill>
                <a:latin typeface="微软雅黑" panose="020B0503020204020204" charset="-122"/>
                <a:ea typeface="微软雅黑" panose="020B0503020204020204" charset="-122"/>
                <a:cs typeface="Source Han Sans" panose="020B0400000000000000" charset="-122"/>
              </a:rPr>
              <a:t>悦</a:t>
            </a:r>
            <a:r>
              <a:rPr kumimoji="1" lang="zh-CN" altLang="en-US" b="1" smtClean="0">
                <a:ln w="12700">
                  <a:noFill/>
                </a:ln>
                <a:solidFill>
                  <a:srgbClr val="404040">
                    <a:alpha val="100000"/>
                  </a:srgbClr>
                </a:solidFill>
                <a:latin typeface="微软雅黑" panose="020B0503020204020204" charset="-122"/>
                <a:ea typeface="微软雅黑" panose="020B0503020204020204" charset="-122"/>
                <a:cs typeface="Source Han Sans" panose="020B0400000000000000" charset="-122"/>
              </a:rPr>
              <a:t>。</a:t>
            </a:r>
            <a:endParaRPr kumimoji="1" lang="zh-CN" altLang="en-US" b="1">
              <a:ln w="12700">
                <a:noFill/>
              </a:ln>
              <a:solidFill>
                <a:srgbClr val="404040">
                  <a:alpha val="100000"/>
                </a:srgbClr>
              </a:solidFill>
              <a:latin typeface="微软雅黑" panose="020B0503020204020204" charset="-122"/>
              <a:ea typeface="微软雅黑" panose="020B0503020204020204" charset="-122"/>
              <a:cs typeface="Source Han Sans" panose="020B0400000000000000" charset="-122"/>
            </a:endParaRPr>
          </a:p>
        </p:txBody>
      </p:sp>
      <p:sp>
        <p:nvSpPr>
          <p:cNvPr id="39" name="标题 1"/>
          <p:cNvSpPr txBox="1"/>
          <p:nvPr>
            <p:custDataLst>
              <p:tags r:id="rId5"/>
            </p:custDataLst>
          </p:nvPr>
        </p:nvSpPr>
        <p:spPr>
          <a:xfrm>
            <a:off x="8187555" y="3664502"/>
            <a:ext cx="3455940" cy="427141"/>
          </a:xfrm>
          <a:prstGeom prst="rect">
            <a:avLst/>
          </a:prstGeom>
          <a:noFill/>
          <a:ln>
            <a:noFill/>
          </a:ln>
        </p:spPr>
        <p:txBody>
          <a:bodyPr vert="horz" wrap="square" lIns="0" tIns="0" rIns="0" bIns="0" rtlCol="0" anchor="b"/>
          <a:lstStyle/>
          <a:p>
            <a:pPr algn="ctr">
              <a:lnSpc>
                <a:spcPct val="130000"/>
              </a:lnSpc>
            </a:pPr>
            <a:r>
              <a:rPr kumimoji="1" lang="zh-CN" altLang="en-US" sz="2400" b="1" smtClean="0">
                <a:ln w="12700">
                  <a:noFill/>
                </a:ln>
                <a:solidFill>
                  <a:srgbClr val="000000">
                    <a:alpha val="100000"/>
                  </a:srgbClr>
                </a:solidFill>
                <a:latin typeface="微软雅黑" panose="020B0503020204020204" charset="-122"/>
                <a:ea typeface="微软雅黑" panose="020B0503020204020204" charset="-122"/>
                <a:cs typeface="Source Han Sans CN Bold" panose="020B0800000000000000" charset="-122"/>
              </a:rPr>
              <a:t>杜绝有损身体健康的行为</a:t>
            </a:r>
            <a:endParaRPr kumimoji="1" lang="zh-CN" altLang="en-US" sz="2400" b="1">
              <a:ln w="12700">
                <a:noFill/>
              </a:ln>
              <a:solidFill>
                <a:srgbClr val="000000">
                  <a:alpha val="100000"/>
                </a:srgbClr>
              </a:solidFill>
              <a:latin typeface="微软雅黑" panose="020B0503020204020204" charset="-122"/>
              <a:ea typeface="微软雅黑" panose="020B0503020204020204" charset="-122"/>
              <a:cs typeface="Source Han Sans CN Bold" panose="020B0800000000000000" charset="-122"/>
            </a:endParaRPr>
          </a:p>
        </p:txBody>
      </p:sp>
      <p:sp>
        <p:nvSpPr>
          <p:cNvPr id="40" name="标题 1"/>
          <p:cNvSpPr txBox="1"/>
          <p:nvPr>
            <p:custDataLst>
              <p:tags r:id="rId6"/>
            </p:custDataLst>
          </p:nvPr>
        </p:nvSpPr>
        <p:spPr>
          <a:xfrm>
            <a:off x="8293100" y="4197985"/>
            <a:ext cx="3244850" cy="1734185"/>
          </a:xfrm>
          <a:prstGeom prst="rect">
            <a:avLst/>
          </a:prstGeom>
          <a:noFill/>
          <a:ln>
            <a:noFill/>
          </a:ln>
        </p:spPr>
        <p:txBody>
          <a:bodyPr vert="horz" wrap="square" lIns="0" tIns="0" rIns="0" bIns="0" rtlCol="0" anchor="t"/>
          <a:lstStyle/>
          <a:p>
            <a:pPr algn="l">
              <a:lnSpc>
                <a:spcPct val="150000"/>
              </a:lnSpc>
            </a:pPr>
            <a:r>
              <a:rPr kumimoji="1" lang="zh-CN" altLang="en-US" sz="1800" b="1" smtClean="0">
                <a:ln w="12700">
                  <a:noFill/>
                </a:ln>
                <a:solidFill>
                  <a:srgbClr val="404040">
                    <a:alpha val="100000"/>
                  </a:srgbClr>
                </a:solidFill>
                <a:latin typeface="微软雅黑" panose="020B0503020204020204" charset="-122"/>
                <a:ea typeface="微软雅黑" panose="020B0503020204020204" charset="-122"/>
                <a:cs typeface="Source Han Sans" panose="020B0400000000000000" charset="-122"/>
              </a:rPr>
              <a:t>（</a:t>
            </a:r>
            <a:r>
              <a:rPr kumimoji="1" lang="en-US" altLang="zh-CN" sz="1800" b="1" smtClean="0">
                <a:ln w="12700">
                  <a:noFill/>
                </a:ln>
                <a:solidFill>
                  <a:srgbClr val="404040">
                    <a:alpha val="100000"/>
                  </a:srgbClr>
                </a:solidFill>
                <a:latin typeface="微软雅黑" panose="020B0503020204020204" charset="-122"/>
                <a:ea typeface="微软雅黑" panose="020B0503020204020204" charset="-122"/>
                <a:cs typeface="Source Han Sans" panose="020B0400000000000000" charset="-122"/>
              </a:rPr>
              <a:t>1</a:t>
            </a:r>
            <a:r>
              <a:rPr kumimoji="1" lang="zh-CN" altLang="en-US" sz="1800" b="1" smtClean="0">
                <a:ln w="12700">
                  <a:noFill/>
                </a:ln>
                <a:solidFill>
                  <a:srgbClr val="404040">
                    <a:alpha val="100000"/>
                  </a:srgbClr>
                </a:solidFill>
                <a:latin typeface="微软雅黑" panose="020B0503020204020204" charset="-122"/>
                <a:ea typeface="微软雅黑" panose="020B0503020204020204" charset="-122"/>
                <a:cs typeface="Source Han Sans" panose="020B0400000000000000" charset="-122"/>
              </a:rPr>
              <a:t>）不吸烟，拒绝二手烟。</a:t>
            </a:r>
            <a:endParaRPr kumimoji="1" lang="en-US" altLang="zh-CN" sz="1800" b="1" smtClean="0">
              <a:ln w="12700">
                <a:noFill/>
              </a:ln>
              <a:solidFill>
                <a:srgbClr val="404040">
                  <a:alpha val="100000"/>
                </a:srgbClr>
              </a:solidFill>
              <a:latin typeface="微软雅黑" panose="020B0503020204020204" charset="-122"/>
              <a:ea typeface="微软雅黑" panose="020B0503020204020204" charset="-122"/>
              <a:cs typeface="Source Han Sans" panose="020B0400000000000000" charset="-122"/>
            </a:endParaRPr>
          </a:p>
          <a:p>
            <a:pPr algn="l">
              <a:lnSpc>
                <a:spcPct val="150000"/>
              </a:lnSpc>
            </a:pPr>
            <a:r>
              <a:rPr kumimoji="1" lang="zh-CN" altLang="en-US" b="1" smtClean="0">
                <a:ln w="12700">
                  <a:noFill/>
                </a:ln>
                <a:solidFill>
                  <a:srgbClr val="404040">
                    <a:alpha val="100000"/>
                  </a:srgbClr>
                </a:solidFill>
                <a:latin typeface="微软雅黑" panose="020B0503020204020204" charset="-122"/>
                <a:ea typeface="微软雅黑" panose="020B0503020204020204" charset="-122"/>
                <a:cs typeface="Source Han Sans" panose="020B0400000000000000" charset="-122"/>
              </a:rPr>
              <a:t>（</a:t>
            </a:r>
            <a:r>
              <a:rPr kumimoji="1" lang="en-US" altLang="zh-CN" b="1" smtClean="0">
                <a:ln w="12700">
                  <a:noFill/>
                </a:ln>
                <a:solidFill>
                  <a:srgbClr val="404040">
                    <a:alpha val="100000"/>
                  </a:srgbClr>
                </a:solidFill>
                <a:latin typeface="微软雅黑" panose="020B0503020204020204" charset="-122"/>
                <a:ea typeface="微软雅黑" panose="020B0503020204020204" charset="-122"/>
                <a:cs typeface="Source Han Sans" panose="020B0400000000000000" charset="-122"/>
              </a:rPr>
              <a:t>2</a:t>
            </a:r>
            <a:r>
              <a:rPr kumimoji="1" lang="zh-CN" altLang="en-US" b="1" smtClean="0">
                <a:ln w="12700">
                  <a:noFill/>
                </a:ln>
                <a:solidFill>
                  <a:srgbClr val="404040">
                    <a:alpha val="100000"/>
                  </a:srgbClr>
                </a:solidFill>
                <a:latin typeface="微软雅黑" panose="020B0503020204020204" charset="-122"/>
                <a:ea typeface="微软雅黑" panose="020B0503020204020204" charset="-122"/>
                <a:cs typeface="Source Han Sans" panose="020B0400000000000000" charset="-122"/>
              </a:rPr>
              <a:t>）不提倡饮酒。</a:t>
            </a:r>
            <a:endParaRPr kumimoji="1" lang="en-US" altLang="zh-CN" b="1" smtClean="0">
              <a:ln w="12700">
                <a:noFill/>
              </a:ln>
              <a:solidFill>
                <a:srgbClr val="404040">
                  <a:alpha val="100000"/>
                </a:srgbClr>
              </a:solidFill>
              <a:latin typeface="微软雅黑" panose="020B0503020204020204" charset="-122"/>
              <a:ea typeface="微软雅黑" panose="020B0503020204020204" charset="-122"/>
              <a:cs typeface="Source Han Sans" panose="020B0400000000000000" charset="-122"/>
            </a:endParaRPr>
          </a:p>
          <a:p>
            <a:pPr algn="l">
              <a:lnSpc>
                <a:spcPct val="150000"/>
              </a:lnSpc>
            </a:pPr>
            <a:r>
              <a:rPr kumimoji="1" lang="zh-CN" altLang="en-US" sz="1800" b="1" smtClean="0">
                <a:ln w="12700">
                  <a:noFill/>
                </a:ln>
                <a:solidFill>
                  <a:srgbClr val="404040">
                    <a:alpha val="100000"/>
                  </a:srgbClr>
                </a:solidFill>
                <a:latin typeface="微软雅黑" panose="020B0503020204020204" charset="-122"/>
                <a:ea typeface="微软雅黑" panose="020B0503020204020204" charset="-122"/>
                <a:cs typeface="Source Han Sans" panose="020B0400000000000000" charset="-122"/>
              </a:rPr>
              <a:t>（</a:t>
            </a:r>
            <a:r>
              <a:rPr kumimoji="1" lang="en-US" altLang="zh-CN" sz="1800" b="1" smtClean="0">
                <a:ln w="12700">
                  <a:noFill/>
                </a:ln>
                <a:solidFill>
                  <a:srgbClr val="404040">
                    <a:alpha val="100000"/>
                  </a:srgbClr>
                </a:solidFill>
                <a:latin typeface="微软雅黑" panose="020B0503020204020204" charset="-122"/>
                <a:ea typeface="微软雅黑" panose="020B0503020204020204" charset="-122"/>
                <a:cs typeface="Source Han Sans" panose="020B0400000000000000" charset="-122"/>
              </a:rPr>
              <a:t>3</a:t>
            </a:r>
            <a:r>
              <a:rPr kumimoji="1" lang="zh-CN" altLang="en-US" sz="1800" b="1" smtClean="0">
                <a:ln w="12700">
                  <a:noFill/>
                </a:ln>
                <a:solidFill>
                  <a:srgbClr val="404040">
                    <a:alpha val="100000"/>
                  </a:srgbClr>
                </a:solidFill>
                <a:latin typeface="微软雅黑" panose="020B0503020204020204" charset="-122"/>
                <a:ea typeface="微软雅黑" panose="020B0503020204020204" charset="-122"/>
                <a:cs typeface="Source Han Sans" panose="020B0400000000000000" charset="-122"/>
              </a:rPr>
              <a:t>）杜绝不安全性行为。</a:t>
            </a:r>
            <a:endParaRPr kumimoji="1" lang="zh-CN" altLang="en-US" sz="1800" b="1">
              <a:ln w="12700">
                <a:noFill/>
              </a:ln>
              <a:solidFill>
                <a:srgbClr val="404040">
                  <a:alpha val="100000"/>
                </a:srgbClr>
              </a:solidFill>
              <a:latin typeface="微软雅黑" panose="020B0503020204020204" charset="-122"/>
              <a:ea typeface="微软雅黑" panose="020B0503020204020204" charset="-122"/>
              <a:cs typeface="Source Han Sans" panose="020B0400000000000000" charset="-122"/>
            </a:endParaRPr>
          </a:p>
        </p:txBody>
      </p:sp>
      <p:sp>
        <p:nvSpPr>
          <p:cNvPr id="41" name="标题 1"/>
          <p:cNvSpPr txBox="1"/>
          <p:nvPr>
            <p:custDataLst>
              <p:tags r:id="rId7"/>
            </p:custDataLst>
          </p:nvPr>
        </p:nvSpPr>
        <p:spPr>
          <a:xfrm>
            <a:off x="1973140" y="2993159"/>
            <a:ext cx="669530" cy="175358"/>
          </a:xfrm>
          <a:custGeom>
            <a:avLst/>
            <a:gdLst>
              <a:gd name="connsiteX0" fmla="*/ 778672 w 778671"/>
              <a:gd name="connsiteY0" fmla="*/ 187955 h 375910"/>
              <a:gd name="connsiteX1" fmla="*/ 389336 w 778671"/>
              <a:gd name="connsiteY1" fmla="*/ 375911 h 375910"/>
              <a:gd name="connsiteX2" fmla="*/ 0 w 778671"/>
              <a:gd name="connsiteY2" fmla="*/ 187955 h 375910"/>
              <a:gd name="connsiteX3" fmla="*/ 389336 w 778671"/>
              <a:gd name="connsiteY3" fmla="*/ 0 h 375910"/>
              <a:gd name="connsiteX4" fmla="*/ 778672 w 778671"/>
              <a:gd name="connsiteY4" fmla="*/ 187955 h 375910"/>
            </a:gdLst>
            <a:ahLst/>
            <a:cxnLst/>
            <a:rect l="l" t="t" r="r" b="b"/>
            <a:pathLst>
              <a:path w="778671" h="375910">
                <a:moveTo>
                  <a:pt x="778672" y="187955"/>
                </a:moveTo>
                <a:cubicBezTo>
                  <a:pt x="778672" y="291760"/>
                  <a:pt x="604360" y="375911"/>
                  <a:pt x="389336" y="375911"/>
                </a:cubicBezTo>
                <a:cubicBezTo>
                  <a:pt x="174312" y="375911"/>
                  <a:pt x="0" y="291760"/>
                  <a:pt x="0" y="187955"/>
                </a:cubicBezTo>
                <a:cubicBezTo>
                  <a:pt x="0" y="84150"/>
                  <a:pt x="174312" y="0"/>
                  <a:pt x="389336" y="0"/>
                </a:cubicBezTo>
                <a:cubicBezTo>
                  <a:pt x="604360" y="0"/>
                  <a:pt x="778672" y="84150"/>
                  <a:pt x="778672" y="187955"/>
                </a:cubicBezTo>
                <a:close/>
              </a:path>
            </a:pathLst>
          </a:custGeom>
          <a:solidFill>
            <a:schemeClr val="bg1">
              <a:lumMod val="95000"/>
            </a:schemeClr>
          </a:solidFill>
          <a:ln cap="flat">
            <a:noFill/>
            <a:prstDash val="solid"/>
            <a:miter/>
          </a:ln>
        </p:spPr>
        <p:txBody>
          <a:bodyPr vert="horz" wrap="square" lIns="91440" tIns="45720" rIns="91440" bIns="45720" rtlCol="0" anchor="ctr"/>
          <a:lstStyle/>
          <a:p>
            <a:pPr algn="l">
              <a:lnSpc>
                <a:spcPct val="100000"/>
              </a:lnSpc>
            </a:pPr>
            <a:endParaRPr kumimoji="1" lang="zh-CN" altLang="en-US"/>
          </a:p>
        </p:txBody>
      </p:sp>
      <p:sp>
        <p:nvSpPr>
          <p:cNvPr id="42" name="标题 1"/>
          <p:cNvSpPr txBox="1"/>
          <p:nvPr>
            <p:custDataLst>
              <p:tags r:id="rId8"/>
            </p:custDataLst>
          </p:nvPr>
        </p:nvSpPr>
        <p:spPr>
          <a:xfrm>
            <a:off x="1772281" y="1847369"/>
            <a:ext cx="1071249" cy="1253533"/>
          </a:xfrm>
          <a:custGeom>
            <a:avLst/>
            <a:gdLst>
              <a:gd name="connsiteX0" fmla="*/ 710840 w 1245875"/>
              <a:gd name="connsiteY0" fmla="*/ 1422970 h 1457874"/>
              <a:gd name="connsiteX1" fmla="*/ 1245707 w 1245875"/>
              <a:gd name="connsiteY1" fmla="*/ 610064 h 1457874"/>
              <a:gd name="connsiteX2" fmla="*/ 622770 w 1245875"/>
              <a:gd name="connsiteY2" fmla="*/ -120 h 1457874"/>
              <a:gd name="connsiteX3" fmla="*/ -168 w 1245875"/>
              <a:gd name="connsiteY3" fmla="*/ 610064 h 1457874"/>
              <a:gd name="connsiteX4" fmla="*/ 534699 w 1245875"/>
              <a:gd name="connsiteY4" fmla="*/ 1422970 h 1457874"/>
              <a:gd name="connsiteX5" fmla="*/ 534699 w 1245875"/>
              <a:gd name="connsiteY5" fmla="*/ 1422970 h 1457874"/>
              <a:gd name="connsiteX6" fmla="*/ 710840 w 1245875"/>
              <a:gd name="connsiteY6" fmla="*/ 1422970 h 1457874"/>
            </a:gdLst>
            <a:ahLst/>
            <a:cxnLst/>
            <a:rect l="l" t="t" r="r" b="b"/>
            <a:pathLst>
              <a:path w="1245875" h="1457874">
                <a:moveTo>
                  <a:pt x="710840" y="1422970"/>
                </a:moveTo>
                <a:cubicBezTo>
                  <a:pt x="1067418" y="1089196"/>
                  <a:pt x="1245707" y="818229"/>
                  <a:pt x="1245707" y="610064"/>
                </a:cubicBezTo>
                <a:cubicBezTo>
                  <a:pt x="1245707" y="273060"/>
                  <a:pt x="966808" y="-120"/>
                  <a:pt x="622770" y="-120"/>
                </a:cubicBezTo>
                <a:cubicBezTo>
                  <a:pt x="278731" y="-120"/>
                  <a:pt x="-168" y="273060"/>
                  <a:pt x="-168" y="610064"/>
                </a:cubicBezTo>
                <a:cubicBezTo>
                  <a:pt x="-168" y="818229"/>
                  <a:pt x="178121" y="1089196"/>
                  <a:pt x="534699" y="1422970"/>
                </a:cubicBezTo>
                <a:lnTo>
                  <a:pt x="534699" y="1422970"/>
                </a:lnTo>
                <a:cubicBezTo>
                  <a:pt x="584255" y="1469350"/>
                  <a:pt x="661287" y="1469350"/>
                  <a:pt x="710840" y="1422970"/>
                </a:cubicBezTo>
                <a:close/>
              </a:path>
            </a:pathLst>
          </a:custGeom>
          <a:gradFill>
            <a:gsLst>
              <a:gs pos="0">
                <a:schemeClr val="accent1"/>
              </a:gs>
              <a:gs pos="100000">
                <a:schemeClr val="accent1">
                  <a:lumMod val="60000"/>
                  <a:lumOff val="40000"/>
                  <a:alpha val="100000"/>
                </a:schemeClr>
              </a:gs>
            </a:gsLst>
            <a:lin ang="16200000" scaled="0"/>
          </a:gradFill>
          <a:ln w="12700" cap="sq">
            <a:noFill/>
            <a:miter/>
          </a:ln>
        </p:spPr>
        <p:txBody>
          <a:bodyPr vert="horz" wrap="square" lIns="91440" tIns="45720" rIns="91440" bIns="45720" rtlCol="0" anchor="ctr"/>
          <a:lstStyle/>
          <a:p>
            <a:pPr algn="ctr">
              <a:lnSpc>
                <a:spcPct val="100000"/>
              </a:lnSpc>
            </a:pPr>
            <a:endParaRPr kumimoji="1" lang="zh-CN" altLang="en-US"/>
          </a:p>
        </p:txBody>
      </p:sp>
      <p:sp>
        <p:nvSpPr>
          <p:cNvPr id="43" name="标题 1"/>
          <p:cNvSpPr txBox="1"/>
          <p:nvPr>
            <p:custDataLst>
              <p:tags r:id="rId9"/>
            </p:custDataLst>
          </p:nvPr>
        </p:nvSpPr>
        <p:spPr>
          <a:xfrm>
            <a:off x="2028820" y="2085439"/>
            <a:ext cx="558170" cy="558170"/>
          </a:xfrm>
          <a:custGeom>
            <a:avLst/>
            <a:gdLst>
              <a:gd name="connsiteX0" fmla="*/ 472573 w 472573"/>
              <a:gd name="connsiteY0" fmla="*/ 236287 h 472573"/>
              <a:gd name="connsiteX1" fmla="*/ 236287 w 472573"/>
              <a:gd name="connsiteY1" fmla="*/ 472573 h 472573"/>
              <a:gd name="connsiteX2" fmla="*/ 0 w 472573"/>
              <a:gd name="connsiteY2" fmla="*/ 236287 h 472573"/>
              <a:gd name="connsiteX3" fmla="*/ 236287 w 472573"/>
              <a:gd name="connsiteY3" fmla="*/ 0 h 472573"/>
              <a:gd name="connsiteX4" fmla="*/ 472573 w 472573"/>
              <a:gd name="connsiteY4" fmla="*/ 236287 h 472573"/>
            </a:gdLst>
            <a:ahLst/>
            <a:cxnLst/>
            <a:rect l="l" t="t" r="r" b="b"/>
            <a:pathLst>
              <a:path w="472573" h="472573">
                <a:moveTo>
                  <a:pt x="472573" y="236287"/>
                </a:moveTo>
                <a:cubicBezTo>
                  <a:pt x="472573" y="366784"/>
                  <a:pt x="366784" y="472573"/>
                  <a:pt x="236287" y="472573"/>
                </a:cubicBezTo>
                <a:cubicBezTo>
                  <a:pt x="105789" y="472573"/>
                  <a:pt x="0" y="366784"/>
                  <a:pt x="0" y="236287"/>
                </a:cubicBezTo>
                <a:cubicBezTo>
                  <a:pt x="0" y="105789"/>
                  <a:pt x="105789" y="0"/>
                  <a:pt x="236287" y="0"/>
                </a:cubicBezTo>
                <a:cubicBezTo>
                  <a:pt x="366784" y="0"/>
                  <a:pt x="472573" y="105789"/>
                  <a:pt x="472573" y="236287"/>
                </a:cubicBezTo>
                <a:close/>
              </a:path>
            </a:pathLst>
          </a:custGeom>
          <a:solidFill>
            <a:schemeClr val="bg1"/>
          </a:solidFill>
          <a:ln cap="flat">
            <a:noFill/>
            <a:prstDash val="solid"/>
            <a:miter/>
          </a:ln>
        </p:spPr>
        <p:txBody>
          <a:bodyPr vert="horz" wrap="square" lIns="91440" tIns="45720" rIns="91440" bIns="45720" rtlCol="0" anchor="ctr"/>
          <a:lstStyle/>
          <a:p>
            <a:pPr algn="l">
              <a:lnSpc>
                <a:spcPct val="100000"/>
              </a:lnSpc>
            </a:pPr>
            <a:endParaRPr kumimoji="1" lang="zh-CN" altLang="en-US"/>
          </a:p>
        </p:txBody>
      </p:sp>
      <p:sp>
        <p:nvSpPr>
          <p:cNvPr id="44" name="标题 1"/>
          <p:cNvSpPr txBox="1"/>
          <p:nvPr>
            <p:custDataLst>
              <p:tags r:id="rId10"/>
            </p:custDataLst>
          </p:nvPr>
        </p:nvSpPr>
        <p:spPr>
          <a:xfrm>
            <a:off x="2062798" y="2194608"/>
            <a:ext cx="481961" cy="279527"/>
          </a:xfrm>
          <a:prstGeom prst="rect">
            <a:avLst/>
          </a:prstGeom>
          <a:noFill/>
          <a:ln>
            <a:noFill/>
          </a:ln>
        </p:spPr>
        <p:txBody>
          <a:bodyPr vert="horz" wrap="square" lIns="0" tIns="0" rIns="0" bIns="0" rtlCol="0" anchor="b"/>
          <a:lstStyle/>
          <a:p>
            <a:pPr algn="ctr">
              <a:lnSpc>
                <a:spcPct val="130000"/>
              </a:lnSpc>
            </a:pPr>
            <a:r>
              <a:rPr kumimoji="1" lang="en-US" altLang="zh-CN" sz="1600">
                <a:ln w="12700">
                  <a:noFill/>
                </a:ln>
                <a:solidFill>
                  <a:srgbClr val="2C75FF">
                    <a:alpha val="100000"/>
                  </a:srgbClr>
                </a:solidFill>
                <a:latin typeface="OPPOSans H" panose="00020600040101010101" charset="-122"/>
                <a:ea typeface="OPPOSans H" panose="00020600040101010101" charset="-122"/>
                <a:cs typeface="OPPOSans H" panose="00020600040101010101" charset="-122"/>
              </a:rPr>
              <a:t>01</a:t>
            </a:r>
            <a:endParaRPr kumimoji="1" lang="zh-CN" altLang="en-US"/>
          </a:p>
        </p:txBody>
      </p:sp>
      <p:sp>
        <p:nvSpPr>
          <p:cNvPr id="45" name="标题 1"/>
          <p:cNvSpPr txBox="1"/>
          <p:nvPr>
            <p:custDataLst>
              <p:tags r:id="rId11"/>
            </p:custDataLst>
          </p:nvPr>
        </p:nvSpPr>
        <p:spPr>
          <a:xfrm>
            <a:off x="9629661" y="2993159"/>
            <a:ext cx="669530" cy="175358"/>
          </a:xfrm>
          <a:custGeom>
            <a:avLst/>
            <a:gdLst>
              <a:gd name="connsiteX0" fmla="*/ 778672 w 778671"/>
              <a:gd name="connsiteY0" fmla="*/ 187955 h 375910"/>
              <a:gd name="connsiteX1" fmla="*/ 389336 w 778671"/>
              <a:gd name="connsiteY1" fmla="*/ 375911 h 375910"/>
              <a:gd name="connsiteX2" fmla="*/ 0 w 778671"/>
              <a:gd name="connsiteY2" fmla="*/ 187955 h 375910"/>
              <a:gd name="connsiteX3" fmla="*/ 389336 w 778671"/>
              <a:gd name="connsiteY3" fmla="*/ 0 h 375910"/>
              <a:gd name="connsiteX4" fmla="*/ 778672 w 778671"/>
              <a:gd name="connsiteY4" fmla="*/ 187955 h 375910"/>
            </a:gdLst>
            <a:ahLst/>
            <a:cxnLst/>
            <a:rect l="l" t="t" r="r" b="b"/>
            <a:pathLst>
              <a:path w="778671" h="375910">
                <a:moveTo>
                  <a:pt x="778672" y="187955"/>
                </a:moveTo>
                <a:cubicBezTo>
                  <a:pt x="778672" y="291760"/>
                  <a:pt x="604360" y="375911"/>
                  <a:pt x="389336" y="375911"/>
                </a:cubicBezTo>
                <a:cubicBezTo>
                  <a:pt x="174312" y="375911"/>
                  <a:pt x="0" y="291760"/>
                  <a:pt x="0" y="187955"/>
                </a:cubicBezTo>
                <a:cubicBezTo>
                  <a:pt x="0" y="84150"/>
                  <a:pt x="174312" y="0"/>
                  <a:pt x="389336" y="0"/>
                </a:cubicBezTo>
                <a:cubicBezTo>
                  <a:pt x="604360" y="0"/>
                  <a:pt x="778672" y="84150"/>
                  <a:pt x="778672" y="187955"/>
                </a:cubicBezTo>
                <a:close/>
              </a:path>
            </a:pathLst>
          </a:custGeom>
          <a:solidFill>
            <a:schemeClr val="bg1">
              <a:lumMod val="95000"/>
            </a:schemeClr>
          </a:solidFill>
          <a:ln cap="flat">
            <a:noFill/>
            <a:prstDash val="solid"/>
            <a:miter/>
          </a:ln>
        </p:spPr>
        <p:txBody>
          <a:bodyPr vert="horz" wrap="square" lIns="91440" tIns="45720" rIns="91440" bIns="45720" rtlCol="0" anchor="ctr"/>
          <a:lstStyle/>
          <a:p>
            <a:pPr algn="l">
              <a:lnSpc>
                <a:spcPct val="100000"/>
              </a:lnSpc>
            </a:pPr>
            <a:endParaRPr kumimoji="1" lang="zh-CN" altLang="en-US"/>
          </a:p>
        </p:txBody>
      </p:sp>
      <p:sp>
        <p:nvSpPr>
          <p:cNvPr id="46" name="标题 1"/>
          <p:cNvSpPr txBox="1"/>
          <p:nvPr>
            <p:custDataLst>
              <p:tags r:id="rId12"/>
            </p:custDataLst>
          </p:nvPr>
        </p:nvSpPr>
        <p:spPr>
          <a:xfrm>
            <a:off x="9428802" y="1847369"/>
            <a:ext cx="1071249" cy="1253533"/>
          </a:xfrm>
          <a:custGeom>
            <a:avLst/>
            <a:gdLst>
              <a:gd name="connsiteX0" fmla="*/ 710840 w 1245875"/>
              <a:gd name="connsiteY0" fmla="*/ 1422970 h 1457874"/>
              <a:gd name="connsiteX1" fmla="*/ 1245707 w 1245875"/>
              <a:gd name="connsiteY1" fmla="*/ 610064 h 1457874"/>
              <a:gd name="connsiteX2" fmla="*/ 622770 w 1245875"/>
              <a:gd name="connsiteY2" fmla="*/ -120 h 1457874"/>
              <a:gd name="connsiteX3" fmla="*/ -168 w 1245875"/>
              <a:gd name="connsiteY3" fmla="*/ 610064 h 1457874"/>
              <a:gd name="connsiteX4" fmla="*/ 534699 w 1245875"/>
              <a:gd name="connsiteY4" fmla="*/ 1422970 h 1457874"/>
              <a:gd name="connsiteX5" fmla="*/ 534699 w 1245875"/>
              <a:gd name="connsiteY5" fmla="*/ 1422970 h 1457874"/>
              <a:gd name="connsiteX6" fmla="*/ 710840 w 1245875"/>
              <a:gd name="connsiteY6" fmla="*/ 1422970 h 1457874"/>
            </a:gdLst>
            <a:ahLst/>
            <a:cxnLst/>
            <a:rect l="l" t="t" r="r" b="b"/>
            <a:pathLst>
              <a:path w="1245875" h="1457874">
                <a:moveTo>
                  <a:pt x="710840" y="1422970"/>
                </a:moveTo>
                <a:cubicBezTo>
                  <a:pt x="1067418" y="1089196"/>
                  <a:pt x="1245707" y="818229"/>
                  <a:pt x="1245707" y="610064"/>
                </a:cubicBezTo>
                <a:cubicBezTo>
                  <a:pt x="1245707" y="273060"/>
                  <a:pt x="966808" y="-120"/>
                  <a:pt x="622770" y="-120"/>
                </a:cubicBezTo>
                <a:cubicBezTo>
                  <a:pt x="278731" y="-120"/>
                  <a:pt x="-168" y="273060"/>
                  <a:pt x="-168" y="610064"/>
                </a:cubicBezTo>
                <a:cubicBezTo>
                  <a:pt x="-168" y="818229"/>
                  <a:pt x="178121" y="1089196"/>
                  <a:pt x="534699" y="1422970"/>
                </a:cubicBezTo>
                <a:lnTo>
                  <a:pt x="534699" y="1422970"/>
                </a:lnTo>
                <a:cubicBezTo>
                  <a:pt x="584255" y="1469350"/>
                  <a:pt x="661287" y="1469350"/>
                  <a:pt x="710840" y="1422970"/>
                </a:cubicBezTo>
                <a:close/>
              </a:path>
            </a:pathLst>
          </a:custGeom>
          <a:gradFill>
            <a:gsLst>
              <a:gs pos="0">
                <a:schemeClr val="accent1"/>
              </a:gs>
              <a:gs pos="100000">
                <a:schemeClr val="accent1">
                  <a:lumMod val="60000"/>
                  <a:lumOff val="40000"/>
                  <a:alpha val="100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7" name="标题 1"/>
          <p:cNvSpPr txBox="1"/>
          <p:nvPr>
            <p:custDataLst>
              <p:tags r:id="rId13"/>
            </p:custDataLst>
          </p:nvPr>
        </p:nvSpPr>
        <p:spPr>
          <a:xfrm>
            <a:off x="9672641" y="2060039"/>
            <a:ext cx="558170" cy="558170"/>
          </a:xfrm>
          <a:custGeom>
            <a:avLst/>
            <a:gdLst>
              <a:gd name="connsiteX0" fmla="*/ 472573 w 472573"/>
              <a:gd name="connsiteY0" fmla="*/ 236287 h 472573"/>
              <a:gd name="connsiteX1" fmla="*/ 236287 w 472573"/>
              <a:gd name="connsiteY1" fmla="*/ 472573 h 472573"/>
              <a:gd name="connsiteX2" fmla="*/ 0 w 472573"/>
              <a:gd name="connsiteY2" fmla="*/ 236287 h 472573"/>
              <a:gd name="connsiteX3" fmla="*/ 236287 w 472573"/>
              <a:gd name="connsiteY3" fmla="*/ 0 h 472573"/>
              <a:gd name="connsiteX4" fmla="*/ 472573 w 472573"/>
              <a:gd name="connsiteY4" fmla="*/ 236287 h 472573"/>
            </a:gdLst>
            <a:ahLst/>
            <a:cxnLst/>
            <a:rect l="l" t="t" r="r" b="b"/>
            <a:pathLst>
              <a:path w="472573" h="472573">
                <a:moveTo>
                  <a:pt x="472573" y="236287"/>
                </a:moveTo>
                <a:cubicBezTo>
                  <a:pt x="472573" y="366784"/>
                  <a:pt x="366784" y="472573"/>
                  <a:pt x="236287" y="472573"/>
                </a:cubicBezTo>
                <a:cubicBezTo>
                  <a:pt x="105789" y="472573"/>
                  <a:pt x="0" y="366784"/>
                  <a:pt x="0" y="236287"/>
                </a:cubicBezTo>
                <a:cubicBezTo>
                  <a:pt x="0" y="105789"/>
                  <a:pt x="105789" y="0"/>
                  <a:pt x="236287" y="0"/>
                </a:cubicBezTo>
                <a:cubicBezTo>
                  <a:pt x="366784" y="0"/>
                  <a:pt x="472573" y="105789"/>
                  <a:pt x="472573" y="236287"/>
                </a:cubicBezTo>
                <a:close/>
              </a:path>
            </a:pathLst>
          </a:custGeom>
          <a:solidFill>
            <a:schemeClr val="bg1"/>
          </a:solidFill>
          <a:ln cap="flat">
            <a:noFill/>
            <a:prstDash val="solid"/>
            <a:miter/>
          </a:ln>
        </p:spPr>
        <p:txBody>
          <a:bodyPr vert="horz" wrap="square" lIns="91440" tIns="45720" rIns="91440" bIns="45720" rtlCol="0" anchor="ctr"/>
          <a:lstStyle/>
          <a:p>
            <a:pPr algn="l">
              <a:lnSpc>
                <a:spcPct val="100000"/>
              </a:lnSpc>
            </a:pPr>
            <a:endParaRPr kumimoji="1" lang="zh-CN" altLang="en-US"/>
          </a:p>
        </p:txBody>
      </p:sp>
      <p:sp>
        <p:nvSpPr>
          <p:cNvPr id="48" name="标题 1"/>
          <p:cNvSpPr txBox="1"/>
          <p:nvPr>
            <p:custDataLst>
              <p:tags r:id="rId14"/>
            </p:custDataLst>
          </p:nvPr>
        </p:nvSpPr>
        <p:spPr>
          <a:xfrm>
            <a:off x="9719319" y="2194608"/>
            <a:ext cx="481961" cy="279527"/>
          </a:xfrm>
          <a:prstGeom prst="rect">
            <a:avLst/>
          </a:prstGeom>
          <a:noFill/>
          <a:ln>
            <a:noFill/>
          </a:ln>
        </p:spPr>
        <p:txBody>
          <a:bodyPr vert="horz" wrap="square" lIns="0" tIns="0" rIns="0" bIns="0" rtlCol="0" anchor="b"/>
          <a:lstStyle/>
          <a:p>
            <a:pPr algn="ctr">
              <a:lnSpc>
                <a:spcPct val="130000"/>
              </a:lnSpc>
            </a:pPr>
            <a:r>
              <a:rPr kumimoji="1" lang="en-US" altLang="zh-CN" sz="1600">
                <a:ln w="12700">
                  <a:noFill/>
                </a:ln>
                <a:solidFill>
                  <a:srgbClr val="2C75FF">
                    <a:alpha val="100000"/>
                  </a:srgbClr>
                </a:solidFill>
                <a:latin typeface="OPPOSans H" panose="00020600040101010101" charset="-122"/>
                <a:ea typeface="OPPOSans H" panose="00020600040101010101" charset="-122"/>
                <a:cs typeface="OPPOSans H" panose="00020600040101010101" charset="-122"/>
              </a:rPr>
              <a:t>03</a:t>
            </a:r>
            <a:endParaRPr kumimoji="1" lang="zh-CN" altLang="en-US"/>
          </a:p>
        </p:txBody>
      </p:sp>
      <p:sp>
        <p:nvSpPr>
          <p:cNvPr id="49" name="标题 1"/>
          <p:cNvSpPr txBox="1"/>
          <p:nvPr>
            <p:custDataLst>
              <p:tags r:id="rId15"/>
            </p:custDataLst>
          </p:nvPr>
        </p:nvSpPr>
        <p:spPr>
          <a:xfrm>
            <a:off x="5801400" y="2993159"/>
            <a:ext cx="669530" cy="175358"/>
          </a:xfrm>
          <a:custGeom>
            <a:avLst/>
            <a:gdLst>
              <a:gd name="connsiteX0" fmla="*/ 778672 w 778671"/>
              <a:gd name="connsiteY0" fmla="*/ 187955 h 375910"/>
              <a:gd name="connsiteX1" fmla="*/ 389336 w 778671"/>
              <a:gd name="connsiteY1" fmla="*/ 375911 h 375910"/>
              <a:gd name="connsiteX2" fmla="*/ 0 w 778671"/>
              <a:gd name="connsiteY2" fmla="*/ 187955 h 375910"/>
              <a:gd name="connsiteX3" fmla="*/ 389336 w 778671"/>
              <a:gd name="connsiteY3" fmla="*/ 0 h 375910"/>
              <a:gd name="connsiteX4" fmla="*/ 778672 w 778671"/>
              <a:gd name="connsiteY4" fmla="*/ 187955 h 375910"/>
            </a:gdLst>
            <a:ahLst/>
            <a:cxnLst/>
            <a:rect l="l" t="t" r="r" b="b"/>
            <a:pathLst>
              <a:path w="778671" h="375910">
                <a:moveTo>
                  <a:pt x="778672" y="187955"/>
                </a:moveTo>
                <a:cubicBezTo>
                  <a:pt x="778672" y="291760"/>
                  <a:pt x="604360" y="375911"/>
                  <a:pt x="389336" y="375911"/>
                </a:cubicBezTo>
                <a:cubicBezTo>
                  <a:pt x="174312" y="375911"/>
                  <a:pt x="0" y="291760"/>
                  <a:pt x="0" y="187955"/>
                </a:cubicBezTo>
                <a:cubicBezTo>
                  <a:pt x="0" y="84150"/>
                  <a:pt x="174312" y="0"/>
                  <a:pt x="389336" y="0"/>
                </a:cubicBezTo>
                <a:cubicBezTo>
                  <a:pt x="604360" y="0"/>
                  <a:pt x="778672" y="84150"/>
                  <a:pt x="778672" y="187955"/>
                </a:cubicBezTo>
                <a:close/>
              </a:path>
            </a:pathLst>
          </a:custGeom>
          <a:solidFill>
            <a:schemeClr val="bg1">
              <a:lumMod val="95000"/>
            </a:schemeClr>
          </a:solidFill>
          <a:ln cap="flat">
            <a:noFill/>
            <a:prstDash val="solid"/>
            <a:miter/>
          </a:ln>
        </p:spPr>
        <p:txBody>
          <a:bodyPr vert="horz" wrap="square" lIns="91440" tIns="45720" rIns="91440" bIns="45720" rtlCol="0" anchor="ctr"/>
          <a:lstStyle/>
          <a:p>
            <a:pPr algn="l">
              <a:lnSpc>
                <a:spcPct val="100000"/>
              </a:lnSpc>
            </a:pPr>
            <a:endParaRPr kumimoji="1" lang="zh-CN" altLang="en-US"/>
          </a:p>
        </p:txBody>
      </p:sp>
      <p:sp>
        <p:nvSpPr>
          <p:cNvPr id="50" name="标题 1"/>
          <p:cNvSpPr txBox="1"/>
          <p:nvPr>
            <p:custDataLst>
              <p:tags r:id="rId16"/>
            </p:custDataLst>
          </p:nvPr>
        </p:nvSpPr>
        <p:spPr>
          <a:xfrm>
            <a:off x="5600541" y="1847369"/>
            <a:ext cx="1071249" cy="1253533"/>
          </a:xfrm>
          <a:custGeom>
            <a:avLst/>
            <a:gdLst>
              <a:gd name="connsiteX0" fmla="*/ 710840 w 1245875"/>
              <a:gd name="connsiteY0" fmla="*/ 1422970 h 1457874"/>
              <a:gd name="connsiteX1" fmla="*/ 1245707 w 1245875"/>
              <a:gd name="connsiteY1" fmla="*/ 610064 h 1457874"/>
              <a:gd name="connsiteX2" fmla="*/ 622770 w 1245875"/>
              <a:gd name="connsiteY2" fmla="*/ -120 h 1457874"/>
              <a:gd name="connsiteX3" fmla="*/ -168 w 1245875"/>
              <a:gd name="connsiteY3" fmla="*/ 610064 h 1457874"/>
              <a:gd name="connsiteX4" fmla="*/ 534699 w 1245875"/>
              <a:gd name="connsiteY4" fmla="*/ 1422970 h 1457874"/>
              <a:gd name="connsiteX5" fmla="*/ 534699 w 1245875"/>
              <a:gd name="connsiteY5" fmla="*/ 1422970 h 1457874"/>
              <a:gd name="connsiteX6" fmla="*/ 710840 w 1245875"/>
              <a:gd name="connsiteY6" fmla="*/ 1422970 h 1457874"/>
            </a:gdLst>
            <a:ahLst/>
            <a:cxnLst/>
            <a:rect l="l" t="t" r="r" b="b"/>
            <a:pathLst>
              <a:path w="1245875" h="1457874">
                <a:moveTo>
                  <a:pt x="710840" y="1422970"/>
                </a:moveTo>
                <a:cubicBezTo>
                  <a:pt x="1067418" y="1089196"/>
                  <a:pt x="1245707" y="818229"/>
                  <a:pt x="1245707" y="610064"/>
                </a:cubicBezTo>
                <a:cubicBezTo>
                  <a:pt x="1245707" y="273060"/>
                  <a:pt x="966808" y="-120"/>
                  <a:pt x="622770" y="-120"/>
                </a:cubicBezTo>
                <a:cubicBezTo>
                  <a:pt x="278731" y="-120"/>
                  <a:pt x="-168" y="273060"/>
                  <a:pt x="-168" y="610064"/>
                </a:cubicBezTo>
                <a:cubicBezTo>
                  <a:pt x="-168" y="818229"/>
                  <a:pt x="178121" y="1089196"/>
                  <a:pt x="534699" y="1422970"/>
                </a:cubicBezTo>
                <a:lnTo>
                  <a:pt x="534699" y="1422970"/>
                </a:lnTo>
                <a:cubicBezTo>
                  <a:pt x="584255" y="1469350"/>
                  <a:pt x="661287" y="1469350"/>
                  <a:pt x="710840" y="1422970"/>
                </a:cubicBezTo>
                <a:close/>
              </a:path>
            </a:pathLst>
          </a:custGeom>
          <a:gradFill>
            <a:gsLst>
              <a:gs pos="0">
                <a:schemeClr val="accent2">
                  <a:alpha val="100000"/>
                </a:schemeClr>
              </a:gs>
              <a:gs pos="100000">
                <a:schemeClr val="accent2">
                  <a:lumMod val="60000"/>
                  <a:lumOff val="40000"/>
                  <a:alpha val="100000"/>
                </a:schemeClr>
              </a:gs>
            </a:gsLst>
            <a:lin ang="16200000" scaled="0"/>
          </a:gradFill>
          <a:ln cap="sq">
            <a:noFill/>
            <a:prstDash val="solid"/>
            <a:miter/>
          </a:ln>
          <a:effectLst/>
        </p:spPr>
        <p:txBody>
          <a:bodyPr vert="horz" wrap="square" lIns="45720" tIns="22860" rIns="45720" bIns="22860" rtlCol="0" anchor="ctr"/>
          <a:lstStyle/>
          <a:p>
            <a:pPr algn="ctr">
              <a:lnSpc>
                <a:spcPct val="100000"/>
              </a:lnSpc>
            </a:pPr>
            <a:endParaRPr kumimoji="1" lang="zh-CN" altLang="en-US"/>
          </a:p>
        </p:txBody>
      </p:sp>
      <p:sp>
        <p:nvSpPr>
          <p:cNvPr id="51" name="标题 1"/>
          <p:cNvSpPr txBox="1"/>
          <p:nvPr>
            <p:custDataLst>
              <p:tags r:id="rId17"/>
            </p:custDataLst>
          </p:nvPr>
        </p:nvSpPr>
        <p:spPr>
          <a:xfrm>
            <a:off x="5857080" y="2085439"/>
            <a:ext cx="558170" cy="558170"/>
          </a:xfrm>
          <a:custGeom>
            <a:avLst/>
            <a:gdLst>
              <a:gd name="connsiteX0" fmla="*/ 472573 w 472573"/>
              <a:gd name="connsiteY0" fmla="*/ 236287 h 472573"/>
              <a:gd name="connsiteX1" fmla="*/ 236287 w 472573"/>
              <a:gd name="connsiteY1" fmla="*/ 472573 h 472573"/>
              <a:gd name="connsiteX2" fmla="*/ 0 w 472573"/>
              <a:gd name="connsiteY2" fmla="*/ 236287 h 472573"/>
              <a:gd name="connsiteX3" fmla="*/ 236287 w 472573"/>
              <a:gd name="connsiteY3" fmla="*/ 0 h 472573"/>
              <a:gd name="connsiteX4" fmla="*/ 472573 w 472573"/>
              <a:gd name="connsiteY4" fmla="*/ 236287 h 472573"/>
            </a:gdLst>
            <a:ahLst/>
            <a:cxnLst/>
            <a:rect l="l" t="t" r="r" b="b"/>
            <a:pathLst>
              <a:path w="472573" h="472573">
                <a:moveTo>
                  <a:pt x="472573" y="236287"/>
                </a:moveTo>
                <a:cubicBezTo>
                  <a:pt x="472573" y="366784"/>
                  <a:pt x="366784" y="472573"/>
                  <a:pt x="236287" y="472573"/>
                </a:cubicBezTo>
                <a:cubicBezTo>
                  <a:pt x="105789" y="472573"/>
                  <a:pt x="0" y="366784"/>
                  <a:pt x="0" y="236287"/>
                </a:cubicBezTo>
                <a:cubicBezTo>
                  <a:pt x="0" y="105789"/>
                  <a:pt x="105789" y="0"/>
                  <a:pt x="236287" y="0"/>
                </a:cubicBezTo>
                <a:cubicBezTo>
                  <a:pt x="366784" y="0"/>
                  <a:pt x="472573" y="105789"/>
                  <a:pt x="472573" y="236287"/>
                </a:cubicBezTo>
                <a:close/>
              </a:path>
            </a:pathLst>
          </a:custGeom>
          <a:solidFill>
            <a:schemeClr val="bg1"/>
          </a:solidFill>
          <a:ln cap="flat">
            <a:noFill/>
            <a:prstDash val="solid"/>
            <a:miter/>
          </a:ln>
        </p:spPr>
        <p:txBody>
          <a:bodyPr vert="horz" wrap="square" lIns="91440" tIns="45720" rIns="91440" bIns="45720" rtlCol="0" anchor="ctr"/>
          <a:lstStyle/>
          <a:p>
            <a:pPr algn="l">
              <a:lnSpc>
                <a:spcPct val="100000"/>
              </a:lnSpc>
            </a:pPr>
            <a:endParaRPr kumimoji="1" lang="zh-CN" altLang="en-US"/>
          </a:p>
        </p:txBody>
      </p:sp>
      <p:sp>
        <p:nvSpPr>
          <p:cNvPr id="52" name="标题 1"/>
          <p:cNvSpPr txBox="1"/>
          <p:nvPr>
            <p:custDataLst>
              <p:tags r:id="rId18"/>
            </p:custDataLst>
          </p:nvPr>
        </p:nvSpPr>
        <p:spPr>
          <a:xfrm>
            <a:off x="5891058" y="2220008"/>
            <a:ext cx="481961" cy="279527"/>
          </a:xfrm>
          <a:prstGeom prst="rect">
            <a:avLst/>
          </a:prstGeom>
          <a:noFill/>
          <a:ln>
            <a:noFill/>
          </a:ln>
        </p:spPr>
        <p:txBody>
          <a:bodyPr vert="horz" wrap="square" lIns="0" tIns="0" rIns="0" bIns="0" rtlCol="0" anchor="b"/>
          <a:lstStyle/>
          <a:p>
            <a:pPr algn="ctr">
              <a:lnSpc>
                <a:spcPct val="130000"/>
              </a:lnSpc>
            </a:pPr>
            <a:r>
              <a:rPr kumimoji="1" lang="en-US" altLang="zh-CN" sz="1600">
                <a:ln w="12700">
                  <a:noFill/>
                </a:ln>
                <a:solidFill>
                  <a:srgbClr val="003BAA">
                    <a:alpha val="100000"/>
                  </a:srgbClr>
                </a:solidFill>
                <a:latin typeface="OPPOSans H" panose="00020600040101010101" charset="-122"/>
                <a:ea typeface="OPPOSans H" panose="00020600040101010101" charset="-122"/>
                <a:cs typeface="OPPOSans H" panose="00020600040101010101" charset="-122"/>
              </a:rPr>
              <a:t>02</a:t>
            </a:r>
            <a:endParaRPr kumimoji="1" lang="zh-CN" altLang="en-US"/>
          </a:p>
        </p:txBody>
      </p:sp>
      <p:cxnSp>
        <p:nvCxnSpPr>
          <p:cNvPr id="53" name="标题 1"/>
          <p:cNvCxnSpPr/>
          <p:nvPr>
            <p:custDataLst>
              <p:tags r:id="rId19"/>
            </p:custDataLst>
          </p:nvPr>
        </p:nvCxnSpPr>
        <p:spPr>
          <a:xfrm>
            <a:off x="692150" y="3420744"/>
            <a:ext cx="10845800" cy="0"/>
          </a:xfrm>
          <a:prstGeom prst="straightConnector1">
            <a:avLst/>
          </a:prstGeom>
          <a:noFill/>
          <a:ln w="6350" cap="sq">
            <a:solidFill>
              <a:schemeClr val="tx1">
                <a:lumMod val="75000"/>
                <a:lumOff val="25000"/>
              </a:schemeClr>
            </a:solidFill>
            <a:miter/>
            <a:tailEnd type="none"/>
          </a:ln>
        </p:spPr>
      </p:cxnSp>
      <p:sp>
        <p:nvSpPr>
          <p:cNvPr id="54" name="标题 1"/>
          <p:cNvSpPr txBox="1"/>
          <p:nvPr>
            <p:custDataLst>
              <p:tags r:id="rId20"/>
            </p:custDataLst>
          </p:nvPr>
        </p:nvSpPr>
        <p:spPr>
          <a:xfrm flipV="1">
            <a:off x="2221230" y="3344544"/>
            <a:ext cx="152400" cy="152400"/>
          </a:xfrm>
          <a:prstGeom prst="ellipse">
            <a:avLst/>
          </a:prstGeom>
          <a:solidFill>
            <a:schemeClr val="accent1"/>
          </a:solidFill>
          <a:ln cap="sq">
            <a:noFill/>
            <a:prstDash val="solid"/>
            <a:miter/>
          </a:ln>
        </p:spPr>
        <p:txBody>
          <a:bodyPr vert="horz" wrap="square" lIns="91440" tIns="45720" rIns="91440" bIns="45720" rtlCol="0" anchor="ctr"/>
          <a:lstStyle/>
          <a:p>
            <a:pPr algn="ctr">
              <a:lnSpc>
                <a:spcPct val="100000"/>
              </a:lnSpc>
            </a:pPr>
            <a:endParaRPr kumimoji="1" lang="zh-CN" altLang="en-US"/>
          </a:p>
        </p:txBody>
      </p:sp>
      <p:sp>
        <p:nvSpPr>
          <p:cNvPr id="55" name="标题 1"/>
          <p:cNvSpPr txBox="1"/>
          <p:nvPr>
            <p:custDataLst>
              <p:tags r:id="rId21"/>
            </p:custDataLst>
          </p:nvPr>
        </p:nvSpPr>
        <p:spPr>
          <a:xfrm flipV="1">
            <a:off x="6038850" y="3344544"/>
            <a:ext cx="152400" cy="152400"/>
          </a:xfrm>
          <a:prstGeom prst="ellipse">
            <a:avLst/>
          </a:prstGeom>
          <a:solidFill>
            <a:schemeClr val="accent2"/>
          </a:solidFill>
          <a:ln cap="sq">
            <a:noFill/>
            <a:prstDash val="solid"/>
            <a:miter/>
          </a:ln>
        </p:spPr>
        <p:txBody>
          <a:bodyPr vert="horz" wrap="square" lIns="91440" tIns="45720" rIns="91440" bIns="45720" rtlCol="0" anchor="ctr"/>
          <a:lstStyle/>
          <a:p>
            <a:pPr algn="ctr">
              <a:lnSpc>
                <a:spcPct val="100000"/>
              </a:lnSpc>
            </a:pPr>
            <a:endParaRPr kumimoji="1" lang="zh-CN" altLang="en-US"/>
          </a:p>
        </p:txBody>
      </p:sp>
      <p:sp>
        <p:nvSpPr>
          <p:cNvPr id="56" name="标题 1"/>
          <p:cNvSpPr txBox="1"/>
          <p:nvPr>
            <p:custDataLst>
              <p:tags r:id="rId22"/>
            </p:custDataLst>
          </p:nvPr>
        </p:nvSpPr>
        <p:spPr>
          <a:xfrm flipV="1">
            <a:off x="9856470" y="3344544"/>
            <a:ext cx="152400" cy="152400"/>
          </a:xfrm>
          <a:prstGeom prst="ellipse">
            <a:avLst/>
          </a:prstGeom>
          <a:solidFill>
            <a:schemeClr val="accent1"/>
          </a:solidFill>
          <a:ln cap="sq">
            <a:noFill/>
            <a:prstDash val="solid"/>
            <a:miter/>
          </a:ln>
        </p:spPr>
        <p:txBody>
          <a:bodyPr vert="horz" wrap="square" lIns="91440" tIns="45720" rIns="91440" bIns="45720" rtlCol="0" anchor="ctr"/>
          <a:lstStyle/>
          <a:p>
            <a:pPr algn="ctr">
              <a:lnSpc>
                <a:spcPct val="100000"/>
              </a:lnSpc>
            </a:pPr>
            <a:endParaRPr kumimoji="1" lang="zh-CN" altLang="en-US"/>
          </a:p>
        </p:txBody>
      </p:sp>
      <p:sp>
        <p:nvSpPr>
          <p:cNvPr id="57" name="标题 1"/>
          <p:cNvSpPr txBox="1"/>
          <p:nvPr>
            <p:custDataLst>
              <p:tags r:id="rId23"/>
            </p:custDataLst>
          </p:nvPr>
        </p:nvSpPr>
        <p:spPr>
          <a:xfrm>
            <a:off x="3542143" y="2216011"/>
            <a:ext cx="1030084" cy="510360"/>
          </a:xfrm>
          <a:prstGeom prst="rightArrow">
            <a:avLst>
              <a:gd name="adj1" fmla="val 53836"/>
              <a:gd name="adj2" fmla="val 49472"/>
            </a:avLst>
          </a:pr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00000"/>
              </a:lnSpc>
            </a:pPr>
            <a:endParaRPr kumimoji="1" lang="zh-CN" altLang="en-US"/>
          </a:p>
        </p:txBody>
      </p:sp>
      <p:sp>
        <p:nvSpPr>
          <p:cNvPr id="58" name="标题 1"/>
          <p:cNvSpPr txBox="1"/>
          <p:nvPr>
            <p:custDataLst>
              <p:tags r:id="rId24"/>
            </p:custDataLst>
          </p:nvPr>
        </p:nvSpPr>
        <p:spPr>
          <a:xfrm>
            <a:off x="7396237" y="2188242"/>
            <a:ext cx="1030084" cy="510360"/>
          </a:xfrm>
          <a:prstGeom prst="rightArrow">
            <a:avLst>
              <a:gd name="adj1" fmla="val 53836"/>
              <a:gd name="adj2" fmla="val 49472"/>
            </a:avLst>
          </a:pr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00000"/>
              </a:lnSpc>
            </a:pPr>
            <a:endParaRPr kumimoji="1"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4893" y="875084"/>
            <a:ext cx="4064000" cy="583565"/>
          </a:xfrm>
          <a:prstGeom prst="rect">
            <a:avLst/>
          </a:prstGeom>
          <a:noFill/>
        </p:spPr>
        <p:txBody>
          <a:bodyPr wrap="square" rtlCol="0">
            <a:spAutoFit/>
          </a:bodyPr>
          <a:lstStyle/>
          <a:p>
            <a:pPr algn="ctr"/>
            <a:r>
              <a:rPr lang="zh-CN" altLang="en-US" sz="3200" b="1" smtClean="0"/>
              <a:t>二、心</a:t>
            </a:r>
            <a:r>
              <a:rPr lang="zh-CN" altLang="en-US" sz="3200" b="1"/>
              <a:t>理健康</a:t>
            </a:r>
            <a:endParaRPr lang="zh-CN" altLang="en-US" sz="3200" b="1"/>
          </a:p>
        </p:txBody>
      </p:sp>
      <p:grpSp>
        <p:nvGrpSpPr>
          <p:cNvPr id="35" name="组合 34"/>
          <p:cNvGrpSpPr/>
          <p:nvPr>
            <p:custDataLst>
              <p:tags r:id="rId1"/>
            </p:custDataLst>
          </p:nvPr>
        </p:nvGrpSpPr>
        <p:grpSpPr>
          <a:xfrm>
            <a:off x="269343" y="634419"/>
            <a:ext cx="11696419" cy="5923280"/>
            <a:chOff x="448" y="2442"/>
            <a:chExt cx="12299" cy="9328"/>
          </a:xfrm>
        </p:grpSpPr>
        <p:sp>
          <p:nvSpPr>
            <p:cNvPr id="4" name="标题 1"/>
            <p:cNvSpPr txBox="1"/>
            <p:nvPr>
              <p:custDataLst>
                <p:tags r:id="rId2"/>
              </p:custDataLst>
            </p:nvPr>
          </p:nvSpPr>
          <p:spPr>
            <a:xfrm>
              <a:off x="1114" y="5484"/>
              <a:ext cx="4989" cy="5953"/>
            </a:xfrm>
            <a:prstGeom prst="rect">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custDataLst>
                <p:tags r:id="rId3"/>
              </p:custDataLst>
            </p:nvPr>
          </p:nvSpPr>
          <p:spPr>
            <a:xfrm>
              <a:off x="1230" y="5626"/>
              <a:ext cx="4762" cy="5669"/>
            </a:xfrm>
            <a:prstGeom prst="rect">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custDataLst>
                <p:tags r:id="rId4"/>
              </p:custDataLst>
            </p:nvPr>
          </p:nvSpPr>
          <p:spPr>
            <a:xfrm>
              <a:off x="448" y="5057"/>
              <a:ext cx="1251" cy="1251"/>
            </a:xfrm>
            <a:prstGeom prst="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custDataLst>
                <p:tags r:id="rId5"/>
              </p:custDataLst>
            </p:nvPr>
          </p:nvSpPr>
          <p:spPr>
            <a:xfrm>
              <a:off x="5658" y="10802"/>
              <a:ext cx="859" cy="859"/>
            </a:xfrm>
            <a:prstGeom prst="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custDataLst>
                <p:tags r:id="rId6"/>
              </p:custDataLst>
            </p:nvPr>
          </p:nvSpPr>
          <p:spPr>
            <a:xfrm>
              <a:off x="611" y="5267"/>
              <a:ext cx="924" cy="830"/>
            </a:xfrm>
            <a:prstGeom prst="rect">
              <a:avLst/>
            </a:prstGeom>
            <a:noFill/>
            <a:ln cap="sq">
              <a:noFill/>
            </a:ln>
          </p:spPr>
          <p:txBody>
            <a:bodyPr vert="horz" wrap="square" lIns="0" tIns="0" rIns="0" bIns="0" rtlCol="0" anchor="ctr"/>
            <a:lstStyle/>
            <a:p>
              <a:pPr algn="ctr">
                <a:lnSpc>
                  <a:spcPct val="130000"/>
                </a:lnSpc>
              </a:pPr>
              <a:r>
                <a:rPr kumimoji="1" lang="en-US" altLang="zh-CN" sz="2800" smtClean="0">
                  <a:ln w="12700">
                    <a:noFill/>
                  </a:ln>
                  <a:solidFill>
                    <a:srgbClr val="FFFFFF">
                      <a:alpha val="100000"/>
                    </a:srgbClr>
                  </a:solidFill>
                  <a:latin typeface="OPPOSans B" panose="00020600040101010101" charset="-122"/>
                  <a:ea typeface="OPPOSans B" panose="00020600040101010101" charset="-122"/>
                  <a:cs typeface="OPPOSans B" panose="00020600040101010101" charset="-122"/>
                </a:rPr>
                <a:t>01</a:t>
              </a:r>
              <a:endParaRPr kumimoji="1" lang="zh-CN" altLang="en-US"/>
            </a:p>
          </p:txBody>
        </p:sp>
        <p:sp>
          <p:nvSpPr>
            <p:cNvPr id="9" name="标题 1"/>
            <p:cNvSpPr txBox="1"/>
            <p:nvPr>
              <p:custDataLst>
                <p:tags r:id="rId7"/>
              </p:custDataLst>
            </p:nvPr>
          </p:nvSpPr>
          <p:spPr>
            <a:xfrm>
              <a:off x="1369" y="7110"/>
              <a:ext cx="4451" cy="4183"/>
            </a:xfrm>
            <a:prstGeom prst="rect">
              <a:avLst/>
            </a:prstGeom>
            <a:noFill/>
            <a:ln cap="sq">
              <a:noFill/>
            </a:ln>
          </p:spPr>
          <p:txBody>
            <a:bodyPr vert="horz" wrap="square" lIns="0" tIns="0" rIns="0" bIns="0" rtlCol="0" anchor="t"/>
            <a:lstStyle/>
            <a:p>
              <a:pPr algn="l">
                <a:lnSpc>
                  <a:spcPct val="150000"/>
                </a:lnSpc>
              </a:pP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a:t>
              </a:r>
              <a:r>
                <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1</a:t>
              </a: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）自我意识增强</a:t>
              </a:r>
              <a:endPar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a:t>
              </a:r>
              <a:r>
                <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2</a:t>
              </a: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a:t>
              </a:r>
              <a:r>
                <a:rPr kumimoji="1" lang="zh-CN" altLang="en-US"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独</a:t>
              </a:r>
              <a:r>
                <a:rPr kumimoji="1" lang="zh-CN" altLang="en-US"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立</a:t>
              </a: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性与依赖性并存</a:t>
              </a:r>
              <a:endPar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a:t>
              </a:r>
              <a:r>
                <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3</a:t>
              </a: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a:t>
              </a:r>
              <a:r>
                <a:rPr kumimoji="1" lang="zh-CN" altLang="en-US"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人际</a:t>
              </a:r>
              <a:r>
                <a:rPr kumimoji="1" lang="zh-CN" altLang="en-US"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关</a:t>
              </a: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系复杂化</a:t>
              </a:r>
              <a:endPar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a:t>
              </a:r>
              <a:r>
                <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4</a:t>
              </a: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a:t>
              </a:r>
              <a:r>
                <a:rPr kumimoji="1" lang="zh-CN" altLang="en-US"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职</a:t>
              </a: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业认同感、人生观和价值观逐步形成</a:t>
              </a:r>
              <a:endPar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endParaRPr>
            </a:p>
          </p:txBody>
        </p:sp>
        <p:sp>
          <p:nvSpPr>
            <p:cNvPr id="10" name="标题 1"/>
            <p:cNvSpPr txBox="1"/>
            <p:nvPr>
              <p:custDataLst>
                <p:tags r:id="rId8"/>
              </p:custDataLst>
            </p:nvPr>
          </p:nvSpPr>
          <p:spPr>
            <a:xfrm>
              <a:off x="5820" y="10969"/>
              <a:ext cx="535" cy="468"/>
            </a:xfrm>
            <a:custGeom>
              <a:avLst/>
              <a:gdLst>
                <a:gd name="connsiteX0" fmla="*/ 411292 w 822400"/>
                <a:gd name="connsiteY0" fmla="*/ 234366 h 720000"/>
                <a:gd name="connsiteX1" fmla="*/ 285658 w 822400"/>
                <a:gd name="connsiteY1" fmla="*/ 360000 h 720000"/>
                <a:gd name="connsiteX2" fmla="*/ 411292 w 822400"/>
                <a:gd name="connsiteY2" fmla="*/ 485635 h 720000"/>
                <a:gd name="connsiteX3" fmla="*/ 536927 w 822400"/>
                <a:gd name="connsiteY3" fmla="*/ 360000 h 720000"/>
                <a:gd name="connsiteX4" fmla="*/ 411292 w 822400"/>
                <a:gd name="connsiteY4" fmla="*/ 234366 h 720000"/>
                <a:gd name="connsiteX5" fmla="*/ 411292 w 822400"/>
                <a:gd name="connsiteY5" fmla="*/ 178938 h 720000"/>
                <a:gd name="connsiteX6" fmla="*/ 592354 w 822400"/>
                <a:gd name="connsiteY6" fmla="*/ 360000 h 720000"/>
                <a:gd name="connsiteX7" fmla="*/ 411292 w 822400"/>
                <a:gd name="connsiteY7" fmla="*/ 541063 h 720000"/>
                <a:gd name="connsiteX8" fmla="*/ 230230 w 822400"/>
                <a:gd name="connsiteY8" fmla="*/ 360000 h 720000"/>
                <a:gd name="connsiteX9" fmla="*/ 411292 w 822400"/>
                <a:gd name="connsiteY9" fmla="*/ 178938 h 720000"/>
                <a:gd name="connsiteX10" fmla="*/ 235403 w 822400"/>
                <a:gd name="connsiteY10" fmla="*/ 55427 h 720000"/>
                <a:gd name="connsiteX11" fmla="*/ 59514 w 822400"/>
                <a:gd name="connsiteY11" fmla="*/ 360000 h 720000"/>
                <a:gd name="connsiteX12" fmla="*/ 235403 w 822400"/>
                <a:gd name="connsiteY12" fmla="*/ 664573 h 720000"/>
                <a:gd name="connsiteX13" fmla="*/ 587089 w 822400"/>
                <a:gd name="connsiteY13" fmla="*/ 664573 h 720000"/>
                <a:gd name="connsiteX14" fmla="*/ 762978 w 822400"/>
                <a:gd name="connsiteY14" fmla="*/ 360000 h 720000"/>
                <a:gd name="connsiteX15" fmla="*/ 587089 w 822400"/>
                <a:gd name="connsiteY15" fmla="*/ 55427 h 720000"/>
                <a:gd name="connsiteX16" fmla="*/ 219883 w 822400"/>
                <a:gd name="connsiteY16" fmla="*/ 0 h 720000"/>
                <a:gd name="connsiteX17" fmla="*/ 602516 w 822400"/>
                <a:gd name="connsiteY17" fmla="*/ 0 h 720000"/>
                <a:gd name="connsiteX18" fmla="*/ 627274 w 822400"/>
                <a:gd name="connsiteY18" fmla="*/ 14319 h 720000"/>
                <a:gd name="connsiteX19" fmla="*/ 818590 w 822400"/>
                <a:gd name="connsiteY19" fmla="*/ 345682 h 720000"/>
                <a:gd name="connsiteX20" fmla="*/ 818590 w 822400"/>
                <a:gd name="connsiteY20" fmla="*/ 374319 h 720000"/>
                <a:gd name="connsiteX21" fmla="*/ 627366 w 822400"/>
                <a:gd name="connsiteY21" fmla="*/ 705682 h 720000"/>
                <a:gd name="connsiteX22" fmla="*/ 602608 w 822400"/>
                <a:gd name="connsiteY22" fmla="*/ 720000 h 720000"/>
                <a:gd name="connsiteX23" fmla="*/ 219976 w 822400"/>
                <a:gd name="connsiteY23" fmla="*/ 720000 h 720000"/>
                <a:gd name="connsiteX24" fmla="*/ 195218 w 822400"/>
                <a:gd name="connsiteY24" fmla="*/ 705682 h 720000"/>
                <a:gd name="connsiteX25" fmla="*/ 3810 w 822400"/>
                <a:gd name="connsiteY25" fmla="*/ 374319 h 720000"/>
                <a:gd name="connsiteX26" fmla="*/ 3810 w 822400"/>
                <a:gd name="connsiteY26" fmla="*/ 345682 h 720000"/>
                <a:gd name="connsiteX27" fmla="*/ 195126 w 822400"/>
                <a:gd name="connsiteY27" fmla="*/ 14319 h 720000"/>
                <a:gd name="connsiteX28" fmla="*/ 219883 w 822400"/>
                <a:gd name="connsiteY28" fmla="*/ 0 h 720000"/>
              </a:gdLst>
              <a:ahLst/>
              <a:cxnLst/>
              <a:rect l="l" t="t" r="r" b="b"/>
              <a:pathLst>
                <a:path w="822400" h="720000">
                  <a:moveTo>
                    <a:pt x="411292" y="234366"/>
                  </a:moveTo>
                  <a:cubicBezTo>
                    <a:pt x="342008" y="234366"/>
                    <a:pt x="285658" y="290716"/>
                    <a:pt x="285658" y="360000"/>
                  </a:cubicBezTo>
                  <a:cubicBezTo>
                    <a:pt x="285658" y="429284"/>
                    <a:pt x="342008" y="485635"/>
                    <a:pt x="411292" y="485635"/>
                  </a:cubicBezTo>
                  <a:cubicBezTo>
                    <a:pt x="480576" y="485635"/>
                    <a:pt x="536927" y="429284"/>
                    <a:pt x="536927" y="360000"/>
                  </a:cubicBezTo>
                  <a:cubicBezTo>
                    <a:pt x="536927" y="290716"/>
                    <a:pt x="480576" y="234366"/>
                    <a:pt x="411292" y="234366"/>
                  </a:cubicBezTo>
                  <a:close/>
                  <a:moveTo>
                    <a:pt x="411292" y="178938"/>
                  </a:moveTo>
                  <a:cubicBezTo>
                    <a:pt x="511153" y="178938"/>
                    <a:pt x="592354" y="260139"/>
                    <a:pt x="592354" y="360000"/>
                  </a:cubicBezTo>
                  <a:cubicBezTo>
                    <a:pt x="592354" y="459861"/>
                    <a:pt x="511153" y="541063"/>
                    <a:pt x="411292" y="541063"/>
                  </a:cubicBezTo>
                  <a:cubicBezTo>
                    <a:pt x="311431" y="541063"/>
                    <a:pt x="230230" y="459861"/>
                    <a:pt x="230230" y="360000"/>
                  </a:cubicBezTo>
                  <a:cubicBezTo>
                    <a:pt x="230230" y="260139"/>
                    <a:pt x="311431" y="178938"/>
                    <a:pt x="411292" y="178938"/>
                  </a:cubicBezTo>
                  <a:close/>
                  <a:moveTo>
                    <a:pt x="235403" y="55427"/>
                  </a:moveTo>
                  <a:lnTo>
                    <a:pt x="59514" y="360000"/>
                  </a:lnTo>
                  <a:lnTo>
                    <a:pt x="235403" y="664573"/>
                  </a:lnTo>
                  <a:lnTo>
                    <a:pt x="587089" y="664573"/>
                  </a:lnTo>
                  <a:lnTo>
                    <a:pt x="762978" y="360000"/>
                  </a:lnTo>
                  <a:lnTo>
                    <a:pt x="587089" y="55427"/>
                  </a:lnTo>
                  <a:close/>
                  <a:moveTo>
                    <a:pt x="219883" y="0"/>
                  </a:moveTo>
                  <a:lnTo>
                    <a:pt x="602516" y="0"/>
                  </a:lnTo>
                  <a:cubicBezTo>
                    <a:pt x="612678" y="0"/>
                    <a:pt x="622193" y="5450"/>
                    <a:pt x="627274" y="14319"/>
                  </a:cubicBezTo>
                  <a:lnTo>
                    <a:pt x="818590" y="345682"/>
                  </a:lnTo>
                  <a:cubicBezTo>
                    <a:pt x="823671" y="354550"/>
                    <a:pt x="823671" y="365451"/>
                    <a:pt x="818590" y="374319"/>
                  </a:cubicBezTo>
                  <a:lnTo>
                    <a:pt x="627366" y="705682"/>
                  </a:lnTo>
                  <a:cubicBezTo>
                    <a:pt x="622285" y="714550"/>
                    <a:pt x="612770" y="720000"/>
                    <a:pt x="602608" y="720000"/>
                  </a:cubicBezTo>
                  <a:lnTo>
                    <a:pt x="219976" y="720000"/>
                  </a:lnTo>
                  <a:cubicBezTo>
                    <a:pt x="209814" y="720000"/>
                    <a:pt x="200299" y="714550"/>
                    <a:pt x="195218" y="705682"/>
                  </a:cubicBezTo>
                  <a:lnTo>
                    <a:pt x="3810" y="374319"/>
                  </a:lnTo>
                  <a:cubicBezTo>
                    <a:pt x="-1271" y="365543"/>
                    <a:pt x="-1271" y="354550"/>
                    <a:pt x="3810" y="345682"/>
                  </a:cubicBezTo>
                  <a:lnTo>
                    <a:pt x="195126" y="14319"/>
                  </a:lnTo>
                  <a:cubicBezTo>
                    <a:pt x="200207" y="5450"/>
                    <a:pt x="209721" y="0"/>
                    <a:pt x="219883" y="0"/>
                  </a:cubicBezTo>
                  <a:close/>
                </a:path>
              </a:pathLst>
            </a:custGeom>
            <a:solidFill>
              <a:schemeClr val="bg1"/>
            </a:solidFill>
            <a:ln w="1553" cap="flat">
              <a:noFill/>
              <a:miter/>
            </a:ln>
          </p:spPr>
          <p:txBody>
            <a:bodyPr vert="horz" wrap="square" lIns="91440" tIns="45720" rIns="91440" bIns="45720" rtlCol="0" anchor="ctr"/>
            <a:lstStyle/>
            <a:p>
              <a:pPr algn="l">
                <a:lnSpc>
                  <a:spcPct val="110000"/>
                </a:lnSpc>
              </a:pPr>
              <a:endParaRPr kumimoji="1" lang="zh-CN" altLang="en-US"/>
            </a:p>
          </p:txBody>
        </p:sp>
        <p:sp>
          <p:nvSpPr>
            <p:cNvPr id="11" name="标题 1"/>
            <p:cNvSpPr txBox="1"/>
            <p:nvPr>
              <p:custDataLst>
                <p:tags r:id="rId9"/>
              </p:custDataLst>
            </p:nvPr>
          </p:nvSpPr>
          <p:spPr>
            <a:xfrm>
              <a:off x="1876" y="5084"/>
              <a:ext cx="177" cy="177"/>
            </a:xfrm>
            <a:prstGeom prst="rect">
              <a:avLst/>
            </a:prstGeom>
            <a:solidFill>
              <a:schemeClr val="accent1">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custDataLst>
                <p:tags r:id="rId10"/>
              </p:custDataLst>
            </p:nvPr>
          </p:nvSpPr>
          <p:spPr>
            <a:xfrm>
              <a:off x="461" y="6480"/>
              <a:ext cx="253" cy="253"/>
            </a:xfrm>
            <a:prstGeom prst="rect">
              <a:avLst/>
            </a:prstGeom>
            <a:solidFill>
              <a:schemeClr val="accent1">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custDataLst>
                <p:tags r:id="rId11"/>
              </p:custDataLst>
            </p:nvPr>
          </p:nvSpPr>
          <p:spPr>
            <a:xfrm>
              <a:off x="1568" y="6013"/>
              <a:ext cx="4082" cy="1132"/>
            </a:xfrm>
            <a:prstGeom prst="rect">
              <a:avLst/>
            </a:prstGeom>
            <a:noFill/>
            <a:ln cap="sq">
              <a:noFill/>
            </a:ln>
          </p:spPr>
          <p:txBody>
            <a:bodyPr vert="horz" wrap="square" lIns="0" tIns="0" rIns="0" bIns="0" rtlCol="0" anchor="ctr"/>
            <a:lstStyle/>
            <a:p>
              <a:pPr algn="ctr">
                <a:lnSpc>
                  <a:spcPct val="130000"/>
                </a:lnSpc>
              </a:pPr>
              <a:r>
                <a:rPr kumimoji="1" lang="zh-CN" altLang="en-US" sz="2400" b="1" smtClean="0">
                  <a:ln w="12700">
                    <a:noFill/>
                  </a:ln>
                  <a:solidFill>
                    <a:srgbClr val="2C75FF">
                      <a:alpha val="100000"/>
                    </a:srgbClr>
                  </a:solidFill>
                  <a:latin typeface="微软雅黑" panose="020B0503020204020204" charset="-122"/>
                  <a:ea typeface="微软雅黑" panose="020B0503020204020204" charset="-122"/>
                  <a:cs typeface="Source Han Sans CN Bold" panose="020B0800000000000000" charset="-122"/>
                </a:rPr>
                <a:t>大学生的心理发展特征</a:t>
              </a:r>
              <a:endParaRPr kumimoji="1" lang="zh-CN" altLang="en-US" sz="2400" b="1">
                <a:ln w="12700">
                  <a:noFill/>
                </a:ln>
                <a:solidFill>
                  <a:srgbClr val="2C75FF">
                    <a:alpha val="100000"/>
                  </a:srgbClr>
                </a:solidFill>
                <a:latin typeface="微软雅黑" panose="020B0503020204020204" charset="-122"/>
                <a:ea typeface="微软雅黑" panose="020B0503020204020204" charset="-122"/>
                <a:cs typeface="Source Han Sans CN Bold" panose="020B0800000000000000" charset="-122"/>
              </a:endParaRPr>
            </a:p>
          </p:txBody>
        </p:sp>
        <p:sp>
          <p:nvSpPr>
            <p:cNvPr id="14" name="标题 1"/>
            <p:cNvSpPr txBox="1"/>
            <p:nvPr>
              <p:custDataLst>
                <p:tags r:id="rId12"/>
              </p:custDataLst>
            </p:nvPr>
          </p:nvSpPr>
          <p:spPr>
            <a:xfrm>
              <a:off x="7345" y="2821"/>
              <a:ext cx="5241" cy="8942"/>
            </a:xfrm>
            <a:prstGeom prst="rect">
              <a:avLst/>
            </a:prstGeom>
            <a:solidFill>
              <a:schemeClr val="bg1"/>
            </a:solidFill>
            <a:ln w="12700" cap="sq">
              <a:solidFill>
                <a:schemeClr val="accent2"/>
              </a:solid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custDataLst>
                <p:tags r:id="rId13"/>
              </p:custDataLst>
            </p:nvPr>
          </p:nvSpPr>
          <p:spPr>
            <a:xfrm>
              <a:off x="7459" y="2960"/>
              <a:ext cx="5015" cy="8709"/>
            </a:xfrm>
            <a:prstGeom prst="rect">
              <a:avLst/>
            </a:prstGeom>
            <a:solidFill>
              <a:schemeClr val="bg1"/>
            </a:solidFill>
            <a:ln w="12700" cap="sq">
              <a:solidFill>
                <a:schemeClr val="accent2"/>
              </a:solid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custDataLst>
                <p:tags r:id="rId14"/>
              </p:custDataLst>
            </p:nvPr>
          </p:nvSpPr>
          <p:spPr>
            <a:xfrm>
              <a:off x="6679" y="2442"/>
              <a:ext cx="1251" cy="1251"/>
            </a:xfrm>
            <a:prstGeom prst="rect">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custDataLst>
                <p:tags r:id="rId15"/>
              </p:custDataLst>
            </p:nvPr>
          </p:nvSpPr>
          <p:spPr>
            <a:xfrm>
              <a:off x="11888" y="10911"/>
              <a:ext cx="859" cy="859"/>
            </a:xfrm>
            <a:prstGeom prst="rect">
              <a:avLst/>
            </a:prstGeom>
            <a:solidFill>
              <a:schemeClr val="accent2"/>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custDataLst>
                <p:tags r:id="rId16"/>
              </p:custDataLst>
            </p:nvPr>
          </p:nvSpPr>
          <p:spPr>
            <a:xfrm>
              <a:off x="6842" y="2652"/>
              <a:ext cx="924" cy="830"/>
            </a:xfrm>
            <a:prstGeom prst="rect">
              <a:avLst/>
            </a:prstGeom>
            <a:noFill/>
            <a:ln cap="sq">
              <a:noFill/>
            </a:ln>
          </p:spPr>
          <p:txBody>
            <a:bodyPr vert="horz" wrap="square" lIns="0" tIns="0" rIns="0" bIns="0" rtlCol="0" anchor="ctr"/>
            <a:lstStyle/>
            <a:p>
              <a:pPr algn="ctr">
                <a:lnSpc>
                  <a:spcPct val="130000"/>
                </a:lnSpc>
              </a:pPr>
              <a:r>
                <a:rPr kumimoji="1" lang="en-US" altLang="zh-CN" sz="2800" smtClean="0">
                  <a:ln w="12700">
                    <a:noFill/>
                  </a:ln>
                  <a:solidFill>
                    <a:srgbClr val="FFFFFF">
                      <a:alpha val="100000"/>
                    </a:srgbClr>
                  </a:solidFill>
                  <a:latin typeface="OPPOSans B" panose="00020600040101010101" charset="-122"/>
                  <a:ea typeface="OPPOSans B" panose="00020600040101010101" charset="-122"/>
                  <a:cs typeface="OPPOSans B" panose="00020600040101010101" charset="-122"/>
                </a:rPr>
                <a:t>02</a:t>
              </a:r>
              <a:endParaRPr kumimoji="1" lang="zh-CN" altLang="en-US"/>
            </a:p>
          </p:txBody>
        </p:sp>
        <p:sp>
          <p:nvSpPr>
            <p:cNvPr id="19" name="标题 1"/>
            <p:cNvSpPr txBox="1"/>
            <p:nvPr>
              <p:custDataLst>
                <p:tags r:id="rId17"/>
              </p:custDataLst>
            </p:nvPr>
          </p:nvSpPr>
          <p:spPr>
            <a:xfrm>
              <a:off x="7540" y="4447"/>
              <a:ext cx="4670" cy="3692"/>
            </a:xfrm>
            <a:prstGeom prst="rect">
              <a:avLst/>
            </a:prstGeom>
            <a:noFill/>
            <a:ln cap="sq">
              <a:noFill/>
            </a:ln>
          </p:spPr>
          <p:txBody>
            <a:bodyPr vert="horz" wrap="square" lIns="0" tIns="0" rIns="0" bIns="0" rtlCol="0" anchor="t"/>
            <a:lstStyle/>
            <a:p>
              <a:pPr algn="l">
                <a:lnSpc>
                  <a:spcPct val="150000"/>
                </a:lnSpc>
              </a:pP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a:t>
              </a:r>
              <a:r>
                <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1</a:t>
              </a: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）适应不良与心理韧性不足</a:t>
              </a:r>
              <a:endPar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a:t>
              </a:r>
              <a:r>
                <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2</a:t>
              </a: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a:t>
              </a:r>
              <a:r>
                <a:rPr kumimoji="1" lang="zh-CN" altLang="en-US"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学</a:t>
              </a: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业压力与焦虑</a:t>
              </a:r>
              <a:endPar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a:t>
              </a:r>
              <a:r>
                <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3</a:t>
              </a: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a:t>
              </a:r>
              <a:r>
                <a:rPr kumimoji="1" lang="zh-CN" altLang="en-US"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人际</a:t>
              </a:r>
              <a:r>
                <a:rPr kumimoji="1" lang="zh-CN" altLang="en-US"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关</a:t>
              </a: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系问题</a:t>
              </a:r>
              <a:endPar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a:t>
              </a:r>
              <a:r>
                <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4</a:t>
              </a: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a:t>
              </a:r>
              <a:r>
                <a:rPr kumimoji="1" lang="zh-CN" altLang="en-US"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自</a:t>
              </a: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我认同与自尊问题</a:t>
              </a:r>
              <a:endPar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a:t>
              </a:r>
              <a:r>
                <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5</a:t>
              </a: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a:t>
              </a:r>
              <a:r>
                <a:rPr kumimoji="1" lang="zh-CN" altLang="en-US"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身</a:t>
              </a: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体形象与饮食问题</a:t>
              </a:r>
              <a:endPar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a:t>
              </a:r>
              <a:r>
                <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6</a:t>
              </a: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）网络成瘾与行为问题</a:t>
              </a:r>
              <a:endPar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a:t>
              </a:r>
              <a:r>
                <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7</a:t>
              </a: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）家庭关系紧张</a:t>
              </a:r>
              <a:endPar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a:t>
              </a:r>
              <a:r>
                <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8</a:t>
              </a: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）恋爱与情感问题</a:t>
              </a:r>
              <a:endPar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a:t>
              </a:r>
              <a:r>
                <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9</a:t>
              </a: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）情绪波动与抑郁倾向</a:t>
              </a:r>
              <a:endPar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a:t>
              </a:r>
              <a:r>
                <a:rPr kumimoji="1" lang="en-US" altLang="zh-CN"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10</a:t>
              </a:r>
              <a:r>
                <a:rPr kumimoji="1" lang="zh-CN" altLang="en-US" sz="2000" b="1" smtClean="0">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）职业规划困惑</a:t>
              </a:r>
              <a:endParaRPr kumimoji="1" lang="zh-CN" altLang="en-US"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endParaRPr>
            </a:p>
          </p:txBody>
        </p:sp>
        <p:sp>
          <p:nvSpPr>
            <p:cNvPr id="20" name="标题 1"/>
            <p:cNvSpPr txBox="1"/>
            <p:nvPr>
              <p:custDataLst>
                <p:tags r:id="rId18"/>
              </p:custDataLst>
            </p:nvPr>
          </p:nvSpPr>
          <p:spPr>
            <a:xfrm>
              <a:off x="12050" y="11073"/>
              <a:ext cx="535" cy="535"/>
            </a:xfrm>
            <a:custGeom>
              <a:avLst/>
              <a:gdLst>
                <a:gd name="connsiteX0" fmla="*/ 457070 w 720001"/>
                <a:gd name="connsiteY0" fmla="*/ 57166 h 720001"/>
                <a:gd name="connsiteX1" fmla="*/ 457070 w 720001"/>
                <a:gd name="connsiteY1" fmla="*/ 263017 h 720001"/>
                <a:gd name="connsiteX2" fmla="*/ 662921 w 720001"/>
                <a:gd name="connsiteY2" fmla="*/ 263017 h 720001"/>
                <a:gd name="connsiteX3" fmla="*/ 647393 w 720001"/>
                <a:gd name="connsiteY3" fmla="*/ 212704 h 720001"/>
                <a:gd name="connsiteX4" fmla="*/ 591008 w 720001"/>
                <a:gd name="connsiteY4" fmla="*/ 129079 h 720001"/>
                <a:gd name="connsiteX5" fmla="*/ 507383 w 720001"/>
                <a:gd name="connsiteY5" fmla="*/ 72694 h 720001"/>
                <a:gd name="connsiteX6" fmla="*/ 457070 w 720001"/>
                <a:gd name="connsiteY6" fmla="*/ 57166 h 720001"/>
                <a:gd name="connsiteX7" fmla="*/ 307952 w 720001"/>
                <a:gd name="connsiteY7" fmla="*/ 56386 h 720001"/>
                <a:gd name="connsiteX8" fmla="*/ 240115 w 720001"/>
                <a:gd name="connsiteY8" fmla="*/ 76251 h 720001"/>
                <a:gd name="connsiteX9" fmla="*/ 142092 w 720001"/>
                <a:gd name="connsiteY9" fmla="*/ 142179 h 720001"/>
                <a:gd name="connsiteX10" fmla="*/ 76077 w 720001"/>
                <a:gd name="connsiteY10" fmla="*/ 240116 h 720001"/>
                <a:gd name="connsiteX11" fmla="*/ 51874 w 720001"/>
                <a:gd name="connsiteY11" fmla="*/ 360000 h 720001"/>
                <a:gd name="connsiteX12" fmla="*/ 76077 w 720001"/>
                <a:gd name="connsiteY12" fmla="*/ 479885 h 720001"/>
                <a:gd name="connsiteX13" fmla="*/ 142092 w 720001"/>
                <a:gd name="connsiteY13" fmla="*/ 577822 h 720001"/>
                <a:gd name="connsiteX14" fmla="*/ 240029 w 720001"/>
                <a:gd name="connsiteY14" fmla="*/ 643837 h 720001"/>
                <a:gd name="connsiteX15" fmla="*/ 359913 w 720001"/>
                <a:gd name="connsiteY15" fmla="*/ 668039 h 720001"/>
                <a:gd name="connsiteX16" fmla="*/ 479798 w 720001"/>
                <a:gd name="connsiteY16" fmla="*/ 643837 h 720001"/>
                <a:gd name="connsiteX17" fmla="*/ 577735 w 720001"/>
                <a:gd name="connsiteY17" fmla="*/ 577822 h 720001"/>
                <a:gd name="connsiteX18" fmla="*/ 643750 w 720001"/>
                <a:gd name="connsiteY18" fmla="*/ 479885 h 720001"/>
                <a:gd name="connsiteX19" fmla="*/ 663615 w 720001"/>
                <a:gd name="connsiteY19" fmla="*/ 412049 h 720001"/>
                <a:gd name="connsiteX20" fmla="*/ 360000 w 720001"/>
                <a:gd name="connsiteY20" fmla="*/ 412049 h 720001"/>
                <a:gd name="connsiteX21" fmla="*/ 307952 w 720001"/>
                <a:gd name="connsiteY21" fmla="*/ 360000 h 720001"/>
                <a:gd name="connsiteX22" fmla="*/ 405022 w 720001"/>
                <a:gd name="connsiteY22" fmla="*/ 0 h 720001"/>
                <a:gd name="connsiteX23" fmla="*/ 720001 w 720001"/>
                <a:gd name="connsiteY23" fmla="*/ 314979 h 720001"/>
                <a:gd name="connsiteX24" fmla="*/ 405022 w 720001"/>
                <a:gd name="connsiteY24" fmla="*/ 314979 h 720001"/>
                <a:gd name="connsiteX25" fmla="*/ 360000 w 720001"/>
                <a:gd name="connsiteY25" fmla="*/ 0 h 720001"/>
                <a:gd name="connsiteX26" fmla="*/ 360000 w 720001"/>
                <a:gd name="connsiteY26" fmla="*/ 360000 h 720001"/>
                <a:gd name="connsiteX27" fmla="*/ 720001 w 720001"/>
                <a:gd name="connsiteY27" fmla="*/ 360000 h 720001"/>
                <a:gd name="connsiteX28" fmla="*/ 360000 w 720001"/>
                <a:gd name="connsiteY28" fmla="*/ 720001 h 720001"/>
                <a:gd name="connsiteX29" fmla="*/ 0 w 720001"/>
                <a:gd name="connsiteY29" fmla="*/ 360000 h 720001"/>
                <a:gd name="connsiteX30" fmla="*/ 360000 w 720001"/>
                <a:gd name="connsiteY30" fmla="*/ 0 h 720001"/>
              </a:gdLst>
              <a:ahLst/>
              <a:cxnLst/>
              <a:rect l="l" t="t" r="r" b="b"/>
              <a:pathLst>
                <a:path w="720001" h="720001">
                  <a:moveTo>
                    <a:pt x="457070" y="57166"/>
                  </a:moveTo>
                  <a:lnTo>
                    <a:pt x="457070" y="263017"/>
                  </a:lnTo>
                  <a:lnTo>
                    <a:pt x="662921" y="263017"/>
                  </a:lnTo>
                  <a:cubicBezTo>
                    <a:pt x="659451" y="245755"/>
                    <a:pt x="654246" y="229012"/>
                    <a:pt x="647393" y="212704"/>
                  </a:cubicBezTo>
                  <a:cubicBezTo>
                    <a:pt x="634121" y="181388"/>
                    <a:pt x="615210" y="153282"/>
                    <a:pt x="591008" y="129079"/>
                  </a:cubicBezTo>
                  <a:cubicBezTo>
                    <a:pt x="566806" y="104877"/>
                    <a:pt x="538699" y="85966"/>
                    <a:pt x="507383" y="72694"/>
                  </a:cubicBezTo>
                  <a:cubicBezTo>
                    <a:pt x="491075" y="65755"/>
                    <a:pt x="474246" y="60636"/>
                    <a:pt x="457070" y="57166"/>
                  </a:cubicBezTo>
                  <a:close/>
                  <a:moveTo>
                    <a:pt x="307952" y="56386"/>
                  </a:moveTo>
                  <a:cubicBezTo>
                    <a:pt x="284703" y="60376"/>
                    <a:pt x="262062" y="66969"/>
                    <a:pt x="240115" y="76251"/>
                  </a:cubicBezTo>
                  <a:cubicBezTo>
                    <a:pt x="203508" y="91778"/>
                    <a:pt x="170544" y="113986"/>
                    <a:pt x="142092" y="142179"/>
                  </a:cubicBezTo>
                  <a:cubicBezTo>
                    <a:pt x="113812" y="170545"/>
                    <a:pt x="91605" y="203422"/>
                    <a:pt x="76077" y="240116"/>
                  </a:cubicBezTo>
                  <a:cubicBezTo>
                    <a:pt x="60029" y="278111"/>
                    <a:pt x="51874" y="318362"/>
                    <a:pt x="51874" y="360000"/>
                  </a:cubicBezTo>
                  <a:cubicBezTo>
                    <a:pt x="51874" y="401639"/>
                    <a:pt x="60029" y="441976"/>
                    <a:pt x="76077" y="479885"/>
                  </a:cubicBezTo>
                  <a:cubicBezTo>
                    <a:pt x="91605" y="516579"/>
                    <a:pt x="113812" y="549543"/>
                    <a:pt x="142092" y="577822"/>
                  </a:cubicBezTo>
                  <a:cubicBezTo>
                    <a:pt x="170458" y="606102"/>
                    <a:pt x="203335" y="628309"/>
                    <a:pt x="240029" y="643837"/>
                  </a:cubicBezTo>
                  <a:cubicBezTo>
                    <a:pt x="278024" y="659885"/>
                    <a:pt x="318275" y="668039"/>
                    <a:pt x="359913" y="668039"/>
                  </a:cubicBezTo>
                  <a:cubicBezTo>
                    <a:pt x="401552" y="668039"/>
                    <a:pt x="441890" y="659885"/>
                    <a:pt x="479798" y="643837"/>
                  </a:cubicBezTo>
                  <a:cubicBezTo>
                    <a:pt x="516492" y="628309"/>
                    <a:pt x="549456" y="606102"/>
                    <a:pt x="577735" y="577822"/>
                  </a:cubicBezTo>
                  <a:cubicBezTo>
                    <a:pt x="606015" y="549456"/>
                    <a:pt x="628222" y="516579"/>
                    <a:pt x="643750" y="479885"/>
                  </a:cubicBezTo>
                  <a:cubicBezTo>
                    <a:pt x="653032" y="457938"/>
                    <a:pt x="659625" y="435297"/>
                    <a:pt x="663615" y="412049"/>
                  </a:cubicBezTo>
                  <a:lnTo>
                    <a:pt x="360000" y="412049"/>
                  </a:lnTo>
                  <a:cubicBezTo>
                    <a:pt x="331287" y="412049"/>
                    <a:pt x="307952" y="388714"/>
                    <a:pt x="307952" y="360000"/>
                  </a:cubicBezTo>
                  <a:close/>
                  <a:moveTo>
                    <a:pt x="405022" y="0"/>
                  </a:moveTo>
                  <a:cubicBezTo>
                    <a:pt x="578950" y="0"/>
                    <a:pt x="720001" y="141051"/>
                    <a:pt x="720001" y="314979"/>
                  </a:cubicBezTo>
                  <a:lnTo>
                    <a:pt x="405022" y="314979"/>
                  </a:lnTo>
                  <a:close/>
                  <a:moveTo>
                    <a:pt x="360000" y="0"/>
                  </a:moveTo>
                  <a:lnTo>
                    <a:pt x="360000" y="360000"/>
                  </a:lnTo>
                  <a:lnTo>
                    <a:pt x="720001" y="360000"/>
                  </a:lnTo>
                  <a:cubicBezTo>
                    <a:pt x="720001" y="558825"/>
                    <a:pt x="558824" y="720001"/>
                    <a:pt x="360000" y="720001"/>
                  </a:cubicBezTo>
                  <a:cubicBezTo>
                    <a:pt x="161176" y="720001"/>
                    <a:pt x="0" y="558825"/>
                    <a:pt x="0" y="360000"/>
                  </a:cubicBezTo>
                  <a:cubicBezTo>
                    <a:pt x="0" y="161176"/>
                    <a:pt x="161176" y="0"/>
                    <a:pt x="360000" y="0"/>
                  </a:cubicBezTo>
                  <a:close/>
                </a:path>
              </a:pathLst>
            </a:custGeom>
            <a:solidFill>
              <a:schemeClr val="bg1"/>
            </a:solidFill>
            <a:ln w="1553" cap="flat">
              <a:noFill/>
              <a:miter/>
            </a:ln>
          </p:spPr>
          <p:txBody>
            <a:bodyPr vert="horz" wrap="square" lIns="91440" tIns="45720" rIns="91440" bIns="45720" rtlCol="0" anchor="ctr"/>
            <a:lstStyle/>
            <a:p>
              <a:pPr algn="l">
                <a:lnSpc>
                  <a:spcPct val="110000"/>
                </a:lnSpc>
              </a:pPr>
              <a:endParaRPr kumimoji="1" lang="zh-CN" altLang="en-US"/>
            </a:p>
          </p:txBody>
        </p:sp>
        <p:sp>
          <p:nvSpPr>
            <p:cNvPr id="2" name="标题 1"/>
            <p:cNvSpPr txBox="1"/>
            <p:nvPr>
              <p:custDataLst>
                <p:tags r:id="rId19"/>
              </p:custDataLst>
            </p:nvPr>
          </p:nvSpPr>
          <p:spPr>
            <a:xfrm>
              <a:off x="8094" y="2442"/>
              <a:ext cx="177" cy="177"/>
            </a:xfrm>
            <a:prstGeom prst="rect">
              <a:avLst/>
            </a:prstGeom>
            <a:solidFill>
              <a:schemeClr val="accent2">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custDataLst>
                <p:tags r:id="rId20"/>
              </p:custDataLst>
            </p:nvPr>
          </p:nvSpPr>
          <p:spPr>
            <a:xfrm>
              <a:off x="6679" y="3838"/>
              <a:ext cx="253" cy="253"/>
            </a:xfrm>
            <a:prstGeom prst="rect">
              <a:avLst/>
            </a:prstGeom>
            <a:solidFill>
              <a:schemeClr val="accent2">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custDataLst>
                <p:tags r:id="rId21"/>
              </p:custDataLst>
            </p:nvPr>
          </p:nvSpPr>
          <p:spPr>
            <a:xfrm>
              <a:off x="7523" y="3372"/>
              <a:ext cx="4867" cy="1132"/>
            </a:xfrm>
            <a:prstGeom prst="rect">
              <a:avLst/>
            </a:prstGeom>
            <a:noFill/>
            <a:ln cap="sq">
              <a:noFill/>
            </a:ln>
          </p:spPr>
          <p:txBody>
            <a:bodyPr vert="horz" wrap="square" lIns="0" tIns="0" rIns="0" bIns="0" rtlCol="0" anchor="ctr"/>
            <a:lstStyle/>
            <a:p>
              <a:pPr algn="ctr">
                <a:lnSpc>
                  <a:spcPct val="130000"/>
                </a:lnSpc>
              </a:pPr>
              <a:r>
                <a:rPr kumimoji="1" lang="zh-CN" altLang="en-US" sz="2400" b="1" smtClean="0">
                  <a:ln w="12700">
                    <a:noFill/>
                  </a:ln>
                  <a:solidFill>
                    <a:srgbClr val="2C75FF">
                      <a:alpha val="100000"/>
                    </a:srgbClr>
                  </a:solidFill>
                  <a:latin typeface="微软雅黑" panose="020B0503020204020204" charset="-122"/>
                  <a:ea typeface="微软雅黑" panose="020B0503020204020204" charset="-122"/>
                  <a:cs typeface="Source Han Sans CN Bold" panose="020B0800000000000000" charset="-122"/>
                </a:rPr>
                <a:t>大学生常见的心理健康问题与原因</a:t>
              </a:r>
              <a:endParaRPr kumimoji="1" lang="zh-CN" altLang="en-US" sz="2400" b="1">
                <a:ln w="12700">
                  <a:noFill/>
                </a:ln>
                <a:solidFill>
                  <a:srgbClr val="2C75FF">
                    <a:alpha val="100000"/>
                  </a:srgbClr>
                </a:solidFill>
                <a:latin typeface="微软雅黑" panose="020B0503020204020204" charset="-122"/>
                <a:ea typeface="微软雅黑" panose="020B0503020204020204" charset="-122"/>
                <a:cs typeface="Source Han Sans CN Bold" panose="020B0800000000000000" charset="-122"/>
              </a:endParaRPr>
            </a:p>
          </p:txBody>
        </p:sp>
      </p:grpSp>
    </p:spTree>
    <p:extLst>
      <p:ext uri="{BB962C8B-B14F-4D97-AF65-F5344CB8AC3E}">
        <p14:creationId xmlns:p14="http://schemas.microsoft.com/office/powerpoint/2010/main" val="19961977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2599690"/>
            <a:ext cx="12172950" cy="1592580"/>
          </a:xfrm>
          <a:prstGeom prst="rect">
            <a:avLst/>
          </a:prstGeom>
          <a:solidFill>
            <a:schemeClr val="accent5">
              <a:lumMod val="20000"/>
              <a:lumOff val="80000"/>
            </a:schemeClr>
          </a:solidFill>
        </p:spPr>
        <p:txBody>
          <a:bodyPr wrap="square" anchor="ctr" anchorCtr="0">
            <a:noAutofit/>
          </a:bodyPr>
          <a:lstStyle/>
          <a:p>
            <a:pPr marL="0" indent="406400" algn="ctr" defTabSz="266700">
              <a:spcBef>
                <a:spcPct val="0"/>
              </a:spcBef>
              <a:spcAft>
                <a:spcPct val="0"/>
              </a:spcAft>
            </a:pPr>
            <a:r>
              <a:rPr lang="zh-CN" altLang="en-US" sz="4000" b="1">
                <a:latin typeface="微软雅黑" panose="020B0503020204020204" charset="-122"/>
                <a:ea typeface="微软雅黑" panose="020B0503020204020204" charset="-122"/>
                <a:cs typeface="微软雅黑" panose="020B0503020204020204" charset="-122"/>
              </a:rPr>
              <a:t>第二讲</a:t>
            </a:r>
            <a:r>
              <a:rPr lang="en-US" altLang="zh-CN" sz="4000" b="1">
                <a:latin typeface="微软雅黑" panose="020B0503020204020204" charset="-122"/>
                <a:ea typeface="微软雅黑" panose="020B0503020204020204" charset="-122"/>
                <a:cs typeface="微软雅黑" panose="020B0503020204020204" charset="-122"/>
              </a:rPr>
              <a:t> </a:t>
            </a:r>
            <a:r>
              <a:rPr lang="zh-CN" altLang="en-US" sz="4000" b="1" smtClean="0">
                <a:latin typeface="微软雅黑" panose="020B0503020204020204" charset="-122"/>
                <a:ea typeface="微软雅黑" panose="020B0503020204020204" charset="-122"/>
                <a:cs typeface="微软雅黑" panose="020B0503020204020204" charset="-122"/>
              </a:rPr>
              <a:t>情绪管理</a:t>
            </a:r>
            <a:endParaRPr lang="zh-CN" altLang="en-US" sz="4000" b="1">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yiyao"/>
  <p:tag name="ISPRING_SCORM_RATE_SLIDES" val="0"/>
  <p:tag name="ISPRING_SCORM_PASSING_SCORE" val="0.000000"/>
  <p:tag name="ISPRING_ULTRA_SCORM_COURSE_ID" val="AAFE5A67-E405-4338-825A-6F0CBD5D1FE8"/>
  <p:tag name="ISPRINGONLINEFOLDERID" val="0"/>
  <p:tag name="ISPRINGONLINEFOLDERPATH" val="Content List"/>
  <p:tag name="ISPRINGCLOUDFOLDERID" val="0"/>
  <p:tag name="ISPRINGCLOUDFOLDERPATH" val="Repository"/>
  <p:tag name="ISPRING_OUTPUT_FOLDER" val="G:\第十三批\545189"/>
  <p:tag name="ISPRING_FIRST_PUBLISH" val="1"/>
  <p:tag name="ISPRING_SCORM_RATE_QUIZZES" val="0"/>
  <p:tag name="ISPRING_SCORM_ENDPOINT" val="&lt;endpoint&gt;&lt;enable&gt;0&lt;/enable&gt;&lt;lrs&gt;http://&lt;/lrs&gt;&lt;auth&gt;0&lt;/auth&gt;&lt;login&gt;&lt;/login&gt;&lt;password&gt;&lt;/password&gt;&lt;key&gt;&lt;/key&gt;&lt;name&gt;&lt;/name&gt;&lt;email&gt;&lt;/email&gt;&lt;/endpoint&gt;&#10;"/>
  <p:tag name="KSO_WPP_MARK_KEY" val="0aec4c57-b01b-489e-8a10-6aaf6417f8c4"/>
  <p:tag name="COMMONDATA" val="eyJoZGlkIjoiZTEwODk2MWMxMjhiNzczNzE3MmUyZDk0YWVjNDA1Y2EifQ=="/>
  <p:tag name="RESOURCE_RECORD_KEY" val="{&quot;29&quot;:[50000076,50000162],&quot;70&quot;:[3314050]}"/>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101.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102.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103.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104.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105.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106.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107.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108.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109.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111.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112.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113.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114.xml><?xml version="1.0" encoding="utf-8"?>
<p:tagLst xmlns:a="http://schemas.openxmlformats.org/drawingml/2006/main" xmlns:r="http://schemas.openxmlformats.org/officeDocument/2006/relationships" xmlns:p="http://schemas.openxmlformats.org/presentationml/2006/main">
  <p:tag name="KSO_WM_DIAGRAM_VIRTUALLY_FRAME" val="{&quot;height&quot;:325.537874015748,&quot;left&quot;:43.15,&quot;top&quot;:145.46212598425197,&quot;width&quot;:865.35}"/>
</p:tagLst>
</file>

<file path=ppt/tags/tag115.xml><?xml version="1.0" encoding="utf-8"?>
<p:tagLst xmlns:a="http://schemas.openxmlformats.org/drawingml/2006/main" xmlns:r="http://schemas.openxmlformats.org/officeDocument/2006/relationships" xmlns:p="http://schemas.openxmlformats.org/presentationml/2006/main">
  <p:tag name="KSO_WM_DIAGRAM_VIRTUALLY_FRAME" val="{&quot;height&quot;:325.537874015748,&quot;left&quot;:43.15,&quot;top&quot;:145.46212598425197,&quot;width&quot;:865.35}"/>
</p:tagLst>
</file>

<file path=ppt/tags/tag116.xml><?xml version="1.0" encoding="utf-8"?>
<p:tagLst xmlns:a="http://schemas.openxmlformats.org/drawingml/2006/main" xmlns:r="http://schemas.openxmlformats.org/officeDocument/2006/relationships" xmlns:p="http://schemas.openxmlformats.org/presentationml/2006/main">
  <p:tag name="KSO_WM_DIAGRAM_VIRTUALLY_FRAME" val="{&quot;height&quot;:325.537874015748,&quot;left&quot;:43.15,&quot;top&quot;:145.46212598425197,&quot;width&quot;:865.35}"/>
</p:tagLst>
</file>

<file path=ppt/tags/tag117.xml><?xml version="1.0" encoding="utf-8"?>
<p:tagLst xmlns:a="http://schemas.openxmlformats.org/drawingml/2006/main" xmlns:r="http://schemas.openxmlformats.org/officeDocument/2006/relationships" xmlns:p="http://schemas.openxmlformats.org/presentationml/2006/main">
  <p:tag name="KSO_WM_DIAGRAM_VIRTUALLY_FRAME" val="{&quot;height&quot;:325.537874015748,&quot;left&quot;:43.15,&quot;top&quot;:145.46212598425197,&quot;width&quot;:865.35}"/>
</p:tagLst>
</file>

<file path=ppt/tags/tag118.xml><?xml version="1.0" encoding="utf-8"?>
<p:tagLst xmlns:a="http://schemas.openxmlformats.org/drawingml/2006/main" xmlns:r="http://schemas.openxmlformats.org/officeDocument/2006/relationships" xmlns:p="http://schemas.openxmlformats.org/presentationml/2006/main">
  <p:tag name="KSO_WM_DIAGRAM_VIRTUALLY_FRAME" val="{&quot;height&quot;:325.537874015748,&quot;left&quot;:43.15,&quot;top&quot;:145.46212598425197,&quot;width&quot;:865.35}"/>
</p:tagLst>
</file>

<file path=ppt/tags/tag119.xml><?xml version="1.0" encoding="utf-8"?>
<p:tagLst xmlns:a="http://schemas.openxmlformats.org/drawingml/2006/main" xmlns:r="http://schemas.openxmlformats.org/officeDocument/2006/relationships" xmlns:p="http://schemas.openxmlformats.org/presentationml/2006/main">
  <p:tag name="KSO_WM_DIAGRAM_VIRTUALLY_FRAME" val="{&quot;height&quot;:325.537874015748,&quot;left&quot;:43.15,&quot;top&quot;:145.46212598425197,&quot;width&quot;:865.35}"/>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DIAGRAM_VIRTUALLY_FRAME" val="{&quot;height&quot;:325.537874015748,&quot;left&quot;:43.15,&quot;top&quot;:145.46212598425197,&quot;width&quot;:865.35}"/>
</p:tagLst>
</file>

<file path=ppt/tags/tag121.xml><?xml version="1.0" encoding="utf-8"?>
<p:tagLst xmlns:a="http://schemas.openxmlformats.org/drawingml/2006/main" xmlns:r="http://schemas.openxmlformats.org/officeDocument/2006/relationships" xmlns:p="http://schemas.openxmlformats.org/presentationml/2006/main">
  <p:tag name="KSO_WM_DIAGRAM_VIRTUALLY_FRAME" val="{&quot;height&quot;:325.537874015748,&quot;left&quot;:43.15,&quot;top&quot;:145.46212598425197,&quot;width&quot;:865.35}"/>
</p:tagLst>
</file>

<file path=ppt/tags/tag122.xml><?xml version="1.0" encoding="utf-8"?>
<p:tagLst xmlns:a="http://schemas.openxmlformats.org/drawingml/2006/main" xmlns:r="http://schemas.openxmlformats.org/officeDocument/2006/relationships" xmlns:p="http://schemas.openxmlformats.org/presentationml/2006/main">
  <p:tag name="KSO_WM_DIAGRAM_VIRTUALLY_FRAME" val="{&quot;height&quot;:325.537874015748,&quot;left&quot;:43.15,&quot;top&quot;:145.46212598425197,&quot;width&quot;:865.35}"/>
</p:tagLst>
</file>

<file path=ppt/tags/tag123.xml><?xml version="1.0" encoding="utf-8"?>
<p:tagLst xmlns:a="http://schemas.openxmlformats.org/drawingml/2006/main" xmlns:r="http://schemas.openxmlformats.org/officeDocument/2006/relationships" xmlns:p="http://schemas.openxmlformats.org/presentationml/2006/main">
  <p:tag name="KSO_WM_DIAGRAM_VIRTUALLY_FRAME" val="{&quot;height&quot;:325.537874015748,&quot;left&quot;:43.15,&quot;top&quot;:145.46212598425197,&quot;width&quot;:865.35}"/>
</p:tagLst>
</file>

<file path=ppt/tags/tag124.xml><?xml version="1.0" encoding="utf-8"?>
<p:tagLst xmlns:a="http://schemas.openxmlformats.org/drawingml/2006/main" xmlns:r="http://schemas.openxmlformats.org/officeDocument/2006/relationships" xmlns:p="http://schemas.openxmlformats.org/presentationml/2006/main">
  <p:tag name="KSO_WM_DIAGRAM_VIRTUALLY_FRAME" val="{&quot;height&quot;:325.537874015748,&quot;left&quot;:43.15,&quot;top&quot;:145.46212598425197,&quot;width&quot;:865.35}"/>
</p:tagLst>
</file>

<file path=ppt/tags/tag125.xml><?xml version="1.0" encoding="utf-8"?>
<p:tagLst xmlns:a="http://schemas.openxmlformats.org/drawingml/2006/main" xmlns:r="http://schemas.openxmlformats.org/officeDocument/2006/relationships" xmlns:p="http://schemas.openxmlformats.org/presentationml/2006/main">
  <p:tag name="KSO_WM_DIAGRAM_VIRTUALLY_FRAME" val="{&quot;height&quot;:325.537874015748,&quot;left&quot;:43.15,&quot;top&quot;:145.46212598425197,&quot;width&quot;:865.35}"/>
</p:tagLst>
</file>

<file path=ppt/tags/tag126.xml><?xml version="1.0" encoding="utf-8"?>
<p:tagLst xmlns:a="http://schemas.openxmlformats.org/drawingml/2006/main" xmlns:r="http://schemas.openxmlformats.org/officeDocument/2006/relationships" xmlns:p="http://schemas.openxmlformats.org/presentationml/2006/main">
  <p:tag name="KSO_WM_DIAGRAM_VIRTUALLY_FRAME" val="{&quot;height&quot;:325.537874015748,&quot;left&quot;:43.15,&quot;top&quot;:145.46212598425197,&quot;width&quot;:865.35}"/>
</p:tagLst>
</file>

<file path=ppt/tags/tag127.xml><?xml version="1.0" encoding="utf-8"?>
<p:tagLst xmlns:a="http://schemas.openxmlformats.org/drawingml/2006/main" xmlns:r="http://schemas.openxmlformats.org/officeDocument/2006/relationships" xmlns:p="http://schemas.openxmlformats.org/presentationml/2006/main">
  <p:tag name="KSO_WM_DIAGRAM_VIRTUALLY_FRAME" val="{&quot;height&quot;:325.537874015748,&quot;left&quot;:43.15,&quot;top&quot;:145.46212598425197,&quot;width&quot;:865.35}"/>
</p:tagLst>
</file>

<file path=ppt/tags/tag128.xml><?xml version="1.0" encoding="utf-8"?>
<p:tagLst xmlns:a="http://schemas.openxmlformats.org/drawingml/2006/main" xmlns:r="http://schemas.openxmlformats.org/officeDocument/2006/relationships" xmlns:p="http://schemas.openxmlformats.org/presentationml/2006/main">
  <p:tag name="KSO_WM_DIAGRAM_VIRTUALLY_FRAME" val="{&quot;height&quot;:325.537874015748,&quot;left&quot;:43.15,&quot;top&quot;:145.46212598425197,&quot;width&quot;:865.35}"/>
</p:tagLst>
</file>

<file path=ppt/tags/tag129.xml><?xml version="1.0" encoding="utf-8"?>
<p:tagLst xmlns:a="http://schemas.openxmlformats.org/drawingml/2006/main" xmlns:r="http://schemas.openxmlformats.org/officeDocument/2006/relationships" xmlns:p="http://schemas.openxmlformats.org/presentationml/2006/main">
  <p:tag name="KSO_WM_DIAGRAM_VIRTUALLY_FRAME" val="{&quot;height&quot;:325.537874015748,&quot;left&quot;:43.15,&quot;top&quot;:145.46212598425197,&quot;width&quot;:865.35}"/>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DIAGRAM_VIRTUALLY_FRAME" val="{&quot;height&quot;:325.537874015748,&quot;left&quot;:43.15,&quot;top&quot;:145.46212598425197,&quot;width&quot;:865.35}"/>
</p:tagLst>
</file>

<file path=ppt/tags/tag131.xml><?xml version="1.0" encoding="utf-8"?>
<p:tagLst xmlns:a="http://schemas.openxmlformats.org/drawingml/2006/main" xmlns:r="http://schemas.openxmlformats.org/officeDocument/2006/relationships" xmlns:p="http://schemas.openxmlformats.org/presentationml/2006/main">
  <p:tag name="KSO_WM_DIAGRAM_VIRTUALLY_FRAME" val="{&quot;height&quot;:325.537874015748,&quot;left&quot;:43.15,&quot;top&quot;:145.46212598425197,&quot;width&quot;:865.35}"/>
</p:tagLst>
</file>

<file path=ppt/tags/tag132.xml><?xml version="1.0" encoding="utf-8"?>
<p:tagLst xmlns:a="http://schemas.openxmlformats.org/drawingml/2006/main" xmlns:r="http://schemas.openxmlformats.org/officeDocument/2006/relationships" xmlns:p="http://schemas.openxmlformats.org/presentationml/2006/main">
  <p:tag name="KSO_WM_DIAGRAM_VIRTUALLY_FRAME" val="{&quot;height&quot;:325.537874015748,&quot;left&quot;:43.15,&quot;top&quot;:145.46212598425197,&quot;width&quot;:865.35}"/>
</p:tagLst>
</file>

<file path=ppt/tags/tag133.xml><?xml version="1.0" encoding="utf-8"?>
<p:tagLst xmlns:a="http://schemas.openxmlformats.org/drawingml/2006/main" xmlns:r="http://schemas.openxmlformats.org/officeDocument/2006/relationships" xmlns:p="http://schemas.openxmlformats.org/presentationml/2006/main">
  <p:tag name="KSO_WM_DIAGRAM_VIRTUALLY_FRAME" val="{&quot;height&quot;:325.537874015748,&quot;left&quot;:43.15,&quot;top&quot;:145.46212598425197,&quot;width&quot;:865.35}"/>
</p:tagLst>
</file>

<file path=ppt/tags/tag134.xml><?xml version="1.0" encoding="utf-8"?>
<p:tagLst xmlns:a="http://schemas.openxmlformats.org/drawingml/2006/main" xmlns:r="http://schemas.openxmlformats.org/officeDocument/2006/relationships" xmlns:p="http://schemas.openxmlformats.org/presentationml/2006/main">
  <p:tag name="KSO_WM_DIAGRAM_VIRTUALLY_FRAME" val="{&quot;height&quot;:325.537874015748,&quot;left&quot;:43.15,&quot;top&quot;:145.46212598425197,&quot;width&quot;:865.35}"/>
</p:tagLst>
</file>

<file path=ppt/tags/tag135.xml><?xml version="1.0" encoding="utf-8"?>
<p:tagLst xmlns:a="http://schemas.openxmlformats.org/drawingml/2006/main" xmlns:r="http://schemas.openxmlformats.org/officeDocument/2006/relationships" xmlns:p="http://schemas.openxmlformats.org/presentationml/2006/main">
  <p:tag name="KSO_WM_DIAGRAM_VIRTUALLY_FRAME" val="{&quot;height&quot;:325.537874015748,&quot;left&quot;:43.15,&quot;top&quot;:145.46212598425197,&quot;width&quot;:865.35}"/>
</p:tagLst>
</file>

<file path=ppt/tags/tag136.xml><?xml version="1.0" encoding="utf-8"?>
<p:tagLst xmlns:a="http://schemas.openxmlformats.org/drawingml/2006/main" xmlns:r="http://schemas.openxmlformats.org/officeDocument/2006/relationships" xmlns:p="http://schemas.openxmlformats.org/presentationml/2006/main">
  <p:tag name="KSO_WM_DIAGRAM_VIRTUALLY_FRAME" val="{&quot;height&quot;:325.537874015748,&quot;left&quot;:43.15,&quot;top&quot;:145.46212598425197,&quot;width&quot;:865.35}"/>
</p:tagLst>
</file>

<file path=ppt/tags/tag137.xml><?xml version="1.0" encoding="utf-8"?>
<p:tagLst xmlns:a="http://schemas.openxmlformats.org/drawingml/2006/main" xmlns:r="http://schemas.openxmlformats.org/officeDocument/2006/relationships" xmlns:p="http://schemas.openxmlformats.org/presentationml/2006/main">
  <p:tag name="KSO_WM_DIAGRAM_VIRTUALLY_FRAME" val="{&quot;height&quot;:325.537874015748,&quot;left&quot;:43.15,&quot;top&quot;:145.46212598425197,&quot;width&quot;:865.35}"/>
</p:tagLst>
</file>

<file path=ppt/tags/tag138.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139.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141.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142.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143.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144.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145.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146.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147.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148.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149.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151.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152.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153.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154.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155.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156.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157.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158.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159.xml><?xml version="1.0" encoding="utf-8"?>
<p:tagLst xmlns:a="http://schemas.openxmlformats.org/drawingml/2006/main" xmlns:r="http://schemas.openxmlformats.org/officeDocument/2006/relationships" xmlns:p="http://schemas.openxmlformats.org/presentationml/2006/main">
  <p:tag name="KSO_WM_DIAGRAM_VIRTUALLY_FRAME" val="{&quot;height&quot;:396.15,&quot;left&quot;:102.65,&quot;top&quot;:112.3,&quot;width&quot;:700.2}"/>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DIAGRAM_VIRTUALLY_FRAME" val="{&quot;height&quot;:396.15,&quot;left&quot;:102.65,&quot;top&quot;:112.3,&quot;width&quot;:700.2}"/>
</p:tagLst>
</file>

<file path=ppt/tags/tag161.xml><?xml version="1.0" encoding="utf-8"?>
<p:tagLst xmlns:a="http://schemas.openxmlformats.org/drawingml/2006/main" xmlns:r="http://schemas.openxmlformats.org/officeDocument/2006/relationships" xmlns:p="http://schemas.openxmlformats.org/presentationml/2006/main">
  <p:tag name="KSO_WM_DIAGRAM_VIRTUALLY_FRAME" val="{&quot;height&quot;:396.15,&quot;left&quot;:102.65,&quot;top&quot;:112.3,&quot;width&quot;:700.2}"/>
</p:tagLst>
</file>

<file path=ppt/tags/tag162.xml><?xml version="1.0" encoding="utf-8"?>
<p:tagLst xmlns:a="http://schemas.openxmlformats.org/drawingml/2006/main" xmlns:r="http://schemas.openxmlformats.org/officeDocument/2006/relationships" xmlns:p="http://schemas.openxmlformats.org/presentationml/2006/main">
  <p:tag name="KSO_WM_DIAGRAM_VIRTUALLY_FRAME" val="{&quot;height&quot;:396.15,&quot;left&quot;:102.65,&quot;top&quot;:112.3,&quot;width&quot;:700.2}"/>
</p:tagLst>
</file>

<file path=ppt/tags/tag163.xml><?xml version="1.0" encoding="utf-8"?>
<p:tagLst xmlns:a="http://schemas.openxmlformats.org/drawingml/2006/main" xmlns:r="http://schemas.openxmlformats.org/officeDocument/2006/relationships" xmlns:p="http://schemas.openxmlformats.org/presentationml/2006/main">
  <p:tag name="KSO_WM_DIAGRAM_VIRTUALLY_FRAME" val="{&quot;height&quot;:396.15,&quot;left&quot;:102.65,&quot;top&quot;:112.3,&quot;width&quot;:700.2}"/>
</p:tagLst>
</file>

<file path=ppt/tags/tag164.xml><?xml version="1.0" encoding="utf-8"?>
<p:tagLst xmlns:a="http://schemas.openxmlformats.org/drawingml/2006/main" xmlns:r="http://schemas.openxmlformats.org/officeDocument/2006/relationships" xmlns:p="http://schemas.openxmlformats.org/presentationml/2006/main">
  <p:tag name="KSO_WM_DIAGRAM_VIRTUALLY_FRAME" val="{&quot;height&quot;:396.15,&quot;left&quot;:102.65,&quot;top&quot;:112.3,&quot;width&quot;:700.2}"/>
</p:tagLst>
</file>

<file path=ppt/tags/tag165.xml><?xml version="1.0" encoding="utf-8"?>
<p:tagLst xmlns:a="http://schemas.openxmlformats.org/drawingml/2006/main" xmlns:r="http://schemas.openxmlformats.org/officeDocument/2006/relationships" xmlns:p="http://schemas.openxmlformats.org/presentationml/2006/main">
  <p:tag name="KSO_WM_DIAGRAM_VIRTUALLY_FRAME" val="{&quot;height&quot;:396.15,&quot;left&quot;:102.65,&quot;top&quot;:112.3,&quot;width&quot;:700.2}"/>
</p:tagLst>
</file>

<file path=ppt/tags/tag166.xml><?xml version="1.0" encoding="utf-8"?>
<p:tagLst xmlns:a="http://schemas.openxmlformats.org/drawingml/2006/main" xmlns:r="http://schemas.openxmlformats.org/officeDocument/2006/relationships" xmlns:p="http://schemas.openxmlformats.org/presentationml/2006/main">
  <p:tag name="KSO_WM_DIAGRAM_VIRTUALLY_FRAME" val="{&quot;height&quot;:396.15,&quot;left&quot;:102.65,&quot;top&quot;:112.3,&quot;width&quot;:700.2}"/>
</p:tagLst>
</file>

<file path=ppt/tags/tag167.xml><?xml version="1.0" encoding="utf-8"?>
<p:tagLst xmlns:a="http://schemas.openxmlformats.org/drawingml/2006/main" xmlns:r="http://schemas.openxmlformats.org/officeDocument/2006/relationships" xmlns:p="http://schemas.openxmlformats.org/presentationml/2006/main">
  <p:tag name="KSO_WM_DIAGRAM_VIRTUALLY_FRAME" val="{&quot;height&quot;:396.15,&quot;left&quot;:102.65,&quot;top&quot;:112.3,&quot;width&quot;:700.2}"/>
</p:tagLst>
</file>

<file path=ppt/tags/tag168.xml><?xml version="1.0" encoding="utf-8"?>
<p:tagLst xmlns:a="http://schemas.openxmlformats.org/drawingml/2006/main" xmlns:r="http://schemas.openxmlformats.org/officeDocument/2006/relationships" xmlns:p="http://schemas.openxmlformats.org/presentationml/2006/main">
  <p:tag name="KSO_WM_DIAGRAM_VIRTUALLY_FRAME" val="{&quot;height&quot;:396.15,&quot;left&quot;:102.65,&quot;top&quot;:112.3,&quot;width&quot;:700.2}"/>
</p:tagLst>
</file>

<file path=ppt/tags/tag169.xml><?xml version="1.0" encoding="utf-8"?>
<p:tagLst xmlns:a="http://schemas.openxmlformats.org/drawingml/2006/main" xmlns:r="http://schemas.openxmlformats.org/officeDocument/2006/relationships" xmlns:p="http://schemas.openxmlformats.org/presentationml/2006/main">
  <p:tag name="KSO_WM_DIAGRAM_VIRTUALLY_FRAME" val="{&quot;height&quot;:396.15,&quot;left&quot;:102.65,&quot;top&quot;:112.3,&quot;width&quot;:700.2}"/>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DIAGRAM_VIRTUALLY_FRAME" val="{&quot;height&quot;:396.15,&quot;left&quot;:102.65,&quot;top&quot;:112.3,&quot;width&quot;:700.2}"/>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65.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66.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67.xml><?xml version="1.0" encoding="utf-8"?>
<p:tagLst xmlns:a="http://schemas.openxmlformats.org/drawingml/2006/main" xmlns:r="http://schemas.openxmlformats.org/officeDocument/2006/relationships" xmlns:p="http://schemas.openxmlformats.org/presentationml/2006/main">
  <p:tag name="KSO_WM_UNIT_FILL_FORE_SCHEMECOLOR_INDEX_BRIGHTNESS" val="-0.5"/>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6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69.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71.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72.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73.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74.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75.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76.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77.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78.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79.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81.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82.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83.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84.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85.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86.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87.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88.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89.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91.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92.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93.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94.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95.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96.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97.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98.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ags/tag99.xml><?xml version="1.0" encoding="utf-8"?>
<p:tagLst xmlns:a="http://schemas.openxmlformats.org/drawingml/2006/main" xmlns:r="http://schemas.openxmlformats.org/officeDocument/2006/relationships" xmlns:p="http://schemas.openxmlformats.org/presentationml/2006/main">
  <p:tag name="KSO_WM_DIAGRAM_VIRTUALLY_FRAME" val="{&quot;height&quot;:327.78960629921255,&quot;left&quot;:30.496456692913387,&quot;top&quot;:148.0051968503937,&quot;width&quot;:910.35}"/>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373</TotalTime>
  <Words>1504</Words>
  <Application>Microsoft Office PowerPoint</Application>
  <PresentationFormat>宽屏</PresentationFormat>
  <Paragraphs>106</Paragraphs>
  <Slides>14</Slides>
  <Notes>2</Notes>
  <HiddenSlides>0</HiddenSlides>
  <MMClips>0</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14</vt:i4>
      </vt:variant>
    </vt:vector>
  </HeadingPairs>
  <TitlesOfParts>
    <vt:vector size="29" baseType="lpstr">
      <vt:lpstr>OPPOSans B</vt:lpstr>
      <vt:lpstr>OPPOSans H</vt:lpstr>
      <vt:lpstr>Source Han Sans</vt:lpstr>
      <vt:lpstr>Source Han Sans CN Bold</vt:lpstr>
      <vt:lpstr>等线</vt:lpstr>
      <vt:lpstr>宋体</vt:lpstr>
      <vt:lpstr>微软雅黑</vt:lpstr>
      <vt:lpstr>Arial</vt:lpstr>
      <vt:lpstr>Calibri</vt:lpstr>
      <vt:lpstr>Impact</vt:lpstr>
      <vt:lpstr>Times New Roman</vt:lpstr>
      <vt:lpstr>Wingdings</vt:lpstr>
      <vt:lpstr>第一PPT，www.1ppt.com</vt:lpstr>
      <vt:lpstr>1_自定义设计方案</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第一PPT</Manager>
  <Company>第一PPT，www.1ppt.com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医疗医药</dc:title>
  <dc:creator>第一PPT</dc:creator>
  <cp:keywords>www.1ppt.com</cp:keywords>
  <dc:description>www.1ppt.com</dc:description>
  <cp:lastModifiedBy>Administrator</cp:lastModifiedBy>
  <cp:revision>259</cp:revision>
  <dcterms:created xsi:type="dcterms:W3CDTF">2017-12-25T04:47:00Z</dcterms:created>
  <dcterms:modified xsi:type="dcterms:W3CDTF">2025-08-18T16:01:15Z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20AB350FCB3E429B8CFAC771AD94410E_12</vt:lpwstr>
  </property>
  <property fmtid="{D5CDD505-2E9C-101B-9397-08002B2CF9AE}" pid="3" name="KSOProductBuildVer">
    <vt:lpwstr>2052-12.1.0.20784</vt:lpwstr>
  </property>
</Properties>
</file>