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6"/>
  </p:notesMasterIdLst>
  <p:handoutMasterIdLst>
    <p:handoutMasterId r:id="rId33"/>
  </p:handoutMasterIdLst>
  <p:sldIdLst>
    <p:sldId id="906" r:id="rId5"/>
    <p:sldId id="914" r:id="rId7"/>
    <p:sldId id="915" r:id="rId8"/>
    <p:sldId id="907" r:id="rId9"/>
    <p:sldId id="912" r:id="rId10"/>
    <p:sldId id="916" r:id="rId11"/>
    <p:sldId id="918" r:id="rId12"/>
    <p:sldId id="917" r:id="rId13"/>
    <p:sldId id="919" r:id="rId14"/>
    <p:sldId id="920" r:id="rId15"/>
    <p:sldId id="921" r:id="rId16"/>
    <p:sldId id="922" r:id="rId17"/>
    <p:sldId id="923" r:id="rId18"/>
    <p:sldId id="924" r:id="rId19"/>
    <p:sldId id="925" r:id="rId20"/>
    <p:sldId id="926" r:id="rId21"/>
    <p:sldId id="927" r:id="rId22"/>
    <p:sldId id="928" r:id="rId23"/>
    <p:sldId id="929" r:id="rId24"/>
    <p:sldId id="930" r:id="rId25"/>
    <p:sldId id="931" r:id="rId26"/>
    <p:sldId id="932" r:id="rId27"/>
    <p:sldId id="933" r:id="rId28"/>
    <p:sldId id="934" r:id="rId29"/>
    <p:sldId id="935" r:id="rId30"/>
    <p:sldId id="937" r:id="rId31"/>
    <p:sldId id="911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8DEB2F-65BF-4165-8B53-CC9141C026C9}">
          <p14:sldIdLst>
            <p14:sldId id="906"/>
            <p14:sldId id="914"/>
            <p14:sldId id="915"/>
            <p14:sldId id="907"/>
            <p14:sldId id="912"/>
            <p14:sldId id="916"/>
            <p14:sldId id="918"/>
            <p14:sldId id="917"/>
            <p14:sldId id="919"/>
            <p14:sldId id="920"/>
            <p14:sldId id="921"/>
            <p14:sldId id="922"/>
            <p14:sldId id="923"/>
            <p14:sldId id="924"/>
            <p14:sldId id="925"/>
            <p14:sldId id="926"/>
            <p14:sldId id="927"/>
            <p14:sldId id="928"/>
            <p14:sldId id="929"/>
            <p14:sldId id="930"/>
            <p14:sldId id="931"/>
            <p14:sldId id="932"/>
            <p14:sldId id="933"/>
            <p14:sldId id="934"/>
            <p14:sldId id="935"/>
            <p14:sldId id="937"/>
            <p14:sldId id="911"/>
          </p14:sldIdLst>
        </p14:section>
        <p14:section name="无标题节" id="{09DFF1DE-1501-44EF-8FBA-4E5D2886EED1}">
          <p14:sldIdLst/>
        </p14:section>
        <p14:section name="无标题节" id="{7304AD29-A1A0-4572-94D8-D0EDC0B279F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user1013" initials="u" lastIdx="0" clrIdx="1"/>
  <p:cmAuthor id="2" name="jiayuan" initials="j" lastIdx="2" clrIdx="1"/>
  <p:cmAuthor id="3" name="apple" initials="a" lastIdx="2" clrIdx="2"/>
  <p:cmAuthor id="4" name="uji" initials="u" lastIdx="9" clrIdx="3"/>
  <p:cmAuthor id="75" name="作者" initials="A" lastIdx="0" clrIdx="24"/>
  <p:cmAuthor id="5" name="admin" initials="a" lastIdx="1" clrIdx="4"/>
  <p:cmAuthor id="6" name="99400" initials="9" lastIdx="1" clrIdx="5"/>
  <p:cmAuthor id="7" name="1206988966@qq.com" initials="1" lastIdx="1" clrIdx="2"/>
  <p:cmAuthor id="8" name="姜伟光" initials="姜" lastIdx="1" clrIdx="0"/>
  <p:cmAuthor id="9" name="QZ7773" initials="Q" lastIdx="1" clrIdx="4"/>
  <p:cmAuthor id="10" name="张继文" initials="Z" lastIdx="1" clrIdx="10"/>
  <p:cmAuthor id="2001" name="骆倩怡_Znauj26B" initials="authorId_382814100" lastIdx="0" clrIdx="0"/>
  <p:cmAuthor id="2002" name="llp" initials="l" lastIdx="1" clrIdx="9"/>
  <p:cmAuthor id="11" name="未知用户3" initials="未" lastIdx="2" clrIdx="0"/>
  <p:cmAuthor id="12" name="未知用户1" initials="未" lastIdx="26" clrIdx="0"/>
  <p:cmAuthor id="13" name="Mia Vida Villanue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EB8"/>
    <a:srgbClr val="E9ECF3"/>
    <a:srgbClr val="203864"/>
    <a:srgbClr val="5DD1F6"/>
    <a:srgbClr val="009DDC"/>
    <a:srgbClr val="1693E8"/>
    <a:srgbClr val="2F5597"/>
    <a:srgbClr val="2E5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42" y="102"/>
      </p:cViewPr>
      <p:guideLst>
        <p:guide orient="horz" pos="2141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gs" Target="tags/tag83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94C0-AD40-41EF-9FF3-B8B56D1ACC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26640"/>
            <a:ext cx="12192000" cy="6884640"/>
            <a:chOff x="0" y="-26640"/>
            <a:chExt cx="12192000" cy="688464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-26640"/>
              <a:ext cx="12192000" cy="6858000"/>
            </a:xfrm>
            <a:prstGeom prst="rect">
              <a:avLst/>
            </a:prstGeom>
            <a:solidFill>
              <a:schemeClr val="l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"/>
          <p:cNvSpPr/>
          <p:nvPr userDrawn="1"/>
        </p:nvSpPr>
        <p:spPr>
          <a:xfrm>
            <a:off x="179400" y="180000"/>
            <a:ext cx="11833200" cy="6498000"/>
          </a:xfrm>
          <a:prstGeom prst="rect">
            <a:avLst/>
          </a:prstGeom>
          <a:noFill/>
          <a:ln w="158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 形"/>
          <p:cNvSpPr/>
          <p:nvPr userDrawn="1"/>
        </p:nvSpPr>
        <p:spPr>
          <a:xfrm>
            <a:off x="90488" y="6030595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"/>
          <p:cNvSpPr/>
          <p:nvPr userDrawn="1"/>
        </p:nvSpPr>
        <p:spPr>
          <a:xfrm flipH="1" flipV="1">
            <a:off x="11358646" y="95333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457631" y="1684762"/>
            <a:ext cx="4223383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21000" b="0" i="0" u="none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6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5108360" y="2238968"/>
            <a:ext cx="6848334" cy="86177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5000" b="1" spc="600" dirty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17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5108361" y="3738372"/>
            <a:ext cx="6426414" cy="101566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50000"/>
              </a:lnSpc>
              <a:buNone/>
              <a:defRPr sz="2000" spc="12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 smtClean="0"/>
              <a:t>单击此处添加您的文字内容，或复制文本粘贴至此，字间距和行间距均可自行调节。</a:t>
            </a:r>
            <a:endParaRPr lang="zh-CN" altLang="en-US" dirty="0"/>
          </a:p>
        </p:txBody>
      </p:sp>
      <p:sp>
        <p:nvSpPr>
          <p:cNvPr id="18" name="标题占位符"/>
          <p:cNvSpPr>
            <a:spLocks noGrp="1"/>
          </p:cNvSpPr>
          <p:nvPr>
            <p:ph type="body" sz="quarter" idx="13" hasCustomPrompt="1"/>
          </p:nvPr>
        </p:nvSpPr>
        <p:spPr>
          <a:xfrm>
            <a:off x="514781" y="4523958"/>
            <a:ext cx="4223383" cy="6771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3800" b="1" spc="0" baseline="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 smtClean="0"/>
              <a:t>PART ONE</a:t>
            </a:r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15" grpId="0">
        <p:tmplLst>
          <p:tmpl lvl="0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>
        <p:tmplLst>
          <p:tmpl lvl="0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033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7.xml"/><Relationship Id="rId7" Type="http://schemas.openxmlformats.org/officeDocument/2006/relationships/image" Target="../media/image5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06680"/>
            <a:ext cx="12204700" cy="6889750"/>
          </a:xfrm>
          <a:prstGeom prst="rect">
            <a:avLst/>
          </a:prstGeom>
          <a:blipFill dpi="0" rotWithShape="1">
            <a:blip r:embed="rId2" cstate="email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>
            <p:custDataLst>
              <p:tags r:id="rId4"/>
            </p:custDataLst>
          </p:nvPr>
        </p:nvSpPr>
        <p:spPr>
          <a:xfrm>
            <a:off x="6350" y="592966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  <a:gd name="connsiteX0-1" fmla="*/ 0 w 12204700"/>
              <a:gd name="connsiteY0-2" fmla="*/ 0 h 928339"/>
              <a:gd name="connsiteX1-3" fmla="*/ 6902450 w 12204700"/>
              <a:gd name="connsiteY1-4" fmla="*/ 25400 h 928339"/>
              <a:gd name="connsiteX2-5" fmla="*/ 7735323 w 12204700"/>
              <a:gd name="connsiteY2-6" fmla="*/ 741115 h 928339"/>
              <a:gd name="connsiteX3-7" fmla="*/ 7884401 w 12204700"/>
              <a:gd name="connsiteY3-8" fmla="*/ 836838 h 928339"/>
              <a:gd name="connsiteX4-9" fmla="*/ 12204700 w 12204700"/>
              <a:gd name="connsiteY4-10" fmla="*/ 817788 h 928339"/>
              <a:gd name="connsiteX5-11" fmla="*/ 12204700 w 12204700"/>
              <a:gd name="connsiteY5-12" fmla="*/ 928339 h 928339"/>
              <a:gd name="connsiteX6-13" fmla="*/ 7516586 w 12204700"/>
              <a:gd name="connsiteY6-14" fmla="*/ 928339 h 928339"/>
              <a:gd name="connsiteX7-15" fmla="*/ 7516586 w 12204700"/>
              <a:gd name="connsiteY7-16" fmla="*/ 927100 h 928339"/>
              <a:gd name="connsiteX8-17" fmla="*/ 0 w 12204700"/>
              <a:gd name="connsiteY8-18" fmla="*/ 927100 h 928339"/>
              <a:gd name="connsiteX9" fmla="*/ 0 w 12204700"/>
              <a:gd name="connsiteY9" fmla="*/ 0 h 928339"/>
              <a:gd name="connsiteX0-19" fmla="*/ 0 w 12204700"/>
              <a:gd name="connsiteY0-20" fmla="*/ 0 h 928339"/>
              <a:gd name="connsiteX1-21" fmla="*/ 6902450 w 12204700"/>
              <a:gd name="connsiteY1-22" fmla="*/ 25400 h 928339"/>
              <a:gd name="connsiteX2-23" fmla="*/ 7754373 w 12204700"/>
              <a:gd name="connsiteY2-24" fmla="*/ 769690 h 928339"/>
              <a:gd name="connsiteX3-25" fmla="*/ 7884401 w 12204700"/>
              <a:gd name="connsiteY3-26" fmla="*/ 836838 h 928339"/>
              <a:gd name="connsiteX4-27" fmla="*/ 12204700 w 12204700"/>
              <a:gd name="connsiteY4-28" fmla="*/ 817788 h 928339"/>
              <a:gd name="connsiteX5-29" fmla="*/ 12204700 w 12204700"/>
              <a:gd name="connsiteY5-30" fmla="*/ 928339 h 928339"/>
              <a:gd name="connsiteX6-31" fmla="*/ 7516586 w 12204700"/>
              <a:gd name="connsiteY6-32" fmla="*/ 928339 h 928339"/>
              <a:gd name="connsiteX7-33" fmla="*/ 7516586 w 12204700"/>
              <a:gd name="connsiteY7-34" fmla="*/ 927100 h 928339"/>
              <a:gd name="connsiteX8-35" fmla="*/ 0 w 12204700"/>
              <a:gd name="connsiteY8-36" fmla="*/ 927100 h 928339"/>
              <a:gd name="connsiteX9-37" fmla="*/ 0 w 12204700"/>
              <a:gd name="connsiteY9-38" fmla="*/ 0 h 9283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414964" y="356097"/>
                  <a:pt x="7754373" y="769690"/>
                </a:cubicBezTo>
                <a:lnTo>
                  <a:pt x="7884401" y="83683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/>
          <p:cNvSpPr/>
          <p:nvPr>
            <p:custDataLst>
              <p:tags r:id="rId5"/>
            </p:custDataLst>
          </p:nvPr>
        </p:nvSpPr>
        <p:spPr>
          <a:xfrm rot="10800000" flipH="1">
            <a:off x="-12700" y="24889"/>
            <a:ext cx="12204700" cy="95148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  <a:gd name="connsiteX0-1" fmla="*/ 0 w 12204700"/>
              <a:gd name="connsiteY0-2" fmla="*/ 970537 h 970537"/>
              <a:gd name="connsiteX1-3" fmla="*/ 9969500 w 12204700"/>
              <a:gd name="connsiteY1-4" fmla="*/ 970537 h 970537"/>
              <a:gd name="connsiteX2-5" fmla="*/ 9969500 w 12204700"/>
              <a:gd name="connsiteY2-6" fmla="*/ 966356 h 970537"/>
              <a:gd name="connsiteX3-7" fmla="*/ 9987621 w 12204700"/>
              <a:gd name="connsiteY3-8" fmla="*/ 967936 h 970537"/>
              <a:gd name="connsiteX4-9" fmla="*/ 12204700 w 12204700"/>
              <a:gd name="connsiteY4-10" fmla="*/ 967936 h 970537"/>
              <a:gd name="connsiteX5-11" fmla="*/ 12204700 w 12204700"/>
              <a:gd name="connsiteY5-12" fmla="*/ 9403 h 970537"/>
              <a:gd name="connsiteX6-13" fmla="*/ 10461748 w 12204700"/>
              <a:gd name="connsiteY6-14" fmla="*/ 0 h 970537"/>
              <a:gd name="connsiteX7-15" fmla="*/ 9987621 w 12204700"/>
              <a:gd name="connsiteY7-16" fmla="*/ 169082 h 970537"/>
              <a:gd name="connsiteX8-17" fmla="*/ 9608179 w 12204700"/>
              <a:gd name="connsiteY8-18" fmla="*/ 797346 h 970537"/>
              <a:gd name="connsiteX9-19" fmla="*/ 9576243 w 12204700"/>
              <a:gd name="connsiteY9-20" fmla="*/ 827824 h 970537"/>
              <a:gd name="connsiteX10-21" fmla="*/ 0 w 12204700"/>
              <a:gd name="connsiteY10-22" fmla="*/ 827824 h 970537"/>
              <a:gd name="connsiteX11" fmla="*/ 0 w 12204700"/>
              <a:gd name="connsiteY11" fmla="*/ 970537 h 970537"/>
              <a:gd name="connsiteX0-23" fmla="*/ 0 w 12204700"/>
              <a:gd name="connsiteY0-24" fmla="*/ 970537 h 970537"/>
              <a:gd name="connsiteX1-25" fmla="*/ 9969500 w 12204700"/>
              <a:gd name="connsiteY1-26" fmla="*/ 970537 h 970537"/>
              <a:gd name="connsiteX2-27" fmla="*/ 9969500 w 12204700"/>
              <a:gd name="connsiteY2-28" fmla="*/ 966356 h 970537"/>
              <a:gd name="connsiteX3-29" fmla="*/ 9987621 w 12204700"/>
              <a:gd name="connsiteY3-30" fmla="*/ 967936 h 970537"/>
              <a:gd name="connsiteX4-31" fmla="*/ 12204700 w 12204700"/>
              <a:gd name="connsiteY4-32" fmla="*/ 967936 h 970537"/>
              <a:gd name="connsiteX5-33" fmla="*/ 12204700 w 12204700"/>
              <a:gd name="connsiteY5-34" fmla="*/ 9403 h 970537"/>
              <a:gd name="connsiteX6-35" fmla="*/ 10461748 w 12204700"/>
              <a:gd name="connsiteY6-36" fmla="*/ 0 h 970537"/>
              <a:gd name="connsiteX7-37" fmla="*/ 9987621 w 12204700"/>
              <a:gd name="connsiteY7-38" fmla="*/ 169082 h 970537"/>
              <a:gd name="connsiteX8-39" fmla="*/ 9608179 w 12204700"/>
              <a:gd name="connsiteY8-40" fmla="*/ 797346 h 970537"/>
              <a:gd name="connsiteX9-41" fmla="*/ 9344014 w 12204700"/>
              <a:gd name="connsiteY9-42" fmla="*/ 842338 h 970537"/>
              <a:gd name="connsiteX10-43" fmla="*/ 0 w 12204700"/>
              <a:gd name="connsiteY10-44" fmla="*/ 827824 h 970537"/>
              <a:gd name="connsiteX11-45" fmla="*/ 0 w 12204700"/>
              <a:gd name="connsiteY11-46" fmla="*/ 970537 h 970537"/>
              <a:gd name="connsiteX0-47" fmla="*/ 0 w 12204700"/>
              <a:gd name="connsiteY0-48" fmla="*/ 970537 h 970537"/>
              <a:gd name="connsiteX1-49" fmla="*/ 9969500 w 12204700"/>
              <a:gd name="connsiteY1-50" fmla="*/ 970537 h 970537"/>
              <a:gd name="connsiteX2-51" fmla="*/ 9969500 w 12204700"/>
              <a:gd name="connsiteY2-52" fmla="*/ 966356 h 970537"/>
              <a:gd name="connsiteX3-53" fmla="*/ 9987621 w 12204700"/>
              <a:gd name="connsiteY3-54" fmla="*/ 967936 h 970537"/>
              <a:gd name="connsiteX4-55" fmla="*/ 12204700 w 12204700"/>
              <a:gd name="connsiteY4-56" fmla="*/ 967936 h 970537"/>
              <a:gd name="connsiteX5-57" fmla="*/ 12204700 w 12204700"/>
              <a:gd name="connsiteY5-58" fmla="*/ 9403 h 970537"/>
              <a:gd name="connsiteX6-59" fmla="*/ 10461748 w 12204700"/>
              <a:gd name="connsiteY6-60" fmla="*/ 0 h 970537"/>
              <a:gd name="connsiteX7-61" fmla="*/ 9987621 w 12204700"/>
              <a:gd name="connsiteY7-62" fmla="*/ 169082 h 970537"/>
              <a:gd name="connsiteX8-63" fmla="*/ 9550122 w 12204700"/>
              <a:gd name="connsiteY8-64" fmla="*/ 855403 h 970537"/>
              <a:gd name="connsiteX9-65" fmla="*/ 9344014 w 12204700"/>
              <a:gd name="connsiteY9-66" fmla="*/ 842338 h 970537"/>
              <a:gd name="connsiteX10-67" fmla="*/ 0 w 12204700"/>
              <a:gd name="connsiteY10-68" fmla="*/ 827824 h 970537"/>
              <a:gd name="connsiteX11-69" fmla="*/ 0 w 12204700"/>
              <a:gd name="connsiteY11-70" fmla="*/ 970537 h 970537"/>
              <a:gd name="connsiteX0-71" fmla="*/ 0 w 12204700"/>
              <a:gd name="connsiteY0-72" fmla="*/ 970537 h 970537"/>
              <a:gd name="connsiteX1-73" fmla="*/ 9969500 w 12204700"/>
              <a:gd name="connsiteY1-74" fmla="*/ 970537 h 970537"/>
              <a:gd name="connsiteX2-75" fmla="*/ 9969500 w 12204700"/>
              <a:gd name="connsiteY2-76" fmla="*/ 966356 h 970537"/>
              <a:gd name="connsiteX3-77" fmla="*/ 9987621 w 12204700"/>
              <a:gd name="connsiteY3-78" fmla="*/ 967936 h 970537"/>
              <a:gd name="connsiteX4-79" fmla="*/ 12204700 w 12204700"/>
              <a:gd name="connsiteY4-80" fmla="*/ 967936 h 970537"/>
              <a:gd name="connsiteX5-81" fmla="*/ 12204700 w 12204700"/>
              <a:gd name="connsiteY5-82" fmla="*/ 9403 h 970537"/>
              <a:gd name="connsiteX6-83" fmla="*/ 10461748 w 12204700"/>
              <a:gd name="connsiteY6-84" fmla="*/ 0 h 970537"/>
              <a:gd name="connsiteX7-85" fmla="*/ 9987621 w 12204700"/>
              <a:gd name="connsiteY7-86" fmla="*/ 169082 h 970537"/>
              <a:gd name="connsiteX8-87" fmla="*/ 9550122 w 12204700"/>
              <a:gd name="connsiteY8-88" fmla="*/ 824923 h 970537"/>
              <a:gd name="connsiteX9-89" fmla="*/ 9344014 w 12204700"/>
              <a:gd name="connsiteY9-90" fmla="*/ 842338 h 970537"/>
              <a:gd name="connsiteX10-91" fmla="*/ 0 w 12204700"/>
              <a:gd name="connsiteY10-92" fmla="*/ 827824 h 970537"/>
              <a:gd name="connsiteX11-93" fmla="*/ 0 w 12204700"/>
              <a:gd name="connsiteY11-94" fmla="*/ 970537 h 970537"/>
              <a:gd name="connsiteX0-95" fmla="*/ 0 w 12204700"/>
              <a:gd name="connsiteY0-96" fmla="*/ 970537 h 970537"/>
              <a:gd name="connsiteX1-97" fmla="*/ 9969500 w 12204700"/>
              <a:gd name="connsiteY1-98" fmla="*/ 970537 h 970537"/>
              <a:gd name="connsiteX2-99" fmla="*/ 9969500 w 12204700"/>
              <a:gd name="connsiteY2-100" fmla="*/ 966356 h 970537"/>
              <a:gd name="connsiteX3-101" fmla="*/ 9987621 w 12204700"/>
              <a:gd name="connsiteY3-102" fmla="*/ 967936 h 970537"/>
              <a:gd name="connsiteX4-103" fmla="*/ 12204700 w 12204700"/>
              <a:gd name="connsiteY4-104" fmla="*/ 967936 h 970537"/>
              <a:gd name="connsiteX5-105" fmla="*/ 12204700 w 12204700"/>
              <a:gd name="connsiteY5-106" fmla="*/ 9403 h 970537"/>
              <a:gd name="connsiteX6-107" fmla="*/ 10461748 w 12204700"/>
              <a:gd name="connsiteY6-108" fmla="*/ 0 h 970537"/>
              <a:gd name="connsiteX7-109" fmla="*/ 9987621 w 12204700"/>
              <a:gd name="connsiteY7-110" fmla="*/ 169082 h 970537"/>
              <a:gd name="connsiteX8-111" fmla="*/ 9550122 w 12204700"/>
              <a:gd name="connsiteY8-112" fmla="*/ 824923 h 970537"/>
              <a:gd name="connsiteX9-113" fmla="*/ 9344014 w 12204700"/>
              <a:gd name="connsiteY9-114" fmla="*/ 842338 h 970537"/>
              <a:gd name="connsiteX10-115" fmla="*/ 0 w 12204700"/>
              <a:gd name="connsiteY10-116" fmla="*/ 827824 h 970537"/>
              <a:gd name="connsiteX11-117" fmla="*/ 0 w 12204700"/>
              <a:gd name="connsiteY11-118" fmla="*/ 970537 h 970537"/>
              <a:gd name="connsiteX0-119" fmla="*/ 0 w 12204700"/>
              <a:gd name="connsiteY0-120" fmla="*/ 970537 h 970537"/>
              <a:gd name="connsiteX1-121" fmla="*/ 9969500 w 12204700"/>
              <a:gd name="connsiteY1-122" fmla="*/ 970537 h 970537"/>
              <a:gd name="connsiteX2-123" fmla="*/ 9969500 w 12204700"/>
              <a:gd name="connsiteY2-124" fmla="*/ 966356 h 970537"/>
              <a:gd name="connsiteX3-125" fmla="*/ 9987621 w 12204700"/>
              <a:gd name="connsiteY3-126" fmla="*/ 967936 h 970537"/>
              <a:gd name="connsiteX4-127" fmla="*/ 12204700 w 12204700"/>
              <a:gd name="connsiteY4-128" fmla="*/ 967936 h 970537"/>
              <a:gd name="connsiteX5-129" fmla="*/ 12204700 w 12204700"/>
              <a:gd name="connsiteY5-130" fmla="*/ 9403 h 970537"/>
              <a:gd name="connsiteX6-131" fmla="*/ 10461748 w 12204700"/>
              <a:gd name="connsiteY6-132" fmla="*/ 0 h 970537"/>
              <a:gd name="connsiteX7-133" fmla="*/ 9987621 w 12204700"/>
              <a:gd name="connsiteY7-134" fmla="*/ 169082 h 970537"/>
              <a:gd name="connsiteX8-135" fmla="*/ 9550122 w 12204700"/>
              <a:gd name="connsiteY8-136" fmla="*/ 824923 h 970537"/>
              <a:gd name="connsiteX9-137" fmla="*/ 9344014 w 12204700"/>
              <a:gd name="connsiteY9-138" fmla="*/ 842338 h 970537"/>
              <a:gd name="connsiteX10-139" fmla="*/ 0 w 12204700"/>
              <a:gd name="connsiteY10-140" fmla="*/ 827824 h 970537"/>
              <a:gd name="connsiteX11-141" fmla="*/ 0 w 12204700"/>
              <a:gd name="connsiteY11-142" fmla="*/ 970537 h 970537"/>
              <a:gd name="connsiteX0-143" fmla="*/ 0 w 12204700"/>
              <a:gd name="connsiteY0-144" fmla="*/ 970537 h 970537"/>
              <a:gd name="connsiteX1-145" fmla="*/ 9969500 w 12204700"/>
              <a:gd name="connsiteY1-146" fmla="*/ 970537 h 970537"/>
              <a:gd name="connsiteX2-147" fmla="*/ 9969500 w 12204700"/>
              <a:gd name="connsiteY2-148" fmla="*/ 966356 h 970537"/>
              <a:gd name="connsiteX3-149" fmla="*/ 9987621 w 12204700"/>
              <a:gd name="connsiteY3-150" fmla="*/ 967936 h 970537"/>
              <a:gd name="connsiteX4-151" fmla="*/ 12204700 w 12204700"/>
              <a:gd name="connsiteY4-152" fmla="*/ 967936 h 970537"/>
              <a:gd name="connsiteX5-153" fmla="*/ 12204700 w 12204700"/>
              <a:gd name="connsiteY5-154" fmla="*/ 9403 h 970537"/>
              <a:gd name="connsiteX6-155" fmla="*/ 10461748 w 12204700"/>
              <a:gd name="connsiteY6-156" fmla="*/ 0 h 970537"/>
              <a:gd name="connsiteX7-157" fmla="*/ 9987621 w 12204700"/>
              <a:gd name="connsiteY7-158" fmla="*/ 138602 h 970537"/>
              <a:gd name="connsiteX8-159" fmla="*/ 9550122 w 12204700"/>
              <a:gd name="connsiteY8-160" fmla="*/ 824923 h 970537"/>
              <a:gd name="connsiteX9-161" fmla="*/ 9344014 w 12204700"/>
              <a:gd name="connsiteY9-162" fmla="*/ 842338 h 970537"/>
              <a:gd name="connsiteX10-163" fmla="*/ 0 w 12204700"/>
              <a:gd name="connsiteY10-164" fmla="*/ 827824 h 970537"/>
              <a:gd name="connsiteX11-165" fmla="*/ 0 w 12204700"/>
              <a:gd name="connsiteY11-166" fmla="*/ 970537 h 970537"/>
              <a:gd name="connsiteX0-167" fmla="*/ 0 w 12204700"/>
              <a:gd name="connsiteY0-168" fmla="*/ 970537 h 970537"/>
              <a:gd name="connsiteX1-169" fmla="*/ 9969500 w 12204700"/>
              <a:gd name="connsiteY1-170" fmla="*/ 970537 h 970537"/>
              <a:gd name="connsiteX2-171" fmla="*/ 9969500 w 12204700"/>
              <a:gd name="connsiteY2-172" fmla="*/ 966356 h 970537"/>
              <a:gd name="connsiteX3-173" fmla="*/ 9987621 w 12204700"/>
              <a:gd name="connsiteY3-174" fmla="*/ 967936 h 970537"/>
              <a:gd name="connsiteX4-175" fmla="*/ 12204700 w 12204700"/>
              <a:gd name="connsiteY4-176" fmla="*/ 967936 h 970537"/>
              <a:gd name="connsiteX5-177" fmla="*/ 12204700 w 12204700"/>
              <a:gd name="connsiteY5-178" fmla="*/ 9403 h 970537"/>
              <a:gd name="connsiteX6-179" fmla="*/ 10461748 w 12204700"/>
              <a:gd name="connsiteY6-180" fmla="*/ 0 h 970537"/>
              <a:gd name="connsiteX7-181" fmla="*/ 9987621 w 12204700"/>
              <a:gd name="connsiteY7-182" fmla="*/ 138602 h 970537"/>
              <a:gd name="connsiteX8-183" fmla="*/ 9572982 w 12204700"/>
              <a:gd name="connsiteY8-184" fmla="*/ 832543 h 970537"/>
              <a:gd name="connsiteX9-185" fmla="*/ 9344014 w 12204700"/>
              <a:gd name="connsiteY9-186" fmla="*/ 842338 h 970537"/>
              <a:gd name="connsiteX10-187" fmla="*/ 0 w 12204700"/>
              <a:gd name="connsiteY10-188" fmla="*/ 827824 h 970537"/>
              <a:gd name="connsiteX11-189" fmla="*/ 0 w 12204700"/>
              <a:gd name="connsiteY11-190" fmla="*/ 970537 h 970537"/>
              <a:gd name="connsiteX0-191" fmla="*/ 0 w 12204700"/>
              <a:gd name="connsiteY0-192" fmla="*/ 970537 h 970537"/>
              <a:gd name="connsiteX1-193" fmla="*/ 9969500 w 12204700"/>
              <a:gd name="connsiteY1-194" fmla="*/ 970537 h 970537"/>
              <a:gd name="connsiteX2-195" fmla="*/ 9969500 w 12204700"/>
              <a:gd name="connsiteY2-196" fmla="*/ 966356 h 970537"/>
              <a:gd name="connsiteX3-197" fmla="*/ 9987621 w 12204700"/>
              <a:gd name="connsiteY3-198" fmla="*/ 967936 h 970537"/>
              <a:gd name="connsiteX4-199" fmla="*/ 12204700 w 12204700"/>
              <a:gd name="connsiteY4-200" fmla="*/ 967936 h 970537"/>
              <a:gd name="connsiteX5-201" fmla="*/ 12204700 w 12204700"/>
              <a:gd name="connsiteY5-202" fmla="*/ 9403 h 970537"/>
              <a:gd name="connsiteX6-203" fmla="*/ 10461748 w 12204700"/>
              <a:gd name="connsiteY6-204" fmla="*/ 0 h 970537"/>
              <a:gd name="connsiteX7-205" fmla="*/ 9987621 w 12204700"/>
              <a:gd name="connsiteY7-206" fmla="*/ 138602 h 970537"/>
              <a:gd name="connsiteX8-207" fmla="*/ 9572982 w 12204700"/>
              <a:gd name="connsiteY8-208" fmla="*/ 832543 h 970537"/>
              <a:gd name="connsiteX9-209" fmla="*/ 9344014 w 12204700"/>
              <a:gd name="connsiteY9-210" fmla="*/ 842338 h 970537"/>
              <a:gd name="connsiteX10-211" fmla="*/ 0 w 12204700"/>
              <a:gd name="connsiteY10-212" fmla="*/ 827824 h 970537"/>
              <a:gd name="connsiteX11-213" fmla="*/ 0 w 12204700"/>
              <a:gd name="connsiteY11-214" fmla="*/ 970537 h 970537"/>
              <a:gd name="connsiteX0-215" fmla="*/ 0 w 12204700"/>
              <a:gd name="connsiteY0-216" fmla="*/ 970537 h 970537"/>
              <a:gd name="connsiteX1-217" fmla="*/ 9969500 w 12204700"/>
              <a:gd name="connsiteY1-218" fmla="*/ 970537 h 970537"/>
              <a:gd name="connsiteX2-219" fmla="*/ 9969500 w 12204700"/>
              <a:gd name="connsiteY2-220" fmla="*/ 966356 h 970537"/>
              <a:gd name="connsiteX3-221" fmla="*/ 9987621 w 12204700"/>
              <a:gd name="connsiteY3-222" fmla="*/ 967936 h 970537"/>
              <a:gd name="connsiteX4-223" fmla="*/ 12204700 w 12204700"/>
              <a:gd name="connsiteY4-224" fmla="*/ 967936 h 970537"/>
              <a:gd name="connsiteX5-225" fmla="*/ 12204700 w 12204700"/>
              <a:gd name="connsiteY5-226" fmla="*/ 9403 h 970537"/>
              <a:gd name="connsiteX6-227" fmla="*/ 10461748 w 12204700"/>
              <a:gd name="connsiteY6-228" fmla="*/ 0 h 970537"/>
              <a:gd name="connsiteX7-229" fmla="*/ 9987621 w 12204700"/>
              <a:gd name="connsiteY7-230" fmla="*/ 138602 h 970537"/>
              <a:gd name="connsiteX8-231" fmla="*/ 9572982 w 12204700"/>
              <a:gd name="connsiteY8-232" fmla="*/ 832543 h 970537"/>
              <a:gd name="connsiteX9-233" fmla="*/ 9344014 w 12204700"/>
              <a:gd name="connsiteY9-234" fmla="*/ 842338 h 970537"/>
              <a:gd name="connsiteX10-235" fmla="*/ 0 w 12204700"/>
              <a:gd name="connsiteY10-236" fmla="*/ 827824 h 970537"/>
              <a:gd name="connsiteX11-237" fmla="*/ 0 w 12204700"/>
              <a:gd name="connsiteY11-238" fmla="*/ 970537 h 970537"/>
              <a:gd name="connsiteX0-239" fmla="*/ 0 w 12204700"/>
              <a:gd name="connsiteY0-240" fmla="*/ 970537 h 970537"/>
              <a:gd name="connsiteX1-241" fmla="*/ 9969500 w 12204700"/>
              <a:gd name="connsiteY1-242" fmla="*/ 970537 h 970537"/>
              <a:gd name="connsiteX2-243" fmla="*/ 9969500 w 12204700"/>
              <a:gd name="connsiteY2-244" fmla="*/ 966356 h 970537"/>
              <a:gd name="connsiteX3-245" fmla="*/ 9987621 w 12204700"/>
              <a:gd name="connsiteY3-246" fmla="*/ 967936 h 970537"/>
              <a:gd name="connsiteX4-247" fmla="*/ 12204700 w 12204700"/>
              <a:gd name="connsiteY4-248" fmla="*/ 967936 h 970537"/>
              <a:gd name="connsiteX5-249" fmla="*/ 12204700 w 12204700"/>
              <a:gd name="connsiteY5-250" fmla="*/ 9403 h 970537"/>
              <a:gd name="connsiteX6-251" fmla="*/ 10461748 w 12204700"/>
              <a:gd name="connsiteY6-252" fmla="*/ 0 h 970537"/>
              <a:gd name="connsiteX7-253" fmla="*/ 10010481 w 12204700"/>
              <a:gd name="connsiteY7-254" fmla="*/ 92882 h 970537"/>
              <a:gd name="connsiteX8-255" fmla="*/ 9572982 w 12204700"/>
              <a:gd name="connsiteY8-256" fmla="*/ 832543 h 970537"/>
              <a:gd name="connsiteX9-257" fmla="*/ 9344014 w 12204700"/>
              <a:gd name="connsiteY9-258" fmla="*/ 842338 h 970537"/>
              <a:gd name="connsiteX10-259" fmla="*/ 0 w 12204700"/>
              <a:gd name="connsiteY10-260" fmla="*/ 827824 h 970537"/>
              <a:gd name="connsiteX11-261" fmla="*/ 0 w 12204700"/>
              <a:gd name="connsiteY11-262" fmla="*/ 970537 h 970537"/>
              <a:gd name="connsiteX0-263" fmla="*/ 0 w 12204700"/>
              <a:gd name="connsiteY0-264" fmla="*/ 970537 h 970537"/>
              <a:gd name="connsiteX1-265" fmla="*/ 9969500 w 12204700"/>
              <a:gd name="connsiteY1-266" fmla="*/ 970537 h 970537"/>
              <a:gd name="connsiteX2-267" fmla="*/ 9969500 w 12204700"/>
              <a:gd name="connsiteY2-268" fmla="*/ 966356 h 970537"/>
              <a:gd name="connsiteX3-269" fmla="*/ 9987621 w 12204700"/>
              <a:gd name="connsiteY3-270" fmla="*/ 967936 h 970537"/>
              <a:gd name="connsiteX4-271" fmla="*/ 12204700 w 12204700"/>
              <a:gd name="connsiteY4-272" fmla="*/ 967936 h 970537"/>
              <a:gd name="connsiteX5-273" fmla="*/ 12204700 w 12204700"/>
              <a:gd name="connsiteY5-274" fmla="*/ 9403 h 970537"/>
              <a:gd name="connsiteX6-275" fmla="*/ 10461748 w 12204700"/>
              <a:gd name="connsiteY6-276" fmla="*/ 0 h 970537"/>
              <a:gd name="connsiteX7-277" fmla="*/ 10002861 w 12204700"/>
              <a:gd name="connsiteY7-278" fmla="*/ 115742 h 970537"/>
              <a:gd name="connsiteX8-279" fmla="*/ 9572982 w 12204700"/>
              <a:gd name="connsiteY8-280" fmla="*/ 832543 h 970537"/>
              <a:gd name="connsiteX9-281" fmla="*/ 9344014 w 12204700"/>
              <a:gd name="connsiteY9-282" fmla="*/ 842338 h 970537"/>
              <a:gd name="connsiteX10-283" fmla="*/ 0 w 12204700"/>
              <a:gd name="connsiteY10-284" fmla="*/ 827824 h 970537"/>
              <a:gd name="connsiteX11-285" fmla="*/ 0 w 12204700"/>
              <a:gd name="connsiteY11-286" fmla="*/ 970537 h 970537"/>
              <a:gd name="connsiteX0-287" fmla="*/ 0 w 12204700"/>
              <a:gd name="connsiteY0-288" fmla="*/ 970537 h 970537"/>
              <a:gd name="connsiteX1-289" fmla="*/ 9969500 w 12204700"/>
              <a:gd name="connsiteY1-290" fmla="*/ 970537 h 970537"/>
              <a:gd name="connsiteX2-291" fmla="*/ 9969500 w 12204700"/>
              <a:gd name="connsiteY2-292" fmla="*/ 966356 h 970537"/>
              <a:gd name="connsiteX3-293" fmla="*/ 9987621 w 12204700"/>
              <a:gd name="connsiteY3-294" fmla="*/ 967936 h 970537"/>
              <a:gd name="connsiteX4-295" fmla="*/ 12204700 w 12204700"/>
              <a:gd name="connsiteY4-296" fmla="*/ 967936 h 970537"/>
              <a:gd name="connsiteX5-297" fmla="*/ 12204700 w 12204700"/>
              <a:gd name="connsiteY5-298" fmla="*/ 9403 h 970537"/>
              <a:gd name="connsiteX6-299" fmla="*/ 10461748 w 12204700"/>
              <a:gd name="connsiteY6-300" fmla="*/ 0 h 970537"/>
              <a:gd name="connsiteX7-301" fmla="*/ 10002861 w 12204700"/>
              <a:gd name="connsiteY7-302" fmla="*/ 115742 h 970537"/>
              <a:gd name="connsiteX8-303" fmla="*/ 9572982 w 12204700"/>
              <a:gd name="connsiteY8-304" fmla="*/ 832543 h 970537"/>
              <a:gd name="connsiteX9-305" fmla="*/ 9344014 w 12204700"/>
              <a:gd name="connsiteY9-306" fmla="*/ 842338 h 970537"/>
              <a:gd name="connsiteX10-307" fmla="*/ 0 w 12204700"/>
              <a:gd name="connsiteY10-308" fmla="*/ 827824 h 970537"/>
              <a:gd name="connsiteX11-309" fmla="*/ 0 w 12204700"/>
              <a:gd name="connsiteY11-310" fmla="*/ 970537 h 970537"/>
              <a:gd name="connsiteX0-311" fmla="*/ 0 w 12204700"/>
              <a:gd name="connsiteY0-312" fmla="*/ 970537 h 970537"/>
              <a:gd name="connsiteX1-313" fmla="*/ 9969500 w 12204700"/>
              <a:gd name="connsiteY1-314" fmla="*/ 970537 h 970537"/>
              <a:gd name="connsiteX2-315" fmla="*/ 9969500 w 12204700"/>
              <a:gd name="connsiteY2-316" fmla="*/ 966356 h 970537"/>
              <a:gd name="connsiteX3-317" fmla="*/ 9987621 w 12204700"/>
              <a:gd name="connsiteY3-318" fmla="*/ 967936 h 970537"/>
              <a:gd name="connsiteX4-319" fmla="*/ 12204700 w 12204700"/>
              <a:gd name="connsiteY4-320" fmla="*/ 967936 h 970537"/>
              <a:gd name="connsiteX5-321" fmla="*/ 12195175 w 12204700"/>
              <a:gd name="connsiteY5-322" fmla="*/ 28453 h 970537"/>
              <a:gd name="connsiteX6-323" fmla="*/ 10461748 w 12204700"/>
              <a:gd name="connsiteY6-324" fmla="*/ 0 h 970537"/>
              <a:gd name="connsiteX7-325" fmla="*/ 10002861 w 12204700"/>
              <a:gd name="connsiteY7-326" fmla="*/ 115742 h 970537"/>
              <a:gd name="connsiteX8-327" fmla="*/ 9572982 w 12204700"/>
              <a:gd name="connsiteY8-328" fmla="*/ 832543 h 970537"/>
              <a:gd name="connsiteX9-329" fmla="*/ 9344014 w 12204700"/>
              <a:gd name="connsiteY9-330" fmla="*/ 842338 h 970537"/>
              <a:gd name="connsiteX10-331" fmla="*/ 0 w 12204700"/>
              <a:gd name="connsiteY10-332" fmla="*/ 827824 h 970537"/>
              <a:gd name="connsiteX11-333" fmla="*/ 0 w 12204700"/>
              <a:gd name="connsiteY11-334" fmla="*/ 970537 h 970537"/>
              <a:gd name="connsiteX0-335" fmla="*/ 0 w 12204700"/>
              <a:gd name="connsiteY0-336" fmla="*/ 951487 h 951487"/>
              <a:gd name="connsiteX1-337" fmla="*/ 9969500 w 12204700"/>
              <a:gd name="connsiteY1-338" fmla="*/ 951487 h 951487"/>
              <a:gd name="connsiteX2-339" fmla="*/ 9969500 w 12204700"/>
              <a:gd name="connsiteY2-340" fmla="*/ 947306 h 951487"/>
              <a:gd name="connsiteX3-341" fmla="*/ 9987621 w 12204700"/>
              <a:gd name="connsiteY3-342" fmla="*/ 948886 h 951487"/>
              <a:gd name="connsiteX4-343" fmla="*/ 12204700 w 12204700"/>
              <a:gd name="connsiteY4-344" fmla="*/ 948886 h 951487"/>
              <a:gd name="connsiteX5-345" fmla="*/ 12195175 w 12204700"/>
              <a:gd name="connsiteY5-346" fmla="*/ 9403 h 951487"/>
              <a:gd name="connsiteX6-347" fmla="*/ 10433173 w 12204700"/>
              <a:gd name="connsiteY6-348" fmla="*/ 0 h 951487"/>
              <a:gd name="connsiteX7-349" fmla="*/ 10002861 w 12204700"/>
              <a:gd name="connsiteY7-350" fmla="*/ 96692 h 951487"/>
              <a:gd name="connsiteX8-351" fmla="*/ 9572982 w 12204700"/>
              <a:gd name="connsiteY8-352" fmla="*/ 813493 h 951487"/>
              <a:gd name="connsiteX9-353" fmla="*/ 9344014 w 12204700"/>
              <a:gd name="connsiteY9-354" fmla="*/ 823288 h 951487"/>
              <a:gd name="connsiteX10-355" fmla="*/ 0 w 12204700"/>
              <a:gd name="connsiteY10-356" fmla="*/ 808774 h 951487"/>
              <a:gd name="connsiteX11-357" fmla="*/ 0 w 12204700"/>
              <a:gd name="connsiteY11-358" fmla="*/ 951487 h 951487"/>
              <a:gd name="connsiteX0-359" fmla="*/ 0 w 12204700"/>
              <a:gd name="connsiteY0-360" fmla="*/ 951487 h 951487"/>
              <a:gd name="connsiteX1-361" fmla="*/ 9969500 w 12204700"/>
              <a:gd name="connsiteY1-362" fmla="*/ 951487 h 951487"/>
              <a:gd name="connsiteX2-363" fmla="*/ 9969500 w 12204700"/>
              <a:gd name="connsiteY2-364" fmla="*/ 947306 h 951487"/>
              <a:gd name="connsiteX3-365" fmla="*/ 9987621 w 12204700"/>
              <a:gd name="connsiteY3-366" fmla="*/ 948886 h 951487"/>
              <a:gd name="connsiteX4-367" fmla="*/ 12204700 w 12204700"/>
              <a:gd name="connsiteY4-368" fmla="*/ 948886 h 951487"/>
              <a:gd name="connsiteX5-369" fmla="*/ 12195175 w 12204700"/>
              <a:gd name="connsiteY5-370" fmla="*/ 9403 h 951487"/>
              <a:gd name="connsiteX6-371" fmla="*/ 10433173 w 12204700"/>
              <a:gd name="connsiteY6-372" fmla="*/ 0 h 951487"/>
              <a:gd name="connsiteX7-373" fmla="*/ 10002861 w 12204700"/>
              <a:gd name="connsiteY7-374" fmla="*/ 96692 h 951487"/>
              <a:gd name="connsiteX8-375" fmla="*/ 9572982 w 12204700"/>
              <a:gd name="connsiteY8-376" fmla="*/ 813493 h 951487"/>
              <a:gd name="connsiteX9-377" fmla="*/ 9344014 w 12204700"/>
              <a:gd name="connsiteY9-378" fmla="*/ 823288 h 951487"/>
              <a:gd name="connsiteX10-379" fmla="*/ 0 w 12204700"/>
              <a:gd name="connsiteY10-380" fmla="*/ 808774 h 951487"/>
              <a:gd name="connsiteX11-381" fmla="*/ 0 w 12204700"/>
              <a:gd name="connsiteY11-382" fmla="*/ 951487 h 951487"/>
              <a:gd name="connsiteX0-383" fmla="*/ 0 w 12204700"/>
              <a:gd name="connsiteY0-384" fmla="*/ 951487 h 951487"/>
              <a:gd name="connsiteX1-385" fmla="*/ 9969500 w 12204700"/>
              <a:gd name="connsiteY1-386" fmla="*/ 951487 h 951487"/>
              <a:gd name="connsiteX2-387" fmla="*/ 9969500 w 12204700"/>
              <a:gd name="connsiteY2-388" fmla="*/ 947306 h 951487"/>
              <a:gd name="connsiteX3-389" fmla="*/ 9987621 w 12204700"/>
              <a:gd name="connsiteY3-390" fmla="*/ 948886 h 951487"/>
              <a:gd name="connsiteX4-391" fmla="*/ 12204700 w 12204700"/>
              <a:gd name="connsiteY4-392" fmla="*/ 948886 h 951487"/>
              <a:gd name="connsiteX5-393" fmla="*/ 12195175 w 12204700"/>
              <a:gd name="connsiteY5-394" fmla="*/ 9403 h 951487"/>
              <a:gd name="connsiteX6-395" fmla="*/ 10433173 w 12204700"/>
              <a:gd name="connsiteY6-396" fmla="*/ 0 h 951487"/>
              <a:gd name="connsiteX7-397" fmla="*/ 10002861 w 12204700"/>
              <a:gd name="connsiteY7-398" fmla="*/ 125267 h 951487"/>
              <a:gd name="connsiteX8-399" fmla="*/ 9572982 w 12204700"/>
              <a:gd name="connsiteY8-400" fmla="*/ 813493 h 951487"/>
              <a:gd name="connsiteX9-401" fmla="*/ 9344014 w 12204700"/>
              <a:gd name="connsiteY9-402" fmla="*/ 823288 h 951487"/>
              <a:gd name="connsiteX10-403" fmla="*/ 0 w 12204700"/>
              <a:gd name="connsiteY10-404" fmla="*/ 808774 h 951487"/>
              <a:gd name="connsiteX11-405" fmla="*/ 0 w 12204700"/>
              <a:gd name="connsiteY11-406" fmla="*/ 951487 h 9514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45" y="connsiteY11-46"/>
              </a:cxn>
            </a:cxnLst>
            <a:rect l="l" t="t" r="r" b="b"/>
            <a:pathLst>
              <a:path w="12204700" h="951487">
                <a:moveTo>
                  <a:pt x="0" y="951487"/>
                </a:moveTo>
                <a:lnTo>
                  <a:pt x="9969500" y="951487"/>
                </a:lnTo>
                <a:lnTo>
                  <a:pt x="9969500" y="947306"/>
                </a:lnTo>
                <a:lnTo>
                  <a:pt x="9987621" y="948886"/>
                </a:lnTo>
                <a:lnTo>
                  <a:pt x="12204700" y="948886"/>
                </a:lnTo>
                <a:lnTo>
                  <a:pt x="12195175" y="9403"/>
                </a:lnTo>
                <a:lnTo>
                  <a:pt x="10433173" y="0"/>
                </a:lnTo>
                <a:cubicBezTo>
                  <a:pt x="10167583" y="9525"/>
                  <a:pt x="10128028" y="54556"/>
                  <a:pt x="10002861" y="125267"/>
                </a:cubicBezTo>
                <a:cubicBezTo>
                  <a:pt x="9799712" y="371979"/>
                  <a:pt x="9843928" y="529171"/>
                  <a:pt x="9572982" y="813493"/>
                </a:cubicBezTo>
                <a:lnTo>
                  <a:pt x="9344014" y="823288"/>
                </a:lnTo>
                <a:lnTo>
                  <a:pt x="0" y="808774"/>
                </a:lnTo>
                <a:lnTo>
                  <a:pt x="0" y="95148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>
            <p:custDataLst>
              <p:tags r:id="rId6"/>
            </p:custDataLst>
          </p:nvPr>
        </p:nvSpPr>
        <p:spPr>
          <a:xfrm rot="10800000" flipH="1">
            <a:off x="6350" y="280"/>
            <a:ext cx="12204700" cy="97053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4700" h="970537">
                <a:moveTo>
                  <a:pt x="0" y="970537"/>
                </a:moveTo>
                <a:lnTo>
                  <a:pt x="9969500" y="970537"/>
                </a:lnTo>
                <a:lnTo>
                  <a:pt x="9969500" y="966356"/>
                </a:lnTo>
                <a:lnTo>
                  <a:pt x="9987621" y="967936"/>
                </a:lnTo>
                <a:lnTo>
                  <a:pt x="12204700" y="967936"/>
                </a:lnTo>
                <a:lnTo>
                  <a:pt x="12204700" y="9403"/>
                </a:lnTo>
                <a:lnTo>
                  <a:pt x="10461748" y="0"/>
                </a:lnTo>
                <a:cubicBezTo>
                  <a:pt x="10158058" y="0"/>
                  <a:pt x="10044208" y="83131"/>
                  <a:pt x="9987621" y="169082"/>
                </a:cubicBezTo>
                <a:cubicBezTo>
                  <a:pt x="9828015" y="459337"/>
                  <a:pt x="9802925" y="596844"/>
                  <a:pt x="9608179" y="797346"/>
                </a:cubicBezTo>
                <a:lnTo>
                  <a:pt x="9576243" y="827824"/>
                </a:lnTo>
                <a:lnTo>
                  <a:pt x="0" y="827824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2594610" y="3102610"/>
            <a:ext cx="7021195" cy="3810"/>
          </a:xfrm>
          <a:prstGeom prst="line">
            <a:avLst/>
          </a:prstGeom>
          <a:ln>
            <a:solidFill>
              <a:srgbClr val="0B407B">
                <a:alpha val="7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微信图片_20210614130321"/>
          <p:cNvPicPr>
            <a:picLocks noChangeAspect="1"/>
          </p:cNvPicPr>
          <p:nvPr/>
        </p:nvPicPr>
        <p:blipFill>
          <a:blip r:embed="rId7"/>
          <a:srcRect t="39964"/>
          <a:stretch>
            <a:fillRect/>
          </a:stretch>
        </p:blipFill>
        <p:spPr>
          <a:xfrm>
            <a:off x="205105" y="6094095"/>
            <a:ext cx="3624580" cy="59626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8"/>
            </p:custDataLst>
          </p:nvPr>
        </p:nvSpPr>
        <p:spPr>
          <a:xfrm>
            <a:off x="-12700" y="596401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395914" y="327522"/>
                  <a:pt x="7735323" y="741115"/>
                </a:cubicBezTo>
                <a:lnTo>
                  <a:pt x="7808201" y="81778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13" name="图片 12" descr="logo源文件学院名称和英文-20210727 -白色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255" y="6059170"/>
            <a:ext cx="5234940" cy="737870"/>
          </a:xfrm>
          <a:prstGeom prst="rect">
            <a:avLst/>
          </a:prstGeom>
        </p:spPr>
      </p:pic>
      <p:sp>
        <p:nvSpPr>
          <p:cNvPr id="1048597" name="文本框 2"/>
          <p:cNvSpPr txBox="1"/>
          <p:nvPr/>
        </p:nvSpPr>
        <p:spPr>
          <a:xfrm>
            <a:off x="2124075" y="1928495"/>
            <a:ext cx="792480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专题八</a:t>
            </a:r>
            <a:r>
              <a:rPr lang="en-US" altLang="zh-CN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</a:t>
            </a:r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终身学习与职业发展</a:t>
            </a:r>
            <a:endParaRPr lang="zh-CN" altLang="en-US" sz="44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                                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立足当下</a:t>
            </a:r>
            <a:r>
              <a:rPr lang="en-US" altLang="zh-CN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·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规划未来</a:t>
            </a:r>
            <a:r>
              <a:rPr lang="en-US" altLang="zh-CN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·</a:t>
            </a:r>
            <a:r>
              <a:rPr lang="zh-CN" altLang="en-US" sz="2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持续成长</a:t>
            </a:r>
            <a:endParaRPr lang="zh-CN" altLang="en-US" sz="24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48594" name="文本框 41"/>
          <p:cNvSpPr txBox="1"/>
          <p:nvPr/>
        </p:nvSpPr>
        <p:spPr>
          <a:xfrm>
            <a:off x="4305300" y="3589020"/>
            <a:ext cx="360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任课教师：</a:t>
            </a:r>
            <a:r>
              <a:rPr 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三、持续提升学习能力的策略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追求极致的质量意识：如机械制造专业追求微米级精度，中餐烹饪专业打磨菜品色香味形。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持续改进的创新思维：像蔡伦改良造纸术般，在专业领域不断优化方案，如电子信息专业改进电路设计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8555" y="462280"/>
            <a:ext cx="48209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（一）以工匠精神筑基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责任意识的内化：如护理专业严谨学习操作技能，建筑工程专业重视施工细节，关乎生命与安全。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形成团队协作的系统思维：如技能大赛团队分工协作，电子商务网店运营各环节配合提升效益。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8555" y="462280"/>
            <a:ext cx="48209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（二）以职业价值观立身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培养技术跟踪与前瞻能力：如新能源汽车专业关注电池技术革新与自动驾驶发展趋势。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提高自主知识管理能力：如计算机网络专业建立知识框架，定期评估补充薄弱环节。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8555" y="462280"/>
            <a:ext cx="48209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（三）以可持续学习为翼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四、职业发展与就业形势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传统行业智能化改造，新兴产业（数字经济、绿色能源等）释放大量高质量岗位，如人工智能岗位需求年增</a:t>
            </a:r>
            <a:r>
              <a:rPr lang="en-US" altLang="zh-CN" sz="2400" b="1">
                <a:solidFill>
                  <a:schemeClr val="tx1"/>
                </a:solidFill>
              </a:rPr>
              <a:t>20%</a:t>
            </a:r>
            <a:r>
              <a:rPr lang="zh-CN" altLang="en-US" sz="2400" b="1">
                <a:solidFill>
                  <a:schemeClr val="tx1"/>
                </a:solidFill>
              </a:rPr>
              <a:t>以上。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2400" b="1">
                <a:solidFill>
                  <a:schemeClr val="tx1"/>
                </a:solidFill>
              </a:rPr>
              <a:t>2025</a:t>
            </a:r>
            <a:r>
              <a:rPr lang="zh-CN" altLang="en-US" sz="2400" b="1">
                <a:solidFill>
                  <a:schemeClr val="tx1"/>
                </a:solidFill>
              </a:rPr>
              <a:t>年高校毕业生达</a:t>
            </a:r>
            <a:r>
              <a:rPr lang="en-US" altLang="zh-CN" sz="2400" b="1">
                <a:solidFill>
                  <a:schemeClr val="tx1"/>
                </a:solidFill>
              </a:rPr>
              <a:t>1222</a:t>
            </a:r>
            <a:r>
              <a:rPr lang="zh-CN" altLang="en-US" sz="2400" b="1">
                <a:solidFill>
                  <a:schemeClr val="tx1"/>
                </a:solidFill>
              </a:rPr>
              <a:t>万人，跨学科、有实践经验的毕业生更具优势，校企联合培养项目毕业生就业满意度高。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（一）就业市场结构性变化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企业从单一学历评价转向综合素质评估，软实力（解决问题、团队协作等）成重要考量。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新兴行业薪酬高于传统行业</a:t>
            </a:r>
            <a:r>
              <a:rPr lang="en-US" altLang="zh-CN" sz="2400" b="1">
                <a:solidFill>
                  <a:schemeClr val="tx1"/>
                </a:solidFill>
              </a:rPr>
              <a:t>20%-30%</a:t>
            </a:r>
            <a:r>
              <a:rPr lang="zh-CN" altLang="en-US" sz="2400" b="1">
                <a:solidFill>
                  <a:schemeClr val="tx1"/>
                </a:solidFill>
              </a:rPr>
              <a:t>，灵活就业、创新创业成多元选择。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（二）人才需求标准升级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（三）灵活就业新趋势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8475" y="1141095"/>
          <a:ext cx="11403330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2285"/>
                <a:gridCol w="5821045"/>
              </a:tblGrid>
              <a:tr h="487045"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机遇</a:t>
                      </a:r>
                      <a:endParaRPr lang="zh-CN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挑战</a:t>
                      </a:r>
                      <a:endParaRPr lang="zh-CN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电商、软件等专业适配灵活岗位，收入可观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需快速适应不同项目与场景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6405"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接触多项目客户，拓宽视野积累人脉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自我管理要求高，易效率低下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为创业积累经验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稳定性差，社会保障不完善</a:t>
                      </a:r>
                      <a:endParaRPr 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五、职业发展的策略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信息收集渠道：官方报告与数据库（</a:t>
            </a:r>
            <a:r>
              <a:rPr lang="en-US" altLang="zh-CN" sz="2400" b="1">
                <a:solidFill>
                  <a:schemeClr val="tx1"/>
                </a:solidFill>
              </a:rPr>
              <a:t>CNNIC</a:t>
            </a:r>
            <a:r>
              <a:rPr lang="zh-CN" altLang="en-US" sz="2400" b="1">
                <a:solidFill>
                  <a:schemeClr val="tx1"/>
                </a:solidFill>
              </a:rPr>
              <a:t>报告）、招聘平台大数据（分析岗位技能要求）、社交媒体与行业论坛（获取一手经验）。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实践体验：实习实训了解业务流程、企业参观与专家讲座拓宽视野、行业赛事锻炼技能结识人才。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动态跟踪：关注政策法规变化（如新能源汽车补贴政策）、技术革新与市场趋势（如</a:t>
            </a:r>
            <a:r>
              <a:rPr lang="en-US" altLang="zh-CN" sz="2400" b="1">
                <a:solidFill>
                  <a:schemeClr val="tx1"/>
                </a:solidFill>
              </a:rPr>
              <a:t>AI</a:t>
            </a:r>
            <a:r>
              <a:rPr lang="zh-CN" altLang="en-US" sz="2400" b="1">
                <a:solidFill>
                  <a:schemeClr val="tx1"/>
                </a:solidFill>
              </a:rPr>
              <a:t>应用场景）。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（一）建立行业认知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3" indent="0" algn="just" eaLnBrk="0" hangingPunct="0">
              <a:lnSpc>
                <a:spcPct val="156000"/>
              </a:lnSpc>
              <a:spcAft>
                <a:spcPts val="0"/>
              </a:spcAft>
              <a:buNone/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能正确说出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职业认证的重要性、分类及在校考证优势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。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lvl="3"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能阐述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终身学习的内涵、核心及意义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 kern="100" dirty="0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能概括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学历提升的主要途径和职业发展的策略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能力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根据职业目标选择合适的职业认证；具备初步的职业发展规划能力</a:t>
            </a:r>
            <a:r>
              <a:rPr lang="zh-CN" altLang="zh-CN" sz="24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2400" b="1" kern="1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2.能够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结合自身情况制定简单的终身学习计划</a:t>
            </a:r>
            <a:endParaRPr lang="zh-CN" altLang="en-US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情感、态度、价值观目标：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1.树立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终身学习的理念，培养积极的职业发展意识，激发提升自身竞争力的主动性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081" y="6581624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科学测评：如</a:t>
            </a:r>
            <a:r>
              <a:rPr lang="en-US" altLang="zh-CN" sz="2400" b="1">
                <a:solidFill>
                  <a:schemeClr val="tx1"/>
                </a:solidFill>
              </a:rPr>
              <a:t>MBTI</a:t>
            </a:r>
            <a:r>
              <a:rPr lang="zh-CN" altLang="en-US" sz="2400" b="1">
                <a:solidFill>
                  <a:schemeClr val="tx1"/>
                </a:solidFill>
              </a:rPr>
              <a:t>性格测试匹配专业学习，</a:t>
            </a:r>
            <a:r>
              <a:rPr lang="en-US" altLang="zh-CN" sz="2400" b="1">
                <a:solidFill>
                  <a:schemeClr val="tx1"/>
                </a:solidFill>
              </a:rPr>
              <a:t>ISTJ</a:t>
            </a:r>
            <a:r>
              <a:rPr lang="zh-CN" altLang="en-US" sz="2400" b="1">
                <a:solidFill>
                  <a:schemeClr val="tx1"/>
                </a:solidFill>
              </a:rPr>
              <a:t>型适合精密操作类专业。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动态能力提升计划：如动漫设计专业强化软件操作，参与比赛提升创作力。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个性化目标设定：短期掌握核心技能、中期获职业资格证、长期成行业专家或管理人才。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（二）找准自我定位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六、职业认证与继续教育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提高综合竞争力：华为</a:t>
            </a:r>
            <a:r>
              <a:rPr lang="en-US" altLang="zh-CN" sz="2400" b="1">
                <a:solidFill>
                  <a:schemeClr val="tx1"/>
                </a:solidFill>
              </a:rPr>
              <a:t>ICT</a:t>
            </a:r>
            <a:r>
              <a:rPr lang="zh-CN" altLang="en-US" sz="2400" b="1">
                <a:solidFill>
                  <a:schemeClr val="tx1"/>
                </a:solidFill>
              </a:rPr>
              <a:t>学院认证优先就业，</a:t>
            </a:r>
            <a:r>
              <a:rPr lang="en-US" altLang="zh-CN" sz="2400" b="1">
                <a:solidFill>
                  <a:schemeClr val="tx1"/>
                </a:solidFill>
              </a:rPr>
              <a:t>BIM</a:t>
            </a:r>
            <a:r>
              <a:rPr lang="zh-CN" altLang="en-US" sz="2400" b="1">
                <a:solidFill>
                  <a:schemeClr val="tx1"/>
                </a:solidFill>
              </a:rPr>
              <a:t>认证拓宽至智慧城市领域。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实现个人价值：政策支持职业技能等级证书制度，比亚迪认证者参与核心研发，</a:t>
            </a:r>
            <a:r>
              <a:rPr lang="en-US" altLang="zh-CN" sz="2400" b="1">
                <a:solidFill>
                  <a:schemeClr val="tx1"/>
                </a:solidFill>
              </a:rPr>
              <a:t>80%</a:t>
            </a:r>
            <a:r>
              <a:rPr lang="zh-CN" altLang="en-US" sz="2400" b="1">
                <a:solidFill>
                  <a:schemeClr val="tx1"/>
                </a:solidFill>
              </a:rPr>
              <a:t>工业机器人认证者三年内晋升主管。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加薪晋升：持证毕业生起薪高</a:t>
            </a:r>
            <a:r>
              <a:rPr lang="en-US" altLang="zh-CN" sz="2400" b="1">
                <a:solidFill>
                  <a:schemeClr val="tx1"/>
                </a:solidFill>
              </a:rPr>
              <a:t>28%</a:t>
            </a:r>
            <a:r>
              <a:rPr lang="zh-CN" altLang="en-US" sz="2400" b="1">
                <a:solidFill>
                  <a:schemeClr val="tx1"/>
                </a:solidFill>
              </a:rPr>
              <a:t>，国家电网、字节跳动等企业薪酬向认证倾斜。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助力考公：持证岗位竞争比低，如消防设施操作员优先进入应急系统。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（一）职业认证的重要性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（二）职业认证分类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8475" y="1141095"/>
          <a:ext cx="11403330" cy="182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4958730"/>
                <a:gridCol w="3853800"/>
              </a:tblGrid>
              <a:tr h="4870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类型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定义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示例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通用技能证书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多领域适用的基础性技能证明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英语四六级、计算机等级考试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640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职业资格证书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行业准入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能力证明，分准入类与水平类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教师资格证、注册电气工程师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职业技能等级证书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分级证明特定技能水平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保健按摩师（五级至一级）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22866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费用低：低于社会机构收费，节约成本用于学习拓展。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等级优：学校提供系统晋升通道，政策支持直接考中高级证书。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方便快捷：学校提供一站式服务、培训课程与设施，学习时间集中氛围好。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（三）在校考证优势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347085" y="462280"/>
            <a:ext cx="552640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（四）学历提升途径</a:t>
            </a:r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  <a:p>
            <a:pPr algn="ctr"/>
            <a:endParaRPr lang="zh-CN" altLang="en-US" sz="3200" b="1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8475" y="1141095"/>
          <a:ext cx="11403330" cy="2612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50"/>
                <a:gridCol w="4977780"/>
                <a:gridCol w="3853800"/>
              </a:tblGrid>
              <a:tr h="4870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途径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特点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优势</a:t>
                      </a:r>
                      <a:endParaRPr lang="zh-CN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自考专本衔接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无入学考，课程互认，统考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校考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灵活省钱，获两证，拓宽就业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640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自考网络助学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线上学习，沟通课需线上考核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资源优质，成本低，个性化学习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成人函授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自学为主，集中面授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灵活低成本，学历国家承认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  <a:tr h="445135"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统招专升本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应届统考，全日制学习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CN" sz="2000">
                          <a:latin typeface="微软雅黑" panose="020B0503020204020204" charset="-122"/>
                          <a:ea typeface="微软雅黑" panose="020B0503020204020204" charset="-122"/>
                        </a:rPr>
                        <a:t>含金量高，资源丰富，政策支持大</a:t>
                      </a:r>
                      <a:endParaRPr lang="zh-CN" sz="20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38100" marB="19050" anchor="t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1145" y="2599690"/>
            <a:ext cx="10650220" cy="702310"/>
          </a:xfrm>
          <a:prstGeom prst="rect">
            <a:avLst/>
          </a:prstGeom>
          <a:gradFill>
            <a:gsLst>
              <a:gs pos="0">
                <a:schemeClr val="accent4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no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终身学习是成长的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底色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，职业认证与学历提升是发展的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阶梯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endParaRPr lang="en-US" altLang="zh-CN" sz="2800" b="1">
              <a:solidFill>
                <a:schemeClr val="tx1"/>
              </a:solidFill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28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265" y="3660775"/>
            <a:ext cx="10942320" cy="713105"/>
          </a:xfrm>
          <a:prstGeom prst="rect">
            <a:avLst/>
          </a:prstGeom>
          <a:gradFill>
            <a:gsLst>
              <a:gs pos="0">
                <a:schemeClr val="accent6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noAutofit/>
          </a:bodyPr>
          <a:p>
            <a:pPr indent="0" algn="r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立足当下，规划路径，主动提升，在竞争中把握机遇，实现人生价值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342900" indent="0" algn="r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71825" y="2644140"/>
            <a:ext cx="5549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 谢 聆 听 ！</a:t>
            </a:r>
            <a:endParaRPr lang="zh-CN" altLang="en-US" sz="8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1214" y="3398849"/>
            <a:ext cx="5830484" cy="1729105"/>
          </a:xfrm>
          <a:prstGeom prst="rect">
            <a:avLst/>
          </a:prstGeom>
          <a:noFill/>
          <a:ln w="9525">
            <a:noFill/>
          </a:ln>
        </p:spPr>
        <p:txBody>
          <a:bodyPr wrap="square" lIns="68558" tIns="34277" rIns="68558" bIns="34277" anchor="t" anchorCtr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14694" y="1376425"/>
            <a:ext cx="9299758" cy="3924843"/>
            <a:chOff x="1043459" y="1619122"/>
            <a:chExt cx="7559675" cy="3394574"/>
          </a:xfrm>
        </p:grpSpPr>
        <p:sp>
          <p:nvSpPr>
            <p:cNvPr id="38923" name="Text Box 1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627784" y="1987818"/>
              <a:ext cx="5688012" cy="4618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职业认证的重要性、分类及在校考证优势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924" name="Text Box 1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627784" y="3884295"/>
              <a:ext cx="5975350" cy="398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1.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职业认证的重要性、分类及在校考证优势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grpSp>
          <p:nvGrpSpPr>
            <p:cNvPr id="38934" name="Group 22"/>
            <p:cNvGrpSpPr/>
            <p:nvPr/>
          </p:nvGrpSpPr>
          <p:grpSpPr bwMode="auto">
            <a:xfrm>
              <a:off x="1043459" y="1619122"/>
              <a:ext cx="1423987" cy="1439862"/>
              <a:chOff x="1066" y="1253"/>
              <a:chExt cx="897" cy="907"/>
            </a:xfrm>
            <a:solidFill>
              <a:srgbClr val="FF0000"/>
            </a:solidFill>
          </p:grpSpPr>
          <p:sp>
            <p:nvSpPr>
              <p:cNvPr id="38927" name="AutoShape 15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gray">
              <a:xfrm>
                <a:off x="1066" y="1253"/>
                <a:ext cx="897" cy="907"/>
              </a:xfrm>
              <a:prstGeom prst="roundRect">
                <a:avLst>
                  <a:gd name="adj" fmla="val 11921"/>
                </a:avLst>
              </a:prstGeom>
              <a:grpFill/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 b="1" noProof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8" name="Freeform 16"/>
              <p:cNvSpPr/>
              <p:nvPr>
                <p:custDataLst>
                  <p:tags r:id="rId5"/>
                </p:custDataLst>
              </p:nvPr>
            </p:nvSpPr>
            <p:spPr bwMode="gray">
              <a:xfrm>
                <a:off x="1122" y="1311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9" name="Text Box 17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gray">
              <a:xfrm>
                <a:off x="1191" y="1485"/>
                <a:ext cx="631" cy="452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本章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重点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38946" name="Group 34"/>
            <p:cNvGrpSpPr/>
            <p:nvPr/>
          </p:nvGrpSpPr>
          <p:grpSpPr bwMode="auto">
            <a:xfrm>
              <a:off x="1043459" y="3542083"/>
              <a:ext cx="1366837" cy="1471613"/>
              <a:chOff x="3923" y="1207"/>
              <a:chExt cx="861" cy="927"/>
            </a:xfrm>
            <a:solidFill>
              <a:srgbClr val="00B050"/>
            </a:solidFill>
          </p:grpSpPr>
          <p:grpSp>
            <p:nvGrpSpPr>
              <p:cNvPr id="38930" name="Group 18"/>
              <p:cNvGrpSpPr/>
              <p:nvPr/>
            </p:nvGrpSpPr>
            <p:grpSpPr bwMode="auto">
              <a:xfrm>
                <a:off x="3923" y="1207"/>
                <a:ext cx="861" cy="927"/>
                <a:chOff x="884" y="2795"/>
                <a:chExt cx="861" cy="927"/>
              </a:xfrm>
              <a:grpFill/>
            </p:grpSpPr>
            <p:sp>
              <p:nvSpPr>
                <p:cNvPr id="38931" name="AutoShape 19"/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gray">
                <a:xfrm>
                  <a:off x="884" y="2795"/>
                  <a:ext cx="861" cy="927"/>
                </a:xfrm>
                <a:prstGeom prst="roundRect">
                  <a:avLst>
                    <a:gd name="adj" fmla="val 11921"/>
                  </a:avLst>
                </a:prstGeom>
                <a:grpFill/>
                <a:ln w="38100">
                  <a:solidFill>
                    <a:schemeClr val="bg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2400" b="1" noProof="1">
                    <a:solidFill>
                      <a:srgbClr val="0000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932" name="Text Box 20"/>
                <p:cNvSpPr txBox="1"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gray">
                <a:xfrm>
                  <a:off x="1005" y="3036"/>
                  <a:ext cx="635" cy="45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本章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难点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8933" name="Freeform 21"/>
              <p:cNvSpPr/>
              <p:nvPr>
                <p:custDataLst>
                  <p:tags r:id="rId9"/>
                </p:custDataLst>
              </p:nvPr>
            </p:nvSpPr>
            <p:spPr bwMode="gray">
              <a:xfrm>
                <a:off x="3969" y="1253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2081" y="6572738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一、终身学习的内涵与核心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1.</a:t>
            </a:r>
            <a:r>
              <a:rPr lang="zh-CN" altLang="en-US" sz="2400" b="1">
                <a:solidFill>
                  <a:schemeClr val="tx1"/>
                </a:solidFill>
              </a:rPr>
              <a:t>定义：打破时空限制的终身有意义学习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2.</a:t>
            </a:r>
            <a:r>
              <a:rPr lang="zh-CN" altLang="en-US" sz="2400" b="1">
                <a:solidFill>
                  <a:schemeClr val="tx1"/>
                </a:solidFill>
              </a:rPr>
              <a:t>概念发展：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国际：</a:t>
            </a:r>
            <a:r>
              <a:rPr lang="en-US" altLang="zh-CN" sz="2400" b="1">
                <a:solidFill>
                  <a:schemeClr val="tx1"/>
                </a:solidFill>
              </a:rPr>
              <a:t>20</a:t>
            </a:r>
            <a:r>
              <a:rPr lang="zh-CN" altLang="en-US" sz="2400" b="1">
                <a:solidFill>
                  <a:schemeClr val="tx1"/>
                </a:solidFill>
              </a:rPr>
              <a:t>世纪</a:t>
            </a:r>
            <a:r>
              <a:rPr lang="en-US" altLang="zh-CN" sz="2400" b="1">
                <a:solidFill>
                  <a:schemeClr val="tx1"/>
                </a:solidFill>
              </a:rPr>
              <a:t>60</a:t>
            </a:r>
            <a:r>
              <a:rPr lang="zh-CN" altLang="en-US" sz="2400" b="1">
                <a:solidFill>
                  <a:schemeClr val="tx1"/>
                </a:solidFill>
              </a:rPr>
              <a:t>年代起步，</a:t>
            </a:r>
            <a:r>
              <a:rPr lang="en-US" altLang="zh-CN" sz="2400" b="1">
                <a:solidFill>
                  <a:schemeClr val="tx1"/>
                </a:solidFill>
              </a:rPr>
              <a:t>1972</a:t>
            </a:r>
            <a:r>
              <a:rPr lang="zh-CN" altLang="en-US" sz="2400" b="1">
                <a:solidFill>
                  <a:schemeClr val="tx1"/>
                </a:solidFill>
              </a:rPr>
              <a:t>年《学会生存》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国内：</a:t>
            </a:r>
            <a:r>
              <a:rPr lang="en-US" altLang="zh-CN" sz="2400" b="1">
                <a:solidFill>
                  <a:schemeClr val="tx1"/>
                </a:solidFill>
              </a:rPr>
              <a:t>1999</a:t>
            </a:r>
            <a:r>
              <a:rPr lang="zh-CN" altLang="en-US" sz="2400" b="1">
                <a:solidFill>
                  <a:schemeClr val="tx1"/>
                </a:solidFill>
              </a:rPr>
              <a:t>年《面向</a:t>
            </a:r>
            <a:r>
              <a:rPr lang="en-US" altLang="zh-CN" sz="2400" b="1">
                <a:solidFill>
                  <a:schemeClr val="tx1"/>
                </a:solidFill>
              </a:rPr>
              <a:t>21</a:t>
            </a:r>
            <a:r>
              <a:rPr lang="zh-CN" altLang="en-US" sz="2400" b="1">
                <a:solidFill>
                  <a:schemeClr val="tx1"/>
                </a:solidFill>
              </a:rPr>
              <a:t>世纪教育振兴行动计划》首提体系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类型：正规学习（如学历教育）、非正规学习（如在线课程）、非正式学习（如职场经验）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040" y="462280"/>
            <a:ext cx="569023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</a:t>
            </a:r>
            <a:r>
              <a:rPr lang="zh-CN" altLang="en-US" sz="3200" b="1"/>
              <a:t>一）终身学习的内涵</a:t>
            </a:r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78555" y="462280"/>
            <a:ext cx="48209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（二）终身学习的核心</a:t>
            </a:r>
            <a:endParaRPr lang="zh-CN" altLang="en-US" sz="3200" b="1"/>
          </a:p>
          <a:p>
            <a:pPr algn="ctr"/>
            <a:endParaRPr lang="zh-CN" altLang="en-US" sz="3200" b="1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8475" y="1141095"/>
          <a:ext cx="11403330" cy="494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8815"/>
                <a:gridCol w="8184515"/>
              </a:tblGrid>
              <a:tr h="4870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核心要素</a:t>
                      </a:r>
                      <a:endParaRPr lang="zh-CN" sz="20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  <a:endParaRPr lang="zh-CN" sz="2000" b="1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明确目标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制订清晰的长短期学习计划，确保方向明确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640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保持好奇心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探索新领域，拓展知识边界，提升综合素质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持续输入知识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通过阅读书籍、文章或行业资讯，保持知识更新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77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系统化学习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利用在线课程、讲座、社群等平台深度学习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实践与分享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应用所学内容并分享，巩固理解并获得反馈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640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定期反思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总结经验，优化学习方法与方向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77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学习网络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与同行建立联系，获取反馈，拓宽视野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微习惯培养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每天学习</a:t>
                      </a:r>
                      <a:r>
                        <a:rPr lang="en-US" altLang="zh-CN" sz="20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</a:t>
                      </a: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分钟，逐步积累知识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640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跨学科学习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打破学科界限，激发创新思维，促进知识融合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  <a:tr h="4451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高效管理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0" spc="120">
                          <a:latin typeface="微软雅黑" panose="020B0503020204020204" charset="-122"/>
                          <a:ea typeface="微软雅黑" panose="020B0503020204020204" charset="-122"/>
                        </a:rPr>
                        <a:t>借助技术工具提升知识管理效率</a:t>
                      </a:r>
                      <a:endParaRPr lang="zh-CN" sz="2000" b="0" spc="12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二、终身学习的意义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庄子</a:t>
            </a:r>
            <a:r>
              <a:rPr lang="en-US" altLang="zh-CN" sz="2400" b="1">
                <a:solidFill>
                  <a:schemeClr val="tx1"/>
                </a:solidFill>
              </a:rPr>
              <a:t>“</a:t>
            </a:r>
            <a:r>
              <a:rPr lang="zh-CN" altLang="en-US" sz="2400" b="1">
                <a:solidFill>
                  <a:schemeClr val="tx1"/>
                </a:solidFill>
              </a:rPr>
              <a:t>吾生也有涯，而知也无涯</a:t>
            </a:r>
            <a:r>
              <a:rPr lang="en-US" altLang="zh-CN" sz="2400" b="1">
                <a:solidFill>
                  <a:schemeClr val="tx1"/>
                </a:solidFill>
              </a:rPr>
              <a:t>”</a:t>
            </a:r>
            <a:r>
              <a:rPr lang="zh-CN" altLang="en-US" sz="2400" b="1">
                <a:solidFill>
                  <a:schemeClr val="tx1"/>
                </a:solidFill>
              </a:rPr>
              <a:t>揭示知识无限与人生有限的矛盾，终身学习是化解关键。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促进职业发展：如人工智能领域从业者需不断学习以紧跟技术迭代。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丰富精神世界：培养兴趣爱好，滋养心灵，拥有充实精神生活。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推动社会公平：打破阶层固化壁垒，社区教育、老年大学等平台提供平等学习机会。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8555" y="462280"/>
            <a:ext cx="48209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（一）助力实现人生价值</a:t>
            </a:r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人才可持续发展本质：通过系统性人力资本投入与生态化模式培育，确保人才资源代际传承与动态更新。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加里</a:t>
            </a:r>
            <a:r>
              <a:rPr lang="en-US" altLang="zh-CN" sz="2400" b="1">
                <a:solidFill>
                  <a:schemeClr val="tx1"/>
                </a:solidFill>
              </a:rPr>
              <a:t>·</a:t>
            </a:r>
            <a:r>
              <a:rPr lang="zh-CN" altLang="en-US" sz="2400" b="1">
                <a:solidFill>
                  <a:schemeClr val="tx1"/>
                </a:solidFill>
              </a:rPr>
              <a:t>贝克尔</a:t>
            </a:r>
            <a:r>
              <a:rPr lang="en-US" altLang="zh-CN" sz="2400" b="1">
                <a:solidFill>
                  <a:schemeClr val="tx1"/>
                </a:solidFill>
              </a:rPr>
              <a:t>“</a:t>
            </a:r>
            <a:r>
              <a:rPr lang="zh-CN" altLang="en-US" sz="2400" b="1">
                <a:solidFill>
                  <a:schemeClr val="tx1"/>
                </a:solidFill>
              </a:rPr>
              <a:t>人力资本复利效应</a:t>
            </a:r>
            <a:r>
              <a:rPr lang="en-US" altLang="zh-CN" sz="2400" b="1">
                <a:solidFill>
                  <a:schemeClr val="tx1"/>
                </a:solidFill>
              </a:rPr>
              <a:t>”</a:t>
            </a:r>
            <a:r>
              <a:rPr lang="zh-CN" altLang="en-US" sz="2400" b="1">
                <a:solidFill>
                  <a:schemeClr val="tx1"/>
                </a:solidFill>
              </a:rPr>
              <a:t>：个体知识存量持续增值。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人才发展阶段：基础教育奠基</a:t>
            </a:r>
            <a:r>
              <a:rPr lang="en-US" altLang="en-US" sz="2400" b="1">
                <a:solidFill>
                  <a:schemeClr val="tx1"/>
                </a:solidFill>
              </a:rPr>
              <a:t>→</a:t>
            </a:r>
            <a:r>
              <a:rPr lang="zh-CN" altLang="en-US" sz="2400" b="1">
                <a:solidFill>
                  <a:schemeClr val="tx1"/>
                </a:solidFill>
              </a:rPr>
              <a:t>专业深化</a:t>
            </a:r>
            <a:r>
              <a:rPr lang="en-US" altLang="en-US" sz="2400" b="1">
                <a:solidFill>
                  <a:schemeClr val="tx1"/>
                </a:solidFill>
              </a:rPr>
              <a:t>→</a:t>
            </a:r>
            <a:r>
              <a:rPr lang="zh-CN" altLang="en-US" sz="2400" b="1">
                <a:solidFill>
                  <a:schemeClr val="tx1"/>
                </a:solidFill>
              </a:rPr>
              <a:t>关键期突破与平台期跨越。</a:t>
            </a:r>
            <a:endParaRPr lang="zh-CN" altLang="en-US" sz="2400" b="1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tx1"/>
                </a:solidFill>
              </a:rPr>
              <a:t>社会环境影响：开放包容环境助力人才发展，个人需通过终身学习实现可持续发展。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9215" y="462280"/>
            <a:ext cx="6890385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200" b="1"/>
              <a:t>（二）为人才可持续发展提供支撑</a:t>
            </a:r>
            <a:endParaRPr lang="zh-CN" altLang="en-US" sz="3200" b="1"/>
          </a:p>
          <a:p>
            <a:pPr algn="ctr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FILL_FORE_SCHEMECOLOR_INDEX_BRIGHTNESS" val="-0.5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1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2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3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4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5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6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7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TABLE_ENDDRAG_ORIGIN_RECT" val="897*389"/>
  <p:tag name="TABLE_ENDDRAG_RECT" val="39*89*897*389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TABLE_ENDDRAG_ORIGIN_RECT" val="897*389"/>
  <p:tag name="TABLE_ENDDRAG_RECT" val="39*89*897*389"/>
</p:tagLst>
</file>

<file path=ppt/tags/tag81.xml><?xml version="1.0" encoding="utf-8"?>
<p:tagLst xmlns:p="http://schemas.openxmlformats.org/presentationml/2006/main">
  <p:tag name="TABLE_ENDDRAG_ORIGIN_RECT" val="897*389"/>
  <p:tag name="TABLE_ENDDRAG_RECT" val="39*89*897*389"/>
</p:tagLst>
</file>

<file path=ppt/tags/tag82.xml><?xml version="1.0" encoding="utf-8"?>
<p:tagLst xmlns:p="http://schemas.openxmlformats.org/presentationml/2006/main">
  <p:tag name="TABLE_ENDDRAG_ORIGIN_RECT" val="897*389"/>
  <p:tag name="TABLE_ENDDRAG_RECT" val="39*89*897*389"/>
</p:tagLst>
</file>

<file path=ppt/tags/tag83.xml><?xml version="1.0" encoding="utf-8"?>
<p:tagLst xmlns:p="http://schemas.openxmlformats.org/presentationml/2006/main">
  <p:tag name="ISPRING_PRESENTATION_TITLE" val="yiyao"/>
  <p:tag name="ISPRING_SCORM_RATE_SLIDES" val="0"/>
  <p:tag name="ISPRING_SCORM_PASSING_SCORE" val="0.000000"/>
  <p:tag name="ISPRING_ULTRA_SCORM_COURSE_ID" val="AAFE5A67-E405-4338-825A-6F0CBD5D1FE8"/>
  <p:tag name="ISPRINGONLINEFOLDERID" val="0"/>
  <p:tag name="ISPRINGONLINEFOLDERPATH" val="Content List"/>
  <p:tag name="ISPRINGCLOUDFOLDERID" val="0"/>
  <p:tag name="ISPRINGCLOUDFOLDERPATH" val="Repository"/>
  <p:tag name="ISPRING_OUTPUT_FOLDER" val="G:\第十三批\545189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KSO_WPP_MARK_KEY" val="0aec4c57-b01b-489e-8a10-6aaf6417f8c4"/>
  <p:tag name="COMMONDATA" val="eyJoZGlkIjoiZTEwODk2MWMxMjhiNzczNzE3MmUyZDk0YWVjNDA1Y2EifQ=="/>
  <p:tag name="RESOURCE_RECORD_KEY" val="{&quot;29&quot;:[50000076,50000162]}"/>
  <p:tag name="resource_record_key" val="{&quot;10&quot;:[3634395],&quot;29&quot;:[50000076,50000162]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2505</Words>
  <Application>WPS 演示</Application>
  <PresentationFormat>宽屏</PresentationFormat>
  <Paragraphs>307</Paragraphs>
  <Slides>27</Slides>
  <Notes>106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Impact</vt:lpstr>
      <vt:lpstr>微软雅黑</vt:lpstr>
      <vt:lpstr>Wingdings</vt:lpstr>
      <vt:lpstr>Calibri</vt:lpstr>
      <vt:lpstr>Tahoma</vt:lpstr>
      <vt:lpstr>Arial Unicode MS</vt:lpstr>
      <vt:lpstr>等线</vt:lpstr>
      <vt:lpstr>第一PPT，www.1ppt.com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医疗医药</dc:title>
  <dc:creator>第一PPT</dc:creator>
  <cp:keywords>www.1ppt.com</cp:keywords>
  <dc:description>www.1ppt.com</dc:description>
  <cp:lastModifiedBy>磊</cp:lastModifiedBy>
  <cp:revision>233</cp:revision>
  <dcterms:created xsi:type="dcterms:W3CDTF">2017-12-25T04:47:00Z</dcterms:created>
  <dcterms:modified xsi:type="dcterms:W3CDTF">2025-08-11T06:51:36Z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EE13CD51633C446789D42CD1B956821F_12</vt:lpwstr>
  </property>
  <property fmtid="{D5CDD505-2E9C-101B-9397-08002B2CF9AE}" pid="3" name="KSOProductBuildVer">
    <vt:lpwstr>2052-12.1.0.21915</vt:lpwstr>
  </property>
</Properties>
</file>