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21.svg" ContentType="image/svg+xml"/>
  <Override PartName="/ppt/media/image23.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svg" ContentType="image/svg+xml"/>
  <Override PartName="/ppt/media/image60.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52"/>
  </p:handoutMasterIdLst>
  <p:sldIdLst>
    <p:sldId id="256" r:id="rId3"/>
    <p:sldId id="284" r:id="rId4"/>
    <p:sldId id="260" r:id="rId6"/>
    <p:sldId id="261" r:id="rId7"/>
    <p:sldId id="353" r:id="rId8"/>
    <p:sldId id="354" r:id="rId9"/>
    <p:sldId id="278" r:id="rId10"/>
    <p:sldId id="257" r:id="rId11"/>
    <p:sldId id="280" r:id="rId12"/>
    <p:sldId id="281" r:id="rId13"/>
    <p:sldId id="286" r:id="rId14"/>
    <p:sldId id="282" r:id="rId15"/>
    <p:sldId id="287" r:id="rId16"/>
    <p:sldId id="326" r:id="rId17"/>
    <p:sldId id="359" r:id="rId18"/>
    <p:sldId id="360" r:id="rId19"/>
    <p:sldId id="357" r:id="rId20"/>
    <p:sldId id="362" r:id="rId21"/>
    <p:sldId id="364" r:id="rId22"/>
    <p:sldId id="366" r:id="rId23"/>
    <p:sldId id="295" r:id="rId24"/>
    <p:sldId id="367" r:id="rId25"/>
    <p:sldId id="368" r:id="rId26"/>
    <p:sldId id="316" r:id="rId27"/>
    <p:sldId id="294" r:id="rId28"/>
    <p:sldId id="370" r:id="rId29"/>
    <p:sldId id="373" r:id="rId30"/>
    <p:sldId id="374" r:id="rId31"/>
    <p:sldId id="375" r:id="rId32"/>
    <p:sldId id="361" r:id="rId33"/>
    <p:sldId id="292" r:id="rId34"/>
    <p:sldId id="377" r:id="rId35"/>
    <p:sldId id="380" r:id="rId36"/>
    <p:sldId id="398" r:id="rId37"/>
    <p:sldId id="384" r:id="rId38"/>
    <p:sldId id="386" r:id="rId39"/>
    <p:sldId id="300" r:id="rId40"/>
    <p:sldId id="388" r:id="rId41"/>
    <p:sldId id="390" r:id="rId42"/>
    <p:sldId id="391" r:id="rId43"/>
    <p:sldId id="392" r:id="rId44"/>
    <p:sldId id="393" r:id="rId45"/>
    <p:sldId id="352" r:id="rId46"/>
    <p:sldId id="396" r:id="rId47"/>
    <p:sldId id="394" r:id="rId48"/>
    <p:sldId id="395" r:id="rId49"/>
    <p:sldId id="397" r:id="rId50"/>
    <p:sldId id="275" r:id="rId51"/>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9" userDrawn="1">
          <p15:clr>
            <a:srgbClr val="A4A3A4"/>
          </p15:clr>
        </p15:guide>
        <p15:guide id="2" pos="3840" userDrawn="1">
          <p15:clr>
            <a:srgbClr val="A4A3A4"/>
          </p15:clr>
        </p15:guide>
        <p15:guide id="3" orient="horz" pos="323" userDrawn="1">
          <p15:clr>
            <a:srgbClr val="A4A3A4"/>
          </p15:clr>
        </p15:guide>
        <p15:guide id="4" orient="horz" pos="782" userDrawn="1">
          <p15:clr>
            <a:srgbClr val="A4A3A4"/>
          </p15:clr>
        </p15:guide>
        <p15:guide id="5" orient="horz" pos="3967" userDrawn="1">
          <p15:clr>
            <a:srgbClr val="A4A3A4"/>
          </p15:clr>
        </p15:guide>
        <p15:guide id="6" pos="7511" userDrawn="1">
          <p15:clr>
            <a:srgbClr val="A4A3A4"/>
          </p15:clr>
        </p15:guide>
        <p15:guide id="7" pos="2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FBCC04"/>
    <a:srgbClr val="04898E"/>
    <a:srgbClr val="FAC739"/>
    <a:srgbClr val="3E92B1"/>
    <a:srgbClr val="FFDE78"/>
    <a:srgbClr val="75BEC1"/>
    <a:srgbClr val="F9C61F"/>
    <a:srgbClr val="FAC61D"/>
    <a:srgbClr val="FDEA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296" autoAdjust="0"/>
  </p:normalViewPr>
  <p:slideViewPr>
    <p:cSldViewPr snapToGrid="0" showGuides="1">
      <p:cViewPr>
        <p:scale>
          <a:sx n="75" d="100"/>
          <a:sy n="75" d="100"/>
        </p:scale>
        <p:origin x="1524" y="810"/>
      </p:cViewPr>
      <p:guideLst>
        <p:guide orient="horz" pos="2209"/>
        <p:guide pos="3840"/>
        <p:guide orient="horz" pos="323"/>
        <p:guide orient="horz" pos="782"/>
        <p:guide orient="horz" pos="3967"/>
        <p:guide pos="7511"/>
        <p:guide pos="219"/>
      </p:guideLst>
    </p:cSldViewPr>
  </p:slideViewPr>
  <p:notesTextViewPr>
    <p:cViewPr>
      <p:scale>
        <a:sx n="1" d="1"/>
        <a:sy n="1" d="1"/>
      </p:scale>
      <p:origin x="0" y="0"/>
    </p:cViewPr>
  </p:notesTextViewPr>
  <p:sorterViewPr>
    <p:cViewPr>
      <p:scale>
        <a:sx n="100" d="100"/>
        <a:sy n="100" d="100"/>
      </p:scale>
      <p:origin x="0" y="-219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226.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7" name="图形 13"/>
          <p:cNvGrpSpPr/>
          <p:nvPr userDrawn="1"/>
        </p:nvGrpSpPr>
        <p:grpSpPr>
          <a:xfrm>
            <a:off x="10928924" y="5224440"/>
            <a:ext cx="691841" cy="1291101"/>
            <a:chOff x="8038817" y="4384592"/>
            <a:chExt cx="380751" cy="710551"/>
          </a:xfrm>
          <a:solidFill>
            <a:srgbClr val="FBCC04"/>
          </a:solidFill>
        </p:grpSpPr>
        <p:sp>
          <p:nvSpPr>
            <p:cNvPr id="8" name="任意多边形: 形状 7"/>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 name="任意多边形: 形状 8"/>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 name="任意多边形: 形状 9"/>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 name="任意多边形: 形状 10"/>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 name="任意多边形: 形状 11"/>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 name="任意多边形: 形状 12"/>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 name="任意多边形: 形状 13"/>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 name="任意多边形: 形状 14"/>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 name="任意多边形: 形状 15"/>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 name="任意多边形: 形状 16"/>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 name="任意多边形: 形状 17"/>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9" name="任意多边形: 形状 18"/>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0" name="任意多边形: 形状 19"/>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形状 20"/>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2" name="任意多边形: 形状 21"/>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3" name="任意多边形: 形状 22"/>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4" name="任意多边形: 形状 23"/>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5" name="任意多边形: 形状 24"/>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6" name="任意多边形: 形状 25"/>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7" name="任意多边形: 形状 26"/>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8" name="任意多边形: 形状 27"/>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0" name="任意多边形: 形状 29"/>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4" name="任意多边形: 形状 33"/>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6" name="组合 195"/>
          <p:cNvGrpSpPr/>
          <p:nvPr userDrawn="1"/>
        </p:nvGrpSpPr>
        <p:grpSpPr>
          <a:xfrm>
            <a:off x="10819877" y="2"/>
            <a:ext cx="1393188" cy="1466598"/>
            <a:chOff x="10392316" y="1"/>
            <a:chExt cx="1820749" cy="1916689"/>
          </a:xfrm>
        </p:grpSpPr>
        <p:sp>
          <p:nvSpPr>
            <p:cNvPr id="189" name="任意多边形: 形状 188"/>
            <p:cNvSpPr/>
            <p:nvPr/>
          </p:nvSpPr>
          <p:spPr>
            <a:xfrm>
              <a:off x="10649178" y="1"/>
              <a:ext cx="1563887" cy="1916689"/>
            </a:xfrm>
            <a:custGeom>
              <a:avLst/>
              <a:gdLst>
                <a:gd name="connsiteX0" fmla="*/ 0 w 1563887"/>
                <a:gd name="connsiteY0" fmla="*/ 0 h 1916689"/>
                <a:gd name="connsiteX1" fmla="*/ 1563887 w 1563887"/>
                <a:gd name="connsiteY1" fmla="*/ 0 h 1916689"/>
                <a:gd name="connsiteX2" fmla="*/ 1563887 w 1563887"/>
                <a:gd name="connsiteY2" fmla="*/ 1916689 h 1916689"/>
                <a:gd name="connsiteX3" fmla="*/ 0 w 1563887"/>
                <a:gd name="connsiteY3" fmla="*/ 1916689 h 1916689"/>
              </a:gdLst>
              <a:ahLst/>
              <a:cxnLst>
                <a:cxn ang="0">
                  <a:pos x="connsiteX0" y="connsiteY0"/>
                </a:cxn>
                <a:cxn ang="0">
                  <a:pos x="connsiteX1" y="connsiteY1"/>
                </a:cxn>
                <a:cxn ang="0">
                  <a:pos x="connsiteX2" y="connsiteY2"/>
                </a:cxn>
                <a:cxn ang="0">
                  <a:pos x="connsiteX3" y="connsiteY3"/>
                </a:cxn>
              </a:cxnLst>
              <a:rect l="l" t="t" r="r" b="b"/>
              <a:pathLst>
                <a:path w="1563887" h="1916689">
                  <a:moveTo>
                    <a:pt x="0" y="0"/>
                  </a:moveTo>
                  <a:lnTo>
                    <a:pt x="1563887" y="0"/>
                  </a:lnTo>
                  <a:lnTo>
                    <a:pt x="1563887" y="1916689"/>
                  </a:lnTo>
                  <a:lnTo>
                    <a:pt x="0" y="1916689"/>
                  </a:lnTo>
                  <a:close/>
                </a:path>
              </a:pathLst>
            </a:custGeom>
            <a:solidFill>
              <a:srgbClr val="FBCC04"/>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6" name="任意多边形: 形状 185"/>
            <p:cNvSpPr/>
            <p:nvPr/>
          </p:nvSpPr>
          <p:spPr>
            <a:xfrm>
              <a:off x="10392316" y="1"/>
              <a:ext cx="1682929" cy="1574169"/>
            </a:xfrm>
            <a:custGeom>
              <a:avLst/>
              <a:gdLst>
                <a:gd name="connsiteX0" fmla="*/ 0 w 1682929"/>
                <a:gd name="connsiteY0" fmla="*/ 0 h 1574169"/>
                <a:gd name="connsiteX1" fmla="*/ 1682929 w 1682929"/>
                <a:gd name="connsiteY1" fmla="*/ 0 h 1574169"/>
                <a:gd name="connsiteX2" fmla="*/ 1682929 w 1682929"/>
                <a:gd name="connsiteY2" fmla="*/ 1574169 h 1574169"/>
                <a:gd name="connsiteX3" fmla="*/ 0 w 1682929"/>
                <a:gd name="connsiteY3" fmla="*/ 1574169 h 1574169"/>
              </a:gdLst>
              <a:ahLst/>
              <a:cxnLst>
                <a:cxn ang="0">
                  <a:pos x="connsiteX0" y="connsiteY0"/>
                </a:cxn>
                <a:cxn ang="0">
                  <a:pos x="connsiteX1" y="connsiteY1"/>
                </a:cxn>
                <a:cxn ang="0">
                  <a:pos x="connsiteX2" y="connsiteY2"/>
                </a:cxn>
                <a:cxn ang="0">
                  <a:pos x="connsiteX3" y="connsiteY3"/>
                </a:cxn>
              </a:cxnLst>
              <a:rect l="l" t="t" r="r" b="b"/>
              <a:pathLst>
                <a:path w="1682929" h="1574169">
                  <a:moveTo>
                    <a:pt x="0" y="0"/>
                  </a:moveTo>
                  <a:lnTo>
                    <a:pt x="1682929" y="0"/>
                  </a:lnTo>
                  <a:lnTo>
                    <a:pt x="1682929" y="1574169"/>
                  </a:lnTo>
                  <a:lnTo>
                    <a:pt x="0" y="1574169"/>
                  </a:lnTo>
                  <a:close/>
                </a:path>
              </a:pathLst>
            </a:custGeom>
            <a:noFill/>
            <a:ln w="12060" cap="flat">
              <a:solidFill>
                <a:srgbClr val="04898E"/>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7" name="组合 196"/>
          <p:cNvGrpSpPr/>
          <p:nvPr userDrawn="1"/>
        </p:nvGrpSpPr>
        <p:grpSpPr>
          <a:xfrm>
            <a:off x="-17684" y="5048973"/>
            <a:ext cx="1232500" cy="1816264"/>
            <a:chOff x="-17685" y="4542030"/>
            <a:chExt cx="1576508" cy="2323208"/>
          </a:xfrm>
        </p:grpSpPr>
        <p:sp>
          <p:nvSpPr>
            <p:cNvPr id="195" name="任意多边形: 形状 19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solidFill>
              <a:srgbClr val="04898E"/>
            </a:solid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7" name="任意多边形: 形状 46"/>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noFill/>
            <a:ln w="12060" cap="flat">
              <a:solidFill>
                <a:srgbClr val="FBCC04"/>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54" name="图形 13"/>
          <p:cNvGrpSpPr/>
          <p:nvPr userDrawn="1"/>
        </p:nvGrpSpPr>
        <p:grpSpPr>
          <a:xfrm rot="5400000">
            <a:off x="619288" y="66895"/>
            <a:ext cx="771115" cy="1439042"/>
            <a:chOff x="8038817" y="4384592"/>
            <a:chExt cx="380751" cy="710551"/>
          </a:xfrm>
          <a:solidFill>
            <a:srgbClr val="FBCC04"/>
          </a:solidFill>
        </p:grpSpPr>
        <p:sp>
          <p:nvSpPr>
            <p:cNvPr id="55" name="任意多边形: 形状 54"/>
            <p:cNvSpPr/>
            <p:nvPr/>
          </p:nvSpPr>
          <p:spPr>
            <a:xfrm>
              <a:off x="8388780"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6" name="任意多边形: 形状 55"/>
            <p:cNvSpPr/>
            <p:nvPr/>
          </p:nvSpPr>
          <p:spPr>
            <a:xfrm>
              <a:off x="8388780"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7" name="任意多边形: 形状 56"/>
            <p:cNvSpPr/>
            <p:nvPr/>
          </p:nvSpPr>
          <p:spPr>
            <a:xfrm>
              <a:off x="8388780"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8" name="任意多边形: 形状 57"/>
            <p:cNvSpPr/>
            <p:nvPr/>
          </p:nvSpPr>
          <p:spPr>
            <a:xfrm>
              <a:off x="8388780"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9" name="任意多边形: 形状 58"/>
            <p:cNvSpPr/>
            <p:nvPr/>
          </p:nvSpPr>
          <p:spPr>
            <a:xfrm>
              <a:off x="8388780"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0" name="任意多边形: 形状 59"/>
            <p:cNvSpPr/>
            <p:nvPr/>
          </p:nvSpPr>
          <p:spPr>
            <a:xfrm>
              <a:off x="8388780"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1" name="任意多边形: 形状 60"/>
            <p:cNvSpPr/>
            <p:nvPr/>
          </p:nvSpPr>
          <p:spPr>
            <a:xfrm>
              <a:off x="8388780"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2" name="任意多边形: 形状 61"/>
            <p:cNvSpPr/>
            <p:nvPr/>
          </p:nvSpPr>
          <p:spPr>
            <a:xfrm>
              <a:off x="8272146" y="4384592"/>
              <a:ext cx="30788" cy="30788"/>
            </a:xfrm>
            <a:custGeom>
              <a:avLst/>
              <a:gdLst>
                <a:gd name="connsiteX0" fmla="*/ 15395 w 30788"/>
                <a:gd name="connsiteY0" fmla="*/ 30789 h 30788"/>
                <a:gd name="connsiteX1" fmla="*/ 0 w 30788"/>
                <a:gd name="connsiteY1" fmla="*/ 15395 h 30788"/>
                <a:gd name="connsiteX2" fmla="*/ 15395 w 30788"/>
                <a:gd name="connsiteY2" fmla="*/ 0 h 30788"/>
                <a:gd name="connsiteX3" fmla="*/ 30789 w 30788"/>
                <a:gd name="connsiteY3" fmla="*/ 15395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5"/>
                  </a:cubicBezTo>
                  <a:cubicBezTo>
                    <a:pt x="0" y="6882"/>
                    <a:pt x="6882" y="0"/>
                    <a:pt x="15395" y="0"/>
                  </a:cubicBezTo>
                  <a:cubicBezTo>
                    <a:pt x="23907" y="0"/>
                    <a:pt x="30789" y="6882"/>
                    <a:pt x="30789" y="15395"/>
                  </a:cubicBezTo>
                  <a:cubicBezTo>
                    <a:pt x="30789" y="23907"/>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3" name="任意多边形: 形状 62"/>
            <p:cNvSpPr/>
            <p:nvPr/>
          </p:nvSpPr>
          <p:spPr>
            <a:xfrm>
              <a:off x="8272146" y="4497906"/>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4" name="任意多边形: 形状 63"/>
            <p:cNvSpPr/>
            <p:nvPr/>
          </p:nvSpPr>
          <p:spPr>
            <a:xfrm>
              <a:off x="8272146" y="4611159"/>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5" name="任意多边形: 形状 64"/>
            <p:cNvSpPr/>
            <p:nvPr/>
          </p:nvSpPr>
          <p:spPr>
            <a:xfrm>
              <a:off x="8272146" y="4724473"/>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90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6" name="任意多边形: 形状 65"/>
            <p:cNvSpPr/>
            <p:nvPr/>
          </p:nvSpPr>
          <p:spPr>
            <a:xfrm>
              <a:off x="8272146" y="4837787"/>
              <a:ext cx="30788" cy="30788"/>
            </a:xfrm>
            <a:custGeom>
              <a:avLst/>
              <a:gdLst>
                <a:gd name="connsiteX0" fmla="*/ 15395 w 30788"/>
                <a:gd name="connsiteY0" fmla="*/ 30789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9"/>
                  </a:moveTo>
                  <a:cubicBezTo>
                    <a:pt x="6882" y="30789"/>
                    <a:pt x="0" y="23907"/>
                    <a:pt x="0" y="15394"/>
                  </a:cubicBezTo>
                  <a:cubicBezTo>
                    <a:pt x="0" y="6882"/>
                    <a:pt x="6882" y="0"/>
                    <a:pt x="15395" y="0"/>
                  </a:cubicBezTo>
                  <a:cubicBezTo>
                    <a:pt x="23907" y="0"/>
                    <a:pt x="30789" y="6882"/>
                    <a:pt x="30789" y="15394"/>
                  </a:cubicBezTo>
                  <a:cubicBezTo>
                    <a:pt x="30789" y="23846"/>
                    <a:pt x="23907" y="30789"/>
                    <a:pt x="15395"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7" name="任意多边形: 形状 66"/>
            <p:cNvSpPr/>
            <p:nvPr/>
          </p:nvSpPr>
          <p:spPr>
            <a:xfrm>
              <a:off x="8272146" y="4951041"/>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7"/>
                    <a:pt x="0" y="15394"/>
                  </a:cubicBezTo>
                  <a:cubicBezTo>
                    <a:pt x="0" y="6882"/>
                    <a:pt x="6882" y="0"/>
                    <a:pt x="15395" y="0"/>
                  </a:cubicBezTo>
                  <a:cubicBezTo>
                    <a:pt x="23907" y="0"/>
                    <a:pt x="30789" y="6882"/>
                    <a:pt x="30789" y="15394"/>
                  </a:cubicBezTo>
                  <a:cubicBezTo>
                    <a:pt x="30789" y="23907"/>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8" name="任意多边形: 形状 67"/>
            <p:cNvSpPr/>
            <p:nvPr/>
          </p:nvSpPr>
          <p:spPr>
            <a:xfrm>
              <a:off x="8272146" y="5064355"/>
              <a:ext cx="30788" cy="30788"/>
            </a:xfrm>
            <a:custGeom>
              <a:avLst/>
              <a:gdLst>
                <a:gd name="connsiteX0" fmla="*/ 15395 w 30788"/>
                <a:gd name="connsiteY0" fmla="*/ 30788 h 30788"/>
                <a:gd name="connsiteX1" fmla="*/ 0 w 30788"/>
                <a:gd name="connsiteY1" fmla="*/ 15394 h 30788"/>
                <a:gd name="connsiteX2" fmla="*/ 15395 w 30788"/>
                <a:gd name="connsiteY2" fmla="*/ 0 h 30788"/>
                <a:gd name="connsiteX3" fmla="*/ 30789 w 30788"/>
                <a:gd name="connsiteY3" fmla="*/ 15394 h 30788"/>
                <a:gd name="connsiteX4" fmla="*/ 15395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5" y="30788"/>
                  </a:moveTo>
                  <a:cubicBezTo>
                    <a:pt x="6882" y="30788"/>
                    <a:pt x="0" y="23906"/>
                    <a:pt x="0" y="15394"/>
                  </a:cubicBezTo>
                  <a:cubicBezTo>
                    <a:pt x="0" y="6882"/>
                    <a:pt x="6882" y="0"/>
                    <a:pt x="15395" y="0"/>
                  </a:cubicBezTo>
                  <a:cubicBezTo>
                    <a:pt x="23907" y="0"/>
                    <a:pt x="30789" y="6882"/>
                    <a:pt x="30789" y="15394"/>
                  </a:cubicBezTo>
                  <a:cubicBezTo>
                    <a:pt x="30789" y="23846"/>
                    <a:pt x="23907" y="30788"/>
                    <a:pt x="15395"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69" name="任意多边形: 形状 68"/>
            <p:cNvSpPr/>
            <p:nvPr/>
          </p:nvSpPr>
          <p:spPr>
            <a:xfrm>
              <a:off x="8155452"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6" y="0"/>
                    <a:pt x="30788" y="6882"/>
                    <a:pt x="30788" y="15395"/>
                  </a:cubicBezTo>
                  <a:cubicBezTo>
                    <a:pt x="30788" y="23907"/>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0" name="任意多边形: 形状 69"/>
            <p:cNvSpPr/>
            <p:nvPr/>
          </p:nvSpPr>
          <p:spPr>
            <a:xfrm>
              <a:off x="8155452"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849"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1" name="任意多边形: 形状 70"/>
            <p:cNvSpPr/>
            <p:nvPr/>
          </p:nvSpPr>
          <p:spPr>
            <a:xfrm>
              <a:off x="8155452"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2" name="任意多边形: 形状 71"/>
            <p:cNvSpPr/>
            <p:nvPr/>
          </p:nvSpPr>
          <p:spPr>
            <a:xfrm>
              <a:off x="8155452"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788" y="2390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3" name="任意多边形: 形状 72"/>
            <p:cNvSpPr/>
            <p:nvPr/>
          </p:nvSpPr>
          <p:spPr>
            <a:xfrm>
              <a:off x="8155452"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6" y="0"/>
                    <a:pt x="30788" y="6882"/>
                    <a:pt x="30788" y="15394"/>
                  </a:cubicBezTo>
                  <a:cubicBezTo>
                    <a:pt x="30849" y="23846"/>
                    <a:pt x="23906"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4" name="任意多边形: 形状 73"/>
            <p:cNvSpPr/>
            <p:nvPr/>
          </p:nvSpPr>
          <p:spPr>
            <a:xfrm>
              <a:off x="8155452"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6" y="0"/>
                    <a:pt x="30788" y="6882"/>
                    <a:pt x="30788" y="15394"/>
                  </a:cubicBezTo>
                  <a:cubicBezTo>
                    <a:pt x="30788" y="23907"/>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5" name="任意多边形: 形状 74"/>
            <p:cNvSpPr/>
            <p:nvPr/>
          </p:nvSpPr>
          <p:spPr>
            <a:xfrm>
              <a:off x="8155452"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6" y="0"/>
                    <a:pt x="30788" y="6882"/>
                    <a:pt x="30788" y="15394"/>
                  </a:cubicBezTo>
                  <a:cubicBezTo>
                    <a:pt x="30849" y="23846"/>
                    <a:pt x="23906"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6" name="任意多边形: 形状 75"/>
            <p:cNvSpPr/>
            <p:nvPr/>
          </p:nvSpPr>
          <p:spPr>
            <a:xfrm>
              <a:off x="8038817" y="4384592"/>
              <a:ext cx="30788" cy="30788"/>
            </a:xfrm>
            <a:custGeom>
              <a:avLst/>
              <a:gdLst>
                <a:gd name="connsiteX0" fmla="*/ 15394 w 30788"/>
                <a:gd name="connsiteY0" fmla="*/ 30789 h 30788"/>
                <a:gd name="connsiteX1" fmla="*/ 0 w 30788"/>
                <a:gd name="connsiteY1" fmla="*/ 15395 h 30788"/>
                <a:gd name="connsiteX2" fmla="*/ 15394 w 30788"/>
                <a:gd name="connsiteY2" fmla="*/ 0 h 30788"/>
                <a:gd name="connsiteX3" fmla="*/ 30788 w 30788"/>
                <a:gd name="connsiteY3" fmla="*/ 15395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5"/>
                  </a:cubicBezTo>
                  <a:cubicBezTo>
                    <a:pt x="0" y="6882"/>
                    <a:pt x="6882" y="0"/>
                    <a:pt x="15394" y="0"/>
                  </a:cubicBezTo>
                  <a:cubicBezTo>
                    <a:pt x="23907" y="0"/>
                    <a:pt x="30788" y="6882"/>
                    <a:pt x="30788" y="15395"/>
                  </a:cubicBezTo>
                  <a:cubicBezTo>
                    <a:pt x="30788" y="23907"/>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7" name="任意多边形: 形状 76"/>
            <p:cNvSpPr/>
            <p:nvPr/>
          </p:nvSpPr>
          <p:spPr>
            <a:xfrm>
              <a:off x="8038817" y="4497906"/>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849"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8" name="任意多边形: 形状 77"/>
            <p:cNvSpPr/>
            <p:nvPr/>
          </p:nvSpPr>
          <p:spPr>
            <a:xfrm>
              <a:off x="8038817" y="4611159"/>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9" name="任意多边形: 形状 78"/>
            <p:cNvSpPr/>
            <p:nvPr/>
          </p:nvSpPr>
          <p:spPr>
            <a:xfrm>
              <a:off x="8038817" y="4724473"/>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788" y="2390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0" name="任意多边形: 形状 79"/>
            <p:cNvSpPr/>
            <p:nvPr/>
          </p:nvSpPr>
          <p:spPr>
            <a:xfrm>
              <a:off x="8038817" y="4837787"/>
              <a:ext cx="30788" cy="30788"/>
            </a:xfrm>
            <a:custGeom>
              <a:avLst/>
              <a:gdLst>
                <a:gd name="connsiteX0" fmla="*/ 15394 w 30788"/>
                <a:gd name="connsiteY0" fmla="*/ 30789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9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9"/>
                  </a:moveTo>
                  <a:cubicBezTo>
                    <a:pt x="6882" y="30789"/>
                    <a:pt x="0" y="23907"/>
                    <a:pt x="0" y="15394"/>
                  </a:cubicBezTo>
                  <a:cubicBezTo>
                    <a:pt x="0" y="6882"/>
                    <a:pt x="6882" y="0"/>
                    <a:pt x="15394" y="0"/>
                  </a:cubicBezTo>
                  <a:cubicBezTo>
                    <a:pt x="23907" y="0"/>
                    <a:pt x="30788" y="6882"/>
                    <a:pt x="30788" y="15394"/>
                  </a:cubicBezTo>
                  <a:cubicBezTo>
                    <a:pt x="30849" y="23846"/>
                    <a:pt x="23907" y="30789"/>
                    <a:pt x="15394" y="30789"/>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1" name="任意多边形: 形状 80"/>
            <p:cNvSpPr/>
            <p:nvPr/>
          </p:nvSpPr>
          <p:spPr>
            <a:xfrm>
              <a:off x="8038817" y="4951041"/>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7"/>
                    <a:pt x="0" y="15394"/>
                  </a:cubicBezTo>
                  <a:cubicBezTo>
                    <a:pt x="0" y="6882"/>
                    <a:pt x="6882" y="0"/>
                    <a:pt x="15394" y="0"/>
                  </a:cubicBezTo>
                  <a:cubicBezTo>
                    <a:pt x="23907" y="0"/>
                    <a:pt x="30788" y="6882"/>
                    <a:pt x="30788" y="15394"/>
                  </a:cubicBezTo>
                  <a:cubicBezTo>
                    <a:pt x="30788" y="23907"/>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2" name="任意多边形: 形状 81"/>
            <p:cNvSpPr/>
            <p:nvPr/>
          </p:nvSpPr>
          <p:spPr>
            <a:xfrm>
              <a:off x="8038817" y="5064355"/>
              <a:ext cx="30788" cy="30788"/>
            </a:xfrm>
            <a:custGeom>
              <a:avLst/>
              <a:gdLst>
                <a:gd name="connsiteX0" fmla="*/ 15394 w 30788"/>
                <a:gd name="connsiteY0" fmla="*/ 30788 h 30788"/>
                <a:gd name="connsiteX1" fmla="*/ 0 w 30788"/>
                <a:gd name="connsiteY1" fmla="*/ 15394 h 30788"/>
                <a:gd name="connsiteX2" fmla="*/ 15394 w 30788"/>
                <a:gd name="connsiteY2" fmla="*/ 0 h 30788"/>
                <a:gd name="connsiteX3" fmla="*/ 30788 w 30788"/>
                <a:gd name="connsiteY3" fmla="*/ 15394 h 30788"/>
                <a:gd name="connsiteX4" fmla="*/ 15394 w 30788"/>
                <a:gd name="connsiteY4" fmla="*/ 30788 h 30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8" h="30788">
                  <a:moveTo>
                    <a:pt x="15394" y="30788"/>
                  </a:moveTo>
                  <a:cubicBezTo>
                    <a:pt x="6882" y="30788"/>
                    <a:pt x="0" y="23906"/>
                    <a:pt x="0" y="15394"/>
                  </a:cubicBezTo>
                  <a:cubicBezTo>
                    <a:pt x="0" y="6882"/>
                    <a:pt x="6882" y="0"/>
                    <a:pt x="15394" y="0"/>
                  </a:cubicBezTo>
                  <a:cubicBezTo>
                    <a:pt x="23907" y="0"/>
                    <a:pt x="30788" y="6882"/>
                    <a:pt x="30788" y="15394"/>
                  </a:cubicBezTo>
                  <a:cubicBezTo>
                    <a:pt x="30849" y="23846"/>
                    <a:pt x="23907" y="30788"/>
                    <a:pt x="15394" y="30788"/>
                  </a:cubicBezTo>
                  <a:close/>
                </a:path>
              </a:pathLst>
            </a:custGeom>
            <a:grpFill/>
            <a:ln w="6030"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84" name="图形 13"/>
          <p:cNvGrpSpPr/>
          <p:nvPr userDrawn="1"/>
        </p:nvGrpSpPr>
        <p:grpSpPr>
          <a:xfrm>
            <a:off x="-17685" y="10239"/>
            <a:ext cx="12209685" cy="6859513"/>
            <a:chOff x="2500983" y="1068061"/>
            <a:chExt cx="7192689" cy="4723809"/>
          </a:xfrm>
        </p:grpSpPr>
        <p:grpSp>
          <p:nvGrpSpPr>
            <p:cNvPr id="85" name="图形 13"/>
            <p:cNvGrpSpPr/>
            <p:nvPr/>
          </p:nvGrpSpPr>
          <p:grpSpPr>
            <a:xfrm>
              <a:off x="2707145" y="1068061"/>
              <a:ext cx="6856912" cy="4723809"/>
              <a:chOff x="2707145" y="1068061"/>
              <a:chExt cx="6856912" cy="4723809"/>
            </a:xfrm>
          </p:grpSpPr>
          <p:sp>
            <p:nvSpPr>
              <p:cNvPr id="126" name="任意多边形: 形状 125"/>
              <p:cNvSpPr/>
              <p:nvPr/>
            </p:nvSpPr>
            <p:spPr>
              <a:xfrm>
                <a:off x="27071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7" name="任意多边形: 形状 126"/>
              <p:cNvSpPr/>
              <p:nvPr/>
            </p:nvSpPr>
            <p:spPr>
              <a:xfrm>
                <a:off x="282963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8" name="任意多边形: 形状 127"/>
              <p:cNvSpPr/>
              <p:nvPr/>
            </p:nvSpPr>
            <p:spPr>
              <a:xfrm>
                <a:off x="295206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9" name="任意多边形: 形状 128"/>
              <p:cNvSpPr/>
              <p:nvPr/>
            </p:nvSpPr>
            <p:spPr>
              <a:xfrm>
                <a:off x="307449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0" name="任意多边形: 形状 129"/>
              <p:cNvSpPr/>
              <p:nvPr/>
            </p:nvSpPr>
            <p:spPr>
              <a:xfrm>
                <a:off x="319692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1" name="任意多边形: 形状 130"/>
              <p:cNvSpPr/>
              <p:nvPr/>
            </p:nvSpPr>
            <p:spPr>
              <a:xfrm>
                <a:off x="33193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p:cNvSpPr/>
              <p:nvPr/>
            </p:nvSpPr>
            <p:spPr>
              <a:xfrm>
                <a:off x="3441845"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p:cNvSpPr/>
              <p:nvPr/>
            </p:nvSpPr>
            <p:spPr>
              <a:xfrm>
                <a:off x="356427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p:cNvSpPr/>
              <p:nvPr/>
            </p:nvSpPr>
            <p:spPr>
              <a:xfrm>
                <a:off x="368670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p:cNvSpPr/>
              <p:nvPr/>
            </p:nvSpPr>
            <p:spPr>
              <a:xfrm>
                <a:off x="380913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p:cNvSpPr/>
              <p:nvPr/>
            </p:nvSpPr>
            <p:spPr>
              <a:xfrm>
                <a:off x="393162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p:cNvSpPr/>
              <p:nvPr/>
            </p:nvSpPr>
            <p:spPr>
              <a:xfrm>
                <a:off x="405405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p:cNvSpPr/>
              <p:nvPr/>
            </p:nvSpPr>
            <p:spPr>
              <a:xfrm>
                <a:off x="4176484"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p:cNvSpPr/>
              <p:nvPr/>
            </p:nvSpPr>
            <p:spPr>
              <a:xfrm>
                <a:off x="42989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p:cNvSpPr/>
              <p:nvPr/>
            </p:nvSpPr>
            <p:spPr>
              <a:xfrm>
                <a:off x="442140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p:cNvSpPr/>
              <p:nvPr/>
            </p:nvSpPr>
            <p:spPr>
              <a:xfrm>
                <a:off x="454383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2" name="任意多边形: 形状 141"/>
              <p:cNvSpPr/>
              <p:nvPr/>
            </p:nvSpPr>
            <p:spPr>
              <a:xfrm>
                <a:off x="466626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p:cNvSpPr/>
              <p:nvPr/>
            </p:nvSpPr>
            <p:spPr>
              <a:xfrm>
                <a:off x="478869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4" name="任意多边形: 形状 143"/>
              <p:cNvSpPr/>
              <p:nvPr/>
            </p:nvSpPr>
            <p:spPr>
              <a:xfrm>
                <a:off x="491118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5" name="任意多边形: 形状 144"/>
              <p:cNvSpPr/>
              <p:nvPr/>
            </p:nvSpPr>
            <p:spPr>
              <a:xfrm>
                <a:off x="503361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6" name="任意多边形: 形状 145"/>
              <p:cNvSpPr/>
              <p:nvPr/>
            </p:nvSpPr>
            <p:spPr>
              <a:xfrm>
                <a:off x="5156043"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7" name="任意多边形: 形状 146"/>
              <p:cNvSpPr/>
              <p:nvPr/>
            </p:nvSpPr>
            <p:spPr>
              <a:xfrm>
                <a:off x="52784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8" name="任意多边形: 形状 147"/>
              <p:cNvSpPr/>
              <p:nvPr/>
            </p:nvSpPr>
            <p:spPr>
              <a:xfrm>
                <a:off x="540096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9" name="任意多边形: 形状 148"/>
              <p:cNvSpPr/>
              <p:nvPr/>
            </p:nvSpPr>
            <p:spPr>
              <a:xfrm>
                <a:off x="552339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0" name="任意多边形: 形状 149"/>
              <p:cNvSpPr/>
              <p:nvPr/>
            </p:nvSpPr>
            <p:spPr>
              <a:xfrm>
                <a:off x="564582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1" name="任意多边形: 形状 150"/>
              <p:cNvSpPr/>
              <p:nvPr/>
            </p:nvSpPr>
            <p:spPr>
              <a:xfrm>
                <a:off x="576825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2" name="任意多边形: 形状 151"/>
              <p:cNvSpPr/>
              <p:nvPr/>
            </p:nvSpPr>
            <p:spPr>
              <a:xfrm>
                <a:off x="589074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3" name="任意多边形: 形状 152"/>
              <p:cNvSpPr/>
              <p:nvPr/>
            </p:nvSpPr>
            <p:spPr>
              <a:xfrm>
                <a:off x="601317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4" name="任意多边形: 形状 153"/>
              <p:cNvSpPr/>
              <p:nvPr/>
            </p:nvSpPr>
            <p:spPr>
              <a:xfrm>
                <a:off x="6135602"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5" name="任意多边形: 形状 154"/>
              <p:cNvSpPr/>
              <p:nvPr/>
            </p:nvSpPr>
            <p:spPr>
              <a:xfrm>
                <a:off x="62580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6" name="任意多边形: 形状 155"/>
              <p:cNvSpPr/>
              <p:nvPr/>
            </p:nvSpPr>
            <p:spPr>
              <a:xfrm>
                <a:off x="638052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7" name="任意多边形: 形状 156"/>
              <p:cNvSpPr/>
              <p:nvPr/>
            </p:nvSpPr>
            <p:spPr>
              <a:xfrm>
                <a:off x="650295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8" name="任意多边形: 形状 157"/>
              <p:cNvSpPr/>
              <p:nvPr/>
            </p:nvSpPr>
            <p:spPr>
              <a:xfrm>
                <a:off x="662538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9" name="任意多边形: 形状 158"/>
              <p:cNvSpPr/>
              <p:nvPr/>
            </p:nvSpPr>
            <p:spPr>
              <a:xfrm>
                <a:off x="674781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0" name="任意多边形: 形状 159"/>
              <p:cNvSpPr/>
              <p:nvPr/>
            </p:nvSpPr>
            <p:spPr>
              <a:xfrm>
                <a:off x="687030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1" name="任意多边形: 形状 160"/>
              <p:cNvSpPr/>
              <p:nvPr/>
            </p:nvSpPr>
            <p:spPr>
              <a:xfrm>
                <a:off x="699273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2" name="任意多边形: 形状 161"/>
              <p:cNvSpPr/>
              <p:nvPr/>
            </p:nvSpPr>
            <p:spPr>
              <a:xfrm>
                <a:off x="7115161"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3" name="任意多边形: 形状 162"/>
              <p:cNvSpPr/>
              <p:nvPr/>
            </p:nvSpPr>
            <p:spPr>
              <a:xfrm>
                <a:off x="72375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p:cNvSpPr/>
              <p:nvPr/>
            </p:nvSpPr>
            <p:spPr>
              <a:xfrm>
                <a:off x="736008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p:cNvSpPr/>
              <p:nvPr/>
            </p:nvSpPr>
            <p:spPr>
              <a:xfrm>
                <a:off x="748251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p:cNvSpPr/>
              <p:nvPr/>
            </p:nvSpPr>
            <p:spPr>
              <a:xfrm>
                <a:off x="760494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p:cNvSpPr/>
              <p:nvPr/>
            </p:nvSpPr>
            <p:spPr>
              <a:xfrm>
                <a:off x="772737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p:cNvSpPr/>
              <p:nvPr/>
            </p:nvSpPr>
            <p:spPr>
              <a:xfrm>
                <a:off x="784986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p:cNvSpPr/>
              <p:nvPr/>
            </p:nvSpPr>
            <p:spPr>
              <a:xfrm>
                <a:off x="797229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p:cNvSpPr/>
              <p:nvPr/>
            </p:nvSpPr>
            <p:spPr>
              <a:xfrm>
                <a:off x="8094720"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p:cNvSpPr/>
              <p:nvPr/>
            </p:nvSpPr>
            <p:spPr>
              <a:xfrm>
                <a:off x="82171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p:cNvSpPr/>
              <p:nvPr/>
            </p:nvSpPr>
            <p:spPr>
              <a:xfrm>
                <a:off x="833963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3" name="任意多边形: 形状 172"/>
              <p:cNvSpPr/>
              <p:nvPr/>
            </p:nvSpPr>
            <p:spPr>
              <a:xfrm>
                <a:off x="846206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4" name="任意多边形: 形状 173"/>
              <p:cNvSpPr/>
              <p:nvPr/>
            </p:nvSpPr>
            <p:spPr>
              <a:xfrm>
                <a:off x="858449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p:cNvSpPr/>
              <p:nvPr/>
            </p:nvSpPr>
            <p:spPr>
              <a:xfrm>
                <a:off x="870692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6" name="任意多边形: 形状 175"/>
              <p:cNvSpPr/>
              <p:nvPr/>
            </p:nvSpPr>
            <p:spPr>
              <a:xfrm>
                <a:off x="882941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p:cNvSpPr/>
              <p:nvPr/>
            </p:nvSpPr>
            <p:spPr>
              <a:xfrm>
                <a:off x="8951849"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8" name="任意多边形: 形状 177"/>
              <p:cNvSpPr/>
              <p:nvPr/>
            </p:nvSpPr>
            <p:spPr>
              <a:xfrm>
                <a:off x="907427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9" name="任意多边形: 形状 178"/>
              <p:cNvSpPr/>
              <p:nvPr/>
            </p:nvSpPr>
            <p:spPr>
              <a:xfrm>
                <a:off x="919670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0" name="任意多边形: 形状 179"/>
              <p:cNvSpPr/>
              <p:nvPr/>
            </p:nvSpPr>
            <p:spPr>
              <a:xfrm>
                <a:off x="931919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1" name="任意多边形: 形状 180"/>
              <p:cNvSpPr/>
              <p:nvPr/>
            </p:nvSpPr>
            <p:spPr>
              <a:xfrm>
                <a:off x="944162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p:cNvSpPr/>
              <p:nvPr/>
            </p:nvSpPr>
            <p:spPr>
              <a:xfrm>
                <a:off x="9564058" y="1068061"/>
                <a:ext cx="6036" cy="4723809"/>
              </a:xfrm>
              <a:custGeom>
                <a:avLst/>
                <a:gdLst>
                  <a:gd name="connsiteX0" fmla="*/ 0 w 6036"/>
                  <a:gd name="connsiteY0" fmla="*/ 0 h 4723809"/>
                  <a:gd name="connsiteX1" fmla="*/ 0 w 6036"/>
                  <a:gd name="connsiteY1" fmla="*/ 4723810 h 4723809"/>
                </a:gdLst>
                <a:ahLst/>
                <a:cxnLst>
                  <a:cxn ang="0">
                    <a:pos x="connsiteX0" y="connsiteY0"/>
                  </a:cxn>
                  <a:cxn ang="0">
                    <a:pos x="connsiteX1" y="connsiteY1"/>
                  </a:cxn>
                </a:cxnLst>
                <a:rect l="l" t="t" r="r" b="b"/>
                <a:pathLst>
                  <a:path w="6036" h="4723809">
                    <a:moveTo>
                      <a:pt x="0" y="0"/>
                    </a:moveTo>
                    <a:lnTo>
                      <a:pt x="0" y="472381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13"/>
            <p:cNvGrpSpPr/>
            <p:nvPr/>
          </p:nvGrpSpPr>
          <p:grpSpPr>
            <a:xfrm>
              <a:off x="2500983" y="1103498"/>
              <a:ext cx="7192689" cy="4658971"/>
              <a:chOff x="2500983" y="1103498"/>
              <a:chExt cx="7192689" cy="4658971"/>
            </a:xfrm>
          </p:grpSpPr>
          <p:sp>
            <p:nvSpPr>
              <p:cNvPr id="87" name="任意多边形: 形状 86"/>
              <p:cNvSpPr/>
              <p:nvPr/>
            </p:nvSpPr>
            <p:spPr>
              <a:xfrm>
                <a:off x="2500983" y="110349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p:cNvSpPr/>
              <p:nvPr/>
            </p:nvSpPr>
            <p:spPr>
              <a:xfrm>
                <a:off x="2500983" y="12259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p:cNvSpPr/>
              <p:nvPr/>
            </p:nvSpPr>
            <p:spPr>
              <a:xfrm>
                <a:off x="2500983" y="1348418"/>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p:cNvSpPr/>
              <p:nvPr/>
            </p:nvSpPr>
            <p:spPr>
              <a:xfrm>
                <a:off x="2500983" y="147084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p:cNvSpPr/>
              <p:nvPr/>
            </p:nvSpPr>
            <p:spPr>
              <a:xfrm>
                <a:off x="2500983" y="15932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p:cNvSpPr/>
              <p:nvPr/>
            </p:nvSpPr>
            <p:spPr>
              <a:xfrm>
                <a:off x="2500983" y="171570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3" name="任意多边形: 形状 92"/>
              <p:cNvSpPr/>
              <p:nvPr/>
            </p:nvSpPr>
            <p:spPr>
              <a:xfrm>
                <a:off x="2500983" y="183819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4" name="任意多边形: 形状 93"/>
              <p:cNvSpPr/>
              <p:nvPr/>
            </p:nvSpPr>
            <p:spPr>
              <a:xfrm>
                <a:off x="2500983" y="196062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5" name="任意多边形: 形状 94"/>
              <p:cNvSpPr/>
              <p:nvPr/>
            </p:nvSpPr>
            <p:spPr>
              <a:xfrm>
                <a:off x="2500983" y="208305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6" name="任意多边形: 形状 95"/>
              <p:cNvSpPr/>
              <p:nvPr/>
            </p:nvSpPr>
            <p:spPr>
              <a:xfrm>
                <a:off x="2500983" y="22054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p:cNvSpPr/>
              <p:nvPr/>
            </p:nvSpPr>
            <p:spPr>
              <a:xfrm>
                <a:off x="2500983" y="2327977"/>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p:cNvSpPr/>
              <p:nvPr/>
            </p:nvSpPr>
            <p:spPr>
              <a:xfrm>
                <a:off x="2500983" y="245040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p:cNvSpPr/>
              <p:nvPr/>
            </p:nvSpPr>
            <p:spPr>
              <a:xfrm>
                <a:off x="2500983" y="25728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p:cNvSpPr/>
              <p:nvPr/>
            </p:nvSpPr>
            <p:spPr>
              <a:xfrm>
                <a:off x="2500983" y="269526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1" name="任意多边形: 形状 100"/>
              <p:cNvSpPr/>
              <p:nvPr/>
            </p:nvSpPr>
            <p:spPr>
              <a:xfrm>
                <a:off x="2500983" y="281775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p:cNvSpPr/>
              <p:nvPr/>
            </p:nvSpPr>
            <p:spPr>
              <a:xfrm>
                <a:off x="2500983" y="294018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p:cNvSpPr/>
              <p:nvPr/>
            </p:nvSpPr>
            <p:spPr>
              <a:xfrm>
                <a:off x="2500983" y="306261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p:cNvSpPr/>
              <p:nvPr/>
            </p:nvSpPr>
            <p:spPr>
              <a:xfrm>
                <a:off x="2500983" y="31850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p:cNvSpPr/>
              <p:nvPr/>
            </p:nvSpPr>
            <p:spPr>
              <a:xfrm>
                <a:off x="2500983" y="3307536"/>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p:cNvSpPr/>
              <p:nvPr/>
            </p:nvSpPr>
            <p:spPr>
              <a:xfrm>
                <a:off x="2500983" y="342996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p:cNvSpPr/>
              <p:nvPr/>
            </p:nvSpPr>
            <p:spPr>
              <a:xfrm>
                <a:off x="2500983" y="35523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p:cNvSpPr/>
              <p:nvPr/>
            </p:nvSpPr>
            <p:spPr>
              <a:xfrm>
                <a:off x="2500983" y="367482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p:cNvSpPr/>
              <p:nvPr/>
            </p:nvSpPr>
            <p:spPr>
              <a:xfrm>
                <a:off x="2500983" y="379731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p:cNvSpPr/>
              <p:nvPr/>
            </p:nvSpPr>
            <p:spPr>
              <a:xfrm>
                <a:off x="2500983" y="391974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p:cNvSpPr/>
              <p:nvPr/>
            </p:nvSpPr>
            <p:spPr>
              <a:xfrm>
                <a:off x="2500983" y="404217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2" name="任意多边形: 形状 111"/>
              <p:cNvSpPr/>
              <p:nvPr/>
            </p:nvSpPr>
            <p:spPr>
              <a:xfrm>
                <a:off x="2500983" y="416460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3" name="任意多边形: 形状 112"/>
              <p:cNvSpPr/>
              <p:nvPr/>
            </p:nvSpPr>
            <p:spPr>
              <a:xfrm>
                <a:off x="2500983" y="4287095"/>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p:cNvSpPr/>
              <p:nvPr/>
            </p:nvSpPr>
            <p:spPr>
              <a:xfrm>
                <a:off x="2500983" y="440952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5" name="任意多边形: 形状 114"/>
              <p:cNvSpPr/>
              <p:nvPr/>
            </p:nvSpPr>
            <p:spPr>
              <a:xfrm>
                <a:off x="2500983" y="45319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6" name="任意多边形: 形状 115"/>
              <p:cNvSpPr/>
              <p:nvPr/>
            </p:nvSpPr>
            <p:spPr>
              <a:xfrm>
                <a:off x="2500983" y="46543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7" name="任意多边形: 形状 116"/>
              <p:cNvSpPr/>
              <p:nvPr/>
            </p:nvSpPr>
            <p:spPr>
              <a:xfrm>
                <a:off x="2500983" y="477687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8" name="任意多边形: 形状 117"/>
              <p:cNvSpPr/>
              <p:nvPr/>
            </p:nvSpPr>
            <p:spPr>
              <a:xfrm>
                <a:off x="2500983" y="489930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9" name="任意多边形: 形状 118"/>
              <p:cNvSpPr/>
              <p:nvPr/>
            </p:nvSpPr>
            <p:spPr>
              <a:xfrm>
                <a:off x="2500983" y="502173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0" name="任意多边形: 形状 119"/>
              <p:cNvSpPr/>
              <p:nvPr/>
            </p:nvSpPr>
            <p:spPr>
              <a:xfrm>
                <a:off x="2500983" y="514416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1" name="任意多边形: 形状 120"/>
              <p:cNvSpPr/>
              <p:nvPr/>
            </p:nvSpPr>
            <p:spPr>
              <a:xfrm>
                <a:off x="2500983" y="526665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2" name="任意多边形: 形状 121"/>
              <p:cNvSpPr/>
              <p:nvPr/>
            </p:nvSpPr>
            <p:spPr>
              <a:xfrm>
                <a:off x="2500983" y="5389084"/>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3" name="任意多边形: 形状 122"/>
              <p:cNvSpPr/>
              <p:nvPr/>
            </p:nvSpPr>
            <p:spPr>
              <a:xfrm>
                <a:off x="2500983" y="551151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4" name="任意多边形: 形状 123"/>
              <p:cNvSpPr/>
              <p:nvPr/>
            </p:nvSpPr>
            <p:spPr>
              <a:xfrm>
                <a:off x="2500983" y="563394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25" name="任意多边形: 形状 124"/>
              <p:cNvSpPr/>
              <p:nvPr/>
            </p:nvSpPr>
            <p:spPr>
              <a:xfrm>
                <a:off x="2500983" y="5756433"/>
                <a:ext cx="7192689" cy="6036"/>
              </a:xfrm>
              <a:custGeom>
                <a:avLst/>
                <a:gdLst>
                  <a:gd name="connsiteX0" fmla="*/ 7192689 w 7192689"/>
                  <a:gd name="connsiteY0" fmla="*/ 0 h 6036"/>
                  <a:gd name="connsiteX1" fmla="*/ 0 w 7192689"/>
                  <a:gd name="connsiteY1" fmla="*/ 0 h 6036"/>
                </a:gdLst>
                <a:ahLst/>
                <a:cxnLst>
                  <a:cxn ang="0">
                    <a:pos x="connsiteX0" y="connsiteY0"/>
                  </a:cxn>
                  <a:cxn ang="0">
                    <a:pos x="connsiteX1" y="connsiteY1"/>
                  </a:cxn>
                </a:cxnLst>
                <a:rect l="l" t="t" r="r" b="b"/>
                <a:pathLst>
                  <a:path w="7192689" h="6036">
                    <a:moveTo>
                      <a:pt x="7192689" y="0"/>
                    </a:moveTo>
                    <a:lnTo>
                      <a:pt x="0" y="0"/>
                    </a:lnTo>
                  </a:path>
                </a:pathLst>
              </a:custGeom>
              <a:ln w="3015" cap="flat">
                <a:solidFill>
                  <a:srgbClr val="B5B5B5">
                    <a:alpha val="1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307643" y="727706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811643" y="727706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573243" y="7277060"/>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image" Target="../media/image10.svg"/><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3" Type="http://schemas.openxmlformats.org/officeDocument/2006/relationships/image" Target="../media/image6.svg"/><Relationship Id="rId2" Type="http://schemas.openxmlformats.org/officeDocument/2006/relationships/image" Target="../media/image5.png"/><Relationship Id="rId12" Type="http://schemas.openxmlformats.org/officeDocument/2006/relationships/slideLayout" Target="../slideLayouts/slideLayout2.xml"/><Relationship Id="rId11" Type="http://schemas.openxmlformats.org/officeDocument/2006/relationships/image" Target="../media/image14.svg"/><Relationship Id="rId10" Type="http://schemas.openxmlformats.org/officeDocument/2006/relationships/image" Target="../media/image13.png"/><Relationship Id="rId1" Type="http://schemas.openxmlformats.org/officeDocument/2006/relationships/tags" Target="../tags/tag5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tags" Target="../tags/tag53.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55.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image" Target="../media/image17.png"/><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9.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3" Type="http://schemas.openxmlformats.org/officeDocument/2006/relationships/slideLayout" Target="../slideLayouts/slideLayout2.xml"/><Relationship Id="rId12" Type="http://schemas.openxmlformats.org/officeDocument/2006/relationships/tags" Target="../tags/tag74.xml"/><Relationship Id="rId11" Type="http://schemas.openxmlformats.org/officeDocument/2006/relationships/image" Target="../media/image23.svg"/><Relationship Id="rId10" Type="http://schemas.openxmlformats.org/officeDocument/2006/relationships/image" Target="../media/image22.png"/><Relationship Id="rId1" Type="http://schemas.openxmlformats.org/officeDocument/2006/relationships/tags" Target="../tags/tag6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0" Type="http://schemas.openxmlformats.org/officeDocument/2006/relationships/notesSlide" Target="../notesSlides/notesSlide1.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image" Target="../media/image25.png"/><Relationship Id="rId5" Type="http://schemas.openxmlformats.org/officeDocument/2006/relationships/tags" Target="../tags/tag78.xml"/><Relationship Id="rId4" Type="http://schemas.openxmlformats.org/officeDocument/2006/relationships/image" Target="../media/image24.png"/><Relationship Id="rId3" Type="http://schemas.openxmlformats.org/officeDocument/2006/relationships/tags" Target="../tags/tag77.xml"/><Relationship Id="rId2" Type="http://schemas.openxmlformats.org/officeDocument/2006/relationships/tags" Target="../tags/tag76.xml"/><Relationship Id="rId13" Type="http://schemas.openxmlformats.org/officeDocument/2006/relationships/notesSlide" Target="../notesSlides/notesSlide6.xml"/><Relationship Id="rId12" Type="http://schemas.openxmlformats.org/officeDocument/2006/relationships/slideLayout" Target="../slideLayouts/slideLayout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5.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image" Target="../media/image16.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tags" Target="../tags/tag86.xml"/></Relationships>
</file>

<file path=ppt/slides/_rels/slide26.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0" Type="http://schemas.openxmlformats.org/officeDocument/2006/relationships/slideLayout" Target="../slideLayouts/slideLayout2.xml"/><Relationship Id="rId1" Type="http://schemas.openxmlformats.org/officeDocument/2006/relationships/tags" Target="../tags/tag8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tags" Target="../tags/tag9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1" Type="http://schemas.openxmlformats.org/officeDocument/2006/relationships/slideLayout" Target="../slideLayouts/slideLayout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00.xml"/><Relationship Id="rId2" Type="http://schemas.openxmlformats.org/officeDocument/2006/relationships/image" Target="../media/image16.jpeg"/><Relationship Id="rId1" Type="http://schemas.openxmlformats.org/officeDocument/2006/relationships/tags" Target="../tags/tag99.xml"/></Relationships>
</file>

<file path=ppt/slides/_rels/slide31.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tags" Target="../tags/tag104.xml"/><Relationship Id="rId33" Type="http://schemas.openxmlformats.org/officeDocument/2006/relationships/slideLayout" Target="../slideLayouts/slideLayout2.xml"/><Relationship Id="rId32" Type="http://schemas.openxmlformats.org/officeDocument/2006/relationships/tags" Target="../tags/tag122.xml"/><Relationship Id="rId31" Type="http://schemas.openxmlformats.org/officeDocument/2006/relationships/tags" Target="../tags/tag121.xml"/><Relationship Id="rId30" Type="http://schemas.openxmlformats.org/officeDocument/2006/relationships/tags" Target="../tags/tag120.xml"/><Relationship Id="rId3" Type="http://schemas.openxmlformats.org/officeDocument/2006/relationships/tags" Target="../tags/tag103.xml"/><Relationship Id="rId29" Type="http://schemas.openxmlformats.org/officeDocument/2006/relationships/image" Target="../media/image39.svg"/><Relationship Id="rId28" Type="http://schemas.openxmlformats.org/officeDocument/2006/relationships/image" Target="../media/image38.png"/><Relationship Id="rId27" Type="http://schemas.openxmlformats.org/officeDocument/2006/relationships/tags" Target="../tags/tag119.xml"/><Relationship Id="rId26" Type="http://schemas.openxmlformats.org/officeDocument/2006/relationships/tags" Target="../tags/tag118.xml"/><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117.xml"/><Relationship Id="rId22" Type="http://schemas.openxmlformats.org/officeDocument/2006/relationships/image" Target="../media/image35.svg"/><Relationship Id="rId21" Type="http://schemas.openxmlformats.org/officeDocument/2006/relationships/image" Target="../media/image34.png"/><Relationship Id="rId20" Type="http://schemas.openxmlformats.org/officeDocument/2006/relationships/tags" Target="../tags/tag116.xml"/><Relationship Id="rId2" Type="http://schemas.openxmlformats.org/officeDocument/2006/relationships/tags" Target="../tags/tag102.xml"/><Relationship Id="rId19" Type="http://schemas.openxmlformats.org/officeDocument/2006/relationships/tags" Target="../tags/tag115.xml"/><Relationship Id="rId18" Type="http://schemas.openxmlformats.org/officeDocument/2006/relationships/image" Target="../media/image33.svg"/><Relationship Id="rId17" Type="http://schemas.openxmlformats.org/officeDocument/2006/relationships/image" Target="../media/image32.png"/><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1.xml"/></Relationships>
</file>

<file path=ppt/slides/_rels/slide32.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0" Type="http://schemas.openxmlformats.org/officeDocument/2006/relationships/slideLayout" Target="../slideLayouts/slideLayout2.xml"/><Relationship Id="rId1" Type="http://schemas.openxmlformats.org/officeDocument/2006/relationships/tags" Target="../tags/tag123.xml"/></Relationships>
</file>

<file path=ppt/slides/_rels/slide33.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6" Type="http://schemas.openxmlformats.org/officeDocument/2006/relationships/slideLayout" Target="../slideLayouts/slideLayout2.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34.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image" Target="../media/image42.png"/><Relationship Id="rId5" Type="http://schemas.openxmlformats.org/officeDocument/2006/relationships/tags" Target="../tags/tag149.xml"/><Relationship Id="rId4" Type="http://schemas.openxmlformats.org/officeDocument/2006/relationships/image" Target="../media/image41.jpeg"/><Relationship Id="rId3" Type="http://schemas.openxmlformats.org/officeDocument/2006/relationships/tags" Target="../tags/tag148.xml"/><Relationship Id="rId21" Type="http://schemas.openxmlformats.org/officeDocument/2006/relationships/slideLayout" Target="../slideLayouts/slideLayout3.xml"/><Relationship Id="rId20" Type="http://schemas.openxmlformats.org/officeDocument/2006/relationships/tags" Target="../tags/tag157.xml"/><Relationship Id="rId2" Type="http://schemas.openxmlformats.org/officeDocument/2006/relationships/image" Target="../media/image40.jpeg"/><Relationship Id="rId19" Type="http://schemas.openxmlformats.org/officeDocument/2006/relationships/image" Target="../media/image48.svg"/><Relationship Id="rId18" Type="http://schemas.openxmlformats.org/officeDocument/2006/relationships/image" Target="../media/image47.png"/><Relationship Id="rId17" Type="http://schemas.openxmlformats.org/officeDocument/2006/relationships/image" Target="../media/image46.svg"/><Relationship Id="rId16" Type="http://schemas.openxmlformats.org/officeDocument/2006/relationships/image" Target="../media/image45.png"/><Relationship Id="rId15" Type="http://schemas.openxmlformats.org/officeDocument/2006/relationships/tags" Target="../tags/tag156.xml"/><Relationship Id="rId14" Type="http://schemas.openxmlformats.org/officeDocument/2006/relationships/image" Target="../media/image44.svg"/><Relationship Id="rId13" Type="http://schemas.openxmlformats.org/officeDocument/2006/relationships/image" Target="../media/image43.png"/><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7.xml"/></Relationships>
</file>

<file path=ppt/slides/_rels/slide35.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4" Type="http://schemas.openxmlformats.org/officeDocument/2006/relationships/slideLayout" Target="../slideLayouts/slideLayout2.xml"/><Relationship Id="rId13" Type="http://schemas.openxmlformats.org/officeDocument/2006/relationships/image" Target="../media/image50.svg"/><Relationship Id="rId12" Type="http://schemas.openxmlformats.org/officeDocument/2006/relationships/image" Target="../media/image49.png"/><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58.xml"/></Relationships>
</file>

<file path=ppt/slides/_rels/slide36.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4" Type="http://schemas.openxmlformats.org/officeDocument/2006/relationships/slideLayout" Target="../slideLayouts/slideLayout2.xml"/><Relationship Id="rId13" Type="http://schemas.openxmlformats.org/officeDocument/2006/relationships/image" Target="../media/image52.svg"/><Relationship Id="rId12" Type="http://schemas.openxmlformats.org/officeDocument/2006/relationships/image" Target="../media/image51.png"/><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6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80.xml"/></Relationships>
</file>

<file path=ppt/slides/_rels/slide38.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5" Type="http://schemas.openxmlformats.org/officeDocument/2006/relationships/slideLayout" Target="../slideLayouts/slideLayout2.xml"/><Relationship Id="rId24" Type="http://schemas.openxmlformats.org/officeDocument/2006/relationships/image" Target="../media/image60.svg"/><Relationship Id="rId23" Type="http://schemas.openxmlformats.org/officeDocument/2006/relationships/image" Target="../media/image59.png"/><Relationship Id="rId22" Type="http://schemas.openxmlformats.org/officeDocument/2006/relationships/tags" Target="../tags/tag196.xml"/><Relationship Id="rId21" Type="http://schemas.openxmlformats.org/officeDocument/2006/relationships/tags" Target="../tags/tag195.xml"/><Relationship Id="rId20" Type="http://schemas.openxmlformats.org/officeDocument/2006/relationships/tags" Target="../tags/tag194.xml"/><Relationship Id="rId2" Type="http://schemas.openxmlformats.org/officeDocument/2006/relationships/tags" Target="../tags/tag182.xml"/><Relationship Id="rId19" Type="http://schemas.openxmlformats.org/officeDocument/2006/relationships/image" Target="../media/image58.svg"/><Relationship Id="rId18" Type="http://schemas.openxmlformats.org/officeDocument/2006/relationships/image" Target="../media/image57.png"/><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image" Target="../media/image56.svg"/><Relationship Id="rId14" Type="http://schemas.openxmlformats.org/officeDocument/2006/relationships/image" Target="../media/image55.png"/><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image" Target="../media/image54.svg"/><Relationship Id="rId10" Type="http://schemas.openxmlformats.org/officeDocument/2006/relationships/image" Target="../media/image53.png"/><Relationship Id="rId1" Type="http://schemas.openxmlformats.org/officeDocument/2006/relationships/tags" Target="../tags/tag18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image" Target="../media/image61.jpeg"/><Relationship Id="rId5" Type="http://schemas.openxmlformats.org/officeDocument/2006/relationships/tags" Target="../tags/tag200.xml"/><Relationship Id="rId4" Type="http://schemas.openxmlformats.org/officeDocument/2006/relationships/image" Target="../media/image25.png"/><Relationship Id="rId3" Type="http://schemas.openxmlformats.org/officeDocument/2006/relationships/tags" Target="../tags/tag199.xml"/><Relationship Id="rId26" Type="http://schemas.openxmlformats.org/officeDocument/2006/relationships/slideLayout" Target="../slideLayouts/slideLayout2.xml"/><Relationship Id="rId25" Type="http://schemas.openxmlformats.org/officeDocument/2006/relationships/tags" Target="../tags/tag216.xml"/><Relationship Id="rId24" Type="http://schemas.openxmlformats.org/officeDocument/2006/relationships/image" Target="../media/image64.jpeg"/><Relationship Id="rId23" Type="http://schemas.openxmlformats.org/officeDocument/2006/relationships/tags" Target="../tags/tag215.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tags" Target="../tags/tag212.xml"/><Relationship Id="rId2" Type="http://schemas.openxmlformats.org/officeDocument/2006/relationships/tags" Target="../tags/tag198.xml"/><Relationship Id="rId19" Type="http://schemas.openxmlformats.org/officeDocument/2006/relationships/tags" Target="../tags/tag211.xml"/><Relationship Id="rId18" Type="http://schemas.openxmlformats.org/officeDocument/2006/relationships/image" Target="../media/image63.jpeg"/><Relationship Id="rId17" Type="http://schemas.openxmlformats.org/officeDocument/2006/relationships/tags" Target="../tags/tag210.xml"/><Relationship Id="rId16" Type="http://schemas.openxmlformats.org/officeDocument/2006/relationships/tags" Target="../tags/tag209.xml"/><Relationship Id="rId15" Type="http://schemas.openxmlformats.org/officeDocument/2006/relationships/tags" Target="../tags/tag208.xml"/><Relationship Id="rId14" Type="http://schemas.openxmlformats.org/officeDocument/2006/relationships/tags" Target="../tags/tag207.xml"/><Relationship Id="rId13" Type="http://schemas.openxmlformats.org/officeDocument/2006/relationships/tags" Target="../tags/tag206.xml"/><Relationship Id="rId12" Type="http://schemas.openxmlformats.org/officeDocument/2006/relationships/image" Target="../media/image62.jpeg"/><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7.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tags" Target="../tags/tag217.xml"/><Relationship Id="rId1" Type="http://schemas.openxmlformats.org/officeDocument/2006/relationships/image" Target="../media/image65.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6.png"/><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21.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222.xml"/><Relationship Id="rId1" Type="http://schemas.openxmlformats.org/officeDocument/2006/relationships/image" Target="../media/image16.jpe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ags" Target="../tags/tag223.xml"/><Relationship Id="rId1" Type="http://schemas.openxmlformats.org/officeDocument/2006/relationships/image" Target="../media/image16.jpe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224.xml"/><Relationship Id="rId1" Type="http://schemas.openxmlformats.org/officeDocument/2006/relationships/image" Target="../media/image16.jpe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225.xml"/><Relationship Id="rId1" Type="http://schemas.openxmlformats.org/officeDocument/2006/relationships/image" Target="../media/image1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2.jpeg"/><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image" Target="../media/image3.jpeg"/><Relationship Id="rId2" Type="http://schemas.openxmlformats.org/officeDocument/2006/relationships/tags" Target="../tags/tag36.xml"/><Relationship Id="rId1" Type="http://schemas.openxmlformats.org/officeDocument/2006/relationships/tags" Target="../tags/tag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2" Type="http://schemas.openxmlformats.org/officeDocument/2006/relationships/slideLayout" Target="../slideLayouts/slideLayout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513205" y="2321878"/>
            <a:ext cx="9166225"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rPr>
              <a:t>大学生创新创业教育</a:t>
            </a:r>
            <a:endParaRPr lang="zh-CN" sz="7200" dirty="0">
              <a:solidFill>
                <a:srgbClr val="04898E"/>
              </a:solidFill>
              <a:effectLst/>
              <a:latin typeface="微软雅黑" panose="020B0503020204020204" pitchFamily="34" charset="-122"/>
              <a:ea typeface="微软雅黑" panose="020B0503020204020204" pitchFamily="34" charset="-122"/>
              <a:cs typeface="方正正大黑简体" panose="02000000000000000000" charset="-122"/>
              <a:sym typeface="+mn-lt"/>
            </a:endParaRPr>
          </a:p>
        </p:txBody>
      </p:sp>
      <p:sp>
        <p:nvSpPr>
          <p:cNvPr id="282" name="圆角矩形 97"/>
          <p:cNvSpPr/>
          <p:nvPr/>
        </p:nvSpPr>
        <p:spPr>
          <a:xfrm>
            <a:off x="254349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教师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 name="圆角矩形 97"/>
          <p:cNvSpPr/>
          <p:nvPr/>
        </p:nvSpPr>
        <p:spPr>
          <a:xfrm>
            <a:off x="6578282" y="4280631"/>
            <a:ext cx="3381376" cy="402053"/>
          </a:xfrm>
          <a:prstGeom prst="roundRect">
            <a:avLst>
              <a:gd name="adj" fmla="val 2112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日期 </a:t>
            </a:r>
            <a:r>
              <a:rPr lang="en-US" altLang="zh-CN" sz="20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20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新质生产力的基本内涵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491490" y="1506220"/>
            <a:ext cx="6387465" cy="826770"/>
          </a:xfrm>
          <a:prstGeom prst="rect">
            <a:avLst/>
          </a:prstGeom>
          <a:noFill/>
        </p:spPr>
        <p:txBody>
          <a:bodyPr wrap="square">
            <a:no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（二）创新的类型</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3" name="图片 42" descr="书本"/>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74775" y="2743200"/>
            <a:ext cx="914400" cy="914400"/>
          </a:xfrm>
          <a:prstGeom prst="rect">
            <a:avLst/>
          </a:prstGeom>
        </p:spPr>
      </p:pic>
      <p:sp>
        <p:nvSpPr>
          <p:cNvPr id="44" name="文本框 43"/>
          <p:cNvSpPr txBox="1"/>
          <p:nvPr/>
        </p:nvSpPr>
        <p:spPr>
          <a:xfrm>
            <a:off x="1175385" y="4196715"/>
            <a:ext cx="1313815" cy="368300"/>
          </a:xfrm>
          <a:prstGeom prst="rect">
            <a:avLst/>
          </a:prstGeom>
          <a:noFill/>
        </p:spPr>
        <p:txBody>
          <a:bodyPr wrap="square" rtlCol="0">
            <a:spAutoFit/>
          </a:bodyPr>
          <a:p>
            <a:r>
              <a:rPr lang="en-US" altLang="zh-CN"/>
              <a:t>1. </a:t>
            </a:r>
            <a:r>
              <a:rPr lang="zh-CN" altLang="en-US"/>
              <a:t>产品创新</a:t>
            </a:r>
            <a:endParaRPr lang="zh-CN" altLang="en-US"/>
          </a:p>
        </p:txBody>
      </p:sp>
      <p:sp>
        <p:nvSpPr>
          <p:cNvPr id="46" name="文本框 45"/>
          <p:cNvSpPr txBox="1"/>
          <p:nvPr/>
        </p:nvSpPr>
        <p:spPr>
          <a:xfrm>
            <a:off x="3261995" y="4196715"/>
            <a:ext cx="1375410" cy="368300"/>
          </a:xfrm>
          <a:prstGeom prst="rect">
            <a:avLst/>
          </a:prstGeom>
          <a:noFill/>
        </p:spPr>
        <p:txBody>
          <a:bodyPr wrap="square" rtlCol="0">
            <a:spAutoFit/>
          </a:bodyPr>
          <a:p>
            <a:r>
              <a:rPr lang="en-US" altLang="zh-CN"/>
              <a:t>2. </a:t>
            </a:r>
            <a:r>
              <a:rPr lang="zh-CN" altLang="en-US"/>
              <a:t>技术创新</a:t>
            </a:r>
            <a:endParaRPr lang="zh-CN" altLang="en-US"/>
          </a:p>
        </p:txBody>
      </p:sp>
      <p:sp>
        <p:nvSpPr>
          <p:cNvPr id="47" name="文本框 46"/>
          <p:cNvSpPr txBox="1"/>
          <p:nvPr/>
        </p:nvSpPr>
        <p:spPr>
          <a:xfrm>
            <a:off x="5410200" y="4196715"/>
            <a:ext cx="1360170" cy="368300"/>
          </a:xfrm>
          <a:prstGeom prst="rect">
            <a:avLst/>
          </a:prstGeom>
          <a:noFill/>
        </p:spPr>
        <p:txBody>
          <a:bodyPr wrap="square" rtlCol="0">
            <a:spAutoFit/>
          </a:bodyPr>
          <a:p>
            <a:r>
              <a:rPr lang="en-US" altLang="zh-CN"/>
              <a:t>3. </a:t>
            </a:r>
            <a:r>
              <a:rPr lang="zh-CN" altLang="en-US"/>
              <a:t>思维创新</a:t>
            </a:r>
            <a:endParaRPr lang="zh-CN" altLang="en-US"/>
          </a:p>
        </p:txBody>
      </p:sp>
      <p:sp>
        <p:nvSpPr>
          <p:cNvPr id="50" name="文本框 49"/>
          <p:cNvSpPr txBox="1"/>
          <p:nvPr/>
        </p:nvSpPr>
        <p:spPr>
          <a:xfrm>
            <a:off x="7543165" y="4196715"/>
            <a:ext cx="1405890" cy="368300"/>
          </a:xfrm>
          <a:prstGeom prst="rect">
            <a:avLst/>
          </a:prstGeom>
          <a:noFill/>
        </p:spPr>
        <p:txBody>
          <a:bodyPr wrap="square" rtlCol="0">
            <a:spAutoFit/>
          </a:bodyPr>
          <a:p>
            <a:r>
              <a:rPr lang="en-US" altLang="zh-CN"/>
              <a:t>4. </a:t>
            </a:r>
            <a:r>
              <a:rPr lang="zh-CN" altLang="en-US"/>
              <a:t>服务创新</a:t>
            </a:r>
            <a:endParaRPr lang="zh-CN" altLang="en-US"/>
          </a:p>
        </p:txBody>
      </p:sp>
      <p:sp>
        <p:nvSpPr>
          <p:cNvPr id="51" name="文本框 50"/>
          <p:cNvSpPr txBox="1"/>
          <p:nvPr/>
        </p:nvSpPr>
        <p:spPr>
          <a:xfrm>
            <a:off x="9603740" y="4196715"/>
            <a:ext cx="1915160" cy="368300"/>
          </a:xfrm>
          <a:prstGeom prst="rect">
            <a:avLst/>
          </a:prstGeom>
          <a:noFill/>
        </p:spPr>
        <p:txBody>
          <a:bodyPr wrap="square" rtlCol="0">
            <a:spAutoFit/>
          </a:bodyPr>
          <a:p>
            <a:r>
              <a:rPr lang="en-US" altLang="zh-CN"/>
              <a:t>5. </a:t>
            </a:r>
            <a:r>
              <a:rPr lang="zh-CN" altLang="en-US"/>
              <a:t>商业模式创新</a:t>
            </a:r>
            <a:endParaRPr lang="zh-CN" altLang="en-US"/>
          </a:p>
        </p:txBody>
      </p:sp>
      <p:pic>
        <p:nvPicPr>
          <p:cNvPr id="52" name="图片 51" descr="手机"/>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92500" y="2724150"/>
            <a:ext cx="914400" cy="914400"/>
          </a:xfrm>
          <a:prstGeom prst="rect">
            <a:avLst/>
          </a:prstGeom>
        </p:spPr>
      </p:pic>
      <p:pic>
        <p:nvPicPr>
          <p:cNvPr id="53" name="图片 52" descr="大脑想法"/>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23890" y="2735580"/>
            <a:ext cx="914400" cy="914400"/>
          </a:xfrm>
          <a:prstGeom prst="rect">
            <a:avLst/>
          </a:prstGeom>
        </p:spPr>
      </p:pic>
      <p:pic>
        <p:nvPicPr>
          <p:cNvPr id="54" name="图片 53" descr="电话"/>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073640" y="2743200"/>
            <a:ext cx="914400" cy="914400"/>
          </a:xfrm>
          <a:prstGeom prst="rect">
            <a:avLst/>
          </a:prstGeom>
        </p:spPr>
      </p:pic>
      <p:pic>
        <p:nvPicPr>
          <p:cNvPr id="55" name="图片 54" descr="阅读"/>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898765" y="272415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视野聚焦</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pic>
        <p:nvPicPr>
          <p:cNvPr id="2" name="图片 1"/>
          <p:cNvPicPr/>
          <p:nvPr/>
        </p:nvPicPr>
        <p:blipFill>
          <a:blip r:embed="rId1"/>
          <a:stretch>
            <a:fillRect/>
          </a:stretch>
        </p:blipFill>
        <p:spPr>
          <a:xfrm>
            <a:off x="963295" y="1374775"/>
            <a:ext cx="6749415" cy="4999990"/>
          </a:xfrm>
          <a:prstGeom prst="rect">
            <a:avLst/>
          </a:prstGeom>
        </p:spPr>
      </p:pic>
      <p:sp>
        <p:nvSpPr>
          <p:cNvPr id="4" name="文本框 3"/>
          <p:cNvSpPr txBox="1"/>
          <p:nvPr/>
        </p:nvSpPr>
        <p:spPr>
          <a:xfrm>
            <a:off x="5673090" y="1931670"/>
            <a:ext cx="5080000" cy="414655"/>
          </a:xfrm>
          <a:prstGeom prst="rect">
            <a:avLst/>
          </a:prstGeom>
          <a:solidFill>
            <a:srgbClr val="92D050"/>
          </a:solidFill>
        </p:spPr>
        <p:txBody>
          <a:bodyPr>
            <a:noAutofit/>
          </a:bodyPr>
          <a:p>
            <a:pPr algn="ctr"/>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深圳发展低空经济打造“天空之城”</a:t>
            </a:r>
            <a:endPar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7987665" y="2864485"/>
            <a:ext cx="4064000" cy="2250440"/>
          </a:xfrm>
          <a:prstGeom prst="rect">
            <a:avLst/>
          </a:prstGeom>
          <a:noFill/>
        </p:spPr>
        <p:txBody>
          <a:bodyPr wrap="square" rtlCol="0">
            <a:noAutofit/>
          </a:bodyPr>
          <a:p>
            <a:pPr>
              <a:lnSpc>
                <a:spcPct val="220000"/>
              </a:lnSpc>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接下来请同学们仔细阅读，后面我将请出三位同学从自己的角度出发，简短说说自己对此事件的感受</a:t>
            </a:r>
            <a:endParaRPr lang="zh-CN" altLang="en-US" sz="200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新质生产力的基本内涵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499745" y="1096010"/>
            <a:ext cx="5917565" cy="829945"/>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（三）创新的重要性  </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27760" y="2080260"/>
            <a:ext cx="7447915" cy="3237865"/>
          </a:xfrm>
          <a:prstGeom prst="rect">
            <a:avLst/>
          </a:prstGeom>
          <a:noFill/>
        </p:spPr>
        <p:txBody>
          <a:bodyPr wrap="square" rtlCol="0">
            <a:noAutofit/>
          </a:bodyPr>
          <a:p>
            <a:pPr>
              <a:lnSpc>
                <a:spcPct val="200000"/>
              </a:lnSpc>
            </a:pPr>
            <a:r>
              <a:rPr lang="en-US" altLang="zh-CN"/>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党的二十大报告指出</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必须坚持科技是第一生产力、人才是第一资源、创新是第一动力，深入实施科教兴国战略、人才强国战略、创新驱动发展战略，开辟发展新领域新赛道，</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不断塑造发展新动能新优势</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在当下，创新实际就是国家、民族发展的代名词，是一个国家和民族解决自身生存、发展问题能力大小的最客观和最重要的标志。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上箭头 3"/>
          <p:cNvSpPr/>
          <p:nvPr/>
        </p:nvSpPr>
        <p:spPr>
          <a:xfrm>
            <a:off x="5469255" y="1757680"/>
            <a:ext cx="626110" cy="509905"/>
          </a:xfrm>
          <a:prstGeom prst="upArrow">
            <a:avLst/>
          </a:prstGeom>
          <a:solidFill>
            <a:srgbClr val="04898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右箭头 4"/>
          <p:cNvSpPr/>
          <p:nvPr/>
        </p:nvSpPr>
        <p:spPr>
          <a:xfrm>
            <a:off x="8528685" y="3515360"/>
            <a:ext cx="727075" cy="596265"/>
          </a:xfrm>
          <a:prstGeom prst="rightArrow">
            <a:avLst/>
          </a:prstGeom>
          <a:solidFill>
            <a:srgbClr val="04898E"/>
          </a:soli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下箭头 5"/>
          <p:cNvSpPr/>
          <p:nvPr/>
        </p:nvSpPr>
        <p:spPr>
          <a:xfrm>
            <a:off x="5561965" y="5327015"/>
            <a:ext cx="533400" cy="519430"/>
          </a:xfrm>
          <a:prstGeom prst="downArrow">
            <a:avLst/>
          </a:prstGeom>
          <a:solidFill>
            <a:srgbClr val="04898E"/>
          </a:soli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 name="文本框 6"/>
          <p:cNvSpPr txBox="1"/>
          <p:nvPr/>
        </p:nvSpPr>
        <p:spPr>
          <a:xfrm>
            <a:off x="4464685" y="1242695"/>
            <a:ext cx="4110990" cy="398780"/>
          </a:xfrm>
          <a:prstGeom prst="rect">
            <a:avLst/>
          </a:prstGeom>
          <a:noFill/>
        </p:spPr>
        <p:txBody>
          <a:bodyPr wrap="square" rtlCol="0">
            <a:spAutoFit/>
          </a:bodyPr>
          <a:p>
            <a:pPr algn="ctr"/>
            <a:r>
              <a:rPr lang="zh-CN" altLang="en-US" sz="2000">
                <a:solidFill>
                  <a:srgbClr val="FBCC04"/>
                </a:solidFill>
                <a:latin typeface="微软雅黑" panose="020B0503020204020204" pitchFamily="34" charset="-122"/>
                <a:ea typeface="微软雅黑" panose="020B0503020204020204" pitchFamily="34" charset="-122"/>
              </a:rPr>
              <a:t>推动民族进步、国家兴旺发达</a:t>
            </a:r>
            <a:endParaRPr lang="zh-CN" altLang="en-US" sz="2000">
              <a:solidFill>
                <a:srgbClr val="FBCC04"/>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9439910" y="3613785"/>
            <a:ext cx="1962785" cy="398780"/>
          </a:xfrm>
          <a:prstGeom prst="rect">
            <a:avLst/>
          </a:prstGeom>
          <a:noFill/>
        </p:spPr>
        <p:txBody>
          <a:bodyPr wrap="square" rtlCol="0">
            <a:spAutoFit/>
          </a:bodyPr>
          <a:p>
            <a:pPr algn="ctr">
              <a:buClrTx/>
              <a:buSzTx/>
              <a:buFontTx/>
            </a:pPr>
            <a:r>
              <a:rPr lang="zh-CN" altLang="en-US" sz="2000">
                <a:solidFill>
                  <a:srgbClr val="FBCC04"/>
                </a:solidFill>
                <a:latin typeface="微软雅黑" panose="020B0503020204020204" pitchFamily="34" charset="-122"/>
                <a:ea typeface="微软雅黑" panose="020B0503020204020204" pitchFamily="34" charset="-122"/>
              </a:rPr>
              <a:t>推动社会的进步</a:t>
            </a:r>
            <a:endParaRPr lang="zh-CN" altLang="en-US" sz="2000">
              <a:solidFill>
                <a:srgbClr val="FBCC04"/>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728210" y="5953760"/>
            <a:ext cx="2317115" cy="398780"/>
          </a:xfrm>
          <a:prstGeom prst="rect">
            <a:avLst/>
          </a:prstGeom>
          <a:noFill/>
        </p:spPr>
        <p:txBody>
          <a:bodyPr wrap="square" rtlCol="0">
            <a:spAutoFit/>
          </a:bodyPr>
          <a:p>
            <a:pPr algn="ctr">
              <a:buClrTx/>
              <a:buSzTx/>
              <a:buFontTx/>
            </a:pPr>
            <a:r>
              <a:rPr lang="zh-CN" altLang="en-US" sz="2000">
                <a:solidFill>
                  <a:srgbClr val="FBCC04"/>
                </a:solidFill>
                <a:latin typeface="微软雅黑" panose="020B0503020204020204" pitchFamily="34" charset="-122"/>
                <a:ea typeface="微软雅黑" panose="020B0503020204020204" pitchFamily="34" charset="-122"/>
              </a:rPr>
              <a:t>提高人的综合能力</a:t>
            </a:r>
            <a:endParaRPr lang="zh-CN" altLang="en-US" sz="2000">
              <a:solidFill>
                <a:srgbClr val="FBCC0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9" name="文本框 8"/>
          <p:cNvSpPr txBox="1"/>
          <p:nvPr/>
        </p:nvSpPr>
        <p:spPr>
          <a:xfrm>
            <a:off x="1262380" y="975360"/>
            <a:ext cx="8636000" cy="5650230"/>
          </a:xfrm>
          <a:prstGeom prst="rect">
            <a:avLst/>
          </a:prstGeom>
          <a:noFill/>
        </p:spPr>
        <p:txBody>
          <a:bodyPr wrap="square" rtlCol="0" anchor="ctr" anchorCtr="0">
            <a:noAutofit/>
          </a:bodyPr>
          <a:p>
            <a:pPr>
              <a:lnSpc>
                <a:spcPct val="19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习近平总书记指出：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苟日新，日日新，又日新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，生活从不顾因循守旧、满足现状者，也从不等待不思进取、坐享其成者，而是将更多的机遇留给那些勇于创新的人们。青年人是社会上最富活力、最具创造性的群体，理所应当走在创新创造的前列，</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对待青春年华我们应该（</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发展独立思维，培养独立意识</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培养批判精神，敢向权威挑战</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开发创造潜能，培养创新精神</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一味追求独特，追逐时尚潮流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ABC</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1028065" y="514985"/>
            <a:ext cx="4064000" cy="460375"/>
          </a:xfrm>
          <a:prstGeom prst="rect">
            <a:avLst/>
          </a:prstGeom>
          <a:noFill/>
        </p:spPr>
        <p:txBody>
          <a:bodyPr wrap="square" rtlCol="0">
            <a:spAutoFit/>
          </a:bodyPr>
          <a:p>
            <a:r>
              <a:rPr lang="zh-CN" altLang="en-US" sz="2400" b="1">
                <a:solidFill>
                  <a:srgbClr val="92D050"/>
                </a:solidFill>
                <a:latin typeface="微软雅黑" panose="020B0503020204020204" pitchFamily="34" charset="-122"/>
                <a:ea typeface="微软雅黑" panose="020B0503020204020204" pitchFamily="34" charset="-122"/>
              </a:rPr>
              <a:t>下面找同学来回答以下问题</a:t>
            </a:r>
            <a:endParaRPr lang="zh-CN" altLang="en-US" sz="2400" b="1">
              <a:solidFill>
                <a:srgbClr val="92D050"/>
              </a:solidFill>
              <a:latin typeface="微软雅黑" panose="020B0503020204020204" pitchFamily="34" charset="-122"/>
              <a:ea typeface="微软雅黑" panose="020B0503020204020204" pitchFamily="34" charset="-122"/>
            </a:endParaRPr>
          </a:p>
        </p:txBody>
      </p:sp>
      <p:pic>
        <p:nvPicPr>
          <p:cNvPr id="14" name="图片 13"/>
          <p:cNvPicPr/>
          <p:nvPr/>
        </p:nvPicPr>
        <p:blipFill>
          <a:blip r:embed="rId1"/>
          <a:stretch>
            <a:fillRect/>
          </a:stretch>
        </p:blipFill>
        <p:spPr>
          <a:xfrm>
            <a:off x="10077450" y="5046345"/>
            <a:ext cx="2114550" cy="18116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创新意识的特点</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45490" y="2037080"/>
            <a:ext cx="10701655" cy="3355340"/>
          </a:xfrm>
          <a:prstGeom prst="rect">
            <a:avLst/>
          </a:prstGeom>
        </p:spPr>
        <p:txBody>
          <a:bodyPr>
            <a:noAutofit/>
          </a:bodyPr>
          <a:p>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20000"/>
              </a:lnSpc>
            </a:pP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创新意识是以满足物质生活和精神生活需要为出发点的，而这种需要在很大程度上受到具体的社会历史条件的制约。</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在阶级社会里，创新意识受阶级性和道德观的影响和制约。</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人们的创新意识所激发的创造活动和产生的创造成果，应为人类进步和社会发展服务。因此，</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创新意识必须考虑社会效果。</a:t>
            </a:r>
            <a:endPar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094740" y="1683385"/>
            <a:ext cx="279781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sym typeface="+mn-ea"/>
              </a:rPr>
              <a:t>（一）社会历史性</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grpSp>
        <p:nvGrpSpPr>
          <p:cNvPr id="44" name="组合 43"/>
          <p:cNvGrpSpPr/>
          <p:nvPr>
            <p:custDataLst>
              <p:tags r:id="rId1"/>
            </p:custDataLst>
          </p:nvPr>
        </p:nvGrpSpPr>
        <p:grpSpPr>
          <a:xfrm rot="0">
            <a:off x="7287336" y="782800"/>
            <a:ext cx="3316159" cy="1642065"/>
            <a:chOff x="2171" y="5931"/>
            <a:chExt cx="14859" cy="7357"/>
          </a:xfrm>
        </p:grpSpPr>
        <p:sp>
          <p:nvSpPr>
            <p:cNvPr id="45" name="任意多边形 44"/>
            <p:cNvSpPr/>
            <p:nvPr>
              <p:custDataLst>
                <p:tags r:id="rId2"/>
              </p:custDataLst>
            </p:nvPr>
          </p:nvSpPr>
          <p:spPr>
            <a:xfrm>
              <a:off x="2306" y="6192"/>
              <a:ext cx="14725" cy="7097"/>
            </a:xfrm>
            <a:custGeom>
              <a:avLst/>
              <a:gdLst>
                <a:gd name="connsiteX0" fmla="*/ 0 w 6773"/>
                <a:gd name="connsiteY0" fmla="*/ 0 h 3264"/>
                <a:gd name="connsiteX1" fmla="*/ 1422 w 6773"/>
                <a:gd name="connsiteY1" fmla="*/ 0 h 3264"/>
                <a:gd name="connsiteX2" fmla="*/ 3359 w 6773"/>
                <a:gd name="connsiteY2" fmla="*/ 0 h 3264"/>
                <a:gd name="connsiteX3" fmla="*/ 3410 w 6773"/>
                <a:gd name="connsiteY3" fmla="*/ 0 h 3264"/>
                <a:gd name="connsiteX4" fmla="*/ 4781 w 6773"/>
                <a:gd name="connsiteY4" fmla="*/ 0 h 3264"/>
                <a:gd name="connsiteX5" fmla="*/ 6769 w 6773"/>
                <a:gd name="connsiteY5" fmla="*/ 0 h 3264"/>
                <a:gd name="connsiteX6" fmla="*/ 6773 w 6773"/>
                <a:gd name="connsiteY6" fmla="*/ 2859 h 3264"/>
                <a:gd name="connsiteX7" fmla="*/ 5893 w 6773"/>
                <a:gd name="connsiteY7" fmla="*/ 2859 h 3264"/>
                <a:gd name="connsiteX8" fmla="*/ 5494 w 6773"/>
                <a:gd name="connsiteY8" fmla="*/ 3264 h 3264"/>
                <a:gd name="connsiteX9" fmla="*/ 3506 w 6773"/>
                <a:gd name="connsiteY9" fmla="*/ 3264 h 3264"/>
                <a:gd name="connsiteX10" fmla="*/ 3410 w 6773"/>
                <a:gd name="connsiteY10" fmla="*/ 3264 h 3264"/>
                <a:gd name="connsiteX11" fmla="*/ 2083 w 6773"/>
                <a:gd name="connsiteY11" fmla="*/ 3264 h 3264"/>
                <a:gd name="connsiteX12" fmla="*/ 1422 w 6773"/>
                <a:gd name="connsiteY12" fmla="*/ 3264 h 3264"/>
                <a:gd name="connsiteX13" fmla="*/ 0 w 6773"/>
                <a:gd name="connsiteY13" fmla="*/ 3264 h 3264"/>
                <a:gd name="connsiteX14" fmla="*/ 0 w 6773"/>
                <a:gd name="connsiteY14" fmla="*/ 0 h 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73" h="3264">
                  <a:moveTo>
                    <a:pt x="0" y="0"/>
                  </a:moveTo>
                  <a:lnTo>
                    <a:pt x="1422" y="0"/>
                  </a:lnTo>
                  <a:lnTo>
                    <a:pt x="3359" y="0"/>
                  </a:lnTo>
                  <a:lnTo>
                    <a:pt x="3410" y="0"/>
                  </a:lnTo>
                  <a:lnTo>
                    <a:pt x="4781" y="0"/>
                  </a:lnTo>
                  <a:lnTo>
                    <a:pt x="6769" y="0"/>
                  </a:lnTo>
                  <a:lnTo>
                    <a:pt x="6773" y="2859"/>
                  </a:lnTo>
                  <a:lnTo>
                    <a:pt x="5893" y="2859"/>
                  </a:lnTo>
                  <a:lnTo>
                    <a:pt x="5494" y="3264"/>
                  </a:lnTo>
                  <a:lnTo>
                    <a:pt x="3506" y="3264"/>
                  </a:lnTo>
                  <a:lnTo>
                    <a:pt x="3410" y="3264"/>
                  </a:lnTo>
                  <a:lnTo>
                    <a:pt x="2083" y="3264"/>
                  </a:lnTo>
                  <a:lnTo>
                    <a:pt x="1422" y="3264"/>
                  </a:lnTo>
                  <a:lnTo>
                    <a:pt x="0" y="3264"/>
                  </a:lnTo>
                  <a:lnTo>
                    <a:pt x="0" y="0"/>
                  </a:lnTo>
                  <a:close/>
                </a:path>
              </a:pathLst>
            </a:custGeom>
            <a:solidFill>
              <a:srgbClr val="04898E"/>
            </a:solidFill>
            <a:ln w="6350" cap="flat">
              <a:gradFill>
                <a:gsLst>
                  <a:gs pos="0">
                    <a:schemeClr val="accent1">
                      <a:alpha val="0"/>
                    </a:schemeClr>
                  </a:gs>
                  <a:gs pos="100000">
                    <a:schemeClr val="accent1"/>
                  </a:gs>
                </a:gsLst>
                <a:lin ang="13500000" scaled="1"/>
              </a:gradFill>
              <a:prstDash val="solid"/>
              <a:miter/>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pic>
          <p:nvPicPr>
            <p:cNvPr id="46" name="图片 45" descr="F:/素材图片4/xiezuo20241120-161503.pngxiezuo20241120-161503"/>
            <p:cNvPicPr>
              <a:picLocks noChangeAspect="1"/>
            </p:cNvPicPr>
            <p:nvPr>
              <p:custDataLst>
                <p:tags r:id="rId3"/>
              </p:custDataLst>
            </p:nvPr>
          </p:nvPicPr>
          <p:blipFill>
            <a:blip r:embed="rId4"/>
            <a:srcRect l="-224" t="24556" r="8690" b="38177"/>
            <a:stretch>
              <a:fillRect/>
            </a:stretch>
          </p:blipFill>
          <p:spPr>
            <a:xfrm>
              <a:off x="2569" y="6379"/>
              <a:ext cx="14199" cy="6725"/>
            </a:xfrm>
            <a:custGeom>
              <a:avLst/>
              <a:gdLst/>
              <a:ahLst/>
              <a:cxnLst>
                <a:cxn ang="3">
                  <a:pos x="hc" y="t"/>
                </a:cxn>
                <a:cxn ang="cd2">
                  <a:pos x="l" y="vc"/>
                </a:cxn>
                <a:cxn ang="cd4">
                  <a:pos x="hc" y="b"/>
                </a:cxn>
                <a:cxn ang="0">
                  <a:pos x="r" y="vc"/>
                </a:cxn>
              </a:cxnLst>
              <a:rect l="l" t="t" r="r" b="b"/>
              <a:pathLst>
                <a:path w="6531" h="3093">
                  <a:moveTo>
                    <a:pt x="0" y="0"/>
                  </a:moveTo>
                  <a:lnTo>
                    <a:pt x="1372" y="0"/>
                  </a:lnTo>
                  <a:lnTo>
                    <a:pt x="3241" y="0"/>
                  </a:lnTo>
                  <a:lnTo>
                    <a:pt x="3290" y="0"/>
                  </a:lnTo>
                  <a:lnTo>
                    <a:pt x="4613" y="0"/>
                  </a:lnTo>
                  <a:lnTo>
                    <a:pt x="6531" y="0"/>
                  </a:lnTo>
                  <a:lnTo>
                    <a:pt x="6531" y="2668"/>
                  </a:lnTo>
                  <a:lnTo>
                    <a:pt x="5737" y="2668"/>
                  </a:lnTo>
                  <a:lnTo>
                    <a:pt x="5301" y="3093"/>
                  </a:lnTo>
                  <a:lnTo>
                    <a:pt x="3383" y="3093"/>
                  </a:lnTo>
                  <a:lnTo>
                    <a:pt x="3290" y="3093"/>
                  </a:lnTo>
                  <a:lnTo>
                    <a:pt x="2010" y="3093"/>
                  </a:lnTo>
                  <a:lnTo>
                    <a:pt x="1372" y="3093"/>
                  </a:lnTo>
                  <a:lnTo>
                    <a:pt x="0" y="3093"/>
                  </a:lnTo>
                  <a:lnTo>
                    <a:pt x="0" y="0"/>
                  </a:lnTo>
                  <a:close/>
                </a:path>
              </a:pathLst>
            </a:custGeom>
            <a:ln w="6350">
              <a:solidFill>
                <a:schemeClr val="accent1">
                  <a:alpha val="70000"/>
                </a:schemeClr>
              </a:solidFill>
            </a:ln>
          </p:spPr>
        </p:pic>
        <p:sp>
          <p:nvSpPr>
            <p:cNvPr id="47" name="任意多边形: 形状 156"/>
            <p:cNvSpPr/>
            <p:nvPr>
              <p:custDataLst>
                <p:tags r:id="rId5"/>
              </p:custDataLst>
            </p:nvPr>
          </p:nvSpPr>
          <p:spPr>
            <a:xfrm>
              <a:off x="14796" y="12808"/>
              <a:ext cx="1972" cy="246"/>
            </a:xfrm>
            <a:custGeom>
              <a:avLst/>
              <a:gdLst>
                <a:gd name="connsiteX0" fmla="*/ 0 w 351091"/>
                <a:gd name="connsiteY0" fmla="*/ 65056 h 65055"/>
                <a:gd name="connsiteX1" fmla="*/ 65056 w 351091"/>
                <a:gd name="connsiteY1" fmla="*/ 0 h 65055"/>
                <a:gd name="connsiteX2" fmla="*/ 351091 w 351091"/>
                <a:gd name="connsiteY2" fmla="*/ 0 h 65055"/>
                <a:gd name="connsiteX3" fmla="*/ 351091 w 351091"/>
                <a:gd name="connsiteY3" fmla="*/ 65056 h 65055"/>
                <a:gd name="connsiteX4" fmla="*/ 0 w 351091"/>
                <a:gd name="connsiteY4" fmla="*/ 65056 h 65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091" h="65055">
                  <a:moveTo>
                    <a:pt x="0" y="65056"/>
                  </a:moveTo>
                  <a:lnTo>
                    <a:pt x="65056" y="0"/>
                  </a:lnTo>
                  <a:lnTo>
                    <a:pt x="351091" y="0"/>
                  </a:lnTo>
                  <a:lnTo>
                    <a:pt x="351091" y="65056"/>
                  </a:lnTo>
                  <a:lnTo>
                    <a:pt x="0" y="65056"/>
                  </a:lnTo>
                  <a:close/>
                </a:path>
              </a:pathLst>
            </a:custGeom>
            <a:solidFill>
              <a:srgbClr val="04898E"/>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48" name="任意多边形: 形状 155"/>
            <p:cNvSpPr/>
            <p:nvPr>
              <p:custDataLst>
                <p:tags r:id="rId6"/>
              </p:custDataLst>
            </p:nvPr>
          </p:nvSpPr>
          <p:spPr>
            <a:xfrm>
              <a:off x="2171" y="5931"/>
              <a:ext cx="1948" cy="1350"/>
            </a:xfrm>
            <a:custGeom>
              <a:avLst/>
              <a:gdLst>
                <a:gd name="connsiteX0" fmla="*/ 41529 w 614933"/>
                <a:gd name="connsiteY0" fmla="*/ 385477 h 385476"/>
                <a:gd name="connsiteX1" fmla="*/ 0 w 614933"/>
                <a:gd name="connsiteY1" fmla="*/ 343853 h 385476"/>
                <a:gd name="connsiteX2" fmla="*/ 0 w 614933"/>
                <a:gd name="connsiteY2" fmla="*/ 32099 h 385476"/>
                <a:gd name="connsiteX3" fmla="*/ 237935 w 614933"/>
                <a:gd name="connsiteY3" fmla="*/ 32099 h 385476"/>
                <a:gd name="connsiteX4" fmla="*/ 270034 w 614933"/>
                <a:gd name="connsiteY4" fmla="*/ 0 h 385476"/>
                <a:gd name="connsiteX5" fmla="*/ 538258 w 614933"/>
                <a:gd name="connsiteY5" fmla="*/ 0 h 385476"/>
                <a:gd name="connsiteX6" fmla="*/ 614934 w 614933"/>
                <a:gd name="connsiteY6" fmla="*/ 76676 h 385476"/>
                <a:gd name="connsiteX7" fmla="*/ 41529 w 614933"/>
                <a:gd name="connsiteY7" fmla="*/ 76676 h 385476"/>
                <a:gd name="connsiteX8" fmla="*/ 41529 w 614933"/>
                <a:gd name="connsiteY8" fmla="*/ 385477 h 38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933" h="385476">
                  <a:moveTo>
                    <a:pt x="41529" y="385477"/>
                  </a:moveTo>
                  <a:lnTo>
                    <a:pt x="0" y="343853"/>
                  </a:lnTo>
                  <a:lnTo>
                    <a:pt x="0" y="32099"/>
                  </a:lnTo>
                  <a:lnTo>
                    <a:pt x="237935" y="32099"/>
                  </a:lnTo>
                  <a:lnTo>
                    <a:pt x="270034" y="0"/>
                  </a:lnTo>
                  <a:lnTo>
                    <a:pt x="538258" y="0"/>
                  </a:lnTo>
                  <a:lnTo>
                    <a:pt x="614934" y="76676"/>
                  </a:lnTo>
                  <a:lnTo>
                    <a:pt x="41529" y="76676"/>
                  </a:lnTo>
                  <a:lnTo>
                    <a:pt x="41529" y="385477"/>
                  </a:lnTo>
                  <a:close/>
                </a:path>
              </a:pathLst>
            </a:custGeom>
            <a:solidFill>
              <a:srgbClr val="04898E"/>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创新意识的特点</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45490" y="1683385"/>
            <a:ext cx="5833745" cy="4098925"/>
          </a:xfrm>
          <a:prstGeom prst="rect">
            <a:avLst/>
          </a:prstGeom>
        </p:spPr>
        <p:txBody>
          <a:bodyPr>
            <a:noAutofit/>
          </a:bodyPr>
          <a:p>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20000"/>
              </a:lnSpc>
            </a:pP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创新意识或是为了满足新的社会需求，或</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是用新的方式更好地满足原来的社会需求</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。创新意识本质上是一种求新意识，其新颖性指想出新办法、生产新产品、研究新技术。培养创新意识要以新颖性为要求，创造新产品，满足新的社会需求。</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094740" y="1683385"/>
            <a:ext cx="279781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（二）新颖性</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7074535" y="543560"/>
            <a:ext cx="4676775" cy="5619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创新意识的特点</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45490" y="1459230"/>
            <a:ext cx="10701655" cy="2765425"/>
          </a:xfrm>
          <a:prstGeom prst="rect">
            <a:avLst/>
          </a:prstGeom>
        </p:spPr>
        <p:txBody>
          <a:bodyPr>
            <a:noAutofit/>
          </a:bodyPr>
          <a:p>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20000"/>
              </a:lnSpc>
            </a:pPr>
            <a:r>
              <a:rPr lang="en-US" altLang="zh-CN"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人们的创新意识和他们的</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社会地位、文化素质、兴趣爱好、情感志趣等相对应</a:t>
            </a: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，这些</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20000"/>
              </a:lnSpc>
            </a:pP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因素对创新活动起着重要的推动作用。而在这些方面，每个人都会有所不同，因此影响创</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20000"/>
              </a:lnSpc>
            </a:pPr>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新意识的因素既有社会背景，又有文化素养、志趣动机等。</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094740" y="1459230"/>
            <a:ext cx="279781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（三）个体差异性</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pic>
        <p:nvPicPr>
          <p:cNvPr id="8" name="图片 7" descr="创意思维导图"/>
          <p:cNvPicPr>
            <a:picLocks noChangeAspect="1"/>
          </p:cNvPicPr>
          <p:nvPr/>
        </p:nvPicPr>
        <p:blipFill>
          <a:blip r:embed="rId1"/>
          <a:stretch>
            <a:fillRect/>
          </a:stretch>
        </p:blipFill>
        <p:spPr>
          <a:xfrm>
            <a:off x="7797165" y="3197225"/>
            <a:ext cx="3345815" cy="2641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195070" y="1119505"/>
            <a:ext cx="8888730" cy="4796155"/>
          </a:xfrm>
          <a:prstGeom prst="rect">
            <a:avLst/>
          </a:prstGeom>
          <a:noFill/>
        </p:spPr>
        <p:txBody>
          <a:bodyPr wrap="square" rtlCol="0">
            <a:noAutofit/>
          </a:bodyPr>
          <a:p>
            <a:pPr algn="ctr">
              <a:lnSpc>
                <a:spcPct val="150000"/>
              </a:lnSpc>
            </a:pPr>
            <a:r>
              <a:rPr lang="zh-CN" altLang="en-US" sz="24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创新意识的构成</a:t>
            </a:r>
            <a:endParaRPr lang="zh-CN" altLang="en-US" sz="24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创新意识包括</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创造动机、创造兴趣、创造情感</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创造意志</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）创造动机是创造活动的动力因素，它能推动和激励人们发动和持续进行创造性活动。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）创造兴趣能助力创造活动取得成功，是促使人们积极探求新奇事物的一种心理倾向。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）创造情感是引起、推进乃至完成创造的心理因素，只有具有正确的创造情感才能创造成功。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）创造意志是在创造过程中克服困难、冲破阻碍的心理因素，创造意志具有目的性、顽强性和自制性。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custDataLst>
              <p:tags r:id="rId1"/>
            </p:custDataLst>
          </p:nvPr>
        </p:nvSpPr>
        <p:spPr>
          <a:xfrm>
            <a:off x="0" y="0"/>
            <a:ext cx="12192000" cy="5060315"/>
          </a:xfrm>
          <a:custGeom>
            <a:avLst/>
            <a:gdLst/>
            <a:ahLst/>
            <a:cxnLst>
              <a:cxn ang="3">
                <a:pos x="hc" y="t"/>
              </a:cxn>
              <a:cxn ang="cd2">
                <a:pos x="l" y="vc"/>
              </a:cxn>
              <a:cxn ang="cd4">
                <a:pos x="hc" y="b"/>
              </a:cxn>
              <a:cxn ang="0">
                <a:pos x="r" y="vc"/>
              </a:cxn>
            </a:cxnLst>
            <a:rect l="l" t="t" r="r" b="b"/>
            <a:pathLst>
              <a:path w="19220" h="7969">
                <a:moveTo>
                  <a:pt x="1" y="0"/>
                </a:moveTo>
                <a:lnTo>
                  <a:pt x="19220" y="0"/>
                </a:lnTo>
                <a:lnTo>
                  <a:pt x="19220" y="7245"/>
                </a:lnTo>
                <a:lnTo>
                  <a:pt x="12845" y="7229"/>
                </a:lnTo>
                <a:lnTo>
                  <a:pt x="11288" y="7969"/>
                </a:lnTo>
                <a:lnTo>
                  <a:pt x="11284" y="7243"/>
                </a:lnTo>
                <a:lnTo>
                  <a:pt x="0" y="7210"/>
                </a:lnTo>
                <a:lnTo>
                  <a:pt x="1" y="0"/>
                </a:lnTo>
                <a:close/>
              </a:path>
            </a:pathLst>
          </a:custGeom>
          <a:solidFill>
            <a:schemeClr val="accent6">
              <a:lumMod val="40000"/>
              <a:lumOff val="60000"/>
            </a:schemeClr>
          </a:solidFill>
          <a:ln w="38100" cap="rnd">
            <a:noFill/>
            <a:round/>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effectLst/>
              <a:latin typeface="+mn-ea"/>
              <a:sym typeface="+mn-ea"/>
            </a:endParaRPr>
          </a:p>
        </p:txBody>
      </p:sp>
      <p:sp>
        <p:nvSpPr>
          <p:cNvPr id="11" name="文本框 10"/>
          <p:cNvSpPr txBox="1"/>
          <p:nvPr>
            <p:custDataLst>
              <p:tags r:id="rId2"/>
            </p:custDataLst>
          </p:nvPr>
        </p:nvSpPr>
        <p:spPr>
          <a:xfrm>
            <a:off x="1351280" y="1985010"/>
            <a:ext cx="6481445" cy="2355850"/>
          </a:xfrm>
          <a:prstGeom prst="rect">
            <a:avLst/>
          </a:prstGeom>
          <a:noFill/>
        </p:spPr>
        <p:txBody>
          <a:bodyPr wrap="square" tIns="36195" bIns="323850" rtlCol="0" anchor="t" anchorCtr="0">
            <a:normAutofit/>
          </a:bodyPr>
          <a:lstStyle/>
          <a:p>
            <a:pPr indent="0" algn="just" fontAlgn="auto">
              <a:lnSpc>
                <a:spcPct val="120000"/>
              </a:lnSpc>
              <a:spcBef>
                <a:spcPct val="0"/>
              </a:spcBef>
              <a:spcAft>
                <a:spcPct val="0"/>
              </a:spcAft>
              <a:buNone/>
            </a:pPr>
            <a:r>
              <a:rPr lang="zh-CN" altLang="en-US" sz="2400" b="1" spc="100">
                <a:ln>
                  <a:noFill/>
                  <a:prstDash val="sysDot"/>
                </a:ln>
                <a:solidFill>
                  <a:schemeClr val="lt1"/>
                </a:solidFill>
                <a:effectLst/>
                <a:uFillTx/>
                <a:latin typeface="微软雅黑" panose="020B0503020204020204" pitchFamily="34" charset="-122"/>
                <a:ea typeface="微软雅黑" panose="020B0503020204020204" pitchFamily="34" charset="-122"/>
                <a:cs typeface="+mn-ea"/>
                <a:sym typeface="+mn-ea"/>
              </a:rPr>
              <a:t>（一）打破思维定式，善于捕捉问题</a:t>
            </a:r>
            <a:endParaRPr lang="zh-CN" altLang="en-US" sz="2400" b="1" spc="100">
              <a:ln>
                <a:noFill/>
                <a:prstDash val="sysDot"/>
              </a:ln>
              <a:solidFill>
                <a:schemeClr val="lt1"/>
              </a:solidFill>
              <a:effectLst/>
              <a:uFillTx/>
              <a:latin typeface="微软雅黑" panose="020B0503020204020204" pitchFamily="34" charset="-122"/>
              <a:ea typeface="微软雅黑" panose="020B0503020204020204" pitchFamily="34" charset="-122"/>
              <a:cs typeface="+mn-ea"/>
              <a:sym typeface="+mn-ea"/>
            </a:endParaRPr>
          </a:p>
        </p:txBody>
      </p:sp>
      <p:grpSp>
        <p:nvGrpSpPr>
          <p:cNvPr id="2" name="组合 1"/>
          <p:cNvGrpSpPr/>
          <p:nvPr/>
        </p:nvGrpSpPr>
        <p:grpSpPr>
          <a:xfrm>
            <a:off x="845820" y="1461770"/>
            <a:ext cx="1283970" cy="971550"/>
            <a:chOff x="2082" y="1492"/>
            <a:chExt cx="2022" cy="1530"/>
          </a:xfrm>
        </p:grpSpPr>
        <p:cxnSp>
          <p:nvCxnSpPr>
            <p:cNvPr id="3" name="直接连接符 2"/>
            <p:cNvCxnSpPr/>
            <p:nvPr>
              <p:custDataLst>
                <p:tags r:id="rId3"/>
              </p:custDataLst>
            </p:nvPr>
          </p:nvCxnSpPr>
          <p:spPr>
            <a:xfrm>
              <a:off x="2343" y="1492"/>
              <a:ext cx="0" cy="1531"/>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cxnSp>
          <p:nvCxnSpPr>
            <p:cNvPr id="5" name="直接连接符 4"/>
            <p:cNvCxnSpPr/>
            <p:nvPr>
              <p:custDataLst>
                <p:tags r:id="rId4"/>
              </p:custDataLst>
            </p:nvPr>
          </p:nvCxnSpPr>
          <p:spPr>
            <a:xfrm>
              <a:off x="2082" y="1792"/>
              <a:ext cx="2022" cy="0"/>
            </a:xfrm>
            <a:prstGeom prst="line">
              <a:avLst/>
            </a:prstGeom>
            <a:ln w="31750" cap="rnd">
              <a:solidFill>
                <a:srgbClr val="FFFFFF">
                  <a:alpha val="60000"/>
                </a:srgbClr>
              </a:solidFill>
            </a:ln>
          </p:spPr>
          <p:style>
            <a:lnRef idx="2">
              <a:schemeClr val="accent1"/>
            </a:lnRef>
            <a:fillRef idx="0">
              <a:srgbClr val="FFFFFF"/>
            </a:fillRef>
            <a:effectRef idx="0">
              <a:srgbClr val="FFFFFF"/>
            </a:effectRef>
            <a:fontRef idx="minor">
              <a:schemeClr val="tx1"/>
            </a:fontRef>
          </p:style>
        </p:cxnSp>
      </p:gr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7473950" cy="583565"/>
          </a:xfrm>
          <a:prstGeom prst="rect">
            <a:avLst/>
          </a:prstGeom>
          <a:noFill/>
        </p:spPr>
        <p:txBody>
          <a:bodyPr wrap="square">
            <a:spAutoFit/>
          </a:bodyPr>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创新意识的培养</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741045" y="5257165"/>
            <a:ext cx="10053955" cy="1322070"/>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大学生要成功捕捉问题，应从打破思维定式入手。要挣脱固有经验的枷锁，不断增长见识，做到见多识广，在面对似曾相识的问题时，避免以偏概全。在此基础上，大学生还应关注自身的新的体验或认知，并尝试将其与固有经验相结合。当新体验或新认知明显优于固有经验时，应放弃后者。</a:t>
            </a:r>
            <a:endParaRPr lang="zh-CN" altLang="en-US" sz="2000">
              <a:latin typeface="微软雅黑" panose="020B0503020204020204" pitchFamily="34" charset="-122"/>
              <a:ea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
          <p:cNvSpPr/>
          <p:nvPr>
            <p:custDataLst>
              <p:tags r:id="rId1"/>
            </p:custDataLst>
          </p:nvPr>
        </p:nvSpPr>
        <p:spPr>
          <a:xfrm>
            <a:off x="696595" y="2061318"/>
            <a:ext cx="596865" cy="596865"/>
          </a:xfrm>
          <a:prstGeom prst="roundRect">
            <a:avLst/>
          </a:prstGeom>
          <a:gradFill>
            <a:gsLst>
              <a:gs pos="0">
                <a:schemeClr val="accent1">
                  <a:lumMod val="60000"/>
                  <a:lumOff val="40000"/>
                  <a:alpha val="76000"/>
                </a:schemeClr>
              </a:gs>
              <a:gs pos="100000">
                <a:schemeClr val="accent1"/>
              </a:gs>
            </a:gsLst>
            <a:lin ang="2700000" scaled="0"/>
          </a:gradFill>
          <a:ln>
            <a:noFill/>
          </a:ln>
          <a:effectLst>
            <a:outerShdw blurRad="177800" dist="38100" dir="2700000" algn="tl" rotWithShape="0">
              <a:schemeClr val="accent1">
                <a:lumMod val="75000"/>
                <a:alpha val="15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mn-ea"/>
            </a:endParaRPr>
          </a:p>
        </p:txBody>
      </p:sp>
      <p:sp>
        <p:nvSpPr>
          <p:cNvPr id="20" name="矩形 19"/>
          <p:cNvSpPr/>
          <p:nvPr>
            <p:custDataLst>
              <p:tags r:id="rId2"/>
            </p:custDataLst>
          </p:nvPr>
        </p:nvSpPr>
        <p:spPr>
          <a:xfrm>
            <a:off x="1410335" y="1707515"/>
            <a:ext cx="3740785" cy="1304925"/>
          </a:xfrm>
          <a:prstGeom prst="rect">
            <a:avLst/>
          </a:prstGeom>
          <a:noFill/>
        </p:spPr>
        <p:txBody>
          <a:bodyPr wrap="square" lIns="0" tIns="0" rIns="0" bIns="0" rtlCol="0" anchor="ctr" anchorCtr="0">
            <a:noAutofit/>
          </a:bodyPr>
          <a:p>
            <a:pPr marL="179705"/>
            <a:r>
              <a:rPr lang="zh-CN" altLang="en-US" sz="2400" b="1" dirty="0">
                <a:solidFill>
                  <a:srgbClr val="92D050"/>
                </a:solidFill>
                <a:latin typeface="微软雅黑" panose="020B0503020204020204" pitchFamily="34" charset="-122"/>
                <a:ea typeface="微软雅黑" panose="020B0503020204020204" pitchFamily="34" charset="-122"/>
              </a:rPr>
              <a:t>（二）</a:t>
            </a:r>
            <a:r>
              <a:rPr lang="zh-CN" altLang="en-US" sz="2400" b="1" dirty="0">
                <a:solidFill>
                  <a:srgbClr val="92D050"/>
                </a:solidFill>
                <a:latin typeface="微软雅黑" panose="020B0503020204020204" pitchFamily="34" charset="-122"/>
                <a:ea typeface="微软雅黑" panose="020B0503020204020204" pitchFamily="34" charset="-122"/>
                <a:sym typeface="+mn-ea"/>
              </a:rPr>
              <a:t>创新意识的培养</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3"/>
            </p:custDataLst>
          </p:nvPr>
        </p:nvCxnSpPr>
        <p:spPr>
          <a:xfrm>
            <a:off x="723898" y="3907155"/>
            <a:ext cx="10772142" cy="1270"/>
          </a:xfrm>
          <a:prstGeom prst="line">
            <a:avLst/>
          </a:prstGeom>
          <a:ln>
            <a:solidFill>
              <a:schemeClr val="accent1">
                <a:alpha val="2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4"/>
            </p:custDataLst>
          </p:nvPr>
        </p:nvSpPr>
        <p:spPr>
          <a:xfrm>
            <a:off x="1410335" y="4713605"/>
            <a:ext cx="4431030" cy="1472565"/>
          </a:xfrm>
          <a:prstGeom prst="rect">
            <a:avLst/>
          </a:prstGeom>
          <a:noFill/>
        </p:spPr>
        <p:txBody>
          <a:bodyPr wrap="square" lIns="0" tIns="0" rIns="0" bIns="0" rtlCol="0" anchor="ctr" anchorCtr="0">
            <a:noAutofit/>
          </a:bodyPr>
          <a:p>
            <a:pPr marL="179705" algn="l" fontAlgn="auto">
              <a:lnSpc>
                <a:spcPct val="1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（三）消除对创新的心理障碍</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8" name="圆角矩形 7"/>
          <p:cNvSpPr/>
          <p:nvPr>
            <p:custDataLst>
              <p:tags r:id="rId5"/>
            </p:custDataLst>
          </p:nvPr>
        </p:nvSpPr>
        <p:spPr>
          <a:xfrm>
            <a:off x="695960" y="5151681"/>
            <a:ext cx="596865" cy="596865"/>
          </a:xfrm>
          <a:prstGeom prst="roundRect">
            <a:avLst/>
          </a:prstGeom>
          <a:gradFill>
            <a:gsLst>
              <a:gs pos="0">
                <a:schemeClr val="accent1">
                  <a:lumMod val="60000"/>
                  <a:lumOff val="40000"/>
                  <a:alpha val="76000"/>
                </a:schemeClr>
              </a:gs>
              <a:gs pos="100000">
                <a:schemeClr val="accent1"/>
              </a:gs>
            </a:gsLst>
            <a:lin ang="2700000" scaled="0"/>
          </a:gradFill>
          <a:ln>
            <a:noFill/>
          </a:ln>
          <a:effectLst>
            <a:outerShdw blurRad="177800" dist="38100" dir="2700000" algn="tl" rotWithShape="0">
              <a:schemeClr val="accent1">
                <a:lumMod val="75000"/>
                <a:alpha val="15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mn-ea"/>
            </a:endParaRPr>
          </a:p>
        </p:txBody>
      </p:sp>
      <p:pic>
        <p:nvPicPr>
          <p:cNvPr id="13" name="图片 12" descr="343439383331313b343532303031393bd2b5bca8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36287" y="2201010"/>
            <a:ext cx="317481" cy="317481"/>
          </a:xfrm>
          <a:prstGeom prst="rect">
            <a:avLst/>
          </a:prstGeom>
        </p:spPr>
      </p:pic>
      <p:pic>
        <p:nvPicPr>
          <p:cNvPr id="24" name="图片 23" descr="343439383331313b343532303032303bb8f6c8cbd0c5cfa2"/>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837557" y="5293278"/>
            <a:ext cx="313672" cy="313672"/>
          </a:xfrm>
          <a:prstGeom prst="rect">
            <a:avLst/>
          </a:prstGeom>
        </p:spPr>
      </p:pic>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125095" y="514985"/>
            <a:ext cx="6096000" cy="583565"/>
          </a:xfrm>
          <a:prstGeom prst="rect">
            <a:avLst/>
          </a:prstGeom>
          <a:noFill/>
        </p:spPr>
        <p:txBody>
          <a:bodyPr wrap="square" rtlCol="0" anchor="t">
            <a:spAutoFit/>
          </a:bodyPr>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创新意识的培养</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193665" y="1326515"/>
            <a:ext cx="5434965" cy="2259965"/>
          </a:xfrm>
          <a:prstGeom prst="rect">
            <a:avLst/>
          </a:prstGeom>
          <a:noFill/>
        </p:spPr>
        <p:txBody>
          <a:bodyPr wrap="square" rtlCol="0">
            <a:noAutofit/>
          </a:bodyPr>
          <a:p>
            <a:pPr>
              <a:lnSpc>
                <a:spcPct val="140000"/>
              </a:lnSpc>
            </a:pPr>
            <a:r>
              <a:rPr lang="en-US" altLang="zh-CN"/>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大学生应学会以审视的眼光观察和思考自己所处的环境，尝试感受日常生活中由创新带来的乐趣，学会关心和关注周围的事物或现象、发现事物的新用途、用更简单的办法解决生活中的难题。要学会从简单的尝试开始</a:t>
            </a:r>
            <a:r>
              <a:rPr lang="zh-CN" altLang="en-US"/>
              <a:t>。</a:t>
            </a:r>
            <a:endParaRPr lang="zh-CN" altLang="en-US"/>
          </a:p>
        </p:txBody>
      </p:sp>
      <p:sp>
        <p:nvSpPr>
          <p:cNvPr id="10" name="文本框 9"/>
          <p:cNvSpPr txBox="1"/>
          <p:nvPr/>
        </p:nvSpPr>
        <p:spPr>
          <a:xfrm>
            <a:off x="6035040" y="4330700"/>
            <a:ext cx="4593590" cy="2078990"/>
          </a:xfrm>
          <a:prstGeom prst="rect">
            <a:avLst/>
          </a:prstGeom>
          <a:noFill/>
        </p:spPr>
        <p:txBody>
          <a:bodyPr wrap="square" rtlCol="0">
            <a:noAutofit/>
          </a:bodyPr>
          <a:p>
            <a:pPr>
              <a:lnSpc>
                <a:spcPct val="14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其实，人人都具备创新的潜能。具备创新意识，就需要消除对创新的心理障碍，树立大学生创新创业教育创新的信心，拥有“敢为天下先”的勇气。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VCG41N1362921082 (1)"/>
          <p:cNvPicPr>
            <a:picLocks noChangeAspect="1"/>
          </p:cNvPicPr>
          <p:nvPr>
            <p:custDataLst>
              <p:tags r:id="rId1"/>
            </p:custDataLst>
          </p:nvPr>
        </p:nvPicPr>
        <p:blipFill>
          <a:blip r:embed="rId2"/>
          <a:srcRect t="21185" b="21185"/>
          <a:stretch>
            <a:fillRect/>
          </a:stretch>
        </p:blipFill>
        <p:spPr>
          <a:xfrm>
            <a:off x="-15875" y="2540"/>
            <a:ext cx="12207875" cy="4002405"/>
          </a:xfrm>
          <a:prstGeom prst="rect">
            <a:avLst/>
          </a:prstGeom>
        </p:spPr>
      </p:pic>
      <p:sp>
        <p:nvSpPr>
          <p:cNvPr id="16" name="矩形: 圆角 4"/>
          <p:cNvSpPr/>
          <p:nvPr>
            <p:custDataLst>
              <p:tags r:id="rId3"/>
            </p:custDataLst>
          </p:nvPr>
        </p:nvSpPr>
        <p:spPr>
          <a:xfrm>
            <a:off x="1552575" y="3429000"/>
            <a:ext cx="9084310" cy="2910205"/>
          </a:xfrm>
          <a:prstGeom prst="roundRect">
            <a:avLst>
              <a:gd name="adj" fmla="val 0"/>
            </a:avLst>
          </a:prstGeom>
          <a:solidFill>
            <a:srgbClr val="FFFFFF">
              <a:alpha val="90000"/>
            </a:srgbClr>
          </a:solidFill>
          <a:ln w="6350">
            <a:solidFill>
              <a:schemeClr val="accent1">
                <a:alpha val="5000"/>
              </a:schemeClr>
            </a:solidFill>
          </a:ln>
          <a:effectLst>
            <a:outerShdw blurRad="127000" dist="254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solidFill>
                <a:schemeClr val="dk1"/>
              </a:solidFill>
              <a:sym typeface="+mn-ea"/>
            </a:endParaRPr>
          </a:p>
        </p:txBody>
      </p:sp>
      <p:cxnSp>
        <p:nvCxnSpPr>
          <p:cNvPr id="22" name="直接连接符 21"/>
          <p:cNvCxnSpPr/>
          <p:nvPr>
            <p:custDataLst>
              <p:tags r:id="rId4"/>
            </p:custDataLst>
          </p:nvPr>
        </p:nvCxnSpPr>
        <p:spPr>
          <a:xfrm>
            <a:off x="5852160" y="5803900"/>
            <a:ext cx="483235" cy="0"/>
          </a:xfrm>
          <a:prstGeom prst="line">
            <a:avLst/>
          </a:prstGeom>
          <a:ln cap="rnd">
            <a:solidFill>
              <a:srgbClr val="FFFFFF"/>
            </a:solidFill>
          </a:ln>
        </p:spPr>
        <p:style>
          <a:lnRef idx="2">
            <a:schemeClr val="accent1"/>
          </a:lnRef>
          <a:fillRef idx="0">
            <a:srgbClr val="FFFFFF"/>
          </a:fillRef>
          <a:effectRef idx="0">
            <a:srgbClr val="FFFFFF"/>
          </a:effectRef>
          <a:fontRef idx="minor">
            <a:schemeClr val="tx1"/>
          </a:fontRef>
        </p:style>
      </p:cxnSp>
      <p:sp>
        <p:nvSpPr>
          <p:cNvPr id="23" name="任意多边形 22"/>
          <p:cNvSpPr/>
          <p:nvPr>
            <p:custDataLst>
              <p:tags r:id="rId5"/>
            </p:custDataLst>
          </p:nvPr>
        </p:nvSpPr>
        <p:spPr>
          <a:xfrm>
            <a:off x="6278880" y="5735955"/>
            <a:ext cx="59690" cy="134620"/>
          </a:xfrm>
          <a:custGeom>
            <a:avLst/>
            <a:gdLst>
              <a:gd name="connsiteX0" fmla="*/ 11 w 157"/>
              <a:gd name="connsiteY0" fmla="*/ 0 h 356"/>
              <a:gd name="connsiteX1" fmla="*/ 157 w 157"/>
              <a:gd name="connsiteY1" fmla="*/ 169 h 356"/>
              <a:gd name="connsiteX2" fmla="*/ 0 w 157"/>
              <a:gd name="connsiteY2" fmla="*/ 356 h 356"/>
            </a:gdLst>
            <a:ahLst/>
            <a:cxnLst>
              <a:cxn ang="0">
                <a:pos x="connsiteX0" y="connsiteY0"/>
              </a:cxn>
              <a:cxn ang="0">
                <a:pos x="connsiteX1" y="connsiteY1"/>
              </a:cxn>
              <a:cxn ang="0">
                <a:pos x="connsiteX2" y="connsiteY2"/>
              </a:cxn>
            </a:cxnLst>
            <a:rect l="l" t="t" r="r" b="b"/>
            <a:pathLst>
              <a:path w="157" h="356">
                <a:moveTo>
                  <a:pt x="11" y="0"/>
                </a:moveTo>
                <a:lnTo>
                  <a:pt x="157" y="169"/>
                </a:lnTo>
                <a:lnTo>
                  <a:pt x="0" y="356"/>
                </a:lnTo>
              </a:path>
            </a:pathLst>
          </a:custGeom>
          <a:noFill/>
          <a:ln cap="rnd">
            <a:solidFill>
              <a:srgbClr val="FFFFFF"/>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8" name="正文"/>
          <p:cNvSpPr txBox="1"/>
          <p:nvPr>
            <p:custDataLst>
              <p:tags r:id="rId6"/>
            </p:custDataLst>
          </p:nvPr>
        </p:nvSpPr>
        <p:spPr>
          <a:xfrm>
            <a:off x="1790700" y="4732020"/>
            <a:ext cx="8608695" cy="1270000"/>
          </a:xfrm>
          <a:prstGeom prst="rect">
            <a:avLst/>
          </a:prstGeom>
          <a:noFill/>
        </p:spPr>
        <p:txBody>
          <a:bodyPr wrap="square" lIns="0" tIns="0" rIns="0" bIns="0" rtlCol="0" anchor="t" anchorCtr="0">
            <a:noAutofit/>
          </a:bodyPr>
          <a:lstStyle/>
          <a:p>
            <a:pPr indent="0" algn="l" fontAlgn="auto">
              <a:lnSpc>
                <a:spcPct val="130000"/>
              </a:lnSpc>
            </a:pPr>
            <a:r>
              <a:rPr lang="en-US"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2023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9 </a:t>
            </a:r>
            <a:r>
              <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月，习近平总书记在黑龙江考察时指出，要整合科技创新资源，引领发展战略性新兴产业和未来产业，加快形成新质生产力。这些背景为大学生创新创业提供了广阔的舞台和无限的可能。</a:t>
            </a:r>
            <a:endParaRPr lang="zh-CN" altLang="en-US" sz="20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标题 8"/>
          <p:cNvSpPr>
            <a:spLocks noGrp="1"/>
          </p:cNvSpPr>
          <p:nvPr>
            <p:ph type="title"/>
            <p:custDataLst>
              <p:tags r:id="rId7"/>
            </p:custDataLst>
          </p:nvPr>
        </p:nvSpPr>
        <p:spPr>
          <a:xfrm>
            <a:off x="1790700" y="4012565"/>
            <a:ext cx="8608695" cy="705485"/>
          </a:xfrm>
        </p:spPr>
        <p:txBody>
          <a:bodyPr vert="horz" lIns="91440" tIns="45720" rIns="91440" bIns="45720" rtlCol="0" anchor="ctr">
            <a:normAutofit fontScale="90000"/>
          </a:bodyPr>
          <a:lstStyle/>
          <a:p>
            <a:pPr lvl="0" algn="ctr">
              <a:lnSpc>
                <a:spcPct val="90000"/>
              </a:lnSpc>
              <a:buClrTx/>
              <a:buSzTx/>
              <a:buFontTx/>
            </a:pP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前</a:t>
            </a:r>
            <a:r>
              <a:rPr lang="en-US" altLang="zh-CN"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rPr>
              <a:t>言</a:t>
            </a:r>
            <a:endParaRPr lang="zh-CN" altLang="en-US" spc="0">
              <a:solidFill>
                <a:srgbClr val="04898E"/>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图形 180"/>
          <p:cNvSpPr/>
          <p:nvPr>
            <p:custDataLst>
              <p:tags r:id="rId1"/>
            </p:custDataLst>
          </p:nvPr>
        </p:nvSpPr>
        <p:spPr>
          <a:xfrm>
            <a:off x="-20320" y="1166495"/>
            <a:ext cx="12201525" cy="1152822"/>
          </a:xfrm>
          <a:custGeom>
            <a:avLst/>
            <a:gdLst>
              <a:gd name="connsiteX0" fmla="*/ 19215 w 19215"/>
              <a:gd name="connsiteY0" fmla="*/ 0 h 1815"/>
              <a:gd name="connsiteX1" fmla="*/ 9137 w 19215"/>
              <a:gd name="connsiteY1" fmla="*/ 1813 h 1815"/>
              <a:gd name="connsiteX2" fmla="*/ 0 w 19215"/>
              <a:gd name="connsiteY2" fmla="*/ 708 h 1815"/>
            </a:gdLst>
            <a:ahLst/>
            <a:cxnLst>
              <a:cxn ang="0">
                <a:pos x="connsiteX0" y="connsiteY0"/>
              </a:cxn>
              <a:cxn ang="0">
                <a:pos x="connsiteX1" y="connsiteY1"/>
              </a:cxn>
              <a:cxn ang="0">
                <a:pos x="connsiteX2" y="connsiteY2"/>
              </a:cxn>
            </a:cxnLst>
            <a:rect l="l" t="t" r="r" b="b"/>
            <a:pathLst>
              <a:path w="19215" h="1815">
                <a:moveTo>
                  <a:pt x="19215" y="0"/>
                </a:moveTo>
                <a:cubicBezTo>
                  <a:pt x="15981" y="917"/>
                  <a:pt x="11697" y="1782"/>
                  <a:pt x="9137" y="1813"/>
                </a:cubicBezTo>
                <a:cubicBezTo>
                  <a:pt x="6577" y="1844"/>
                  <a:pt x="3893" y="1589"/>
                  <a:pt x="0" y="708"/>
                </a:cubicBezTo>
              </a:path>
            </a:pathLst>
          </a:custGeom>
          <a:noFill/>
          <a:ln w="31750" cap="rnd">
            <a:solidFill>
              <a:schemeClr val="accent2"/>
            </a:solidFill>
            <a:prstDash val="solid"/>
            <a:round/>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矩形 14"/>
          <p:cNvSpPr/>
          <p:nvPr>
            <p:custDataLst>
              <p:tags r:id="rId2"/>
            </p:custDataLst>
          </p:nvPr>
        </p:nvSpPr>
        <p:spPr bwMode="gray">
          <a:xfrm rot="240000">
            <a:off x="7037070" y="2512695"/>
            <a:ext cx="3767455" cy="3315970"/>
          </a:xfrm>
          <a:prstGeom prst="rect">
            <a:avLst/>
          </a:prstGeom>
          <a:gradFill flip="none" rotWithShape="1">
            <a:gsLst>
              <a:gs pos="0">
                <a:srgbClr val="F4F4F4"/>
              </a:gs>
              <a:gs pos="80000">
                <a:srgbClr val="FFFFFF"/>
              </a:gs>
            </a:gsLst>
            <a:lin ang="2700000" scaled="1"/>
            <a:tileRect/>
          </a:gradFill>
          <a:ln w="6350">
            <a:solidFill>
              <a:srgbClr val="F4F4F4"/>
            </a:solidFill>
            <a:round/>
          </a:ln>
          <a:effectLst>
            <a:outerShdw blurRad="254000" dist="88900" dir="2700000" algn="tl" rotWithShape="0">
              <a:prstClr val="black">
                <a:alpha val="9000"/>
              </a:prstClr>
            </a:outerShdw>
          </a:effectLst>
        </p:spPr>
        <p:txBody>
          <a:bodyPr wrap="square" rtlCol="0" anchor="ctr">
            <a:noAutofit/>
          </a:bodyPr>
          <a:lstStyle/>
          <a:p>
            <a:pPr lvl="0" algn="ctr">
              <a:buClrTx/>
              <a:buSzTx/>
              <a:buFontTx/>
            </a:pPr>
            <a:endParaRPr lang="de-DE" dirty="0">
              <a:sym typeface="+mn-ea"/>
            </a:endParaRPr>
          </a:p>
        </p:txBody>
      </p:sp>
      <p:pic>
        <p:nvPicPr>
          <p:cNvPr id="16" name="图片 15" descr="D:/图/pexels-gstudio-8631270.jpgpexels-gstudio-8631270"/>
          <p:cNvPicPr>
            <a:picLocks noChangeAspect="1"/>
          </p:cNvPicPr>
          <p:nvPr>
            <p:custDataLst>
              <p:tags r:id="rId3"/>
            </p:custDataLst>
          </p:nvPr>
        </p:nvPicPr>
        <p:blipFill>
          <a:blip r:embed="rId4"/>
          <a:srcRect l="15027" r="15027"/>
          <a:stretch>
            <a:fillRect/>
          </a:stretch>
        </p:blipFill>
        <p:spPr>
          <a:xfrm>
            <a:off x="7269480" y="2717165"/>
            <a:ext cx="3303270" cy="2907030"/>
          </a:xfrm>
          <a:custGeom>
            <a:avLst/>
            <a:gdLst/>
            <a:ahLst/>
            <a:cxnLst>
              <a:cxn ang="3">
                <a:pos x="hc" y="t"/>
              </a:cxn>
              <a:cxn ang="cd2">
                <a:pos x="l" y="vc"/>
              </a:cxn>
              <a:cxn ang="cd4">
                <a:pos x="hc" y="b"/>
              </a:cxn>
              <a:cxn ang="0">
                <a:pos x="r" y="vc"/>
              </a:cxn>
            </a:cxnLst>
            <a:rect l="l" t="t" r="r" b="b"/>
            <a:pathLst>
              <a:path w="3180" h="3204">
                <a:moveTo>
                  <a:pt x="0" y="0"/>
                </a:moveTo>
                <a:lnTo>
                  <a:pt x="3180" y="0"/>
                </a:lnTo>
                <a:lnTo>
                  <a:pt x="3180" y="3204"/>
                </a:lnTo>
                <a:lnTo>
                  <a:pt x="0" y="3204"/>
                </a:lnTo>
                <a:lnTo>
                  <a:pt x="0" y="0"/>
                </a:lnTo>
                <a:close/>
              </a:path>
            </a:pathLst>
          </a:custGeom>
          <a:solidFill>
            <a:schemeClr val="accent1"/>
          </a:solidFill>
          <a:ln>
            <a:solidFill>
              <a:schemeClr val="accent1">
                <a:alpha val="20000"/>
              </a:schemeClr>
            </a:solidFill>
          </a:ln>
          <a:effectLst/>
        </p:spPr>
      </p:pic>
      <p:pic>
        <p:nvPicPr>
          <p:cNvPr id="17" name="图片 16" descr="夹子-3"/>
          <p:cNvPicPr>
            <a:picLocks noChangeAspect="1"/>
          </p:cNvPicPr>
          <p:nvPr>
            <p:custDataLst>
              <p:tags r:id="rId5"/>
            </p:custDataLst>
          </p:nvPr>
        </p:nvPicPr>
        <p:blipFill>
          <a:blip r:embed="rId6"/>
          <a:stretch>
            <a:fillRect/>
          </a:stretch>
        </p:blipFill>
        <p:spPr>
          <a:xfrm rot="420000">
            <a:off x="8900795" y="1432560"/>
            <a:ext cx="361950" cy="1195070"/>
          </a:xfrm>
          <a:prstGeom prst="rect">
            <a:avLst/>
          </a:prstGeom>
        </p:spPr>
      </p:pic>
      <p:sp>
        <p:nvSpPr>
          <p:cNvPr id="3" name="矩形 2"/>
          <p:cNvSpPr/>
          <p:nvPr>
            <p:custDataLst>
              <p:tags r:id="rId7"/>
            </p:custDataLst>
          </p:nvPr>
        </p:nvSpPr>
        <p:spPr bwMode="gray">
          <a:xfrm rot="21360000">
            <a:off x="1569720" y="2788285"/>
            <a:ext cx="3767455" cy="3315970"/>
          </a:xfrm>
          <a:prstGeom prst="rect">
            <a:avLst/>
          </a:prstGeom>
          <a:gradFill flip="none" rotWithShape="1">
            <a:gsLst>
              <a:gs pos="0">
                <a:srgbClr val="F4F4F4"/>
              </a:gs>
              <a:gs pos="80000">
                <a:srgbClr val="FFFFFF"/>
              </a:gs>
            </a:gsLst>
            <a:lin ang="2700000" scaled="1"/>
            <a:tileRect/>
          </a:gradFill>
          <a:ln w="6350">
            <a:solidFill>
              <a:srgbClr val="F4F4F4"/>
            </a:solidFill>
            <a:round/>
          </a:ln>
          <a:effectLst>
            <a:outerShdw blurRad="254000" dist="88900" dir="2700000" algn="tl" rotWithShape="0">
              <a:prstClr val="black">
                <a:alpha val="9000"/>
              </a:prstClr>
            </a:outerShdw>
          </a:effectLst>
        </p:spPr>
        <p:txBody>
          <a:bodyPr wrap="square" rtlCol="0" anchor="ctr">
            <a:noAutofit/>
          </a:bodyPr>
          <a:lstStyle/>
          <a:p>
            <a:pPr lvl="0" algn="ctr">
              <a:buClrTx/>
              <a:buSzTx/>
              <a:buFontTx/>
            </a:pPr>
            <a:endParaRPr lang="de-DE" dirty="0">
              <a:sym typeface="+mn-ea"/>
            </a:endParaRPr>
          </a:p>
        </p:txBody>
      </p:sp>
      <p:pic>
        <p:nvPicPr>
          <p:cNvPr id="4" name="图片 3" descr="D:/图/pexels-abby-chung-371167-998237.jpgpexels-abby-chung-371167-998237"/>
          <p:cNvPicPr>
            <a:picLocks noChangeAspect="1"/>
          </p:cNvPicPr>
          <p:nvPr>
            <p:custDataLst>
              <p:tags r:id="rId8"/>
            </p:custDataLst>
          </p:nvPr>
        </p:nvPicPr>
        <p:blipFill>
          <a:blip r:embed="rId9"/>
          <a:srcRect l="18436" r="18436"/>
          <a:stretch>
            <a:fillRect/>
          </a:stretch>
        </p:blipFill>
        <p:spPr>
          <a:xfrm>
            <a:off x="1802130" y="2992755"/>
            <a:ext cx="3303270" cy="2907030"/>
          </a:xfrm>
          <a:custGeom>
            <a:avLst/>
            <a:gdLst/>
            <a:ahLst/>
            <a:cxnLst>
              <a:cxn ang="3">
                <a:pos x="hc" y="t"/>
              </a:cxn>
              <a:cxn ang="cd2">
                <a:pos x="l" y="vc"/>
              </a:cxn>
              <a:cxn ang="cd4">
                <a:pos x="hc" y="b"/>
              </a:cxn>
              <a:cxn ang="0">
                <a:pos x="r" y="vc"/>
              </a:cxn>
            </a:cxnLst>
            <a:rect l="l" t="t" r="r" b="b"/>
            <a:pathLst>
              <a:path w="3180" h="3204">
                <a:moveTo>
                  <a:pt x="0" y="0"/>
                </a:moveTo>
                <a:lnTo>
                  <a:pt x="3180" y="0"/>
                </a:lnTo>
                <a:lnTo>
                  <a:pt x="3180" y="3204"/>
                </a:lnTo>
                <a:lnTo>
                  <a:pt x="0" y="3204"/>
                </a:lnTo>
                <a:lnTo>
                  <a:pt x="0" y="0"/>
                </a:lnTo>
                <a:close/>
              </a:path>
            </a:pathLst>
          </a:custGeom>
          <a:solidFill>
            <a:schemeClr val="accent1"/>
          </a:solidFill>
          <a:ln>
            <a:solidFill>
              <a:schemeClr val="accent1">
                <a:alpha val="20000"/>
              </a:schemeClr>
            </a:solidFill>
          </a:ln>
          <a:effectLst/>
        </p:spPr>
      </p:pic>
      <p:pic>
        <p:nvPicPr>
          <p:cNvPr id="5" name="图片 4" descr="夹子-3"/>
          <p:cNvPicPr>
            <a:picLocks noChangeAspect="1"/>
          </p:cNvPicPr>
          <p:nvPr>
            <p:custDataLst>
              <p:tags r:id="rId10"/>
            </p:custDataLst>
          </p:nvPr>
        </p:nvPicPr>
        <p:blipFill>
          <a:blip r:embed="rId6"/>
          <a:stretch>
            <a:fillRect/>
          </a:stretch>
        </p:blipFill>
        <p:spPr>
          <a:xfrm rot="21540000">
            <a:off x="3133090" y="1706880"/>
            <a:ext cx="361950" cy="1195070"/>
          </a:xfrm>
          <a:prstGeom prst="rect">
            <a:avLst/>
          </a:prstGeom>
        </p:spPr>
      </p:pic>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125095" y="514985"/>
            <a:ext cx="6096000" cy="583565"/>
          </a:xfrm>
          <a:prstGeom prst="rect">
            <a:avLst/>
          </a:prstGeom>
          <a:noFill/>
        </p:spPr>
        <p:txBody>
          <a:bodyPr wrap="square" rtlCol="0" anchor="t">
            <a:spAutoFit/>
          </a:bodyPr>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创新意识的培养</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4064000" y="1144905"/>
            <a:ext cx="4064000" cy="460375"/>
          </a:xfrm>
          <a:prstGeom prst="rect">
            <a:avLst/>
          </a:prstGeom>
          <a:noFill/>
        </p:spPr>
        <p:txBody>
          <a:bodyPr wrap="square" rtlCol="0">
            <a:spAutoFit/>
          </a:bodyPr>
          <a:p>
            <a:r>
              <a:rPr lang="zh-CN" altLang="en-US" sz="2400" b="1" dirty="0">
                <a:solidFill>
                  <a:srgbClr val="92D050"/>
                </a:solidFill>
                <a:latin typeface="微软雅黑" panose="020B0503020204020204" pitchFamily="34" charset="-122"/>
                <a:ea typeface="微软雅黑" panose="020B0503020204020204" pitchFamily="34" charset="-122"/>
              </a:rPr>
              <a:t>（四）参与创新实践活动</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0" y="6325235"/>
            <a:ext cx="12221845" cy="29845"/>
          </a:xfrm>
          <a:prstGeom prst="line">
            <a:avLst/>
          </a:prstGeom>
          <a:ln>
            <a:solidFill>
              <a:srgbClr val="FFC000"/>
            </a:solidFill>
          </a:ln>
        </p:spPr>
        <p:style>
          <a:lnRef idx="2">
            <a:schemeClr val="accent1"/>
          </a:lnRef>
          <a:fillRef idx="0">
            <a:srgbClr val="FFFFFF"/>
          </a:fillRef>
          <a:effectRef idx="0">
            <a:srgbClr val="FFFFFF"/>
          </a:effectRef>
          <a:fontRef idx="minor">
            <a:schemeClr val="tx1"/>
          </a:fontRef>
        </p:style>
      </p:cxnSp>
      <p:cxnSp>
        <p:nvCxnSpPr>
          <p:cNvPr id="11" name="直接连接符 10"/>
          <p:cNvCxnSpPr/>
          <p:nvPr/>
        </p:nvCxnSpPr>
        <p:spPr>
          <a:xfrm>
            <a:off x="0" y="6448425"/>
            <a:ext cx="12221845" cy="29845"/>
          </a:xfrm>
          <a:prstGeom prst="line">
            <a:avLst/>
          </a:prstGeom>
          <a:ln>
            <a:solidFill>
              <a:srgbClr val="FFC000"/>
            </a:solidFill>
          </a:ln>
        </p:spPr>
        <p:style>
          <a:lnRef idx="2">
            <a:schemeClr val="accent1"/>
          </a:lnRef>
          <a:fillRef idx="0">
            <a:srgbClr val="FFFFFF"/>
          </a:fillRef>
          <a:effectRef idx="0">
            <a:srgbClr val="FFFFFF"/>
          </a:effectRef>
          <a:fontRef idx="minor">
            <a:schemeClr val="tx1"/>
          </a:fontRef>
        </p:style>
      </p:cxn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88135" y="1581785"/>
            <a:ext cx="9175750" cy="3231515"/>
          </a:xfrm>
          <a:prstGeom prst="rect">
            <a:avLst/>
          </a:prstGeom>
          <a:noFill/>
        </p:spPr>
        <p:txBody>
          <a:bodyPr wrap="square" rtlCol="0">
            <a:noAutofit/>
          </a:bodyPr>
          <a:p>
            <a:endParaRPr lang="en-US" altLang="zh-CN"/>
          </a:p>
          <a:p>
            <a:pPr>
              <a:lnSpc>
                <a:spcPct val="300000"/>
              </a:lnSpc>
            </a:pP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问：创新的反面是什么？是</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守旧</a:t>
            </a: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吗？请给出你的理由。</a:t>
            </a:r>
            <a:endParaRPr lang="zh-CN" altLang="en-US"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3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目的：引导学生思考创新不仅是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创造新东西</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，更是对</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惯性思维</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路径依赖</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的打破。答案可以是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麻木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顺从</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缺乏好奇心</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30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88135" y="1581785"/>
            <a:ext cx="8888730" cy="4061460"/>
          </a:xfrm>
          <a:prstGeom prst="rect">
            <a:avLst/>
          </a:prstGeom>
          <a:noFill/>
        </p:spPr>
        <p:txBody>
          <a:bodyPr wrap="square" rtlCol="0">
            <a:spAutoFit/>
          </a:bodyPr>
          <a:p>
            <a:pPr>
              <a:lnSpc>
                <a:spcPct val="300000"/>
              </a:lnSpc>
            </a:pP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2. 问：“失败是成功之母”在创新实践中意味着什么？一个屡屡失败的团队和一个从未失败的团队，你更看好哪一个？为什么？</a:t>
            </a:r>
            <a:endPar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3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目的：考察对失败价值的理解。创新是一个不断试错的过程，从未失败可能意味着从未尝试任何有风险的新事物。</a:t>
            </a:r>
            <a:endParaRPr lang="zh-CN" altLang="en-US"/>
          </a:p>
          <a:p>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88135" y="1581785"/>
            <a:ext cx="8237220" cy="3784600"/>
          </a:xfrm>
          <a:prstGeom prst="rect">
            <a:avLst/>
          </a:prstGeom>
          <a:noFill/>
        </p:spPr>
        <p:txBody>
          <a:bodyPr wrap="square" rtlCol="0">
            <a:spAutoFit/>
          </a:bodyPr>
          <a:p>
            <a:pPr>
              <a:lnSpc>
                <a:spcPct val="300000"/>
              </a:lnSpc>
            </a:pPr>
            <a:r>
              <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3. 问：请用一句话向一个10岁的小孩解释什么是“设计思维”（Design Thinking）。</a:t>
            </a:r>
            <a:endParaRPr lang="en-US" altLang="zh-CN" sz="20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30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目的：考察对复杂概念的深刻理解和化繁简的能力，这是沟通和传播创新理念的关键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塑造创新思维</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创新思维的特点</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945515" y="1536700"/>
            <a:ext cx="9533890" cy="1445260"/>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（一）可塑性</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9033510" y="1536700"/>
            <a:ext cx="1219200" cy="1176020"/>
          </a:xfrm>
          <a:prstGeom prst="rect">
            <a:avLst/>
          </a:prstGeom>
        </p:spPr>
      </p:pic>
      <p:sp>
        <p:nvSpPr>
          <p:cNvPr id="3" name="文本框 2"/>
          <p:cNvSpPr txBox="1"/>
          <p:nvPr/>
        </p:nvSpPr>
        <p:spPr>
          <a:xfrm>
            <a:off x="1124585" y="2792730"/>
            <a:ext cx="7533640" cy="1753235"/>
          </a:xfrm>
          <a:prstGeom prst="rect">
            <a:avLst/>
          </a:prstGeom>
          <a:noFill/>
        </p:spPr>
        <p:txBody>
          <a:bodyPr wrap="square" rtlCol="0">
            <a:spAutoFit/>
          </a:bodyPr>
          <a:p>
            <a:pPr>
              <a:lnSpc>
                <a:spcPct val="180000"/>
              </a:lnSpc>
            </a:pPr>
            <a:r>
              <a:rPr lang="en-US" altLang="zh-CN"/>
              <a:t>       </a:t>
            </a:r>
            <a:r>
              <a:rPr lang="zh-CN" altLang="en-US" sz="2000">
                <a:latin typeface="微软雅黑" panose="020B0503020204020204" pitchFamily="34" charset="-122"/>
                <a:ea typeface="微软雅黑" panose="020B0503020204020204" pitchFamily="34" charset="-122"/>
              </a:rPr>
              <a:t>创新思维的可塑性是指人们可以</a:t>
            </a:r>
            <a:r>
              <a:rPr lang="zh-CN" altLang="en-US" sz="2000" b="1">
                <a:latin typeface="微软雅黑" panose="020B0503020204020204" pitchFamily="34" charset="-122"/>
                <a:ea typeface="微软雅黑" panose="020B0503020204020204" pitchFamily="34" charset="-122"/>
              </a:rPr>
              <a:t>利用大脑和心理的发展规律</a:t>
            </a:r>
            <a:r>
              <a:rPr lang="zh-CN" altLang="en-US" sz="2000">
                <a:latin typeface="微软雅黑" panose="020B0503020204020204" pitchFamily="34" charset="-122"/>
                <a:ea typeface="微软雅黑" panose="020B0503020204020204" pitchFamily="34" charset="-122"/>
              </a:rPr>
              <a:t>，通过环境的改善、经验的积累、后天的学习和行为的习惯化来</a:t>
            </a:r>
            <a:r>
              <a:rPr lang="zh-CN" altLang="en-US" sz="2000" b="1">
                <a:latin typeface="微软雅黑" panose="020B0503020204020204" pitchFamily="34" charset="-122"/>
                <a:ea typeface="微软雅黑" panose="020B0503020204020204" pitchFamily="34" charset="-122"/>
              </a:rPr>
              <a:t>挖掘自身的创新思维潜能</a:t>
            </a:r>
            <a:r>
              <a:rPr lang="zh-CN" altLang="en-US" sz="2000">
                <a:latin typeface="微软雅黑" panose="020B0503020204020204" pitchFamily="34" charset="-122"/>
                <a:ea typeface="微软雅黑" panose="020B0503020204020204" pitchFamily="34" charset="-122"/>
              </a:rPr>
              <a:t>，塑造创新思维。</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创新思维的特点</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945515" y="1536700"/>
            <a:ext cx="9533890" cy="1445260"/>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sym typeface="+mn-ea"/>
              </a:rPr>
              <a:t>（二）联动性</a:t>
            </a:r>
            <a:endParaRPr lang="zh-CN" altLang="en-US" sz="2400" b="1" dirty="0">
              <a:solidFill>
                <a:srgbClr val="92D050"/>
              </a:solidFill>
              <a:latin typeface="微软雅黑" panose="020B0503020204020204" pitchFamily="34" charset="-122"/>
              <a:ea typeface="微软雅黑" panose="020B0503020204020204" pitchFamily="34" charset="-122"/>
            </a:endParaRPr>
          </a:p>
          <a:p>
            <a:pPr algn="l">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任意多边形: 形状 2"/>
          <p:cNvSpPr/>
          <p:nvPr>
            <p:custDataLst>
              <p:tags r:id="rId2"/>
            </p:custDataLst>
          </p:nvPr>
        </p:nvSpPr>
        <p:spPr>
          <a:xfrm flipV="1">
            <a:off x="0" y="4047487"/>
            <a:ext cx="12192000" cy="602367"/>
          </a:xfrm>
          <a:custGeom>
            <a:avLst/>
            <a:gdLst>
              <a:gd name="connsiteX0" fmla="*/ 0 w 19248"/>
              <a:gd name="connsiteY0" fmla="*/ 865 h 950"/>
              <a:gd name="connsiteX1" fmla="*/ 1438 w 19248"/>
              <a:gd name="connsiteY1" fmla="*/ 943 h 950"/>
              <a:gd name="connsiteX2" fmla="*/ 7493 w 19248"/>
              <a:gd name="connsiteY2" fmla="*/ 354 h 950"/>
              <a:gd name="connsiteX3" fmla="*/ 12353 w 19248"/>
              <a:gd name="connsiteY3" fmla="*/ 737 h 950"/>
              <a:gd name="connsiteX4" fmla="*/ 15481 w 19248"/>
              <a:gd name="connsiteY4" fmla="*/ 564 h 950"/>
              <a:gd name="connsiteX5" fmla="*/ 19248 w 19248"/>
              <a:gd name="connsiteY5" fmla="*/ 0 h 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8" h="951">
                <a:moveTo>
                  <a:pt x="0" y="865"/>
                </a:moveTo>
                <a:cubicBezTo>
                  <a:pt x="890" y="959"/>
                  <a:pt x="964" y="959"/>
                  <a:pt x="1438" y="943"/>
                </a:cubicBezTo>
                <a:cubicBezTo>
                  <a:pt x="2977" y="890"/>
                  <a:pt x="5646" y="406"/>
                  <a:pt x="7493" y="354"/>
                </a:cubicBezTo>
                <a:cubicBezTo>
                  <a:pt x="9340" y="302"/>
                  <a:pt x="11021" y="702"/>
                  <a:pt x="12353" y="737"/>
                </a:cubicBezTo>
                <a:cubicBezTo>
                  <a:pt x="13684" y="772"/>
                  <a:pt x="14348" y="706"/>
                  <a:pt x="15481" y="564"/>
                </a:cubicBezTo>
                <a:cubicBezTo>
                  <a:pt x="16615" y="422"/>
                  <a:pt x="17978" y="268"/>
                  <a:pt x="19248" y="0"/>
                </a:cubicBezTo>
              </a:path>
            </a:pathLst>
          </a:custGeom>
          <a:noFill/>
          <a:ln w="12700">
            <a:solidFill>
              <a:srgbClr val="FDEA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795"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20" name="任意多边形: 形状 3"/>
          <p:cNvSpPr/>
          <p:nvPr>
            <p:custDataLst>
              <p:tags r:id="rId3"/>
            </p:custDataLst>
          </p:nvPr>
        </p:nvSpPr>
        <p:spPr>
          <a:xfrm rot="261585">
            <a:off x="52574" y="3440040"/>
            <a:ext cx="12072918" cy="1772299"/>
          </a:xfrm>
          <a:custGeom>
            <a:avLst/>
            <a:gdLst>
              <a:gd name="connsiteX0" fmla="*/ 0 w 19060"/>
              <a:gd name="connsiteY0" fmla="*/ 2798 h 2798"/>
              <a:gd name="connsiteX1" fmla="*/ 7398 w 19060"/>
              <a:gd name="connsiteY1" fmla="*/ 884 h 2798"/>
              <a:gd name="connsiteX2" fmla="*/ 12257 w 19060"/>
              <a:gd name="connsiteY2" fmla="*/ 1605 h 2798"/>
              <a:gd name="connsiteX3" fmla="*/ 15386 w 19060"/>
              <a:gd name="connsiteY3" fmla="*/ 1279 h 2798"/>
              <a:gd name="connsiteX4" fmla="*/ 19060 w 19060"/>
              <a:gd name="connsiteY4" fmla="*/ 0 h 2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60" h="2798">
                <a:moveTo>
                  <a:pt x="0" y="2798"/>
                </a:moveTo>
                <a:cubicBezTo>
                  <a:pt x="1517" y="2480"/>
                  <a:pt x="5561" y="1070"/>
                  <a:pt x="7398" y="884"/>
                </a:cubicBezTo>
                <a:cubicBezTo>
                  <a:pt x="9235" y="698"/>
                  <a:pt x="10926" y="1539"/>
                  <a:pt x="12257" y="1605"/>
                </a:cubicBezTo>
                <a:cubicBezTo>
                  <a:pt x="13589" y="1670"/>
                  <a:pt x="14252" y="1546"/>
                  <a:pt x="15386" y="1279"/>
                </a:cubicBezTo>
                <a:cubicBezTo>
                  <a:pt x="16520" y="1012"/>
                  <a:pt x="17790" y="506"/>
                  <a:pt x="19060" y="0"/>
                </a:cubicBezTo>
              </a:path>
            </a:pathLst>
          </a:custGeom>
          <a:noFill/>
          <a:ln w="317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795"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21" name="文本框 20"/>
          <p:cNvSpPr txBox="1"/>
          <p:nvPr>
            <p:custDataLst>
              <p:tags r:id="rId4"/>
            </p:custDataLst>
          </p:nvPr>
        </p:nvSpPr>
        <p:spPr>
          <a:xfrm>
            <a:off x="8116570" y="2633345"/>
            <a:ext cx="2868930" cy="999490"/>
          </a:xfrm>
          <a:prstGeom prst="rect">
            <a:avLst/>
          </a:prstGeom>
          <a:noFill/>
        </p:spPr>
        <p:txBody>
          <a:bodyPr wrap="square" lIns="0" tIns="0" rIns="0" bIns="0" rtlCol="0">
            <a:noAutofit/>
          </a:bodyPr>
          <a:lstStyle/>
          <a:p>
            <a:pPr algn="ctr">
              <a:lnSpc>
                <a:spcPct val="130000"/>
              </a:lnSpc>
            </a:pPr>
            <a:r>
              <a:rPr lang="zh-CN" altLang="en-US" sz="2000">
                <a:latin typeface="微软雅黑" panose="020B0503020204020204" pitchFamily="34" charset="-122"/>
                <a:ea typeface="微软雅黑" panose="020B0503020204020204" pitchFamily="34" charset="-122"/>
                <a:sym typeface="+mn-ea"/>
              </a:rPr>
              <a:t>三是横向联想，即认识一个事物，就能联想到与其相似或相关的事物</a:t>
            </a:r>
            <a:endParaRPr lang="zh-CN" altLang="en-US" sz="2000">
              <a:latin typeface="微软雅黑" panose="020B0503020204020204" pitchFamily="34" charset="-122"/>
              <a:ea typeface="微软雅黑" panose="020B0503020204020204" pitchFamily="34" charset="-122"/>
            </a:endParaRPr>
          </a:p>
        </p:txBody>
      </p:sp>
      <p:sp>
        <p:nvSpPr>
          <p:cNvPr id="4103" name="椭圆 4102"/>
          <p:cNvSpPr/>
          <p:nvPr>
            <p:custDataLst>
              <p:tags r:id="rId5"/>
            </p:custDataLst>
          </p:nvPr>
        </p:nvSpPr>
        <p:spPr>
          <a:xfrm>
            <a:off x="9152868" y="4314155"/>
            <a:ext cx="502743" cy="502743"/>
          </a:xfrm>
          <a:prstGeom prst="ellipse">
            <a:avLst/>
          </a:prstGeom>
          <a:solidFill>
            <a:srgbClr val="04898E"/>
          </a:solidFill>
          <a:ln w="1191" cap="flat">
            <a:noFill/>
            <a:prstDash val="solid"/>
            <a:miter/>
          </a:ln>
        </p:spPr>
        <p:txBody>
          <a:bodyPr wrap="none" lIns="0" tIns="0" rIns="0" bIns="0" rtlCol="0" anchor="ctr">
            <a:noAutofit/>
          </a:bodyPr>
          <a:lstStyle/>
          <a:p>
            <a:pPr lvl="0" algn="ctr">
              <a:buClrTx/>
              <a:buSzTx/>
              <a:buFontTx/>
            </a:pPr>
            <a:r>
              <a:rPr lang="en-US" altLang="zh-CN" sz="1795" b="1" dirty="0">
                <a:solidFill>
                  <a:srgbClr val="FFFFFF"/>
                </a:solidFill>
                <a:sym typeface="+mn-ea"/>
              </a:rPr>
              <a:t>03</a:t>
            </a:r>
            <a:endParaRPr lang="en-US" altLang="zh-CN" sz="1795" b="1" dirty="0">
              <a:solidFill>
                <a:srgbClr val="FFFFFF"/>
              </a:solidFill>
              <a:sym typeface="+mn-ea"/>
            </a:endParaRPr>
          </a:p>
        </p:txBody>
      </p:sp>
      <p:sp>
        <p:nvSpPr>
          <p:cNvPr id="31" name="文本框 30"/>
          <p:cNvSpPr txBox="1"/>
          <p:nvPr>
            <p:custDataLst>
              <p:tags r:id="rId6"/>
            </p:custDataLst>
          </p:nvPr>
        </p:nvSpPr>
        <p:spPr>
          <a:xfrm>
            <a:off x="4561205" y="4669155"/>
            <a:ext cx="3555365" cy="999490"/>
          </a:xfrm>
          <a:prstGeom prst="rect">
            <a:avLst/>
          </a:prstGeom>
          <a:noFill/>
        </p:spPr>
        <p:txBody>
          <a:bodyPr wrap="square" lIns="0" tIns="0" rIns="0" bIns="0" rtlCol="0">
            <a:noAutofit/>
          </a:bodyPr>
          <a:lstStyle/>
          <a:p>
            <a:pPr algn="l">
              <a:lnSpc>
                <a:spcPct val="180000"/>
              </a:lnSpc>
            </a:pPr>
            <a:r>
              <a:rPr lang="zh-CN" altLang="en-US" sz="2000">
                <a:latin typeface="微软雅黑" panose="020B0503020204020204" pitchFamily="34" charset="-122"/>
                <a:ea typeface="微软雅黑" panose="020B0503020204020204" pitchFamily="34" charset="-122"/>
                <a:sym typeface="+mn-ea"/>
              </a:rPr>
              <a:t>二是逆向思考，即发现一种现象，就想到它的反面</a:t>
            </a:r>
            <a:endParaRPr lang="zh-CN" altLang="en-US" sz="2000">
              <a:solidFill>
                <a:schemeClr val="tx1"/>
              </a:solidFill>
              <a:latin typeface="微软雅黑" panose="020B0503020204020204" pitchFamily="34" charset="-122"/>
              <a:ea typeface="微软雅黑" panose="020B0503020204020204" pitchFamily="34" charset="-122"/>
              <a:sym typeface="+mn-ea"/>
            </a:endParaRPr>
          </a:p>
          <a:p>
            <a:pPr algn="l">
              <a:lnSpc>
                <a:spcPct val="180000"/>
              </a:lnSpc>
            </a:pPr>
            <a:endParaRPr lang="zh-CN" altLang="en-US" sz="1395" dirty="0">
              <a:solidFill>
                <a:schemeClr val="tx1">
                  <a:lumMod val="85000"/>
                  <a:lumOff val="15000"/>
                </a:schemeClr>
              </a:solidFill>
            </a:endParaRPr>
          </a:p>
        </p:txBody>
      </p:sp>
      <p:sp>
        <p:nvSpPr>
          <p:cNvPr id="4104" name="椭圆 4103"/>
          <p:cNvSpPr/>
          <p:nvPr>
            <p:custDataLst>
              <p:tags r:id="rId7"/>
            </p:custDataLst>
          </p:nvPr>
        </p:nvSpPr>
        <p:spPr>
          <a:xfrm>
            <a:off x="5844534" y="3858095"/>
            <a:ext cx="502743" cy="502743"/>
          </a:xfrm>
          <a:prstGeom prst="ellipse">
            <a:avLst/>
          </a:prstGeom>
          <a:solidFill>
            <a:srgbClr val="FBCC04"/>
          </a:solidFill>
          <a:ln w="1191" cap="flat">
            <a:noFill/>
            <a:prstDash val="solid"/>
            <a:miter/>
          </a:ln>
        </p:spPr>
        <p:txBody>
          <a:bodyPr wrap="none" lIns="0" tIns="0" rIns="0" bIns="0" rtlCol="0" anchor="ctr"/>
          <a:lstStyle/>
          <a:p>
            <a:pPr algn="ctr"/>
            <a:r>
              <a:rPr lang="en-US" altLang="zh-CN" sz="1795" b="1" dirty="0">
                <a:solidFill>
                  <a:srgbClr val="FFFFFF"/>
                </a:solidFill>
              </a:rPr>
              <a:t>02</a:t>
            </a:r>
            <a:endParaRPr lang="en-US" altLang="zh-CN" sz="1795" b="1" dirty="0">
              <a:solidFill>
                <a:srgbClr val="FFFFFF"/>
              </a:solidFill>
            </a:endParaRPr>
          </a:p>
        </p:txBody>
      </p:sp>
      <p:sp>
        <p:nvSpPr>
          <p:cNvPr id="24" name="文本框 23"/>
          <p:cNvSpPr txBox="1"/>
          <p:nvPr>
            <p:custDataLst>
              <p:tags r:id="rId8"/>
            </p:custDataLst>
          </p:nvPr>
        </p:nvSpPr>
        <p:spPr>
          <a:xfrm>
            <a:off x="1302385" y="2633345"/>
            <a:ext cx="2971165" cy="999490"/>
          </a:xfrm>
          <a:prstGeom prst="rect">
            <a:avLst/>
          </a:prstGeom>
          <a:noFill/>
        </p:spPr>
        <p:txBody>
          <a:bodyPr wrap="square" lIns="0" tIns="0" rIns="0" bIns="0" rtlCol="0">
            <a:noAutofit/>
          </a:bodyPr>
          <a:lstStyle/>
          <a:p>
            <a:pPr algn="ctr">
              <a:lnSpc>
                <a:spcPct val="150000"/>
              </a:lnSpc>
            </a:pPr>
            <a:r>
              <a:rPr lang="zh-CN" altLang="en-US" sz="2000">
                <a:latin typeface="微软雅黑" panose="020B0503020204020204" pitchFamily="34" charset="-122"/>
                <a:ea typeface="微软雅黑" panose="020B0503020204020204" pitchFamily="34" charset="-122"/>
                <a:sym typeface="+mn-ea"/>
              </a:rPr>
              <a:t>一是纵深思考，即看到一种现象就探究其产生原因</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05" name="椭圆 4104"/>
          <p:cNvSpPr/>
          <p:nvPr>
            <p:custDataLst>
              <p:tags r:id="rId9"/>
            </p:custDataLst>
          </p:nvPr>
        </p:nvSpPr>
        <p:spPr>
          <a:xfrm>
            <a:off x="2536200" y="3942973"/>
            <a:ext cx="502743" cy="502743"/>
          </a:xfrm>
          <a:prstGeom prst="ellipse">
            <a:avLst/>
          </a:prstGeom>
          <a:solidFill>
            <a:srgbClr val="04898E"/>
          </a:solidFill>
          <a:ln w="1191" cap="flat">
            <a:noFill/>
            <a:prstDash val="solid"/>
            <a:miter/>
          </a:ln>
        </p:spPr>
        <p:txBody>
          <a:bodyPr wrap="none" lIns="0" tIns="0" rIns="0" bIns="0" rtlCol="0" anchor="ctr"/>
          <a:lstStyle/>
          <a:p>
            <a:pPr algn="ctr"/>
            <a:r>
              <a:rPr lang="en-US" altLang="zh-CN" sz="1795" b="1" dirty="0">
                <a:solidFill>
                  <a:srgbClr val="FFFFFF"/>
                </a:solidFill>
              </a:rPr>
              <a:t>01</a:t>
            </a:r>
            <a:endParaRPr lang="en-US" altLang="zh-CN" sz="1795" b="1" dirty="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创新思维的特点</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945515" y="1536700"/>
            <a:ext cx="9533890" cy="829945"/>
          </a:xfrm>
          <a:prstGeom prst="rect">
            <a:avLst/>
          </a:prstGeom>
          <a:noFill/>
        </p:spPr>
        <p:txBody>
          <a:bodyPr wrap="square">
            <a:spAutoFit/>
          </a:bodyPr>
          <a:lstStyle/>
          <a:p>
            <a:pPr algn="l">
              <a:lnSpc>
                <a:spcPct val="200000"/>
              </a:lnSpc>
              <a:buClrTx/>
              <a:buSzTx/>
              <a:buFontTx/>
            </a:pPr>
            <a:r>
              <a:rPr lang="zh-CN" altLang="en-US" sz="2400" b="1" dirty="0">
                <a:solidFill>
                  <a:srgbClr val="92D050"/>
                </a:solidFill>
                <a:latin typeface="微软雅黑" panose="020B0503020204020204" pitchFamily="34" charset="-122"/>
                <a:ea typeface="微软雅黑" panose="020B0503020204020204" pitchFamily="34" charset="-122"/>
              </a:rPr>
              <a:t>（三）批判性</a:t>
            </a:r>
            <a:r>
              <a:rPr lang="en-US" altLang="zh-CN" sz="2000" b="1" dirty="0">
                <a:solidFill>
                  <a:srgbClr val="92D050"/>
                </a:solidFill>
                <a:latin typeface="微软雅黑" panose="020B0503020204020204" pitchFamily="34" charset="-122"/>
                <a:ea typeface="微软雅黑" panose="020B0503020204020204" pitchFamily="34" charset="-122"/>
              </a:rPr>
              <a:t> </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534160" y="2366645"/>
            <a:ext cx="7614920" cy="1753235"/>
          </a:xfrm>
          <a:prstGeom prst="rect">
            <a:avLst/>
          </a:prstGeom>
          <a:noFill/>
        </p:spPr>
        <p:txBody>
          <a:bodyPr wrap="square" rtlCol="0">
            <a:spAutoFit/>
          </a:bodyPr>
          <a:p>
            <a:pPr>
              <a:lnSpc>
                <a:spcPct val="180000"/>
              </a:lnSpc>
            </a:pPr>
            <a:r>
              <a:rPr lang="en-US" altLang="zh-CN"/>
              <a:t>       </a:t>
            </a:r>
            <a:r>
              <a:rPr lang="zh-CN" altLang="en-US" sz="2000">
                <a:latin typeface="微软雅黑" panose="020B0503020204020204" pitchFamily="34" charset="-122"/>
                <a:ea typeface="微软雅黑" panose="020B0503020204020204" pitchFamily="34" charset="-122"/>
              </a:rPr>
              <a:t>创新思维的批判性特征体现在人们通过反思、分析问题，对既有知识、经验与思维定式进行评价性的质疑，重新做出决定并解决问题。</a:t>
            </a:r>
            <a:endParaRPr lang="zh-CN" altLang="en-US" sz="2000">
              <a:latin typeface="微软雅黑" panose="020B0503020204020204" pitchFamily="34" charset="-122"/>
              <a:ea typeface="微软雅黑" panose="020B0503020204020204" pitchFamily="34" charset="-122"/>
            </a:endParaRPr>
          </a:p>
        </p:txBody>
      </p:sp>
      <p:sp>
        <p:nvSpPr>
          <p:cNvPr id="5" name="文本框 4"/>
          <p:cNvSpPr txBox="1"/>
          <p:nvPr/>
        </p:nvSpPr>
        <p:spPr>
          <a:xfrm>
            <a:off x="3489325" y="4504055"/>
            <a:ext cx="4606290" cy="460375"/>
          </a:xfrm>
          <a:prstGeom prst="rect">
            <a:avLst/>
          </a:prstGeom>
          <a:noFill/>
        </p:spPr>
        <p:txBody>
          <a:bodyPr wrap="square" rtlCol="0">
            <a:spAutoFit/>
          </a:bodyPr>
          <a:p>
            <a:pPr algn="ctr"/>
            <a:r>
              <a:rPr lang="zh-CN" altLang="en-US" sz="2400">
                <a:solidFill>
                  <a:srgbClr val="04898E"/>
                </a:solidFill>
                <a:latin typeface="微软雅黑" panose="020B0503020204020204" pitchFamily="34" charset="-122"/>
                <a:ea typeface="微软雅黑" panose="020B0503020204020204" pitchFamily="34" charset="-122"/>
                <a:sym typeface="+mn-ea"/>
              </a:rPr>
              <a:t>否定</a:t>
            </a:r>
            <a:r>
              <a:rPr lang="en-US" altLang="zh-CN" sz="2400">
                <a:solidFill>
                  <a:srgbClr val="04898E"/>
                </a:solidFill>
                <a:latin typeface="微软雅黑" panose="020B0503020204020204" pitchFamily="34" charset="-122"/>
                <a:ea typeface="微软雅黑" panose="020B0503020204020204" pitchFamily="34" charset="-122"/>
                <a:sym typeface="+mn-ea"/>
              </a:rPr>
              <a:t>—</a:t>
            </a:r>
            <a:r>
              <a:rPr lang="zh-CN" altLang="en-US" sz="2400">
                <a:solidFill>
                  <a:srgbClr val="04898E"/>
                </a:solidFill>
                <a:latin typeface="微软雅黑" panose="020B0503020204020204" pitchFamily="34" charset="-122"/>
                <a:ea typeface="微软雅黑" panose="020B0503020204020204" pitchFamily="34" charset="-122"/>
                <a:sym typeface="+mn-ea"/>
              </a:rPr>
              <a:t>建构</a:t>
            </a:r>
            <a:r>
              <a:rPr lang="en-US" altLang="zh-CN" sz="2400">
                <a:solidFill>
                  <a:srgbClr val="04898E"/>
                </a:solidFill>
                <a:latin typeface="微软雅黑" panose="020B0503020204020204" pitchFamily="34" charset="-122"/>
                <a:ea typeface="微软雅黑" panose="020B0503020204020204" pitchFamily="34" charset="-122"/>
                <a:sym typeface="+mn-ea"/>
              </a:rPr>
              <a:t>—</a:t>
            </a:r>
            <a:r>
              <a:rPr lang="zh-CN" altLang="en-US" sz="2400">
                <a:solidFill>
                  <a:srgbClr val="04898E"/>
                </a:solidFill>
                <a:latin typeface="微软雅黑" panose="020B0503020204020204" pitchFamily="34" charset="-122"/>
                <a:ea typeface="微软雅黑" panose="020B0503020204020204" pitchFamily="34" charset="-122"/>
                <a:sym typeface="+mn-ea"/>
              </a:rPr>
              <a:t>再否定</a:t>
            </a:r>
            <a:r>
              <a:rPr lang="en-US" altLang="zh-CN" sz="2400">
                <a:solidFill>
                  <a:srgbClr val="04898E"/>
                </a:solidFill>
                <a:latin typeface="微软雅黑" panose="020B0503020204020204" pitchFamily="34" charset="-122"/>
                <a:ea typeface="微软雅黑" panose="020B0503020204020204" pitchFamily="34" charset="-122"/>
                <a:sym typeface="+mn-ea"/>
              </a:rPr>
              <a:t>—</a:t>
            </a:r>
            <a:r>
              <a:rPr lang="zh-CN" altLang="en-US" sz="2400">
                <a:solidFill>
                  <a:srgbClr val="04898E"/>
                </a:solidFill>
                <a:latin typeface="微软雅黑" panose="020B0503020204020204" pitchFamily="34" charset="-122"/>
                <a:ea typeface="微软雅黑" panose="020B0503020204020204" pitchFamily="34" charset="-122"/>
                <a:sym typeface="+mn-ea"/>
              </a:rPr>
              <a:t>再建构</a:t>
            </a:r>
            <a:endParaRPr lang="zh-CN" altLang="en-US" sz="2400">
              <a:solidFill>
                <a:srgbClr val="04898E"/>
              </a:solidFill>
              <a:latin typeface="微软雅黑" panose="020B0503020204020204" pitchFamily="34" charset="-122"/>
              <a:ea typeface="微软雅黑" panose="020B0503020204020204" pitchFamily="34" charset="-122"/>
              <a:sym typeface="+mn-ea"/>
            </a:endParaRPr>
          </a:p>
        </p:txBody>
      </p:sp>
      <p:sp>
        <p:nvSpPr>
          <p:cNvPr id="7" name="波形 6"/>
          <p:cNvSpPr/>
          <p:nvPr/>
        </p:nvSpPr>
        <p:spPr>
          <a:xfrm>
            <a:off x="3376295" y="4406900"/>
            <a:ext cx="4719320" cy="655320"/>
          </a:xfrm>
          <a:prstGeom prst="wave">
            <a:avLst/>
          </a:prstGeom>
          <a:solidFill>
            <a:srgbClr val="FBCC04">
              <a:alpha val="9000"/>
            </a:srgb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rgbClr val="04898E"/>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创新思维的特点</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4354195" y="1552575"/>
            <a:ext cx="5756910" cy="3784600"/>
          </a:xfrm>
          <a:prstGeom prst="rect">
            <a:avLst/>
          </a:prstGeom>
          <a:noFill/>
        </p:spPr>
        <p:txBody>
          <a:bodyPr wrap="square">
            <a:spAutoFit/>
          </a:bodyPr>
          <a:lstStyle/>
          <a:p>
            <a:pPr algn="l">
              <a:lnSpc>
                <a:spcPct val="200000"/>
              </a:lnSpc>
              <a:buClrTx/>
              <a:buSzTx/>
              <a:buFontTx/>
            </a:pPr>
            <a:r>
              <a:rPr lang="en-US" altLang="zh-CN" sz="2000" b="1" dirty="0">
                <a:solidFill>
                  <a:srgbClr val="92D050"/>
                </a:solidFill>
                <a:latin typeface="微软雅黑" panose="020B0503020204020204" pitchFamily="34" charset="-122"/>
                <a:ea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rPr>
              <a:t>创新思维使人不受传统的单一思想观念限制，可开阔思路，</a:t>
            </a:r>
            <a:r>
              <a:rPr lang="zh-CN" altLang="en-US" sz="2000" b="1" dirty="0">
                <a:solidFill>
                  <a:schemeClr val="tx1"/>
                </a:solidFill>
                <a:latin typeface="微软雅黑" panose="020B0503020204020204" pitchFamily="34" charset="-122"/>
                <a:ea typeface="微软雅黑" panose="020B0503020204020204" pitchFamily="34" charset="-122"/>
              </a:rPr>
              <a:t>从多角度看待问题</a:t>
            </a:r>
            <a:r>
              <a:rPr lang="zh-CN" altLang="en-US" sz="2000" dirty="0">
                <a:solidFill>
                  <a:schemeClr val="tx1"/>
                </a:solidFill>
                <a:latin typeface="微软雅黑" panose="020B0503020204020204" pitchFamily="34" charset="-122"/>
                <a:ea typeface="微软雅黑" panose="020B0503020204020204" pitchFamily="34" charset="-122"/>
              </a:rPr>
              <a:t>，能提出较多的设想和答案，拓宽选择面。当思路受阻、</a:t>
            </a:r>
            <a:r>
              <a:rPr lang="zh-CN" altLang="en-US" sz="2000" b="1" dirty="0">
                <a:solidFill>
                  <a:schemeClr val="tx1"/>
                </a:solidFill>
                <a:latin typeface="微软雅黑" panose="020B0503020204020204" pitchFamily="34" charset="-122"/>
                <a:ea typeface="微软雅黑" panose="020B0503020204020204" pitchFamily="34" charset="-122"/>
              </a:rPr>
              <a:t>遇到难题</a:t>
            </a:r>
            <a:r>
              <a:rPr lang="zh-CN" altLang="en-US" sz="2000" dirty="0">
                <a:solidFill>
                  <a:schemeClr val="tx1"/>
                </a:solidFill>
                <a:latin typeface="微软雅黑" panose="020B0503020204020204" pitchFamily="34" charset="-122"/>
                <a:ea typeface="微软雅黑" panose="020B0503020204020204" pitchFamily="34" charset="-122"/>
              </a:rPr>
              <a:t>时，拥有创新思维的人能灵活调整关键因素，</a:t>
            </a:r>
            <a:r>
              <a:rPr lang="zh-CN" altLang="en-US" sz="2000" b="1" dirty="0">
                <a:solidFill>
                  <a:schemeClr val="tx1"/>
                </a:solidFill>
                <a:latin typeface="微软雅黑" panose="020B0503020204020204" pitchFamily="34" charset="-122"/>
                <a:ea typeface="微软雅黑" panose="020B0503020204020204" pitchFamily="34" charset="-122"/>
              </a:rPr>
              <a:t>从新角度进行思考，并适时调整思路</a:t>
            </a:r>
            <a:r>
              <a:rPr lang="zh-CN" altLang="en-US" sz="2000" dirty="0">
                <a:solidFill>
                  <a:schemeClr val="tx1"/>
                </a:solidFill>
                <a:latin typeface="微软雅黑" panose="020B0503020204020204" pitchFamily="34" charset="-122"/>
                <a:ea typeface="微软雅黑" panose="020B0503020204020204" pitchFamily="34" charset="-122"/>
              </a:rPr>
              <a:t>，善于巧妙地转变思维方向，产生合适的新办法。</a:t>
            </a:r>
            <a:r>
              <a:rPr lang="en-US" altLang="zh-CN" sz="2000" b="1" dirty="0">
                <a:solidFill>
                  <a:srgbClr val="92D050"/>
                </a:solidFill>
                <a:latin typeface="微软雅黑" panose="020B0503020204020204" pitchFamily="34" charset="-122"/>
                <a:ea typeface="微软雅黑" panose="020B0503020204020204" pitchFamily="34" charset="-122"/>
              </a:rPr>
              <a:t> </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88415" y="1552575"/>
            <a:ext cx="2128520" cy="560070"/>
          </a:xfrm>
          <a:prstGeom prst="rect">
            <a:avLst/>
          </a:prstGeom>
          <a:noFill/>
        </p:spPr>
        <p:txBody>
          <a:bodyPr wrap="square" rtlCol="0">
            <a:noAutofit/>
          </a:bodyPr>
          <a:p>
            <a:pPr algn="ctr"/>
            <a:r>
              <a:rPr lang="zh-CN" altLang="en-US" sz="2400" b="1" dirty="0">
                <a:solidFill>
                  <a:srgbClr val="92D050"/>
                </a:solidFill>
                <a:latin typeface="微软雅黑" panose="020B0503020204020204" pitchFamily="34" charset="-122"/>
                <a:ea typeface="微软雅黑" panose="020B0503020204020204" pitchFamily="34" charset="-122"/>
                <a:sym typeface="+mn-ea"/>
              </a:rPr>
              <a:t>（四）多向性</a:t>
            </a:r>
            <a:endParaRPr lang="zh-CN" altLang="en-US" sz="2400" b="1" dirty="0">
              <a:solidFill>
                <a:srgbClr val="92D050"/>
              </a:solidFill>
              <a:latin typeface="微软雅黑" panose="020B0503020204020204" pitchFamily="34" charset="-122"/>
              <a:ea typeface="微软雅黑" panose="020B0503020204020204" pitchFamily="34" charset="-122"/>
            </a:endParaRPr>
          </a:p>
          <a:p>
            <a:endParaRPr lang="zh-CN" altLang="en-US" sz="2400"/>
          </a:p>
        </p:txBody>
      </p:sp>
      <p:pic>
        <p:nvPicPr>
          <p:cNvPr id="11" name="图片 10" descr="10758983265"/>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35810" y="297180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创新思维的特点</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3156585" y="2112645"/>
            <a:ext cx="5756910" cy="3169285"/>
          </a:xfrm>
          <a:prstGeom prst="rect">
            <a:avLst/>
          </a:prstGeom>
          <a:noFill/>
        </p:spPr>
        <p:txBody>
          <a:bodyPr wrap="square">
            <a:spAutoFit/>
          </a:bodyPr>
          <a:lstStyle/>
          <a:p>
            <a:pPr algn="l">
              <a:lnSpc>
                <a:spcPct val="200000"/>
              </a:lnSpc>
              <a:buClrTx/>
              <a:buSzTx/>
              <a:buFontTx/>
            </a:pPr>
            <a:r>
              <a:rPr lang="en-US" altLang="zh-CN" sz="2000" b="1" dirty="0">
                <a:solidFill>
                  <a:srgbClr val="92D050"/>
                </a:solidFill>
                <a:latin typeface="微软雅黑" panose="020B0503020204020204" pitchFamily="34" charset="-122"/>
                <a:ea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rPr>
              <a:t>主要指</a:t>
            </a:r>
            <a:r>
              <a:rPr lang="zh-CN" altLang="en-US" sz="2000" b="1" dirty="0">
                <a:solidFill>
                  <a:schemeClr val="tx1"/>
                </a:solidFill>
                <a:latin typeface="微软雅黑" panose="020B0503020204020204" pitchFamily="34" charset="-122"/>
                <a:ea typeface="微软雅黑" panose="020B0503020204020204" pitchFamily="34" charset="-122"/>
              </a:rPr>
              <a:t>人们对已有思维成果的综合利用</a:t>
            </a:r>
            <a:r>
              <a:rPr lang="zh-CN" altLang="en-US" sz="2000" dirty="0">
                <a:solidFill>
                  <a:schemeClr val="tx1"/>
                </a:solidFill>
                <a:latin typeface="微软雅黑" panose="020B0503020204020204" pitchFamily="34" charset="-122"/>
                <a:ea typeface="微软雅黑" panose="020B0503020204020204" pitchFamily="34" charset="-122"/>
              </a:rPr>
              <a:t>，对多种思维形式的综合运用，以及对创新思维在内外系统中的综合运用。人们</a:t>
            </a:r>
            <a:r>
              <a:rPr lang="zh-CN" altLang="en-US" sz="2000" b="1" dirty="0">
                <a:solidFill>
                  <a:schemeClr val="tx1"/>
                </a:solidFill>
                <a:latin typeface="微软雅黑" panose="020B0503020204020204" pitchFamily="34" charset="-122"/>
                <a:ea typeface="微软雅黑" panose="020B0503020204020204" pitchFamily="34" charset="-122"/>
              </a:rPr>
              <a:t>只有突破</a:t>
            </a:r>
            <a:r>
              <a:rPr lang="zh-CN" altLang="en-US" sz="2000" dirty="0">
                <a:solidFill>
                  <a:schemeClr val="tx1"/>
                </a:solidFill>
                <a:latin typeface="微软雅黑" panose="020B0503020204020204" pitchFamily="34" charset="-122"/>
                <a:ea typeface="微软雅黑" panose="020B0503020204020204" pitchFamily="34" charset="-122"/>
              </a:rPr>
              <a:t>思维定式的束缚，综合、灵活地运用多种创新思维，</a:t>
            </a:r>
            <a:r>
              <a:rPr lang="zh-CN" altLang="en-US" sz="2000" b="1" dirty="0">
                <a:solidFill>
                  <a:schemeClr val="tx1"/>
                </a:solidFill>
                <a:latin typeface="微软雅黑" panose="020B0503020204020204" pitchFamily="34" charset="-122"/>
                <a:ea typeface="微软雅黑" panose="020B0503020204020204" pitchFamily="34" charset="-122"/>
              </a:rPr>
              <a:t>才会实现非凡的创造。</a:t>
            </a:r>
            <a:r>
              <a:rPr lang="en-US" altLang="zh-CN" sz="2000" b="1" dirty="0">
                <a:solidFill>
                  <a:srgbClr val="92D050"/>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88415" y="1552575"/>
            <a:ext cx="2128520" cy="560070"/>
          </a:xfrm>
          <a:prstGeom prst="rect">
            <a:avLst/>
          </a:prstGeom>
          <a:noFill/>
        </p:spPr>
        <p:txBody>
          <a:bodyPr wrap="square" rtlCol="0">
            <a:noAutofit/>
          </a:bodyPr>
          <a:p>
            <a:pPr algn="ctr"/>
            <a:r>
              <a:rPr lang="zh-CN" altLang="en-US" sz="2400" b="1" dirty="0">
                <a:solidFill>
                  <a:srgbClr val="92D050"/>
                </a:solidFill>
                <a:latin typeface="微软雅黑" panose="020B0503020204020204" pitchFamily="34" charset="-122"/>
                <a:ea typeface="微软雅黑" panose="020B0503020204020204" pitchFamily="34" charset="-122"/>
              </a:rPr>
              <a:t>（五）综合性</a:t>
            </a:r>
            <a:endParaRPr lang="zh-CN" altLang="en-US" sz="2400" b="1" dirty="0">
              <a:solidFill>
                <a:srgbClr val="92D050"/>
              </a:solidFill>
              <a:latin typeface="微软雅黑" panose="020B0503020204020204" pitchFamily="34" charset="-122"/>
              <a:ea typeface="微软雅黑" panose="020B0503020204020204" pitchFamily="34" charset="-122"/>
            </a:endParaRPr>
          </a:p>
          <a:p>
            <a:endParaRPr lang="zh-CN" altLang="en-US" sz="2400"/>
          </a:p>
        </p:txBody>
      </p:sp>
      <p:sp>
        <p:nvSpPr>
          <p:cNvPr id="3" name="圆角矩形 2"/>
          <p:cNvSpPr/>
          <p:nvPr/>
        </p:nvSpPr>
        <p:spPr>
          <a:xfrm>
            <a:off x="2854325" y="2139315"/>
            <a:ext cx="6326505" cy="3357880"/>
          </a:xfrm>
          <a:prstGeom prst="roundRect">
            <a:avLst/>
          </a:prstGeom>
          <a:noFill/>
          <a:ln>
            <a:solidFill>
              <a:srgbClr val="92D050"/>
            </a:solidFill>
          </a:ln>
          <a:extLst>
            <a:ext uri="{909E8E84-426E-40DD-AFC4-6F175D3DCCD1}">
              <a14:hiddenFill xmlns:a14="http://schemas.microsoft.com/office/drawing/2010/main">
                <a:solidFill>
                  <a:srgbClr val="92D05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圆角矩形 3"/>
          <p:cNvSpPr/>
          <p:nvPr/>
        </p:nvSpPr>
        <p:spPr>
          <a:xfrm>
            <a:off x="2731135" y="2026920"/>
            <a:ext cx="6582410" cy="3633470"/>
          </a:xfrm>
          <a:prstGeom prst="roundRect">
            <a:avLst/>
          </a:prstGeom>
          <a:noFill/>
          <a:ln>
            <a:solidFill>
              <a:srgbClr val="92D05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427480" y="1332865"/>
            <a:ext cx="4144010" cy="4991100"/>
            <a:chOff x="2248" y="2099"/>
            <a:chExt cx="6526" cy="7860"/>
          </a:xfrm>
        </p:grpSpPr>
        <p:grpSp>
          <p:nvGrpSpPr>
            <p:cNvPr id="3" name="组合 2"/>
            <p:cNvGrpSpPr/>
            <p:nvPr/>
          </p:nvGrpSpPr>
          <p:grpSpPr>
            <a:xfrm rot="0">
              <a:off x="2248" y="2099"/>
              <a:ext cx="6526" cy="1002"/>
              <a:chOff x="1458109" y="2702487"/>
              <a:chExt cx="4144010" cy="636270"/>
            </a:xfrm>
          </p:grpSpPr>
          <p:sp>
            <p:nvSpPr>
              <p:cNvPr id="4" name="圆角矩形 50"/>
              <p:cNvSpPr/>
              <p:nvPr>
                <p:custDataLst>
                  <p:tags r:id="rId1"/>
                </p:custDataLst>
              </p:nvPr>
            </p:nvSpPr>
            <p:spPr>
              <a:xfrm>
                <a:off x="2338854" y="2702487"/>
                <a:ext cx="3263265" cy="636270"/>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了解新质生产力，认识现代化产业体系</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圆角矩形 60"/>
              <p:cNvSpPr/>
              <p:nvPr>
                <p:custDataLst>
                  <p:tags r:id="rId2"/>
                </p:custDataLst>
              </p:nvPr>
            </p:nvSpPr>
            <p:spPr>
              <a:xfrm>
                <a:off x="1458109" y="2702487"/>
                <a:ext cx="762000" cy="636270"/>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1</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rot="0">
              <a:off x="2248" y="3721"/>
              <a:ext cx="6527" cy="1002"/>
              <a:chOff x="1458117" y="2702487"/>
              <a:chExt cx="4144398" cy="636234"/>
            </a:xfrm>
          </p:grpSpPr>
          <p:sp>
            <p:nvSpPr>
              <p:cNvPr id="7" name="圆角矩形 50"/>
              <p:cNvSpPr/>
              <p:nvPr>
                <p:custDataLst>
                  <p:tags r:id="rId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激发创新意识，塑造创新思维</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60"/>
              <p:cNvSpPr/>
              <p:nvPr>
                <p:custDataLst>
                  <p:tags r:id="rId4"/>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2</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rot="0">
              <a:off x="2248" y="7224"/>
              <a:ext cx="6527" cy="1002"/>
              <a:chOff x="1458117" y="2702487"/>
              <a:chExt cx="4144398" cy="636234"/>
            </a:xfrm>
          </p:grpSpPr>
          <p:sp>
            <p:nvSpPr>
              <p:cNvPr id="10" name="圆角矩形 50"/>
              <p:cNvSpPr/>
              <p:nvPr>
                <p:custDataLst>
                  <p:tags r:id="rId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践行创业精神，进行创业自我审视</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圆角矩形 60"/>
              <p:cNvSpPr/>
              <p:nvPr>
                <p:custDataLst>
                  <p:tags r:id="rId6"/>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4</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rot="0">
              <a:off x="2248" y="5528"/>
              <a:ext cx="6527" cy="1002"/>
              <a:chOff x="1458117" y="2702487"/>
              <a:chExt cx="4144398" cy="636234"/>
            </a:xfrm>
          </p:grpSpPr>
          <p:sp>
            <p:nvSpPr>
              <p:cNvPr id="13" name="圆角矩形 50"/>
              <p:cNvSpPr/>
              <p:nvPr>
                <p:custDataLst>
                  <p:tags r:id="rId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学习创新技法，提高创新能力</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圆角矩形 60"/>
              <p:cNvSpPr/>
              <p:nvPr>
                <p:custDataLst>
                  <p:tags r:id="rId8"/>
                </p:custDataLst>
              </p:nvPr>
            </p:nvSpPr>
            <p:spPr>
              <a:xfrm>
                <a:off x="1458117" y="2702487"/>
                <a:ext cx="76259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3</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248" y="8957"/>
              <a:ext cx="6527" cy="1002"/>
              <a:chOff x="2818" y="9404"/>
              <a:chExt cx="6527" cy="1002"/>
            </a:xfrm>
          </p:grpSpPr>
          <p:sp>
            <p:nvSpPr>
              <p:cNvPr id="15" name="圆角矩形 60"/>
              <p:cNvSpPr/>
              <p:nvPr>
                <p:custDataLst>
                  <p:tags r:id="rId9"/>
                </p:custDataLst>
              </p:nvPr>
            </p:nvSpPr>
            <p:spPr>
              <a:xfrm>
                <a:off x="2818" y="9404"/>
                <a:ext cx="1189" cy="1002"/>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5</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17" name="圆角矩形 50"/>
              <p:cNvSpPr/>
              <p:nvPr>
                <p:custDataLst>
                  <p:tags r:id="rId10"/>
                </p:custDataLst>
              </p:nvPr>
            </p:nvSpPr>
            <p:spPr>
              <a:xfrm>
                <a:off x="4207" y="9404"/>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评估创业环境，获取创业资源</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6327775" y="1332865"/>
            <a:ext cx="4137025" cy="4991100"/>
            <a:chOff x="9965" y="2099"/>
            <a:chExt cx="6515" cy="7860"/>
          </a:xfrm>
        </p:grpSpPr>
        <p:grpSp>
          <p:nvGrpSpPr>
            <p:cNvPr id="22" name="组合 21"/>
            <p:cNvGrpSpPr/>
            <p:nvPr/>
          </p:nvGrpSpPr>
          <p:grpSpPr>
            <a:xfrm rot="0">
              <a:off x="9965" y="2099"/>
              <a:ext cx="6515" cy="1002"/>
              <a:chOff x="1465736" y="2702487"/>
              <a:chExt cx="4136779" cy="636234"/>
            </a:xfrm>
          </p:grpSpPr>
          <p:sp>
            <p:nvSpPr>
              <p:cNvPr id="23" name="圆角矩形 50"/>
              <p:cNvSpPr/>
              <p:nvPr>
                <p:custDataLst>
                  <p:tags r:id="rId11"/>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增强创业能力，打造创业团队</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圆角矩形 60"/>
              <p:cNvSpPr/>
              <p:nvPr>
                <p:custDataLst>
                  <p:tags r:id="rId12"/>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6</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rot="0">
              <a:off x="9965" y="3721"/>
              <a:ext cx="6515" cy="1002"/>
              <a:chOff x="1465736" y="2702487"/>
              <a:chExt cx="4136779" cy="636234"/>
            </a:xfrm>
          </p:grpSpPr>
          <p:sp>
            <p:nvSpPr>
              <p:cNvPr id="26" name="圆角矩形 50"/>
              <p:cNvSpPr/>
              <p:nvPr>
                <p:custDataLst>
                  <p:tags r:id="rId13"/>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发掘创业机会，管理创业风险</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圆角矩形 60"/>
              <p:cNvSpPr/>
              <p:nvPr>
                <p:custDataLst>
                  <p:tags r:id="rId14"/>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7</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rot="0">
              <a:off x="9965" y="7216"/>
              <a:ext cx="6515" cy="1002"/>
              <a:chOff x="1465736" y="2702487"/>
              <a:chExt cx="4136779" cy="636234"/>
            </a:xfrm>
          </p:grpSpPr>
          <p:sp>
            <p:nvSpPr>
              <p:cNvPr id="29" name="圆角矩形 50"/>
              <p:cNvSpPr/>
              <p:nvPr>
                <p:custDataLst>
                  <p:tags r:id="rId15"/>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树立路演信心，进行项目路演</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圆角矩形 60"/>
              <p:cNvSpPr/>
              <p:nvPr>
                <p:custDataLst>
                  <p:tags r:id="rId16"/>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9</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rot="0">
              <a:off x="9965" y="5528"/>
              <a:ext cx="6515" cy="1002"/>
              <a:chOff x="1465736" y="2702487"/>
              <a:chExt cx="4136779" cy="636234"/>
            </a:xfrm>
          </p:grpSpPr>
          <p:sp>
            <p:nvSpPr>
              <p:cNvPr id="32" name="圆角矩形 50"/>
              <p:cNvSpPr/>
              <p:nvPr>
                <p:custDataLst>
                  <p:tags r:id="rId17"/>
                </p:custDataLst>
              </p:nvPr>
            </p:nvSpPr>
            <p:spPr>
              <a:xfrm>
                <a:off x="2339625" y="2702487"/>
                <a:ext cx="3262890" cy="636234"/>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了解商业模式，撰写创业计划书</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圆角矩形 60"/>
              <p:cNvSpPr/>
              <p:nvPr>
                <p:custDataLst>
                  <p:tags r:id="rId18"/>
                </p:custDataLst>
              </p:nvPr>
            </p:nvSpPr>
            <p:spPr>
              <a:xfrm>
                <a:off x="1465736" y="2702487"/>
                <a:ext cx="754970" cy="636234"/>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sz="3200" b="1" dirty="0">
                    <a:solidFill>
                      <a:srgbClr val="04898E"/>
                    </a:solidFill>
                    <a:latin typeface="微软雅黑" panose="020B0503020204020204" pitchFamily="34" charset="-122"/>
                    <a:ea typeface="微软雅黑" panose="020B0503020204020204" pitchFamily="34" charset="-122"/>
                  </a:rPr>
                  <a:t>8</a:t>
                </a:r>
                <a:endParaRPr lang="en-US" altLang="zh-CN" sz="3200" b="1" dirty="0">
                  <a:solidFill>
                    <a:srgbClr val="04898E"/>
                  </a:solidFill>
                  <a:latin typeface="微软雅黑" panose="020B0503020204020204" pitchFamily="34" charset="-122"/>
                  <a:ea typeface="微软雅黑" panose="020B0503020204020204" pitchFamily="34" charset="-122"/>
                </a:endParaRPr>
              </a:p>
            </p:txBody>
          </p:sp>
        </p:grpSp>
        <p:sp>
          <p:nvSpPr>
            <p:cNvPr id="34" name="圆角矩形 60"/>
            <p:cNvSpPr/>
            <p:nvPr>
              <p:custDataLst>
                <p:tags r:id="rId19"/>
              </p:custDataLst>
            </p:nvPr>
          </p:nvSpPr>
          <p:spPr>
            <a:xfrm>
              <a:off x="9965" y="8957"/>
              <a:ext cx="1189" cy="1003"/>
            </a:xfrm>
            <a:prstGeom prst="roundRect">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200" b="1" dirty="0">
                  <a:solidFill>
                    <a:srgbClr val="04898E"/>
                  </a:solidFill>
                  <a:latin typeface="微软雅黑" panose="020B0503020204020204" pitchFamily="34" charset="-122"/>
                  <a:ea typeface="微软雅黑" panose="020B0503020204020204" pitchFamily="34" charset="-122"/>
                  <a:sym typeface="+mn-ea"/>
                </a:rPr>
                <a:t>10</a:t>
              </a:r>
              <a:endParaRPr lang="en-US" altLang="zh-CN" sz="3200" b="1" dirty="0">
                <a:solidFill>
                  <a:srgbClr val="04898E"/>
                </a:solidFill>
                <a:latin typeface="微软雅黑" panose="020B0503020204020204" pitchFamily="34" charset="-122"/>
                <a:ea typeface="微软雅黑" panose="020B0503020204020204" pitchFamily="34" charset="-122"/>
                <a:sym typeface="+mn-ea"/>
              </a:endParaRPr>
            </a:p>
          </p:txBody>
        </p:sp>
        <p:sp>
          <p:nvSpPr>
            <p:cNvPr id="35" name="圆角矩形 50"/>
            <p:cNvSpPr/>
            <p:nvPr>
              <p:custDataLst>
                <p:tags r:id="rId20"/>
              </p:custDataLst>
            </p:nvPr>
          </p:nvSpPr>
          <p:spPr>
            <a:xfrm>
              <a:off x="11342" y="8957"/>
              <a:ext cx="5138" cy="1002"/>
            </a:xfrm>
            <a:prstGeom prst="roundRect">
              <a:avLst/>
            </a:prstGeom>
            <a:noFill/>
            <a:ln w="19050">
              <a:solidFill>
                <a:srgbClr val="048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179705"/>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组建创业企业，精进企业管理技能</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文本框 74"/>
          <p:cNvSpPr txBox="1"/>
          <p:nvPr/>
        </p:nvSpPr>
        <p:spPr>
          <a:xfrm>
            <a:off x="4793615" y="294640"/>
            <a:ext cx="2125980" cy="574040"/>
          </a:xfrm>
          <a:prstGeom prst="rect">
            <a:avLst/>
          </a:prstGeom>
          <a:noFill/>
        </p:spPr>
        <p:txBody>
          <a:bodyPr wrap="square" rtlCol="0">
            <a:noAutofit/>
          </a:bodyPr>
          <a:lstStyle/>
          <a:p>
            <a:pPr algn="ctr"/>
            <a:r>
              <a:rPr lang="zh-CN" altLang="en-US" sz="3200" b="1" dirty="0">
                <a:solidFill>
                  <a:srgbClr val="04898E"/>
                </a:solidFill>
                <a:latin typeface="微软雅黑" panose="020B0503020204020204" pitchFamily="34" charset="-122"/>
                <a:ea typeface="微软雅黑" panose="020B0503020204020204" pitchFamily="34" charset="-122"/>
                <a:cs typeface="+mn-ea"/>
                <a:sym typeface="+mn-lt"/>
              </a:rPr>
              <a:t>全书目录</a:t>
            </a:r>
            <a:endParaRPr lang="zh-CN" altLang="en-US" sz="3200" b="1" dirty="0">
              <a:solidFill>
                <a:srgbClr val="04898E"/>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34390" y="1110615"/>
            <a:ext cx="10271125" cy="3843020"/>
          </a:xfrm>
          <a:prstGeom prst="rect">
            <a:avLst/>
          </a:prstGeom>
          <a:noFill/>
        </p:spPr>
        <p:txBody>
          <a:bodyPr wrap="square" lIns="0" tIns="0" rIns="0" bIns="0" rtlCol="0">
            <a:normAutofit fontScale="25000"/>
          </a:bodyPr>
          <a:lstStyle/>
          <a:p>
            <a:pPr marL="0" lvl="0" indent="0" algn="l">
              <a:lnSpc>
                <a:spcPct val="180000"/>
              </a:lnSpc>
              <a:buNone/>
            </a:pP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智慧食堂</a:t>
            </a: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项目</a:t>
            </a: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某高校食堂午餐时段人满为患，排长队、找不到座位、剩餐浪费等问题突出。一个学生团队计划设计一个</a:t>
            </a: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智慧食堂</a:t>
            </a:r>
            <a:r>
              <a:rPr lang="en-US" altLang="zh-CN"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系统来解决这些问题。</a:t>
            </a:r>
            <a:endParaRPr lang="zh-CN" altLang="en-US" sz="96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50000"/>
              </a:lnSpc>
              <a:buNone/>
            </a:pPr>
            <a:endParaRPr lang="zh-CN" altLang="en-US" sz="8000" b="1" kern="0" dirty="0">
              <a:ln>
                <a:noFill/>
                <a:prstDash val="sysDot"/>
              </a:ln>
              <a:solidFill>
                <a:srgbClr val="92D050"/>
              </a:solidFill>
              <a:latin typeface="微软雅黑" panose="020B0503020204020204" pitchFamily="34" charset="-122"/>
              <a:ea typeface="微软雅黑" panose="020B0503020204020204" pitchFamily="34" charset="-122"/>
              <a:sym typeface="+mn-ea"/>
            </a:endParaRPr>
          </a:p>
          <a:p>
            <a:pPr marL="0" lvl="0" indent="0" algn="l">
              <a:lnSpc>
                <a:spcPct val="150000"/>
              </a:lnSpc>
              <a:buNone/>
            </a:pPr>
            <a:r>
              <a:rPr lang="zh-CN" altLang="en-US" sz="8000" b="1" kern="0" dirty="0">
                <a:ln>
                  <a:noFill/>
                  <a:prstDash val="sysDot"/>
                </a:ln>
                <a:solidFill>
                  <a:srgbClr val="92D050"/>
                </a:solidFill>
                <a:latin typeface="微软雅黑" panose="020B0503020204020204" pitchFamily="34" charset="-122"/>
                <a:ea typeface="微软雅黑" panose="020B0503020204020204" pitchFamily="34" charset="-122"/>
                <a:sym typeface="+mn-ea"/>
              </a:rPr>
              <a:t>（请分析该团队在项目中应如何运用创新思维中</a:t>
            </a:r>
            <a:r>
              <a:rPr lang="zh-CN" altLang="en-US" sz="8000" b="1" kern="0" dirty="0">
                <a:ln>
                  <a:noFill/>
                  <a:prstDash val="sysDot"/>
                </a:ln>
                <a:solidFill>
                  <a:srgbClr val="92D050"/>
                </a:solidFill>
                <a:latin typeface="微软雅黑" panose="020B0503020204020204" pitchFamily="34" charset="-122"/>
                <a:ea typeface="微软雅黑" panose="020B0503020204020204" pitchFamily="34" charset="-122"/>
                <a:sym typeface="+mn-ea"/>
              </a:rPr>
              <a:t>多向性的特点</a:t>
            </a:r>
            <a:r>
              <a:rPr lang="zh-CN" altLang="en-US" sz="8000" b="1" kern="0" dirty="0">
                <a:ln>
                  <a:noFill/>
                  <a:prstDash val="sysDot"/>
                </a:ln>
                <a:solidFill>
                  <a:srgbClr val="92D050"/>
                </a:solidFill>
                <a:latin typeface="微软雅黑" panose="020B0503020204020204" pitchFamily="34" charset="-122"/>
                <a:ea typeface="微软雅黑" panose="020B0503020204020204" pitchFamily="34" charset="-122"/>
                <a:sym typeface="+mn-ea"/>
              </a:rPr>
              <a:t>）</a:t>
            </a:r>
            <a:endPar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a:lnSpc>
                <a:spcPct val="190000"/>
              </a:lnSpc>
              <a:buNone/>
            </a:pP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针对</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减少剩餐浪费</a:t>
            </a:r>
            <a:r>
              <a:rPr lang="en-US" altLang="zh-CN"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这一具体问题，请提出三种不同方向的解决方案。</a:t>
            </a:r>
            <a:endParaRPr lang="zh-CN" altLang="en-US" sz="8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4" name="图片 13"/>
          <p:cNvPicPr/>
          <p:nvPr/>
        </p:nvPicPr>
        <p:blipFill>
          <a:blip r:embed="rId2"/>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创新思维的类型</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98170" y="1315403"/>
            <a:ext cx="5080000" cy="460375"/>
          </a:xfrm>
          <a:prstGeom prst="rect">
            <a:avLst/>
          </a:prstGeom>
        </p:spPr>
        <p:txBody>
          <a:bodyPr>
            <a:spAutoFit/>
          </a:bodyPr>
          <a:p>
            <a:r>
              <a:rPr lang="zh-CN" altLang="en-US" sz="2400" b="1" dirty="0">
                <a:solidFill>
                  <a:srgbClr val="92D050"/>
                </a:solidFill>
                <a:latin typeface="微软雅黑" panose="020B0503020204020204" pitchFamily="34" charset="-122"/>
                <a:ea typeface="微软雅黑" panose="020B0503020204020204" pitchFamily="34" charset="-122"/>
              </a:rPr>
              <a:t>（一）发散思维</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9" name="正文"/>
          <p:cNvSpPr txBox="1"/>
          <p:nvPr>
            <p:custDataLst>
              <p:tags r:id="rId1"/>
            </p:custDataLst>
          </p:nvPr>
        </p:nvSpPr>
        <p:spPr>
          <a:xfrm>
            <a:off x="8312551" y="4748367"/>
            <a:ext cx="2549460" cy="745499"/>
          </a:xfrm>
          <a:prstGeom prst="rect">
            <a:avLst/>
          </a:prstGeom>
          <a:noFill/>
        </p:spPr>
        <p:txBody>
          <a:bodyPr wrap="square" lIns="0" tIns="0" rIns="0" bIns="0" rtlCol="0" anchor="t" anchorCtr="0">
            <a:noAutofit/>
          </a:bodyPr>
          <a:p>
            <a:pPr indent="0" algn="l" fontAlgn="auto">
              <a:lnSpc>
                <a:spcPct val="150000"/>
              </a:lnSpc>
            </a:pPr>
            <a:r>
              <a:rPr lang="zh-CN" altLang="en-US" sz="2000" kern="0" spc="15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多角度思考</a:t>
            </a:r>
            <a:endParaRPr lang="zh-CN" altLang="en-US" sz="2000" kern="0" spc="15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 name="正文"/>
          <p:cNvSpPr txBox="1"/>
          <p:nvPr>
            <p:custDataLst>
              <p:tags r:id="rId2"/>
            </p:custDataLst>
          </p:nvPr>
        </p:nvSpPr>
        <p:spPr>
          <a:xfrm>
            <a:off x="8363491" y="2947761"/>
            <a:ext cx="1196947" cy="490492"/>
          </a:xfrm>
          <a:prstGeom prst="rect">
            <a:avLst/>
          </a:prstGeom>
          <a:noFill/>
        </p:spPr>
        <p:txBody>
          <a:bodyPr wrap="square" lIns="0" tIns="0" rIns="0" bIns="0" rtlCol="0" anchor="t" anchorCtr="0">
            <a:noAutofit/>
          </a:bodyPr>
          <a:p>
            <a:pPr indent="0" algn="l" fontAlgn="auto">
              <a:lnSpc>
                <a:spcPct val="150000"/>
              </a:lnSpc>
            </a:pPr>
            <a:r>
              <a:rPr lang="zh-CN" altLang="en-US" sz="2000" kern="0" spc="15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联想思考</a:t>
            </a:r>
            <a:endParaRPr lang="zh-CN" altLang="en-US" sz="2000" kern="0" spc="15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任意多边形: 形状 33"/>
          <p:cNvSpPr/>
          <p:nvPr>
            <p:custDataLst>
              <p:tags r:id="rId3"/>
            </p:custDataLst>
          </p:nvPr>
        </p:nvSpPr>
        <p:spPr>
          <a:xfrm rot="9000000">
            <a:off x="6525062" y="3929661"/>
            <a:ext cx="1553581" cy="1353575"/>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chemeClr val="accent6">
                  <a:lumMod val="40000"/>
                  <a:lumOff val="60000"/>
                </a:schemeClr>
              </a:gs>
              <a:gs pos="0">
                <a:schemeClr val="accent1">
                  <a:lumMod val="60000"/>
                  <a:lumOff val="40000"/>
                  <a:alpha val="100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lvl="0" algn="ctr">
              <a:buClrTx/>
              <a:buSzTx/>
              <a:buFontTx/>
            </a:pPr>
            <a:endParaRPr lang="zh-CN" altLang="en-US">
              <a:sym typeface="+mn-ea"/>
            </a:endParaRPr>
          </a:p>
        </p:txBody>
      </p:sp>
      <p:pic>
        <p:nvPicPr>
          <p:cNvPr id="30" name="图片 19" descr="343439383331313b343532303033353bc4dcd0a7b7fecef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7087541" y="4642826"/>
            <a:ext cx="345863" cy="345863"/>
          </a:xfrm>
          <a:prstGeom prst="rect">
            <a:avLst/>
          </a:prstGeom>
        </p:spPr>
      </p:pic>
      <p:sp>
        <p:nvSpPr>
          <p:cNvPr id="5" name="等腰三角形 4"/>
          <p:cNvSpPr/>
          <p:nvPr>
            <p:custDataLst>
              <p:tags r:id="rId7"/>
            </p:custDataLst>
          </p:nvPr>
        </p:nvSpPr>
        <p:spPr>
          <a:xfrm rot="14610463">
            <a:off x="7319976" y="3888786"/>
            <a:ext cx="596739" cy="516736"/>
          </a:xfrm>
          <a:prstGeom prst="triangle">
            <a:avLst>
              <a:gd name="adj" fmla="val 42509"/>
            </a:avLst>
          </a:prstGeom>
          <a:solidFill>
            <a:schemeClr val="accent1">
              <a:lumMod val="30000"/>
              <a:lumOff val="70000"/>
              <a:alpha val="40000"/>
            </a:schemeClr>
          </a:solidFill>
          <a:ln w="3175">
            <a:noFill/>
          </a:ln>
        </p:spPr>
        <p:style>
          <a:lnRef idx="2">
            <a:schemeClr val="accent1"/>
          </a:lnRef>
          <a:fillRef idx="0">
            <a:srgbClr val="FFFFFF"/>
          </a:fillRef>
          <a:effectRef idx="0">
            <a:srgbClr val="FFFFFF"/>
          </a:effectRef>
          <a:fontRef idx="minor">
            <a:schemeClr val="tx1"/>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chemeClr val="accent1"/>
              </a:solidFill>
            </a:endParaRPr>
          </a:p>
        </p:txBody>
      </p:sp>
      <p:sp>
        <p:nvSpPr>
          <p:cNvPr id="27" name="任意多边形: 形状 26"/>
          <p:cNvSpPr/>
          <p:nvPr>
            <p:custDataLst>
              <p:tags r:id="rId8"/>
            </p:custDataLst>
          </p:nvPr>
        </p:nvSpPr>
        <p:spPr>
          <a:xfrm rot="3600000">
            <a:off x="5874733" y="2223310"/>
            <a:ext cx="1553581" cy="1353575"/>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FBCC04">
                  <a:alpha val="23000"/>
                </a:srgbClr>
              </a:gs>
              <a:gs pos="0">
                <a:schemeClr val="accent2">
                  <a:lumMod val="60000"/>
                  <a:lumOff val="40000"/>
                  <a:alpha val="100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endParaRPr>
          </a:p>
        </p:txBody>
      </p:sp>
      <p:sp>
        <p:nvSpPr>
          <p:cNvPr id="28" name="等腰三角形 27"/>
          <p:cNvSpPr/>
          <p:nvPr>
            <p:custDataLst>
              <p:tags r:id="rId9"/>
            </p:custDataLst>
          </p:nvPr>
        </p:nvSpPr>
        <p:spPr>
          <a:xfrm rot="9210463">
            <a:off x="5893645" y="2325190"/>
            <a:ext cx="596739" cy="516736"/>
          </a:xfrm>
          <a:prstGeom prst="triangle">
            <a:avLst>
              <a:gd name="adj" fmla="val 42509"/>
            </a:avLst>
          </a:prstGeom>
          <a:solidFill>
            <a:schemeClr val="accent2">
              <a:lumMod val="30000"/>
              <a:lumOff val="70000"/>
              <a:alpha val="40000"/>
            </a:schemeClr>
          </a:solidFill>
          <a:ln w="3175">
            <a:noFill/>
          </a:ln>
        </p:spPr>
        <p:style>
          <a:lnRef idx="2">
            <a:schemeClr val="accent1"/>
          </a:lnRef>
          <a:fillRef idx="0">
            <a:srgbClr val="FFFFFF"/>
          </a:fillRef>
          <a:effectRef idx="0">
            <a:srgbClr val="FFFFFF"/>
          </a:effectRef>
          <a:fontRef idx="minor">
            <a:schemeClr val="tx1"/>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chemeClr val="accent2"/>
              </a:solidFill>
            </a:endParaRPr>
          </a:p>
        </p:txBody>
      </p:sp>
      <p:sp>
        <p:nvSpPr>
          <p:cNvPr id="41" name="任意多边形: 形状 40"/>
          <p:cNvSpPr/>
          <p:nvPr>
            <p:custDataLst>
              <p:tags r:id="rId10"/>
            </p:custDataLst>
          </p:nvPr>
        </p:nvSpPr>
        <p:spPr>
          <a:xfrm rot="14400000">
            <a:off x="4876667" y="4587310"/>
            <a:ext cx="1553581" cy="1353575"/>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FBCC04">
                  <a:alpha val="23000"/>
                </a:srgbClr>
              </a:gs>
              <a:gs pos="0">
                <a:schemeClr val="accent2">
                  <a:lumMod val="60000"/>
                  <a:lumOff val="40000"/>
                  <a:alpha val="100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lvl="0" algn="ctr">
              <a:buClrTx/>
              <a:buSzTx/>
              <a:buFontTx/>
            </a:pPr>
            <a:endParaRPr lang="zh-CN" altLang="en-US">
              <a:sym typeface="+mn-ea"/>
            </a:endParaRPr>
          </a:p>
        </p:txBody>
      </p:sp>
      <p:sp>
        <p:nvSpPr>
          <p:cNvPr id="42" name="等腰三角形 41"/>
          <p:cNvSpPr/>
          <p:nvPr>
            <p:custDataLst>
              <p:tags r:id="rId11"/>
            </p:custDataLst>
          </p:nvPr>
        </p:nvSpPr>
        <p:spPr>
          <a:xfrm rot="20010463">
            <a:off x="5814336" y="5322438"/>
            <a:ext cx="596739" cy="516736"/>
          </a:xfrm>
          <a:prstGeom prst="triangle">
            <a:avLst>
              <a:gd name="adj" fmla="val 42509"/>
            </a:avLst>
          </a:prstGeom>
          <a:solidFill>
            <a:schemeClr val="accent2">
              <a:lumMod val="30000"/>
              <a:lumOff val="70000"/>
              <a:alpha val="40000"/>
            </a:schemeClr>
          </a:solidFill>
          <a:ln w="3175">
            <a:noFill/>
          </a:ln>
        </p:spPr>
        <p:style>
          <a:lnRef idx="2">
            <a:schemeClr val="accent1"/>
          </a:lnRef>
          <a:fillRef idx="0">
            <a:srgbClr val="FFFFFF"/>
          </a:fillRef>
          <a:effectRef idx="0">
            <a:srgbClr val="FFFFFF"/>
          </a:effectRef>
          <a:fontRef idx="minor">
            <a:schemeClr val="tx1"/>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chemeClr val="accent2"/>
              </a:solidFill>
            </a:endParaRPr>
          </a:p>
        </p:txBody>
      </p:sp>
      <p:sp>
        <p:nvSpPr>
          <p:cNvPr id="48" name="任意多边形: 形状 47"/>
          <p:cNvSpPr/>
          <p:nvPr>
            <p:custDataLst>
              <p:tags r:id="rId12"/>
            </p:custDataLst>
          </p:nvPr>
        </p:nvSpPr>
        <p:spPr>
          <a:xfrm rot="19800000">
            <a:off x="4187904" y="2915123"/>
            <a:ext cx="1553581" cy="1353575"/>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chemeClr val="accent6">
                  <a:lumMod val="40000"/>
                  <a:lumOff val="60000"/>
                </a:schemeClr>
              </a:gs>
              <a:gs pos="0">
                <a:schemeClr val="accent1">
                  <a:lumMod val="60000"/>
                  <a:lumOff val="40000"/>
                  <a:alpha val="100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endParaRPr>
          </a:p>
        </p:txBody>
      </p:sp>
      <p:sp>
        <p:nvSpPr>
          <p:cNvPr id="49" name="等腰三角形 48"/>
          <p:cNvSpPr/>
          <p:nvPr>
            <p:custDataLst>
              <p:tags r:id="rId13"/>
            </p:custDataLst>
          </p:nvPr>
        </p:nvSpPr>
        <p:spPr>
          <a:xfrm rot="3810463">
            <a:off x="4349571" y="3792396"/>
            <a:ext cx="596739" cy="516736"/>
          </a:xfrm>
          <a:prstGeom prst="triangle">
            <a:avLst>
              <a:gd name="adj" fmla="val 42509"/>
            </a:avLst>
          </a:prstGeom>
          <a:solidFill>
            <a:schemeClr val="accent1">
              <a:lumMod val="30000"/>
              <a:lumOff val="70000"/>
              <a:alpha val="40000"/>
            </a:schemeClr>
          </a:solidFill>
          <a:ln w="3175">
            <a:noFill/>
          </a:ln>
        </p:spPr>
        <p:style>
          <a:lnRef idx="2">
            <a:schemeClr val="accent1"/>
          </a:lnRef>
          <a:fillRef idx="0">
            <a:srgbClr val="FFFFFF"/>
          </a:fillRef>
          <a:effectRef idx="0">
            <a:srgbClr val="FFFFFF"/>
          </a:effectRef>
          <a:fontRef idx="minor">
            <a:schemeClr val="tx1"/>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chemeClr val="accent1"/>
              </a:solidFill>
            </a:endParaRPr>
          </a:p>
        </p:txBody>
      </p:sp>
      <p:sp>
        <p:nvSpPr>
          <p:cNvPr id="78" name="矩形 77"/>
          <p:cNvSpPr/>
          <p:nvPr>
            <p:custDataLst>
              <p:tags r:id="rId14"/>
            </p:custDataLst>
          </p:nvPr>
        </p:nvSpPr>
        <p:spPr>
          <a:xfrm>
            <a:off x="8672184" y="2404193"/>
            <a:ext cx="781493" cy="51306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Autofit/>
          </a:bodyPr>
          <a:p>
            <a:r>
              <a:rPr lang="en-US" altLang="zh-CN" sz="2400" kern="0" dirty="0">
                <a:solidFill>
                  <a:srgbClr val="FBCC04"/>
                </a:solidFill>
                <a:latin typeface="微软雅黑" panose="020B0503020204020204" pitchFamily="34" charset="-122"/>
                <a:ea typeface="微软雅黑" panose="020B0503020204020204" pitchFamily="34" charset="-122"/>
                <a:cs typeface="+mn-lt"/>
              </a:rPr>
              <a:t>02</a:t>
            </a:r>
            <a:endParaRPr lang="en-US" altLang="zh-CN" sz="2400" kern="0" dirty="0">
              <a:solidFill>
                <a:srgbClr val="FBCC04"/>
              </a:solidFill>
              <a:latin typeface="微软雅黑" panose="020B0503020204020204" pitchFamily="34" charset="-122"/>
              <a:ea typeface="微软雅黑" panose="020B0503020204020204" pitchFamily="34" charset="-122"/>
              <a:cs typeface="+mn-lt"/>
            </a:endParaRPr>
          </a:p>
        </p:txBody>
      </p:sp>
      <p:sp>
        <p:nvSpPr>
          <p:cNvPr id="85" name="矩形 84"/>
          <p:cNvSpPr/>
          <p:nvPr>
            <p:custDataLst>
              <p:tags r:id="rId15"/>
            </p:custDataLst>
          </p:nvPr>
        </p:nvSpPr>
        <p:spPr>
          <a:xfrm>
            <a:off x="8778945" y="4159349"/>
            <a:ext cx="545398" cy="5820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lnSpcReduction="20000"/>
          </a:bodyPr>
          <a:p>
            <a:r>
              <a:rPr lang="en-US" altLang="zh-CN" sz="2400" kern="0" dirty="0">
                <a:solidFill>
                  <a:srgbClr val="04898E"/>
                </a:solidFill>
                <a:latin typeface="微软雅黑" panose="020B0503020204020204" pitchFamily="34" charset="-122"/>
                <a:ea typeface="微软雅黑" panose="020B0503020204020204" pitchFamily="34" charset="-122"/>
                <a:cs typeface="+mn-lt"/>
              </a:rPr>
              <a:t>03</a:t>
            </a:r>
            <a:endParaRPr lang="en-US" altLang="zh-CN" sz="2400" kern="0" dirty="0">
              <a:solidFill>
                <a:srgbClr val="04898E"/>
              </a:solidFill>
              <a:latin typeface="微软雅黑" panose="020B0503020204020204" pitchFamily="34" charset="-122"/>
              <a:ea typeface="微软雅黑" panose="020B0503020204020204" pitchFamily="34" charset="-122"/>
              <a:cs typeface="+mn-lt"/>
            </a:endParaRPr>
          </a:p>
        </p:txBody>
      </p:sp>
      <p:pic>
        <p:nvPicPr>
          <p:cNvPr id="26" name="图片 20" descr="343439383331313b343532303033373bd5cbbba7d0c5cfa2"/>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883988" y="3235407"/>
            <a:ext cx="345863" cy="345863"/>
          </a:xfrm>
          <a:prstGeom prst="rect">
            <a:avLst/>
          </a:prstGeom>
        </p:spPr>
      </p:pic>
      <p:sp>
        <p:nvSpPr>
          <p:cNvPr id="103" name="矩形 102"/>
          <p:cNvSpPr/>
          <p:nvPr>
            <p:custDataLst>
              <p:tags r:id="rId19"/>
            </p:custDataLst>
          </p:nvPr>
        </p:nvSpPr>
        <p:spPr>
          <a:xfrm>
            <a:off x="2963808" y="4089802"/>
            <a:ext cx="545398" cy="6515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p>
            <a:pPr algn="r"/>
            <a:r>
              <a:rPr lang="en-US" altLang="zh-CN" sz="2400" kern="0" dirty="0">
                <a:solidFill>
                  <a:srgbClr val="FBCC04"/>
                </a:solidFill>
                <a:latin typeface="微软雅黑" panose="020B0503020204020204" pitchFamily="34" charset="-122"/>
                <a:ea typeface="微软雅黑" panose="020B0503020204020204" pitchFamily="34" charset="-122"/>
                <a:cs typeface="+mn-lt"/>
              </a:rPr>
              <a:t>04</a:t>
            </a:r>
            <a:endParaRPr lang="en-US" altLang="zh-CN" sz="2400" kern="0" dirty="0">
              <a:solidFill>
                <a:srgbClr val="FBCC04"/>
              </a:solidFill>
              <a:latin typeface="微软雅黑" panose="020B0503020204020204" pitchFamily="34" charset="-122"/>
              <a:ea typeface="微软雅黑" panose="020B0503020204020204" pitchFamily="34" charset="-122"/>
              <a:cs typeface="+mn-lt"/>
            </a:endParaRPr>
          </a:p>
        </p:txBody>
      </p:sp>
      <p:pic>
        <p:nvPicPr>
          <p:cNvPr id="31" name="图片 5" descr="343439383331313b343532303032323bb2fac6b7d5b9cabe"/>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275039" y="5051570"/>
            <a:ext cx="363157" cy="363157"/>
          </a:xfrm>
          <a:prstGeom prst="rect">
            <a:avLst/>
          </a:prstGeom>
        </p:spPr>
      </p:pic>
      <p:pic>
        <p:nvPicPr>
          <p:cNvPr id="29" name="图片 8" descr="343439383331313b343532303032343bb7a2b2bc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673307" y="2819343"/>
            <a:ext cx="363157" cy="363157"/>
          </a:xfrm>
          <a:prstGeom prst="rect">
            <a:avLst/>
          </a:prstGeom>
        </p:spPr>
      </p:pic>
      <p:sp>
        <p:nvSpPr>
          <p:cNvPr id="6" name="椭圆 5"/>
          <p:cNvSpPr/>
          <p:nvPr>
            <p:custDataLst>
              <p:tags r:id="rId26"/>
            </p:custDataLst>
          </p:nvPr>
        </p:nvSpPr>
        <p:spPr>
          <a:xfrm>
            <a:off x="5447687" y="3399514"/>
            <a:ext cx="1397018" cy="1397018"/>
          </a:xfrm>
          <a:prstGeom prst="ellipse">
            <a:avLst/>
          </a:prstGeom>
          <a:solidFill>
            <a:srgbClr val="FFFFFF"/>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25" name="图片 23" descr="343439383331313b343532303034303bcffacadb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902796" y="3854623"/>
            <a:ext cx="487284" cy="487284"/>
          </a:xfrm>
          <a:prstGeom prst="rect">
            <a:avLst/>
          </a:prstGeom>
        </p:spPr>
      </p:pic>
      <p:sp>
        <p:nvSpPr>
          <p:cNvPr id="7" name="正文"/>
          <p:cNvSpPr txBox="1"/>
          <p:nvPr>
            <p:custDataLst>
              <p:tags r:id="rId30"/>
            </p:custDataLst>
          </p:nvPr>
        </p:nvSpPr>
        <p:spPr>
          <a:xfrm>
            <a:off x="2659996" y="2917258"/>
            <a:ext cx="1469646" cy="482561"/>
          </a:xfrm>
          <a:prstGeom prst="rect">
            <a:avLst/>
          </a:prstGeom>
          <a:noFill/>
        </p:spPr>
        <p:txBody>
          <a:bodyPr wrap="square" lIns="0" tIns="0" rIns="0" bIns="0" rtlCol="0" anchor="t" anchorCtr="0">
            <a:noAutofit/>
          </a:bodyPr>
          <a:p>
            <a:pPr indent="0" algn="r" fontAlgn="auto">
              <a:lnSpc>
                <a:spcPct val="150000"/>
              </a:lnSpc>
            </a:pPr>
            <a:r>
              <a:rPr lang="en-US" altLang="zh-CN" sz="1600" kern="0" spc="150" dirty="0">
                <a:ln>
                  <a:noFill/>
                  <a:prstDash val="sysDot"/>
                </a:ln>
                <a:solidFill>
                  <a:schemeClr val="tx1">
                    <a:lumMod val="85000"/>
                    <a:lumOff val="15000"/>
                  </a:schemeClr>
                </a:solidFill>
                <a:latin typeface="+mn-ea"/>
                <a:sym typeface="+mn-ea"/>
              </a:rPr>
              <a:t> </a:t>
            </a:r>
            <a:r>
              <a:rPr lang="zh-CN" altLang="en-US" sz="2000" kern="0" spc="15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多元化思考</a:t>
            </a:r>
            <a:endParaRPr lang="zh-CN" altLang="en-US" sz="2000" kern="0" spc="15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custDataLst>
              <p:tags r:id="rId31"/>
            </p:custDataLst>
          </p:nvPr>
        </p:nvSpPr>
        <p:spPr>
          <a:xfrm>
            <a:off x="2960148" y="2396262"/>
            <a:ext cx="751600" cy="51306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b">
            <a:normAutofit/>
          </a:bodyPr>
          <a:p>
            <a:pPr algn="r"/>
            <a:r>
              <a:rPr lang="en-US" altLang="zh-CN" sz="2400" kern="0" dirty="0">
                <a:solidFill>
                  <a:srgbClr val="04898E"/>
                </a:solidFill>
                <a:latin typeface="微软雅黑" panose="020B0503020204020204" pitchFamily="34" charset="-122"/>
                <a:ea typeface="微软雅黑" panose="020B0503020204020204" pitchFamily="34" charset="-122"/>
                <a:cs typeface="+mn-lt"/>
              </a:rPr>
              <a:t>01</a:t>
            </a:r>
            <a:endParaRPr lang="en-US" altLang="zh-CN" sz="2400" kern="0" dirty="0">
              <a:solidFill>
                <a:srgbClr val="04898E"/>
              </a:solidFill>
              <a:latin typeface="微软雅黑" panose="020B0503020204020204" pitchFamily="34" charset="-122"/>
              <a:ea typeface="微软雅黑" panose="020B0503020204020204" pitchFamily="34" charset="-122"/>
              <a:cs typeface="+mn-lt"/>
            </a:endParaRPr>
          </a:p>
        </p:txBody>
      </p:sp>
      <p:sp>
        <p:nvSpPr>
          <p:cNvPr id="11" name="正文"/>
          <p:cNvSpPr txBox="1"/>
          <p:nvPr>
            <p:custDataLst>
              <p:tags r:id="rId32"/>
            </p:custDataLst>
          </p:nvPr>
        </p:nvSpPr>
        <p:spPr>
          <a:xfrm>
            <a:off x="2775298" y="4748672"/>
            <a:ext cx="1153632" cy="745499"/>
          </a:xfrm>
          <a:prstGeom prst="rect">
            <a:avLst/>
          </a:prstGeom>
          <a:noFill/>
        </p:spPr>
        <p:txBody>
          <a:bodyPr wrap="square" lIns="0" tIns="0" rIns="0" bIns="0" rtlCol="0" anchor="t" anchorCtr="0">
            <a:noAutofit/>
          </a:bodyPr>
          <a:p>
            <a:pPr indent="0" algn="r" fontAlgn="auto">
              <a:lnSpc>
                <a:spcPct val="150000"/>
              </a:lnSpc>
            </a:pPr>
            <a:r>
              <a:rPr lang="zh-CN" altLang="en-US" sz="2000" kern="0" spc="15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rPr>
              <a:t>反转思考</a:t>
            </a:r>
            <a:endParaRPr lang="zh-CN" altLang="en-US" sz="2000" kern="0" spc="15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创新思维的类型</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98170" y="1315403"/>
            <a:ext cx="5080000" cy="460375"/>
          </a:xfrm>
          <a:prstGeom prst="rect">
            <a:avLst/>
          </a:prstGeom>
        </p:spPr>
        <p:txBody>
          <a:bodyPr>
            <a:spAutoFit/>
          </a:bodyPr>
          <a:p>
            <a:r>
              <a:rPr lang="zh-CN" altLang="en-US" sz="2400" b="1" dirty="0">
                <a:solidFill>
                  <a:srgbClr val="92D050"/>
                </a:solidFill>
                <a:latin typeface="微软雅黑" panose="020B0503020204020204" pitchFamily="34" charset="-122"/>
                <a:ea typeface="微软雅黑" panose="020B0503020204020204" pitchFamily="34" charset="-122"/>
              </a:rPr>
              <a:t>（二）聚合思维</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50645" y="1783715"/>
            <a:ext cx="9406255" cy="2303780"/>
          </a:xfrm>
          <a:prstGeom prst="rect">
            <a:avLst/>
          </a:prstGeom>
          <a:noFill/>
        </p:spPr>
        <p:txBody>
          <a:bodyPr wrap="square" rtlCol="0">
            <a:noAutofit/>
          </a:bodyPr>
          <a:p>
            <a:pPr>
              <a:lnSpc>
                <a:spcPct val="160000"/>
              </a:lnSpc>
            </a:pPr>
            <a:r>
              <a:rPr lang="en-US" altLang="zh-CN"/>
              <a:t>       </a:t>
            </a:r>
            <a:r>
              <a:rPr lang="zh-CN" altLang="en-US" sz="2000">
                <a:latin typeface="微软雅黑" panose="020B0503020204020204" pitchFamily="34" charset="-122"/>
                <a:ea typeface="微软雅黑" panose="020B0503020204020204" pitchFamily="34" charset="-122"/>
              </a:rPr>
              <a:t>聚合思维又叫收敛思维、求同思维。事实上，</a:t>
            </a:r>
            <a:r>
              <a:rPr lang="zh-CN" altLang="en-US" sz="2000" b="1">
                <a:latin typeface="微软雅黑" panose="020B0503020204020204" pitchFamily="34" charset="-122"/>
                <a:ea typeface="微软雅黑" panose="020B0503020204020204" pitchFamily="34" charset="-122"/>
              </a:rPr>
              <a:t>聚合思维和发散思维存在互补关系</a:t>
            </a:r>
            <a:r>
              <a:rPr lang="zh-CN" altLang="en-US" sz="2000">
                <a:latin typeface="微软雅黑" panose="020B0503020204020204" pitchFamily="34" charset="-122"/>
                <a:ea typeface="微软雅黑" panose="020B0503020204020204" pitchFamily="34" charset="-122"/>
              </a:rPr>
              <a:t>。发散思维旨在为创造性解决问题而寻求多种方法，而</a:t>
            </a:r>
            <a:r>
              <a:rPr lang="zh-CN" altLang="en-US" sz="2000" b="1">
                <a:latin typeface="微软雅黑" panose="020B0503020204020204" pitchFamily="34" charset="-122"/>
                <a:ea typeface="微软雅黑" panose="020B0503020204020204" pitchFamily="34" charset="-122"/>
              </a:rPr>
              <a:t>发散过程中</a:t>
            </a:r>
            <a:r>
              <a:rPr lang="zh-CN" altLang="en-US" sz="2000">
                <a:latin typeface="微软雅黑" panose="020B0503020204020204" pitchFamily="34" charset="-122"/>
                <a:ea typeface="微软雅黑" panose="020B0503020204020204" pitchFamily="34" charset="-122"/>
              </a:rPr>
              <a:t>产生的</a:t>
            </a:r>
            <a:r>
              <a:rPr lang="zh-CN" altLang="en-US" sz="2000" b="1">
                <a:latin typeface="微软雅黑" panose="020B0503020204020204" pitchFamily="34" charset="-122"/>
                <a:ea typeface="微软雅黑" panose="020B0503020204020204" pitchFamily="34" charset="-122"/>
              </a:rPr>
              <a:t>信息</a:t>
            </a:r>
            <a:r>
              <a:rPr lang="zh-CN" altLang="en-US" sz="2000">
                <a:latin typeface="微软雅黑" panose="020B0503020204020204" pitchFamily="34" charset="-122"/>
                <a:ea typeface="微软雅黑" panose="020B0503020204020204" pitchFamily="34" charset="-122"/>
              </a:rPr>
              <a:t>也</a:t>
            </a:r>
            <a:r>
              <a:rPr lang="zh-CN" altLang="en-US" sz="2000" b="1">
                <a:latin typeface="微软雅黑" panose="020B0503020204020204" pitchFamily="34" charset="-122"/>
                <a:ea typeface="微软雅黑" panose="020B0503020204020204" pitchFamily="34" charset="-122"/>
              </a:rPr>
              <a:t>需要被重新整合</a:t>
            </a:r>
            <a:r>
              <a:rPr lang="zh-CN" altLang="en-US" sz="2000">
                <a:latin typeface="微软雅黑" panose="020B0503020204020204" pitchFamily="34" charset="-122"/>
                <a:ea typeface="微软雅黑" panose="020B0503020204020204" pitchFamily="34" charset="-122"/>
              </a:rPr>
              <a:t>、集中起来，从这些发散的方案、设想和因素中选择、组合出最佳答案，这种</a:t>
            </a:r>
            <a:r>
              <a:rPr lang="zh-CN" altLang="en-US" sz="2000" b="1">
                <a:latin typeface="微软雅黑" panose="020B0503020204020204" pitchFamily="34" charset="-122"/>
                <a:ea typeface="微软雅黑" panose="020B0503020204020204" pitchFamily="34" charset="-122"/>
              </a:rPr>
              <a:t>收敛、集中思考的模式就是聚合思维</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
        <p:nvSpPr>
          <p:cNvPr id="38" name="任意多边形 37"/>
          <p:cNvSpPr/>
          <p:nvPr>
            <p:custDataLst>
              <p:tags r:id="rId1"/>
            </p:custDataLst>
          </p:nvPr>
        </p:nvSpPr>
        <p:spPr>
          <a:xfrm>
            <a:off x="2415599" y="4342679"/>
            <a:ext cx="5825794" cy="769638"/>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4208" h="1877">
                <a:moveTo>
                  <a:pt x="0" y="0"/>
                </a:moveTo>
                <a:lnTo>
                  <a:pt x="9514" y="0"/>
                </a:lnTo>
                <a:lnTo>
                  <a:pt x="9789" y="0"/>
                </a:lnTo>
                <a:lnTo>
                  <a:pt x="12264" y="0"/>
                </a:lnTo>
                <a:lnTo>
                  <a:pt x="12995" y="0"/>
                </a:lnTo>
                <a:lnTo>
                  <a:pt x="13270" y="0"/>
                </a:lnTo>
                <a:cubicBezTo>
                  <a:pt x="13788" y="0"/>
                  <a:pt x="14208" y="420"/>
                  <a:pt x="14208" y="939"/>
                </a:cubicBezTo>
                <a:cubicBezTo>
                  <a:pt x="14208" y="1457"/>
                  <a:pt x="13788" y="1877"/>
                  <a:pt x="13270" y="1877"/>
                </a:cubicBezTo>
                <a:lnTo>
                  <a:pt x="12995" y="1877"/>
                </a:lnTo>
                <a:lnTo>
                  <a:pt x="12264" y="1877"/>
                </a:lnTo>
                <a:lnTo>
                  <a:pt x="11925" y="1877"/>
                </a:lnTo>
                <a:lnTo>
                  <a:pt x="11650" y="1877"/>
                </a:lnTo>
                <a:lnTo>
                  <a:pt x="11650" y="1874"/>
                </a:lnTo>
                <a:lnTo>
                  <a:pt x="10672" y="1874"/>
                </a:lnTo>
                <a:lnTo>
                  <a:pt x="9568" y="1874"/>
                </a:lnTo>
                <a:lnTo>
                  <a:pt x="9568" y="1550"/>
                </a:lnTo>
                <a:lnTo>
                  <a:pt x="10672" y="1550"/>
                </a:lnTo>
                <a:lnTo>
                  <a:pt x="11677" y="1550"/>
                </a:lnTo>
                <a:lnTo>
                  <a:pt x="11781" y="1550"/>
                </a:lnTo>
                <a:lnTo>
                  <a:pt x="11781" y="1553"/>
                </a:lnTo>
                <a:lnTo>
                  <a:pt x="11925" y="1553"/>
                </a:lnTo>
                <a:lnTo>
                  <a:pt x="12264" y="1553"/>
                </a:lnTo>
                <a:lnTo>
                  <a:pt x="12973" y="1553"/>
                </a:lnTo>
                <a:cubicBezTo>
                  <a:pt x="12989" y="1553"/>
                  <a:pt x="13005" y="1552"/>
                  <a:pt x="13020" y="1551"/>
                </a:cubicBezTo>
                <a:lnTo>
                  <a:pt x="13027" y="1551"/>
                </a:lnTo>
                <a:lnTo>
                  <a:pt x="13027" y="1553"/>
                </a:lnTo>
                <a:lnTo>
                  <a:pt x="13248" y="1553"/>
                </a:lnTo>
                <a:cubicBezTo>
                  <a:pt x="13588" y="1553"/>
                  <a:pt x="13863" y="1278"/>
                  <a:pt x="13863" y="939"/>
                </a:cubicBezTo>
                <a:cubicBezTo>
                  <a:pt x="13863" y="599"/>
                  <a:pt x="13588" y="324"/>
                  <a:pt x="13248" y="324"/>
                </a:cubicBezTo>
                <a:lnTo>
                  <a:pt x="13027" y="324"/>
                </a:lnTo>
                <a:lnTo>
                  <a:pt x="13027" y="326"/>
                </a:lnTo>
                <a:lnTo>
                  <a:pt x="13020" y="326"/>
                </a:lnTo>
                <a:cubicBezTo>
                  <a:pt x="13005" y="325"/>
                  <a:pt x="12989" y="324"/>
                  <a:pt x="12973" y="324"/>
                </a:cubicBezTo>
                <a:lnTo>
                  <a:pt x="12264" y="324"/>
                </a:lnTo>
                <a:lnTo>
                  <a:pt x="9789" y="324"/>
                </a:lnTo>
                <a:lnTo>
                  <a:pt x="9514" y="324"/>
                </a:lnTo>
                <a:lnTo>
                  <a:pt x="0" y="324"/>
                </a:lnTo>
                <a:lnTo>
                  <a:pt x="0" y="0"/>
                </a:lnTo>
                <a:close/>
              </a:path>
            </a:pathLst>
          </a:custGeom>
          <a:solidFill>
            <a:srgbClr val="04898E">
              <a:alpha val="5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39" name="任意多边形: 形状 35"/>
          <p:cNvSpPr/>
          <p:nvPr>
            <p:custDataLst>
              <p:tags r:id="rId2"/>
            </p:custDataLst>
          </p:nvPr>
        </p:nvSpPr>
        <p:spPr>
          <a:xfrm>
            <a:off x="7255256" y="5568277"/>
            <a:ext cx="2846158" cy="223470"/>
          </a:xfrm>
          <a:custGeom>
            <a:avLst/>
            <a:gdLst>
              <a:gd name="connsiteX0" fmla="*/ 222587 w 228229"/>
              <a:gd name="connsiteY0" fmla="*/ 120936 h 260315"/>
              <a:gd name="connsiteX1" fmla="*/ 14943 w 228229"/>
              <a:gd name="connsiteY1" fmla="*/ 1017 h 260315"/>
              <a:gd name="connsiteX2" fmla="*/ 893 w 228229"/>
              <a:gd name="connsiteY2" fmla="*/ 4779 h 260315"/>
              <a:gd name="connsiteX3" fmla="*/ -488 w 228229"/>
              <a:gd name="connsiteY3" fmla="*/ 9875 h 260315"/>
              <a:gd name="connsiteX4" fmla="*/ -488 w 228229"/>
              <a:gd name="connsiteY4" fmla="*/ 249714 h 260315"/>
              <a:gd name="connsiteX5" fmla="*/ 9847 w 228229"/>
              <a:gd name="connsiteY5" fmla="*/ 259954 h 260315"/>
              <a:gd name="connsiteX6" fmla="*/ 14943 w 228229"/>
              <a:gd name="connsiteY6" fmla="*/ 258572 h 260315"/>
              <a:gd name="connsiteX7" fmla="*/ 222587 w 228229"/>
              <a:gd name="connsiteY7" fmla="*/ 138653 h 260315"/>
              <a:gd name="connsiteX8" fmla="*/ 226407 w 228229"/>
              <a:gd name="connsiteY8" fmla="*/ 124756 h 260315"/>
              <a:gd name="connsiteX9" fmla="*/ 222587 w 228229"/>
              <a:gd name="connsiteY9" fmla="*/ 120936 h 26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41" h="545">
                <a:moveTo>
                  <a:pt x="6599" y="0"/>
                </a:moveTo>
                <a:cubicBezTo>
                  <a:pt x="6602" y="0"/>
                  <a:pt x="6605" y="1"/>
                  <a:pt x="6608" y="3"/>
                </a:cubicBezTo>
                <a:lnTo>
                  <a:pt x="6933" y="254"/>
                </a:lnTo>
                <a:cubicBezTo>
                  <a:pt x="6936" y="256"/>
                  <a:pt x="6938" y="259"/>
                  <a:pt x="6939" y="262"/>
                </a:cubicBezTo>
                <a:cubicBezTo>
                  <a:pt x="6944" y="272"/>
                  <a:pt x="6941" y="285"/>
                  <a:pt x="6933" y="291"/>
                </a:cubicBezTo>
                <a:lnTo>
                  <a:pt x="6608" y="542"/>
                </a:lnTo>
                <a:cubicBezTo>
                  <a:pt x="6606" y="544"/>
                  <a:pt x="6603" y="545"/>
                  <a:pt x="6600" y="545"/>
                </a:cubicBezTo>
                <a:cubicBezTo>
                  <a:pt x="6592" y="545"/>
                  <a:pt x="6584" y="535"/>
                  <a:pt x="6584" y="524"/>
                </a:cubicBezTo>
                <a:lnTo>
                  <a:pt x="6584" y="435"/>
                </a:lnTo>
                <a:lnTo>
                  <a:pt x="0" y="435"/>
                </a:lnTo>
                <a:lnTo>
                  <a:pt x="0" y="111"/>
                </a:lnTo>
                <a:lnTo>
                  <a:pt x="6584" y="111"/>
                </a:lnTo>
                <a:lnTo>
                  <a:pt x="6584" y="21"/>
                </a:lnTo>
                <a:cubicBezTo>
                  <a:pt x="6584" y="18"/>
                  <a:pt x="6585" y="14"/>
                  <a:pt x="6586" y="11"/>
                </a:cubicBezTo>
                <a:cubicBezTo>
                  <a:pt x="6589" y="4"/>
                  <a:pt x="6594" y="1"/>
                  <a:pt x="6599" y="0"/>
                </a:cubicBezTo>
                <a:close/>
              </a:path>
            </a:pathLst>
          </a:custGeom>
          <a:solidFill>
            <a:srgbClr val="04898E">
              <a:alpha val="44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0" name="任意多边形 39"/>
          <p:cNvSpPr/>
          <p:nvPr>
            <p:custDataLst>
              <p:tags r:id="rId3"/>
            </p:custDataLst>
          </p:nvPr>
        </p:nvSpPr>
        <p:spPr>
          <a:xfrm>
            <a:off x="4299715" y="4977415"/>
            <a:ext cx="2802597" cy="770458"/>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35" h="1879">
                <a:moveTo>
                  <a:pt x="938" y="0"/>
                </a:moveTo>
                <a:lnTo>
                  <a:pt x="2318" y="0"/>
                </a:lnTo>
                <a:lnTo>
                  <a:pt x="2318" y="2"/>
                </a:lnTo>
                <a:lnTo>
                  <a:pt x="2462" y="2"/>
                </a:lnTo>
                <a:lnTo>
                  <a:pt x="2831" y="2"/>
                </a:lnTo>
                <a:lnTo>
                  <a:pt x="2831" y="2"/>
                </a:lnTo>
                <a:lnTo>
                  <a:pt x="2839" y="2"/>
                </a:lnTo>
                <a:lnTo>
                  <a:pt x="4461" y="2"/>
                </a:lnTo>
                <a:lnTo>
                  <a:pt x="4973" y="2"/>
                </a:lnTo>
                <a:lnTo>
                  <a:pt x="4973" y="326"/>
                </a:lnTo>
                <a:lnTo>
                  <a:pt x="4461" y="326"/>
                </a:lnTo>
                <a:lnTo>
                  <a:pt x="2839" y="326"/>
                </a:lnTo>
                <a:lnTo>
                  <a:pt x="2831" y="326"/>
                </a:lnTo>
                <a:lnTo>
                  <a:pt x="2831" y="326"/>
                </a:lnTo>
                <a:lnTo>
                  <a:pt x="2462" y="326"/>
                </a:lnTo>
                <a:lnTo>
                  <a:pt x="1702" y="326"/>
                </a:lnTo>
                <a:lnTo>
                  <a:pt x="1702" y="324"/>
                </a:lnTo>
                <a:lnTo>
                  <a:pt x="960" y="324"/>
                </a:lnTo>
                <a:cubicBezTo>
                  <a:pt x="620" y="324"/>
                  <a:pt x="345" y="599"/>
                  <a:pt x="345" y="938"/>
                </a:cubicBezTo>
                <a:cubicBezTo>
                  <a:pt x="345" y="1278"/>
                  <a:pt x="620" y="1553"/>
                  <a:pt x="960" y="1553"/>
                </a:cubicBezTo>
                <a:lnTo>
                  <a:pt x="3790" y="1553"/>
                </a:lnTo>
                <a:lnTo>
                  <a:pt x="3790" y="1552"/>
                </a:lnTo>
                <a:lnTo>
                  <a:pt x="4955" y="1552"/>
                </a:lnTo>
                <a:lnTo>
                  <a:pt x="4955" y="1553"/>
                </a:lnTo>
                <a:lnTo>
                  <a:pt x="6835" y="1553"/>
                </a:lnTo>
                <a:lnTo>
                  <a:pt x="6835" y="1877"/>
                </a:lnTo>
                <a:lnTo>
                  <a:pt x="4955" y="1877"/>
                </a:lnTo>
                <a:lnTo>
                  <a:pt x="4955" y="1879"/>
                </a:lnTo>
                <a:lnTo>
                  <a:pt x="4955" y="1879"/>
                </a:lnTo>
                <a:lnTo>
                  <a:pt x="2462" y="1879"/>
                </a:lnTo>
                <a:lnTo>
                  <a:pt x="1702" y="1879"/>
                </a:lnTo>
                <a:lnTo>
                  <a:pt x="1702" y="1877"/>
                </a:lnTo>
                <a:lnTo>
                  <a:pt x="938" y="1877"/>
                </a:lnTo>
                <a:cubicBezTo>
                  <a:pt x="420" y="1877"/>
                  <a:pt x="0" y="1457"/>
                  <a:pt x="0" y="938"/>
                </a:cubicBezTo>
                <a:cubicBezTo>
                  <a:pt x="0" y="420"/>
                  <a:pt x="420" y="0"/>
                  <a:pt x="938" y="0"/>
                </a:cubicBezTo>
                <a:close/>
              </a:path>
            </a:pathLst>
          </a:custGeom>
          <a:solidFill>
            <a:srgbClr val="FFC000">
              <a:alpha val="53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43" name="序号"/>
          <p:cNvSpPr/>
          <p:nvPr>
            <p:custDataLst>
              <p:tags r:id="rId4"/>
            </p:custDataLst>
          </p:nvPr>
        </p:nvSpPr>
        <p:spPr>
          <a:xfrm>
            <a:off x="5120607" y="4245501"/>
            <a:ext cx="318188" cy="318188"/>
          </a:xfrm>
          <a:prstGeom prst="ellipse">
            <a:avLst/>
          </a:prstGeom>
          <a:solidFill>
            <a:srgbClr val="FFFFFF"/>
          </a:solidFill>
          <a:ln w="34925">
            <a:solidFill>
              <a:srgbClr val="75BEC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fontScale="60000"/>
          </a:bodyPr>
          <a:lstStyle/>
          <a:p>
            <a:pPr lvl="0" algn="ctr">
              <a:spcBef>
                <a:spcPct val="0"/>
              </a:spcBef>
              <a:spcAft>
                <a:spcPct val="0"/>
              </a:spcAft>
              <a:buClrTx/>
              <a:buSzTx/>
              <a:buFontTx/>
            </a:pPr>
            <a:r>
              <a:rPr lang="en-US" altLang="zh-CN" sz="1400" b="1">
                <a:solidFill>
                  <a:schemeClr val="accent1"/>
                </a:solidFill>
                <a:latin typeface="+mn-ea"/>
                <a:cs typeface="+mn-ea"/>
                <a:sym typeface="+mn-ea"/>
              </a:rPr>
              <a:t>1</a:t>
            </a:r>
            <a:endParaRPr lang="en-US" altLang="zh-CN" sz="1400" b="1">
              <a:solidFill>
                <a:schemeClr val="accent1"/>
              </a:solidFill>
              <a:latin typeface="+mn-ea"/>
              <a:cs typeface="+mn-ea"/>
              <a:sym typeface="+mn-ea"/>
            </a:endParaRPr>
          </a:p>
        </p:txBody>
      </p:sp>
      <p:sp>
        <p:nvSpPr>
          <p:cNvPr id="46" name="序号"/>
          <p:cNvSpPr/>
          <p:nvPr>
            <p:custDataLst>
              <p:tags r:id="rId5"/>
            </p:custDataLst>
          </p:nvPr>
        </p:nvSpPr>
        <p:spPr>
          <a:xfrm>
            <a:off x="6095263" y="4892538"/>
            <a:ext cx="318188" cy="318188"/>
          </a:xfrm>
          <a:prstGeom prst="ellipse">
            <a:avLst/>
          </a:prstGeom>
          <a:solidFill>
            <a:srgbClr val="FFFFFF"/>
          </a:solidFill>
          <a:ln w="34925">
            <a:solidFill>
              <a:srgbClr val="FFDE78"/>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fontScale="60000"/>
          </a:bodyPr>
          <a:lstStyle/>
          <a:p>
            <a:pPr lvl="0" algn="ctr">
              <a:spcBef>
                <a:spcPct val="0"/>
              </a:spcBef>
              <a:spcAft>
                <a:spcPct val="0"/>
              </a:spcAft>
              <a:buClrTx/>
              <a:buSzTx/>
              <a:buFontTx/>
            </a:pPr>
            <a:r>
              <a:rPr lang="en-US" altLang="zh-CN" sz="1400" b="1">
                <a:solidFill>
                  <a:schemeClr val="accent2"/>
                </a:solidFill>
                <a:latin typeface="+mn-ea"/>
                <a:cs typeface="+mn-ea"/>
                <a:sym typeface="+mn-ea"/>
              </a:rPr>
              <a:t>2</a:t>
            </a:r>
            <a:endParaRPr lang="en-US" altLang="zh-CN" sz="1400" b="1">
              <a:solidFill>
                <a:schemeClr val="accent2"/>
              </a:solidFill>
              <a:latin typeface="+mn-ea"/>
              <a:cs typeface="+mn-ea"/>
              <a:sym typeface="+mn-ea"/>
            </a:endParaRPr>
          </a:p>
        </p:txBody>
      </p:sp>
      <p:sp>
        <p:nvSpPr>
          <p:cNvPr id="47" name="序号"/>
          <p:cNvSpPr/>
          <p:nvPr>
            <p:custDataLst>
              <p:tags r:id="rId6"/>
            </p:custDataLst>
          </p:nvPr>
        </p:nvSpPr>
        <p:spPr>
          <a:xfrm>
            <a:off x="7067459" y="5527684"/>
            <a:ext cx="318188" cy="318188"/>
          </a:xfrm>
          <a:prstGeom prst="ellipse">
            <a:avLst/>
          </a:prstGeom>
          <a:solidFill>
            <a:srgbClr val="FFFFFF"/>
          </a:solidFill>
          <a:ln w="34925">
            <a:solidFill>
              <a:srgbClr val="75BEC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fontScale="60000"/>
          </a:bodyPr>
          <a:lstStyle/>
          <a:p>
            <a:pPr lvl="0" algn="ctr">
              <a:buClrTx/>
              <a:buSzTx/>
              <a:buFontTx/>
            </a:pPr>
            <a:r>
              <a:rPr lang="en-US" altLang="zh-CN" sz="1400" b="1">
                <a:solidFill>
                  <a:schemeClr val="accent1"/>
                </a:solidFill>
                <a:latin typeface="+mn-ea"/>
                <a:cs typeface="+mn-ea"/>
                <a:sym typeface="+mn-ea"/>
              </a:rPr>
              <a:t>3</a:t>
            </a:r>
            <a:endParaRPr lang="en-US" altLang="zh-CN" sz="1400" b="1">
              <a:solidFill>
                <a:schemeClr val="accent1"/>
              </a:solidFill>
              <a:latin typeface="+mn-ea"/>
              <a:cs typeface="+mn-ea"/>
              <a:sym typeface="+mn-ea"/>
            </a:endParaRPr>
          </a:p>
        </p:txBody>
      </p:sp>
      <p:sp>
        <p:nvSpPr>
          <p:cNvPr id="51" name="矩形 50"/>
          <p:cNvSpPr/>
          <p:nvPr>
            <p:custDataLst>
              <p:tags r:id="rId7"/>
            </p:custDataLst>
          </p:nvPr>
        </p:nvSpPr>
        <p:spPr>
          <a:xfrm>
            <a:off x="6353586" y="5251462"/>
            <a:ext cx="1745785" cy="216189"/>
          </a:xfrm>
          <a:prstGeom prst="rect">
            <a:avLst/>
          </a:prstGeom>
          <a:noFill/>
        </p:spPr>
        <p:txBody>
          <a:bodyPr wrap="square" lIns="0" tIns="0" rIns="0" bIns="0" rtlCol="0" anchor="b" anchorCtr="0">
            <a:noAutofit/>
          </a:bodyPr>
          <a:lstStyle/>
          <a:p>
            <a:pPr algn="ctr">
              <a:buClrTx/>
              <a:buSzTx/>
              <a:buFontTx/>
            </a:pPr>
            <a:r>
              <a:rPr lang="zh-CN" altLang="en-US" sz="2000" dirty="0">
                <a:solidFill>
                  <a:schemeClr val="tx1"/>
                </a:solidFill>
                <a:latin typeface="微软雅黑" panose="020B0503020204020204" pitchFamily="34" charset="-122"/>
                <a:ea typeface="微软雅黑" panose="020B0503020204020204" pitchFamily="34" charset="-122"/>
                <a:cs typeface="+mn-ea"/>
                <a:sym typeface="+mn-ea"/>
              </a:rPr>
              <a:t>得出结论</a:t>
            </a:r>
            <a:endParaRPr lang="zh-CN" altLang="en-US" sz="2000" dirty="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55" name="矩形 54"/>
          <p:cNvSpPr/>
          <p:nvPr>
            <p:custDataLst>
              <p:tags r:id="rId8"/>
            </p:custDataLst>
          </p:nvPr>
        </p:nvSpPr>
        <p:spPr>
          <a:xfrm>
            <a:off x="4349994" y="3861753"/>
            <a:ext cx="1745524" cy="216499"/>
          </a:xfrm>
          <a:prstGeom prst="rect">
            <a:avLst/>
          </a:prstGeom>
          <a:noFill/>
        </p:spPr>
        <p:txBody>
          <a:bodyPr wrap="square" lIns="0" tIns="0" rIns="0" bIns="0" rtlCol="0" anchor="t" anchorCtr="0">
            <a:noAutofit/>
          </a:bodyPr>
          <a:lstStyle/>
          <a:p>
            <a:pPr algn="ctr">
              <a:spcBef>
                <a:spcPct val="0"/>
              </a:spcBef>
              <a:spcAft>
                <a:spcPct val="0"/>
              </a:spcAft>
            </a:pPr>
            <a:r>
              <a:rPr lang="zh-CN" altLang="en-US" sz="2000" dirty="0">
                <a:solidFill>
                  <a:schemeClr val="tx1"/>
                </a:solidFill>
                <a:latin typeface="微软雅黑" panose="020B0503020204020204" pitchFamily="34" charset="-122"/>
                <a:ea typeface="微软雅黑" panose="020B0503020204020204" pitchFamily="34" charset="-122"/>
                <a:cs typeface="+mn-ea"/>
                <a:sym typeface="+mn-ea"/>
              </a:rPr>
              <a:t>信息采集</a:t>
            </a:r>
            <a:endParaRPr lang="zh-CN" altLang="en-US" sz="2000" dirty="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58" name="矩形 57"/>
          <p:cNvSpPr/>
          <p:nvPr>
            <p:custDataLst>
              <p:tags r:id="rId9"/>
            </p:custDataLst>
          </p:nvPr>
        </p:nvSpPr>
        <p:spPr>
          <a:xfrm>
            <a:off x="5399649" y="4331018"/>
            <a:ext cx="1745524" cy="216499"/>
          </a:xfrm>
          <a:prstGeom prst="rect">
            <a:avLst/>
          </a:prstGeom>
          <a:noFill/>
        </p:spPr>
        <p:txBody>
          <a:bodyPr wrap="square" lIns="0" tIns="0" rIns="0" bIns="0" rtlCol="0" anchor="t" anchorCtr="0">
            <a:noAutofit/>
          </a:bodyPr>
          <a:p>
            <a:pPr algn="ctr">
              <a:spcBef>
                <a:spcPct val="0"/>
              </a:spcBef>
              <a:spcAft>
                <a:spcPct val="0"/>
              </a:spcAft>
            </a:pPr>
            <a:r>
              <a:rPr lang="zh-CN" altLang="en-US" sz="2000" dirty="0">
                <a:solidFill>
                  <a:schemeClr val="tx1"/>
                </a:solidFill>
                <a:latin typeface="微软雅黑" panose="020B0503020204020204" pitchFamily="34" charset="-122"/>
                <a:ea typeface="微软雅黑" panose="020B0503020204020204" pitchFamily="34" charset="-122"/>
                <a:cs typeface="+mn-ea"/>
                <a:sym typeface="+mn-ea"/>
              </a:rPr>
              <a:t>信息筛选</a:t>
            </a:r>
            <a:endParaRPr lang="zh-CN" altLang="en-US" sz="2000" dirty="0">
              <a:solidFill>
                <a:schemeClr val="tx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创新思维的类型</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useBgFill="1">
        <p:nvSpPr>
          <p:cNvPr id="45" name="单圆角矩形 5"/>
          <p:cNvSpPr/>
          <p:nvPr>
            <p:custDataLst>
              <p:tags r:id="rId1"/>
            </p:custDataLst>
          </p:nvPr>
        </p:nvSpPr>
        <p:spPr>
          <a:xfrm>
            <a:off x="670243" y="1644328"/>
            <a:ext cx="10677529" cy="1397957"/>
          </a:xfrm>
          <a:prstGeom prst="round1Rect">
            <a:avLst>
              <a:gd name="adj" fmla="val 0"/>
            </a:avLst>
          </a:prstGeom>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useBgFill="1">
        <p:nvSpPr>
          <p:cNvPr id="9" name="单圆角矩形 5"/>
          <p:cNvSpPr/>
          <p:nvPr>
            <p:custDataLst>
              <p:tags r:id="rId2"/>
            </p:custDataLst>
          </p:nvPr>
        </p:nvSpPr>
        <p:spPr>
          <a:xfrm>
            <a:off x="670556" y="1798297"/>
            <a:ext cx="10677529" cy="1290711"/>
          </a:xfrm>
          <a:prstGeom prst="round1Rect">
            <a:avLst>
              <a:gd name="adj" fmla="val 0"/>
            </a:avLst>
          </a:prstGeom>
          <a:solidFill>
            <a:schemeClr val="lt1">
              <a:lumMod val="100000"/>
              <a:alpha val="20000"/>
            </a:schemeClr>
          </a:solidFill>
          <a:ln>
            <a:solidFill>
              <a:schemeClr val="accent1">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lvl="0" algn="ctr">
              <a:buClrTx/>
              <a:buSzTx/>
              <a:buFontTx/>
            </a:pPr>
            <a:endParaRPr lang="zh-CN" altLang="en-US" sz="2400" b="1" spc="300">
              <a:solidFill>
                <a:schemeClr val="lt1">
                  <a:lumMod val="100000"/>
                </a:schemeClr>
              </a:solidFill>
              <a:latin typeface="+mj-ea"/>
              <a:ea typeface="+mj-ea"/>
              <a:sym typeface="+mn-ea"/>
            </a:endParaRPr>
          </a:p>
        </p:txBody>
      </p:sp>
      <p:sp>
        <p:nvSpPr>
          <p:cNvPr id="3" name="矩形 2"/>
          <p:cNvSpPr/>
          <p:nvPr>
            <p:custDataLst>
              <p:tags r:id="rId3"/>
            </p:custDataLst>
          </p:nvPr>
        </p:nvSpPr>
        <p:spPr>
          <a:xfrm>
            <a:off x="1346956" y="1887042"/>
            <a:ext cx="9717336" cy="430237"/>
          </a:xfrm>
          <a:prstGeom prst="rect">
            <a:avLst/>
          </a:prstGeom>
          <a:noFill/>
        </p:spPr>
        <p:txBody>
          <a:bodyPr wrap="square" lIns="0" tIns="0" rIns="0" bIns="0" rtlCol="0" anchor="b">
            <a:noAutofit/>
          </a:bodyPr>
          <a:p>
            <a:pPr>
              <a:spcBef>
                <a:spcPct val="0"/>
              </a:spcBef>
              <a:spcAft>
                <a:spcPct val="0"/>
              </a:spcAft>
            </a:pPr>
            <a:r>
              <a:rPr lang="en-US" altLang="zh-CN" sz="2000" b="1">
                <a:solidFill>
                  <a:srgbClr val="3E92B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b="1">
                <a:solidFill>
                  <a:srgbClr val="3E92B1"/>
                </a:solidFill>
                <a:latin typeface="微软雅黑" panose="020B0503020204020204" pitchFamily="34" charset="-122"/>
                <a:ea typeface="微软雅黑" panose="020B0503020204020204" pitchFamily="34" charset="-122"/>
                <a:cs typeface="微软雅黑" panose="020B0503020204020204" pitchFamily="34" charset="-122"/>
              </a:rPr>
              <a:t>目标确定法</a:t>
            </a:r>
            <a:endParaRPr lang="zh-CN" altLang="en-US" sz="2000" b="1">
              <a:solidFill>
                <a:srgbClr val="3E92B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custDataLst>
              <p:tags r:id="rId4"/>
            </p:custDataLst>
          </p:nvPr>
        </p:nvSpPr>
        <p:spPr>
          <a:xfrm>
            <a:off x="1346956" y="2371843"/>
            <a:ext cx="9717336" cy="469121"/>
          </a:xfrm>
          <a:prstGeom prst="rect">
            <a:avLst/>
          </a:prstGeom>
          <a:noFill/>
        </p:spPr>
        <p:txBody>
          <a:bodyPr wrap="square" lIns="0" tIns="0" rIns="0" bIns="0" rtlCol="0" anchor="t" anchorCtr="0">
            <a:noAutofit/>
          </a:bodyPr>
          <a:p>
            <a:pPr indent="0" fontAlgn="auto">
              <a:lnSpc>
                <a:spcPct val="115000"/>
              </a:lnSpc>
              <a:spcBef>
                <a:spcPct val="0"/>
              </a:spcBef>
              <a:spcAft>
                <a:spcPct val="0"/>
              </a:spcAft>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该方法是指首先根据需要选择既定目标，从多方面剖析问题的指向，然后根据客观条件进行加工、分析、判断，最终得出结论，锁定目标。</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49" name="燕尾形 20"/>
          <p:cNvSpPr/>
          <p:nvPr>
            <p:custDataLst>
              <p:tags r:id="rId5"/>
            </p:custDataLst>
          </p:nvPr>
        </p:nvSpPr>
        <p:spPr>
          <a:xfrm>
            <a:off x="830797" y="2073938"/>
            <a:ext cx="112263" cy="166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useBgFill="1">
        <p:nvSpPr>
          <p:cNvPr id="80" name="单圆角矩形 5"/>
          <p:cNvSpPr/>
          <p:nvPr>
            <p:custDataLst>
              <p:tags r:id="rId6"/>
            </p:custDataLst>
          </p:nvPr>
        </p:nvSpPr>
        <p:spPr>
          <a:xfrm>
            <a:off x="670243" y="3263675"/>
            <a:ext cx="10677529" cy="1434332"/>
          </a:xfrm>
          <a:prstGeom prst="round1Rect">
            <a:avLst>
              <a:gd name="adj" fmla="val 0"/>
            </a:avLst>
          </a:prstGeom>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useBgFill="1">
        <p:nvSpPr>
          <p:cNvPr id="10" name="单圆角矩形 5"/>
          <p:cNvSpPr/>
          <p:nvPr>
            <p:custDataLst>
              <p:tags r:id="rId7"/>
            </p:custDataLst>
          </p:nvPr>
        </p:nvSpPr>
        <p:spPr>
          <a:xfrm>
            <a:off x="670243" y="3273710"/>
            <a:ext cx="10677529" cy="1426179"/>
          </a:xfrm>
          <a:prstGeom prst="round1Rect">
            <a:avLst>
              <a:gd name="adj" fmla="val 0"/>
            </a:avLst>
          </a:prstGeom>
          <a:solidFill>
            <a:schemeClr val="lt1">
              <a:lumMod val="100000"/>
              <a:alpha val="20000"/>
            </a:schemeClr>
          </a:solidFill>
          <a:ln>
            <a:solidFill>
              <a:schemeClr val="accent2">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lvl="0" algn="ctr">
              <a:buClrTx/>
              <a:buSzTx/>
              <a:buFontTx/>
            </a:pPr>
            <a:r>
              <a:rPr lang="en-US" altLang="zh-CN" sz="2400" b="1" spc="300">
                <a:solidFill>
                  <a:schemeClr val="lt1">
                    <a:lumMod val="100000"/>
                  </a:schemeClr>
                </a:solidFill>
                <a:latin typeface="+mj-ea"/>
                <a:ea typeface="+mj-ea"/>
                <a:sym typeface="+mn-ea"/>
              </a:rPr>
              <a:t>2. </a:t>
            </a:r>
            <a:r>
              <a:rPr lang="zh-CN" altLang="en-US" sz="2400" b="1" spc="300">
                <a:solidFill>
                  <a:schemeClr val="lt1">
                    <a:lumMod val="100000"/>
                  </a:schemeClr>
                </a:solidFill>
                <a:latin typeface="+mj-ea"/>
                <a:ea typeface="+mj-ea"/>
                <a:sym typeface="+mn-ea"/>
              </a:rPr>
              <a:t>层层剥笋法</a:t>
            </a:r>
            <a:endParaRPr lang="zh-CN" altLang="en-US" sz="2400" b="1" spc="300">
              <a:solidFill>
                <a:schemeClr val="lt1">
                  <a:lumMod val="100000"/>
                </a:schemeClr>
              </a:solidFill>
              <a:latin typeface="+mj-ea"/>
              <a:ea typeface="+mj-ea"/>
              <a:sym typeface="+mn-ea"/>
            </a:endParaRPr>
          </a:p>
        </p:txBody>
      </p:sp>
      <p:sp>
        <p:nvSpPr>
          <p:cNvPr id="6" name="矩形 5"/>
          <p:cNvSpPr/>
          <p:nvPr>
            <p:custDataLst>
              <p:tags r:id="rId8"/>
            </p:custDataLst>
          </p:nvPr>
        </p:nvSpPr>
        <p:spPr>
          <a:xfrm>
            <a:off x="1346956" y="3520187"/>
            <a:ext cx="9717336" cy="430237"/>
          </a:xfrm>
          <a:prstGeom prst="rect">
            <a:avLst/>
          </a:prstGeom>
          <a:noFill/>
        </p:spPr>
        <p:txBody>
          <a:bodyPr wrap="square" lIns="0" tIns="0" rIns="0" bIns="0" rtlCol="0" anchor="b">
            <a:noAutofit/>
          </a:bodyPr>
          <a:p>
            <a:pPr>
              <a:spcBef>
                <a:spcPct val="0"/>
              </a:spcBef>
              <a:spcAft>
                <a:spcPct val="0"/>
              </a:spcAft>
            </a:pPr>
            <a:r>
              <a:rPr lang="en-US" altLang="zh-CN" sz="2000" b="1">
                <a:solidFill>
                  <a:srgbClr val="FAC739"/>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b="1">
                <a:solidFill>
                  <a:srgbClr val="FAC739"/>
                </a:solidFill>
                <a:latin typeface="微软雅黑" panose="020B0503020204020204" pitchFamily="34" charset="-122"/>
                <a:ea typeface="微软雅黑" panose="020B0503020204020204" pitchFamily="34" charset="-122"/>
                <a:cs typeface="微软雅黑" panose="020B0503020204020204" pitchFamily="34" charset="-122"/>
              </a:rPr>
              <a:t>层层剥笋法</a:t>
            </a:r>
            <a:endParaRPr lang="zh-CN" altLang="en-US" sz="2000" b="1">
              <a:solidFill>
                <a:srgbClr val="FAC73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custDataLst>
              <p:tags r:id="rId9"/>
            </p:custDataLst>
          </p:nvPr>
        </p:nvSpPr>
        <p:spPr>
          <a:xfrm>
            <a:off x="1346956" y="4004987"/>
            <a:ext cx="9716081" cy="469121"/>
          </a:xfrm>
          <a:prstGeom prst="rect">
            <a:avLst/>
          </a:prstGeom>
          <a:noFill/>
        </p:spPr>
        <p:txBody>
          <a:bodyPr wrap="square" lIns="0" tIns="0" rIns="0" bIns="0" rtlCol="0" anchor="t" anchorCtr="0">
            <a:noAutofit/>
          </a:bodyPr>
          <a:p>
            <a:pPr algn="l" fontAlgn="auto">
              <a:lnSpc>
                <a:spcPct val="115000"/>
              </a:lnSpc>
              <a:buClrTx/>
              <a:buSzTx/>
              <a:buFontTx/>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该方法是指通过层层分析，一步一步地向问题的核心逼近，抛弃那些非本质的、繁杂的特征，以便揭示出隐蔽在事物表象之下的深层本质。</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84" name="燕尾形 20"/>
          <p:cNvSpPr/>
          <p:nvPr>
            <p:custDataLst>
              <p:tags r:id="rId10"/>
            </p:custDataLst>
          </p:nvPr>
        </p:nvSpPr>
        <p:spPr>
          <a:xfrm>
            <a:off x="830797" y="3693285"/>
            <a:ext cx="112263" cy="166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useBgFill="1">
        <p:nvSpPr>
          <p:cNvPr id="91" name="单圆角矩形 5"/>
          <p:cNvSpPr/>
          <p:nvPr>
            <p:custDataLst>
              <p:tags r:id="rId11"/>
            </p:custDataLst>
          </p:nvPr>
        </p:nvSpPr>
        <p:spPr>
          <a:xfrm>
            <a:off x="670243" y="4921906"/>
            <a:ext cx="10677529" cy="1400465"/>
          </a:xfrm>
          <a:prstGeom prst="round1Rect">
            <a:avLst>
              <a:gd name="adj" fmla="val 0"/>
            </a:avLst>
          </a:prstGeom>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useBgFill="1">
        <p:nvSpPr>
          <p:cNvPr id="11" name="单圆角矩形 5"/>
          <p:cNvSpPr/>
          <p:nvPr>
            <p:custDataLst>
              <p:tags r:id="rId12"/>
            </p:custDataLst>
          </p:nvPr>
        </p:nvSpPr>
        <p:spPr>
          <a:xfrm>
            <a:off x="670243" y="4923161"/>
            <a:ext cx="10677529" cy="1397957"/>
          </a:xfrm>
          <a:prstGeom prst="round1Rect">
            <a:avLst>
              <a:gd name="adj" fmla="val 0"/>
            </a:avLst>
          </a:prstGeom>
          <a:solidFill>
            <a:schemeClr val="lt1">
              <a:lumMod val="100000"/>
              <a:alpha val="20000"/>
            </a:schemeClr>
          </a:solidFill>
          <a:ln>
            <a:solidFill>
              <a:schemeClr val="accent1">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lvl="0" algn="ctr">
              <a:buClrTx/>
              <a:buSzTx/>
              <a:buFontTx/>
            </a:pPr>
            <a:endParaRPr lang="zh-CN" altLang="en-US" sz="2400" b="1" spc="300">
              <a:solidFill>
                <a:schemeClr val="lt1">
                  <a:lumMod val="100000"/>
                </a:schemeClr>
              </a:solidFill>
              <a:latin typeface="+mj-ea"/>
              <a:ea typeface="+mj-ea"/>
              <a:sym typeface="+mn-ea"/>
            </a:endParaRPr>
          </a:p>
        </p:txBody>
      </p:sp>
      <p:sp>
        <p:nvSpPr>
          <p:cNvPr id="8" name="矩形 7"/>
          <p:cNvSpPr/>
          <p:nvPr>
            <p:custDataLst>
              <p:tags r:id="rId13"/>
            </p:custDataLst>
          </p:nvPr>
        </p:nvSpPr>
        <p:spPr>
          <a:xfrm>
            <a:off x="1346956" y="5138279"/>
            <a:ext cx="9717336" cy="430237"/>
          </a:xfrm>
          <a:prstGeom prst="rect">
            <a:avLst/>
          </a:prstGeom>
          <a:noFill/>
        </p:spPr>
        <p:txBody>
          <a:bodyPr wrap="square" lIns="0" tIns="0" rIns="0" bIns="0" rtlCol="0" anchor="b">
            <a:noAutofit/>
          </a:bodyPr>
          <a:p>
            <a:pPr>
              <a:spcBef>
                <a:spcPct val="0"/>
              </a:spcBef>
              <a:spcAft>
                <a:spcPct val="0"/>
              </a:spcAft>
            </a:pPr>
            <a:r>
              <a:rPr lang="en-US" altLang="zh-CN" sz="2000" b="1">
                <a:solidFill>
                  <a:srgbClr val="3E92B1"/>
                </a:solidFill>
                <a:latin typeface="微软雅黑" panose="020B0503020204020204" pitchFamily="34" charset="-122"/>
                <a:ea typeface="微软雅黑" panose="020B0503020204020204" pitchFamily="34" charset="-122"/>
                <a:cs typeface="微软雅黑" panose="020B0503020204020204" pitchFamily="34" charset="-122"/>
              </a:rPr>
              <a:t>3. 聚合显同法</a:t>
            </a:r>
            <a:endParaRPr lang="en-US" altLang="zh-CN" sz="2000" b="1">
              <a:solidFill>
                <a:srgbClr val="3E92B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custDataLst>
              <p:tags r:id="rId14"/>
            </p:custDataLst>
          </p:nvPr>
        </p:nvSpPr>
        <p:spPr>
          <a:xfrm>
            <a:off x="1346956" y="5623080"/>
            <a:ext cx="9717336" cy="469121"/>
          </a:xfrm>
          <a:prstGeom prst="rect">
            <a:avLst/>
          </a:prstGeom>
          <a:noFill/>
        </p:spPr>
        <p:txBody>
          <a:bodyPr wrap="square" lIns="0" tIns="0" rIns="0" bIns="0" rtlCol="0" anchor="t" anchorCtr="0">
            <a:noAutofit/>
          </a:bodyPr>
          <a:p>
            <a:pPr algn="l" fontAlgn="auto">
              <a:lnSpc>
                <a:spcPct val="115000"/>
              </a:lnSpc>
              <a:buClrTx/>
              <a:buSzTx/>
              <a:buFontTx/>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该方法是指把所感知到的数量有限的对象依据一定的标准“聚合”起来，寻找它们共同的规律，以推导出最终的结论。</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95" name="燕尾形 20"/>
          <p:cNvSpPr/>
          <p:nvPr>
            <p:custDataLst>
              <p:tags r:id="rId15"/>
            </p:custDataLst>
          </p:nvPr>
        </p:nvSpPr>
        <p:spPr>
          <a:xfrm>
            <a:off x="830797" y="5249288"/>
            <a:ext cx="112263" cy="166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13" name="文本框 12"/>
          <p:cNvSpPr txBox="1"/>
          <p:nvPr/>
        </p:nvSpPr>
        <p:spPr>
          <a:xfrm>
            <a:off x="4830445" y="1096010"/>
            <a:ext cx="4064000" cy="460375"/>
          </a:xfrm>
          <a:prstGeom prst="rect">
            <a:avLst/>
          </a:prstGeom>
          <a:noFill/>
        </p:spPr>
        <p:txBody>
          <a:bodyPr wrap="square" rtlCol="0">
            <a:spAutoFit/>
          </a:bodyPr>
          <a:p>
            <a:r>
              <a:rPr lang="zh-CN" altLang="en-US" sz="2400" b="1">
                <a:solidFill>
                  <a:srgbClr val="04898E"/>
                </a:solidFill>
                <a:latin typeface="微软雅黑" panose="020B0503020204020204" pitchFamily="34" charset="-122"/>
                <a:ea typeface="微软雅黑" panose="020B0503020204020204" pitchFamily="34" charset="-122"/>
              </a:rPr>
              <a:t>聚合思维的方法</a:t>
            </a:r>
            <a:endParaRPr lang="zh-CN" altLang="en-US" sz="2400" b="1">
              <a:solidFill>
                <a:srgbClr val="0489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创新思维的类型</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98170" y="1315403"/>
            <a:ext cx="5080000" cy="460375"/>
          </a:xfrm>
          <a:prstGeom prst="rect">
            <a:avLst/>
          </a:prstGeom>
        </p:spPr>
        <p:txBody>
          <a:bodyPr>
            <a:spAutoFit/>
          </a:bodyPr>
          <a:p>
            <a:r>
              <a:rPr lang="zh-CN" altLang="en-US" sz="2400" b="1" dirty="0">
                <a:solidFill>
                  <a:srgbClr val="92D050"/>
                </a:solidFill>
                <a:latin typeface="微软雅黑" panose="020B0503020204020204" pitchFamily="34" charset="-122"/>
                <a:ea typeface="微软雅黑" panose="020B0503020204020204" pitchFamily="34" charset="-122"/>
              </a:rPr>
              <a:t>（三）逆向思维</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custDataLst>
              <p:tags r:id="rId1"/>
            </p:custDataLst>
          </p:nvPr>
        </p:nvPicPr>
        <p:blipFill>
          <a:blip r:embed="rId2"/>
          <a:srcRect/>
          <a:stretch>
            <a:fillRect/>
          </a:stretch>
        </p:blipFill>
        <p:spPr>
          <a:xfrm>
            <a:off x="1471930" y="2315845"/>
            <a:ext cx="1836000" cy="1836000"/>
          </a:xfrm>
          <a:custGeom>
            <a:avLst/>
            <a:gdLst>
              <a:gd name="connsiteX0" fmla="*/ 918000 w 1836000"/>
              <a:gd name="connsiteY0" fmla="*/ 0 h 1836000"/>
              <a:gd name="connsiteX1" fmla="*/ 1836000 w 1836000"/>
              <a:gd name="connsiteY1" fmla="*/ 918000 h 1836000"/>
              <a:gd name="connsiteX2" fmla="*/ 918000 w 1836000"/>
              <a:gd name="connsiteY2" fmla="*/ 1836000 h 1836000"/>
              <a:gd name="connsiteX3" fmla="*/ 0 w 1836000"/>
              <a:gd name="connsiteY3" fmla="*/ 918000 h 1836000"/>
              <a:gd name="connsiteX4" fmla="*/ 918000 w 1836000"/>
              <a:gd name="connsiteY4" fmla="*/ 0 h 18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000" h="1836000">
                <a:moveTo>
                  <a:pt x="918000" y="0"/>
                </a:moveTo>
                <a:cubicBezTo>
                  <a:pt x="1424997" y="0"/>
                  <a:pt x="1836000" y="411003"/>
                  <a:pt x="1836000" y="918000"/>
                </a:cubicBezTo>
                <a:cubicBezTo>
                  <a:pt x="1836000" y="1424997"/>
                  <a:pt x="1424997" y="1836000"/>
                  <a:pt x="918000" y="1836000"/>
                </a:cubicBezTo>
                <a:cubicBezTo>
                  <a:pt x="411003" y="1836000"/>
                  <a:pt x="0" y="1424997"/>
                  <a:pt x="0" y="918000"/>
                </a:cubicBezTo>
                <a:cubicBezTo>
                  <a:pt x="0" y="411003"/>
                  <a:pt x="411003" y="0"/>
                  <a:pt x="918000" y="0"/>
                </a:cubicBezTo>
                <a:close/>
              </a:path>
            </a:pathLst>
          </a:custGeom>
          <a:solidFill>
            <a:schemeClr val="accent1"/>
          </a:solidFill>
          <a:ln w="9525" cap="flat" cmpd="sng" algn="ctr">
            <a:solidFill>
              <a:schemeClr val="accent1">
                <a:alpha val="50000"/>
              </a:schemeClr>
            </a:solidFill>
            <a:prstDash val="solid"/>
            <a:round/>
            <a:headEnd type="none" w="med" len="med"/>
            <a:tailEnd type="none" w="med" len="med"/>
          </a:ln>
        </p:spPr>
      </p:pic>
      <p:sp>
        <p:nvSpPr>
          <p:cNvPr id="32" name="椭圆 31"/>
          <p:cNvSpPr/>
          <p:nvPr/>
        </p:nvSpPr>
        <p:spPr>
          <a:xfrm>
            <a:off x="1442720" y="2315845"/>
            <a:ext cx="1864360" cy="1835785"/>
          </a:xfrm>
          <a:prstGeom prst="ellipse">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3" name="图片 22"/>
          <p:cNvPicPr>
            <a:picLocks noChangeAspect="1"/>
          </p:cNvPicPr>
          <p:nvPr>
            <p:custDataLst>
              <p:tags r:id="rId3"/>
            </p:custDataLst>
          </p:nvPr>
        </p:nvPicPr>
        <p:blipFill>
          <a:blip r:embed="rId4"/>
          <a:srcRect/>
          <a:stretch>
            <a:fillRect/>
          </a:stretch>
        </p:blipFill>
        <p:spPr>
          <a:xfrm>
            <a:off x="5177155" y="2315845"/>
            <a:ext cx="1836000" cy="1836000"/>
          </a:xfrm>
          <a:custGeom>
            <a:avLst/>
            <a:gdLst>
              <a:gd name="connsiteX0" fmla="*/ 918000 w 1836000"/>
              <a:gd name="connsiteY0" fmla="*/ 0 h 1836000"/>
              <a:gd name="connsiteX1" fmla="*/ 1836000 w 1836000"/>
              <a:gd name="connsiteY1" fmla="*/ 918000 h 1836000"/>
              <a:gd name="connsiteX2" fmla="*/ 918000 w 1836000"/>
              <a:gd name="connsiteY2" fmla="*/ 1836000 h 1836000"/>
              <a:gd name="connsiteX3" fmla="*/ 0 w 1836000"/>
              <a:gd name="connsiteY3" fmla="*/ 918000 h 1836000"/>
              <a:gd name="connsiteX4" fmla="*/ 918000 w 1836000"/>
              <a:gd name="connsiteY4" fmla="*/ 0 h 18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000" h="1836000">
                <a:moveTo>
                  <a:pt x="918000" y="0"/>
                </a:moveTo>
                <a:cubicBezTo>
                  <a:pt x="1424997" y="0"/>
                  <a:pt x="1836000" y="411003"/>
                  <a:pt x="1836000" y="918000"/>
                </a:cubicBezTo>
                <a:cubicBezTo>
                  <a:pt x="1836000" y="1424997"/>
                  <a:pt x="1424997" y="1836000"/>
                  <a:pt x="918000" y="1836000"/>
                </a:cubicBezTo>
                <a:cubicBezTo>
                  <a:pt x="411003" y="1836000"/>
                  <a:pt x="0" y="1424997"/>
                  <a:pt x="0" y="918000"/>
                </a:cubicBezTo>
                <a:cubicBezTo>
                  <a:pt x="0" y="411003"/>
                  <a:pt x="411003" y="0"/>
                  <a:pt x="918000" y="0"/>
                </a:cubicBezTo>
                <a:close/>
              </a:path>
            </a:pathLst>
          </a:custGeom>
          <a:solidFill>
            <a:schemeClr val="accent2"/>
          </a:solidFill>
          <a:ln w="9525" cap="flat" cmpd="sng" algn="ctr">
            <a:solidFill>
              <a:schemeClr val="accent2">
                <a:alpha val="50000"/>
              </a:schemeClr>
            </a:solidFill>
            <a:prstDash val="solid"/>
            <a:round/>
            <a:headEnd type="none" w="med" len="med"/>
            <a:tailEnd type="none" w="med" len="med"/>
          </a:ln>
        </p:spPr>
      </p:pic>
      <p:pic>
        <p:nvPicPr>
          <p:cNvPr id="24" name="图片 23" descr="D:/视觉中国/图片1.png图片1"/>
          <p:cNvPicPr>
            <a:picLocks noChangeAspect="1"/>
          </p:cNvPicPr>
          <p:nvPr>
            <p:custDataLst>
              <p:tags r:id="rId5"/>
            </p:custDataLst>
          </p:nvPr>
        </p:nvPicPr>
        <p:blipFill rotWithShape="1">
          <a:blip r:embed="rId6"/>
          <a:srcRect l="19703" r="19703"/>
          <a:stretch>
            <a:fillRect/>
          </a:stretch>
        </p:blipFill>
        <p:spPr>
          <a:xfrm>
            <a:off x="8883650" y="2315845"/>
            <a:ext cx="1836000" cy="1836000"/>
          </a:xfrm>
          <a:custGeom>
            <a:avLst/>
            <a:gdLst>
              <a:gd name="connsiteX0" fmla="*/ 918000 w 1836000"/>
              <a:gd name="connsiteY0" fmla="*/ 0 h 1836000"/>
              <a:gd name="connsiteX1" fmla="*/ 1836000 w 1836000"/>
              <a:gd name="connsiteY1" fmla="*/ 918000 h 1836000"/>
              <a:gd name="connsiteX2" fmla="*/ 918000 w 1836000"/>
              <a:gd name="connsiteY2" fmla="*/ 1836000 h 1836000"/>
              <a:gd name="connsiteX3" fmla="*/ 0 w 1836000"/>
              <a:gd name="connsiteY3" fmla="*/ 918000 h 1836000"/>
              <a:gd name="connsiteX4" fmla="*/ 918000 w 1836000"/>
              <a:gd name="connsiteY4" fmla="*/ 0 h 18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000" h="1836000">
                <a:moveTo>
                  <a:pt x="918000" y="0"/>
                </a:moveTo>
                <a:cubicBezTo>
                  <a:pt x="1424997" y="0"/>
                  <a:pt x="1836000" y="411003"/>
                  <a:pt x="1836000" y="918000"/>
                </a:cubicBezTo>
                <a:cubicBezTo>
                  <a:pt x="1836000" y="1424997"/>
                  <a:pt x="1424997" y="1836000"/>
                  <a:pt x="918000" y="1836000"/>
                </a:cubicBezTo>
                <a:cubicBezTo>
                  <a:pt x="411003" y="1836000"/>
                  <a:pt x="0" y="1424997"/>
                  <a:pt x="0" y="918000"/>
                </a:cubicBezTo>
                <a:cubicBezTo>
                  <a:pt x="0" y="411003"/>
                  <a:pt x="411003" y="0"/>
                  <a:pt x="918000" y="0"/>
                </a:cubicBezTo>
                <a:close/>
              </a:path>
            </a:pathLst>
          </a:custGeom>
          <a:solidFill>
            <a:schemeClr val="accent1"/>
          </a:solidFill>
          <a:ln w="9525" cap="flat" cmpd="sng" algn="ctr">
            <a:solidFill>
              <a:schemeClr val="accent1">
                <a:alpha val="50000"/>
              </a:schemeClr>
            </a:solidFill>
            <a:prstDash val="solid"/>
            <a:round/>
            <a:headEnd type="none" w="med" len="med"/>
            <a:tailEnd type="none" w="med" len="med"/>
          </a:ln>
        </p:spPr>
      </p:pic>
      <p:grpSp>
        <p:nvGrpSpPr>
          <p:cNvPr id="3" name="组合 2"/>
          <p:cNvGrpSpPr/>
          <p:nvPr>
            <p:custDataLst>
              <p:tags r:id="rId7"/>
            </p:custDataLst>
          </p:nvPr>
        </p:nvGrpSpPr>
        <p:grpSpPr>
          <a:xfrm rot="0">
            <a:off x="694690" y="2029460"/>
            <a:ext cx="10802620" cy="4258310"/>
            <a:chOff x="1094" y="3212"/>
            <a:chExt cx="17012" cy="6706"/>
          </a:xfrm>
        </p:grpSpPr>
        <p:sp>
          <p:nvSpPr>
            <p:cNvPr id="21" name="矩形: 圆角 12"/>
            <p:cNvSpPr/>
            <p:nvPr>
              <p:custDataLst>
                <p:tags r:id="rId8"/>
              </p:custDataLst>
            </p:nvPr>
          </p:nvSpPr>
          <p:spPr>
            <a:xfrm>
              <a:off x="1094" y="3212"/>
              <a:ext cx="5340" cy="6690"/>
            </a:xfrm>
            <a:prstGeom prst="roundRect">
              <a:avLst>
                <a:gd name="adj" fmla="val 7551"/>
              </a:avLst>
            </a:prstGeom>
            <a:solidFill>
              <a:schemeClr val="accent4">
                <a:lumMod val="40000"/>
                <a:lumOff val="60000"/>
                <a:alpha val="48000"/>
              </a:schemeClr>
            </a:solidFill>
            <a:ln w="9525">
              <a:solidFill>
                <a:schemeClr val="accent1">
                  <a:alpha val="45000"/>
                </a:schemeClr>
              </a:solidFill>
            </a:ln>
            <a:effectLst>
              <a:reflection blurRad="6350" stA="40000" endPos="16000" dist="127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lIns="215900" tIns="2303780" rIns="215900" rtlCol="0" anchor="t" anchorCtr="0"/>
            <a:p>
              <a:pPr indent="0" algn="ctr" fontAlgn="auto">
                <a:lnSpc>
                  <a:spcPct val="150000"/>
                </a:lnSpc>
              </a:pPr>
              <a:endParaRPr lang="zh-CN" altLang="en-US" sz="1600" kern="0">
                <a:ln>
                  <a:noFill/>
                  <a:prstDash val="sysDot"/>
                </a:ln>
                <a:solidFill>
                  <a:schemeClr val="tx1">
                    <a:lumMod val="85000"/>
                    <a:lumOff val="15000"/>
                  </a:schemeClr>
                </a:solidFill>
                <a:latin typeface="+mn-ea"/>
                <a:cs typeface="+mn-ea"/>
                <a:sym typeface="+mn-ea"/>
              </a:endParaRPr>
            </a:p>
          </p:txBody>
        </p:sp>
        <p:sp>
          <p:nvSpPr>
            <p:cNvPr id="22" name="矩形: 圆角 19"/>
            <p:cNvSpPr/>
            <p:nvPr>
              <p:custDataLst>
                <p:tags r:id="rId9"/>
              </p:custDataLst>
            </p:nvPr>
          </p:nvSpPr>
          <p:spPr>
            <a:xfrm>
              <a:off x="6929" y="3228"/>
              <a:ext cx="5340" cy="6690"/>
            </a:xfrm>
            <a:prstGeom prst="roundRect">
              <a:avLst>
                <a:gd name="adj" fmla="val 7551"/>
              </a:avLst>
            </a:prstGeom>
            <a:gradFill>
              <a:gsLst>
                <a:gs pos="100000">
                  <a:schemeClr val="accent6">
                    <a:lumMod val="20000"/>
                    <a:lumOff val="80000"/>
                  </a:schemeClr>
                </a:gs>
                <a:gs pos="100000">
                  <a:schemeClr val="accent2">
                    <a:alpha val="80000"/>
                  </a:schemeClr>
                </a:gs>
              </a:gsLst>
              <a:lin ang="15000000" scaled="0"/>
            </a:gradFill>
            <a:ln>
              <a:noFill/>
            </a:ln>
            <a:effectLst>
              <a:reflection blurRad="6350" stA="20000" endPos="18000" dist="127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lIns="215900" tIns="2303780" rIns="215900" rtlCol="0" anchor="t" anchorCtr="0"/>
            <a:p>
              <a:pPr algn="just">
                <a:lnSpc>
                  <a:spcPct val="140000"/>
                </a:lnSpc>
                <a:spcBef>
                  <a:spcPct val="0"/>
                </a:spcBef>
                <a:spcAft>
                  <a:spcPct val="0"/>
                </a:spcAft>
              </a:pPr>
              <a:endParaRPr lang="zh-CN" altLang="en-US" sz="1600" kern="0">
                <a:ln>
                  <a:noFill/>
                  <a:prstDash val="sysDot"/>
                </a:ln>
                <a:solidFill>
                  <a:srgbClr val="FFFFFF"/>
                </a:solidFill>
                <a:latin typeface="+mn-ea"/>
                <a:cs typeface="+mn-ea"/>
                <a:sym typeface="+mn-ea"/>
              </a:endParaRPr>
            </a:p>
          </p:txBody>
        </p:sp>
        <p:sp>
          <p:nvSpPr>
            <p:cNvPr id="26" name="矩形: 圆角 25"/>
            <p:cNvSpPr/>
            <p:nvPr>
              <p:custDataLst>
                <p:tags r:id="rId10"/>
              </p:custDataLst>
            </p:nvPr>
          </p:nvSpPr>
          <p:spPr>
            <a:xfrm>
              <a:off x="12766" y="3228"/>
              <a:ext cx="5340" cy="6690"/>
            </a:xfrm>
            <a:prstGeom prst="roundRect">
              <a:avLst>
                <a:gd name="adj" fmla="val 7551"/>
              </a:avLst>
            </a:prstGeom>
            <a:solidFill>
              <a:schemeClr val="accent4">
                <a:lumMod val="20000"/>
                <a:lumOff val="80000"/>
                <a:alpha val="48000"/>
              </a:schemeClr>
            </a:solidFill>
            <a:ln w="9525">
              <a:solidFill>
                <a:schemeClr val="accent1">
                  <a:alpha val="45000"/>
                </a:schemeClr>
              </a:solidFill>
            </a:ln>
            <a:effectLst>
              <a:reflection blurRad="6350" stA="40000" endPos="16000" dist="127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215900" tIns="2303780" rIns="215900" numCol="1" spcCol="0" rtlCol="0" fromWordArt="0" anchor="t" anchorCtr="0" forceAA="0" compatLnSpc="1">
              <a:noAutofit/>
            </a:bodyPr>
            <a:p>
              <a:pPr lvl="0" algn="just">
                <a:lnSpc>
                  <a:spcPct val="140000"/>
                </a:lnSpc>
                <a:buClrTx/>
                <a:buSzTx/>
                <a:buFontTx/>
              </a:pPr>
              <a:endParaRPr lang="zh-CN" altLang="en-US" sz="1600" kern="0">
                <a:ln>
                  <a:noFill/>
                  <a:prstDash val="sysDot"/>
                </a:ln>
                <a:solidFill>
                  <a:schemeClr val="tx1">
                    <a:lumMod val="85000"/>
                    <a:lumOff val="15000"/>
                  </a:schemeClr>
                </a:solidFill>
                <a:latin typeface="+mn-ea"/>
                <a:cs typeface="+mn-ea"/>
                <a:sym typeface="+mn-ea"/>
              </a:endParaRPr>
            </a:p>
          </p:txBody>
        </p:sp>
      </p:grpSp>
      <p:grpSp>
        <p:nvGrpSpPr>
          <p:cNvPr id="5" name="组合 4"/>
          <p:cNvGrpSpPr/>
          <p:nvPr>
            <p:custDataLst>
              <p:tags r:id="rId11"/>
            </p:custDataLst>
          </p:nvPr>
        </p:nvGrpSpPr>
        <p:grpSpPr>
          <a:xfrm rot="0">
            <a:off x="1116965" y="2323465"/>
            <a:ext cx="2517140" cy="2851785"/>
            <a:chOff x="1759" y="3659"/>
            <a:chExt cx="3964" cy="4491"/>
          </a:xfrm>
        </p:grpSpPr>
        <p:sp>
          <p:nvSpPr>
            <p:cNvPr id="25" name="矩形 24"/>
            <p:cNvSpPr/>
            <p:nvPr>
              <p:custDataLst>
                <p:tags r:id="rId12"/>
              </p:custDataLst>
            </p:nvPr>
          </p:nvSpPr>
          <p:spPr>
            <a:xfrm>
              <a:off x="1759" y="7388"/>
              <a:ext cx="3964" cy="763"/>
            </a:xfrm>
            <a:prstGeom prst="rect">
              <a:avLst/>
            </a:prstGeom>
            <a:ln>
              <a:noFill/>
              <a:prstDash val="sysDash"/>
            </a:ln>
          </p:spPr>
          <p:txBody>
            <a:bodyPr vert="horz" wrap="square" lIns="0" tIns="0" rIns="0" bIns="0" rtlCol="0">
              <a:noAutofit/>
            </a:bodyPr>
            <a:p>
              <a:pPr algn="ctr">
                <a:lnSpc>
                  <a:spcPct val="140000"/>
                </a:lnSpc>
                <a:spcBef>
                  <a:spcPct val="0"/>
                </a:spcBef>
                <a:spcAft>
                  <a:spcPct val="0"/>
                </a:spcAft>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反转型逆向思维法</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54" name="椭圆 53"/>
            <p:cNvSpPr/>
            <p:nvPr/>
          </p:nvSpPr>
          <p:spPr>
            <a:xfrm>
              <a:off x="2288" y="3659"/>
              <a:ext cx="2922" cy="2876"/>
            </a:xfrm>
            <a:prstGeom prst="ellipse">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29" name="图片 28" descr="点赞"/>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932305" y="2676525"/>
            <a:ext cx="914400" cy="914400"/>
          </a:xfrm>
          <a:prstGeom prst="rect">
            <a:avLst/>
          </a:prstGeom>
        </p:spPr>
      </p:pic>
      <p:grpSp>
        <p:nvGrpSpPr>
          <p:cNvPr id="7" name="组合 6"/>
          <p:cNvGrpSpPr/>
          <p:nvPr/>
        </p:nvGrpSpPr>
        <p:grpSpPr>
          <a:xfrm>
            <a:off x="4837430" y="2315845"/>
            <a:ext cx="2517140" cy="2859405"/>
            <a:chOff x="7618" y="3647"/>
            <a:chExt cx="3964" cy="4503"/>
          </a:xfrm>
        </p:grpSpPr>
        <p:sp>
          <p:nvSpPr>
            <p:cNvPr id="41" name="椭圆 40"/>
            <p:cNvSpPr/>
            <p:nvPr/>
          </p:nvSpPr>
          <p:spPr>
            <a:xfrm>
              <a:off x="8132" y="3647"/>
              <a:ext cx="2936" cy="2891"/>
            </a:xfrm>
            <a:prstGeom prst="ellipse">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9" name="矩形 48"/>
            <p:cNvSpPr/>
            <p:nvPr>
              <p:custDataLst>
                <p:tags r:id="rId15"/>
              </p:custDataLst>
            </p:nvPr>
          </p:nvSpPr>
          <p:spPr>
            <a:xfrm>
              <a:off x="7618" y="7388"/>
              <a:ext cx="3964" cy="763"/>
            </a:xfrm>
            <a:prstGeom prst="rect">
              <a:avLst/>
            </a:prstGeom>
            <a:ln>
              <a:noFill/>
              <a:prstDash val="sysDash"/>
            </a:ln>
          </p:spPr>
          <p:txBody>
            <a:bodyPr vert="horz" wrap="square" lIns="0" tIns="0" rIns="0" bIns="0" rtlCol="0">
              <a:noAutofit/>
            </a:bodyPr>
            <a:p>
              <a:pPr algn="ctr">
                <a:lnSpc>
                  <a:spcPct val="140000"/>
                </a:lnSpc>
                <a:spcBef>
                  <a:spcPct val="0"/>
                </a:spcBef>
                <a:spcAft>
                  <a:spcPct val="0"/>
                </a:spcAft>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转换型逆向思维法</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pic>
          <p:nvPicPr>
            <p:cNvPr id="30" name="图片 29" descr="手"/>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041" y="4373"/>
              <a:ext cx="1440" cy="1440"/>
            </a:xfrm>
            <a:prstGeom prst="rect">
              <a:avLst/>
            </a:prstGeom>
          </p:spPr>
        </p:pic>
      </p:grpSp>
      <p:grpSp>
        <p:nvGrpSpPr>
          <p:cNvPr id="8" name="组合 7"/>
          <p:cNvGrpSpPr/>
          <p:nvPr/>
        </p:nvGrpSpPr>
        <p:grpSpPr>
          <a:xfrm>
            <a:off x="8531860" y="2315845"/>
            <a:ext cx="2517140" cy="2859405"/>
            <a:chOff x="13436" y="3647"/>
            <a:chExt cx="3964" cy="4503"/>
          </a:xfrm>
        </p:grpSpPr>
        <p:sp>
          <p:nvSpPr>
            <p:cNvPr id="33" name="椭圆 32"/>
            <p:cNvSpPr/>
            <p:nvPr/>
          </p:nvSpPr>
          <p:spPr>
            <a:xfrm>
              <a:off x="13990" y="3647"/>
              <a:ext cx="2936" cy="2891"/>
            </a:xfrm>
            <a:prstGeom prst="ellipse">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1" name="图片 30" descr="手"/>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4832" y="4373"/>
              <a:ext cx="1440" cy="1440"/>
            </a:xfrm>
            <a:prstGeom prst="rect">
              <a:avLst/>
            </a:prstGeom>
          </p:spPr>
        </p:pic>
        <p:sp>
          <p:nvSpPr>
            <p:cNvPr id="53" name="矩形 52"/>
            <p:cNvSpPr/>
            <p:nvPr>
              <p:custDataLst>
                <p:tags r:id="rId20"/>
              </p:custDataLst>
            </p:nvPr>
          </p:nvSpPr>
          <p:spPr>
            <a:xfrm>
              <a:off x="13436" y="7388"/>
              <a:ext cx="3964" cy="763"/>
            </a:xfrm>
            <a:prstGeom prst="rect">
              <a:avLst/>
            </a:prstGeom>
            <a:ln>
              <a:noFill/>
              <a:prstDash val="sysDash"/>
            </a:ln>
          </p:spPr>
          <p:txBody>
            <a:bodyPr vert="horz" wrap="square" lIns="0" tIns="0" rIns="0" bIns="0" rtlCol="0">
              <a:noAutofit/>
            </a:bodyPr>
            <a:p>
              <a:pPr algn="ctr">
                <a:lnSpc>
                  <a:spcPct val="140000"/>
                </a:lnSpc>
                <a:spcBef>
                  <a:spcPct val="0"/>
                </a:spcBef>
                <a:spcAft>
                  <a:spcPct val="0"/>
                </a:spcAft>
              </a:pPr>
              <a:r>
                <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缺点逆用思维法</a:t>
              </a:r>
              <a:endParaRPr lang="zh-CN" altLang="en-US" sz="20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创新思维的类型</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98170" y="1315403"/>
            <a:ext cx="5080000" cy="460375"/>
          </a:xfrm>
          <a:prstGeom prst="rect">
            <a:avLst/>
          </a:prstGeom>
        </p:spPr>
        <p:txBody>
          <a:bodyPr>
            <a:spAutoFit/>
          </a:bodyPr>
          <a:p>
            <a:r>
              <a:rPr lang="zh-CN" altLang="en-US" sz="2400" b="1" dirty="0">
                <a:solidFill>
                  <a:srgbClr val="92D050"/>
                </a:solidFill>
                <a:latin typeface="微软雅黑" panose="020B0503020204020204" pitchFamily="34" charset="-122"/>
                <a:ea typeface="微软雅黑" panose="020B0503020204020204" pitchFamily="34" charset="-122"/>
              </a:rPr>
              <a:t>（四）联想思维</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10" name="矩形 9"/>
          <p:cNvSpPr/>
          <p:nvPr>
            <p:custDataLst>
              <p:tags r:id="rId1"/>
            </p:custDataLst>
          </p:nvPr>
        </p:nvSpPr>
        <p:spPr>
          <a:xfrm>
            <a:off x="2729865" y="3544570"/>
            <a:ext cx="1097915" cy="5238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ctr">
              <a:lnSpc>
                <a:spcPct val="150000"/>
              </a:lnSpc>
            </a:pPr>
            <a:r>
              <a:rPr lang="zh-CN" altLang="en-US" sz="2000" kern="0" spc="0" dirty="0">
                <a:ln>
                  <a:noFill/>
                  <a:prstDash val="sysDot"/>
                </a:ln>
                <a:solidFill>
                  <a:srgbClr val="04898E"/>
                </a:solidFill>
                <a:latin typeface="微软雅黑" panose="020B0503020204020204" pitchFamily="34" charset="-122"/>
                <a:ea typeface="微软雅黑" panose="020B0503020204020204" pitchFamily="34" charset="-122"/>
                <a:sym typeface="+mn-ea"/>
              </a:rPr>
              <a:t>直接类比</a:t>
            </a:r>
            <a:endParaRPr lang="zh-CN" altLang="en-US" sz="2000" kern="0" spc="0" dirty="0">
              <a:ln>
                <a:noFill/>
                <a:prstDash val="sysDot"/>
              </a:ln>
              <a:solidFill>
                <a:srgbClr val="04898E"/>
              </a:solidFill>
              <a:latin typeface="微软雅黑" panose="020B0503020204020204" pitchFamily="34" charset="-122"/>
              <a:ea typeface="微软雅黑" panose="020B0503020204020204" pitchFamily="34" charset="-122"/>
              <a:sym typeface="+mn-ea"/>
            </a:endParaRPr>
          </a:p>
        </p:txBody>
      </p:sp>
      <p:sp>
        <p:nvSpPr>
          <p:cNvPr id="16" name="矩形 15"/>
          <p:cNvSpPr/>
          <p:nvPr>
            <p:custDataLst>
              <p:tags r:id="rId2"/>
            </p:custDataLst>
          </p:nvPr>
        </p:nvSpPr>
        <p:spPr>
          <a:xfrm>
            <a:off x="8582025" y="3754755"/>
            <a:ext cx="1114425" cy="5029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ctr">
              <a:lnSpc>
                <a:spcPct val="150000"/>
              </a:lnSpc>
            </a:pPr>
            <a:r>
              <a:rPr lang="zh-CN" altLang="en-US" sz="2000" kern="0" dirty="0">
                <a:ln>
                  <a:noFill/>
                  <a:prstDash val="sysDot"/>
                </a:ln>
                <a:solidFill>
                  <a:srgbClr val="04898E"/>
                </a:solidFill>
                <a:latin typeface="微软雅黑" panose="020B0503020204020204" pitchFamily="34" charset="-122"/>
                <a:ea typeface="微软雅黑" panose="020B0503020204020204" pitchFamily="34" charset="-122"/>
                <a:sym typeface="+mn-ea"/>
              </a:rPr>
              <a:t>因果类比</a:t>
            </a:r>
            <a:endParaRPr lang="zh-CN" altLang="en-US" kern="0" spc="0" dirty="0">
              <a:ln>
                <a:noFill/>
                <a:prstDash val="sysDot"/>
              </a:ln>
              <a:solidFill>
                <a:schemeClr val="tx1">
                  <a:lumMod val="85000"/>
                  <a:lumOff val="15000"/>
                </a:schemeClr>
              </a:solidFill>
              <a:latin typeface="+mn-ea"/>
              <a:ea typeface="+mn-ea"/>
              <a:sym typeface="+mn-ea"/>
            </a:endParaRPr>
          </a:p>
          <a:p>
            <a:pPr>
              <a:lnSpc>
                <a:spcPct val="150000"/>
              </a:lnSpc>
            </a:pPr>
            <a:endParaRPr lang="zh-CN" altLang="en-US" kern="0" spc="0" dirty="0">
              <a:ln>
                <a:noFill/>
                <a:prstDash val="sysDot"/>
              </a:ln>
              <a:solidFill>
                <a:schemeClr val="tx1">
                  <a:lumMod val="85000"/>
                  <a:lumOff val="15000"/>
                </a:schemeClr>
              </a:solidFill>
              <a:latin typeface="+mn-ea"/>
              <a:ea typeface="+mn-ea"/>
              <a:sym typeface="+mn-ea"/>
            </a:endParaRPr>
          </a:p>
        </p:txBody>
      </p:sp>
      <p:sp>
        <p:nvSpPr>
          <p:cNvPr id="15" name="矩形 14"/>
          <p:cNvSpPr/>
          <p:nvPr>
            <p:custDataLst>
              <p:tags r:id="rId3"/>
            </p:custDataLst>
          </p:nvPr>
        </p:nvSpPr>
        <p:spPr>
          <a:xfrm>
            <a:off x="6624320" y="2251710"/>
            <a:ext cx="1022350" cy="5124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ctr">
              <a:lnSpc>
                <a:spcPct val="150000"/>
              </a:lnSpc>
              <a:buClrTx/>
              <a:buSzTx/>
              <a:buFontTx/>
            </a:pPr>
            <a:r>
              <a:rPr lang="zh-CN" altLang="en-US" sz="2000" kern="0" dirty="0">
                <a:ln>
                  <a:noFill/>
                  <a:prstDash val="sysDot"/>
                </a:ln>
                <a:solidFill>
                  <a:srgbClr val="04898E"/>
                </a:solidFill>
                <a:latin typeface="微软雅黑" panose="020B0503020204020204" pitchFamily="34" charset="-122"/>
                <a:ea typeface="微软雅黑" panose="020B0503020204020204" pitchFamily="34" charset="-122"/>
                <a:sym typeface="+mn-ea"/>
              </a:rPr>
              <a:t>对称类比</a:t>
            </a:r>
            <a:endParaRPr lang="zh-CN" altLang="en-US" sz="2000" kern="0" spc="0" dirty="0">
              <a:ln>
                <a:noFill/>
                <a:prstDash val="sysDot"/>
              </a:ln>
              <a:solidFill>
                <a:srgbClr val="04898E"/>
              </a:solidFill>
              <a:latin typeface="微软雅黑" panose="020B0503020204020204" pitchFamily="34" charset="-122"/>
              <a:ea typeface="微软雅黑" panose="020B0503020204020204" pitchFamily="34" charset="-122"/>
              <a:sym typeface="+mn-ea"/>
            </a:endParaRPr>
          </a:p>
        </p:txBody>
      </p:sp>
      <p:sp>
        <p:nvSpPr>
          <p:cNvPr id="14" name="矩形 13"/>
          <p:cNvSpPr/>
          <p:nvPr>
            <p:custDataLst>
              <p:tags r:id="rId4"/>
            </p:custDataLst>
          </p:nvPr>
        </p:nvSpPr>
        <p:spPr>
          <a:xfrm>
            <a:off x="4018280" y="2251710"/>
            <a:ext cx="1134110" cy="451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ctr">
              <a:lnSpc>
                <a:spcPct val="150000"/>
              </a:lnSpc>
              <a:buClrTx/>
              <a:buSzTx/>
              <a:buFontTx/>
            </a:pPr>
            <a:r>
              <a:rPr lang="zh-CN" altLang="en-US" sz="2000" kern="0" dirty="0">
                <a:ln>
                  <a:noFill/>
                  <a:prstDash val="sysDot"/>
                </a:ln>
                <a:solidFill>
                  <a:srgbClr val="04898E"/>
                </a:solidFill>
                <a:latin typeface="微软雅黑" panose="020B0503020204020204" pitchFamily="34" charset="-122"/>
                <a:ea typeface="微软雅黑" panose="020B0503020204020204" pitchFamily="34" charset="-122"/>
                <a:sym typeface="+mn-ea"/>
              </a:rPr>
              <a:t>仿生类比</a:t>
            </a:r>
            <a:endParaRPr lang="zh-CN" altLang="en-US" sz="2000" kern="0" spc="0" dirty="0">
              <a:ln>
                <a:noFill/>
                <a:prstDash val="sysDot"/>
              </a:ln>
              <a:solidFill>
                <a:srgbClr val="04898E"/>
              </a:solidFill>
              <a:latin typeface="微软雅黑" panose="020B0503020204020204" pitchFamily="34" charset="-122"/>
              <a:ea typeface="微软雅黑" panose="020B0503020204020204" pitchFamily="34" charset="-122"/>
              <a:sym typeface="+mn-ea"/>
            </a:endParaRPr>
          </a:p>
        </p:txBody>
      </p:sp>
      <p:sp>
        <p:nvSpPr>
          <p:cNvPr id="9" name="任意多边形: 形状 8"/>
          <p:cNvSpPr/>
          <p:nvPr>
            <p:custDataLst>
              <p:tags r:id="rId5"/>
            </p:custDataLst>
          </p:nvPr>
        </p:nvSpPr>
        <p:spPr>
          <a:xfrm>
            <a:off x="3612833" y="2847023"/>
            <a:ext cx="4968875" cy="2318385"/>
          </a:xfrm>
          <a:custGeom>
            <a:avLst/>
            <a:gdLst>
              <a:gd name="connsiteX0" fmla="*/ 2484360 w 4968848"/>
              <a:gd name="connsiteY0" fmla="*/ 0 h 2318615"/>
              <a:gd name="connsiteX1" fmla="*/ 4965501 w 4968848"/>
              <a:gd name="connsiteY1" fmla="*/ 2253065 h 2318615"/>
              <a:gd name="connsiteX2" fmla="*/ 4968849 w 4968848"/>
              <a:gd name="connsiteY2" fmla="*/ 2318616 h 2318615"/>
              <a:gd name="connsiteX3" fmla="*/ 3839676 w 4968848"/>
              <a:gd name="connsiteY3" fmla="*/ 2318616 h 2318615"/>
              <a:gd name="connsiteX4" fmla="*/ 3833366 w 4968848"/>
              <a:gd name="connsiteY4" fmla="*/ 2192537 h 2318615"/>
              <a:gd name="connsiteX5" fmla="*/ 2122221 w 4968848"/>
              <a:gd name="connsiteY5" fmla="*/ 638637 h 2318615"/>
              <a:gd name="connsiteX6" fmla="*/ 410819 w 4968848"/>
              <a:gd name="connsiteY6" fmla="*/ 2192537 h 2318615"/>
              <a:gd name="connsiteX7" fmla="*/ 404509 w 4968848"/>
              <a:gd name="connsiteY7" fmla="*/ 2318616 h 2318615"/>
              <a:gd name="connsiteX8" fmla="*/ 0 w 4968848"/>
              <a:gd name="connsiteY8" fmla="*/ 2318616 h 2318615"/>
              <a:gd name="connsiteX9" fmla="*/ 3348 w 4968848"/>
              <a:gd name="connsiteY9" fmla="*/ 2253065 h 2318615"/>
              <a:gd name="connsiteX10" fmla="*/ 2484360 w 4968848"/>
              <a:gd name="connsiteY10" fmla="*/ 0 h 231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68848" h="2318615">
                <a:moveTo>
                  <a:pt x="2484360" y="0"/>
                </a:moveTo>
                <a:cubicBezTo>
                  <a:pt x="3775671" y="0"/>
                  <a:pt x="4837747" y="987511"/>
                  <a:pt x="4965501" y="2253065"/>
                </a:cubicBezTo>
                <a:lnTo>
                  <a:pt x="4968849" y="2318616"/>
                </a:lnTo>
                <a:lnTo>
                  <a:pt x="3839676" y="2318616"/>
                </a:lnTo>
                <a:lnTo>
                  <a:pt x="3833366" y="2192537"/>
                </a:lnTo>
                <a:cubicBezTo>
                  <a:pt x="3745278" y="1319772"/>
                  <a:pt x="3012758" y="638637"/>
                  <a:pt x="2122221" y="638637"/>
                </a:cubicBezTo>
                <a:cubicBezTo>
                  <a:pt x="1231684" y="638637"/>
                  <a:pt x="498907" y="1319772"/>
                  <a:pt x="410819" y="2192537"/>
                </a:cubicBezTo>
                <a:lnTo>
                  <a:pt x="404509" y="2318616"/>
                </a:lnTo>
                <a:lnTo>
                  <a:pt x="0" y="2318616"/>
                </a:lnTo>
                <a:lnTo>
                  <a:pt x="3348" y="2253065"/>
                </a:lnTo>
                <a:cubicBezTo>
                  <a:pt x="130973" y="987511"/>
                  <a:pt x="1193049" y="0"/>
                  <a:pt x="2484360" y="0"/>
                </a:cubicBezTo>
              </a:path>
            </a:pathLst>
          </a:custGeom>
          <a:solidFill>
            <a:srgbClr val="92D050">
              <a:alpha val="75000"/>
            </a:srgbClr>
          </a:solidFill>
          <a:ln w="12856" cap="flat">
            <a:noFill/>
            <a:prstDash val="solid"/>
            <a:miter/>
          </a:ln>
        </p:spPr>
        <p:txBody>
          <a:bodyPr rtlCol="0" anchor="ctr"/>
          <a:p>
            <a:endParaRPr lang="zh-CN" altLang="en-US">
              <a:solidFill>
                <a:schemeClr val="tx1"/>
              </a:solidFill>
            </a:endParaRPr>
          </a:p>
        </p:txBody>
      </p:sp>
      <p:sp>
        <p:nvSpPr>
          <p:cNvPr id="11" name="任意多边形: 形状 10"/>
          <p:cNvSpPr/>
          <p:nvPr>
            <p:custDataLst>
              <p:tags r:id="rId6"/>
            </p:custDataLst>
          </p:nvPr>
        </p:nvSpPr>
        <p:spPr>
          <a:xfrm>
            <a:off x="3612833" y="2847023"/>
            <a:ext cx="4033520" cy="2318385"/>
          </a:xfrm>
          <a:custGeom>
            <a:avLst/>
            <a:gdLst>
              <a:gd name="connsiteX0" fmla="*/ 2484360 w 4033495"/>
              <a:gd name="connsiteY0" fmla="*/ 0 h 2318615"/>
              <a:gd name="connsiteX1" fmla="*/ 3850623 w 4033495"/>
              <a:gd name="connsiteY1" fmla="*/ 409789 h 2318615"/>
              <a:gd name="connsiteX2" fmla="*/ 3948112 w 4033495"/>
              <a:gd name="connsiteY2" fmla="*/ 482294 h 2318615"/>
              <a:gd name="connsiteX3" fmla="*/ 4033495 w 4033495"/>
              <a:gd name="connsiteY3" fmla="*/ 1170383 h 2318615"/>
              <a:gd name="connsiteX4" fmla="*/ 3420744 w 4033495"/>
              <a:gd name="connsiteY4" fmla="*/ 1236964 h 2318615"/>
              <a:gd name="connsiteX5" fmla="*/ 3388291 w 4033495"/>
              <a:gd name="connsiteY5" fmla="*/ 1198072 h 2318615"/>
              <a:gd name="connsiteX6" fmla="*/ 2122092 w 4033495"/>
              <a:gd name="connsiteY6" fmla="*/ 638637 h 2318615"/>
              <a:gd name="connsiteX7" fmla="*/ 410948 w 4033495"/>
              <a:gd name="connsiteY7" fmla="*/ 2192537 h 2318615"/>
              <a:gd name="connsiteX8" fmla="*/ 404637 w 4033495"/>
              <a:gd name="connsiteY8" fmla="*/ 2318616 h 2318615"/>
              <a:gd name="connsiteX9" fmla="*/ 0 w 4033495"/>
              <a:gd name="connsiteY9" fmla="*/ 2318616 h 2318615"/>
              <a:gd name="connsiteX10" fmla="*/ 3348 w 4033495"/>
              <a:gd name="connsiteY10" fmla="*/ 2253065 h 2318615"/>
              <a:gd name="connsiteX11" fmla="*/ 2484360 w 4033495"/>
              <a:gd name="connsiteY11" fmla="*/ 0 h 231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33495" h="2318615">
                <a:moveTo>
                  <a:pt x="2484360" y="0"/>
                </a:moveTo>
                <a:cubicBezTo>
                  <a:pt x="2988805" y="0"/>
                  <a:pt x="3458220" y="150677"/>
                  <a:pt x="3850623" y="409789"/>
                </a:cubicBezTo>
                <a:lnTo>
                  <a:pt x="3948112" y="482294"/>
                </a:lnTo>
                <a:lnTo>
                  <a:pt x="4033495" y="1170383"/>
                </a:lnTo>
                <a:lnTo>
                  <a:pt x="3420744" y="1236964"/>
                </a:lnTo>
                <a:lnTo>
                  <a:pt x="3388291" y="1198072"/>
                </a:lnTo>
                <a:cubicBezTo>
                  <a:pt x="3073930" y="854220"/>
                  <a:pt x="2623060" y="638637"/>
                  <a:pt x="2122092" y="638637"/>
                </a:cubicBezTo>
                <a:cubicBezTo>
                  <a:pt x="1231555" y="638637"/>
                  <a:pt x="499036" y="1319772"/>
                  <a:pt x="410948" y="2192537"/>
                </a:cubicBezTo>
                <a:lnTo>
                  <a:pt x="404637" y="2318616"/>
                </a:lnTo>
                <a:lnTo>
                  <a:pt x="0" y="2318616"/>
                </a:lnTo>
                <a:lnTo>
                  <a:pt x="3348" y="2253065"/>
                </a:lnTo>
                <a:cubicBezTo>
                  <a:pt x="130973" y="987511"/>
                  <a:pt x="1193049" y="0"/>
                  <a:pt x="2484360" y="0"/>
                </a:cubicBezTo>
              </a:path>
            </a:pathLst>
          </a:custGeom>
          <a:solidFill>
            <a:schemeClr val="accent6">
              <a:lumMod val="60000"/>
              <a:lumOff val="40000"/>
              <a:alpha val="75000"/>
            </a:schemeClr>
          </a:solidFill>
          <a:ln w="12856" cap="flat">
            <a:noFill/>
            <a:prstDash val="solid"/>
            <a:miter/>
          </a:ln>
        </p:spPr>
        <p:txBody>
          <a:bodyPr rtlCol="0" anchor="ctr"/>
          <a:p>
            <a:endParaRPr lang="zh-CN" altLang="en-US">
              <a:solidFill>
                <a:schemeClr val="tx1"/>
              </a:solidFill>
            </a:endParaRPr>
          </a:p>
        </p:txBody>
      </p:sp>
      <p:sp>
        <p:nvSpPr>
          <p:cNvPr id="12" name="任意多边形: 形状 11"/>
          <p:cNvSpPr/>
          <p:nvPr>
            <p:custDataLst>
              <p:tags r:id="rId7"/>
            </p:custDataLst>
          </p:nvPr>
        </p:nvSpPr>
        <p:spPr>
          <a:xfrm>
            <a:off x="3612833" y="2871788"/>
            <a:ext cx="2414905" cy="2293620"/>
          </a:xfrm>
          <a:custGeom>
            <a:avLst/>
            <a:gdLst>
              <a:gd name="connsiteX0" fmla="*/ 2152099 w 2414945"/>
              <a:gd name="connsiteY0" fmla="*/ 0 h 2293889"/>
              <a:gd name="connsiteX1" fmla="*/ 2414946 w 2414945"/>
              <a:gd name="connsiteY1" fmla="*/ 306504 h 2293889"/>
              <a:gd name="connsiteX2" fmla="*/ 2173091 w 2414945"/>
              <a:gd name="connsiteY2" fmla="*/ 616615 h 2293889"/>
              <a:gd name="connsiteX3" fmla="*/ 2122092 w 2414945"/>
              <a:gd name="connsiteY3" fmla="*/ 613910 h 2293889"/>
              <a:gd name="connsiteX4" fmla="*/ 410948 w 2414945"/>
              <a:gd name="connsiteY4" fmla="*/ 2167811 h 2293889"/>
              <a:gd name="connsiteX5" fmla="*/ 404637 w 2414945"/>
              <a:gd name="connsiteY5" fmla="*/ 2293889 h 2293889"/>
              <a:gd name="connsiteX6" fmla="*/ 0 w 2414945"/>
              <a:gd name="connsiteY6" fmla="*/ 2293889 h 2293889"/>
              <a:gd name="connsiteX7" fmla="*/ 3348 w 2414945"/>
              <a:gd name="connsiteY7" fmla="*/ 2228339 h 2293889"/>
              <a:gd name="connsiteX8" fmla="*/ 2012369 w 2414945"/>
              <a:gd name="connsiteY8" fmla="*/ 20219 h 2293889"/>
              <a:gd name="connsiteX9" fmla="*/ 2152099 w 2414945"/>
              <a:gd name="connsiteY9" fmla="*/ 0 h 2293889"/>
              <a:gd name="connsiteX10" fmla="*/ 2152099 w 2414945"/>
              <a:gd name="connsiteY10" fmla="*/ 0 h 2293889"/>
              <a:gd name="connsiteX11" fmla="*/ 2152099 w 2414945"/>
              <a:gd name="connsiteY11" fmla="*/ 0 h 229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4945" h="2293889">
                <a:moveTo>
                  <a:pt x="2152099" y="0"/>
                </a:moveTo>
                <a:lnTo>
                  <a:pt x="2414946" y="306504"/>
                </a:lnTo>
                <a:lnTo>
                  <a:pt x="2173091" y="616615"/>
                </a:lnTo>
                <a:lnTo>
                  <a:pt x="2122092" y="613910"/>
                </a:lnTo>
                <a:cubicBezTo>
                  <a:pt x="1231555" y="613910"/>
                  <a:pt x="499036" y="1295046"/>
                  <a:pt x="410948" y="2167811"/>
                </a:cubicBezTo>
                <a:lnTo>
                  <a:pt x="404637" y="2293889"/>
                </a:lnTo>
                <a:lnTo>
                  <a:pt x="0" y="2293889"/>
                </a:lnTo>
                <a:lnTo>
                  <a:pt x="3348" y="2228339"/>
                </a:lnTo>
                <a:cubicBezTo>
                  <a:pt x="115132" y="1121059"/>
                  <a:pt x="942179" y="226530"/>
                  <a:pt x="2012369" y="20219"/>
                </a:cubicBezTo>
                <a:lnTo>
                  <a:pt x="2152099" y="0"/>
                </a:lnTo>
                <a:lnTo>
                  <a:pt x="2152099" y="0"/>
                </a:lnTo>
                <a:lnTo>
                  <a:pt x="2152099" y="0"/>
                </a:lnTo>
                <a:close/>
              </a:path>
            </a:pathLst>
          </a:custGeom>
          <a:solidFill>
            <a:schemeClr val="accent6">
              <a:lumMod val="40000"/>
              <a:lumOff val="60000"/>
              <a:alpha val="75000"/>
            </a:schemeClr>
          </a:solidFill>
          <a:ln w="12856" cap="flat">
            <a:noFill/>
            <a:prstDash val="solid"/>
            <a:miter/>
          </a:ln>
        </p:spPr>
        <p:txBody>
          <a:bodyPr rtlCol="0" anchor="ctr"/>
          <a:p>
            <a:endParaRPr lang="zh-CN" altLang="en-US">
              <a:solidFill>
                <a:schemeClr val="tx1"/>
              </a:solidFill>
            </a:endParaRPr>
          </a:p>
        </p:txBody>
      </p:sp>
      <p:sp>
        <p:nvSpPr>
          <p:cNvPr id="13" name="任意多边形: 形状 12"/>
          <p:cNvSpPr/>
          <p:nvPr>
            <p:custDataLst>
              <p:tags r:id="rId8"/>
            </p:custDataLst>
          </p:nvPr>
        </p:nvSpPr>
        <p:spPr>
          <a:xfrm>
            <a:off x="3612833" y="3544253"/>
            <a:ext cx="1022350" cy="1621155"/>
          </a:xfrm>
          <a:custGeom>
            <a:avLst/>
            <a:gdLst>
              <a:gd name="connsiteX0" fmla="*/ 759564 w 1022539"/>
              <a:gd name="connsiteY0" fmla="*/ 0 h 1620867"/>
              <a:gd name="connsiteX1" fmla="*/ 990859 w 1022539"/>
              <a:gd name="connsiteY1" fmla="*/ 0 h 1620867"/>
              <a:gd name="connsiteX2" fmla="*/ 1022540 w 1022539"/>
              <a:gd name="connsiteY2" fmla="*/ 342950 h 1620867"/>
              <a:gd name="connsiteX3" fmla="*/ 965489 w 1022539"/>
              <a:gd name="connsiteY3" fmla="*/ 390600 h 1620867"/>
              <a:gd name="connsiteX4" fmla="*/ 410819 w 1022539"/>
              <a:gd name="connsiteY4" fmla="*/ 1494789 h 1620867"/>
              <a:gd name="connsiteX5" fmla="*/ 404509 w 1022539"/>
              <a:gd name="connsiteY5" fmla="*/ 1620868 h 1620867"/>
              <a:gd name="connsiteX6" fmla="*/ 0 w 1022539"/>
              <a:gd name="connsiteY6" fmla="*/ 1620868 h 1620867"/>
              <a:gd name="connsiteX7" fmla="*/ 3348 w 1022539"/>
              <a:gd name="connsiteY7" fmla="*/ 1555317 h 1620867"/>
              <a:gd name="connsiteX8" fmla="*/ 751322 w 1022539"/>
              <a:gd name="connsiteY8" fmla="*/ 7341 h 1620867"/>
              <a:gd name="connsiteX9" fmla="*/ 759564 w 1022539"/>
              <a:gd name="connsiteY9" fmla="*/ 0 h 1620867"/>
              <a:gd name="connsiteX10" fmla="*/ 759564 w 1022539"/>
              <a:gd name="connsiteY10" fmla="*/ 0 h 1620867"/>
              <a:gd name="connsiteX11" fmla="*/ 759564 w 1022539"/>
              <a:gd name="connsiteY11" fmla="*/ 0 h 162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2539" h="1620867">
                <a:moveTo>
                  <a:pt x="759564" y="0"/>
                </a:moveTo>
                <a:lnTo>
                  <a:pt x="990859" y="0"/>
                </a:lnTo>
                <a:lnTo>
                  <a:pt x="1022540" y="342950"/>
                </a:lnTo>
                <a:lnTo>
                  <a:pt x="965489" y="390600"/>
                </a:lnTo>
                <a:cubicBezTo>
                  <a:pt x="660015" y="669931"/>
                  <a:pt x="454863" y="1058471"/>
                  <a:pt x="410819" y="1494789"/>
                </a:cubicBezTo>
                <a:lnTo>
                  <a:pt x="404509" y="1620868"/>
                </a:lnTo>
                <a:lnTo>
                  <a:pt x="0" y="1620868"/>
                </a:lnTo>
                <a:lnTo>
                  <a:pt x="3348" y="1555317"/>
                </a:lnTo>
                <a:cubicBezTo>
                  <a:pt x="64520" y="949777"/>
                  <a:pt x="339473" y="407857"/>
                  <a:pt x="751322" y="7341"/>
                </a:cubicBezTo>
                <a:lnTo>
                  <a:pt x="759564" y="0"/>
                </a:lnTo>
                <a:lnTo>
                  <a:pt x="759564" y="0"/>
                </a:lnTo>
                <a:lnTo>
                  <a:pt x="759564" y="0"/>
                </a:lnTo>
                <a:close/>
              </a:path>
            </a:pathLst>
          </a:custGeom>
          <a:solidFill>
            <a:schemeClr val="accent1">
              <a:lumMod val="20000"/>
              <a:lumOff val="80000"/>
              <a:alpha val="75000"/>
            </a:schemeClr>
          </a:solidFill>
          <a:ln w="12856" cap="flat">
            <a:noFill/>
            <a:prstDash val="solid"/>
            <a:miter/>
          </a:ln>
        </p:spPr>
        <p:txBody>
          <a:bodyPr rtlCol="0" anchor="ctr"/>
          <a:p>
            <a:endParaRPr lang="zh-CN" altLang="en-US">
              <a:solidFill>
                <a:schemeClr val="tx1"/>
              </a:solidFill>
            </a:endParaRPr>
          </a:p>
        </p:txBody>
      </p:sp>
      <p:sp>
        <p:nvSpPr>
          <p:cNvPr id="17" name="任意多边形: 形状 16"/>
          <p:cNvSpPr/>
          <p:nvPr>
            <p:custDataLst>
              <p:tags r:id="rId9"/>
            </p:custDataLst>
          </p:nvPr>
        </p:nvSpPr>
        <p:spPr>
          <a:xfrm>
            <a:off x="3605848" y="5162233"/>
            <a:ext cx="412106" cy="51513"/>
          </a:xfrm>
          <a:custGeom>
            <a:avLst/>
            <a:gdLst>
              <a:gd name="connsiteX0" fmla="*/ 0 w 412106"/>
              <a:gd name="connsiteY0" fmla="*/ 0 h 51513"/>
              <a:gd name="connsiteX1" fmla="*/ 412107 w 412106"/>
              <a:gd name="connsiteY1" fmla="*/ 0 h 51513"/>
              <a:gd name="connsiteX2" fmla="*/ 412107 w 412106"/>
              <a:gd name="connsiteY2" fmla="*/ 51513 h 51513"/>
              <a:gd name="connsiteX3" fmla="*/ 0 w 412106"/>
              <a:gd name="connsiteY3" fmla="*/ 51513 h 51513"/>
            </a:gdLst>
            <a:ahLst/>
            <a:cxnLst>
              <a:cxn ang="0">
                <a:pos x="connsiteX0" y="connsiteY0"/>
              </a:cxn>
              <a:cxn ang="0">
                <a:pos x="connsiteX1" y="connsiteY1"/>
              </a:cxn>
              <a:cxn ang="0">
                <a:pos x="connsiteX2" y="connsiteY2"/>
              </a:cxn>
              <a:cxn ang="0">
                <a:pos x="connsiteX3" y="connsiteY3"/>
              </a:cxn>
            </a:cxnLst>
            <a:rect l="l" t="t" r="r" b="b"/>
            <a:pathLst>
              <a:path w="412106" h="51513">
                <a:moveTo>
                  <a:pt x="0" y="0"/>
                </a:moveTo>
                <a:lnTo>
                  <a:pt x="412107" y="0"/>
                </a:lnTo>
                <a:lnTo>
                  <a:pt x="412107" y="51513"/>
                </a:lnTo>
                <a:lnTo>
                  <a:pt x="0" y="51513"/>
                </a:lnTo>
                <a:close/>
              </a:path>
            </a:pathLst>
          </a:custGeom>
          <a:solidFill>
            <a:srgbClr val="04898E"/>
          </a:solidFill>
          <a:ln w="12856" cap="flat">
            <a:noFill/>
            <a:prstDash val="solid"/>
            <a:miter/>
          </a:ln>
        </p:spPr>
        <p:txBody>
          <a:bodyPr rtlCol="0" anchor="ctr"/>
          <a:p>
            <a:endParaRPr lang="zh-CN" altLang="en-US">
              <a:solidFill>
                <a:schemeClr val="tx1"/>
              </a:solidFill>
            </a:endParaRPr>
          </a:p>
        </p:txBody>
      </p:sp>
      <p:sp>
        <p:nvSpPr>
          <p:cNvPr id="22" name="任意多边形: 形状 21"/>
          <p:cNvSpPr/>
          <p:nvPr>
            <p:custDataLst>
              <p:tags r:id="rId10"/>
            </p:custDataLst>
          </p:nvPr>
        </p:nvSpPr>
        <p:spPr>
          <a:xfrm>
            <a:off x="7449503" y="5149533"/>
            <a:ext cx="1133293" cy="51513"/>
          </a:xfrm>
          <a:custGeom>
            <a:avLst/>
            <a:gdLst>
              <a:gd name="connsiteX0" fmla="*/ 0 w 1133293"/>
              <a:gd name="connsiteY0" fmla="*/ 0 h 51513"/>
              <a:gd name="connsiteX1" fmla="*/ 1133294 w 1133293"/>
              <a:gd name="connsiteY1" fmla="*/ 0 h 51513"/>
              <a:gd name="connsiteX2" fmla="*/ 1133294 w 1133293"/>
              <a:gd name="connsiteY2" fmla="*/ 51513 h 51513"/>
              <a:gd name="connsiteX3" fmla="*/ 0 w 1133293"/>
              <a:gd name="connsiteY3" fmla="*/ 51513 h 51513"/>
            </a:gdLst>
            <a:ahLst/>
            <a:cxnLst>
              <a:cxn ang="0">
                <a:pos x="connsiteX0" y="connsiteY0"/>
              </a:cxn>
              <a:cxn ang="0">
                <a:pos x="connsiteX1" y="connsiteY1"/>
              </a:cxn>
              <a:cxn ang="0">
                <a:pos x="connsiteX2" y="connsiteY2"/>
              </a:cxn>
              <a:cxn ang="0">
                <a:pos x="connsiteX3" y="connsiteY3"/>
              </a:cxn>
            </a:cxnLst>
            <a:rect l="l" t="t" r="r" b="b"/>
            <a:pathLst>
              <a:path w="1133293" h="51513">
                <a:moveTo>
                  <a:pt x="0" y="0"/>
                </a:moveTo>
                <a:lnTo>
                  <a:pt x="1133294" y="0"/>
                </a:lnTo>
                <a:lnTo>
                  <a:pt x="1133294" y="51513"/>
                </a:lnTo>
                <a:lnTo>
                  <a:pt x="0" y="51513"/>
                </a:lnTo>
                <a:close/>
              </a:path>
            </a:pathLst>
          </a:custGeom>
          <a:solidFill>
            <a:srgbClr val="04898E"/>
          </a:solidFill>
          <a:ln w="12856" cap="flat">
            <a:noFill/>
            <a:prstDash val="solid"/>
            <a:miter/>
          </a:ln>
        </p:spPr>
        <p:txBody>
          <a:bodyPr rtlCol="0" anchor="ctr"/>
          <a:p>
            <a:endParaRPr lang="zh-CN" altLang="en-US">
              <a:solidFill>
                <a:schemeClr val="tx1"/>
              </a:solidFill>
            </a:endParaRPr>
          </a:p>
        </p:txBody>
      </p:sp>
      <p:pic>
        <p:nvPicPr>
          <p:cNvPr id="28" name="图形 2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rcRect/>
          <a:stretch>
            <a:fillRect/>
          </a:stretch>
        </p:blipFill>
        <p:spPr>
          <a:xfrm>
            <a:off x="5582603" y="3167698"/>
            <a:ext cx="1315720" cy="2130213"/>
          </a:xfrm>
          <a:custGeom>
            <a:avLst/>
            <a:gdLst>
              <a:gd name="connsiteX0" fmla="*/ 209551 w 1315720"/>
              <a:gd name="connsiteY0" fmla="*/ 1769534 h 2130213"/>
              <a:gd name="connsiteX1" fmla="*/ 71121 w 1315720"/>
              <a:gd name="connsiteY1" fmla="*/ 1907964 h 2130213"/>
              <a:gd name="connsiteX2" fmla="*/ 209551 w 1315720"/>
              <a:gd name="connsiteY2" fmla="*/ 2046394 h 2130213"/>
              <a:gd name="connsiteX3" fmla="*/ 347981 w 1315720"/>
              <a:gd name="connsiteY3" fmla="*/ 1907964 h 2130213"/>
              <a:gd name="connsiteX4" fmla="*/ 209551 w 1315720"/>
              <a:gd name="connsiteY4" fmla="*/ 1769534 h 2130213"/>
              <a:gd name="connsiteX5" fmla="*/ 0 w 1315720"/>
              <a:gd name="connsiteY5" fmla="*/ 0 h 2130213"/>
              <a:gd name="connsiteX6" fmla="*/ 1315720 w 1315720"/>
              <a:gd name="connsiteY6" fmla="*/ 0 h 2130213"/>
              <a:gd name="connsiteX7" fmla="*/ 1315720 w 1315720"/>
              <a:gd name="connsiteY7" fmla="*/ 2130213 h 2130213"/>
              <a:gd name="connsiteX8" fmla="*/ 0 w 1315720"/>
              <a:gd name="connsiteY8" fmla="*/ 2130213 h 2130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5720" h="2130213">
                <a:moveTo>
                  <a:pt x="209551" y="1769534"/>
                </a:moveTo>
                <a:cubicBezTo>
                  <a:pt x="133098" y="1769534"/>
                  <a:pt x="71121" y="1831511"/>
                  <a:pt x="71121" y="1907964"/>
                </a:cubicBezTo>
                <a:cubicBezTo>
                  <a:pt x="71121" y="1984417"/>
                  <a:pt x="133098" y="2046394"/>
                  <a:pt x="209551" y="2046394"/>
                </a:cubicBezTo>
                <a:cubicBezTo>
                  <a:pt x="286004" y="2046394"/>
                  <a:pt x="347981" y="1984417"/>
                  <a:pt x="347981" y="1907964"/>
                </a:cubicBezTo>
                <a:cubicBezTo>
                  <a:pt x="347981" y="1831511"/>
                  <a:pt x="286004" y="1769534"/>
                  <a:pt x="209551" y="1769534"/>
                </a:cubicBezTo>
                <a:close/>
                <a:moveTo>
                  <a:pt x="0" y="0"/>
                </a:moveTo>
                <a:lnTo>
                  <a:pt x="1315720" y="0"/>
                </a:lnTo>
                <a:lnTo>
                  <a:pt x="1315720" y="2130213"/>
                </a:lnTo>
                <a:lnTo>
                  <a:pt x="0" y="2130213"/>
                </a:lnTo>
                <a:close/>
              </a:path>
            </a:pathLst>
          </a:custGeom>
        </p:spPr>
      </p:pic>
      <p:sp>
        <p:nvSpPr>
          <p:cNvPr id="5" name="文本框 4"/>
          <p:cNvSpPr txBox="1"/>
          <p:nvPr/>
        </p:nvSpPr>
        <p:spPr>
          <a:xfrm>
            <a:off x="4017645" y="5701665"/>
            <a:ext cx="4064000" cy="460375"/>
          </a:xfrm>
          <a:prstGeom prst="rect">
            <a:avLst/>
          </a:prstGeom>
          <a:noFill/>
        </p:spPr>
        <p:txBody>
          <a:bodyPr wrap="square" rtlCol="0">
            <a:spAutoFit/>
          </a:bodyPr>
          <a:p>
            <a:pPr algn="ctr"/>
            <a:r>
              <a:rPr lang="zh-CN" altLang="en-US" sz="2400" b="1">
                <a:solidFill>
                  <a:srgbClr val="04898E"/>
                </a:solidFill>
                <a:latin typeface="微软雅黑" panose="020B0503020204020204" pitchFamily="34" charset="-122"/>
                <a:ea typeface="微软雅黑" panose="020B0503020204020204" pitchFamily="34" charset="-122"/>
              </a:rPr>
              <a:t>类比法</a:t>
            </a:r>
            <a:endParaRPr lang="zh-CN" altLang="en-US" sz="2400" b="1">
              <a:solidFill>
                <a:srgbClr val="0489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创新思维的类型</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custDataLst>
              <p:tags r:id="rId1"/>
            </p:custDataLst>
          </p:nvPr>
        </p:nvSpPr>
        <p:spPr>
          <a:xfrm>
            <a:off x="2729865" y="3544570"/>
            <a:ext cx="1097915" cy="5238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ctr">
              <a:lnSpc>
                <a:spcPct val="150000"/>
              </a:lnSpc>
            </a:pPr>
            <a:r>
              <a:rPr lang="zh-CN" altLang="en-US" sz="2000" kern="0" spc="0" dirty="0">
                <a:ln>
                  <a:noFill/>
                  <a:prstDash val="sysDot"/>
                </a:ln>
                <a:solidFill>
                  <a:srgbClr val="FFC000"/>
                </a:solidFill>
                <a:latin typeface="微软雅黑" panose="020B0503020204020204" pitchFamily="34" charset="-122"/>
                <a:ea typeface="微软雅黑" panose="020B0503020204020204" pitchFamily="34" charset="-122"/>
                <a:sym typeface="+mn-ea"/>
              </a:rPr>
              <a:t>原理移植</a:t>
            </a:r>
            <a:endParaRPr lang="zh-CN" altLang="en-US" sz="2000" kern="0" spc="0" dirty="0">
              <a:ln>
                <a:noFill/>
                <a:prstDash val="sysDot"/>
              </a:ln>
              <a:solidFill>
                <a:srgbClr val="FFC000"/>
              </a:solidFill>
              <a:latin typeface="微软雅黑" panose="020B0503020204020204" pitchFamily="34" charset="-122"/>
              <a:ea typeface="微软雅黑" panose="020B0503020204020204" pitchFamily="34" charset="-122"/>
              <a:sym typeface="+mn-ea"/>
            </a:endParaRPr>
          </a:p>
        </p:txBody>
      </p:sp>
      <p:sp>
        <p:nvSpPr>
          <p:cNvPr id="16" name="矩形 15"/>
          <p:cNvSpPr/>
          <p:nvPr>
            <p:custDataLst>
              <p:tags r:id="rId2"/>
            </p:custDataLst>
          </p:nvPr>
        </p:nvSpPr>
        <p:spPr>
          <a:xfrm>
            <a:off x="8582025" y="3754755"/>
            <a:ext cx="1114425" cy="5029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ctr">
              <a:lnSpc>
                <a:spcPct val="150000"/>
              </a:lnSpc>
            </a:pPr>
            <a:r>
              <a:rPr lang="zh-CN" altLang="en-US" sz="2000" kern="0" spc="0" dirty="0">
                <a:ln>
                  <a:noFill/>
                  <a:prstDash val="sysDot"/>
                </a:ln>
                <a:solidFill>
                  <a:srgbClr val="FFC000"/>
                </a:solidFill>
                <a:latin typeface="微软雅黑" panose="020B0503020204020204" pitchFamily="34" charset="-122"/>
                <a:ea typeface="微软雅黑" panose="020B0503020204020204" pitchFamily="34" charset="-122"/>
                <a:sym typeface="+mn-ea"/>
              </a:rPr>
              <a:t>材料移植</a:t>
            </a:r>
            <a:endParaRPr lang="zh-CN" altLang="en-US" sz="2000" kern="0" spc="0" dirty="0">
              <a:ln>
                <a:noFill/>
                <a:prstDash val="sysDot"/>
              </a:ln>
              <a:solidFill>
                <a:srgbClr val="FFC000"/>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sz="2000" kern="0" spc="0" dirty="0">
              <a:ln>
                <a:noFill/>
                <a:prstDash val="sysDot"/>
              </a:ln>
              <a:solidFill>
                <a:srgbClr val="FFC000"/>
              </a:solidFill>
              <a:latin typeface="微软雅黑" panose="020B0503020204020204" pitchFamily="34" charset="-122"/>
              <a:ea typeface="微软雅黑" panose="020B0503020204020204" pitchFamily="34" charset="-122"/>
              <a:sym typeface="+mn-ea"/>
            </a:endParaRPr>
          </a:p>
        </p:txBody>
      </p:sp>
      <p:sp>
        <p:nvSpPr>
          <p:cNvPr id="15" name="矩形 14"/>
          <p:cNvSpPr/>
          <p:nvPr>
            <p:custDataLst>
              <p:tags r:id="rId3"/>
            </p:custDataLst>
          </p:nvPr>
        </p:nvSpPr>
        <p:spPr>
          <a:xfrm>
            <a:off x="6624320" y="2251710"/>
            <a:ext cx="1022350" cy="5124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ctr">
              <a:lnSpc>
                <a:spcPct val="150000"/>
              </a:lnSpc>
              <a:buClrTx/>
              <a:buSzTx/>
              <a:buFontTx/>
            </a:pPr>
            <a:r>
              <a:rPr lang="zh-CN" altLang="en-US" sz="2000" kern="0" spc="0" dirty="0">
                <a:ln>
                  <a:noFill/>
                  <a:prstDash val="sysDot"/>
                </a:ln>
                <a:solidFill>
                  <a:srgbClr val="FFC000"/>
                </a:solidFill>
                <a:latin typeface="微软雅黑" panose="020B0503020204020204" pitchFamily="34" charset="-122"/>
                <a:ea typeface="微软雅黑" panose="020B0503020204020204" pitchFamily="34" charset="-122"/>
                <a:sym typeface="+mn-ea"/>
              </a:rPr>
              <a:t>方法移植</a:t>
            </a:r>
            <a:endParaRPr lang="zh-CN" altLang="en-US" sz="2000" kern="0" spc="0" dirty="0">
              <a:ln>
                <a:noFill/>
                <a:prstDash val="sysDot"/>
              </a:ln>
              <a:solidFill>
                <a:srgbClr val="FFC000"/>
              </a:solidFill>
              <a:latin typeface="微软雅黑" panose="020B0503020204020204" pitchFamily="34" charset="-122"/>
              <a:ea typeface="微软雅黑" panose="020B0503020204020204" pitchFamily="34" charset="-122"/>
              <a:sym typeface="+mn-ea"/>
            </a:endParaRPr>
          </a:p>
        </p:txBody>
      </p:sp>
      <p:sp>
        <p:nvSpPr>
          <p:cNvPr id="14" name="矩形 13"/>
          <p:cNvSpPr/>
          <p:nvPr>
            <p:custDataLst>
              <p:tags r:id="rId4"/>
            </p:custDataLst>
          </p:nvPr>
        </p:nvSpPr>
        <p:spPr>
          <a:xfrm>
            <a:off x="4018280" y="2251710"/>
            <a:ext cx="1491615" cy="451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ctr">
              <a:lnSpc>
                <a:spcPct val="150000"/>
              </a:lnSpc>
              <a:buClrTx/>
              <a:buSzTx/>
              <a:buFontTx/>
            </a:pPr>
            <a:r>
              <a:rPr lang="zh-CN" altLang="en-US" sz="2000" kern="0" spc="0" dirty="0">
                <a:ln>
                  <a:noFill/>
                  <a:prstDash val="sysDot"/>
                </a:ln>
                <a:solidFill>
                  <a:srgbClr val="FFC000"/>
                </a:solidFill>
                <a:latin typeface="微软雅黑" panose="020B0503020204020204" pitchFamily="34" charset="-122"/>
                <a:ea typeface="微软雅黑" panose="020B0503020204020204" pitchFamily="34" charset="-122"/>
                <a:sym typeface="+mn-ea"/>
              </a:rPr>
              <a:t>结构移植</a:t>
            </a:r>
            <a:endParaRPr lang="zh-CN" altLang="en-US" sz="2000" kern="0" spc="0" dirty="0">
              <a:ln>
                <a:noFill/>
                <a:prstDash val="sysDot"/>
              </a:ln>
              <a:solidFill>
                <a:srgbClr val="FFC000"/>
              </a:solidFill>
              <a:latin typeface="微软雅黑" panose="020B0503020204020204" pitchFamily="34" charset="-122"/>
              <a:ea typeface="微软雅黑" panose="020B0503020204020204" pitchFamily="34" charset="-122"/>
              <a:sym typeface="+mn-ea"/>
            </a:endParaRPr>
          </a:p>
        </p:txBody>
      </p:sp>
      <p:sp>
        <p:nvSpPr>
          <p:cNvPr id="9" name="任意多边形: 形状 8"/>
          <p:cNvSpPr/>
          <p:nvPr>
            <p:custDataLst>
              <p:tags r:id="rId5"/>
            </p:custDataLst>
          </p:nvPr>
        </p:nvSpPr>
        <p:spPr>
          <a:xfrm>
            <a:off x="3612833" y="2847023"/>
            <a:ext cx="4968875" cy="2318385"/>
          </a:xfrm>
          <a:custGeom>
            <a:avLst/>
            <a:gdLst>
              <a:gd name="connsiteX0" fmla="*/ 2484360 w 4968848"/>
              <a:gd name="connsiteY0" fmla="*/ 0 h 2318615"/>
              <a:gd name="connsiteX1" fmla="*/ 4965501 w 4968848"/>
              <a:gd name="connsiteY1" fmla="*/ 2253065 h 2318615"/>
              <a:gd name="connsiteX2" fmla="*/ 4968849 w 4968848"/>
              <a:gd name="connsiteY2" fmla="*/ 2318616 h 2318615"/>
              <a:gd name="connsiteX3" fmla="*/ 3839676 w 4968848"/>
              <a:gd name="connsiteY3" fmla="*/ 2318616 h 2318615"/>
              <a:gd name="connsiteX4" fmla="*/ 3833366 w 4968848"/>
              <a:gd name="connsiteY4" fmla="*/ 2192537 h 2318615"/>
              <a:gd name="connsiteX5" fmla="*/ 2122221 w 4968848"/>
              <a:gd name="connsiteY5" fmla="*/ 638637 h 2318615"/>
              <a:gd name="connsiteX6" fmla="*/ 410819 w 4968848"/>
              <a:gd name="connsiteY6" fmla="*/ 2192537 h 2318615"/>
              <a:gd name="connsiteX7" fmla="*/ 404509 w 4968848"/>
              <a:gd name="connsiteY7" fmla="*/ 2318616 h 2318615"/>
              <a:gd name="connsiteX8" fmla="*/ 0 w 4968848"/>
              <a:gd name="connsiteY8" fmla="*/ 2318616 h 2318615"/>
              <a:gd name="connsiteX9" fmla="*/ 3348 w 4968848"/>
              <a:gd name="connsiteY9" fmla="*/ 2253065 h 2318615"/>
              <a:gd name="connsiteX10" fmla="*/ 2484360 w 4968848"/>
              <a:gd name="connsiteY10" fmla="*/ 0 h 231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68848" h="2318615">
                <a:moveTo>
                  <a:pt x="2484360" y="0"/>
                </a:moveTo>
                <a:cubicBezTo>
                  <a:pt x="3775671" y="0"/>
                  <a:pt x="4837747" y="987511"/>
                  <a:pt x="4965501" y="2253065"/>
                </a:cubicBezTo>
                <a:lnTo>
                  <a:pt x="4968849" y="2318616"/>
                </a:lnTo>
                <a:lnTo>
                  <a:pt x="3839676" y="2318616"/>
                </a:lnTo>
                <a:lnTo>
                  <a:pt x="3833366" y="2192537"/>
                </a:lnTo>
                <a:cubicBezTo>
                  <a:pt x="3745278" y="1319772"/>
                  <a:pt x="3012758" y="638637"/>
                  <a:pt x="2122221" y="638637"/>
                </a:cubicBezTo>
                <a:cubicBezTo>
                  <a:pt x="1231684" y="638637"/>
                  <a:pt x="498907" y="1319772"/>
                  <a:pt x="410819" y="2192537"/>
                </a:cubicBezTo>
                <a:lnTo>
                  <a:pt x="404509" y="2318616"/>
                </a:lnTo>
                <a:lnTo>
                  <a:pt x="0" y="2318616"/>
                </a:lnTo>
                <a:lnTo>
                  <a:pt x="3348" y="2253065"/>
                </a:lnTo>
                <a:cubicBezTo>
                  <a:pt x="130973" y="987511"/>
                  <a:pt x="1193049" y="0"/>
                  <a:pt x="2484360" y="0"/>
                </a:cubicBezTo>
              </a:path>
            </a:pathLst>
          </a:custGeom>
          <a:solidFill>
            <a:srgbClr val="FAC61D">
              <a:alpha val="75000"/>
            </a:srgbClr>
          </a:solidFill>
          <a:ln w="12856" cap="flat">
            <a:noFill/>
            <a:prstDash val="solid"/>
            <a:miter/>
          </a:ln>
        </p:spPr>
        <p:txBody>
          <a:bodyPr rtlCol="0" anchor="ctr"/>
          <a:p>
            <a:endParaRPr lang="zh-CN" altLang="en-US">
              <a:solidFill>
                <a:schemeClr val="tx1"/>
              </a:solidFill>
            </a:endParaRPr>
          </a:p>
        </p:txBody>
      </p:sp>
      <p:sp>
        <p:nvSpPr>
          <p:cNvPr id="11" name="任意多边形: 形状 10"/>
          <p:cNvSpPr/>
          <p:nvPr>
            <p:custDataLst>
              <p:tags r:id="rId6"/>
            </p:custDataLst>
          </p:nvPr>
        </p:nvSpPr>
        <p:spPr>
          <a:xfrm>
            <a:off x="3612833" y="2847023"/>
            <a:ext cx="4033520" cy="2318385"/>
          </a:xfrm>
          <a:custGeom>
            <a:avLst/>
            <a:gdLst>
              <a:gd name="connsiteX0" fmla="*/ 2484360 w 4033495"/>
              <a:gd name="connsiteY0" fmla="*/ 0 h 2318615"/>
              <a:gd name="connsiteX1" fmla="*/ 3850623 w 4033495"/>
              <a:gd name="connsiteY1" fmla="*/ 409789 h 2318615"/>
              <a:gd name="connsiteX2" fmla="*/ 3948112 w 4033495"/>
              <a:gd name="connsiteY2" fmla="*/ 482294 h 2318615"/>
              <a:gd name="connsiteX3" fmla="*/ 4033495 w 4033495"/>
              <a:gd name="connsiteY3" fmla="*/ 1170383 h 2318615"/>
              <a:gd name="connsiteX4" fmla="*/ 3420744 w 4033495"/>
              <a:gd name="connsiteY4" fmla="*/ 1236964 h 2318615"/>
              <a:gd name="connsiteX5" fmla="*/ 3388291 w 4033495"/>
              <a:gd name="connsiteY5" fmla="*/ 1198072 h 2318615"/>
              <a:gd name="connsiteX6" fmla="*/ 2122092 w 4033495"/>
              <a:gd name="connsiteY6" fmla="*/ 638637 h 2318615"/>
              <a:gd name="connsiteX7" fmla="*/ 410948 w 4033495"/>
              <a:gd name="connsiteY7" fmla="*/ 2192537 h 2318615"/>
              <a:gd name="connsiteX8" fmla="*/ 404637 w 4033495"/>
              <a:gd name="connsiteY8" fmla="*/ 2318616 h 2318615"/>
              <a:gd name="connsiteX9" fmla="*/ 0 w 4033495"/>
              <a:gd name="connsiteY9" fmla="*/ 2318616 h 2318615"/>
              <a:gd name="connsiteX10" fmla="*/ 3348 w 4033495"/>
              <a:gd name="connsiteY10" fmla="*/ 2253065 h 2318615"/>
              <a:gd name="connsiteX11" fmla="*/ 2484360 w 4033495"/>
              <a:gd name="connsiteY11" fmla="*/ 0 h 231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33495" h="2318615">
                <a:moveTo>
                  <a:pt x="2484360" y="0"/>
                </a:moveTo>
                <a:cubicBezTo>
                  <a:pt x="2988805" y="0"/>
                  <a:pt x="3458220" y="150677"/>
                  <a:pt x="3850623" y="409789"/>
                </a:cubicBezTo>
                <a:lnTo>
                  <a:pt x="3948112" y="482294"/>
                </a:lnTo>
                <a:lnTo>
                  <a:pt x="4033495" y="1170383"/>
                </a:lnTo>
                <a:lnTo>
                  <a:pt x="3420744" y="1236964"/>
                </a:lnTo>
                <a:lnTo>
                  <a:pt x="3388291" y="1198072"/>
                </a:lnTo>
                <a:cubicBezTo>
                  <a:pt x="3073930" y="854220"/>
                  <a:pt x="2623060" y="638637"/>
                  <a:pt x="2122092" y="638637"/>
                </a:cubicBezTo>
                <a:cubicBezTo>
                  <a:pt x="1231555" y="638637"/>
                  <a:pt x="499036" y="1319772"/>
                  <a:pt x="410948" y="2192537"/>
                </a:cubicBezTo>
                <a:lnTo>
                  <a:pt x="404637" y="2318616"/>
                </a:lnTo>
                <a:lnTo>
                  <a:pt x="0" y="2318616"/>
                </a:lnTo>
                <a:lnTo>
                  <a:pt x="3348" y="2253065"/>
                </a:lnTo>
                <a:cubicBezTo>
                  <a:pt x="130973" y="987511"/>
                  <a:pt x="1193049" y="0"/>
                  <a:pt x="2484360" y="0"/>
                </a:cubicBezTo>
              </a:path>
            </a:pathLst>
          </a:custGeom>
          <a:solidFill>
            <a:schemeClr val="accent4">
              <a:lumMod val="60000"/>
              <a:lumOff val="40000"/>
              <a:alpha val="75000"/>
            </a:schemeClr>
          </a:solidFill>
          <a:ln w="12856" cap="flat">
            <a:noFill/>
            <a:prstDash val="solid"/>
            <a:miter/>
          </a:ln>
        </p:spPr>
        <p:txBody>
          <a:bodyPr rtlCol="0" anchor="ctr"/>
          <a:p>
            <a:endParaRPr lang="zh-CN" altLang="en-US">
              <a:solidFill>
                <a:schemeClr val="tx1"/>
              </a:solidFill>
            </a:endParaRPr>
          </a:p>
        </p:txBody>
      </p:sp>
      <p:sp>
        <p:nvSpPr>
          <p:cNvPr id="12" name="任意多边形: 形状 11"/>
          <p:cNvSpPr/>
          <p:nvPr>
            <p:custDataLst>
              <p:tags r:id="rId7"/>
            </p:custDataLst>
          </p:nvPr>
        </p:nvSpPr>
        <p:spPr>
          <a:xfrm>
            <a:off x="3612833" y="2871788"/>
            <a:ext cx="2414905" cy="2293620"/>
          </a:xfrm>
          <a:custGeom>
            <a:avLst/>
            <a:gdLst>
              <a:gd name="connsiteX0" fmla="*/ 2152099 w 2414945"/>
              <a:gd name="connsiteY0" fmla="*/ 0 h 2293889"/>
              <a:gd name="connsiteX1" fmla="*/ 2414946 w 2414945"/>
              <a:gd name="connsiteY1" fmla="*/ 306504 h 2293889"/>
              <a:gd name="connsiteX2" fmla="*/ 2173091 w 2414945"/>
              <a:gd name="connsiteY2" fmla="*/ 616615 h 2293889"/>
              <a:gd name="connsiteX3" fmla="*/ 2122092 w 2414945"/>
              <a:gd name="connsiteY3" fmla="*/ 613910 h 2293889"/>
              <a:gd name="connsiteX4" fmla="*/ 410948 w 2414945"/>
              <a:gd name="connsiteY4" fmla="*/ 2167811 h 2293889"/>
              <a:gd name="connsiteX5" fmla="*/ 404637 w 2414945"/>
              <a:gd name="connsiteY5" fmla="*/ 2293889 h 2293889"/>
              <a:gd name="connsiteX6" fmla="*/ 0 w 2414945"/>
              <a:gd name="connsiteY6" fmla="*/ 2293889 h 2293889"/>
              <a:gd name="connsiteX7" fmla="*/ 3348 w 2414945"/>
              <a:gd name="connsiteY7" fmla="*/ 2228339 h 2293889"/>
              <a:gd name="connsiteX8" fmla="*/ 2012369 w 2414945"/>
              <a:gd name="connsiteY8" fmla="*/ 20219 h 2293889"/>
              <a:gd name="connsiteX9" fmla="*/ 2152099 w 2414945"/>
              <a:gd name="connsiteY9" fmla="*/ 0 h 2293889"/>
              <a:gd name="connsiteX10" fmla="*/ 2152099 w 2414945"/>
              <a:gd name="connsiteY10" fmla="*/ 0 h 2293889"/>
              <a:gd name="connsiteX11" fmla="*/ 2152099 w 2414945"/>
              <a:gd name="connsiteY11" fmla="*/ 0 h 229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4945" h="2293889">
                <a:moveTo>
                  <a:pt x="2152099" y="0"/>
                </a:moveTo>
                <a:lnTo>
                  <a:pt x="2414946" y="306504"/>
                </a:lnTo>
                <a:lnTo>
                  <a:pt x="2173091" y="616615"/>
                </a:lnTo>
                <a:lnTo>
                  <a:pt x="2122092" y="613910"/>
                </a:lnTo>
                <a:cubicBezTo>
                  <a:pt x="1231555" y="613910"/>
                  <a:pt x="499036" y="1295046"/>
                  <a:pt x="410948" y="2167811"/>
                </a:cubicBezTo>
                <a:lnTo>
                  <a:pt x="404637" y="2293889"/>
                </a:lnTo>
                <a:lnTo>
                  <a:pt x="0" y="2293889"/>
                </a:lnTo>
                <a:lnTo>
                  <a:pt x="3348" y="2228339"/>
                </a:lnTo>
                <a:cubicBezTo>
                  <a:pt x="115132" y="1121059"/>
                  <a:pt x="942179" y="226530"/>
                  <a:pt x="2012369" y="20219"/>
                </a:cubicBezTo>
                <a:lnTo>
                  <a:pt x="2152099" y="0"/>
                </a:lnTo>
                <a:lnTo>
                  <a:pt x="2152099" y="0"/>
                </a:lnTo>
                <a:lnTo>
                  <a:pt x="2152099" y="0"/>
                </a:lnTo>
                <a:close/>
              </a:path>
            </a:pathLst>
          </a:custGeom>
          <a:solidFill>
            <a:schemeClr val="accent4">
              <a:lumMod val="40000"/>
              <a:lumOff val="60000"/>
              <a:alpha val="75000"/>
            </a:schemeClr>
          </a:solidFill>
          <a:ln w="12856" cap="flat">
            <a:noFill/>
            <a:prstDash val="solid"/>
            <a:miter/>
          </a:ln>
        </p:spPr>
        <p:txBody>
          <a:bodyPr rtlCol="0" anchor="ctr"/>
          <a:p>
            <a:endParaRPr lang="zh-CN" altLang="en-US">
              <a:solidFill>
                <a:schemeClr val="tx1"/>
              </a:solidFill>
            </a:endParaRPr>
          </a:p>
        </p:txBody>
      </p:sp>
      <p:sp>
        <p:nvSpPr>
          <p:cNvPr id="13" name="任意多边形: 形状 12"/>
          <p:cNvSpPr/>
          <p:nvPr>
            <p:custDataLst>
              <p:tags r:id="rId8"/>
            </p:custDataLst>
          </p:nvPr>
        </p:nvSpPr>
        <p:spPr>
          <a:xfrm>
            <a:off x="3612833" y="3544253"/>
            <a:ext cx="1022350" cy="1621155"/>
          </a:xfrm>
          <a:custGeom>
            <a:avLst/>
            <a:gdLst>
              <a:gd name="connsiteX0" fmla="*/ 759564 w 1022539"/>
              <a:gd name="connsiteY0" fmla="*/ 0 h 1620867"/>
              <a:gd name="connsiteX1" fmla="*/ 990859 w 1022539"/>
              <a:gd name="connsiteY1" fmla="*/ 0 h 1620867"/>
              <a:gd name="connsiteX2" fmla="*/ 1022540 w 1022539"/>
              <a:gd name="connsiteY2" fmla="*/ 342950 h 1620867"/>
              <a:gd name="connsiteX3" fmla="*/ 965489 w 1022539"/>
              <a:gd name="connsiteY3" fmla="*/ 390600 h 1620867"/>
              <a:gd name="connsiteX4" fmla="*/ 410819 w 1022539"/>
              <a:gd name="connsiteY4" fmla="*/ 1494789 h 1620867"/>
              <a:gd name="connsiteX5" fmla="*/ 404509 w 1022539"/>
              <a:gd name="connsiteY5" fmla="*/ 1620868 h 1620867"/>
              <a:gd name="connsiteX6" fmla="*/ 0 w 1022539"/>
              <a:gd name="connsiteY6" fmla="*/ 1620868 h 1620867"/>
              <a:gd name="connsiteX7" fmla="*/ 3348 w 1022539"/>
              <a:gd name="connsiteY7" fmla="*/ 1555317 h 1620867"/>
              <a:gd name="connsiteX8" fmla="*/ 751322 w 1022539"/>
              <a:gd name="connsiteY8" fmla="*/ 7341 h 1620867"/>
              <a:gd name="connsiteX9" fmla="*/ 759564 w 1022539"/>
              <a:gd name="connsiteY9" fmla="*/ 0 h 1620867"/>
              <a:gd name="connsiteX10" fmla="*/ 759564 w 1022539"/>
              <a:gd name="connsiteY10" fmla="*/ 0 h 1620867"/>
              <a:gd name="connsiteX11" fmla="*/ 759564 w 1022539"/>
              <a:gd name="connsiteY11" fmla="*/ 0 h 162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2539" h="1620867">
                <a:moveTo>
                  <a:pt x="759564" y="0"/>
                </a:moveTo>
                <a:lnTo>
                  <a:pt x="990859" y="0"/>
                </a:lnTo>
                <a:lnTo>
                  <a:pt x="1022540" y="342950"/>
                </a:lnTo>
                <a:lnTo>
                  <a:pt x="965489" y="390600"/>
                </a:lnTo>
                <a:cubicBezTo>
                  <a:pt x="660015" y="669931"/>
                  <a:pt x="454863" y="1058471"/>
                  <a:pt x="410819" y="1494789"/>
                </a:cubicBezTo>
                <a:lnTo>
                  <a:pt x="404509" y="1620868"/>
                </a:lnTo>
                <a:lnTo>
                  <a:pt x="0" y="1620868"/>
                </a:lnTo>
                <a:lnTo>
                  <a:pt x="3348" y="1555317"/>
                </a:lnTo>
                <a:cubicBezTo>
                  <a:pt x="64520" y="949777"/>
                  <a:pt x="339473" y="407857"/>
                  <a:pt x="751322" y="7341"/>
                </a:cubicBezTo>
                <a:lnTo>
                  <a:pt x="759564" y="0"/>
                </a:lnTo>
                <a:lnTo>
                  <a:pt x="759564" y="0"/>
                </a:lnTo>
                <a:lnTo>
                  <a:pt x="759564" y="0"/>
                </a:lnTo>
                <a:close/>
              </a:path>
            </a:pathLst>
          </a:custGeom>
          <a:solidFill>
            <a:schemeClr val="accent4">
              <a:lumMod val="20000"/>
              <a:lumOff val="80000"/>
              <a:alpha val="75000"/>
            </a:schemeClr>
          </a:solidFill>
          <a:ln w="12856" cap="flat">
            <a:noFill/>
            <a:prstDash val="solid"/>
            <a:miter/>
          </a:ln>
        </p:spPr>
        <p:txBody>
          <a:bodyPr rtlCol="0" anchor="ctr"/>
          <a:p>
            <a:endParaRPr lang="zh-CN" altLang="en-US">
              <a:solidFill>
                <a:schemeClr val="tx1"/>
              </a:solidFill>
            </a:endParaRPr>
          </a:p>
        </p:txBody>
      </p:sp>
      <p:sp>
        <p:nvSpPr>
          <p:cNvPr id="17" name="任意多边形: 形状 16"/>
          <p:cNvSpPr/>
          <p:nvPr>
            <p:custDataLst>
              <p:tags r:id="rId9"/>
            </p:custDataLst>
          </p:nvPr>
        </p:nvSpPr>
        <p:spPr>
          <a:xfrm>
            <a:off x="3605848" y="5162233"/>
            <a:ext cx="412106" cy="51513"/>
          </a:xfrm>
          <a:custGeom>
            <a:avLst/>
            <a:gdLst>
              <a:gd name="connsiteX0" fmla="*/ 0 w 412106"/>
              <a:gd name="connsiteY0" fmla="*/ 0 h 51513"/>
              <a:gd name="connsiteX1" fmla="*/ 412107 w 412106"/>
              <a:gd name="connsiteY1" fmla="*/ 0 h 51513"/>
              <a:gd name="connsiteX2" fmla="*/ 412107 w 412106"/>
              <a:gd name="connsiteY2" fmla="*/ 51513 h 51513"/>
              <a:gd name="connsiteX3" fmla="*/ 0 w 412106"/>
              <a:gd name="connsiteY3" fmla="*/ 51513 h 51513"/>
            </a:gdLst>
            <a:ahLst/>
            <a:cxnLst>
              <a:cxn ang="0">
                <a:pos x="connsiteX0" y="connsiteY0"/>
              </a:cxn>
              <a:cxn ang="0">
                <a:pos x="connsiteX1" y="connsiteY1"/>
              </a:cxn>
              <a:cxn ang="0">
                <a:pos x="connsiteX2" y="connsiteY2"/>
              </a:cxn>
              <a:cxn ang="0">
                <a:pos x="connsiteX3" y="connsiteY3"/>
              </a:cxn>
            </a:cxnLst>
            <a:rect l="l" t="t" r="r" b="b"/>
            <a:pathLst>
              <a:path w="412106" h="51513">
                <a:moveTo>
                  <a:pt x="0" y="0"/>
                </a:moveTo>
                <a:lnTo>
                  <a:pt x="412107" y="0"/>
                </a:lnTo>
                <a:lnTo>
                  <a:pt x="412107" y="51513"/>
                </a:lnTo>
                <a:lnTo>
                  <a:pt x="0" y="51513"/>
                </a:lnTo>
                <a:close/>
              </a:path>
            </a:pathLst>
          </a:custGeom>
          <a:solidFill>
            <a:srgbClr val="04898E"/>
          </a:solidFill>
          <a:ln w="12856" cap="flat">
            <a:noFill/>
            <a:prstDash val="solid"/>
            <a:miter/>
          </a:ln>
        </p:spPr>
        <p:txBody>
          <a:bodyPr rtlCol="0" anchor="ctr"/>
          <a:p>
            <a:endParaRPr lang="zh-CN" altLang="en-US">
              <a:solidFill>
                <a:schemeClr val="tx1"/>
              </a:solidFill>
            </a:endParaRPr>
          </a:p>
        </p:txBody>
      </p:sp>
      <p:sp>
        <p:nvSpPr>
          <p:cNvPr id="22" name="任意多边形: 形状 21"/>
          <p:cNvSpPr/>
          <p:nvPr>
            <p:custDataLst>
              <p:tags r:id="rId10"/>
            </p:custDataLst>
          </p:nvPr>
        </p:nvSpPr>
        <p:spPr>
          <a:xfrm>
            <a:off x="7449503" y="5149533"/>
            <a:ext cx="1133293" cy="51513"/>
          </a:xfrm>
          <a:custGeom>
            <a:avLst/>
            <a:gdLst>
              <a:gd name="connsiteX0" fmla="*/ 0 w 1133293"/>
              <a:gd name="connsiteY0" fmla="*/ 0 h 51513"/>
              <a:gd name="connsiteX1" fmla="*/ 1133294 w 1133293"/>
              <a:gd name="connsiteY1" fmla="*/ 0 h 51513"/>
              <a:gd name="connsiteX2" fmla="*/ 1133294 w 1133293"/>
              <a:gd name="connsiteY2" fmla="*/ 51513 h 51513"/>
              <a:gd name="connsiteX3" fmla="*/ 0 w 1133293"/>
              <a:gd name="connsiteY3" fmla="*/ 51513 h 51513"/>
            </a:gdLst>
            <a:ahLst/>
            <a:cxnLst>
              <a:cxn ang="0">
                <a:pos x="connsiteX0" y="connsiteY0"/>
              </a:cxn>
              <a:cxn ang="0">
                <a:pos x="connsiteX1" y="connsiteY1"/>
              </a:cxn>
              <a:cxn ang="0">
                <a:pos x="connsiteX2" y="connsiteY2"/>
              </a:cxn>
              <a:cxn ang="0">
                <a:pos x="connsiteX3" y="connsiteY3"/>
              </a:cxn>
            </a:cxnLst>
            <a:rect l="l" t="t" r="r" b="b"/>
            <a:pathLst>
              <a:path w="1133293" h="51513">
                <a:moveTo>
                  <a:pt x="0" y="0"/>
                </a:moveTo>
                <a:lnTo>
                  <a:pt x="1133294" y="0"/>
                </a:lnTo>
                <a:lnTo>
                  <a:pt x="1133294" y="51513"/>
                </a:lnTo>
                <a:lnTo>
                  <a:pt x="0" y="51513"/>
                </a:lnTo>
                <a:close/>
              </a:path>
            </a:pathLst>
          </a:custGeom>
          <a:solidFill>
            <a:srgbClr val="04898E"/>
          </a:solidFill>
          <a:ln w="12856" cap="flat">
            <a:noFill/>
            <a:prstDash val="solid"/>
            <a:miter/>
          </a:ln>
        </p:spPr>
        <p:txBody>
          <a:bodyPr rtlCol="0" anchor="ctr"/>
          <a:p>
            <a:endParaRPr lang="zh-CN" altLang="en-US">
              <a:solidFill>
                <a:schemeClr val="tx1"/>
              </a:solidFill>
            </a:endParaRPr>
          </a:p>
        </p:txBody>
      </p:sp>
      <p:pic>
        <p:nvPicPr>
          <p:cNvPr id="28" name="图形 2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rcRect/>
          <a:stretch>
            <a:fillRect/>
          </a:stretch>
        </p:blipFill>
        <p:spPr>
          <a:xfrm>
            <a:off x="5582603" y="3167698"/>
            <a:ext cx="1315720" cy="2130213"/>
          </a:xfrm>
          <a:custGeom>
            <a:avLst/>
            <a:gdLst>
              <a:gd name="connsiteX0" fmla="*/ 209551 w 1315720"/>
              <a:gd name="connsiteY0" fmla="*/ 1769534 h 2130213"/>
              <a:gd name="connsiteX1" fmla="*/ 71121 w 1315720"/>
              <a:gd name="connsiteY1" fmla="*/ 1907964 h 2130213"/>
              <a:gd name="connsiteX2" fmla="*/ 209551 w 1315720"/>
              <a:gd name="connsiteY2" fmla="*/ 2046394 h 2130213"/>
              <a:gd name="connsiteX3" fmla="*/ 347981 w 1315720"/>
              <a:gd name="connsiteY3" fmla="*/ 1907964 h 2130213"/>
              <a:gd name="connsiteX4" fmla="*/ 209551 w 1315720"/>
              <a:gd name="connsiteY4" fmla="*/ 1769534 h 2130213"/>
              <a:gd name="connsiteX5" fmla="*/ 0 w 1315720"/>
              <a:gd name="connsiteY5" fmla="*/ 0 h 2130213"/>
              <a:gd name="connsiteX6" fmla="*/ 1315720 w 1315720"/>
              <a:gd name="connsiteY6" fmla="*/ 0 h 2130213"/>
              <a:gd name="connsiteX7" fmla="*/ 1315720 w 1315720"/>
              <a:gd name="connsiteY7" fmla="*/ 2130213 h 2130213"/>
              <a:gd name="connsiteX8" fmla="*/ 0 w 1315720"/>
              <a:gd name="connsiteY8" fmla="*/ 2130213 h 2130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5720" h="2130213">
                <a:moveTo>
                  <a:pt x="209551" y="1769534"/>
                </a:moveTo>
                <a:cubicBezTo>
                  <a:pt x="133098" y="1769534"/>
                  <a:pt x="71121" y="1831511"/>
                  <a:pt x="71121" y="1907964"/>
                </a:cubicBezTo>
                <a:cubicBezTo>
                  <a:pt x="71121" y="1984417"/>
                  <a:pt x="133098" y="2046394"/>
                  <a:pt x="209551" y="2046394"/>
                </a:cubicBezTo>
                <a:cubicBezTo>
                  <a:pt x="286004" y="2046394"/>
                  <a:pt x="347981" y="1984417"/>
                  <a:pt x="347981" y="1907964"/>
                </a:cubicBezTo>
                <a:cubicBezTo>
                  <a:pt x="347981" y="1831511"/>
                  <a:pt x="286004" y="1769534"/>
                  <a:pt x="209551" y="1769534"/>
                </a:cubicBezTo>
                <a:close/>
                <a:moveTo>
                  <a:pt x="0" y="0"/>
                </a:moveTo>
                <a:lnTo>
                  <a:pt x="1315720" y="0"/>
                </a:lnTo>
                <a:lnTo>
                  <a:pt x="1315720" y="2130213"/>
                </a:lnTo>
                <a:lnTo>
                  <a:pt x="0" y="2130213"/>
                </a:lnTo>
                <a:close/>
              </a:path>
            </a:pathLst>
          </a:custGeom>
        </p:spPr>
      </p:pic>
      <p:sp>
        <p:nvSpPr>
          <p:cNvPr id="5" name="文本框 4"/>
          <p:cNvSpPr txBox="1"/>
          <p:nvPr/>
        </p:nvSpPr>
        <p:spPr>
          <a:xfrm>
            <a:off x="4017645" y="5701665"/>
            <a:ext cx="4064000" cy="460375"/>
          </a:xfrm>
          <a:prstGeom prst="rect">
            <a:avLst/>
          </a:prstGeom>
          <a:noFill/>
        </p:spPr>
        <p:txBody>
          <a:bodyPr wrap="square" rtlCol="0">
            <a:spAutoFit/>
          </a:bodyPr>
          <a:p>
            <a:pPr algn="ctr"/>
            <a:r>
              <a:rPr lang="zh-CN" altLang="en-US" sz="2400" b="1">
                <a:solidFill>
                  <a:srgbClr val="FFC000"/>
                </a:solidFill>
                <a:latin typeface="微软雅黑" panose="020B0503020204020204" pitchFamily="34" charset="-122"/>
                <a:ea typeface="微软雅黑" panose="020B0503020204020204" pitchFamily="34" charset="-122"/>
              </a:rPr>
              <a:t>移植法</a:t>
            </a:r>
            <a:endParaRPr lang="zh-CN" altLang="en-US" sz="2400" b="1">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90295" y="1176020"/>
            <a:ext cx="10124440" cy="5354320"/>
          </a:xfrm>
          <a:prstGeom prst="rect">
            <a:avLst/>
          </a:prstGeom>
        </p:spPr>
        <p:txBody>
          <a:bodyPr wrap="square">
            <a:spAutoFit/>
          </a:bodyPr>
          <a:p>
            <a:pPr algn="ctr"/>
            <a:r>
              <a:rPr lang="zh-CN" altLang="en-US" sz="2400">
                <a:solidFill>
                  <a:srgbClr val="00AEEF"/>
                </a:solidFill>
                <a:latin typeface="微软雅黑" panose="020B0503020204020204" pitchFamily="34" charset="-122"/>
                <a:ea typeface="微软雅黑" panose="020B0503020204020204" pitchFamily="34" charset="-122"/>
              </a:rPr>
              <a:t>联想思维的分类</a:t>
            </a:r>
            <a:r>
              <a:rPr lang="zh-CN" altLang="en-US" sz="2100">
                <a:solidFill>
                  <a:srgbClr val="00AEEF"/>
                </a:solidFill>
                <a:latin typeface="汉仪中宋简"/>
                <a:ea typeface="汉仪中宋简"/>
              </a:rPr>
              <a:t> </a:t>
            </a:r>
            <a:endParaRPr lang="zh-CN" altLang="en-US" sz="2100">
              <a:solidFill>
                <a:srgbClr val="00AEEF"/>
              </a:solidFill>
              <a:latin typeface="汉仪中宋简"/>
              <a:ea typeface="汉仪中宋简"/>
            </a:endParaRPr>
          </a:p>
          <a:p>
            <a:pPr>
              <a:lnSpc>
                <a:spcPct val="110000"/>
              </a:lnSpc>
            </a:pP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一、接近联想 </a:t>
            </a:r>
            <a:endPar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接近联想是根据事物之间在空间或时间上的彼此接近的情况进行联想，进而产生新设想的思维方式。 </a:t>
            </a:r>
            <a:r>
              <a:rPr lang="zh-CN" altLang="en-US" sz="200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二、对比联想 </a:t>
            </a:r>
            <a:endPar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对比联想就是根据事物之间存在的互不相同或彼此相反的情况进行联想，从而引发某种新设想的思维方式。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三、相似联想 </a:t>
            </a:r>
            <a:endPar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相似联想就是由某一事物或现象，想到与它相似的其他事物或现象，进而产生某种新设想的思维方式。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四、连锁联想 </a:t>
            </a:r>
            <a:endPar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连锁联想是根据事物之间这样或那样的联系，一环紧扣一环地进行联想，从而引发出新的设想的思维方式。 </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rPr>
              <a:t>五、飞跃联想 </a:t>
            </a:r>
            <a:endParaRPr lang="zh-CN" altLang="en-US" sz="2000">
              <a:solidFill>
                <a:srgbClr val="00AEEF"/>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飞跃联想就是在看上去没有任何联系、相距甚远的事物之间形成联想，以引发出某种新设想的思维方式。</a:t>
            </a:r>
            <a:endParaRPr lang="zh-CN" altLang="en-US" sz="20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创新思维的类型</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598170" y="1315403"/>
            <a:ext cx="5080000" cy="460375"/>
          </a:xfrm>
          <a:prstGeom prst="rect">
            <a:avLst/>
          </a:prstGeom>
        </p:spPr>
        <p:txBody>
          <a:bodyPr>
            <a:spAutoFit/>
          </a:bodyPr>
          <a:p>
            <a:r>
              <a:rPr lang="zh-CN" altLang="en-US" sz="2400" b="1" dirty="0">
                <a:solidFill>
                  <a:srgbClr val="92D050"/>
                </a:solidFill>
                <a:latin typeface="微软雅黑" panose="020B0503020204020204" pitchFamily="34" charset="-122"/>
                <a:ea typeface="微软雅黑" panose="020B0503020204020204" pitchFamily="34" charset="-122"/>
              </a:rPr>
              <a:t>（五）想象</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99" name="任意多边形: 形状 98"/>
          <p:cNvSpPr/>
          <p:nvPr>
            <p:custDataLst>
              <p:tags r:id="rId1"/>
            </p:custDataLst>
          </p:nvPr>
        </p:nvSpPr>
        <p:spPr>
          <a:xfrm>
            <a:off x="194310" y="5237912"/>
            <a:ext cx="1613134" cy="256004"/>
          </a:xfrm>
          <a:custGeom>
            <a:avLst/>
            <a:gdLst>
              <a:gd name="connsiteX0" fmla="*/ 0 w 565308"/>
              <a:gd name="connsiteY0" fmla="*/ 0 h 76200"/>
              <a:gd name="connsiteX1" fmla="*/ 565309 w 565308"/>
              <a:gd name="connsiteY1" fmla="*/ 0 h 76200"/>
              <a:gd name="connsiteX2" fmla="*/ 565309 w 565308"/>
              <a:gd name="connsiteY2" fmla="*/ 76200 h 76200"/>
              <a:gd name="connsiteX3" fmla="*/ 0 w 565308"/>
              <a:gd name="connsiteY3" fmla="*/ 76200 h 76200"/>
            </a:gdLst>
            <a:ahLst/>
            <a:cxnLst>
              <a:cxn ang="0">
                <a:pos x="connsiteX0" y="connsiteY0"/>
              </a:cxn>
              <a:cxn ang="0">
                <a:pos x="connsiteX1" y="connsiteY1"/>
              </a:cxn>
              <a:cxn ang="0">
                <a:pos x="connsiteX2" y="connsiteY2"/>
              </a:cxn>
              <a:cxn ang="0">
                <a:pos x="connsiteX3" y="connsiteY3"/>
              </a:cxn>
            </a:cxnLst>
            <a:rect l="l" t="t" r="r" b="b"/>
            <a:pathLst>
              <a:path w="2615" h="415">
                <a:moveTo>
                  <a:pt x="0" y="0"/>
                </a:moveTo>
                <a:lnTo>
                  <a:pt x="2615" y="0"/>
                </a:lnTo>
                <a:lnTo>
                  <a:pt x="2615" y="415"/>
                </a:lnTo>
                <a:lnTo>
                  <a:pt x="0" y="415"/>
                </a:lnTo>
                <a:lnTo>
                  <a:pt x="0" y="0"/>
                </a:ln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2" name="任意多边形: 形状 101"/>
          <p:cNvSpPr/>
          <p:nvPr>
            <p:custDataLst>
              <p:tags r:id="rId2"/>
            </p:custDataLst>
          </p:nvPr>
        </p:nvSpPr>
        <p:spPr>
          <a:xfrm>
            <a:off x="4858510" y="3623548"/>
            <a:ext cx="3050452" cy="256004"/>
          </a:xfrm>
          <a:custGeom>
            <a:avLst/>
            <a:gdLst>
              <a:gd name="connsiteX0" fmla="*/ 76200 w 907256"/>
              <a:gd name="connsiteY0" fmla="*/ 0 h 76200"/>
              <a:gd name="connsiteX1" fmla="*/ 0 w 907256"/>
              <a:gd name="connsiteY1" fmla="*/ 76200 h 76200"/>
              <a:gd name="connsiteX2" fmla="*/ 907256 w 907256"/>
              <a:gd name="connsiteY2" fmla="*/ 76200 h 76200"/>
              <a:gd name="connsiteX3" fmla="*/ 907256 w 907256"/>
              <a:gd name="connsiteY3" fmla="*/ 0 h 76200"/>
              <a:gd name="connsiteX4" fmla="*/ 76200 w 907256"/>
              <a:gd name="connsiteY4" fmla="*/ 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256" h="76200">
                <a:moveTo>
                  <a:pt x="76200" y="0"/>
                </a:moveTo>
                <a:cubicBezTo>
                  <a:pt x="46387" y="29718"/>
                  <a:pt x="29718" y="46482"/>
                  <a:pt x="0" y="76200"/>
                </a:cubicBezTo>
                <a:lnTo>
                  <a:pt x="907256" y="76200"/>
                </a:lnTo>
                <a:lnTo>
                  <a:pt x="907256" y="0"/>
                </a:lnTo>
                <a:lnTo>
                  <a:pt x="76200" y="0"/>
                </a:ln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4" name="任意多边形: 形状 103"/>
          <p:cNvSpPr/>
          <p:nvPr>
            <p:custDataLst>
              <p:tags r:id="rId3"/>
            </p:custDataLst>
          </p:nvPr>
        </p:nvSpPr>
        <p:spPr>
          <a:xfrm>
            <a:off x="1807441" y="4430422"/>
            <a:ext cx="3050452" cy="256004"/>
          </a:xfrm>
          <a:custGeom>
            <a:avLst/>
            <a:gdLst>
              <a:gd name="connsiteX0" fmla="*/ 76200 w 907256"/>
              <a:gd name="connsiteY0" fmla="*/ 0 h 76200"/>
              <a:gd name="connsiteX1" fmla="*/ 0 w 907256"/>
              <a:gd name="connsiteY1" fmla="*/ 76200 h 76200"/>
              <a:gd name="connsiteX2" fmla="*/ 907256 w 907256"/>
              <a:gd name="connsiteY2" fmla="*/ 76200 h 76200"/>
              <a:gd name="connsiteX3" fmla="*/ 907256 w 907256"/>
              <a:gd name="connsiteY3" fmla="*/ 0 h 76200"/>
              <a:gd name="connsiteX4" fmla="*/ 76200 w 907256"/>
              <a:gd name="connsiteY4" fmla="*/ 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256" h="76200">
                <a:moveTo>
                  <a:pt x="76200" y="0"/>
                </a:moveTo>
                <a:cubicBezTo>
                  <a:pt x="46387" y="29718"/>
                  <a:pt x="29718" y="46482"/>
                  <a:pt x="0" y="76200"/>
                </a:cubicBezTo>
                <a:lnTo>
                  <a:pt x="907256" y="76200"/>
                </a:lnTo>
                <a:lnTo>
                  <a:pt x="907256" y="0"/>
                </a:lnTo>
                <a:lnTo>
                  <a:pt x="76200" y="0"/>
                </a:ln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1" name="任意多边形: 形状 100"/>
          <p:cNvSpPr/>
          <p:nvPr>
            <p:custDataLst>
              <p:tags r:id="rId4"/>
            </p:custDataLst>
          </p:nvPr>
        </p:nvSpPr>
        <p:spPr>
          <a:xfrm>
            <a:off x="7909579" y="3072677"/>
            <a:ext cx="256004" cy="806874"/>
          </a:xfrm>
          <a:custGeom>
            <a:avLst/>
            <a:gdLst>
              <a:gd name="connsiteX0" fmla="*/ 76200 w 76200"/>
              <a:gd name="connsiteY0" fmla="*/ 0 h 240030"/>
              <a:gd name="connsiteX1" fmla="*/ 76200 w 76200"/>
              <a:gd name="connsiteY1" fmla="*/ 163830 h 240030"/>
              <a:gd name="connsiteX2" fmla="*/ 0 w 76200"/>
              <a:gd name="connsiteY2" fmla="*/ 240030 h 240030"/>
              <a:gd name="connsiteX3" fmla="*/ 0 w 76200"/>
              <a:gd name="connsiteY3" fmla="*/ 0 h 240030"/>
              <a:gd name="connsiteX4" fmla="*/ 76200 w 76200"/>
              <a:gd name="connsiteY4" fmla="*/ 0 h 240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40030">
                <a:moveTo>
                  <a:pt x="76200" y="0"/>
                </a:moveTo>
                <a:lnTo>
                  <a:pt x="76200" y="163830"/>
                </a:lnTo>
                <a:cubicBezTo>
                  <a:pt x="46387" y="193548"/>
                  <a:pt x="29718" y="210312"/>
                  <a:pt x="0" y="240030"/>
                </a:cubicBezTo>
                <a:lnTo>
                  <a:pt x="0" y="0"/>
                </a:lnTo>
                <a:lnTo>
                  <a:pt x="76200" y="0"/>
                </a:lnTo>
                <a:close/>
              </a:path>
            </a:pathLst>
          </a:custGeom>
          <a:solidFill>
            <a:srgbClr val="D9D9D9">
              <a:alpha val="6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03" name="任意多边形: 形状 102"/>
          <p:cNvSpPr/>
          <p:nvPr>
            <p:custDataLst>
              <p:tags r:id="rId5"/>
            </p:custDataLst>
          </p:nvPr>
        </p:nvSpPr>
        <p:spPr>
          <a:xfrm>
            <a:off x="4858510" y="3879551"/>
            <a:ext cx="256004" cy="806874"/>
          </a:xfrm>
          <a:custGeom>
            <a:avLst/>
            <a:gdLst>
              <a:gd name="connsiteX0" fmla="*/ 76200 w 76200"/>
              <a:gd name="connsiteY0" fmla="*/ 0 h 240030"/>
              <a:gd name="connsiteX1" fmla="*/ 76200 w 76200"/>
              <a:gd name="connsiteY1" fmla="*/ 163830 h 240030"/>
              <a:gd name="connsiteX2" fmla="*/ 0 w 76200"/>
              <a:gd name="connsiteY2" fmla="*/ 240030 h 240030"/>
              <a:gd name="connsiteX3" fmla="*/ 0 w 76200"/>
              <a:gd name="connsiteY3" fmla="*/ 0 h 240030"/>
              <a:gd name="connsiteX4" fmla="*/ 76200 w 76200"/>
              <a:gd name="connsiteY4" fmla="*/ 0 h 240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40030">
                <a:moveTo>
                  <a:pt x="76200" y="0"/>
                </a:moveTo>
                <a:lnTo>
                  <a:pt x="76200" y="163830"/>
                </a:lnTo>
                <a:cubicBezTo>
                  <a:pt x="46387" y="193548"/>
                  <a:pt x="29718" y="210312"/>
                  <a:pt x="0" y="240030"/>
                </a:cubicBezTo>
                <a:lnTo>
                  <a:pt x="0" y="0"/>
                </a:lnTo>
                <a:lnTo>
                  <a:pt x="76200" y="0"/>
                </a:lnTo>
                <a:close/>
              </a:path>
            </a:pathLst>
          </a:custGeom>
          <a:solidFill>
            <a:srgbClr val="D9D9D9">
              <a:alpha val="6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05" name="任意多边形: 形状 104"/>
          <p:cNvSpPr/>
          <p:nvPr>
            <p:custDataLst>
              <p:tags r:id="rId6"/>
            </p:custDataLst>
          </p:nvPr>
        </p:nvSpPr>
        <p:spPr>
          <a:xfrm>
            <a:off x="1808058" y="4687042"/>
            <a:ext cx="256004" cy="806874"/>
          </a:xfrm>
          <a:custGeom>
            <a:avLst/>
            <a:gdLst>
              <a:gd name="connsiteX0" fmla="*/ 76200 w 76200"/>
              <a:gd name="connsiteY0" fmla="*/ 0 h 240029"/>
              <a:gd name="connsiteX1" fmla="*/ 76200 w 76200"/>
              <a:gd name="connsiteY1" fmla="*/ 163830 h 240029"/>
              <a:gd name="connsiteX2" fmla="*/ 0 w 76200"/>
              <a:gd name="connsiteY2" fmla="*/ 240030 h 240029"/>
              <a:gd name="connsiteX3" fmla="*/ 0 w 76200"/>
              <a:gd name="connsiteY3" fmla="*/ 0 h 240029"/>
              <a:gd name="connsiteX4" fmla="*/ 76200 w 76200"/>
              <a:gd name="connsiteY4" fmla="*/ 0 h 240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40029">
                <a:moveTo>
                  <a:pt x="76200" y="0"/>
                </a:moveTo>
                <a:lnTo>
                  <a:pt x="76200" y="163830"/>
                </a:lnTo>
                <a:cubicBezTo>
                  <a:pt x="46387" y="193548"/>
                  <a:pt x="29718" y="210312"/>
                  <a:pt x="0" y="240030"/>
                </a:cubicBezTo>
                <a:lnTo>
                  <a:pt x="0" y="0"/>
                </a:lnTo>
                <a:lnTo>
                  <a:pt x="76200" y="0"/>
                </a:lnTo>
                <a:close/>
              </a:path>
            </a:pathLst>
          </a:custGeom>
          <a:solidFill>
            <a:srgbClr val="D9D9D9">
              <a:alpha val="6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3" name="标题"/>
          <p:cNvSpPr txBox="1"/>
          <p:nvPr>
            <p:custDataLst>
              <p:tags r:id="rId7"/>
            </p:custDataLst>
          </p:nvPr>
        </p:nvSpPr>
        <p:spPr>
          <a:xfrm>
            <a:off x="2361396" y="4922689"/>
            <a:ext cx="2331791" cy="379996"/>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r>
              <a:rPr lang="zh-CN" altLang="en-US" sz="2000" b="1" dirty="0">
                <a:solidFill>
                  <a:srgbClr val="04898E"/>
                </a:solidFill>
                <a:uFillTx/>
                <a:latin typeface="微软雅黑" panose="020B0503020204020204" pitchFamily="34" charset="-122"/>
                <a:ea typeface="微软雅黑" panose="020B0503020204020204" pitchFamily="34" charset="-122"/>
                <a:sym typeface="+mn-ea"/>
              </a:rPr>
              <a:t>无意想象和有意想象</a:t>
            </a:r>
            <a:endParaRPr lang="zh-CN" altLang="en-US" sz="2000" b="1" dirty="0">
              <a:solidFill>
                <a:srgbClr val="04898E"/>
              </a:solidFill>
              <a:uFillTx/>
              <a:latin typeface="微软雅黑" panose="020B0503020204020204" pitchFamily="34" charset="-122"/>
              <a:ea typeface="微软雅黑" panose="020B0503020204020204" pitchFamily="34" charset="-122"/>
              <a:sym typeface="+mn-ea"/>
            </a:endParaRPr>
          </a:p>
        </p:txBody>
      </p:sp>
      <p:sp>
        <p:nvSpPr>
          <p:cNvPr id="6" name="椭圆 5"/>
          <p:cNvSpPr/>
          <p:nvPr>
            <p:custDataLst>
              <p:tags r:id="rId8"/>
            </p:custDataLst>
          </p:nvPr>
        </p:nvSpPr>
        <p:spPr>
          <a:xfrm>
            <a:off x="3090543" y="3473647"/>
            <a:ext cx="875347" cy="874730"/>
          </a:xfrm>
          <a:prstGeom prst="ellipse">
            <a:avLst/>
          </a:prstGeom>
          <a:solidFill>
            <a:srgbClr val="04898E"/>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en-US" altLang="zh-CN" sz="4000" b="1">
              <a:solidFill>
                <a:srgbClr val="FFFFFF"/>
              </a:solidFill>
              <a:sym typeface="+mn-ea"/>
            </a:endParaRPr>
          </a:p>
        </p:txBody>
      </p:sp>
      <p:pic>
        <p:nvPicPr>
          <p:cNvPr id="75" name="图片 74" descr="考试"/>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334826" y="3718547"/>
            <a:ext cx="386164" cy="385548"/>
          </a:xfrm>
          <a:prstGeom prst="rect">
            <a:avLst/>
          </a:prstGeom>
        </p:spPr>
      </p:pic>
      <p:sp>
        <p:nvSpPr>
          <p:cNvPr id="7" name="椭圆 6"/>
          <p:cNvSpPr/>
          <p:nvPr>
            <p:custDataLst>
              <p:tags r:id="rId12"/>
            </p:custDataLst>
          </p:nvPr>
        </p:nvSpPr>
        <p:spPr>
          <a:xfrm>
            <a:off x="6105833" y="2666156"/>
            <a:ext cx="874730" cy="874730"/>
          </a:xfrm>
          <a:prstGeom prst="ellipse">
            <a:avLst/>
          </a:prstGeom>
          <a:solidFill>
            <a:srgbClr val="FBCC0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pic>
        <p:nvPicPr>
          <p:cNvPr id="77" name="图片 76" descr="研究创新"/>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328525" y="2889465"/>
            <a:ext cx="428729" cy="428729"/>
          </a:xfrm>
          <a:prstGeom prst="rect">
            <a:avLst/>
          </a:prstGeom>
        </p:spPr>
      </p:pic>
      <p:sp>
        <p:nvSpPr>
          <p:cNvPr id="44" name="椭圆 43"/>
          <p:cNvSpPr/>
          <p:nvPr>
            <p:custDataLst>
              <p:tags r:id="rId16"/>
            </p:custDataLst>
          </p:nvPr>
        </p:nvSpPr>
        <p:spPr>
          <a:xfrm>
            <a:off x="9209953" y="1858665"/>
            <a:ext cx="874730" cy="875347"/>
          </a:xfrm>
          <a:prstGeom prst="ellipse">
            <a:avLst/>
          </a:prstGeom>
          <a:solidFill>
            <a:srgbClr val="04898E"/>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en-US" altLang="zh-CN" sz="4000" b="1">
              <a:solidFill>
                <a:srgbClr val="FFFFFF"/>
              </a:solidFill>
              <a:sym typeface="+mn-ea"/>
            </a:endParaRPr>
          </a:p>
        </p:txBody>
      </p:sp>
      <p:pic>
        <p:nvPicPr>
          <p:cNvPr id="78" name="图片 77" descr="优秀"/>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9432646" y="2081974"/>
            <a:ext cx="428729" cy="428729"/>
          </a:xfrm>
          <a:prstGeom prst="rect">
            <a:avLst/>
          </a:prstGeom>
        </p:spPr>
      </p:pic>
      <p:sp>
        <p:nvSpPr>
          <p:cNvPr id="8" name="标题"/>
          <p:cNvSpPr txBox="1"/>
          <p:nvPr>
            <p:custDataLst>
              <p:tags r:id="rId20"/>
            </p:custDataLst>
          </p:nvPr>
        </p:nvSpPr>
        <p:spPr>
          <a:xfrm>
            <a:off x="5376686" y="4120133"/>
            <a:ext cx="2331791" cy="379996"/>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r>
              <a:rPr lang="zh-CN" altLang="en-US" sz="2000" b="1" dirty="0">
                <a:solidFill>
                  <a:srgbClr val="FBCC04"/>
                </a:solidFill>
                <a:uFillTx/>
                <a:latin typeface="微软雅黑" panose="020B0503020204020204" pitchFamily="34" charset="-122"/>
                <a:ea typeface="微软雅黑" panose="020B0503020204020204" pitchFamily="34" charset="-122"/>
                <a:sym typeface="+mn-ea"/>
              </a:rPr>
              <a:t>组合想象</a:t>
            </a:r>
            <a:endParaRPr lang="zh-CN" altLang="en-US" sz="2000" b="1" dirty="0">
              <a:solidFill>
                <a:srgbClr val="FBCC04"/>
              </a:solidFill>
              <a:uFillTx/>
              <a:latin typeface="微软雅黑" panose="020B0503020204020204" pitchFamily="34" charset="-122"/>
              <a:ea typeface="微软雅黑" panose="020B0503020204020204" pitchFamily="34" charset="-122"/>
              <a:sym typeface="+mn-ea"/>
            </a:endParaRPr>
          </a:p>
        </p:txBody>
      </p:sp>
      <p:sp>
        <p:nvSpPr>
          <p:cNvPr id="25" name="标题"/>
          <p:cNvSpPr txBox="1"/>
          <p:nvPr>
            <p:custDataLst>
              <p:tags r:id="rId21"/>
            </p:custDataLst>
          </p:nvPr>
        </p:nvSpPr>
        <p:spPr>
          <a:xfrm>
            <a:off x="8480806" y="3317577"/>
            <a:ext cx="2331791" cy="379996"/>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buClrTx/>
              <a:buSzTx/>
              <a:buFontTx/>
            </a:pPr>
            <a:r>
              <a:rPr lang="zh-CN" altLang="en-US" sz="2000" b="1" dirty="0">
                <a:solidFill>
                  <a:srgbClr val="04898E"/>
                </a:solidFill>
                <a:uFillTx/>
                <a:latin typeface="微软雅黑" panose="020B0503020204020204" pitchFamily="34" charset="-122"/>
                <a:ea typeface="微软雅黑" panose="020B0503020204020204" pitchFamily="34" charset="-122"/>
                <a:sym typeface="+mn-ea"/>
              </a:rPr>
              <a:t>补白填充想象</a:t>
            </a:r>
            <a:endParaRPr lang="zh-CN" altLang="en-US" sz="2000" b="1" dirty="0">
              <a:solidFill>
                <a:srgbClr val="04898E"/>
              </a:solidFill>
              <a:uFillTx/>
              <a:latin typeface="微软雅黑" panose="020B0503020204020204" pitchFamily="34" charset="-122"/>
              <a:ea typeface="微软雅黑" panose="020B0503020204020204" pitchFamily="34" charset="-122"/>
              <a:sym typeface="+mn-ea"/>
            </a:endParaRPr>
          </a:p>
        </p:txBody>
      </p:sp>
      <p:sp>
        <p:nvSpPr>
          <p:cNvPr id="53" name="任意多边形: 形状 99"/>
          <p:cNvSpPr/>
          <p:nvPr>
            <p:custDataLst>
              <p:tags r:id="rId22"/>
            </p:custDataLst>
          </p:nvPr>
        </p:nvSpPr>
        <p:spPr>
          <a:xfrm>
            <a:off x="7908962" y="2816057"/>
            <a:ext cx="4129368" cy="256004"/>
          </a:xfrm>
          <a:custGeom>
            <a:avLst/>
            <a:gdLst>
              <a:gd name="connsiteX0" fmla="*/ 76200 w 1325403"/>
              <a:gd name="connsiteY0" fmla="*/ 0 h 76200"/>
              <a:gd name="connsiteX1" fmla="*/ 0 w 1325403"/>
              <a:gd name="connsiteY1" fmla="*/ 76200 h 76200"/>
              <a:gd name="connsiteX2" fmla="*/ 1325404 w 1325403"/>
              <a:gd name="connsiteY2" fmla="*/ 76200 h 76200"/>
              <a:gd name="connsiteX3" fmla="*/ 1325404 w 1325403"/>
              <a:gd name="connsiteY3" fmla="*/ 0 h 76200"/>
              <a:gd name="connsiteX4" fmla="*/ 76200 w 1325403"/>
              <a:gd name="connsiteY4" fmla="*/ 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4" h="415">
                <a:moveTo>
                  <a:pt x="415" y="0"/>
                </a:moveTo>
                <a:lnTo>
                  <a:pt x="6694" y="0"/>
                </a:lnTo>
                <a:lnTo>
                  <a:pt x="6694" y="415"/>
                </a:lnTo>
                <a:lnTo>
                  <a:pt x="0" y="415"/>
                </a:lnTo>
                <a:cubicBezTo>
                  <a:pt x="162" y="253"/>
                  <a:pt x="253" y="162"/>
                  <a:pt x="415" y="0"/>
                </a:cubicBezTo>
                <a:close/>
              </a:path>
            </a:pathLst>
          </a:custGeom>
          <a:gradFill>
            <a:gsLst>
              <a:gs pos="100000">
                <a:srgbClr val="F2F2F2"/>
              </a:gs>
              <a:gs pos="0">
                <a:srgbClr val="D9D9D9"/>
              </a:gs>
            </a:gsLst>
            <a:lin ang="189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pic>
        <p:nvPicPr>
          <p:cNvPr id="18" name="图片 17" descr="纸飞机"/>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502920" y="4104005"/>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110"/>
          <p:cNvGrpSpPr/>
          <p:nvPr/>
        </p:nvGrpSpPr>
        <p:grpSpPr>
          <a:xfrm>
            <a:off x="6367145" y="880110"/>
            <a:ext cx="5515610" cy="1131570"/>
            <a:chOff x="9458" y="7526"/>
            <a:chExt cx="8686" cy="1782"/>
          </a:xfrm>
        </p:grpSpPr>
        <p:sp>
          <p:nvSpPr>
            <p:cNvPr id="92" name="文本框 91"/>
            <p:cNvSpPr txBox="1"/>
            <p:nvPr/>
          </p:nvSpPr>
          <p:spPr>
            <a:xfrm>
              <a:off x="9900" y="7699"/>
              <a:ext cx="7802" cy="1436"/>
            </a:xfrm>
            <a:prstGeom prst="rect">
              <a:avLst/>
            </a:prstGeom>
            <a:noFill/>
            <a:ln>
              <a:solidFill>
                <a:schemeClr val="tx1"/>
              </a:solidFill>
              <a:prstDash val="sysDot"/>
            </a:ln>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习近平总书记强调：</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要增强创新意识、培养创新思维，展示锐意创新的勇气、敢为人先的锐气、</a:t>
              </a:r>
              <a:r>
                <a:rPr lang="zh-CN" altLang="en-US">
                  <a:latin typeface="微软雅黑" panose="020B0503020204020204" pitchFamily="34" charset="-122"/>
                  <a:ea typeface="微软雅黑" panose="020B0503020204020204" pitchFamily="34" charset="-122"/>
                  <a:cs typeface="微软雅黑" panose="020B0503020204020204" pitchFamily="34" charset="-122"/>
                </a:rPr>
                <a:t>蓬勃向上的朝气。”</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圆角矩形 96"/>
            <p:cNvSpPr/>
            <p:nvPr/>
          </p:nvSpPr>
          <p:spPr>
            <a:xfrm>
              <a:off x="9458" y="7526"/>
              <a:ext cx="8686" cy="1782"/>
            </a:xfrm>
            <a:prstGeom prst="roundRect">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8" name="组合 97"/>
          <p:cNvGrpSpPr/>
          <p:nvPr/>
        </p:nvGrpSpPr>
        <p:grpSpPr>
          <a:xfrm>
            <a:off x="-31443" y="515261"/>
            <a:ext cx="314098" cy="462869"/>
            <a:chOff x="-17685" y="4542030"/>
            <a:chExt cx="1576508" cy="2323208"/>
          </a:xfrm>
          <a:solidFill>
            <a:srgbClr val="04898E"/>
          </a:solidFill>
        </p:grpSpPr>
        <p:sp>
          <p:nvSpPr>
            <p:cNvPr id="100"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10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107" name="文本框 106"/>
          <p:cNvSpPr txBox="1"/>
          <p:nvPr/>
        </p:nvSpPr>
        <p:spPr>
          <a:xfrm>
            <a:off x="143510" y="512445"/>
            <a:ext cx="4871720" cy="583565"/>
          </a:xfrm>
          <a:prstGeom prst="rect">
            <a:avLst/>
          </a:prstGeom>
          <a:noFill/>
        </p:spPr>
        <p:txBody>
          <a:bodyPr wrap="square">
            <a:spAutoFit/>
          </a:bodyPr>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创新思维的培养</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8" name="文本框 107"/>
          <p:cNvSpPr txBox="1"/>
          <p:nvPr/>
        </p:nvSpPr>
        <p:spPr>
          <a:xfrm>
            <a:off x="1106170" y="2544445"/>
            <a:ext cx="8639175" cy="2553335"/>
          </a:xfrm>
          <a:prstGeom prst="rect">
            <a:avLst/>
          </a:prstGeom>
          <a:noFill/>
        </p:spPr>
        <p:txBody>
          <a:bodyPr wrap="square" rtlCol="0">
            <a:spAutoFit/>
          </a:bodyPr>
          <a:p>
            <a:pPr>
              <a:lnSpc>
                <a:spcPct val="200000"/>
              </a:lnSpc>
            </a:pPr>
            <a:r>
              <a:rPr lang="en-US" altLang="zh-CN"/>
              <a:t>       </a:t>
            </a:r>
            <a:r>
              <a:rPr lang="zh-CN" altLang="en-US" sz="2000">
                <a:latin typeface="微软雅黑" panose="020B0503020204020204" pitchFamily="34" charset="-122"/>
                <a:ea typeface="微软雅黑" panose="020B0503020204020204" pitchFamily="34" charset="-122"/>
              </a:rPr>
              <a:t>培养创新思维的</a:t>
            </a:r>
            <a:r>
              <a:rPr lang="zh-CN" altLang="en-US" sz="2000" b="1">
                <a:latin typeface="微软雅黑" panose="020B0503020204020204" pitchFamily="34" charset="-122"/>
                <a:ea typeface="微软雅黑" panose="020B0503020204020204" pitchFamily="34" charset="-122"/>
              </a:rPr>
              <a:t>最大障碍是思维定式</a:t>
            </a:r>
            <a:r>
              <a:rPr lang="zh-CN" altLang="en-US" sz="2000">
                <a:latin typeface="微软雅黑" panose="020B0503020204020204" pitchFamily="34" charset="-122"/>
                <a:ea typeface="微软雅黑" panose="020B0503020204020204" pitchFamily="34" charset="-122"/>
              </a:rPr>
              <a:t>，即人们在思考时往往习惯依赖自身经验、书本知识、权威思想和大众思想，按照固定的答题模式去回答问题。因此，大学生需要打破思维定式，</a:t>
            </a:r>
            <a:r>
              <a:rPr lang="zh-CN" altLang="en-US" sz="2000" b="1">
                <a:latin typeface="微软雅黑" panose="020B0503020204020204" pitchFamily="34" charset="-122"/>
                <a:ea typeface="微软雅黑" panose="020B0503020204020204" pitchFamily="34" charset="-122"/>
              </a:rPr>
              <a:t>勤于观察和思考，以全新的角度分析问题</a:t>
            </a:r>
            <a:r>
              <a:rPr lang="zh-CN" altLang="en-US" sz="2000">
                <a:latin typeface="微软雅黑" panose="020B0503020204020204" pitchFamily="34" charset="-122"/>
                <a:ea typeface="微软雅黑" panose="020B0503020204020204" pitchFamily="34" charset="-122"/>
              </a:rPr>
              <a:t>。要</a:t>
            </a:r>
            <a:r>
              <a:rPr lang="zh-CN" altLang="en-US" sz="2000" b="1">
                <a:latin typeface="微软雅黑" panose="020B0503020204020204" pitchFamily="34" charset="-122"/>
                <a:ea typeface="微软雅黑" panose="020B0503020204020204" pitchFamily="34" charset="-122"/>
              </a:rPr>
              <a:t>敢于实践</a:t>
            </a:r>
            <a:r>
              <a:rPr lang="zh-CN" altLang="en-US" sz="2000">
                <a:latin typeface="微软雅黑" panose="020B0503020204020204" pitchFamily="34" charset="-122"/>
                <a:ea typeface="微软雅黑" panose="020B0503020204020204" pitchFamily="34" charset="-122"/>
              </a:rPr>
              <a:t>，把理论知识和实践相结合，实现理论观念和实践的统一。</a:t>
            </a:r>
            <a:endParaRPr lang="zh-CN" altLang="en-US" sz="2000">
              <a:latin typeface="微软雅黑" panose="020B0503020204020204" pitchFamily="34" charset="-122"/>
              <a:ea typeface="微软雅黑" panose="020B0503020204020204" pitchFamily="34" charset="-122"/>
            </a:endParaRPr>
          </a:p>
        </p:txBody>
      </p:sp>
      <p:sp>
        <p:nvSpPr>
          <p:cNvPr id="110" name="文本框 109"/>
          <p:cNvSpPr txBox="1"/>
          <p:nvPr/>
        </p:nvSpPr>
        <p:spPr>
          <a:xfrm>
            <a:off x="914400" y="1807210"/>
            <a:ext cx="5300980" cy="737235"/>
          </a:xfrm>
          <a:prstGeom prst="rect">
            <a:avLst/>
          </a:prstGeom>
          <a:noFill/>
        </p:spPr>
        <p:txBody>
          <a:bodyPr wrap="square" rtlCol="0">
            <a:spAutoFit/>
          </a:bodyPr>
          <a:p>
            <a:pPr algn="l">
              <a:buClrTx/>
              <a:buSzTx/>
              <a:buFontTx/>
            </a:pPr>
            <a:r>
              <a:rPr lang="zh-CN" altLang="en-US" sz="2400" b="1" dirty="0">
                <a:solidFill>
                  <a:srgbClr val="92D050"/>
                </a:solidFill>
                <a:latin typeface="微软雅黑" panose="020B0503020204020204" pitchFamily="34" charset="-122"/>
                <a:ea typeface="微软雅黑" panose="020B0503020204020204" pitchFamily="34" charset="-122"/>
                <a:sym typeface="+mn-ea"/>
              </a:rPr>
              <a:t>（一）打破思维定式，不断解放思想</a:t>
            </a:r>
            <a:endParaRPr lang="zh-CN" altLang="en-US" sz="2400" b="1" dirty="0">
              <a:solidFill>
                <a:srgbClr val="92D050"/>
              </a:solidFill>
              <a:latin typeface="微软雅黑" panose="020B0503020204020204" pitchFamily="34" charset="-122"/>
              <a:ea typeface="微软雅黑" panose="020B0503020204020204" pitchFamily="34"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3134355"/>
            <a:chOff x="1898741" y="2302387"/>
            <a:chExt cx="8369935" cy="3134311"/>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BFB"/>
                  </a:solidFill>
                  <a:latin typeface="微软雅黑" panose="020B0503020204020204" pitchFamily="34" charset="-122"/>
                  <a:ea typeface="微软雅黑" panose="020B0503020204020204" pitchFamily="34" charset="-122"/>
                </a:rPr>
                <a:t>项目二</a:t>
              </a:r>
              <a:endParaRPr lang="zh-CN" altLang="en-US" sz="3200" b="1" dirty="0">
                <a:solidFill>
                  <a:srgbClr val="FBFBFB"/>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激发创新意识，塑造创新思维</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652486" y="4421982"/>
              <a:ext cx="6625771" cy="1014716"/>
            </a:xfrm>
            <a:prstGeom prst="rect">
              <a:avLst/>
            </a:prstGeom>
            <a:noFill/>
          </p:spPr>
          <p:txBody>
            <a:bodyPr wrap="square" rtlCol="0">
              <a:spAutoFit/>
            </a:bodyPr>
            <a:lstStyle/>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　激发创新意识</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a:p>
              <a:pPr algn="ctr">
                <a:lnSpc>
                  <a:spcPct val="15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任务二　塑造创新思维</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31443" y="515261"/>
            <a:ext cx="314098" cy="462869"/>
            <a:chOff x="-17685" y="4542030"/>
            <a:chExt cx="1576508" cy="2323208"/>
          </a:xfrm>
          <a:solidFill>
            <a:srgbClr val="04898E"/>
          </a:solidFill>
        </p:grpSpPr>
        <p:sp>
          <p:nvSpPr>
            <p:cNvPr id="100"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10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107" name="文本框 106"/>
          <p:cNvSpPr txBox="1"/>
          <p:nvPr/>
        </p:nvSpPr>
        <p:spPr>
          <a:xfrm>
            <a:off x="143510" y="512445"/>
            <a:ext cx="4871720" cy="583565"/>
          </a:xfrm>
          <a:prstGeom prst="rect">
            <a:avLst/>
          </a:prstGeom>
          <a:noFill/>
        </p:spPr>
        <p:txBody>
          <a:bodyPr wrap="square">
            <a:spAutoFit/>
          </a:bodyPr>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创新思维的培养</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0" name="文本框 109"/>
          <p:cNvSpPr txBox="1"/>
          <p:nvPr/>
        </p:nvSpPr>
        <p:spPr>
          <a:xfrm>
            <a:off x="854075" y="1524000"/>
            <a:ext cx="5793105" cy="460375"/>
          </a:xfrm>
          <a:prstGeom prst="rect">
            <a:avLst/>
          </a:prstGeom>
          <a:noFill/>
        </p:spPr>
        <p:txBody>
          <a:bodyPr wrap="square" rtlCol="0">
            <a:spAutoFit/>
          </a:bodyPr>
          <a:p>
            <a:pPr algn="l">
              <a:buClrTx/>
              <a:buSzTx/>
              <a:buFontTx/>
            </a:pPr>
            <a:r>
              <a:rPr lang="zh-CN" altLang="en-US" sz="2400" b="1">
                <a:solidFill>
                  <a:srgbClr val="92D050"/>
                </a:solidFill>
                <a:latin typeface="微软雅黑" panose="020B0503020204020204" pitchFamily="34" charset="-122"/>
                <a:ea typeface="微软雅黑" panose="020B0503020204020204" pitchFamily="34" charset="-122"/>
              </a:rPr>
              <a:t>（二）激发大脑潜能，积极参加实践活动</a:t>
            </a:r>
            <a:endParaRPr lang="zh-CN" altLang="en-US" sz="2400" b="1">
              <a:solidFill>
                <a:srgbClr val="92D050"/>
              </a:solidFill>
              <a:latin typeface="微软雅黑" panose="020B0503020204020204" pitchFamily="34" charset="-122"/>
              <a:ea typeface="微软雅黑" panose="020B0503020204020204" pitchFamily="34" charset="-122"/>
            </a:endParaRPr>
          </a:p>
        </p:txBody>
      </p:sp>
      <p:grpSp>
        <p:nvGrpSpPr>
          <p:cNvPr id="77" name="组合 76"/>
          <p:cNvGrpSpPr/>
          <p:nvPr>
            <p:custDataLst>
              <p:tags r:id="rId1"/>
            </p:custDataLst>
          </p:nvPr>
        </p:nvGrpSpPr>
        <p:grpSpPr>
          <a:xfrm rot="0">
            <a:off x="1087110" y="2984724"/>
            <a:ext cx="1765310" cy="2281936"/>
            <a:chOff x="3876" y="2079"/>
            <a:chExt cx="11490" cy="14854"/>
          </a:xfrm>
        </p:grpSpPr>
        <p:sp>
          <p:nvSpPr>
            <p:cNvPr id="78" name="任意多边形 77"/>
            <p:cNvSpPr/>
            <p:nvPr>
              <p:custDataLst>
                <p:tags r:id="rId2"/>
              </p:custDataLst>
            </p:nvPr>
          </p:nvSpPr>
          <p:spPr bwMode="gray">
            <a:xfrm>
              <a:off x="3876" y="4757"/>
              <a:ext cx="11490" cy="12177"/>
            </a:xfrm>
            <a:custGeom>
              <a:avLst/>
              <a:gdLst/>
              <a:ahLst/>
              <a:cxnLst>
                <a:cxn ang="3">
                  <a:pos x="hc" y="t"/>
                </a:cxn>
                <a:cxn ang="cd2">
                  <a:pos x="l" y="vc"/>
                </a:cxn>
                <a:cxn ang="cd4">
                  <a:pos x="hc" y="b"/>
                </a:cxn>
                <a:cxn ang="0">
                  <a:pos x="r" y="vc"/>
                </a:cxn>
              </a:cxnLst>
              <a:rect l="l" t="t" r="r" b="b"/>
              <a:pathLst>
                <a:path w="5149" h="5456">
                  <a:moveTo>
                    <a:pt x="0" y="0"/>
                  </a:moveTo>
                  <a:lnTo>
                    <a:pt x="5149" y="0"/>
                  </a:lnTo>
                  <a:lnTo>
                    <a:pt x="5149" y="5456"/>
                  </a:lnTo>
                  <a:lnTo>
                    <a:pt x="0" y="5456"/>
                  </a:lnTo>
                  <a:lnTo>
                    <a:pt x="0" y="0"/>
                  </a:lnTo>
                  <a:close/>
                </a:path>
              </a:pathLst>
            </a:custGeom>
            <a:gradFill flip="none" rotWithShape="1">
              <a:gsLst>
                <a:gs pos="0">
                  <a:srgbClr val="F4F4F4"/>
                </a:gs>
                <a:gs pos="80000">
                  <a:srgbClr val="FFFFFF"/>
                </a:gs>
              </a:gsLst>
              <a:lin ang="2700000" scaled="1"/>
              <a:tileRect/>
            </a:gradFill>
            <a:ln w="6350">
              <a:solidFill>
                <a:srgbClr val="F4F4F4"/>
              </a:solidFill>
              <a:round/>
            </a:ln>
            <a:effectLst>
              <a:outerShdw blurRad="381000" dist="101600" dir="2700000" algn="tl" rotWithShape="0">
                <a:prstClr val="black">
                  <a:alpha val="10000"/>
                </a:prstClr>
              </a:outerShdw>
            </a:effectLst>
          </p:spPr>
          <p:txBody>
            <a:bodyPr wrap="square" rtlCol="0" anchor="ctr">
              <a:noAutofit/>
            </a:bodyPr>
            <a:p>
              <a:pPr lvl="0" algn="ctr">
                <a:buClrTx/>
                <a:buSzTx/>
                <a:buFontTx/>
              </a:pPr>
              <a:endParaRPr lang="de-DE" dirty="0">
                <a:sym typeface="+mn-ea"/>
              </a:endParaRPr>
            </a:p>
          </p:txBody>
        </p:sp>
        <p:pic>
          <p:nvPicPr>
            <p:cNvPr id="79" name="图片 78" descr="夹子-3"/>
            <p:cNvPicPr>
              <a:picLocks noChangeAspect="1"/>
            </p:cNvPicPr>
            <p:nvPr>
              <p:custDataLst>
                <p:tags r:id="rId3"/>
              </p:custDataLst>
            </p:nvPr>
          </p:nvPicPr>
          <p:blipFill>
            <a:blip r:embed="rId4"/>
            <a:stretch>
              <a:fillRect/>
            </a:stretch>
          </p:blipFill>
          <p:spPr>
            <a:xfrm>
              <a:off x="4976" y="2079"/>
              <a:ext cx="989" cy="3732"/>
            </a:xfrm>
            <a:prstGeom prst="rect">
              <a:avLst/>
            </a:prstGeom>
          </p:spPr>
        </p:pic>
        <p:pic>
          <p:nvPicPr>
            <p:cNvPr id="80" name="图片 79" descr="E:/设计图片素材3/stephen-meyers-rLBewYnoi6I-unsplash.jpgstephen-meyers-rLBewYnoi6I-unsplash"/>
            <p:cNvPicPr>
              <a:picLocks noChangeAspect="1"/>
            </p:cNvPicPr>
            <p:nvPr>
              <p:custDataLst>
                <p:tags r:id="rId5"/>
              </p:custDataLst>
            </p:nvPr>
          </p:nvPicPr>
          <p:blipFill>
            <a:blip r:embed="rId6" cstate="email"/>
            <a:srcRect l="12055" r="12055"/>
            <a:stretch>
              <a:fillRect/>
            </a:stretch>
          </p:blipFill>
          <p:spPr>
            <a:xfrm>
              <a:off x="4603" y="6087"/>
              <a:ext cx="10037" cy="8796"/>
            </a:xfrm>
            <a:custGeom>
              <a:avLst/>
              <a:gdLst/>
              <a:ahLst/>
              <a:cxnLst>
                <a:cxn ang="3">
                  <a:pos x="hc" y="t"/>
                </a:cxn>
                <a:cxn ang="cd2">
                  <a:pos x="l" y="vc"/>
                </a:cxn>
                <a:cxn ang="cd4">
                  <a:pos x="hc" y="b"/>
                </a:cxn>
                <a:cxn ang="0">
                  <a:pos x="r" y="vc"/>
                </a:cxn>
              </a:cxnLst>
              <a:rect l="l" t="t" r="r" b="b"/>
              <a:pathLst>
                <a:path w="4498" h="4117">
                  <a:moveTo>
                    <a:pt x="0" y="0"/>
                  </a:moveTo>
                  <a:lnTo>
                    <a:pt x="4498" y="0"/>
                  </a:lnTo>
                  <a:lnTo>
                    <a:pt x="4498" y="4117"/>
                  </a:lnTo>
                  <a:lnTo>
                    <a:pt x="0" y="4117"/>
                  </a:lnTo>
                  <a:lnTo>
                    <a:pt x="0" y="0"/>
                  </a:lnTo>
                  <a:close/>
                </a:path>
              </a:pathLst>
            </a:custGeom>
            <a:effectLst/>
          </p:spPr>
        </p:pic>
        <p:pic>
          <p:nvPicPr>
            <p:cNvPr id="81" name="图片 80" descr="夹子-3"/>
            <p:cNvPicPr>
              <a:picLocks noChangeAspect="1"/>
            </p:cNvPicPr>
            <p:nvPr>
              <p:custDataLst>
                <p:tags r:id="rId7"/>
              </p:custDataLst>
            </p:nvPr>
          </p:nvPicPr>
          <p:blipFill>
            <a:blip r:embed="rId4"/>
            <a:stretch>
              <a:fillRect/>
            </a:stretch>
          </p:blipFill>
          <p:spPr>
            <a:xfrm>
              <a:off x="12546" y="2079"/>
              <a:ext cx="989" cy="3732"/>
            </a:xfrm>
            <a:prstGeom prst="rect">
              <a:avLst/>
            </a:prstGeom>
          </p:spPr>
        </p:pic>
      </p:grpSp>
      <p:grpSp>
        <p:nvGrpSpPr>
          <p:cNvPr id="67" name="组合 66"/>
          <p:cNvGrpSpPr/>
          <p:nvPr>
            <p:custDataLst>
              <p:tags r:id="rId8"/>
            </p:custDataLst>
          </p:nvPr>
        </p:nvGrpSpPr>
        <p:grpSpPr>
          <a:xfrm rot="0">
            <a:off x="5414010" y="3052445"/>
            <a:ext cx="1771650" cy="2512695"/>
            <a:chOff x="3876" y="2079"/>
            <a:chExt cx="11490" cy="14854"/>
          </a:xfrm>
        </p:grpSpPr>
        <p:sp>
          <p:nvSpPr>
            <p:cNvPr id="68" name="任意多边形 67"/>
            <p:cNvSpPr/>
            <p:nvPr>
              <p:custDataLst>
                <p:tags r:id="rId9"/>
              </p:custDataLst>
            </p:nvPr>
          </p:nvSpPr>
          <p:spPr bwMode="gray">
            <a:xfrm>
              <a:off x="3876" y="4757"/>
              <a:ext cx="11490" cy="12177"/>
            </a:xfrm>
            <a:custGeom>
              <a:avLst/>
              <a:gdLst/>
              <a:ahLst/>
              <a:cxnLst>
                <a:cxn ang="3">
                  <a:pos x="hc" y="t"/>
                </a:cxn>
                <a:cxn ang="cd2">
                  <a:pos x="l" y="vc"/>
                </a:cxn>
                <a:cxn ang="cd4">
                  <a:pos x="hc" y="b"/>
                </a:cxn>
                <a:cxn ang="0">
                  <a:pos x="r" y="vc"/>
                </a:cxn>
              </a:cxnLst>
              <a:rect l="l" t="t" r="r" b="b"/>
              <a:pathLst>
                <a:path w="5149" h="5456">
                  <a:moveTo>
                    <a:pt x="0" y="0"/>
                  </a:moveTo>
                  <a:lnTo>
                    <a:pt x="5149" y="0"/>
                  </a:lnTo>
                  <a:lnTo>
                    <a:pt x="5149" y="5456"/>
                  </a:lnTo>
                  <a:lnTo>
                    <a:pt x="0" y="5456"/>
                  </a:lnTo>
                  <a:lnTo>
                    <a:pt x="0" y="0"/>
                  </a:lnTo>
                  <a:close/>
                </a:path>
              </a:pathLst>
            </a:custGeom>
            <a:gradFill flip="none" rotWithShape="1">
              <a:gsLst>
                <a:gs pos="0">
                  <a:srgbClr val="F4F4F4"/>
                </a:gs>
                <a:gs pos="80000">
                  <a:srgbClr val="FFFFFF"/>
                </a:gs>
              </a:gsLst>
              <a:lin ang="2700000" scaled="1"/>
              <a:tileRect/>
            </a:gradFill>
            <a:ln w="6350">
              <a:solidFill>
                <a:srgbClr val="F4F4F4"/>
              </a:solidFill>
              <a:round/>
            </a:ln>
            <a:effectLst>
              <a:outerShdw blurRad="381000" dist="101600" dir="2700000" algn="tl" rotWithShape="0">
                <a:prstClr val="black">
                  <a:alpha val="10000"/>
                </a:prstClr>
              </a:outerShdw>
            </a:effectLst>
          </p:spPr>
          <p:txBody>
            <a:bodyPr wrap="square" rtlCol="0" anchor="ctr">
              <a:noAutofit/>
            </a:bodyPr>
            <a:p>
              <a:pPr lvl="0" algn="ctr">
                <a:buClrTx/>
                <a:buSzTx/>
                <a:buFontTx/>
              </a:pPr>
              <a:endParaRPr lang="de-DE" dirty="0">
                <a:sym typeface="+mn-ea"/>
              </a:endParaRPr>
            </a:p>
          </p:txBody>
        </p:sp>
        <p:pic>
          <p:nvPicPr>
            <p:cNvPr id="69" name="图片 68" descr="夹子-3"/>
            <p:cNvPicPr>
              <a:picLocks noChangeAspect="1"/>
            </p:cNvPicPr>
            <p:nvPr>
              <p:custDataLst>
                <p:tags r:id="rId10"/>
              </p:custDataLst>
            </p:nvPr>
          </p:nvPicPr>
          <p:blipFill>
            <a:blip r:embed="rId4"/>
            <a:stretch>
              <a:fillRect/>
            </a:stretch>
          </p:blipFill>
          <p:spPr>
            <a:xfrm>
              <a:off x="4976" y="2079"/>
              <a:ext cx="989" cy="3732"/>
            </a:xfrm>
            <a:prstGeom prst="rect">
              <a:avLst/>
            </a:prstGeom>
          </p:spPr>
        </p:pic>
        <p:pic>
          <p:nvPicPr>
            <p:cNvPr id="70" name="图片 69" descr="E:/设计图片素材3/stephen-meyers-rLBewYnoi6I-unsplash.jpgstephen-meyers-rLBewYnoi6I-unsplash"/>
            <p:cNvPicPr>
              <a:picLocks noChangeAspect="1"/>
            </p:cNvPicPr>
            <p:nvPr>
              <p:custDataLst>
                <p:tags r:id="rId11"/>
              </p:custDataLst>
            </p:nvPr>
          </p:nvPicPr>
          <p:blipFill>
            <a:blip r:embed="rId12" cstate="email"/>
            <a:srcRect l="3420" r="3420"/>
            <a:stretch>
              <a:fillRect/>
            </a:stretch>
          </p:blipFill>
          <p:spPr>
            <a:xfrm>
              <a:off x="4603" y="6087"/>
              <a:ext cx="10037" cy="8796"/>
            </a:xfrm>
            <a:custGeom>
              <a:avLst/>
              <a:gdLst/>
              <a:ahLst/>
              <a:cxnLst>
                <a:cxn ang="3">
                  <a:pos x="hc" y="t"/>
                </a:cxn>
                <a:cxn ang="cd2">
                  <a:pos x="l" y="vc"/>
                </a:cxn>
                <a:cxn ang="cd4">
                  <a:pos x="hc" y="b"/>
                </a:cxn>
                <a:cxn ang="0">
                  <a:pos x="r" y="vc"/>
                </a:cxn>
              </a:cxnLst>
              <a:rect l="l" t="t" r="r" b="b"/>
              <a:pathLst>
                <a:path w="4498" h="4117">
                  <a:moveTo>
                    <a:pt x="0" y="0"/>
                  </a:moveTo>
                  <a:lnTo>
                    <a:pt x="4498" y="0"/>
                  </a:lnTo>
                  <a:lnTo>
                    <a:pt x="4498" y="4117"/>
                  </a:lnTo>
                  <a:lnTo>
                    <a:pt x="0" y="4117"/>
                  </a:lnTo>
                  <a:lnTo>
                    <a:pt x="0" y="0"/>
                  </a:lnTo>
                  <a:close/>
                </a:path>
              </a:pathLst>
            </a:custGeom>
            <a:effectLst/>
          </p:spPr>
        </p:pic>
        <p:pic>
          <p:nvPicPr>
            <p:cNvPr id="71" name="图片 70" descr="夹子-3"/>
            <p:cNvPicPr>
              <a:picLocks noChangeAspect="1"/>
            </p:cNvPicPr>
            <p:nvPr>
              <p:custDataLst>
                <p:tags r:id="rId13"/>
              </p:custDataLst>
            </p:nvPr>
          </p:nvPicPr>
          <p:blipFill>
            <a:blip r:embed="rId4"/>
            <a:stretch>
              <a:fillRect/>
            </a:stretch>
          </p:blipFill>
          <p:spPr>
            <a:xfrm>
              <a:off x="12546" y="2079"/>
              <a:ext cx="989" cy="3732"/>
            </a:xfrm>
            <a:prstGeom prst="rect">
              <a:avLst/>
            </a:prstGeom>
          </p:spPr>
        </p:pic>
      </p:grpSp>
      <p:grpSp>
        <p:nvGrpSpPr>
          <p:cNvPr id="72" name="组合 71"/>
          <p:cNvGrpSpPr/>
          <p:nvPr>
            <p:custDataLst>
              <p:tags r:id="rId14"/>
            </p:custDataLst>
          </p:nvPr>
        </p:nvGrpSpPr>
        <p:grpSpPr>
          <a:xfrm rot="0">
            <a:off x="3246120" y="3039745"/>
            <a:ext cx="1733550" cy="2350135"/>
            <a:chOff x="3876" y="2079"/>
            <a:chExt cx="11490" cy="14854"/>
          </a:xfrm>
        </p:grpSpPr>
        <p:sp>
          <p:nvSpPr>
            <p:cNvPr id="73" name="任意多边形 72"/>
            <p:cNvSpPr/>
            <p:nvPr>
              <p:custDataLst>
                <p:tags r:id="rId15"/>
              </p:custDataLst>
            </p:nvPr>
          </p:nvSpPr>
          <p:spPr bwMode="gray">
            <a:xfrm>
              <a:off x="3876" y="4757"/>
              <a:ext cx="11490" cy="12177"/>
            </a:xfrm>
            <a:custGeom>
              <a:avLst/>
              <a:gdLst/>
              <a:ahLst/>
              <a:cxnLst>
                <a:cxn ang="3">
                  <a:pos x="hc" y="t"/>
                </a:cxn>
                <a:cxn ang="cd2">
                  <a:pos x="l" y="vc"/>
                </a:cxn>
                <a:cxn ang="cd4">
                  <a:pos x="hc" y="b"/>
                </a:cxn>
                <a:cxn ang="0">
                  <a:pos x="r" y="vc"/>
                </a:cxn>
              </a:cxnLst>
              <a:rect l="l" t="t" r="r" b="b"/>
              <a:pathLst>
                <a:path w="5149" h="5456">
                  <a:moveTo>
                    <a:pt x="0" y="0"/>
                  </a:moveTo>
                  <a:lnTo>
                    <a:pt x="5149" y="0"/>
                  </a:lnTo>
                  <a:lnTo>
                    <a:pt x="5149" y="5456"/>
                  </a:lnTo>
                  <a:lnTo>
                    <a:pt x="0" y="5456"/>
                  </a:lnTo>
                  <a:lnTo>
                    <a:pt x="0" y="0"/>
                  </a:lnTo>
                  <a:close/>
                </a:path>
              </a:pathLst>
            </a:custGeom>
            <a:gradFill flip="none" rotWithShape="1">
              <a:gsLst>
                <a:gs pos="0">
                  <a:srgbClr val="F4F4F4"/>
                </a:gs>
                <a:gs pos="80000">
                  <a:srgbClr val="FFFFFF"/>
                </a:gs>
              </a:gsLst>
              <a:lin ang="2700000" scaled="1"/>
              <a:tileRect/>
            </a:gradFill>
            <a:ln w="6350">
              <a:solidFill>
                <a:srgbClr val="F4F4F4"/>
              </a:solidFill>
              <a:round/>
            </a:ln>
            <a:effectLst>
              <a:outerShdw blurRad="381000" dist="101600" dir="2700000" algn="tl" rotWithShape="0">
                <a:prstClr val="black">
                  <a:alpha val="10000"/>
                </a:prstClr>
              </a:outerShdw>
            </a:effectLst>
          </p:spPr>
          <p:txBody>
            <a:bodyPr wrap="square" rtlCol="0" anchor="ctr">
              <a:noAutofit/>
            </a:bodyPr>
            <a:p>
              <a:pPr lvl="0" algn="ctr">
                <a:buClrTx/>
                <a:buSzTx/>
                <a:buFontTx/>
              </a:pPr>
              <a:endParaRPr lang="de-DE" dirty="0">
                <a:sym typeface="+mn-ea"/>
              </a:endParaRPr>
            </a:p>
          </p:txBody>
        </p:sp>
        <p:pic>
          <p:nvPicPr>
            <p:cNvPr id="74" name="图片 73" descr="夹子-3"/>
            <p:cNvPicPr>
              <a:picLocks noChangeAspect="1"/>
            </p:cNvPicPr>
            <p:nvPr>
              <p:custDataLst>
                <p:tags r:id="rId16"/>
              </p:custDataLst>
            </p:nvPr>
          </p:nvPicPr>
          <p:blipFill>
            <a:blip r:embed="rId4"/>
            <a:stretch>
              <a:fillRect/>
            </a:stretch>
          </p:blipFill>
          <p:spPr>
            <a:xfrm>
              <a:off x="4976" y="2079"/>
              <a:ext cx="989" cy="3732"/>
            </a:xfrm>
            <a:prstGeom prst="rect">
              <a:avLst/>
            </a:prstGeom>
          </p:spPr>
        </p:pic>
        <p:pic>
          <p:nvPicPr>
            <p:cNvPr id="75" name="图片 74" descr="E:/设计图片素材3/stephen-meyers-rLBewYnoi6I-unsplash.jpgstephen-meyers-rLBewYnoi6I-unsplash"/>
            <p:cNvPicPr>
              <a:picLocks noChangeAspect="1"/>
            </p:cNvPicPr>
            <p:nvPr>
              <p:custDataLst>
                <p:tags r:id="rId17"/>
              </p:custDataLst>
            </p:nvPr>
          </p:nvPicPr>
          <p:blipFill>
            <a:blip r:embed="rId18" cstate="email"/>
            <a:srcRect l="2105" r="2105"/>
            <a:stretch>
              <a:fillRect/>
            </a:stretch>
          </p:blipFill>
          <p:spPr>
            <a:xfrm>
              <a:off x="4603" y="6087"/>
              <a:ext cx="10037" cy="8796"/>
            </a:xfrm>
            <a:custGeom>
              <a:avLst/>
              <a:gdLst/>
              <a:ahLst/>
              <a:cxnLst>
                <a:cxn ang="3">
                  <a:pos x="hc" y="t"/>
                </a:cxn>
                <a:cxn ang="cd2">
                  <a:pos x="l" y="vc"/>
                </a:cxn>
                <a:cxn ang="cd4">
                  <a:pos x="hc" y="b"/>
                </a:cxn>
                <a:cxn ang="0">
                  <a:pos x="r" y="vc"/>
                </a:cxn>
              </a:cxnLst>
              <a:rect l="l" t="t" r="r" b="b"/>
              <a:pathLst>
                <a:path w="4498" h="4117">
                  <a:moveTo>
                    <a:pt x="0" y="0"/>
                  </a:moveTo>
                  <a:lnTo>
                    <a:pt x="4498" y="0"/>
                  </a:lnTo>
                  <a:lnTo>
                    <a:pt x="4498" y="4117"/>
                  </a:lnTo>
                  <a:lnTo>
                    <a:pt x="0" y="4117"/>
                  </a:lnTo>
                  <a:lnTo>
                    <a:pt x="0" y="0"/>
                  </a:lnTo>
                  <a:close/>
                </a:path>
              </a:pathLst>
            </a:custGeom>
            <a:effectLst/>
          </p:spPr>
        </p:pic>
        <p:pic>
          <p:nvPicPr>
            <p:cNvPr id="76" name="图片 75" descr="夹子-3"/>
            <p:cNvPicPr>
              <a:picLocks noChangeAspect="1"/>
            </p:cNvPicPr>
            <p:nvPr>
              <p:custDataLst>
                <p:tags r:id="rId19"/>
              </p:custDataLst>
            </p:nvPr>
          </p:nvPicPr>
          <p:blipFill>
            <a:blip r:embed="rId4"/>
            <a:stretch>
              <a:fillRect/>
            </a:stretch>
          </p:blipFill>
          <p:spPr>
            <a:xfrm>
              <a:off x="12546" y="2079"/>
              <a:ext cx="989" cy="3732"/>
            </a:xfrm>
            <a:prstGeom prst="rect">
              <a:avLst/>
            </a:prstGeom>
          </p:spPr>
        </p:pic>
      </p:grpSp>
      <p:grpSp>
        <p:nvGrpSpPr>
          <p:cNvPr id="62" name="组合 61"/>
          <p:cNvGrpSpPr/>
          <p:nvPr>
            <p:custDataLst>
              <p:tags r:id="rId20"/>
            </p:custDataLst>
          </p:nvPr>
        </p:nvGrpSpPr>
        <p:grpSpPr>
          <a:xfrm rot="0">
            <a:off x="7623175" y="2957830"/>
            <a:ext cx="2132965" cy="2679065"/>
            <a:chOff x="3876" y="2079"/>
            <a:chExt cx="11490" cy="14854"/>
          </a:xfrm>
        </p:grpSpPr>
        <p:sp>
          <p:nvSpPr>
            <p:cNvPr id="63" name="任意多边形 62"/>
            <p:cNvSpPr/>
            <p:nvPr>
              <p:custDataLst>
                <p:tags r:id="rId21"/>
              </p:custDataLst>
            </p:nvPr>
          </p:nvSpPr>
          <p:spPr bwMode="gray">
            <a:xfrm>
              <a:off x="3876" y="4757"/>
              <a:ext cx="11490" cy="12177"/>
            </a:xfrm>
            <a:custGeom>
              <a:avLst/>
              <a:gdLst/>
              <a:ahLst/>
              <a:cxnLst>
                <a:cxn ang="3">
                  <a:pos x="hc" y="t"/>
                </a:cxn>
                <a:cxn ang="cd2">
                  <a:pos x="l" y="vc"/>
                </a:cxn>
                <a:cxn ang="cd4">
                  <a:pos x="hc" y="b"/>
                </a:cxn>
                <a:cxn ang="0">
                  <a:pos x="r" y="vc"/>
                </a:cxn>
              </a:cxnLst>
              <a:rect l="l" t="t" r="r" b="b"/>
              <a:pathLst>
                <a:path w="5149" h="5456">
                  <a:moveTo>
                    <a:pt x="0" y="0"/>
                  </a:moveTo>
                  <a:lnTo>
                    <a:pt x="5149" y="0"/>
                  </a:lnTo>
                  <a:lnTo>
                    <a:pt x="5149" y="5456"/>
                  </a:lnTo>
                  <a:lnTo>
                    <a:pt x="0" y="5456"/>
                  </a:lnTo>
                  <a:lnTo>
                    <a:pt x="0" y="0"/>
                  </a:lnTo>
                  <a:close/>
                </a:path>
              </a:pathLst>
            </a:custGeom>
            <a:gradFill flip="none" rotWithShape="1">
              <a:gsLst>
                <a:gs pos="0">
                  <a:srgbClr val="F4F4F4"/>
                </a:gs>
                <a:gs pos="80000">
                  <a:srgbClr val="FFFFFF"/>
                </a:gs>
              </a:gsLst>
              <a:lin ang="2700000" scaled="1"/>
              <a:tileRect/>
            </a:gradFill>
            <a:ln w="6350">
              <a:solidFill>
                <a:srgbClr val="F4F4F4"/>
              </a:solidFill>
              <a:round/>
            </a:ln>
            <a:effectLst>
              <a:outerShdw blurRad="381000" dist="101600" dir="2700000" algn="tl" rotWithShape="0">
                <a:prstClr val="black">
                  <a:alpha val="10000"/>
                </a:prstClr>
              </a:outerShdw>
            </a:effectLst>
          </p:spPr>
          <p:txBody>
            <a:bodyPr wrap="square" rtlCol="0" anchor="ctr">
              <a:noAutofit/>
            </a:bodyPr>
            <a:p>
              <a:pPr lvl="0" algn="ctr">
                <a:buClrTx/>
                <a:buSzTx/>
                <a:buFontTx/>
              </a:pPr>
              <a:endParaRPr lang="de-DE" dirty="0">
                <a:sym typeface="+mn-ea"/>
              </a:endParaRPr>
            </a:p>
          </p:txBody>
        </p:sp>
        <p:pic>
          <p:nvPicPr>
            <p:cNvPr id="64" name="图片 63" descr="夹子-3"/>
            <p:cNvPicPr>
              <a:picLocks noChangeAspect="1"/>
            </p:cNvPicPr>
            <p:nvPr>
              <p:custDataLst>
                <p:tags r:id="rId22"/>
              </p:custDataLst>
            </p:nvPr>
          </p:nvPicPr>
          <p:blipFill>
            <a:blip r:embed="rId4"/>
            <a:stretch>
              <a:fillRect/>
            </a:stretch>
          </p:blipFill>
          <p:spPr>
            <a:xfrm>
              <a:off x="4976" y="2079"/>
              <a:ext cx="989" cy="3732"/>
            </a:xfrm>
            <a:prstGeom prst="rect">
              <a:avLst/>
            </a:prstGeom>
          </p:spPr>
        </p:pic>
        <p:pic>
          <p:nvPicPr>
            <p:cNvPr id="65" name="图片 64" descr="E:/设计图片素材3/stephen-meyers-rLBewYnoi6I-unsplash.jpgstephen-meyers-rLBewYnoi6I-unsplash"/>
            <p:cNvPicPr>
              <a:picLocks noChangeAspect="1"/>
            </p:cNvPicPr>
            <p:nvPr>
              <p:custDataLst>
                <p:tags r:id="rId23"/>
              </p:custDataLst>
            </p:nvPr>
          </p:nvPicPr>
          <p:blipFill>
            <a:blip r:embed="rId24" cstate="email"/>
            <a:srcRect l="5772" r="5772"/>
            <a:stretch>
              <a:fillRect/>
            </a:stretch>
          </p:blipFill>
          <p:spPr>
            <a:xfrm>
              <a:off x="4603" y="6087"/>
              <a:ext cx="10037" cy="8796"/>
            </a:xfrm>
            <a:custGeom>
              <a:avLst/>
              <a:gdLst/>
              <a:ahLst/>
              <a:cxnLst>
                <a:cxn ang="3">
                  <a:pos x="hc" y="t"/>
                </a:cxn>
                <a:cxn ang="cd2">
                  <a:pos x="l" y="vc"/>
                </a:cxn>
                <a:cxn ang="cd4">
                  <a:pos x="hc" y="b"/>
                </a:cxn>
                <a:cxn ang="0">
                  <a:pos x="r" y="vc"/>
                </a:cxn>
              </a:cxnLst>
              <a:rect l="l" t="t" r="r" b="b"/>
              <a:pathLst>
                <a:path w="4498" h="4117">
                  <a:moveTo>
                    <a:pt x="0" y="0"/>
                  </a:moveTo>
                  <a:lnTo>
                    <a:pt x="4498" y="0"/>
                  </a:lnTo>
                  <a:lnTo>
                    <a:pt x="4498" y="4117"/>
                  </a:lnTo>
                  <a:lnTo>
                    <a:pt x="0" y="4117"/>
                  </a:lnTo>
                  <a:lnTo>
                    <a:pt x="0" y="0"/>
                  </a:lnTo>
                  <a:close/>
                </a:path>
              </a:pathLst>
            </a:custGeom>
            <a:effectLst/>
          </p:spPr>
        </p:pic>
        <p:pic>
          <p:nvPicPr>
            <p:cNvPr id="66" name="图片 65" descr="夹子-3"/>
            <p:cNvPicPr>
              <a:picLocks noChangeAspect="1"/>
            </p:cNvPicPr>
            <p:nvPr>
              <p:custDataLst>
                <p:tags r:id="rId25"/>
              </p:custDataLst>
            </p:nvPr>
          </p:nvPicPr>
          <p:blipFill>
            <a:blip r:embed="rId4"/>
            <a:stretch>
              <a:fillRect/>
            </a:stretch>
          </p:blipFill>
          <p:spPr>
            <a:xfrm>
              <a:off x="12546" y="2079"/>
              <a:ext cx="989" cy="3732"/>
            </a:xfrm>
            <a:prstGeom prst="rect">
              <a:avLst/>
            </a:prstGeom>
          </p:spPr>
        </p:pic>
      </p:grpSp>
      <p:cxnSp>
        <p:nvCxnSpPr>
          <p:cNvPr id="82" name="曲线连接符 81"/>
          <p:cNvCxnSpPr/>
          <p:nvPr/>
        </p:nvCxnSpPr>
        <p:spPr>
          <a:xfrm>
            <a:off x="442595" y="3056890"/>
            <a:ext cx="11303000" cy="384175"/>
          </a:xfrm>
          <a:prstGeom prst="curvedConnector3">
            <a:avLst>
              <a:gd name="adj1" fmla="val 50006"/>
            </a:avLst>
          </a:prstGeom>
          <a:ln>
            <a:solidFill>
              <a:srgbClr val="FFC000"/>
            </a:solidFill>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创业行囊</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706880" y="1539875"/>
            <a:ext cx="3477260" cy="3377565"/>
          </a:xfrm>
          <a:prstGeom prst="rect">
            <a:avLst/>
          </a:prstGeom>
        </p:spPr>
        <p:txBody>
          <a:bodyPr wrap="square">
            <a:spAutoFit/>
          </a:bodyPr>
          <a:p>
            <a:pPr algn="l">
              <a:lnSpc>
                <a:spcPct val="170000"/>
              </a:lnSpc>
            </a:pPr>
            <a:r>
              <a:rPr lang="zh-CN" altLang="en-US" sz="2400">
                <a:solidFill>
                  <a:srgbClr val="00AEEF"/>
                </a:solidFill>
                <a:latin typeface="微软雅黑" panose="020B0503020204020204" pitchFamily="34" charset="-122"/>
                <a:ea typeface="微软雅黑" panose="020B0503020204020204" pitchFamily="34" charset="-122"/>
              </a:rPr>
              <a:t>激发大脑潜能的方法</a:t>
            </a:r>
            <a:endParaRPr lang="zh-CN" altLang="en-US" sz="2400">
              <a:solidFill>
                <a:srgbClr val="00AEEF"/>
              </a:solidFill>
              <a:latin typeface="微软雅黑" panose="020B0503020204020204" pitchFamily="34" charset="-122"/>
              <a:ea typeface="微软雅黑" panose="020B0503020204020204" pitchFamily="34" charset="-122"/>
            </a:endParaRPr>
          </a:p>
          <a:p>
            <a:pPr algn="l">
              <a:lnSpc>
                <a:spcPct val="210000"/>
              </a:lnSpc>
            </a:pP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一、心理暗示</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70000"/>
              </a:lnSpc>
            </a:pP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二、适度施压</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70000"/>
              </a:lnSpc>
            </a:pPr>
            <a:r>
              <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三、成果激励</a:t>
            </a: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70000"/>
              </a:lnSpc>
            </a:pPr>
            <a:endParaRPr lang="zh-CN" altLang="en-US" sz="24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3d man lying on his stomach and thinking with blank thought bubble isolated over white background w"/>
          <p:cNvPicPr>
            <a:picLocks noChangeAspect="1"/>
          </p:cNvPicPr>
          <p:nvPr/>
        </p:nvPicPr>
        <p:blipFill>
          <a:blip r:embed="rId1"/>
          <a:stretch>
            <a:fillRect/>
          </a:stretch>
        </p:blipFill>
        <p:spPr>
          <a:xfrm>
            <a:off x="5837555" y="2092960"/>
            <a:ext cx="2851150" cy="21386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31443" y="515261"/>
            <a:ext cx="314098" cy="462869"/>
            <a:chOff x="-17685" y="4542030"/>
            <a:chExt cx="1576508" cy="2323208"/>
          </a:xfrm>
          <a:solidFill>
            <a:srgbClr val="04898E"/>
          </a:solidFill>
        </p:grpSpPr>
        <p:sp>
          <p:nvSpPr>
            <p:cNvPr id="100"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10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107" name="文本框 106"/>
          <p:cNvSpPr txBox="1"/>
          <p:nvPr/>
        </p:nvSpPr>
        <p:spPr>
          <a:xfrm>
            <a:off x="143510" y="512445"/>
            <a:ext cx="4871720" cy="583565"/>
          </a:xfrm>
          <a:prstGeom prst="rect">
            <a:avLst/>
          </a:prstGeom>
          <a:noFill/>
        </p:spPr>
        <p:txBody>
          <a:bodyPr wrap="square">
            <a:spAutoFit/>
          </a:bodyPr>
          <a:p>
            <a:pPr marL="179705"/>
            <a:r>
              <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创新思维的培养</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0" name="文本框 109"/>
          <p:cNvSpPr txBox="1"/>
          <p:nvPr/>
        </p:nvSpPr>
        <p:spPr>
          <a:xfrm>
            <a:off x="854075" y="1329055"/>
            <a:ext cx="5793105" cy="460375"/>
          </a:xfrm>
          <a:prstGeom prst="rect">
            <a:avLst/>
          </a:prstGeom>
          <a:noFill/>
        </p:spPr>
        <p:txBody>
          <a:bodyPr wrap="square" rtlCol="0">
            <a:spAutoFit/>
          </a:bodyPr>
          <a:p>
            <a:pPr algn="l">
              <a:buClrTx/>
              <a:buSzTx/>
              <a:buFontTx/>
            </a:pPr>
            <a:r>
              <a:rPr lang="zh-CN" altLang="en-US" sz="2400" b="1">
                <a:solidFill>
                  <a:srgbClr val="92D050"/>
                </a:solidFill>
                <a:latin typeface="微软雅黑" panose="020B0503020204020204" pitchFamily="34" charset="-122"/>
                <a:ea typeface="微软雅黑" panose="020B0503020204020204" pitchFamily="34" charset="-122"/>
              </a:rPr>
              <a:t>（三）丰富知识储备，开阔发展新视野</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4075" y="2022475"/>
            <a:ext cx="6518275" cy="4354195"/>
          </a:xfrm>
          <a:prstGeom prst="rect">
            <a:avLst/>
          </a:prstGeom>
        </p:spPr>
        <p:txBody>
          <a:bodyPr wrap="square">
            <a:noAutofit/>
          </a:bodyPr>
          <a:p>
            <a:pPr>
              <a:lnSpc>
                <a:spcPct val="170000"/>
              </a:lnSpc>
            </a:pPr>
            <a:r>
              <a:rPr lang="en-US" altLang="zh-CN" sz="1600">
                <a:solidFill>
                  <a:srgbClr val="231F20"/>
                </a:solidFill>
                <a:latin typeface="方正书宋_GBK"/>
                <a:ea typeface="方正书宋_GBK"/>
              </a:rPr>
              <a:t>       </a:t>
            </a:r>
            <a:r>
              <a:rPr lang="zh-CN" altLang="en-US" sz="2000">
                <a:solidFill>
                  <a:srgbClr val="231F20"/>
                </a:solidFill>
                <a:latin typeface="微软雅黑" panose="020B0503020204020204" pitchFamily="34" charset="-122"/>
                <a:ea typeface="微软雅黑" panose="020B0503020204020204" pitchFamily="34" charset="-122"/>
              </a:rPr>
              <a:t>创新是建立在广博的知识基础之上的，我们所学的知识是对前人智慧成果的继承与整合，是形成创新思维的必要条件。同时，</a:t>
            </a:r>
            <a:r>
              <a:rPr lang="zh-CN" altLang="en-US" sz="2000" b="1">
                <a:solidFill>
                  <a:srgbClr val="231F20"/>
                </a:solidFill>
                <a:latin typeface="微软雅黑" panose="020B0503020204020204" pitchFamily="34" charset="-122"/>
                <a:ea typeface="微软雅黑" panose="020B0503020204020204" pitchFamily="34" charset="-122"/>
              </a:rPr>
              <a:t>我们还要不断关注新生事物和热点事件，站在国家未来发展的巨轮上开拓个人发展新方向</a:t>
            </a:r>
            <a:r>
              <a:rPr lang="zh-CN" altLang="en-US" sz="2000">
                <a:solidFill>
                  <a:srgbClr val="231F20"/>
                </a:solidFill>
                <a:latin typeface="微软雅黑" panose="020B0503020204020204" pitchFamily="34" charset="-122"/>
                <a:ea typeface="微软雅黑" panose="020B0503020204020204" pitchFamily="34" charset="-122"/>
              </a:rPr>
              <a:t>，发扬创新的精神，不断开拓新领域，打开新局面，实现新发展，与时俱进，积极进取，不断研究新情况，主动解决新问题，</a:t>
            </a:r>
            <a:r>
              <a:rPr lang="zh-CN" altLang="en-US" sz="2000" b="1">
                <a:solidFill>
                  <a:srgbClr val="231F20"/>
                </a:solidFill>
                <a:latin typeface="微软雅黑" panose="020B0503020204020204" pitchFamily="34" charset="-122"/>
                <a:ea typeface="微软雅黑" panose="020B0503020204020204" pitchFamily="34" charset="-122"/>
              </a:rPr>
              <a:t>善于总结新经验、新方法，稳扎稳打，一步一个脚印。</a:t>
            </a:r>
            <a:endParaRPr lang="zh-CN" altLang="en-US" sz="2000" b="1">
              <a:solidFill>
                <a:srgbClr val="231F20"/>
              </a:solidFill>
              <a:latin typeface="微软雅黑" panose="020B0503020204020204" pitchFamily="34" charset="-122"/>
              <a:ea typeface="微软雅黑" panose="020B0503020204020204" pitchFamily="34" charset="-122"/>
            </a:endParaRPr>
          </a:p>
        </p:txBody>
      </p:sp>
      <p:grpSp>
        <p:nvGrpSpPr>
          <p:cNvPr id="57" name="组合 56"/>
          <p:cNvGrpSpPr/>
          <p:nvPr>
            <p:custDataLst>
              <p:tags r:id="rId1"/>
            </p:custDataLst>
          </p:nvPr>
        </p:nvGrpSpPr>
        <p:grpSpPr>
          <a:xfrm rot="0">
            <a:off x="7968833" y="2795209"/>
            <a:ext cx="3440115" cy="2835221"/>
            <a:chOff x="2102" y="3422"/>
            <a:chExt cx="14996" cy="12358"/>
          </a:xfrm>
        </p:grpSpPr>
        <p:sp>
          <p:nvSpPr>
            <p:cNvPr id="58" name="任意多边形: 形状 2678"/>
            <p:cNvSpPr/>
            <p:nvPr>
              <p:custDataLst>
                <p:tags r:id="rId2"/>
              </p:custDataLst>
            </p:nvPr>
          </p:nvSpPr>
          <p:spPr>
            <a:xfrm>
              <a:off x="2102" y="3422"/>
              <a:ext cx="14997" cy="12359"/>
            </a:xfrm>
            <a:custGeom>
              <a:avLst/>
              <a:gdLst>
                <a:gd name="connsiteX0" fmla="*/ 1242647 w 3819074"/>
                <a:gd name="connsiteY0" fmla="*/ 3146242 h 3146477"/>
                <a:gd name="connsiteX1" fmla="*/ 920417 w 3819074"/>
                <a:gd name="connsiteY1" fmla="*/ 3039753 h 3146477"/>
                <a:gd name="connsiteX2" fmla="*/ 789924 w 3819074"/>
                <a:gd name="connsiteY2" fmla="*/ 2482445 h 3146477"/>
                <a:gd name="connsiteX3" fmla="*/ 746204 w 3819074"/>
                <a:gd name="connsiteY3" fmla="*/ 1937806 h 3146477"/>
                <a:gd name="connsiteX4" fmla="*/ 392065 w 3819074"/>
                <a:gd name="connsiteY4" fmla="*/ 1430885 h 3146477"/>
                <a:gd name="connsiteX5" fmla="*/ 82788 w 3819074"/>
                <a:gd name="connsiteY5" fmla="*/ 430760 h 3146477"/>
                <a:gd name="connsiteX6" fmla="*/ 884602 w 3819074"/>
                <a:gd name="connsiteY6" fmla="*/ 272550 h 3146477"/>
                <a:gd name="connsiteX7" fmla="*/ 1425051 w 3819074"/>
                <a:gd name="connsiteY7" fmla="*/ 288933 h 3146477"/>
                <a:gd name="connsiteX8" fmla="*/ 1948926 w 3819074"/>
                <a:gd name="connsiteY8" fmla="*/ 134438 h 3146477"/>
                <a:gd name="connsiteX9" fmla="*/ 2838942 w 3819074"/>
                <a:gd name="connsiteY9" fmla="*/ 109292 h 3146477"/>
                <a:gd name="connsiteX10" fmla="*/ 2859802 w 3819074"/>
                <a:gd name="connsiteY10" fmla="*/ 123008 h 3146477"/>
                <a:gd name="connsiteX11" fmla="*/ 3817445 w 3819074"/>
                <a:gd name="connsiteY11" fmla="*/ 1236575 h 3146477"/>
                <a:gd name="connsiteX12" fmla="*/ 3633803 w 3819074"/>
                <a:gd name="connsiteY12" fmla="*/ 1774262 h 3146477"/>
                <a:gd name="connsiteX13" fmla="*/ 3345672 w 3819074"/>
                <a:gd name="connsiteY13" fmla="*/ 2532071 h 3146477"/>
                <a:gd name="connsiteX14" fmla="*/ 3285760 w 3819074"/>
                <a:gd name="connsiteY14" fmla="*/ 2638655 h 3146477"/>
                <a:gd name="connsiteX15" fmla="*/ 2827893 w 3819074"/>
                <a:gd name="connsiteY15" fmla="*/ 2609318 h 3146477"/>
                <a:gd name="connsiteX16" fmla="*/ 2312686 w 3819074"/>
                <a:gd name="connsiteY16" fmla="*/ 2568647 h 3146477"/>
                <a:gd name="connsiteX17" fmla="*/ 1865011 w 3819074"/>
                <a:gd name="connsiteY17" fmla="*/ 2849444 h 3146477"/>
                <a:gd name="connsiteX18" fmla="*/ 1242647 w 3819074"/>
                <a:gd name="connsiteY18" fmla="*/ 3146242 h 3146477"/>
                <a:gd name="connsiteX19" fmla="*/ 529034 w 3819074"/>
                <a:gd name="connsiteY19" fmla="*/ 254548 h 3146477"/>
                <a:gd name="connsiteX20" fmla="*/ 90884 w 3819074"/>
                <a:gd name="connsiteY20" fmla="*/ 436189 h 3146477"/>
                <a:gd name="connsiteX21" fmla="*/ 399685 w 3819074"/>
                <a:gd name="connsiteY21" fmla="*/ 1424885 h 3146477"/>
                <a:gd name="connsiteX22" fmla="*/ 754872 w 3819074"/>
                <a:gd name="connsiteY22" fmla="*/ 1933424 h 3146477"/>
                <a:gd name="connsiteX23" fmla="*/ 799639 w 3819074"/>
                <a:gd name="connsiteY23" fmla="*/ 2483493 h 3146477"/>
                <a:gd name="connsiteX24" fmla="*/ 925846 w 3819074"/>
                <a:gd name="connsiteY24" fmla="*/ 3031752 h 3146477"/>
                <a:gd name="connsiteX25" fmla="*/ 1859867 w 3819074"/>
                <a:gd name="connsiteY25" fmla="*/ 2841728 h 3146477"/>
                <a:gd name="connsiteX26" fmla="*/ 2308876 w 3819074"/>
                <a:gd name="connsiteY26" fmla="*/ 2559979 h 3146477"/>
                <a:gd name="connsiteX27" fmla="*/ 2830370 w 3819074"/>
                <a:gd name="connsiteY27" fmla="*/ 2600079 h 3146477"/>
                <a:gd name="connsiteX28" fmla="*/ 3280616 w 3819074"/>
                <a:gd name="connsiteY28" fmla="*/ 2630845 h 3146477"/>
                <a:gd name="connsiteX29" fmla="*/ 3336433 w 3819074"/>
                <a:gd name="connsiteY29" fmla="*/ 2530832 h 3146477"/>
                <a:gd name="connsiteX30" fmla="*/ 3625707 w 3819074"/>
                <a:gd name="connsiteY30" fmla="*/ 1769594 h 3146477"/>
                <a:gd name="connsiteX31" fmla="*/ 3808206 w 3819074"/>
                <a:gd name="connsiteY31" fmla="*/ 1237337 h 3146477"/>
                <a:gd name="connsiteX32" fmla="*/ 2855706 w 3819074"/>
                <a:gd name="connsiteY32" fmla="*/ 131199 h 3146477"/>
                <a:gd name="connsiteX33" fmla="*/ 2834751 w 3819074"/>
                <a:gd name="connsiteY33" fmla="*/ 117483 h 3146477"/>
                <a:gd name="connsiteX34" fmla="*/ 1953212 w 3819074"/>
                <a:gd name="connsiteY34" fmla="*/ 143486 h 3146477"/>
                <a:gd name="connsiteX35" fmla="*/ 1427147 w 3819074"/>
                <a:gd name="connsiteY35" fmla="*/ 298553 h 3146477"/>
                <a:gd name="connsiteX36" fmla="*/ 884221 w 3819074"/>
                <a:gd name="connsiteY36" fmla="*/ 282170 h 3146477"/>
                <a:gd name="connsiteX37" fmla="*/ 529034 w 3819074"/>
                <a:gd name="connsiteY37" fmla="*/ 254548 h 3146477"/>
                <a:gd name="connsiteX38" fmla="*/ 1241981 w 3819074"/>
                <a:gd name="connsiteY38" fmla="*/ 2764386 h 3146477"/>
                <a:gd name="connsiteX39" fmla="*/ 1241981 w 3819074"/>
                <a:gd name="connsiteY39" fmla="*/ 2764386 h 3146477"/>
                <a:gd name="connsiteX40" fmla="*/ 1157589 w 3819074"/>
                <a:gd name="connsiteY40" fmla="*/ 2737906 h 3146477"/>
                <a:gd name="connsiteX41" fmla="*/ 1155303 w 3819074"/>
                <a:gd name="connsiteY41" fmla="*/ 2736667 h 3146477"/>
                <a:gd name="connsiteX42" fmla="*/ 1155303 w 3819074"/>
                <a:gd name="connsiteY42" fmla="*/ 2734096 h 3146477"/>
                <a:gd name="connsiteX43" fmla="*/ 1169305 w 3819074"/>
                <a:gd name="connsiteY43" fmla="*/ 2523117 h 3146477"/>
                <a:gd name="connsiteX44" fmla="*/ 1085009 w 3819074"/>
                <a:gd name="connsiteY44" fmla="*/ 1762355 h 3146477"/>
                <a:gd name="connsiteX45" fmla="*/ 690197 w 3819074"/>
                <a:gd name="connsiteY45" fmla="*/ 1193618 h 3146477"/>
                <a:gd name="connsiteX46" fmla="*/ 402447 w 3819074"/>
                <a:gd name="connsiteY46" fmla="*/ 777947 h 3146477"/>
                <a:gd name="connsiteX47" fmla="*/ 399113 w 3819074"/>
                <a:gd name="connsiteY47" fmla="*/ 643263 h 3146477"/>
                <a:gd name="connsiteX48" fmla="*/ 399970 w 3819074"/>
                <a:gd name="connsiteY48" fmla="*/ 642025 h 3146477"/>
                <a:gd name="connsiteX49" fmla="*/ 401304 w 3819074"/>
                <a:gd name="connsiteY49" fmla="*/ 641453 h 3146477"/>
                <a:gd name="connsiteX50" fmla="*/ 530368 w 3819074"/>
                <a:gd name="connsiteY50" fmla="*/ 626213 h 3146477"/>
                <a:gd name="connsiteX51" fmla="*/ 841645 w 3819074"/>
                <a:gd name="connsiteY51" fmla="*/ 651264 h 3146477"/>
                <a:gd name="connsiteX52" fmla="*/ 1255315 w 3819074"/>
                <a:gd name="connsiteY52" fmla="*/ 682220 h 3146477"/>
                <a:gd name="connsiteX53" fmla="*/ 1485249 w 3819074"/>
                <a:gd name="connsiteY53" fmla="*/ 665742 h 3146477"/>
                <a:gd name="connsiteX54" fmla="*/ 2082086 w 3819074"/>
                <a:gd name="connsiteY54" fmla="*/ 492101 h 3146477"/>
                <a:gd name="connsiteX55" fmla="*/ 2483183 w 3819074"/>
                <a:gd name="connsiteY55" fmla="*/ 381516 h 3146477"/>
                <a:gd name="connsiteX56" fmla="*/ 2630630 w 3819074"/>
                <a:gd name="connsiteY56" fmla="*/ 428665 h 3146477"/>
                <a:gd name="connsiteX57" fmla="*/ 2651681 w 3819074"/>
                <a:gd name="connsiteY57" fmla="*/ 441905 h 3146477"/>
                <a:gd name="connsiteX58" fmla="*/ 3437683 w 3819074"/>
                <a:gd name="connsiteY58" fmla="*/ 1267246 h 3146477"/>
                <a:gd name="connsiteX59" fmla="*/ 3301381 w 3819074"/>
                <a:gd name="connsiteY59" fmla="*/ 1588238 h 3146477"/>
                <a:gd name="connsiteX60" fmla="*/ 3010202 w 3819074"/>
                <a:gd name="connsiteY60" fmla="*/ 2256798 h 3146477"/>
                <a:gd name="connsiteX61" fmla="*/ 3008963 w 3819074"/>
                <a:gd name="connsiteY61" fmla="*/ 2261275 h 3146477"/>
                <a:gd name="connsiteX62" fmla="*/ 3004487 w 3819074"/>
                <a:gd name="connsiteY62" fmla="*/ 2260227 h 3146477"/>
                <a:gd name="connsiteX63" fmla="*/ 2920762 w 3819074"/>
                <a:gd name="connsiteY63" fmla="*/ 2239844 h 3146477"/>
                <a:gd name="connsiteX64" fmla="*/ 2919809 w 3819074"/>
                <a:gd name="connsiteY64" fmla="*/ 2239844 h 3146477"/>
                <a:gd name="connsiteX65" fmla="*/ 2451465 w 3819074"/>
                <a:gd name="connsiteY65" fmla="*/ 2162882 h 3146477"/>
                <a:gd name="connsiteX66" fmla="*/ 2156190 w 3819074"/>
                <a:gd name="connsiteY66" fmla="*/ 2221746 h 3146477"/>
                <a:gd name="connsiteX67" fmla="*/ 1641173 w 3819074"/>
                <a:gd name="connsiteY67" fmla="*/ 2541786 h 3146477"/>
                <a:gd name="connsiteX68" fmla="*/ 1241981 w 3819074"/>
                <a:gd name="connsiteY68" fmla="*/ 2764386 h 3146477"/>
                <a:gd name="connsiteX69" fmla="*/ 1164447 w 3819074"/>
                <a:gd name="connsiteY69" fmla="*/ 2730857 h 3146477"/>
                <a:gd name="connsiteX70" fmla="*/ 1241885 w 3819074"/>
                <a:gd name="connsiteY70" fmla="*/ 2754861 h 3146477"/>
                <a:gd name="connsiteX71" fmla="*/ 1241885 w 3819074"/>
                <a:gd name="connsiteY71" fmla="*/ 2754861 h 3146477"/>
                <a:gd name="connsiteX72" fmla="*/ 1635458 w 3819074"/>
                <a:gd name="connsiteY72" fmla="*/ 2533880 h 3146477"/>
                <a:gd name="connsiteX73" fmla="*/ 2152190 w 3819074"/>
                <a:gd name="connsiteY73" fmla="*/ 2212697 h 3146477"/>
                <a:gd name="connsiteX74" fmla="*/ 2451656 w 3819074"/>
                <a:gd name="connsiteY74" fmla="*/ 2153071 h 3146477"/>
                <a:gd name="connsiteX75" fmla="*/ 2922191 w 3819074"/>
                <a:gd name="connsiteY75" fmla="*/ 2230319 h 3146477"/>
                <a:gd name="connsiteX76" fmla="*/ 2923238 w 3819074"/>
                <a:gd name="connsiteY76" fmla="*/ 2230319 h 3146477"/>
                <a:gd name="connsiteX77" fmla="*/ 3002296 w 3819074"/>
                <a:gd name="connsiteY77" fmla="*/ 2249369 h 3146477"/>
                <a:gd name="connsiteX78" fmla="*/ 3293189 w 3819074"/>
                <a:gd name="connsiteY78" fmla="*/ 1582619 h 3146477"/>
                <a:gd name="connsiteX79" fmla="*/ 3428444 w 3819074"/>
                <a:gd name="connsiteY79" fmla="*/ 1267055 h 3146477"/>
                <a:gd name="connsiteX80" fmla="*/ 2646537 w 3819074"/>
                <a:gd name="connsiteY80" fmla="*/ 448953 h 3146477"/>
                <a:gd name="connsiteX81" fmla="*/ 2625582 w 3819074"/>
                <a:gd name="connsiteY81" fmla="*/ 435237 h 3146477"/>
                <a:gd name="connsiteX82" fmla="*/ 2483374 w 3819074"/>
                <a:gd name="connsiteY82" fmla="*/ 389707 h 3146477"/>
                <a:gd name="connsiteX83" fmla="*/ 2085705 w 3819074"/>
                <a:gd name="connsiteY83" fmla="*/ 499626 h 3146477"/>
                <a:gd name="connsiteX84" fmla="*/ 1486868 w 3819074"/>
                <a:gd name="connsiteY84" fmla="*/ 673743 h 3146477"/>
                <a:gd name="connsiteX85" fmla="*/ 1255506 w 3819074"/>
                <a:gd name="connsiteY85" fmla="*/ 690793 h 3146477"/>
                <a:gd name="connsiteX86" fmla="*/ 840788 w 3819074"/>
                <a:gd name="connsiteY86" fmla="*/ 659837 h 3146477"/>
                <a:gd name="connsiteX87" fmla="*/ 530558 w 3819074"/>
                <a:gd name="connsiteY87" fmla="*/ 634786 h 3146477"/>
                <a:gd name="connsiteX88" fmla="*/ 406733 w 3819074"/>
                <a:gd name="connsiteY88" fmla="*/ 648788 h 3146477"/>
                <a:gd name="connsiteX89" fmla="*/ 411686 w 3819074"/>
                <a:gd name="connsiteY89" fmla="*/ 773279 h 3146477"/>
                <a:gd name="connsiteX90" fmla="*/ 698103 w 3819074"/>
                <a:gd name="connsiteY90" fmla="*/ 1186664 h 3146477"/>
                <a:gd name="connsiteX91" fmla="*/ 1093390 w 3819074"/>
                <a:gd name="connsiteY91" fmla="*/ 1757021 h 3146477"/>
                <a:gd name="connsiteX92" fmla="*/ 1179115 w 3819074"/>
                <a:gd name="connsiteY92" fmla="*/ 2523117 h 3146477"/>
                <a:gd name="connsiteX93" fmla="*/ 1164161 w 3819074"/>
                <a:gd name="connsiteY93" fmla="*/ 2730857 h 3146477"/>
                <a:gd name="connsiteX94" fmla="*/ 1566783 w 3819074"/>
                <a:gd name="connsiteY94" fmla="*/ 2126115 h 3146477"/>
                <a:gd name="connsiteX95" fmla="*/ 1566211 w 3819074"/>
                <a:gd name="connsiteY95" fmla="*/ 2117638 h 3146477"/>
                <a:gd name="connsiteX96" fmla="*/ 1423336 w 3819074"/>
                <a:gd name="connsiteY96" fmla="*/ 1587000 h 3146477"/>
                <a:gd name="connsiteX97" fmla="*/ 1074626 w 3819074"/>
                <a:gd name="connsiteY97" fmla="*/ 1064649 h 3146477"/>
                <a:gd name="connsiteX98" fmla="*/ 1068054 w 3819074"/>
                <a:gd name="connsiteY98" fmla="*/ 1056267 h 3146477"/>
                <a:gd name="connsiteX99" fmla="*/ 1078722 w 3819074"/>
                <a:gd name="connsiteY99" fmla="*/ 1056934 h 3146477"/>
                <a:gd name="connsiteX100" fmla="*/ 1255982 w 3819074"/>
                <a:gd name="connsiteY100" fmla="*/ 1063220 h 3146477"/>
                <a:gd name="connsiteX101" fmla="*/ 1546018 w 3819074"/>
                <a:gd name="connsiteY101" fmla="*/ 1041503 h 3146477"/>
                <a:gd name="connsiteX102" fmla="*/ 2215531 w 3819074"/>
                <a:gd name="connsiteY102" fmla="*/ 848813 h 3146477"/>
                <a:gd name="connsiteX103" fmla="*/ 2452132 w 3819074"/>
                <a:gd name="connsiteY103" fmla="*/ 768136 h 3146477"/>
                <a:gd name="connsiteX104" fmla="*/ 2454132 w 3819074"/>
                <a:gd name="connsiteY104" fmla="*/ 767660 h 3146477"/>
                <a:gd name="connsiteX105" fmla="*/ 2455942 w 3819074"/>
                <a:gd name="connsiteY105" fmla="*/ 768803 h 3146477"/>
                <a:gd name="connsiteX106" fmla="*/ 3046492 w 3819074"/>
                <a:gd name="connsiteY106" fmla="*/ 1255149 h 3146477"/>
                <a:gd name="connsiteX107" fmla="*/ 3047444 w 3819074"/>
                <a:gd name="connsiteY107" fmla="*/ 1257245 h 3146477"/>
                <a:gd name="connsiteX108" fmla="*/ 3046397 w 3819074"/>
                <a:gd name="connsiteY108" fmla="*/ 1259245 h 3146477"/>
                <a:gd name="connsiteX109" fmla="*/ 2969149 w 3819074"/>
                <a:gd name="connsiteY109" fmla="*/ 1402120 h 3146477"/>
                <a:gd name="connsiteX110" fmla="*/ 2764742 w 3819074"/>
                <a:gd name="connsiteY110" fmla="*/ 1809980 h 3146477"/>
                <a:gd name="connsiteX111" fmla="*/ 2763218 w 3819074"/>
                <a:gd name="connsiteY111" fmla="*/ 1813505 h 3146477"/>
                <a:gd name="connsiteX112" fmla="*/ 2759504 w 3819074"/>
                <a:gd name="connsiteY112" fmla="*/ 1812743 h 3146477"/>
                <a:gd name="connsiteX113" fmla="*/ 2451656 w 3819074"/>
                <a:gd name="connsiteY113" fmla="*/ 1781596 h 3146477"/>
                <a:gd name="connsiteX114" fmla="*/ 1999313 w 3819074"/>
                <a:gd name="connsiteY114" fmla="*/ 1874179 h 3146477"/>
                <a:gd name="connsiteX115" fmla="*/ 1573641 w 3819074"/>
                <a:gd name="connsiteY115" fmla="*/ 2121257 h 3146477"/>
                <a:gd name="connsiteX116" fmla="*/ 1087961 w 3819074"/>
                <a:gd name="connsiteY116" fmla="*/ 1067126 h 3146477"/>
                <a:gd name="connsiteX117" fmla="*/ 1430861 w 3819074"/>
                <a:gd name="connsiteY117" fmla="*/ 1582619 h 3146477"/>
                <a:gd name="connsiteX118" fmla="*/ 1574593 w 3819074"/>
                <a:gd name="connsiteY118" fmla="*/ 2108684 h 3146477"/>
                <a:gd name="connsiteX119" fmla="*/ 1994932 w 3819074"/>
                <a:gd name="connsiteY119" fmla="*/ 1865416 h 3146477"/>
                <a:gd name="connsiteX120" fmla="*/ 2451179 w 3819074"/>
                <a:gd name="connsiteY120" fmla="*/ 1772071 h 3146477"/>
                <a:gd name="connsiteX121" fmla="*/ 2756932 w 3819074"/>
                <a:gd name="connsiteY121" fmla="*/ 1802741 h 3146477"/>
                <a:gd name="connsiteX122" fmla="*/ 2960195 w 3819074"/>
                <a:gd name="connsiteY122" fmla="*/ 1397643 h 3146477"/>
                <a:gd name="connsiteX123" fmla="*/ 3036395 w 3819074"/>
                <a:gd name="connsiteY123" fmla="*/ 1257054 h 3146477"/>
                <a:gd name="connsiteX124" fmla="*/ 2451560 w 3819074"/>
                <a:gd name="connsiteY124" fmla="*/ 777947 h 3146477"/>
                <a:gd name="connsiteX125" fmla="*/ 2218388 w 3819074"/>
                <a:gd name="connsiteY125" fmla="*/ 857576 h 3146477"/>
                <a:gd name="connsiteX126" fmla="*/ 1546781 w 3819074"/>
                <a:gd name="connsiteY126" fmla="*/ 1050933 h 3146477"/>
                <a:gd name="connsiteX127" fmla="*/ 1255220 w 3819074"/>
                <a:gd name="connsiteY127" fmla="*/ 1072745 h 3146477"/>
                <a:gd name="connsiteX128" fmla="*/ 1087961 w 3819074"/>
                <a:gd name="connsiteY128" fmla="*/ 1067126 h 3146477"/>
                <a:gd name="connsiteX129" fmla="*/ 1241981 w 3819074"/>
                <a:gd name="connsiteY129" fmla="*/ 2954886 h 3146477"/>
                <a:gd name="connsiteX130" fmla="*/ 1025096 w 3819074"/>
                <a:gd name="connsiteY130" fmla="*/ 2880400 h 3146477"/>
                <a:gd name="connsiteX131" fmla="*/ 979662 w 3819074"/>
                <a:gd name="connsiteY131" fmla="*/ 2502733 h 3146477"/>
                <a:gd name="connsiteX132" fmla="*/ 915559 w 3819074"/>
                <a:gd name="connsiteY132" fmla="*/ 1850081 h 3146477"/>
                <a:gd name="connsiteX133" fmla="*/ 541417 w 3819074"/>
                <a:gd name="connsiteY133" fmla="*/ 1312204 h 3146477"/>
                <a:gd name="connsiteX134" fmla="*/ 241855 w 3819074"/>
                <a:gd name="connsiteY134" fmla="*/ 535249 h 3146477"/>
                <a:gd name="connsiteX135" fmla="*/ 530082 w 3819074"/>
                <a:gd name="connsiteY135" fmla="*/ 435713 h 3146477"/>
                <a:gd name="connsiteX136" fmla="*/ 862790 w 3819074"/>
                <a:gd name="connsiteY136" fmla="*/ 462002 h 3146477"/>
                <a:gd name="connsiteX137" fmla="*/ 1255030 w 3819074"/>
                <a:gd name="connsiteY137" fmla="*/ 491720 h 3146477"/>
                <a:gd name="connsiteX138" fmla="*/ 1455055 w 3819074"/>
                <a:gd name="connsiteY138" fmla="*/ 477242 h 3146477"/>
                <a:gd name="connsiteX139" fmla="*/ 2015601 w 3819074"/>
                <a:gd name="connsiteY139" fmla="*/ 313127 h 3146477"/>
                <a:gd name="connsiteX140" fmla="*/ 2483088 w 3819074"/>
                <a:gd name="connsiteY140" fmla="*/ 190635 h 3146477"/>
                <a:gd name="connsiteX141" fmla="*/ 2734834 w 3819074"/>
                <a:gd name="connsiteY141" fmla="*/ 268835 h 3146477"/>
                <a:gd name="connsiteX142" fmla="*/ 2755789 w 3819074"/>
                <a:gd name="connsiteY142" fmla="*/ 282551 h 3146477"/>
                <a:gd name="connsiteX143" fmla="*/ 3361674 w 3819074"/>
                <a:gd name="connsiteY143" fmla="*/ 735084 h 3146477"/>
                <a:gd name="connsiteX144" fmla="*/ 3627612 w 3819074"/>
                <a:gd name="connsiteY144" fmla="*/ 1251911 h 3146477"/>
                <a:gd name="connsiteX145" fmla="*/ 3467592 w 3819074"/>
                <a:gd name="connsiteY145" fmla="*/ 1681202 h 3146477"/>
                <a:gd name="connsiteX146" fmla="*/ 3161649 w 3819074"/>
                <a:gd name="connsiteY146" fmla="*/ 2474445 h 3146477"/>
                <a:gd name="connsiteX147" fmla="*/ 3160982 w 3819074"/>
                <a:gd name="connsiteY147" fmla="*/ 2478540 h 3146477"/>
                <a:gd name="connsiteX148" fmla="*/ 3156506 w 3819074"/>
                <a:gd name="connsiteY148" fmla="*/ 2478540 h 3146477"/>
                <a:gd name="connsiteX149" fmla="*/ 2873518 w 3819074"/>
                <a:gd name="connsiteY149" fmla="*/ 2424533 h 3146477"/>
                <a:gd name="connsiteX150" fmla="*/ 2451084 w 3819074"/>
                <a:gd name="connsiteY150" fmla="*/ 2353191 h 3146477"/>
                <a:gd name="connsiteX151" fmla="*/ 2233914 w 3819074"/>
                <a:gd name="connsiteY151" fmla="*/ 2395196 h 3146477"/>
                <a:gd name="connsiteX152" fmla="*/ 1752711 w 3819074"/>
                <a:gd name="connsiteY152" fmla="*/ 2695615 h 3146477"/>
                <a:gd name="connsiteX153" fmla="*/ 1241314 w 3819074"/>
                <a:gd name="connsiteY153" fmla="*/ 2954981 h 3146477"/>
                <a:gd name="connsiteX154" fmla="*/ 1241314 w 3819074"/>
                <a:gd name="connsiteY154" fmla="*/ 2954981 h 3146477"/>
                <a:gd name="connsiteX155" fmla="*/ 530368 w 3819074"/>
                <a:gd name="connsiteY155" fmla="*/ 445238 h 3146477"/>
                <a:gd name="connsiteX156" fmla="*/ 250047 w 3819074"/>
                <a:gd name="connsiteY156" fmla="*/ 540488 h 3146477"/>
                <a:gd name="connsiteX157" fmla="*/ 548560 w 3819074"/>
                <a:gd name="connsiteY157" fmla="*/ 1306298 h 3146477"/>
                <a:gd name="connsiteX158" fmla="*/ 923750 w 3819074"/>
                <a:gd name="connsiteY158" fmla="*/ 1845699 h 3146477"/>
                <a:gd name="connsiteX159" fmla="*/ 988806 w 3819074"/>
                <a:gd name="connsiteY159" fmla="*/ 2503781 h 3146477"/>
                <a:gd name="connsiteX160" fmla="*/ 1029954 w 3819074"/>
                <a:gd name="connsiteY160" fmla="*/ 2872399 h 3146477"/>
                <a:gd name="connsiteX161" fmla="*/ 1241695 w 3819074"/>
                <a:gd name="connsiteY161" fmla="*/ 2945361 h 3146477"/>
                <a:gd name="connsiteX162" fmla="*/ 1241695 w 3819074"/>
                <a:gd name="connsiteY162" fmla="*/ 2945361 h 3146477"/>
                <a:gd name="connsiteX163" fmla="*/ 1747472 w 3819074"/>
                <a:gd name="connsiteY163" fmla="*/ 2688186 h 3146477"/>
                <a:gd name="connsiteX164" fmla="*/ 2230295 w 3819074"/>
                <a:gd name="connsiteY164" fmla="*/ 2386719 h 3146477"/>
                <a:gd name="connsiteX165" fmla="*/ 2451465 w 3819074"/>
                <a:gd name="connsiteY165" fmla="*/ 2343952 h 3146477"/>
                <a:gd name="connsiteX166" fmla="*/ 2876090 w 3819074"/>
                <a:gd name="connsiteY166" fmla="*/ 2415580 h 3146477"/>
                <a:gd name="connsiteX167" fmla="*/ 3152886 w 3819074"/>
                <a:gd name="connsiteY167" fmla="*/ 2469301 h 3146477"/>
                <a:gd name="connsiteX168" fmla="*/ 3459305 w 3819074"/>
                <a:gd name="connsiteY168" fmla="*/ 1677011 h 3146477"/>
                <a:gd name="connsiteX169" fmla="*/ 3618087 w 3819074"/>
                <a:gd name="connsiteY169" fmla="*/ 1253054 h 3146477"/>
                <a:gd name="connsiteX170" fmla="*/ 3355102 w 3819074"/>
                <a:gd name="connsiteY170" fmla="*/ 742228 h 3146477"/>
                <a:gd name="connsiteX171" fmla="*/ 2750741 w 3819074"/>
                <a:gd name="connsiteY171" fmla="*/ 291029 h 3146477"/>
                <a:gd name="connsiteX172" fmla="*/ 2729786 w 3819074"/>
                <a:gd name="connsiteY172" fmla="*/ 277217 h 3146477"/>
                <a:gd name="connsiteX173" fmla="*/ 2483183 w 3819074"/>
                <a:gd name="connsiteY173" fmla="*/ 200541 h 3146477"/>
                <a:gd name="connsiteX174" fmla="*/ 2019030 w 3819074"/>
                <a:gd name="connsiteY174" fmla="*/ 322461 h 3146477"/>
                <a:gd name="connsiteX175" fmla="*/ 1457055 w 3819074"/>
                <a:gd name="connsiteY175" fmla="*/ 486958 h 3146477"/>
                <a:gd name="connsiteX176" fmla="*/ 1255792 w 3819074"/>
                <a:gd name="connsiteY176" fmla="*/ 501626 h 3146477"/>
                <a:gd name="connsiteX177" fmla="*/ 862600 w 3819074"/>
                <a:gd name="connsiteY177" fmla="*/ 471908 h 3146477"/>
                <a:gd name="connsiteX178" fmla="*/ 530368 w 3819074"/>
                <a:gd name="connsiteY178" fmla="*/ 445238 h 3146477"/>
                <a:gd name="connsiteX179" fmla="*/ 1362281 w 3819074"/>
                <a:gd name="connsiteY179" fmla="*/ 2505210 h 3146477"/>
                <a:gd name="connsiteX180" fmla="*/ 1363329 w 3819074"/>
                <a:gd name="connsiteY180" fmla="*/ 2495114 h 3146477"/>
                <a:gd name="connsiteX181" fmla="*/ 1253506 w 3819074"/>
                <a:gd name="connsiteY181" fmla="*/ 1674725 h 3146477"/>
                <a:gd name="connsiteX182" fmla="*/ 839168 w 3819074"/>
                <a:gd name="connsiteY182" fmla="*/ 1074650 h 3146477"/>
                <a:gd name="connsiteX183" fmla="*/ 654097 w 3819074"/>
                <a:gd name="connsiteY183" fmla="*/ 830715 h 3146477"/>
                <a:gd name="connsiteX184" fmla="*/ 648287 w 3819074"/>
                <a:gd name="connsiteY184" fmla="*/ 822333 h 3146477"/>
                <a:gd name="connsiteX185" fmla="*/ 658479 w 3819074"/>
                <a:gd name="connsiteY185" fmla="*/ 823190 h 3146477"/>
                <a:gd name="connsiteX186" fmla="*/ 819832 w 3819074"/>
                <a:gd name="connsiteY186" fmla="*/ 840240 h 3146477"/>
                <a:gd name="connsiteX187" fmla="*/ 1255315 w 3819074"/>
                <a:gd name="connsiteY187" fmla="*/ 872435 h 3146477"/>
                <a:gd name="connsiteX188" fmla="*/ 1515348 w 3819074"/>
                <a:gd name="connsiteY188" fmla="*/ 853385 h 3146477"/>
                <a:gd name="connsiteX189" fmla="*/ 2148475 w 3819074"/>
                <a:gd name="connsiteY189" fmla="*/ 670219 h 3146477"/>
                <a:gd name="connsiteX190" fmla="*/ 2483183 w 3819074"/>
                <a:gd name="connsiteY190" fmla="*/ 571635 h 3146477"/>
                <a:gd name="connsiteX191" fmla="*/ 2526236 w 3819074"/>
                <a:gd name="connsiteY191" fmla="*/ 587637 h 3146477"/>
                <a:gd name="connsiteX192" fmla="*/ 2547191 w 3819074"/>
                <a:gd name="connsiteY192" fmla="*/ 601353 h 3146477"/>
                <a:gd name="connsiteX193" fmla="*/ 3092498 w 3819074"/>
                <a:gd name="connsiteY193" fmla="*/ 1004641 h 3146477"/>
                <a:gd name="connsiteX194" fmla="*/ 3246707 w 3819074"/>
                <a:gd name="connsiteY194" fmla="*/ 1271341 h 3146477"/>
                <a:gd name="connsiteX195" fmla="*/ 3246707 w 3819074"/>
                <a:gd name="connsiteY195" fmla="*/ 1272199 h 3146477"/>
                <a:gd name="connsiteX196" fmla="*/ 3246707 w 3819074"/>
                <a:gd name="connsiteY196" fmla="*/ 1273056 h 3146477"/>
                <a:gd name="connsiteX197" fmla="*/ 3135265 w 3819074"/>
                <a:gd name="connsiteY197" fmla="*/ 1495370 h 3146477"/>
                <a:gd name="connsiteX198" fmla="*/ 2882281 w 3819074"/>
                <a:gd name="connsiteY198" fmla="*/ 2029913 h 3146477"/>
                <a:gd name="connsiteX199" fmla="*/ 2880852 w 3819074"/>
                <a:gd name="connsiteY199" fmla="*/ 2034008 h 3146477"/>
                <a:gd name="connsiteX200" fmla="*/ 2876661 w 3819074"/>
                <a:gd name="connsiteY200" fmla="*/ 2032961 h 3146477"/>
                <a:gd name="connsiteX201" fmla="*/ 2451560 w 3819074"/>
                <a:gd name="connsiteY201" fmla="*/ 1972286 h 3146477"/>
                <a:gd name="connsiteX202" fmla="*/ 2077609 w 3819074"/>
                <a:gd name="connsiteY202" fmla="*/ 2048486 h 3146477"/>
                <a:gd name="connsiteX203" fmla="*/ 1528778 w 3819074"/>
                <a:gd name="connsiteY203" fmla="*/ 2388243 h 3146477"/>
                <a:gd name="connsiteX204" fmla="*/ 1370759 w 3819074"/>
                <a:gd name="connsiteY204" fmla="*/ 2500257 h 3146477"/>
                <a:gd name="connsiteX205" fmla="*/ 667813 w 3819074"/>
                <a:gd name="connsiteY205" fmla="*/ 833954 h 3146477"/>
                <a:gd name="connsiteX206" fmla="*/ 846598 w 3819074"/>
                <a:gd name="connsiteY206" fmla="*/ 1068935 h 3146477"/>
                <a:gd name="connsiteX207" fmla="*/ 1261983 w 3819074"/>
                <a:gd name="connsiteY207" fmla="*/ 1670344 h 3146477"/>
                <a:gd name="connsiteX208" fmla="*/ 1373806 w 3819074"/>
                <a:gd name="connsiteY208" fmla="*/ 2485970 h 3146477"/>
                <a:gd name="connsiteX209" fmla="*/ 1523063 w 3819074"/>
                <a:gd name="connsiteY209" fmla="*/ 2379861 h 3146477"/>
                <a:gd name="connsiteX210" fmla="*/ 2073608 w 3819074"/>
                <a:gd name="connsiteY210" fmla="*/ 2039057 h 3146477"/>
                <a:gd name="connsiteX211" fmla="*/ 2451465 w 3819074"/>
                <a:gd name="connsiteY211" fmla="*/ 1962857 h 3146477"/>
                <a:gd name="connsiteX212" fmla="*/ 2874566 w 3819074"/>
                <a:gd name="connsiteY212" fmla="*/ 2022864 h 3146477"/>
                <a:gd name="connsiteX213" fmla="*/ 3126788 w 3819074"/>
                <a:gd name="connsiteY213" fmla="*/ 1490798 h 3146477"/>
                <a:gd name="connsiteX214" fmla="*/ 3237182 w 3819074"/>
                <a:gd name="connsiteY214" fmla="*/ 1271723 h 3146477"/>
                <a:gd name="connsiteX215" fmla="*/ 3085735 w 3819074"/>
                <a:gd name="connsiteY215" fmla="*/ 1011881 h 3146477"/>
                <a:gd name="connsiteX216" fmla="*/ 2541953 w 3819074"/>
                <a:gd name="connsiteY216" fmla="*/ 609830 h 3146477"/>
                <a:gd name="connsiteX217" fmla="*/ 2520998 w 3819074"/>
                <a:gd name="connsiteY217" fmla="*/ 596019 h 3146477"/>
                <a:gd name="connsiteX218" fmla="*/ 2482898 w 3819074"/>
                <a:gd name="connsiteY218" fmla="*/ 581636 h 3146477"/>
                <a:gd name="connsiteX219" fmla="*/ 2151523 w 3819074"/>
                <a:gd name="connsiteY219" fmla="*/ 679648 h 3146477"/>
                <a:gd name="connsiteX220" fmla="*/ 1516491 w 3819074"/>
                <a:gd name="connsiteY220" fmla="*/ 863290 h 3146477"/>
                <a:gd name="connsiteX221" fmla="*/ 1255030 w 3819074"/>
                <a:gd name="connsiteY221" fmla="*/ 882340 h 3146477"/>
                <a:gd name="connsiteX222" fmla="*/ 818785 w 3819074"/>
                <a:gd name="connsiteY222" fmla="*/ 850146 h 3146477"/>
                <a:gd name="connsiteX223" fmla="*/ 667813 w 3819074"/>
                <a:gd name="connsiteY223" fmla="*/ 833954 h 3146477"/>
                <a:gd name="connsiteX224" fmla="*/ 1709277 w 3819074"/>
                <a:gd name="connsiteY224" fmla="*/ 1809218 h 3146477"/>
                <a:gd name="connsiteX225" fmla="*/ 1707753 w 3819074"/>
                <a:gd name="connsiteY225" fmla="*/ 1803218 h 3146477"/>
                <a:gd name="connsiteX226" fmla="*/ 1591739 w 3819074"/>
                <a:gd name="connsiteY226" fmla="*/ 1499275 h 3146477"/>
                <a:gd name="connsiteX227" fmla="*/ 1446197 w 3819074"/>
                <a:gd name="connsiteY227" fmla="*/ 1252673 h 3146477"/>
                <a:gd name="connsiteX228" fmla="*/ 1441815 w 3819074"/>
                <a:gd name="connsiteY228" fmla="*/ 1246005 h 3146477"/>
                <a:gd name="connsiteX229" fmla="*/ 1449721 w 3819074"/>
                <a:gd name="connsiteY229" fmla="*/ 1245338 h 3146477"/>
                <a:gd name="connsiteX230" fmla="*/ 1575546 w 3819074"/>
                <a:gd name="connsiteY230" fmla="*/ 1229622 h 3146477"/>
                <a:gd name="connsiteX231" fmla="*/ 2281253 w 3819074"/>
                <a:gd name="connsiteY231" fmla="*/ 1027406 h 3146477"/>
                <a:gd name="connsiteX232" fmla="*/ 2421366 w 3819074"/>
                <a:gd name="connsiteY232" fmla="*/ 976638 h 3146477"/>
                <a:gd name="connsiteX233" fmla="*/ 2423557 w 3819074"/>
                <a:gd name="connsiteY233" fmla="*/ 975876 h 3146477"/>
                <a:gd name="connsiteX234" fmla="*/ 2425462 w 3819074"/>
                <a:gd name="connsiteY234" fmla="*/ 977210 h 3146477"/>
                <a:gd name="connsiteX235" fmla="*/ 2819987 w 3819074"/>
                <a:gd name="connsiteY235" fmla="*/ 1270961 h 3146477"/>
                <a:gd name="connsiteX236" fmla="*/ 2822559 w 3819074"/>
                <a:gd name="connsiteY236" fmla="*/ 1273532 h 3146477"/>
                <a:gd name="connsiteX237" fmla="*/ 2820749 w 3819074"/>
                <a:gd name="connsiteY237" fmla="*/ 1276676 h 3146477"/>
                <a:gd name="connsiteX238" fmla="*/ 2802652 w 3819074"/>
                <a:gd name="connsiteY238" fmla="*/ 1309156 h 3146477"/>
                <a:gd name="connsiteX239" fmla="*/ 2648918 w 3819074"/>
                <a:gd name="connsiteY239" fmla="*/ 1599954 h 3146477"/>
                <a:gd name="connsiteX240" fmla="*/ 2647490 w 3819074"/>
                <a:gd name="connsiteY240" fmla="*/ 1603002 h 3146477"/>
                <a:gd name="connsiteX241" fmla="*/ 2644061 w 3819074"/>
                <a:gd name="connsiteY241" fmla="*/ 1603002 h 3146477"/>
                <a:gd name="connsiteX242" fmla="*/ 2451656 w 3819074"/>
                <a:gd name="connsiteY242" fmla="*/ 1591096 h 3146477"/>
                <a:gd name="connsiteX243" fmla="*/ 1920922 w 3819074"/>
                <a:gd name="connsiteY243" fmla="*/ 1700538 h 3146477"/>
                <a:gd name="connsiteX244" fmla="*/ 1714897 w 3819074"/>
                <a:gd name="connsiteY244" fmla="*/ 1806075 h 3146477"/>
                <a:gd name="connsiteX245" fmla="*/ 1458484 w 3819074"/>
                <a:gd name="connsiteY245" fmla="*/ 1254101 h 3146477"/>
                <a:gd name="connsiteX246" fmla="*/ 1600216 w 3819074"/>
                <a:gd name="connsiteY246" fmla="*/ 1494893 h 3146477"/>
                <a:gd name="connsiteX247" fmla="*/ 1715373 w 3819074"/>
                <a:gd name="connsiteY247" fmla="*/ 1794740 h 3146477"/>
                <a:gd name="connsiteX248" fmla="*/ 1916827 w 3819074"/>
                <a:gd name="connsiteY248" fmla="*/ 1691870 h 3146477"/>
                <a:gd name="connsiteX249" fmla="*/ 2451465 w 3819074"/>
                <a:gd name="connsiteY249" fmla="*/ 1581571 h 3146477"/>
                <a:gd name="connsiteX250" fmla="*/ 2641965 w 3819074"/>
                <a:gd name="connsiteY250" fmla="*/ 1592715 h 3146477"/>
                <a:gd name="connsiteX251" fmla="*/ 2794365 w 3819074"/>
                <a:gd name="connsiteY251" fmla="*/ 1304489 h 3146477"/>
                <a:gd name="connsiteX252" fmla="*/ 2810653 w 3819074"/>
                <a:gd name="connsiteY252" fmla="*/ 1275152 h 3146477"/>
                <a:gd name="connsiteX253" fmla="*/ 2422223 w 3819074"/>
                <a:gd name="connsiteY253" fmla="*/ 986449 h 3146477"/>
                <a:gd name="connsiteX254" fmla="*/ 2284682 w 3819074"/>
                <a:gd name="connsiteY254" fmla="*/ 1036264 h 3146477"/>
                <a:gd name="connsiteX255" fmla="*/ 1576975 w 3819074"/>
                <a:gd name="connsiteY255" fmla="*/ 1239052 h 3146477"/>
                <a:gd name="connsiteX256" fmla="*/ 1458484 w 3819074"/>
                <a:gd name="connsiteY256" fmla="*/ 1254101 h 3146477"/>
                <a:gd name="connsiteX257" fmla="*/ 1241981 w 3819074"/>
                <a:gd name="connsiteY257" fmla="*/ 3050136 h 3146477"/>
                <a:gd name="connsiteX258" fmla="*/ 1241981 w 3819074"/>
                <a:gd name="connsiteY258" fmla="*/ 3050136 h 3146477"/>
                <a:gd name="connsiteX259" fmla="*/ 972899 w 3819074"/>
                <a:gd name="connsiteY259" fmla="*/ 2960029 h 3146477"/>
                <a:gd name="connsiteX260" fmla="*/ 884888 w 3819074"/>
                <a:gd name="connsiteY260" fmla="*/ 2492637 h 3146477"/>
                <a:gd name="connsiteX261" fmla="*/ 831072 w 3819074"/>
                <a:gd name="connsiteY261" fmla="*/ 1893896 h 3146477"/>
                <a:gd name="connsiteX262" fmla="*/ 466836 w 3819074"/>
                <a:gd name="connsiteY262" fmla="*/ 1371545 h 3146477"/>
                <a:gd name="connsiteX263" fmla="*/ 162417 w 3819074"/>
                <a:gd name="connsiteY263" fmla="*/ 483148 h 3146477"/>
                <a:gd name="connsiteX264" fmla="*/ 530368 w 3819074"/>
                <a:gd name="connsiteY264" fmla="*/ 340273 h 3146477"/>
                <a:gd name="connsiteX265" fmla="*/ 873839 w 3819074"/>
                <a:gd name="connsiteY265" fmla="*/ 367229 h 3146477"/>
                <a:gd name="connsiteX266" fmla="*/ 1255315 w 3819074"/>
                <a:gd name="connsiteY266" fmla="*/ 396280 h 3146477"/>
                <a:gd name="connsiteX267" fmla="*/ 1440100 w 3819074"/>
                <a:gd name="connsiteY267" fmla="*/ 382945 h 3146477"/>
                <a:gd name="connsiteX268" fmla="*/ 1982454 w 3819074"/>
                <a:gd name="connsiteY268" fmla="*/ 223687 h 3146477"/>
                <a:gd name="connsiteX269" fmla="*/ 2483183 w 3819074"/>
                <a:gd name="connsiteY269" fmla="*/ 95195 h 3146477"/>
                <a:gd name="connsiteX270" fmla="*/ 2787126 w 3819074"/>
                <a:gd name="connsiteY270" fmla="*/ 189016 h 3146477"/>
                <a:gd name="connsiteX271" fmla="*/ 2808081 w 3819074"/>
                <a:gd name="connsiteY271" fmla="*/ 202732 h 3146477"/>
                <a:gd name="connsiteX272" fmla="*/ 3722481 w 3819074"/>
                <a:gd name="connsiteY272" fmla="*/ 1244005 h 3146477"/>
                <a:gd name="connsiteX273" fmla="*/ 3551031 w 3819074"/>
                <a:gd name="connsiteY273" fmla="*/ 1727589 h 3146477"/>
                <a:gd name="connsiteX274" fmla="*/ 3251660 w 3819074"/>
                <a:gd name="connsiteY274" fmla="*/ 2518831 h 3146477"/>
                <a:gd name="connsiteX275" fmla="*/ 3160887 w 3819074"/>
                <a:gd name="connsiteY275" fmla="*/ 2573600 h 3146477"/>
                <a:gd name="connsiteX276" fmla="*/ 2851324 w 3819074"/>
                <a:gd name="connsiteY276" fmla="*/ 2516450 h 3146477"/>
                <a:gd name="connsiteX277" fmla="*/ 2451751 w 3819074"/>
                <a:gd name="connsiteY277" fmla="*/ 2447870 h 3146477"/>
                <a:gd name="connsiteX278" fmla="*/ 2273729 w 3819074"/>
                <a:gd name="connsiteY278" fmla="*/ 2481398 h 3146477"/>
                <a:gd name="connsiteX279" fmla="*/ 1809480 w 3819074"/>
                <a:gd name="connsiteY279" fmla="*/ 2772005 h 3146477"/>
                <a:gd name="connsiteX280" fmla="*/ 1241981 w 3819074"/>
                <a:gd name="connsiteY280" fmla="*/ 3050136 h 3146477"/>
                <a:gd name="connsiteX281" fmla="*/ 530368 w 3819074"/>
                <a:gd name="connsiteY281" fmla="*/ 349988 h 3146477"/>
                <a:gd name="connsiteX282" fmla="*/ 170418 w 3819074"/>
                <a:gd name="connsiteY282" fmla="*/ 488291 h 3146477"/>
                <a:gd name="connsiteX283" fmla="*/ 474075 w 3819074"/>
                <a:gd name="connsiteY283" fmla="*/ 1365639 h 3146477"/>
                <a:gd name="connsiteX284" fmla="*/ 839168 w 3819074"/>
                <a:gd name="connsiteY284" fmla="*/ 1889514 h 3146477"/>
                <a:gd name="connsiteX285" fmla="*/ 894127 w 3819074"/>
                <a:gd name="connsiteY285" fmla="*/ 2493590 h 3146477"/>
                <a:gd name="connsiteX286" fmla="*/ 977852 w 3819074"/>
                <a:gd name="connsiteY286" fmla="*/ 2952123 h 3146477"/>
                <a:gd name="connsiteX287" fmla="*/ 1241695 w 3819074"/>
                <a:gd name="connsiteY287" fmla="*/ 3040611 h 3146477"/>
                <a:gd name="connsiteX288" fmla="*/ 1241695 w 3819074"/>
                <a:gd name="connsiteY288" fmla="*/ 3040611 h 3146477"/>
                <a:gd name="connsiteX289" fmla="*/ 1803670 w 3819074"/>
                <a:gd name="connsiteY289" fmla="*/ 2764386 h 3146477"/>
                <a:gd name="connsiteX290" fmla="*/ 2269633 w 3819074"/>
                <a:gd name="connsiteY290" fmla="*/ 2472825 h 3146477"/>
                <a:gd name="connsiteX291" fmla="*/ 2451560 w 3819074"/>
                <a:gd name="connsiteY291" fmla="*/ 2438440 h 3146477"/>
                <a:gd name="connsiteX292" fmla="*/ 2853230 w 3819074"/>
                <a:gd name="connsiteY292" fmla="*/ 2507210 h 3146477"/>
                <a:gd name="connsiteX293" fmla="*/ 3160697 w 3819074"/>
                <a:gd name="connsiteY293" fmla="*/ 2563884 h 3146477"/>
                <a:gd name="connsiteX294" fmla="*/ 3242040 w 3819074"/>
                <a:gd name="connsiteY294" fmla="*/ 2517307 h 3146477"/>
                <a:gd name="connsiteX295" fmla="*/ 3542458 w 3819074"/>
                <a:gd name="connsiteY295" fmla="*/ 1722731 h 3146477"/>
                <a:gd name="connsiteX296" fmla="*/ 3713147 w 3819074"/>
                <a:gd name="connsiteY296" fmla="*/ 1244576 h 3146477"/>
                <a:gd name="connsiteX297" fmla="*/ 2802938 w 3819074"/>
                <a:gd name="connsiteY297" fmla="*/ 210447 h 3146477"/>
                <a:gd name="connsiteX298" fmla="*/ 2781983 w 3819074"/>
                <a:gd name="connsiteY298" fmla="*/ 196731 h 3146477"/>
                <a:gd name="connsiteX299" fmla="*/ 2483279 w 3819074"/>
                <a:gd name="connsiteY299" fmla="*/ 104529 h 3146477"/>
                <a:gd name="connsiteX300" fmla="*/ 1985883 w 3819074"/>
                <a:gd name="connsiteY300" fmla="*/ 232450 h 3146477"/>
                <a:gd name="connsiteX301" fmla="*/ 1441625 w 3819074"/>
                <a:gd name="connsiteY301" fmla="*/ 392184 h 3146477"/>
                <a:gd name="connsiteX302" fmla="*/ 1255411 w 3819074"/>
                <a:gd name="connsiteY302" fmla="*/ 405614 h 3146477"/>
                <a:gd name="connsiteX303" fmla="*/ 872887 w 3819074"/>
                <a:gd name="connsiteY303" fmla="*/ 376468 h 3146477"/>
                <a:gd name="connsiteX304" fmla="*/ 530368 w 3819074"/>
                <a:gd name="connsiteY304" fmla="*/ 349988 h 3146477"/>
                <a:gd name="connsiteX305" fmla="*/ 1251506 w 3819074"/>
                <a:gd name="connsiteY305" fmla="*/ 2668564 h 3146477"/>
                <a:gd name="connsiteX306" fmla="*/ 1251506 w 3819074"/>
                <a:gd name="connsiteY306" fmla="*/ 2662182 h 3146477"/>
                <a:gd name="connsiteX307" fmla="*/ 1263317 w 3819074"/>
                <a:gd name="connsiteY307" fmla="*/ 2533595 h 3146477"/>
                <a:gd name="connsiteX308" fmla="*/ 1168924 w 3819074"/>
                <a:gd name="connsiteY308" fmla="*/ 1718540 h 3146477"/>
                <a:gd name="connsiteX309" fmla="*/ 764588 w 3819074"/>
                <a:gd name="connsiteY309" fmla="*/ 1134277 h 3146477"/>
                <a:gd name="connsiteX310" fmla="*/ 531606 w 3819074"/>
                <a:gd name="connsiteY310" fmla="*/ 818904 h 3146477"/>
                <a:gd name="connsiteX311" fmla="*/ 484552 w 3819074"/>
                <a:gd name="connsiteY311" fmla="*/ 729178 h 3146477"/>
                <a:gd name="connsiteX312" fmla="*/ 482171 w 3819074"/>
                <a:gd name="connsiteY312" fmla="*/ 723082 h 3146477"/>
                <a:gd name="connsiteX313" fmla="*/ 488743 w 3819074"/>
                <a:gd name="connsiteY313" fmla="*/ 723082 h 3146477"/>
                <a:gd name="connsiteX314" fmla="*/ 530272 w 3819074"/>
                <a:gd name="connsiteY314" fmla="*/ 721939 h 3146477"/>
                <a:gd name="connsiteX315" fmla="*/ 830786 w 3819074"/>
                <a:gd name="connsiteY315" fmla="*/ 746419 h 3146477"/>
                <a:gd name="connsiteX316" fmla="*/ 1255220 w 3819074"/>
                <a:gd name="connsiteY316" fmla="*/ 777947 h 3146477"/>
                <a:gd name="connsiteX317" fmla="*/ 1500203 w 3819074"/>
                <a:gd name="connsiteY317" fmla="*/ 759849 h 3146477"/>
                <a:gd name="connsiteX318" fmla="*/ 2115137 w 3819074"/>
                <a:gd name="connsiteY318" fmla="*/ 581446 h 3146477"/>
                <a:gd name="connsiteX319" fmla="*/ 2483088 w 3819074"/>
                <a:gd name="connsiteY319" fmla="*/ 476671 h 3146477"/>
                <a:gd name="connsiteX320" fmla="*/ 2578338 w 3819074"/>
                <a:gd name="connsiteY320" fmla="*/ 508198 h 3146477"/>
                <a:gd name="connsiteX321" fmla="*/ 2599198 w 3819074"/>
                <a:gd name="connsiteY321" fmla="*/ 521914 h 3146477"/>
                <a:gd name="connsiteX322" fmla="*/ 3342624 w 3819074"/>
                <a:gd name="connsiteY322" fmla="*/ 1275152 h 3146477"/>
                <a:gd name="connsiteX323" fmla="*/ 3218132 w 3819074"/>
                <a:gd name="connsiteY323" fmla="*/ 1541852 h 3146477"/>
                <a:gd name="connsiteX324" fmla="*/ 2945336 w 3819074"/>
                <a:gd name="connsiteY324" fmla="*/ 2143260 h 3146477"/>
                <a:gd name="connsiteX325" fmla="*/ 2944003 w 3819074"/>
                <a:gd name="connsiteY325" fmla="*/ 2147546 h 3146477"/>
                <a:gd name="connsiteX326" fmla="*/ 2939621 w 3819074"/>
                <a:gd name="connsiteY326" fmla="*/ 2146499 h 3146477"/>
                <a:gd name="connsiteX327" fmla="*/ 2451370 w 3819074"/>
                <a:gd name="connsiteY327" fmla="*/ 2067441 h 3146477"/>
                <a:gd name="connsiteX328" fmla="*/ 2116566 w 3819074"/>
                <a:gd name="connsiteY328" fmla="*/ 2134688 h 3146477"/>
                <a:gd name="connsiteX329" fmla="*/ 1584785 w 3819074"/>
                <a:gd name="connsiteY329" fmla="*/ 2464633 h 3146477"/>
                <a:gd name="connsiteX330" fmla="*/ 1257316 w 3819074"/>
                <a:gd name="connsiteY330" fmla="*/ 2667230 h 3146477"/>
                <a:gd name="connsiteX331" fmla="*/ 496078 w 3819074"/>
                <a:gd name="connsiteY331" fmla="*/ 731750 h 3146477"/>
                <a:gd name="connsiteX332" fmla="*/ 539797 w 3819074"/>
                <a:gd name="connsiteY332" fmla="*/ 813951 h 3146477"/>
                <a:gd name="connsiteX333" fmla="*/ 772112 w 3819074"/>
                <a:gd name="connsiteY333" fmla="*/ 1128276 h 3146477"/>
                <a:gd name="connsiteX334" fmla="*/ 1177401 w 3819074"/>
                <a:gd name="connsiteY334" fmla="*/ 1714159 h 3146477"/>
                <a:gd name="connsiteX335" fmla="*/ 1272651 w 3819074"/>
                <a:gd name="connsiteY335" fmla="*/ 2534166 h 3146477"/>
                <a:gd name="connsiteX336" fmla="*/ 1261221 w 3819074"/>
                <a:gd name="connsiteY336" fmla="*/ 2656276 h 3146477"/>
                <a:gd name="connsiteX337" fmla="*/ 1578975 w 3819074"/>
                <a:gd name="connsiteY337" fmla="*/ 2456823 h 3146477"/>
                <a:gd name="connsiteX338" fmla="*/ 2112375 w 3819074"/>
                <a:gd name="connsiteY338" fmla="*/ 2125925 h 3146477"/>
                <a:gd name="connsiteX339" fmla="*/ 2451084 w 3819074"/>
                <a:gd name="connsiteY339" fmla="*/ 2057821 h 3146477"/>
                <a:gd name="connsiteX340" fmla="*/ 2936859 w 3819074"/>
                <a:gd name="connsiteY340" fmla="*/ 2136021 h 3146477"/>
                <a:gd name="connsiteX341" fmla="*/ 3209083 w 3819074"/>
                <a:gd name="connsiteY341" fmla="*/ 1537089 h 3146477"/>
                <a:gd name="connsiteX342" fmla="*/ 3332908 w 3819074"/>
                <a:gd name="connsiteY342" fmla="*/ 1275628 h 3146477"/>
                <a:gd name="connsiteX343" fmla="*/ 2593769 w 3819074"/>
                <a:gd name="connsiteY343" fmla="*/ 529630 h 3146477"/>
                <a:gd name="connsiteX344" fmla="*/ 2572814 w 3819074"/>
                <a:gd name="connsiteY344" fmla="*/ 515914 h 3146477"/>
                <a:gd name="connsiteX345" fmla="*/ 2482802 w 3819074"/>
                <a:gd name="connsiteY345" fmla="*/ 485910 h 3146477"/>
                <a:gd name="connsiteX346" fmla="*/ 2118281 w 3819074"/>
                <a:gd name="connsiteY346" fmla="*/ 589923 h 3146477"/>
                <a:gd name="connsiteX347" fmla="*/ 1501346 w 3819074"/>
                <a:gd name="connsiteY347" fmla="*/ 768803 h 3146477"/>
                <a:gd name="connsiteX348" fmla="*/ 1254935 w 3819074"/>
                <a:gd name="connsiteY348" fmla="*/ 786995 h 3146477"/>
                <a:gd name="connsiteX349" fmla="*/ 829453 w 3819074"/>
                <a:gd name="connsiteY349" fmla="*/ 755372 h 3146477"/>
                <a:gd name="connsiteX350" fmla="*/ 529987 w 3819074"/>
                <a:gd name="connsiteY350" fmla="*/ 730988 h 3146477"/>
                <a:gd name="connsiteX351" fmla="*/ 496078 w 3819074"/>
                <a:gd name="connsiteY351" fmla="*/ 731750 h 3146477"/>
                <a:gd name="connsiteX352" fmla="*/ 1643269 w 3819074"/>
                <a:gd name="connsiteY352" fmla="*/ 1960475 h 3146477"/>
                <a:gd name="connsiteX353" fmla="*/ 1642126 w 3819074"/>
                <a:gd name="connsiteY353" fmla="*/ 1953427 h 3146477"/>
                <a:gd name="connsiteX354" fmla="*/ 1507252 w 3819074"/>
                <a:gd name="connsiteY354" fmla="*/ 1543376 h 3146477"/>
                <a:gd name="connsiteX355" fmla="*/ 1270079 w 3819074"/>
                <a:gd name="connsiteY355" fmla="*/ 1166186 h 3146477"/>
                <a:gd name="connsiteX356" fmla="*/ 1264650 w 3819074"/>
                <a:gd name="connsiteY356" fmla="*/ 1158661 h 3146477"/>
                <a:gd name="connsiteX357" fmla="*/ 1274175 w 3819074"/>
                <a:gd name="connsiteY357" fmla="*/ 1158661 h 3146477"/>
                <a:gd name="connsiteX358" fmla="*/ 1560782 w 3819074"/>
                <a:gd name="connsiteY358" fmla="*/ 1135896 h 3146477"/>
                <a:gd name="connsiteX359" fmla="*/ 2248392 w 3819074"/>
                <a:gd name="connsiteY359" fmla="*/ 938347 h 3146477"/>
                <a:gd name="connsiteX360" fmla="*/ 2435463 w 3819074"/>
                <a:gd name="connsiteY360" fmla="*/ 871672 h 3146477"/>
                <a:gd name="connsiteX361" fmla="*/ 2437654 w 3819074"/>
                <a:gd name="connsiteY361" fmla="*/ 871006 h 3146477"/>
                <a:gd name="connsiteX362" fmla="*/ 2439559 w 3819074"/>
                <a:gd name="connsiteY362" fmla="*/ 872244 h 3146477"/>
                <a:gd name="connsiteX363" fmla="*/ 2870851 w 3819074"/>
                <a:gd name="connsiteY363" fmla="*/ 1187712 h 3146477"/>
                <a:gd name="connsiteX364" fmla="*/ 2936573 w 3819074"/>
                <a:gd name="connsiteY364" fmla="*/ 1257911 h 3146477"/>
                <a:gd name="connsiteX365" fmla="*/ 2938383 w 3819074"/>
                <a:gd name="connsiteY365" fmla="*/ 1260388 h 3146477"/>
                <a:gd name="connsiteX366" fmla="*/ 2936954 w 3819074"/>
                <a:gd name="connsiteY366" fmla="*/ 1263055 h 3146477"/>
                <a:gd name="connsiteX367" fmla="*/ 2885996 w 3819074"/>
                <a:gd name="connsiteY367" fmla="*/ 1355733 h 3146477"/>
                <a:gd name="connsiteX368" fmla="*/ 2705973 w 3819074"/>
                <a:gd name="connsiteY368" fmla="*/ 1703491 h 3146477"/>
                <a:gd name="connsiteX369" fmla="*/ 2704449 w 3819074"/>
                <a:gd name="connsiteY369" fmla="*/ 1706729 h 3146477"/>
                <a:gd name="connsiteX370" fmla="*/ 2700925 w 3819074"/>
                <a:gd name="connsiteY370" fmla="*/ 1706158 h 3146477"/>
                <a:gd name="connsiteX371" fmla="*/ 2451656 w 3819074"/>
                <a:gd name="connsiteY371" fmla="*/ 1686346 h 3146477"/>
                <a:gd name="connsiteX372" fmla="*/ 1960070 w 3819074"/>
                <a:gd name="connsiteY372" fmla="*/ 1787406 h 3146477"/>
                <a:gd name="connsiteX373" fmla="*/ 1649555 w 3819074"/>
                <a:gd name="connsiteY373" fmla="*/ 1956475 h 3146477"/>
                <a:gd name="connsiteX374" fmla="*/ 1283224 w 3819074"/>
                <a:gd name="connsiteY374" fmla="*/ 1167995 h 3146477"/>
                <a:gd name="connsiteX375" fmla="*/ 1515634 w 3819074"/>
                <a:gd name="connsiteY375" fmla="*/ 1539470 h 3146477"/>
                <a:gd name="connsiteX376" fmla="*/ 1650317 w 3819074"/>
                <a:gd name="connsiteY376" fmla="*/ 1945235 h 3146477"/>
                <a:gd name="connsiteX377" fmla="*/ 1956356 w 3819074"/>
                <a:gd name="connsiteY377" fmla="*/ 1778643 h 3146477"/>
                <a:gd name="connsiteX378" fmla="*/ 2451656 w 3819074"/>
                <a:gd name="connsiteY378" fmla="*/ 1676821 h 3146477"/>
                <a:gd name="connsiteX379" fmla="*/ 2698734 w 3819074"/>
                <a:gd name="connsiteY379" fmla="*/ 1695871 h 3146477"/>
                <a:gd name="connsiteX380" fmla="*/ 2877614 w 3819074"/>
                <a:gd name="connsiteY380" fmla="*/ 1350685 h 3146477"/>
                <a:gd name="connsiteX381" fmla="*/ 2927048 w 3819074"/>
                <a:gd name="connsiteY381" fmla="*/ 1260959 h 3146477"/>
                <a:gd name="connsiteX382" fmla="*/ 2864279 w 3819074"/>
                <a:gd name="connsiteY382" fmla="*/ 1194284 h 3146477"/>
                <a:gd name="connsiteX383" fmla="*/ 2435654 w 3819074"/>
                <a:gd name="connsiteY383" fmla="*/ 881102 h 3146477"/>
                <a:gd name="connsiteX384" fmla="*/ 2251345 w 3819074"/>
                <a:gd name="connsiteY384" fmla="*/ 946539 h 3146477"/>
                <a:gd name="connsiteX385" fmla="*/ 1561735 w 3819074"/>
                <a:gd name="connsiteY385" fmla="*/ 1144659 h 3146477"/>
                <a:gd name="connsiteX386" fmla="*/ 1283224 w 3819074"/>
                <a:gd name="connsiteY386" fmla="*/ 1167805 h 3146477"/>
                <a:gd name="connsiteX387" fmla="*/ 1241981 w 3819074"/>
                <a:gd name="connsiteY387" fmla="*/ 2859636 h 3146477"/>
                <a:gd name="connsiteX388" fmla="*/ 1241981 w 3819074"/>
                <a:gd name="connsiteY388" fmla="*/ 2859636 h 3146477"/>
                <a:gd name="connsiteX389" fmla="*/ 1077293 w 3819074"/>
                <a:gd name="connsiteY389" fmla="*/ 2800676 h 3146477"/>
                <a:gd name="connsiteX390" fmla="*/ 1074340 w 3819074"/>
                <a:gd name="connsiteY390" fmla="*/ 2512925 h 3146477"/>
                <a:gd name="connsiteX391" fmla="*/ 1000141 w 3819074"/>
                <a:gd name="connsiteY391" fmla="*/ 1806265 h 3146477"/>
                <a:gd name="connsiteX392" fmla="*/ 615902 w 3819074"/>
                <a:gd name="connsiteY392" fmla="*/ 1252958 h 3146477"/>
                <a:gd name="connsiteX393" fmla="*/ 322056 w 3819074"/>
                <a:gd name="connsiteY393" fmla="*/ 587447 h 3146477"/>
                <a:gd name="connsiteX394" fmla="*/ 530653 w 3819074"/>
                <a:gd name="connsiteY394" fmla="*/ 530963 h 3146477"/>
                <a:gd name="connsiteX395" fmla="*/ 852598 w 3819074"/>
                <a:gd name="connsiteY395" fmla="*/ 556681 h 3146477"/>
                <a:gd name="connsiteX396" fmla="*/ 1255601 w 3819074"/>
                <a:gd name="connsiteY396" fmla="*/ 586970 h 3146477"/>
                <a:gd name="connsiteX397" fmla="*/ 1470581 w 3819074"/>
                <a:gd name="connsiteY397" fmla="*/ 571254 h 3146477"/>
                <a:gd name="connsiteX398" fmla="*/ 2049224 w 3819074"/>
                <a:gd name="connsiteY398" fmla="*/ 402376 h 3146477"/>
                <a:gd name="connsiteX399" fmla="*/ 2483564 w 3819074"/>
                <a:gd name="connsiteY399" fmla="*/ 285885 h 3146477"/>
                <a:gd name="connsiteX400" fmla="*/ 2683113 w 3819074"/>
                <a:gd name="connsiteY400" fmla="*/ 348560 h 3146477"/>
                <a:gd name="connsiteX401" fmla="*/ 2704068 w 3819074"/>
                <a:gd name="connsiteY401" fmla="*/ 362276 h 3146477"/>
                <a:gd name="connsiteX402" fmla="*/ 3532743 w 3819074"/>
                <a:gd name="connsiteY402" fmla="*/ 1259531 h 3146477"/>
                <a:gd name="connsiteX403" fmla="*/ 3384534 w 3819074"/>
                <a:gd name="connsiteY403" fmla="*/ 1634720 h 3146477"/>
                <a:gd name="connsiteX404" fmla="*/ 3084020 w 3819074"/>
                <a:gd name="connsiteY404" fmla="*/ 2369955 h 3146477"/>
                <a:gd name="connsiteX405" fmla="*/ 3083068 w 3819074"/>
                <a:gd name="connsiteY405" fmla="*/ 2374527 h 3146477"/>
                <a:gd name="connsiteX406" fmla="*/ 3078496 w 3819074"/>
                <a:gd name="connsiteY406" fmla="*/ 2373670 h 3146477"/>
                <a:gd name="connsiteX407" fmla="*/ 2897521 w 3819074"/>
                <a:gd name="connsiteY407" fmla="*/ 2332141 h 3146477"/>
                <a:gd name="connsiteX408" fmla="*/ 2451846 w 3819074"/>
                <a:gd name="connsiteY408" fmla="*/ 2257846 h 3146477"/>
                <a:gd name="connsiteX409" fmla="*/ 2195433 w 3819074"/>
                <a:gd name="connsiteY409" fmla="*/ 2308233 h 3146477"/>
                <a:gd name="connsiteX410" fmla="*/ 1697466 w 3819074"/>
                <a:gd name="connsiteY410" fmla="*/ 2618462 h 3146477"/>
                <a:gd name="connsiteX411" fmla="*/ 1241981 w 3819074"/>
                <a:gd name="connsiteY411" fmla="*/ 2859636 h 3146477"/>
                <a:gd name="connsiteX412" fmla="*/ 530368 w 3819074"/>
                <a:gd name="connsiteY412" fmla="*/ 540488 h 3146477"/>
                <a:gd name="connsiteX413" fmla="*/ 329771 w 3819074"/>
                <a:gd name="connsiteY413" fmla="*/ 592685 h 3146477"/>
                <a:gd name="connsiteX414" fmla="*/ 623046 w 3819074"/>
                <a:gd name="connsiteY414" fmla="*/ 1246957 h 3146477"/>
                <a:gd name="connsiteX415" fmla="*/ 1008332 w 3819074"/>
                <a:gd name="connsiteY415" fmla="*/ 1801789 h 3146477"/>
                <a:gd name="connsiteX416" fmla="*/ 1083485 w 3819074"/>
                <a:gd name="connsiteY416" fmla="*/ 2513878 h 3146477"/>
                <a:gd name="connsiteX417" fmla="*/ 1082151 w 3819074"/>
                <a:gd name="connsiteY417" fmla="*/ 2792675 h 3146477"/>
                <a:gd name="connsiteX418" fmla="*/ 1241695 w 3819074"/>
                <a:gd name="connsiteY418" fmla="*/ 2849825 h 3146477"/>
                <a:gd name="connsiteX419" fmla="*/ 1241695 w 3819074"/>
                <a:gd name="connsiteY419" fmla="*/ 2849825 h 3146477"/>
                <a:gd name="connsiteX420" fmla="*/ 1691465 w 3819074"/>
                <a:gd name="connsiteY420" fmla="*/ 2610557 h 3146477"/>
                <a:gd name="connsiteX421" fmla="*/ 2191147 w 3819074"/>
                <a:gd name="connsiteY421" fmla="*/ 2299280 h 3146477"/>
                <a:gd name="connsiteX422" fmla="*/ 2451465 w 3819074"/>
                <a:gd name="connsiteY422" fmla="*/ 2248035 h 3146477"/>
                <a:gd name="connsiteX423" fmla="*/ 2899140 w 3819074"/>
                <a:gd name="connsiteY423" fmla="*/ 2322521 h 3146477"/>
                <a:gd name="connsiteX424" fmla="*/ 3075448 w 3819074"/>
                <a:gd name="connsiteY424" fmla="*/ 2363192 h 3146477"/>
                <a:gd name="connsiteX425" fmla="*/ 3376057 w 3819074"/>
                <a:gd name="connsiteY425" fmla="*/ 1629767 h 3146477"/>
                <a:gd name="connsiteX426" fmla="*/ 3523028 w 3819074"/>
                <a:gd name="connsiteY426" fmla="*/ 1259912 h 3146477"/>
                <a:gd name="connsiteX427" fmla="*/ 2698448 w 3819074"/>
                <a:gd name="connsiteY427" fmla="*/ 369896 h 3146477"/>
                <a:gd name="connsiteX428" fmla="*/ 2677493 w 3819074"/>
                <a:gd name="connsiteY428" fmla="*/ 356180 h 3146477"/>
                <a:gd name="connsiteX429" fmla="*/ 2483088 w 3819074"/>
                <a:gd name="connsiteY429" fmla="*/ 295029 h 3146477"/>
                <a:gd name="connsiteX430" fmla="*/ 2052082 w 3819074"/>
                <a:gd name="connsiteY430" fmla="*/ 410948 h 3146477"/>
                <a:gd name="connsiteX431" fmla="*/ 1471533 w 3819074"/>
                <a:gd name="connsiteY431" fmla="*/ 580303 h 3146477"/>
                <a:gd name="connsiteX432" fmla="*/ 1255220 w 3819074"/>
                <a:gd name="connsiteY432" fmla="*/ 596114 h 3146477"/>
                <a:gd name="connsiteX433" fmla="*/ 851170 w 3819074"/>
                <a:gd name="connsiteY433" fmla="*/ 565730 h 3146477"/>
                <a:gd name="connsiteX434" fmla="*/ 530368 w 3819074"/>
                <a:gd name="connsiteY434" fmla="*/ 540488 h 3146477"/>
                <a:gd name="connsiteX435" fmla="*/ 1472771 w 3819074"/>
                <a:gd name="connsiteY435" fmla="*/ 2310519 h 3146477"/>
                <a:gd name="connsiteX436" fmla="*/ 1472771 w 3819074"/>
                <a:gd name="connsiteY436" fmla="*/ 2300994 h 3146477"/>
                <a:gd name="connsiteX437" fmla="*/ 1337802 w 3819074"/>
                <a:gd name="connsiteY437" fmla="*/ 1631101 h 3146477"/>
                <a:gd name="connsiteX438" fmla="*/ 913463 w 3819074"/>
                <a:gd name="connsiteY438" fmla="*/ 1015881 h 3146477"/>
                <a:gd name="connsiteX439" fmla="*/ 861076 w 3819074"/>
                <a:gd name="connsiteY439" fmla="*/ 949206 h 3146477"/>
                <a:gd name="connsiteX440" fmla="*/ 854122 w 3819074"/>
                <a:gd name="connsiteY440" fmla="*/ 940348 h 3146477"/>
                <a:gd name="connsiteX441" fmla="*/ 865362 w 3819074"/>
                <a:gd name="connsiteY441" fmla="*/ 941586 h 3146477"/>
                <a:gd name="connsiteX442" fmla="*/ 1255030 w 3819074"/>
                <a:gd name="connsiteY442" fmla="*/ 967970 h 3146477"/>
                <a:gd name="connsiteX443" fmla="*/ 1530112 w 3819074"/>
                <a:gd name="connsiteY443" fmla="*/ 947491 h 3146477"/>
                <a:gd name="connsiteX444" fmla="*/ 2181431 w 3819074"/>
                <a:gd name="connsiteY444" fmla="*/ 759563 h 3146477"/>
                <a:gd name="connsiteX445" fmla="*/ 2472134 w 3819074"/>
                <a:gd name="connsiteY445" fmla="*/ 667456 h 3146477"/>
                <a:gd name="connsiteX446" fmla="*/ 2473849 w 3819074"/>
                <a:gd name="connsiteY446" fmla="*/ 667456 h 3146477"/>
                <a:gd name="connsiteX447" fmla="*/ 2494708 w 3819074"/>
                <a:gd name="connsiteY447" fmla="*/ 681077 h 3146477"/>
                <a:gd name="connsiteX448" fmla="*/ 3148219 w 3819074"/>
                <a:gd name="connsiteY448" fmla="*/ 1262102 h 3146477"/>
                <a:gd name="connsiteX449" fmla="*/ 3148219 w 3819074"/>
                <a:gd name="connsiteY449" fmla="*/ 1263626 h 3146477"/>
                <a:gd name="connsiteX450" fmla="*/ 3147647 w 3819074"/>
                <a:gd name="connsiteY450" fmla="*/ 1265055 h 3146477"/>
                <a:gd name="connsiteX451" fmla="*/ 3051540 w 3819074"/>
                <a:gd name="connsiteY451" fmla="*/ 1448126 h 3146477"/>
                <a:gd name="connsiteX452" fmla="*/ 2821607 w 3819074"/>
                <a:gd name="connsiteY452" fmla="*/ 1918280 h 3146477"/>
                <a:gd name="connsiteX453" fmla="*/ 2820178 w 3819074"/>
                <a:gd name="connsiteY453" fmla="*/ 1922090 h 3146477"/>
                <a:gd name="connsiteX454" fmla="*/ 2816177 w 3819074"/>
                <a:gd name="connsiteY454" fmla="*/ 1921232 h 3146477"/>
                <a:gd name="connsiteX455" fmla="*/ 2450798 w 3819074"/>
                <a:gd name="connsiteY455" fmla="*/ 1876655 h 3146477"/>
                <a:gd name="connsiteX456" fmla="*/ 2037604 w 3819074"/>
                <a:gd name="connsiteY456" fmla="*/ 1960761 h 3146477"/>
                <a:gd name="connsiteX457" fmla="*/ 1480010 w 3819074"/>
                <a:gd name="connsiteY457" fmla="*/ 2304614 h 3146477"/>
                <a:gd name="connsiteX458" fmla="*/ 875839 w 3819074"/>
                <a:gd name="connsiteY458" fmla="*/ 952254 h 3146477"/>
                <a:gd name="connsiteX459" fmla="*/ 921179 w 3819074"/>
                <a:gd name="connsiteY459" fmla="*/ 1009404 h 3146477"/>
                <a:gd name="connsiteX460" fmla="*/ 1346565 w 3819074"/>
                <a:gd name="connsiteY460" fmla="*/ 1626148 h 3146477"/>
                <a:gd name="connsiteX461" fmla="*/ 1482868 w 3819074"/>
                <a:gd name="connsiteY461" fmla="*/ 2291088 h 3146477"/>
                <a:gd name="connsiteX462" fmla="*/ 2034365 w 3819074"/>
                <a:gd name="connsiteY462" fmla="*/ 1951998 h 3146477"/>
                <a:gd name="connsiteX463" fmla="*/ 2451465 w 3819074"/>
                <a:gd name="connsiteY463" fmla="*/ 1867035 h 3146477"/>
                <a:gd name="connsiteX464" fmla="*/ 2814939 w 3819074"/>
                <a:gd name="connsiteY464" fmla="*/ 1910945 h 3146477"/>
                <a:gd name="connsiteX465" fmla="*/ 3043539 w 3819074"/>
                <a:gd name="connsiteY465" fmla="*/ 1444220 h 3146477"/>
                <a:gd name="connsiteX466" fmla="*/ 3138789 w 3819074"/>
                <a:gd name="connsiteY466" fmla="*/ 1263245 h 3146477"/>
                <a:gd name="connsiteX467" fmla="*/ 2489660 w 3819074"/>
                <a:gd name="connsiteY467" fmla="*/ 689269 h 3146477"/>
                <a:gd name="connsiteX468" fmla="*/ 2471658 w 3819074"/>
                <a:gd name="connsiteY468" fmla="*/ 677458 h 3146477"/>
                <a:gd name="connsiteX469" fmla="*/ 2185051 w 3819074"/>
                <a:gd name="connsiteY469" fmla="*/ 768707 h 3146477"/>
                <a:gd name="connsiteX470" fmla="*/ 1531731 w 3819074"/>
                <a:gd name="connsiteY470" fmla="*/ 957207 h 3146477"/>
                <a:gd name="connsiteX471" fmla="*/ 1255506 w 3819074"/>
                <a:gd name="connsiteY471" fmla="*/ 977781 h 3146477"/>
                <a:gd name="connsiteX472" fmla="*/ 875839 w 3819074"/>
                <a:gd name="connsiteY472" fmla="*/ 952254 h 3146477"/>
                <a:gd name="connsiteX473" fmla="*/ 1767284 w 3819074"/>
                <a:gd name="connsiteY473" fmla="*/ 1668915 h 3146477"/>
                <a:gd name="connsiteX474" fmla="*/ 1765475 w 3819074"/>
                <a:gd name="connsiteY474" fmla="*/ 1663676 h 3146477"/>
                <a:gd name="connsiteX475" fmla="*/ 1676321 w 3819074"/>
                <a:gd name="connsiteY475" fmla="*/ 1455460 h 3146477"/>
                <a:gd name="connsiteX476" fmla="*/ 1605455 w 3819074"/>
                <a:gd name="connsiteY476" fmla="*/ 1327825 h 3146477"/>
                <a:gd name="connsiteX477" fmla="*/ 1601930 w 3819074"/>
                <a:gd name="connsiteY477" fmla="*/ 1321824 h 3146477"/>
                <a:gd name="connsiteX478" fmla="*/ 1608788 w 3819074"/>
                <a:gd name="connsiteY478" fmla="*/ 1320681 h 3146477"/>
                <a:gd name="connsiteX479" fmla="*/ 2314496 w 3819074"/>
                <a:gd name="connsiteY479" fmla="*/ 1116656 h 3146477"/>
                <a:gd name="connsiteX480" fmla="*/ 2408222 w 3819074"/>
                <a:gd name="connsiteY480" fmla="*/ 1082270 h 3146477"/>
                <a:gd name="connsiteX481" fmla="*/ 2410508 w 3819074"/>
                <a:gd name="connsiteY481" fmla="*/ 1081413 h 3146477"/>
                <a:gd name="connsiteX482" fmla="*/ 2412508 w 3819074"/>
                <a:gd name="connsiteY482" fmla="*/ 1082747 h 3146477"/>
                <a:gd name="connsiteX483" fmla="*/ 2637679 w 3819074"/>
                <a:gd name="connsiteY483" fmla="*/ 1240385 h 3146477"/>
                <a:gd name="connsiteX484" fmla="*/ 2699782 w 3819074"/>
                <a:gd name="connsiteY484" fmla="*/ 1290011 h 3146477"/>
                <a:gd name="connsiteX485" fmla="*/ 2702830 w 3819074"/>
                <a:gd name="connsiteY485" fmla="*/ 1292582 h 3146477"/>
                <a:gd name="connsiteX486" fmla="*/ 2700925 w 3819074"/>
                <a:gd name="connsiteY486" fmla="*/ 1296011 h 3146477"/>
                <a:gd name="connsiteX487" fmla="*/ 2592721 w 3819074"/>
                <a:gd name="connsiteY487" fmla="*/ 1498798 h 3146477"/>
                <a:gd name="connsiteX488" fmla="*/ 2591292 w 3819074"/>
                <a:gd name="connsiteY488" fmla="*/ 1501656 h 3146477"/>
                <a:gd name="connsiteX489" fmla="*/ 2588149 w 3819074"/>
                <a:gd name="connsiteY489" fmla="*/ 1501656 h 3146477"/>
                <a:gd name="connsiteX490" fmla="*/ 2451465 w 3819074"/>
                <a:gd name="connsiteY490" fmla="*/ 1496132 h 3146477"/>
                <a:gd name="connsiteX491" fmla="*/ 1881584 w 3819074"/>
                <a:gd name="connsiteY491" fmla="*/ 1614051 h 3146477"/>
                <a:gd name="connsiteX492" fmla="*/ 1772142 w 3819074"/>
                <a:gd name="connsiteY492" fmla="*/ 1666724 h 3146477"/>
                <a:gd name="connsiteX493" fmla="*/ 1617170 w 3819074"/>
                <a:gd name="connsiteY493" fmla="*/ 1328968 h 3146477"/>
                <a:gd name="connsiteX494" fmla="*/ 1684798 w 3819074"/>
                <a:gd name="connsiteY494" fmla="*/ 1451078 h 3146477"/>
                <a:gd name="connsiteX495" fmla="*/ 1772714 w 3819074"/>
                <a:gd name="connsiteY495" fmla="*/ 1655390 h 3146477"/>
                <a:gd name="connsiteX496" fmla="*/ 1877489 w 3819074"/>
                <a:gd name="connsiteY496" fmla="*/ 1605002 h 3146477"/>
                <a:gd name="connsiteX497" fmla="*/ 2451370 w 3819074"/>
                <a:gd name="connsiteY497" fmla="*/ 1486321 h 3146477"/>
                <a:gd name="connsiteX498" fmla="*/ 2585577 w 3819074"/>
                <a:gd name="connsiteY498" fmla="*/ 1491655 h 3146477"/>
                <a:gd name="connsiteX499" fmla="*/ 2690352 w 3819074"/>
                <a:gd name="connsiteY499" fmla="*/ 1294773 h 3146477"/>
                <a:gd name="connsiteX500" fmla="*/ 2631583 w 3819074"/>
                <a:gd name="connsiteY500" fmla="*/ 1248005 h 3146477"/>
                <a:gd name="connsiteX501" fmla="*/ 2408888 w 3819074"/>
                <a:gd name="connsiteY501" fmla="*/ 1091986 h 3146477"/>
                <a:gd name="connsiteX502" fmla="*/ 2317544 w 3819074"/>
                <a:gd name="connsiteY502" fmla="*/ 1125514 h 3146477"/>
                <a:gd name="connsiteX503" fmla="*/ 1617170 w 3819074"/>
                <a:gd name="connsiteY503" fmla="*/ 1328968 h 3146477"/>
                <a:gd name="connsiteX504" fmla="*/ 1241981 w 3819074"/>
                <a:gd name="connsiteY504" fmla="*/ 3097761 h 3146477"/>
                <a:gd name="connsiteX505" fmla="*/ 1241981 w 3819074"/>
                <a:gd name="connsiteY505" fmla="*/ 3097761 h 3146477"/>
                <a:gd name="connsiteX506" fmla="*/ 946705 w 3819074"/>
                <a:gd name="connsiteY506" fmla="*/ 2999939 h 3146477"/>
                <a:gd name="connsiteX507" fmla="*/ 837454 w 3819074"/>
                <a:gd name="connsiteY507" fmla="*/ 2487589 h 3146477"/>
                <a:gd name="connsiteX508" fmla="*/ 788686 w 3819074"/>
                <a:gd name="connsiteY508" fmla="*/ 1916089 h 3146477"/>
                <a:gd name="connsiteX509" fmla="*/ 429593 w 3819074"/>
                <a:gd name="connsiteY509" fmla="*/ 1401739 h 3146477"/>
                <a:gd name="connsiteX510" fmla="*/ 122793 w 3819074"/>
                <a:gd name="connsiteY510" fmla="*/ 457526 h 3146477"/>
                <a:gd name="connsiteX511" fmla="*/ 530558 w 3819074"/>
                <a:gd name="connsiteY511" fmla="*/ 293314 h 3146477"/>
                <a:gd name="connsiteX512" fmla="*/ 879364 w 3819074"/>
                <a:gd name="connsiteY512" fmla="*/ 320556 h 3146477"/>
                <a:gd name="connsiteX513" fmla="*/ 1255506 w 3819074"/>
                <a:gd name="connsiteY513" fmla="*/ 349131 h 3146477"/>
                <a:gd name="connsiteX514" fmla="*/ 1432481 w 3819074"/>
                <a:gd name="connsiteY514" fmla="*/ 336177 h 3146477"/>
                <a:gd name="connsiteX515" fmla="*/ 1965881 w 3819074"/>
                <a:gd name="connsiteY515" fmla="*/ 179205 h 3146477"/>
                <a:gd name="connsiteX516" fmla="*/ 2483183 w 3819074"/>
                <a:gd name="connsiteY516" fmla="*/ 47760 h 3146477"/>
                <a:gd name="connsiteX517" fmla="*/ 2813224 w 3819074"/>
                <a:gd name="connsiteY517" fmla="*/ 149297 h 3146477"/>
                <a:gd name="connsiteX518" fmla="*/ 2834084 w 3819074"/>
                <a:gd name="connsiteY518" fmla="*/ 163013 h 3146477"/>
                <a:gd name="connsiteX519" fmla="*/ 3770011 w 3819074"/>
                <a:gd name="connsiteY519" fmla="*/ 1240385 h 3146477"/>
                <a:gd name="connsiteX520" fmla="*/ 3592274 w 3819074"/>
                <a:gd name="connsiteY520" fmla="*/ 1751021 h 3146477"/>
                <a:gd name="connsiteX521" fmla="*/ 3298523 w 3819074"/>
                <a:gd name="connsiteY521" fmla="*/ 2525594 h 3146477"/>
                <a:gd name="connsiteX522" fmla="*/ 3160601 w 3819074"/>
                <a:gd name="connsiteY522" fmla="*/ 2621415 h 3146477"/>
                <a:gd name="connsiteX523" fmla="*/ 2839323 w 3819074"/>
                <a:gd name="connsiteY523" fmla="*/ 2563122 h 3146477"/>
                <a:gd name="connsiteX524" fmla="*/ 2451465 w 3819074"/>
                <a:gd name="connsiteY524" fmla="*/ 2495971 h 3146477"/>
                <a:gd name="connsiteX525" fmla="*/ 2293064 w 3819074"/>
                <a:gd name="connsiteY525" fmla="*/ 2525308 h 3146477"/>
                <a:gd name="connsiteX526" fmla="*/ 1837198 w 3819074"/>
                <a:gd name="connsiteY526" fmla="*/ 2811058 h 3146477"/>
                <a:gd name="connsiteX527" fmla="*/ 1241981 w 3819074"/>
                <a:gd name="connsiteY527" fmla="*/ 3097761 h 3146477"/>
                <a:gd name="connsiteX528" fmla="*/ 530368 w 3819074"/>
                <a:gd name="connsiteY528" fmla="*/ 302363 h 3146477"/>
                <a:gd name="connsiteX529" fmla="*/ 130318 w 3819074"/>
                <a:gd name="connsiteY529" fmla="*/ 462193 h 3146477"/>
                <a:gd name="connsiteX530" fmla="*/ 436546 w 3819074"/>
                <a:gd name="connsiteY530" fmla="*/ 1395643 h 3146477"/>
                <a:gd name="connsiteX531" fmla="*/ 796687 w 3819074"/>
                <a:gd name="connsiteY531" fmla="*/ 1911803 h 3146477"/>
                <a:gd name="connsiteX532" fmla="*/ 846502 w 3819074"/>
                <a:gd name="connsiteY532" fmla="*/ 2488922 h 3146477"/>
                <a:gd name="connsiteX533" fmla="*/ 951277 w 3819074"/>
                <a:gd name="connsiteY533" fmla="*/ 2992319 h 3146477"/>
                <a:gd name="connsiteX534" fmla="*/ 1241218 w 3819074"/>
                <a:gd name="connsiteY534" fmla="*/ 3088616 h 3146477"/>
                <a:gd name="connsiteX535" fmla="*/ 1241218 w 3819074"/>
                <a:gd name="connsiteY535" fmla="*/ 3088616 h 3146477"/>
                <a:gd name="connsiteX536" fmla="*/ 1831006 w 3819074"/>
                <a:gd name="connsiteY536" fmla="*/ 2803724 h 3146477"/>
                <a:gd name="connsiteX537" fmla="*/ 2288207 w 3819074"/>
                <a:gd name="connsiteY537" fmla="*/ 2516926 h 3146477"/>
                <a:gd name="connsiteX538" fmla="*/ 2450132 w 3819074"/>
                <a:gd name="connsiteY538" fmla="*/ 2486827 h 3146477"/>
                <a:gd name="connsiteX539" fmla="*/ 2840657 w 3819074"/>
                <a:gd name="connsiteY539" fmla="*/ 2554264 h 3146477"/>
                <a:gd name="connsiteX540" fmla="*/ 3159649 w 3819074"/>
                <a:gd name="connsiteY540" fmla="*/ 2612271 h 3146477"/>
                <a:gd name="connsiteX541" fmla="*/ 3288141 w 3819074"/>
                <a:gd name="connsiteY541" fmla="*/ 2524641 h 3146477"/>
                <a:gd name="connsiteX542" fmla="*/ 3583416 w 3819074"/>
                <a:gd name="connsiteY542" fmla="*/ 1746734 h 3146477"/>
                <a:gd name="connsiteX543" fmla="*/ 3759914 w 3819074"/>
                <a:gd name="connsiteY543" fmla="*/ 1241909 h 3146477"/>
                <a:gd name="connsiteX544" fmla="*/ 2828369 w 3819074"/>
                <a:gd name="connsiteY544" fmla="*/ 171776 h 3146477"/>
                <a:gd name="connsiteX545" fmla="*/ 2807414 w 3819074"/>
                <a:gd name="connsiteY545" fmla="*/ 158059 h 3146477"/>
                <a:gd name="connsiteX546" fmla="*/ 2482612 w 3819074"/>
                <a:gd name="connsiteY546" fmla="*/ 58047 h 3146477"/>
                <a:gd name="connsiteX547" fmla="*/ 1968262 w 3819074"/>
                <a:gd name="connsiteY547" fmla="*/ 188921 h 3146477"/>
                <a:gd name="connsiteX548" fmla="*/ 1433052 w 3819074"/>
                <a:gd name="connsiteY548" fmla="*/ 346273 h 3146477"/>
                <a:gd name="connsiteX549" fmla="*/ 1254363 w 3819074"/>
                <a:gd name="connsiteY549" fmla="*/ 359132 h 3146477"/>
                <a:gd name="connsiteX550" fmla="*/ 877173 w 3819074"/>
                <a:gd name="connsiteY550" fmla="*/ 330557 h 3146477"/>
                <a:gd name="connsiteX551" fmla="*/ 530368 w 3819074"/>
                <a:gd name="connsiteY551" fmla="*/ 302363 h 3146477"/>
                <a:gd name="connsiteX552" fmla="*/ 1241981 w 3819074"/>
                <a:gd name="connsiteY552" fmla="*/ 2716761 h 3146477"/>
                <a:gd name="connsiteX553" fmla="*/ 1241981 w 3819074"/>
                <a:gd name="connsiteY553" fmla="*/ 2716761 h 3146477"/>
                <a:gd name="connsiteX554" fmla="*/ 1205023 w 3819074"/>
                <a:gd name="connsiteY554" fmla="*/ 2708093 h 3146477"/>
                <a:gd name="connsiteX555" fmla="*/ 1202071 w 3819074"/>
                <a:gd name="connsiteY555" fmla="*/ 2706854 h 3146477"/>
                <a:gd name="connsiteX556" fmla="*/ 1202071 w 3819074"/>
                <a:gd name="connsiteY556" fmla="*/ 2703521 h 3146477"/>
                <a:gd name="connsiteX557" fmla="*/ 1216358 w 3819074"/>
                <a:gd name="connsiteY557" fmla="*/ 2528165 h 3146477"/>
                <a:gd name="connsiteX558" fmla="*/ 1127014 w 3819074"/>
                <a:gd name="connsiteY558" fmla="*/ 1740448 h 3146477"/>
                <a:gd name="connsiteX559" fmla="*/ 727726 w 3819074"/>
                <a:gd name="connsiteY559" fmla="*/ 1163995 h 3146477"/>
                <a:gd name="connsiteX560" fmla="*/ 448357 w 3819074"/>
                <a:gd name="connsiteY560" fmla="*/ 763945 h 3146477"/>
                <a:gd name="connsiteX561" fmla="*/ 431403 w 3819074"/>
                <a:gd name="connsiteY561" fmla="*/ 684602 h 3146477"/>
                <a:gd name="connsiteX562" fmla="*/ 432260 w 3819074"/>
                <a:gd name="connsiteY562" fmla="*/ 682030 h 3146477"/>
                <a:gd name="connsiteX563" fmla="*/ 434927 w 3819074"/>
                <a:gd name="connsiteY563" fmla="*/ 681458 h 3146477"/>
                <a:gd name="connsiteX564" fmla="*/ 530653 w 3819074"/>
                <a:gd name="connsiteY564" fmla="*/ 673838 h 3146477"/>
                <a:gd name="connsiteX565" fmla="*/ 836406 w 3819074"/>
                <a:gd name="connsiteY565" fmla="*/ 698603 h 3146477"/>
                <a:gd name="connsiteX566" fmla="*/ 1255506 w 3819074"/>
                <a:gd name="connsiteY566" fmla="*/ 729845 h 3146477"/>
                <a:gd name="connsiteX567" fmla="*/ 1492964 w 3819074"/>
                <a:gd name="connsiteY567" fmla="*/ 712319 h 3146477"/>
                <a:gd name="connsiteX568" fmla="*/ 2098849 w 3819074"/>
                <a:gd name="connsiteY568" fmla="*/ 536297 h 3146477"/>
                <a:gd name="connsiteX569" fmla="*/ 2483374 w 3819074"/>
                <a:gd name="connsiteY569" fmla="*/ 428760 h 3146477"/>
                <a:gd name="connsiteX570" fmla="*/ 2604722 w 3819074"/>
                <a:gd name="connsiteY570" fmla="*/ 468098 h 3146477"/>
                <a:gd name="connsiteX571" fmla="*/ 2625677 w 3819074"/>
                <a:gd name="connsiteY571" fmla="*/ 481814 h 3146477"/>
                <a:gd name="connsiteX572" fmla="*/ 3390440 w 3819074"/>
                <a:gd name="connsiteY572" fmla="*/ 1271056 h 3146477"/>
                <a:gd name="connsiteX573" fmla="*/ 3259947 w 3819074"/>
                <a:gd name="connsiteY573" fmla="*/ 1564997 h 3146477"/>
                <a:gd name="connsiteX574" fmla="*/ 2978102 w 3819074"/>
                <a:gd name="connsiteY574" fmla="*/ 2200124 h 3146477"/>
                <a:gd name="connsiteX575" fmla="*/ 2976864 w 3819074"/>
                <a:gd name="connsiteY575" fmla="*/ 2204601 h 3146477"/>
                <a:gd name="connsiteX576" fmla="*/ 2972387 w 3819074"/>
                <a:gd name="connsiteY576" fmla="*/ 2203458 h 3146477"/>
                <a:gd name="connsiteX577" fmla="*/ 2932573 w 3819074"/>
                <a:gd name="connsiteY577" fmla="*/ 2193933 h 3146477"/>
                <a:gd name="connsiteX578" fmla="*/ 2931525 w 3819074"/>
                <a:gd name="connsiteY578" fmla="*/ 2193933 h 3146477"/>
                <a:gd name="connsiteX579" fmla="*/ 2451656 w 3819074"/>
                <a:gd name="connsiteY579" fmla="*/ 2115542 h 3146477"/>
                <a:gd name="connsiteX580" fmla="*/ 2136473 w 3819074"/>
                <a:gd name="connsiteY580" fmla="*/ 2178598 h 3146477"/>
                <a:gd name="connsiteX581" fmla="*/ 1613075 w 3819074"/>
                <a:gd name="connsiteY581" fmla="*/ 2503591 h 3146477"/>
                <a:gd name="connsiteX582" fmla="*/ 1241981 w 3819074"/>
                <a:gd name="connsiteY582" fmla="*/ 2716761 h 3146477"/>
                <a:gd name="connsiteX583" fmla="*/ 1211691 w 3819074"/>
                <a:gd name="connsiteY583" fmla="*/ 2700473 h 3146477"/>
                <a:gd name="connsiteX584" fmla="*/ 1241981 w 3819074"/>
                <a:gd name="connsiteY584" fmla="*/ 2707236 h 3146477"/>
                <a:gd name="connsiteX585" fmla="*/ 1607455 w 3819074"/>
                <a:gd name="connsiteY585" fmla="*/ 2495399 h 3146477"/>
                <a:gd name="connsiteX586" fmla="*/ 2132663 w 3819074"/>
                <a:gd name="connsiteY586" fmla="*/ 2169358 h 3146477"/>
                <a:gd name="connsiteX587" fmla="*/ 2451751 w 3819074"/>
                <a:gd name="connsiteY587" fmla="*/ 2105446 h 3146477"/>
                <a:gd name="connsiteX588" fmla="*/ 2933906 w 3819074"/>
                <a:gd name="connsiteY588" fmla="*/ 2184122 h 3146477"/>
                <a:gd name="connsiteX589" fmla="*/ 2934954 w 3819074"/>
                <a:gd name="connsiteY589" fmla="*/ 2184122 h 3146477"/>
                <a:gd name="connsiteX590" fmla="*/ 2970292 w 3819074"/>
                <a:gd name="connsiteY590" fmla="*/ 2192885 h 3146477"/>
                <a:gd name="connsiteX591" fmla="*/ 3251756 w 3819074"/>
                <a:gd name="connsiteY591" fmla="*/ 1560044 h 3146477"/>
                <a:gd name="connsiteX592" fmla="*/ 3381010 w 3819074"/>
                <a:gd name="connsiteY592" fmla="*/ 1271532 h 3146477"/>
                <a:gd name="connsiteX593" fmla="*/ 2620534 w 3819074"/>
                <a:gd name="connsiteY593" fmla="*/ 489530 h 3146477"/>
                <a:gd name="connsiteX594" fmla="*/ 2599579 w 3819074"/>
                <a:gd name="connsiteY594" fmla="*/ 475718 h 3146477"/>
                <a:gd name="connsiteX595" fmla="*/ 2483469 w 3819074"/>
                <a:gd name="connsiteY595" fmla="*/ 437618 h 3146477"/>
                <a:gd name="connsiteX596" fmla="*/ 2102469 w 3819074"/>
                <a:gd name="connsiteY596" fmla="*/ 544584 h 3146477"/>
                <a:gd name="connsiteX597" fmla="*/ 1494679 w 3819074"/>
                <a:gd name="connsiteY597" fmla="*/ 721082 h 3146477"/>
                <a:gd name="connsiteX598" fmla="*/ 1255697 w 3819074"/>
                <a:gd name="connsiteY598" fmla="*/ 738704 h 3146477"/>
                <a:gd name="connsiteX599" fmla="*/ 835549 w 3819074"/>
                <a:gd name="connsiteY599" fmla="*/ 707462 h 3146477"/>
                <a:gd name="connsiteX600" fmla="*/ 530749 w 3819074"/>
                <a:gd name="connsiteY600" fmla="*/ 682697 h 3146477"/>
                <a:gd name="connsiteX601" fmla="*/ 439690 w 3819074"/>
                <a:gd name="connsiteY601" fmla="*/ 689555 h 3146477"/>
                <a:gd name="connsiteX602" fmla="*/ 457216 w 3819074"/>
                <a:gd name="connsiteY602" fmla="*/ 759468 h 3146477"/>
                <a:gd name="connsiteX603" fmla="*/ 735251 w 3819074"/>
                <a:gd name="connsiteY603" fmla="*/ 1157327 h 3146477"/>
                <a:gd name="connsiteX604" fmla="*/ 1135301 w 3819074"/>
                <a:gd name="connsiteY604" fmla="*/ 1735399 h 3146477"/>
                <a:gd name="connsiteX605" fmla="*/ 1225693 w 3819074"/>
                <a:gd name="connsiteY605" fmla="*/ 2528451 h 3146477"/>
                <a:gd name="connsiteX606" fmla="*/ 1211405 w 3819074"/>
                <a:gd name="connsiteY606" fmla="*/ 2700473 h 3146477"/>
                <a:gd name="connsiteX607" fmla="*/ 1606407 w 3819074"/>
                <a:gd name="connsiteY607" fmla="*/ 2041343 h 3146477"/>
                <a:gd name="connsiteX608" fmla="*/ 1605550 w 3819074"/>
                <a:gd name="connsiteY608" fmla="*/ 2033627 h 3146477"/>
                <a:gd name="connsiteX609" fmla="*/ 1465247 w 3819074"/>
                <a:gd name="connsiteY609" fmla="*/ 1565092 h 3146477"/>
                <a:gd name="connsiteX610" fmla="*/ 1174925 w 3819074"/>
                <a:gd name="connsiteY610" fmla="*/ 1117418 h 3146477"/>
                <a:gd name="connsiteX611" fmla="*/ 1168924 w 3819074"/>
                <a:gd name="connsiteY611" fmla="*/ 1109512 h 3146477"/>
                <a:gd name="connsiteX612" fmla="*/ 1178449 w 3819074"/>
                <a:gd name="connsiteY612" fmla="*/ 1109512 h 3146477"/>
                <a:gd name="connsiteX613" fmla="*/ 1552877 w 3819074"/>
                <a:gd name="connsiteY613" fmla="*/ 1088462 h 3146477"/>
                <a:gd name="connsiteX614" fmla="*/ 2231533 w 3819074"/>
                <a:gd name="connsiteY614" fmla="*/ 893389 h 3146477"/>
                <a:gd name="connsiteX615" fmla="*/ 2443178 w 3819074"/>
                <a:gd name="connsiteY615" fmla="*/ 819856 h 3146477"/>
                <a:gd name="connsiteX616" fmla="*/ 2445274 w 3819074"/>
                <a:gd name="connsiteY616" fmla="*/ 819285 h 3146477"/>
                <a:gd name="connsiteX617" fmla="*/ 2447083 w 3819074"/>
                <a:gd name="connsiteY617" fmla="*/ 820428 h 3146477"/>
                <a:gd name="connsiteX618" fmla="*/ 2992771 w 3819074"/>
                <a:gd name="connsiteY618" fmla="*/ 1254197 h 3146477"/>
                <a:gd name="connsiteX619" fmla="*/ 2994199 w 3819074"/>
                <a:gd name="connsiteY619" fmla="*/ 1256482 h 3146477"/>
                <a:gd name="connsiteX620" fmla="*/ 2992961 w 3819074"/>
                <a:gd name="connsiteY620" fmla="*/ 1258864 h 3146477"/>
                <a:gd name="connsiteX621" fmla="*/ 2927620 w 3819074"/>
                <a:gd name="connsiteY621" fmla="*/ 1378403 h 3146477"/>
                <a:gd name="connsiteX622" fmla="*/ 2733691 w 3819074"/>
                <a:gd name="connsiteY622" fmla="*/ 1756164 h 3146477"/>
                <a:gd name="connsiteX623" fmla="*/ 2732167 w 3819074"/>
                <a:gd name="connsiteY623" fmla="*/ 1759593 h 3146477"/>
                <a:gd name="connsiteX624" fmla="*/ 2728547 w 3819074"/>
                <a:gd name="connsiteY624" fmla="*/ 1758926 h 3146477"/>
                <a:gd name="connsiteX625" fmla="*/ 2451656 w 3819074"/>
                <a:gd name="connsiteY625" fmla="*/ 1733971 h 3146477"/>
                <a:gd name="connsiteX626" fmla="*/ 1979787 w 3819074"/>
                <a:gd name="connsiteY626" fmla="*/ 1830745 h 3146477"/>
                <a:gd name="connsiteX627" fmla="*/ 1612598 w 3819074"/>
                <a:gd name="connsiteY627" fmla="*/ 2037342 h 3146477"/>
                <a:gd name="connsiteX628" fmla="*/ 1188450 w 3819074"/>
                <a:gd name="connsiteY628" fmla="*/ 1119418 h 3146477"/>
                <a:gd name="connsiteX629" fmla="*/ 1474200 w 3819074"/>
                <a:gd name="connsiteY629" fmla="*/ 1560711 h 3146477"/>
                <a:gd name="connsiteX630" fmla="*/ 1613456 w 3819074"/>
                <a:gd name="connsiteY630" fmla="*/ 2024864 h 3146477"/>
                <a:gd name="connsiteX631" fmla="*/ 1975406 w 3819074"/>
                <a:gd name="connsiteY631" fmla="*/ 1822077 h 3146477"/>
                <a:gd name="connsiteX632" fmla="*/ 2451656 w 3819074"/>
                <a:gd name="connsiteY632" fmla="*/ 1724446 h 3146477"/>
                <a:gd name="connsiteX633" fmla="*/ 2726642 w 3819074"/>
                <a:gd name="connsiteY633" fmla="*/ 1748925 h 3146477"/>
                <a:gd name="connsiteX634" fmla="*/ 2919142 w 3819074"/>
                <a:gd name="connsiteY634" fmla="*/ 1374497 h 3146477"/>
                <a:gd name="connsiteX635" fmla="*/ 2983436 w 3819074"/>
                <a:gd name="connsiteY635" fmla="*/ 1256864 h 3146477"/>
                <a:gd name="connsiteX636" fmla="*/ 2443940 w 3819074"/>
                <a:gd name="connsiteY636" fmla="*/ 829572 h 3146477"/>
                <a:gd name="connsiteX637" fmla="*/ 2235057 w 3819074"/>
                <a:gd name="connsiteY637" fmla="*/ 902343 h 3146477"/>
                <a:gd name="connsiteX638" fmla="*/ 1554686 w 3819074"/>
                <a:gd name="connsiteY638" fmla="*/ 1097987 h 3146477"/>
                <a:gd name="connsiteX639" fmla="*/ 1255506 w 3819074"/>
                <a:gd name="connsiteY639" fmla="*/ 1120370 h 3146477"/>
                <a:gd name="connsiteX640" fmla="*/ 1188164 w 3819074"/>
                <a:gd name="connsiteY640" fmla="*/ 1119418 h 3146477"/>
                <a:gd name="connsiteX641" fmla="*/ 1241981 w 3819074"/>
                <a:gd name="connsiteY641" fmla="*/ 2907261 h 3146477"/>
                <a:gd name="connsiteX642" fmla="*/ 1241981 w 3819074"/>
                <a:gd name="connsiteY642" fmla="*/ 2907261 h 3146477"/>
                <a:gd name="connsiteX643" fmla="*/ 1051481 w 3819074"/>
                <a:gd name="connsiteY643" fmla="*/ 2840586 h 3146477"/>
                <a:gd name="connsiteX644" fmla="*/ 1027287 w 3819074"/>
                <a:gd name="connsiteY644" fmla="*/ 2507972 h 3146477"/>
                <a:gd name="connsiteX645" fmla="*/ 958135 w 3819074"/>
                <a:gd name="connsiteY645" fmla="*/ 1828268 h 3146477"/>
                <a:gd name="connsiteX646" fmla="*/ 579040 w 3819074"/>
                <a:gd name="connsiteY646" fmla="*/ 1282772 h 3146477"/>
                <a:gd name="connsiteX647" fmla="*/ 273669 w 3819074"/>
                <a:gd name="connsiteY647" fmla="*/ 840526 h 3146477"/>
                <a:gd name="connsiteX648" fmla="*/ 281956 w 3819074"/>
                <a:gd name="connsiteY648" fmla="*/ 561348 h 3146477"/>
                <a:gd name="connsiteX649" fmla="*/ 530368 w 3819074"/>
                <a:gd name="connsiteY649" fmla="*/ 483338 h 3146477"/>
                <a:gd name="connsiteX650" fmla="*/ 857551 w 3819074"/>
                <a:gd name="connsiteY650" fmla="*/ 509341 h 3146477"/>
                <a:gd name="connsiteX651" fmla="*/ 1255315 w 3819074"/>
                <a:gd name="connsiteY651" fmla="*/ 539345 h 3146477"/>
                <a:gd name="connsiteX652" fmla="*/ 1462675 w 3819074"/>
                <a:gd name="connsiteY652" fmla="*/ 524201 h 3146477"/>
                <a:gd name="connsiteX653" fmla="*/ 2032270 w 3819074"/>
                <a:gd name="connsiteY653" fmla="*/ 357799 h 3146477"/>
                <a:gd name="connsiteX654" fmla="*/ 2483183 w 3819074"/>
                <a:gd name="connsiteY654" fmla="*/ 238260 h 3146477"/>
                <a:gd name="connsiteX655" fmla="*/ 2708831 w 3819074"/>
                <a:gd name="connsiteY655" fmla="*/ 308745 h 3146477"/>
                <a:gd name="connsiteX656" fmla="*/ 2729786 w 3819074"/>
                <a:gd name="connsiteY656" fmla="*/ 322366 h 3146477"/>
                <a:gd name="connsiteX657" fmla="*/ 3580082 w 3819074"/>
                <a:gd name="connsiteY657" fmla="*/ 1255816 h 3146477"/>
                <a:gd name="connsiteX658" fmla="*/ 3426063 w 3819074"/>
                <a:gd name="connsiteY658" fmla="*/ 1658152 h 3146477"/>
                <a:gd name="connsiteX659" fmla="*/ 3121930 w 3819074"/>
                <a:gd name="connsiteY659" fmla="*/ 2423962 h 3146477"/>
                <a:gd name="connsiteX660" fmla="*/ 3121073 w 3819074"/>
                <a:gd name="connsiteY660" fmla="*/ 2428439 h 3146477"/>
                <a:gd name="connsiteX661" fmla="*/ 3116596 w 3819074"/>
                <a:gd name="connsiteY661" fmla="*/ 2427867 h 3146477"/>
                <a:gd name="connsiteX662" fmla="*/ 2885329 w 3819074"/>
                <a:gd name="connsiteY662" fmla="*/ 2378337 h 3146477"/>
                <a:gd name="connsiteX663" fmla="*/ 2451465 w 3819074"/>
                <a:gd name="connsiteY663" fmla="*/ 2305566 h 3146477"/>
                <a:gd name="connsiteX664" fmla="*/ 2214674 w 3819074"/>
                <a:gd name="connsiteY664" fmla="*/ 2351762 h 3146477"/>
                <a:gd name="connsiteX665" fmla="*/ 1725089 w 3819074"/>
                <a:gd name="connsiteY665" fmla="*/ 2657134 h 3146477"/>
                <a:gd name="connsiteX666" fmla="*/ 1241981 w 3819074"/>
                <a:gd name="connsiteY666" fmla="*/ 2907261 h 3146477"/>
                <a:gd name="connsiteX667" fmla="*/ 530368 w 3819074"/>
                <a:gd name="connsiteY667" fmla="*/ 492863 h 3146477"/>
                <a:gd name="connsiteX668" fmla="*/ 289957 w 3819074"/>
                <a:gd name="connsiteY668" fmla="*/ 566587 h 3146477"/>
                <a:gd name="connsiteX669" fmla="*/ 282337 w 3819074"/>
                <a:gd name="connsiteY669" fmla="*/ 836621 h 3146477"/>
                <a:gd name="connsiteX670" fmla="*/ 585899 w 3819074"/>
                <a:gd name="connsiteY670" fmla="*/ 1276676 h 3146477"/>
                <a:gd name="connsiteX671" fmla="*/ 966041 w 3819074"/>
                <a:gd name="connsiteY671" fmla="*/ 1823791 h 3146477"/>
                <a:gd name="connsiteX672" fmla="*/ 1036145 w 3819074"/>
                <a:gd name="connsiteY672" fmla="*/ 2508830 h 3146477"/>
                <a:gd name="connsiteX673" fmla="*/ 1056052 w 3819074"/>
                <a:gd name="connsiteY673" fmla="*/ 2832680 h 3146477"/>
                <a:gd name="connsiteX674" fmla="*/ 1241695 w 3819074"/>
                <a:gd name="connsiteY674" fmla="*/ 2897831 h 3146477"/>
                <a:gd name="connsiteX675" fmla="*/ 1241695 w 3819074"/>
                <a:gd name="connsiteY675" fmla="*/ 2897831 h 3146477"/>
                <a:gd name="connsiteX676" fmla="*/ 1719373 w 3819074"/>
                <a:gd name="connsiteY676" fmla="*/ 2649419 h 3146477"/>
                <a:gd name="connsiteX677" fmla="*/ 2210768 w 3819074"/>
                <a:gd name="connsiteY677" fmla="*/ 2343095 h 3146477"/>
                <a:gd name="connsiteX678" fmla="*/ 2451465 w 3819074"/>
                <a:gd name="connsiteY678" fmla="*/ 2296041 h 3146477"/>
                <a:gd name="connsiteX679" fmla="*/ 2887615 w 3819074"/>
                <a:gd name="connsiteY679" fmla="*/ 2369098 h 3146477"/>
                <a:gd name="connsiteX680" fmla="*/ 3113357 w 3819074"/>
                <a:gd name="connsiteY680" fmla="*/ 2417866 h 3146477"/>
                <a:gd name="connsiteX681" fmla="*/ 3417681 w 3819074"/>
                <a:gd name="connsiteY681" fmla="*/ 1653580 h 3146477"/>
                <a:gd name="connsiteX682" fmla="*/ 3570653 w 3819074"/>
                <a:gd name="connsiteY682" fmla="*/ 1256578 h 3146477"/>
                <a:gd name="connsiteX683" fmla="*/ 2724642 w 3819074"/>
                <a:gd name="connsiteY683" fmla="*/ 330462 h 3146477"/>
                <a:gd name="connsiteX684" fmla="*/ 2703687 w 3819074"/>
                <a:gd name="connsiteY684" fmla="*/ 316746 h 3146477"/>
                <a:gd name="connsiteX685" fmla="*/ 2483183 w 3819074"/>
                <a:gd name="connsiteY685" fmla="*/ 247880 h 3146477"/>
                <a:gd name="connsiteX686" fmla="*/ 2035508 w 3819074"/>
                <a:gd name="connsiteY686" fmla="*/ 366847 h 3146477"/>
                <a:gd name="connsiteX687" fmla="*/ 1464008 w 3819074"/>
                <a:gd name="connsiteY687" fmla="*/ 533726 h 3146477"/>
                <a:gd name="connsiteX688" fmla="*/ 1255220 w 3819074"/>
                <a:gd name="connsiteY688" fmla="*/ 548966 h 3146477"/>
                <a:gd name="connsiteX689" fmla="*/ 856599 w 3819074"/>
                <a:gd name="connsiteY689" fmla="*/ 518866 h 3146477"/>
                <a:gd name="connsiteX690" fmla="*/ 530368 w 3819074"/>
                <a:gd name="connsiteY690" fmla="*/ 492863 h 3146477"/>
                <a:gd name="connsiteX691" fmla="*/ 1419146 w 3819074"/>
                <a:gd name="connsiteY691" fmla="*/ 2407960 h 3146477"/>
                <a:gd name="connsiteX692" fmla="*/ 1419907 w 3819074"/>
                <a:gd name="connsiteY692" fmla="*/ 2397768 h 3146477"/>
                <a:gd name="connsiteX693" fmla="*/ 1296082 w 3819074"/>
                <a:gd name="connsiteY693" fmla="*/ 1652723 h 3146477"/>
                <a:gd name="connsiteX694" fmla="*/ 876982 w 3819074"/>
                <a:gd name="connsiteY694" fmla="*/ 1045408 h 3146477"/>
                <a:gd name="connsiteX695" fmla="*/ 754491 w 3819074"/>
                <a:gd name="connsiteY695" fmla="*/ 889198 h 3146477"/>
                <a:gd name="connsiteX696" fmla="*/ 747728 w 3819074"/>
                <a:gd name="connsiteY696" fmla="*/ 880340 h 3146477"/>
                <a:gd name="connsiteX697" fmla="*/ 758777 w 3819074"/>
                <a:gd name="connsiteY697" fmla="*/ 881579 h 3146477"/>
                <a:gd name="connsiteX698" fmla="*/ 813451 w 3819074"/>
                <a:gd name="connsiteY698" fmla="*/ 887674 h 3146477"/>
                <a:gd name="connsiteX699" fmla="*/ 814975 w 3819074"/>
                <a:gd name="connsiteY699" fmla="*/ 887674 h 3146477"/>
                <a:gd name="connsiteX700" fmla="*/ 1255697 w 3819074"/>
                <a:gd name="connsiteY700" fmla="*/ 920155 h 3146477"/>
                <a:gd name="connsiteX701" fmla="*/ 1523254 w 3819074"/>
                <a:gd name="connsiteY701" fmla="*/ 900247 h 3146477"/>
                <a:gd name="connsiteX702" fmla="*/ 2165524 w 3819074"/>
                <a:gd name="connsiteY702" fmla="*/ 714701 h 3146477"/>
                <a:gd name="connsiteX703" fmla="*/ 2483564 w 3819074"/>
                <a:gd name="connsiteY703" fmla="*/ 619451 h 3146477"/>
                <a:gd name="connsiteX704" fmla="*/ 2486898 w 3819074"/>
                <a:gd name="connsiteY704" fmla="*/ 619927 h 3146477"/>
                <a:gd name="connsiteX705" fmla="*/ 2500519 w 3819074"/>
                <a:gd name="connsiteY705" fmla="*/ 627642 h 3146477"/>
                <a:gd name="connsiteX706" fmla="*/ 2521569 w 3819074"/>
                <a:gd name="connsiteY706" fmla="*/ 641358 h 3146477"/>
                <a:gd name="connsiteX707" fmla="*/ 3198416 w 3819074"/>
                <a:gd name="connsiteY707" fmla="*/ 1267817 h 3146477"/>
                <a:gd name="connsiteX708" fmla="*/ 3198416 w 3819074"/>
                <a:gd name="connsiteY708" fmla="*/ 1268960 h 3146477"/>
                <a:gd name="connsiteX709" fmla="*/ 3198416 w 3819074"/>
                <a:gd name="connsiteY709" fmla="*/ 1270103 h 3146477"/>
                <a:gd name="connsiteX710" fmla="*/ 3094117 w 3819074"/>
                <a:gd name="connsiteY710" fmla="*/ 1472129 h 3146477"/>
                <a:gd name="connsiteX711" fmla="*/ 2852182 w 3819074"/>
                <a:gd name="connsiteY711" fmla="*/ 1974001 h 3146477"/>
                <a:gd name="connsiteX712" fmla="*/ 2850753 w 3819074"/>
                <a:gd name="connsiteY712" fmla="*/ 1977906 h 3146477"/>
                <a:gd name="connsiteX713" fmla="*/ 2846657 w 3819074"/>
                <a:gd name="connsiteY713" fmla="*/ 1976954 h 3146477"/>
                <a:gd name="connsiteX714" fmla="*/ 2452037 w 3819074"/>
                <a:gd name="connsiteY714" fmla="*/ 1924661 h 3146477"/>
                <a:gd name="connsiteX715" fmla="*/ 2058464 w 3819074"/>
                <a:gd name="connsiteY715" fmla="*/ 2004576 h 3146477"/>
                <a:gd name="connsiteX716" fmla="*/ 1501346 w 3819074"/>
                <a:gd name="connsiteY716" fmla="*/ 2349191 h 3146477"/>
                <a:gd name="connsiteX717" fmla="*/ 1428004 w 3819074"/>
                <a:gd name="connsiteY717" fmla="*/ 2402245 h 3146477"/>
                <a:gd name="connsiteX718" fmla="*/ 768397 w 3819074"/>
                <a:gd name="connsiteY718" fmla="*/ 892247 h 3146477"/>
                <a:gd name="connsiteX719" fmla="*/ 883745 w 3819074"/>
                <a:gd name="connsiteY719" fmla="*/ 1039122 h 3146477"/>
                <a:gd name="connsiteX720" fmla="*/ 1304274 w 3819074"/>
                <a:gd name="connsiteY720" fmla="*/ 1648722 h 3146477"/>
                <a:gd name="connsiteX721" fmla="*/ 1430194 w 3819074"/>
                <a:gd name="connsiteY721" fmla="*/ 2388720 h 3146477"/>
                <a:gd name="connsiteX722" fmla="*/ 1494964 w 3819074"/>
                <a:gd name="connsiteY722" fmla="*/ 2341856 h 3146477"/>
                <a:gd name="connsiteX723" fmla="*/ 2053987 w 3819074"/>
                <a:gd name="connsiteY723" fmla="*/ 1996099 h 3146477"/>
                <a:gd name="connsiteX724" fmla="*/ 2451465 w 3819074"/>
                <a:gd name="connsiteY724" fmla="*/ 1915327 h 3146477"/>
                <a:gd name="connsiteX725" fmla="*/ 2844181 w 3819074"/>
                <a:gd name="connsiteY725" fmla="*/ 1966571 h 3146477"/>
                <a:gd name="connsiteX726" fmla="*/ 3085258 w 3819074"/>
                <a:gd name="connsiteY726" fmla="*/ 1467366 h 3146477"/>
                <a:gd name="connsiteX727" fmla="*/ 3188509 w 3819074"/>
                <a:gd name="connsiteY727" fmla="*/ 1267913 h 3146477"/>
                <a:gd name="connsiteX728" fmla="*/ 2516045 w 3819074"/>
                <a:gd name="connsiteY728" fmla="*/ 648788 h 3146477"/>
                <a:gd name="connsiteX729" fmla="*/ 2494899 w 3819074"/>
                <a:gd name="connsiteY729" fmla="*/ 634976 h 3146477"/>
                <a:gd name="connsiteX730" fmla="*/ 2483564 w 3819074"/>
                <a:gd name="connsiteY730" fmla="*/ 628309 h 3146477"/>
                <a:gd name="connsiteX731" fmla="*/ 2483564 w 3819074"/>
                <a:gd name="connsiteY731" fmla="*/ 628309 h 3146477"/>
                <a:gd name="connsiteX732" fmla="*/ 2168763 w 3819074"/>
                <a:gd name="connsiteY732" fmla="*/ 723559 h 3146477"/>
                <a:gd name="connsiteX733" fmla="*/ 1524778 w 3819074"/>
                <a:gd name="connsiteY733" fmla="*/ 909582 h 3146477"/>
                <a:gd name="connsiteX734" fmla="*/ 1255697 w 3819074"/>
                <a:gd name="connsiteY734" fmla="*/ 929585 h 3146477"/>
                <a:gd name="connsiteX735" fmla="*/ 814022 w 3819074"/>
                <a:gd name="connsiteY735" fmla="*/ 897104 h 3146477"/>
                <a:gd name="connsiteX736" fmla="*/ 812308 w 3819074"/>
                <a:gd name="connsiteY736" fmla="*/ 897104 h 3146477"/>
                <a:gd name="connsiteX737" fmla="*/ 1739090 w 3819074"/>
                <a:gd name="connsiteY737" fmla="*/ 1737781 h 3146477"/>
                <a:gd name="connsiteX738" fmla="*/ 1737281 w 3819074"/>
                <a:gd name="connsiteY738" fmla="*/ 1732542 h 3146477"/>
                <a:gd name="connsiteX739" fmla="*/ 1633934 w 3819074"/>
                <a:gd name="connsiteY739" fmla="*/ 1477748 h 3146477"/>
                <a:gd name="connsiteX740" fmla="*/ 1527540 w 3819074"/>
                <a:gd name="connsiteY740" fmla="*/ 1291820 h 3146477"/>
                <a:gd name="connsiteX741" fmla="*/ 1523635 w 3819074"/>
                <a:gd name="connsiteY741" fmla="*/ 1285534 h 3146477"/>
                <a:gd name="connsiteX742" fmla="*/ 1530969 w 3819074"/>
                <a:gd name="connsiteY742" fmla="*/ 1284581 h 3146477"/>
                <a:gd name="connsiteX743" fmla="*/ 1582976 w 3819074"/>
                <a:gd name="connsiteY743" fmla="*/ 1277057 h 3146477"/>
                <a:gd name="connsiteX744" fmla="*/ 2297350 w 3819074"/>
                <a:gd name="connsiteY744" fmla="*/ 1072364 h 3146477"/>
                <a:gd name="connsiteX745" fmla="*/ 2414413 w 3819074"/>
                <a:gd name="connsiteY745" fmla="*/ 1029788 h 3146477"/>
                <a:gd name="connsiteX746" fmla="*/ 2416604 w 3819074"/>
                <a:gd name="connsiteY746" fmla="*/ 1029026 h 3146477"/>
                <a:gd name="connsiteX747" fmla="*/ 2418604 w 3819074"/>
                <a:gd name="connsiteY747" fmla="*/ 1030359 h 3146477"/>
                <a:gd name="connsiteX748" fmla="*/ 2683399 w 3819074"/>
                <a:gd name="connsiteY748" fmla="*/ 1215906 h 3146477"/>
                <a:gd name="connsiteX749" fmla="*/ 2760075 w 3819074"/>
                <a:gd name="connsiteY749" fmla="*/ 1279628 h 3146477"/>
                <a:gd name="connsiteX750" fmla="*/ 2762837 w 3819074"/>
                <a:gd name="connsiteY750" fmla="*/ 1282105 h 3146477"/>
                <a:gd name="connsiteX751" fmla="*/ 2760551 w 3819074"/>
                <a:gd name="connsiteY751" fmla="*/ 1286296 h 3146477"/>
                <a:gd name="connsiteX752" fmla="*/ 2620248 w 3819074"/>
                <a:gd name="connsiteY752" fmla="*/ 1549376 h 3146477"/>
                <a:gd name="connsiteX753" fmla="*/ 2618819 w 3819074"/>
                <a:gd name="connsiteY753" fmla="*/ 1552329 h 3146477"/>
                <a:gd name="connsiteX754" fmla="*/ 2615486 w 3819074"/>
                <a:gd name="connsiteY754" fmla="*/ 1552329 h 3146477"/>
                <a:gd name="connsiteX755" fmla="*/ 2450989 w 3819074"/>
                <a:gd name="connsiteY755" fmla="*/ 1544138 h 3146477"/>
                <a:gd name="connsiteX756" fmla="*/ 1900634 w 3819074"/>
                <a:gd name="connsiteY756" fmla="*/ 1657866 h 3146477"/>
                <a:gd name="connsiteX757" fmla="*/ 1743757 w 3819074"/>
                <a:gd name="connsiteY757" fmla="*/ 1735590 h 3146477"/>
                <a:gd name="connsiteX758" fmla="*/ 1539637 w 3819074"/>
                <a:gd name="connsiteY758" fmla="*/ 1292678 h 3146477"/>
                <a:gd name="connsiteX759" fmla="*/ 1642507 w 3819074"/>
                <a:gd name="connsiteY759" fmla="*/ 1472986 h 3146477"/>
                <a:gd name="connsiteX760" fmla="*/ 1744805 w 3819074"/>
                <a:gd name="connsiteY760" fmla="*/ 1723779 h 3146477"/>
                <a:gd name="connsiteX761" fmla="*/ 1897205 w 3819074"/>
                <a:gd name="connsiteY761" fmla="*/ 1648436 h 3146477"/>
                <a:gd name="connsiteX762" fmla="*/ 2451465 w 3819074"/>
                <a:gd name="connsiteY762" fmla="*/ 1534136 h 3146477"/>
                <a:gd name="connsiteX763" fmla="*/ 2613390 w 3819074"/>
                <a:gd name="connsiteY763" fmla="*/ 1542042 h 3146477"/>
                <a:gd name="connsiteX764" fmla="*/ 2751122 w 3819074"/>
                <a:gd name="connsiteY764" fmla="*/ 1284010 h 3146477"/>
                <a:gd name="connsiteX765" fmla="*/ 2677874 w 3819074"/>
                <a:gd name="connsiteY765" fmla="*/ 1223240 h 3146477"/>
                <a:gd name="connsiteX766" fmla="*/ 2415651 w 3819074"/>
                <a:gd name="connsiteY766" fmla="*/ 1039408 h 3146477"/>
                <a:gd name="connsiteX767" fmla="*/ 2301351 w 3819074"/>
                <a:gd name="connsiteY767" fmla="*/ 1081127 h 3146477"/>
                <a:gd name="connsiteX768" fmla="*/ 1584690 w 3819074"/>
                <a:gd name="connsiteY768" fmla="*/ 1286296 h 3146477"/>
                <a:gd name="connsiteX769" fmla="*/ 1539637 w 3819074"/>
                <a:gd name="connsiteY769" fmla="*/ 1292678 h 3146477"/>
                <a:gd name="connsiteX770" fmla="*/ 1241981 w 3819074"/>
                <a:gd name="connsiteY770" fmla="*/ 3002511 h 3146477"/>
                <a:gd name="connsiteX771" fmla="*/ 1241981 w 3819074"/>
                <a:gd name="connsiteY771" fmla="*/ 3002511 h 3146477"/>
                <a:gd name="connsiteX772" fmla="*/ 998998 w 3819074"/>
                <a:gd name="connsiteY772" fmla="*/ 2920214 h 3146477"/>
                <a:gd name="connsiteX773" fmla="*/ 932323 w 3819074"/>
                <a:gd name="connsiteY773" fmla="*/ 2497685 h 3146477"/>
                <a:gd name="connsiteX774" fmla="*/ 873458 w 3819074"/>
                <a:gd name="connsiteY774" fmla="*/ 1871988 h 3146477"/>
                <a:gd name="connsiteX775" fmla="*/ 504269 w 3819074"/>
                <a:gd name="connsiteY775" fmla="*/ 1341922 h 3146477"/>
                <a:gd name="connsiteX776" fmla="*/ 202612 w 3819074"/>
                <a:gd name="connsiteY776" fmla="*/ 509246 h 3146477"/>
                <a:gd name="connsiteX777" fmla="*/ 530749 w 3819074"/>
                <a:gd name="connsiteY777" fmla="*/ 388088 h 3146477"/>
                <a:gd name="connsiteX778" fmla="*/ 868791 w 3819074"/>
                <a:gd name="connsiteY778" fmla="*/ 414663 h 3146477"/>
                <a:gd name="connsiteX779" fmla="*/ 1255697 w 3819074"/>
                <a:gd name="connsiteY779" fmla="*/ 444095 h 3146477"/>
                <a:gd name="connsiteX780" fmla="*/ 1448006 w 3819074"/>
                <a:gd name="connsiteY780" fmla="*/ 430189 h 3146477"/>
                <a:gd name="connsiteX781" fmla="*/ 1999408 w 3819074"/>
                <a:gd name="connsiteY781" fmla="*/ 268264 h 3146477"/>
                <a:gd name="connsiteX782" fmla="*/ 2483564 w 3819074"/>
                <a:gd name="connsiteY782" fmla="*/ 142724 h 3146477"/>
                <a:gd name="connsiteX783" fmla="*/ 2761409 w 3819074"/>
                <a:gd name="connsiteY783" fmla="*/ 228449 h 3146477"/>
                <a:gd name="connsiteX784" fmla="*/ 2782364 w 3819074"/>
                <a:gd name="connsiteY784" fmla="*/ 242165 h 3146477"/>
                <a:gd name="connsiteX785" fmla="*/ 3392725 w 3819074"/>
                <a:gd name="connsiteY785" fmla="*/ 697365 h 3146477"/>
                <a:gd name="connsiteX786" fmla="*/ 3675428 w 3819074"/>
                <a:gd name="connsiteY786" fmla="*/ 1247529 h 3146477"/>
                <a:gd name="connsiteX787" fmla="*/ 3509502 w 3819074"/>
                <a:gd name="connsiteY787" fmla="*/ 1703967 h 3146477"/>
                <a:gd name="connsiteX788" fmla="*/ 3204702 w 3819074"/>
                <a:gd name="connsiteY788" fmla="*/ 2511878 h 3146477"/>
                <a:gd name="connsiteX789" fmla="*/ 3203654 w 3819074"/>
                <a:gd name="connsiteY789" fmla="*/ 2518259 h 3146477"/>
                <a:gd name="connsiteX790" fmla="*/ 3202988 w 3819074"/>
                <a:gd name="connsiteY790" fmla="*/ 2521212 h 3146477"/>
                <a:gd name="connsiteX791" fmla="*/ 3200130 w 3819074"/>
                <a:gd name="connsiteY791" fmla="*/ 2521879 h 3146477"/>
                <a:gd name="connsiteX792" fmla="*/ 3161077 w 3819074"/>
                <a:gd name="connsiteY792" fmla="*/ 2525594 h 3146477"/>
                <a:gd name="connsiteX793" fmla="*/ 2862945 w 3819074"/>
                <a:gd name="connsiteY793" fmla="*/ 2470158 h 3146477"/>
                <a:gd name="connsiteX794" fmla="*/ 2451941 w 3819074"/>
                <a:gd name="connsiteY794" fmla="*/ 2400149 h 3146477"/>
                <a:gd name="connsiteX795" fmla="*/ 2254298 w 3819074"/>
                <a:gd name="connsiteY795" fmla="*/ 2438249 h 3146477"/>
                <a:gd name="connsiteX796" fmla="*/ 1781667 w 3819074"/>
                <a:gd name="connsiteY796" fmla="*/ 2733525 h 3146477"/>
                <a:gd name="connsiteX797" fmla="*/ 1241981 w 3819074"/>
                <a:gd name="connsiteY797" fmla="*/ 3002511 h 3146477"/>
                <a:gd name="connsiteX798" fmla="*/ 530368 w 3819074"/>
                <a:gd name="connsiteY798" fmla="*/ 397613 h 3146477"/>
                <a:gd name="connsiteX799" fmla="*/ 210232 w 3819074"/>
                <a:gd name="connsiteY799" fmla="*/ 514390 h 3146477"/>
                <a:gd name="connsiteX800" fmla="*/ 511318 w 3819074"/>
                <a:gd name="connsiteY800" fmla="*/ 1336016 h 3146477"/>
                <a:gd name="connsiteX801" fmla="*/ 881459 w 3819074"/>
                <a:gd name="connsiteY801" fmla="*/ 1867607 h 3146477"/>
                <a:gd name="connsiteX802" fmla="*/ 941467 w 3819074"/>
                <a:gd name="connsiteY802" fmla="*/ 2498733 h 3146477"/>
                <a:gd name="connsiteX803" fmla="*/ 1003855 w 3819074"/>
                <a:gd name="connsiteY803" fmla="*/ 2912213 h 3146477"/>
                <a:gd name="connsiteX804" fmla="*/ 1241981 w 3819074"/>
                <a:gd name="connsiteY804" fmla="*/ 2992986 h 3146477"/>
                <a:gd name="connsiteX805" fmla="*/ 1241981 w 3819074"/>
                <a:gd name="connsiteY805" fmla="*/ 2992986 h 3146477"/>
                <a:gd name="connsiteX806" fmla="*/ 1775381 w 3819074"/>
                <a:gd name="connsiteY806" fmla="*/ 2726286 h 3146477"/>
                <a:gd name="connsiteX807" fmla="*/ 2249821 w 3819074"/>
                <a:gd name="connsiteY807" fmla="*/ 2429772 h 3146477"/>
                <a:gd name="connsiteX808" fmla="*/ 2451370 w 3819074"/>
                <a:gd name="connsiteY808" fmla="*/ 2391196 h 3146477"/>
                <a:gd name="connsiteX809" fmla="*/ 2864564 w 3819074"/>
                <a:gd name="connsiteY809" fmla="*/ 2461395 h 3146477"/>
                <a:gd name="connsiteX810" fmla="*/ 3160506 w 3819074"/>
                <a:gd name="connsiteY810" fmla="*/ 2516640 h 3146477"/>
                <a:gd name="connsiteX811" fmla="*/ 3194606 w 3819074"/>
                <a:gd name="connsiteY811" fmla="*/ 2513592 h 3146477"/>
                <a:gd name="connsiteX812" fmla="*/ 3194606 w 3819074"/>
                <a:gd name="connsiteY812" fmla="*/ 2510830 h 3146477"/>
                <a:gd name="connsiteX813" fmla="*/ 3500644 w 3819074"/>
                <a:gd name="connsiteY813" fmla="*/ 1699490 h 3146477"/>
                <a:gd name="connsiteX814" fmla="*/ 3665331 w 3819074"/>
                <a:gd name="connsiteY814" fmla="*/ 1248482 h 3146477"/>
                <a:gd name="connsiteX815" fmla="*/ 3385391 w 3819074"/>
                <a:gd name="connsiteY815" fmla="*/ 704318 h 3146477"/>
                <a:gd name="connsiteX816" fmla="*/ 2776553 w 3819074"/>
                <a:gd name="connsiteY816" fmla="*/ 250357 h 3146477"/>
                <a:gd name="connsiteX817" fmla="*/ 2755598 w 3819074"/>
                <a:gd name="connsiteY817" fmla="*/ 236641 h 3146477"/>
                <a:gd name="connsiteX818" fmla="*/ 2482993 w 3819074"/>
                <a:gd name="connsiteY818" fmla="*/ 152154 h 3146477"/>
                <a:gd name="connsiteX819" fmla="*/ 2002171 w 3819074"/>
                <a:gd name="connsiteY819" fmla="*/ 277027 h 3146477"/>
                <a:gd name="connsiteX820" fmla="*/ 1448864 w 3819074"/>
                <a:gd name="connsiteY820" fmla="*/ 438952 h 3146477"/>
                <a:gd name="connsiteX821" fmla="*/ 1255125 w 3819074"/>
                <a:gd name="connsiteY821" fmla="*/ 452954 h 3146477"/>
                <a:gd name="connsiteX822" fmla="*/ 867267 w 3819074"/>
                <a:gd name="connsiteY822" fmla="*/ 423521 h 3146477"/>
                <a:gd name="connsiteX823" fmla="*/ 530368 w 3819074"/>
                <a:gd name="connsiteY823" fmla="*/ 397613 h 3146477"/>
                <a:gd name="connsiteX824" fmla="*/ 1304941 w 3819074"/>
                <a:gd name="connsiteY824" fmla="*/ 2595412 h 3146477"/>
                <a:gd name="connsiteX825" fmla="*/ 1305798 w 3819074"/>
                <a:gd name="connsiteY825" fmla="*/ 2586363 h 3146477"/>
                <a:gd name="connsiteX826" fmla="*/ 1310751 w 3819074"/>
                <a:gd name="connsiteY826" fmla="*/ 2539214 h 3146477"/>
                <a:gd name="connsiteX827" fmla="*/ 1310751 w 3819074"/>
                <a:gd name="connsiteY827" fmla="*/ 2538262 h 3146477"/>
                <a:gd name="connsiteX828" fmla="*/ 1211215 w 3819074"/>
                <a:gd name="connsiteY828" fmla="*/ 1696633 h 3146477"/>
                <a:gd name="connsiteX829" fmla="*/ 801640 w 3819074"/>
                <a:gd name="connsiteY829" fmla="*/ 1104654 h 3146477"/>
                <a:gd name="connsiteX830" fmla="*/ 561514 w 3819074"/>
                <a:gd name="connsiteY830" fmla="*/ 776899 h 3146477"/>
                <a:gd name="connsiteX831" fmla="*/ 557133 w 3819074"/>
                <a:gd name="connsiteY831" fmla="*/ 769469 h 3146477"/>
                <a:gd name="connsiteX832" fmla="*/ 565801 w 3819074"/>
                <a:gd name="connsiteY832" fmla="*/ 769469 h 3146477"/>
                <a:gd name="connsiteX833" fmla="*/ 824785 w 3819074"/>
                <a:gd name="connsiteY833" fmla="*/ 792901 h 3146477"/>
                <a:gd name="connsiteX834" fmla="*/ 1254935 w 3819074"/>
                <a:gd name="connsiteY834" fmla="*/ 824810 h 3146477"/>
                <a:gd name="connsiteX835" fmla="*/ 1507442 w 3819074"/>
                <a:gd name="connsiteY835" fmla="*/ 805760 h 3146477"/>
                <a:gd name="connsiteX836" fmla="*/ 2131520 w 3819074"/>
                <a:gd name="connsiteY836" fmla="*/ 624785 h 3146477"/>
                <a:gd name="connsiteX837" fmla="*/ 2482802 w 3819074"/>
                <a:gd name="connsiteY837" fmla="*/ 523153 h 3146477"/>
                <a:gd name="connsiteX838" fmla="*/ 2551954 w 3819074"/>
                <a:gd name="connsiteY838" fmla="*/ 546870 h 3146477"/>
                <a:gd name="connsiteX839" fmla="*/ 2572909 w 3819074"/>
                <a:gd name="connsiteY839" fmla="*/ 560586 h 3146477"/>
                <a:gd name="connsiteX840" fmla="*/ 3123549 w 3819074"/>
                <a:gd name="connsiteY840" fmla="*/ 967399 h 3146477"/>
                <a:gd name="connsiteX841" fmla="*/ 3294999 w 3819074"/>
                <a:gd name="connsiteY841" fmla="*/ 1274771 h 3146477"/>
                <a:gd name="connsiteX842" fmla="*/ 3294999 w 3819074"/>
                <a:gd name="connsiteY842" fmla="*/ 1275818 h 3146477"/>
                <a:gd name="connsiteX843" fmla="*/ 3176699 w 3819074"/>
                <a:gd name="connsiteY843" fmla="*/ 1517658 h 3146477"/>
                <a:gd name="connsiteX844" fmla="*/ 2912761 w 3819074"/>
                <a:gd name="connsiteY844" fmla="*/ 2085253 h 3146477"/>
                <a:gd name="connsiteX845" fmla="*/ 2911427 w 3819074"/>
                <a:gd name="connsiteY845" fmla="*/ 2089444 h 3146477"/>
                <a:gd name="connsiteX846" fmla="*/ 2907141 w 3819074"/>
                <a:gd name="connsiteY846" fmla="*/ 2088396 h 3146477"/>
                <a:gd name="connsiteX847" fmla="*/ 2451465 w 3819074"/>
                <a:gd name="connsiteY847" fmla="*/ 2018864 h 3146477"/>
                <a:gd name="connsiteX848" fmla="*/ 2097135 w 3819074"/>
                <a:gd name="connsiteY848" fmla="*/ 2090301 h 3146477"/>
                <a:gd name="connsiteX849" fmla="*/ 1556877 w 3819074"/>
                <a:gd name="connsiteY849" fmla="*/ 2425105 h 3146477"/>
                <a:gd name="connsiteX850" fmla="*/ 1312847 w 3819074"/>
                <a:gd name="connsiteY850" fmla="*/ 2590078 h 3146477"/>
                <a:gd name="connsiteX851" fmla="*/ 574659 w 3819074"/>
                <a:gd name="connsiteY851" fmla="*/ 780042 h 3146477"/>
                <a:gd name="connsiteX852" fmla="*/ 809450 w 3819074"/>
                <a:gd name="connsiteY852" fmla="*/ 1099225 h 3146477"/>
                <a:gd name="connsiteX853" fmla="*/ 1219692 w 3819074"/>
                <a:gd name="connsiteY853" fmla="*/ 1692728 h 3146477"/>
                <a:gd name="connsiteX854" fmla="*/ 1320276 w 3819074"/>
                <a:gd name="connsiteY854" fmla="*/ 2539786 h 3146477"/>
                <a:gd name="connsiteX855" fmla="*/ 1320276 w 3819074"/>
                <a:gd name="connsiteY855" fmla="*/ 2540738 h 3146477"/>
                <a:gd name="connsiteX856" fmla="*/ 1316276 w 3819074"/>
                <a:gd name="connsiteY856" fmla="*/ 2578838 h 3146477"/>
                <a:gd name="connsiteX857" fmla="*/ 1551257 w 3819074"/>
                <a:gd name="connsiteY857" fmla="*/ 2419009 h 3146477"/>
                <a:gd name="connsiteX858" fmla="*/ 2093230 w 3819074"/>
                <a:gd name="connsiteY858" fmla="*/ 2083157 h 3146477"/>
                <a:gd name="connsiteX859" fmla="*/ 2451560 w 3819074"/>
                <a:gd name="connsiteY859" fmla="*/ 2010863 h 3146477"/>
                <a:gd name="connsiteX860" fmla="*/ 2905236 w 3819074"/>
                <a:gd name="connsiteY860" fmla="*/ 2079633 h 3146477"/>
                <a:gd name="connsiteX861" fmla="*/ 3168316 w 3819074"/>
                <a:gd name="connsiteY861" fmla="*/ 1514705 h 3146477"/>
                <a:gd name="connsiteX862" fmla="*/ 3285569 w 3819074"/>
                <a:gd name="connsiteY862" fmla="*/ 1276580 h 3146477"/>
                <a:gd name="connsiteX863" fmla="*/ 3117263 w 3819074"/>
                <a:gd name="connsiteY863" fmla="*/ 975686 h 3146477"/>
                <a:gd name="connsiteX864" fmla="*/ 2568146 w 3819074"/>
                <a:gd name="connsiteY864" fmla="*/ 570111 h 3146477"/>
                <a:gd name="connsiteX865" fmla="*/ 2547191 w 3819074"/>
                <a:gd name="connsiteY865" fmla="*/ 556395 h 3146477"/>
                <a:gd name="connsiteX866" fmla="*/ 2483279 w 3819074"/>
                <a:gd name="connsiteY866" fmla="*/ 534202 h 3146477"/>
                <a:gd name="connsiteX867" fmla="*/ 2135330 w 3819074"/>
                <a:gd name="connsiteY867" fmla="*/ 635167 h 3146477"/>
                <a:gd name="connsiteX868" fmla="*/ 1509443 w 3819074"/>
                <a:gd name="connsiteY868" fmla="*/ 816142 h 3146477"/>
                <a:gd name="connsiteX869" fmla="*/ 1255411 w 3819074"/>
                <a:gd name="connsiteY869" fmla="*/ 835192 h 3146477"/>
                <a:gd name="connsiteX870" fmla="*/ 824595 w 3819074"/>
                <a:gd name="connsiteY870" fmla="*/ 803283 h 3146477"/>
                <a:gd name="connsiteX871" fmla="*/ 574659 w 3819074"/>
                <a:gd name="connsiteY871" fmla="*/ 780042 h 3146477"/>
                <a:gd name="connsiteX872" fmla="*/ 1677559 w 3819074"/>
                <a:gd name="connsiteY872" fmla="*/ 1882942 h 3146477"/>
                <a:gd name="connsiteX873" fmla="*/ 1676130 w 3819074"/>
                <a:gd name="connsiteY873" fmla="*/ 1876465 h 3146477"/>
                <a:gd name="connsiteX874" fmla="*/ 1549543 w 3819074"/>
                <a:gd name="connsiteY874" fmla="*/ 1521182 h 3146477"/>
                <a:gd name="connsiteX875" fmla="*/ 1360472 w 3819074"/>
                <a:gd name="connsiteY875" fmla="*/ 1210953 h 3146477"/>
                <a:gd name="connsiteX876" fmla="*/ 1355614 w 3819074"/>
                <a:gd name="connsiteY876" fmla="*/ 1203905 h 3146477"/>
                <a:gd name="connsiteX877" fmla="*/ 1364186 w 3819074"/>
                <a:gd name="connsiteY877" fmla="*/ 1203905 h 3146477"/>
                <a:gd name="connsiteX878" fmla="*/ 1568021 w 3819074"/>
                <a:gd name="connsiteY878" fmla="*/ 1182949 h 3146477"/>
                <a:gd name="connsiteX879" fmla="*/ 2264680 w 3819074"/>
                <a:gd name="connsiteY879" fmla="*/ 982924 h 3146477"/>
                <a:gd name="connsiteX880" fmla="*/ 2428319 w 3819074"/>
                <a:gd name="connsiteY880" fmla="*/ 924346 h 3146477"/>
                <a:gd name="connsiteX881" fmla="*/ 2430415 w 3819074"/>
                <a:gd name="connsiteY881" fmla="*/ 923584 h 3146477"/>
                <a:gd name="connsiteX882" fmla="*/ 2432415 w 3819074"/>
                <a:gd name="connsiteY882" fmla="*/ 924917 h 3146477"/>
                <a:gd name="connsiteX883" fmla="*/ 2855516 w 3819074"/>
                <a:gd name="connsiteY883" fmla="*/ 1239242 h 3146477"/>
                <a:gd name="connsiteX884" fmla="*/ 2878947 w 3819074"/>
                <a:gd name="connsiteY884" fmla="*/ 1263722 h 3146477"/>
                <a:gd name="connsiteX885" fmla="*/ 2881233 w 3819074"/>
                <a:gd name="connsiteY885" fmla="*/ 1266198 h 3146477"/>
                <a:gd name="connsiteX886" fmla="*/ 2879614 w 3819074"/>
                <a:gd name="connsiteY886" fmla="*/ 1269246 h 3146477"/>
                <a:gd name="connsiteX887" fmla="*/ 2844181 w 3819074"/>
                <a:gd name="connsiteY887" fmla="*/ 1332968 h 3146477"/>
                <a:gd name="connsiteX888" fmla="*/ 2676731 w 3819074"/>
                <a:gd name="connsiteY888" fmla="*/ 1651865 h 3146477"/>
                <a:gd name="connsiteX889" fmla="*/ 2675207 w 3819074"/>
                <a:gd name="connsiteY889" fmla="*/ 1655008 h 3146477"/>
                <a:gd name="connsiteX890" fmla="*/ 2671778 w 3819074"/>
                <a:gd name="connsiteY890" fmla="*/ 1654532 h 3146477"/>
                <a:gd name="connsiteX891" fmla="*/ 2451465 w 3819074"/>
                <a:gd name="connsiteY891" fmla="*/ 1639292 h 3146477"/>
                <a:gd name="connsiteX892" fmla="*/ 1940354 w 3819074"/>
                <a:gd name="connsiteY892" fmla="*/ 1744544 h 3146477"/>
                <a:gd name="connsiteX893" fmla="*/ 1683179 w 3819074"/>
                <a:gd name="connsiteY893" fmla="*/ 1880085 h 3146477"/>
                <a:gd name="connsiteX894" fmla="*/ 1372759 w 3819074"/>
                <a:gd name="connsiteY894" fmla="*/ 1212572 h 3146477"/>
                <a:gd name="connsiteX895" fmla="*/ 1557544 w 3819074"/>
                <a:gd name="connsiteY895" fmla="*/ 1516801 h 3146477"/>
                <a:gd name="connsiteX896" fmla="*/ 1683655 w 3819074"/>
                <a:gd name="connsiteY896" fmla="*/ 1867892 h 3146477"/>
                <a:gd name="connsiteX897" fmla="*/ 1935972 w 3819074"/>
                <a:gd name="connsiteY897" fmla="*/ 1735304 h 3146477"/>
                <a:gd name="connsiteX898" fmla="*/ 2451084 w 3819074"/>
                <a:gd name="connsiteY898" fmla="*/ 1629196 h 3146477"/>
                <a:gd name="connsiteX899" fmla="*/ 2669207 w 3819074"/>
                <a:gd name="connsiteY899" fmla="*/ 1644055 h 3146477"/>
                <a:gd name="connsiteX900" fmla="*/ 2835513 w 3819074"/>
                <a:gd name="connsiteY900" fmla="*/ 1327825 h 3146477"/>
                <a:gd name="connsiteX901" fmla="*/ 2869232 w 3819074"/>
                <a:gd name="connsiteY901" fmla="*/ 1267055 h 3146477"/>
                <a:gd name="connsiteX902" fmla="*/ 2848372 w 3819074"/>
                <a:gd name="connsiteY902" fmla="*/ 1245433 h 3146477"/>
                <a:gd name="connsiteX903" fmla="*/ 2428700 w 3819074"/>
                <a:gd name="connsiteY903" fmla="*/ 933871 h 3146477"/>
                <a:gd name="connsiteX904" fmla="*/ 2267633 w 3819074"/>
                <a:gd name="connsiteY904" fmla="*/ 991688 h 3146477"/>
                <a:gd name="connsiteX905" fmla="*/ 1569069 w 3819074"/>
                <a:gd name="connsiteY905" fmla="*/ 1191713 h 3146477"/>
                <a:gd name="connsiteX906" fmla="*/ 1373140 w 3819074"/>
                <a:gd name="connsiteY906" fmla="*/ 1212572 h 3146477"/>
                <a:gd name="connsiteX907" fmla="*/ 1241981 w 3819074"/>
                <a:gd name="connsiteY907" fmla="*/ 2812011 h 3146477"/>
                <a:gd name="connsiteX908" fmla="*/ 1241981 w 3819074"/>
                <a:gd name="connsiteY908" fmla="*/ 2812011 h 3146477"/>
                <a:gd name="connsiteX909" fmla="*/ 1113298 w 3819074"/>
                <a:gd name="connsiteY909" fmla="*/ 2767243 h 3146477"/>
                <a:gd name="connsiteX910" fmla="*/ 1111679 w 3819074"/>
                <a:gd name="connsiteY910" fmla="*/ 2766195 h 3146477"/>
                <a:gd name="connsiteX911" fmla="*/ 1111679 w 3819074"/>
                <a:gd name="connsiteY911" fmla="*/ 2764290 h 3146477"/>
                <a:gd name="connsiteX912" fmla="*/ 1122156 w 3819074"/>
                <a:gd name="connsiteY912" fmla="*/ 2518069 h 3146477"/>
                <a:gd name="connsiteX913" fmla="*/ 1042908 w 3819074"/>
                <a:gd name="connsiteY913" fmla="*/ 1784644 h 3146477"/>
                <a:gd name="connsiteX914" fmla="*/ 653717 w 3819074"/>
                <a:gd name="connsiteY914" fmla="*/ 1223621 h 3146477"/>
                <a:gd name="connsiteX915" fmla="*/ 362442 w 3819074"/>
                <a:gd name="connsiteY915" fmla="*/ 803283 h 3146477"/>
                <a:gd name="connsiteX916" fmla="*/ 362442 w 3819074"/>
                <a:gd name="connsiteY916" fmla="*/ 613926 h 3146477"/>
                <a:gd name="connsiteX917" fmla="*/ 531130 w 3819074"/>
                <a:gd name="connsiteY917" fmla="*/ 578969 h 3146477"/>
                <a:gd name="connsiteX918" fmla="*/ 847741 w 3819074"/>
                <a:gd name="connsiteY918" fmla="*/ 604401 h 3146477"/>
                <a:gd name="connsiteX919" fmla="*/ 1256077 w 3819074"/>
                <a:gd name="connsiteY919" fmla="*/ 634976 h 3146477"/>
                <a:gd name="connsiteX920" fmla="*/ 1477724 w 3819074"/>
                <a:gd name="connsiteY920" fmla="*/ 618117 h 3146477"/>
                <a:gd name="connsiteX921" fmla="*/ 2065417 w 3819074"/>
                <a:gd name="connsiteY921" fmla="*/ 446667 h 3146477"/>
                <a:gd name="connsiteX922" fmla="*/ 2483183 w 3819074"/>
                <a:gd name="connsiteY922" fmla="*/ 333129 h 3146477"/>
                <a:gd name="connsiteX923" fmla="*/ 2656633 w 3819074"/>
                <a:gd name="connsiteY923" fmla="*/ 387993 h 3146477"/>
                <a:gd name="connsiteX924" fmla="*/ 2677589 w 3819074"/>
                <a:gd name="connsiteY924" fmla="*/ 401709 h 3146477"/>
                <a:gd name="connsiteX925" fmla="*/ 3258137 w 3819074"/>
                <a:gd name="connsiteY925" fmla="*/ 832715 h 3146477"/>
                <a:gd name="connsiteX926" fmla="*/ 3485213 w 3819074"/>
                <a:gd name="connsiteY926" fmla="*/ 1262960 h 3146477"/>
                <a:gd name="connsiteX927" fmla="*/ 3342910 w 3819074"/>
                <a:gd name="connsiteY927" fmla="*/ 1611098 h 3146477"/>
                <a:gd name="connsiteX928" fmla="*/ 3047635 w 3819074"/>
                <a:gd name="connsiteY928" fmla="*/ 2313662 h 3146477"/>
                <a:gd name="connsiteX929" fmla="*/ 3046587 w 3819074"/>
                <a:gd name="connsiteY929" fmla="*/ 2318234 h 3146477"/>
                <a:gd name="connsiteX930" fmla="*/ 3041920 w 3819074"/>
                <a:gd name="connsiteY930" fmla="*/ 2317187 h 3146477"/>
                <a:gd name="connsiteX931" fmla="*/ 2910094 w 3819074"/>
                <a:gd name="connsiteY931" fmla="*/ 2285754 h 3146477"/>
                <a:gd name="connsiteX932" fmla="*/ 2908760 w 3819074"/>
                <a:gd name="connsiteY932" fmla="*/ 2285754 h 3146477"/>
                <a:gd name="connsiteX933" fmla="*/ 2451560 w 3819074"/>
                <a:gd name="connsiteY933" fmla="*/ 2210126 h 3146477"/>
                <a:gd name="connsiteX934" fmla="*/ 2175335 w 3819074"/>
                <a:gd name="connsiteY934" fmla="*/ 2264704 h 3146477"/>
                <a:gd name="connsiteX935" fmla="*/ 1668796 w 3819074"/>
                <a:gd name="connsiteY935" fmla="*/ 2579886 h 3146477"/>
                <a:gd name="connsiteX936" fmla="*/ 1241981 w 3819074"/>
                <a:gd name="connsiteY936" fmla="*/ 2812011 h 3146477"/>
                <a:gd name="connsiteX937" fmla="*/ 1120060 w 3819074"/>
                <a:gd name="connsiteY937" fmla="*/ 2760195 h 3146477"/>
                <a:gd name="connsiteX938" fmla="*/ 1241981 w 3819074"/>
                <a:gd name="connsiteY938" fmla="*/ 2802486 h 3146477"/>
                <a:gd name="connsiteX939" fmla="*/ 1663652 w 3819074"/>
                <a:gd name="connsiteY939" fmla="*/ 2572266 h 3146477"/>
                <a:gd name="connsiteX940" fmla="*/ 2171811 w 3819074"/>
                <a:gd name="connsiteY940" fmla="*/ 2256131 h 3146477"/>
                <a:gd name="connsiteX941" fmla="*/ 2451751 w 3819074"/>
                <a:gd name="connsiteY941" fmla="*/ 2200696 h 3146477"/>
                <a:gd name="connsiteX942" fmla="*/ 2910951 w 3819074"/>
                <a:gd name="connsiteY942" fmla="*/ 2276896 h 3146477"/>
                <a:gd name="connsiteX943" fmla="*/ 2912284 w 3819074"/>
                <a:gd name="connsiteY943" fmla="*/ 2276896 h 3146477"/>
                <a:gd name="connsiteX944" fmla="*/ 3039348 w 3819074"/>
                <a:gd name="connsiteY944" fmla="*/ 2307281 h 3146477"/>
                <a:gd name="connsiteX945" fmla="*/ 3334623 w 3819074"/>
                <a:gd name="connsiteY945" fmla="*/ 1606907 h 3146477"/>
                <a:gd name="connsiteX946" fmla="*/ 3475688 w 3819074"/>
                <a:gd name="connsiteY946" fmla="*/ 1264007 h 3146477"/>
                <a:gd name="connsiteX947" fmla="*/ 3251374 w 3819074"/>
                <a:gd name="connsiteY947" fmla="*/ 839764 h 3146477"/>
                <a:gd name="connsiteX948" fmla="*/ 2672350 w 3819074"/>
                <a:gd name="connsiteY948" fmla="*/ 409996 h 3146477"/>
                <a:gd name="connsiteX949" fmla="*/ 2651681 w 3819074"/>
                <a:gd name="connsiteY949" fmla="*/ 396375 h 3146477"/>
                <a:gd name="connsiteX950" fmla="*/ 2483374 w 3819074"/>
                <a:gd name="connsiteY950" fmla="*/ 343035 h 3146477"/>
                <a:gd name="connsiteX951" fmla="*/ 2069036 w 3819074"/>
                <a:gd name="connsiteY951" fmla="*/ 456002 h 3146477"/>
                <a:gd name="connsiteX952" fmla="*/ 1479343 w 3819074"/>
                <a:gd name="connsiteY952" fmla="*/ 627452 h 3146477"/>
                <a:gd name="connsiteX953" fmla="*/ 1255506 w 3819074"/>
                <a:gd name="connsiteY953" fmla="*/ 643835 h 3146477"/>
                <a:gd name="connsiteX954" fmla="*/ 845931 w 3819074"/>
                <a:gd name="connsiteY954" fmla="*/ 613164 h 3146477"/>
                <a:gd name="connsiteX955" fmla="*/ 530272 w 3819074"/>
                <a:gd name="connsiteY955" fmla="*/ 587828 h 3146477"/>
                <a:gd name="connsiteX956" fmla="*/ 369490 w 3819074"/>
                <a:gd name="connsiteY956" fmla="*/ 618498 h 3146477"/>
                <a:gd name="connsiteX957" fmla="*/ 370348 w 3819074"/>
                <a:gd name="connsiteY957" fmla="*/ 798806 h 3146477"/>
                <a:gd name="connsiteX958" fmla="*/ 660289 w 3819074"/>
                <a:gd name="connsiteY958" fmla="*/ 1217049 h 3146477"/>
                <a:gd name="connsiteX959" fmla="*/ 1050814 w 3819074"/>
                <a:gd name="connsiteY959" fmla="*/ 1779596 h 3146477"/>
                <a:gd name="connsiteX960" fmla="*/ 1131110 w 3819074"/>
                <a:gd name="connsiteY960" fmla="*/ 2518736 h 3146477"/>
                <a:gd name="connsiteX961" fmla="*/ 1119775 w 3819074"/>
                <a:gd name="connsiteY961" fmla="*/ 2760195 h 3146477"/>
                <a:gd name="connsiteX962" fmla="*/ 1521444 w 3819074"/>
                <a:gd name="connsiteY962" fmla="*/ 2216507 h 3146477"/>
                <a:gd name="connsiteX963" fmla="*/ 1521444 w 3819074"/>
                <a:gd name="connsiteY963" fmla="*/ 2207458 h 3146477"/>
                <a:gd name="connsiteX964" fmla="*/ 1380855 w 3819074"/>
                <a:gd name="connsiteY964" fmla="*/ 1608907 h 3146477"/>
                <a:gd name="connsiteX965" fmla="*/ 969280 w 3819074"/>
                <a:gd name="connsiteY965" fmla="*/ 1008261 h 3146477"/>
                <a:gd name="connsiteX966" fmla="*/ 962326 w 3819074"/>
                <a:gd name="connsiteY966" fmla="*/ 999593 h 3146477"/>
                <a:gd name="connsiteX967" fmla="*/ 973471 w 3819074"/>
                <a:gd name="connsiteY967" fmla="*/ 1000641 h 3146477"/>
                <a:gd name="connsiteX968" fmla="*/ 1255792 w 3819074"/>
                <a:gd name="connsiteY968" fmla="*/ 1015595 h 3146477"/>
                <a:gd name="connsiteX969" fmla="*/ 1538398 w 3819074"/>
                <a:gd name="connsiteY969" fmla="*/ 994545 h 3146477"/>
                <a:gd name="connsiteX970" fmla="*/ 2198767 w 3819074"/>
                <a:gd name="connsiteY970" fmla="*/ 804045 h 3146477"/>
                <a:gd name="connsiteX971" fmla="*/ 2461752 w 3819074"/>
                <a:gd name="connsiteY971" fmla="*/ 717368 h 3146477"/>
                <a:gd name="connsiteX972" fmla="*/ 2463562 w 3819074"/>
                <a:gd name="connsiteY972" fmla="*/ 717368 h 3146477"/>
                <a:gd name="connsiteX973" fmla="*/ 2469372 w 3819074"/>
                <a:gd name="connsiteY973" fmla="*/ 721082 h 3146477"/>
                <a:gd name="connsiteX974" fmla="*/ 2990199 w 3819074"/>
                <a:gd name="connsiteY974" fmla="*/ 1103797 h 3146477"/>
                <a:gd name="connsiteX975" fmla="*/ 3099451 w 3819074"/>
                <a:gd name="connsiteY975" fmla="*/ 1257340 h 3146477"/>
                <a:gd name="connsiteX976" fmla="*/ 3099927 w 3819074"/>
                <a:gd name="connsiteY976" fmla="*/ 1259149 h 3146477"/>
                <a:gd name="connsiteX977" fmla="*/ 3099165 w 3819074"/>
                <a:gd name="connsiteY977" fmla="*/ 1260769 h 3146477"/>
                <a:gd name="connsiteX978" fmla="*/ 3010964 w 3819074"/>
                <a:gd name="connsiteY978" fmla="*/ 1425551 h 3146477"/>
                <a:gd name="connsiteX979" fmla="*/ 2792555 w 3819074"/>
                <a:gd name="connsiteY979" fmla="*/ 1863701 h 3146477"/>
                <a:gd name="connsiteX980" fmla="*/ 2791127 w 3819074"/>
                <a:gd name="connsiteY980" fmla="*/ 1867321 h 3146477"/>
                <a:gd name="connsiteX981" fmla="*/ 2787221 w 3819074"/>
                <a:gd name="connsiteY981" fmla="*/ 1866559 h 3146477"/>
                <a:gd name="connsiteX982" fmla="*/ 2451941 w 3819074"/>
                <a:gd name="connsiteY982" fmla="*/ 1829316 h 3146477"/>
                <a:gd name="connsiteX983" fmla="*/ 2019221 w 3819074"/>
                <a:gd name="connsiteY983" fmla="*/ 1917708 h 3146477"/>
                <a:gd name="connsiteX984" fmla="*/ 1528969 w 3819074"/>
                <a:gd name="connsiteY984" fmla="*/ 2211364 h 3146477"/>
                <a:gd name="connsiteX985" fmla="*/ 983186 w 3819074"/>
                <a:gd name="connsiteY985" fmla="*/ 1011119 h 3146477"/>
                <a:gd name="connsiteX986" fmla="*/ 1388856 w 3819074"/>
                <a:gd name="connsiteY986" fmla="*/ 1604526 h 3146477"/>
                <a:gd name="connsiteX987" fmla="*/ 1530302 w 3819074"/>
                <a:gd name="connsiteY987" fmla="*/ 2198220 h 3146477"/>
                <a:gd name="connsiteX988" fmla="*/ 2014839 w 3819074"/>
                <a:gd name="connsiteY988" fmla="*/ 1908850 h 3146477"/>
                <a:gd name="connsiteX989" fmla="*/ 2451465 w 3819074"/>
                <a:gd name="connsiteY989" fmla="*/ 1819696 h 3146477"/>
                <a:gd name="connsiteX990" fmla="*/ 2785031 w 3819074"/>
                <a:gd name="connsiteY990" fmla="*/ 1856367 h 3146477"/>
                <a:gd name="connsiteX991" fmla="*/ 3002391 w 3819074"/>
                <a:gd name="connsiteY991" fmla="*/ 1420884 h 3146477"/>
                <a:gd name="connsiteX992" fmla="*/ 3089640 w 3819074"/>
                <a:gd name="connsiteY992" fmla="*/ 1258102 h 3146477"/>
                <a:gd name="connsiteX993" fmla="*/ 2983246 w 3819074"/>
                <a:gd name="connsiteY993" fmla="*/ 1110274 h 3146477"/>
                <a:gd name="connsiteX994" fmla="*/ 2463943 w 3819074"/>
                <a:gd name="connsiteY994" fmla="*/ 728797 h 3146477"/>
                <a:gd name="connsiteX995" fmla="*/ 2461466 w 3819074"/>
                <a:gd name="connsiteY995" fmla="*/ 727178 h 3146477"/>
                <a:gd name="connsiteX996" fmla="*/ 2201910 w 3819074"/>
                <a:gd name="connsiteY996" fmla="*/ 812903 h 3146477"/>
                <a:gd name="connsiteX997" fmla="*/ 1539732 w 3819074"/>
                <a:gd name="connsiteY997" fmla="*/ 1003403 h 3146477"/>
                <a:gd name="connsiteX998" fmla="*/ 1255601 w 3819074"/>
                <a:gd name="connsiteY998" fmla="*/ 1024644 h 3146477"/>
                <a:gd name="connsiteX999" fmla="*/ 983186 w 3819074"/>
                <a:gd name="connsiteY999" fmla="*/ 1011119 h 3146477"/>
                <a:gd name="connsiteX1000" fmla="*/ 1793573 w 3819074"/>
                <a:gd name="connsiteY1000" fmla="*/ 1602431 h 3146477"/>
                <a:gd name="connsiteX1001" fmla="*/ 1791764 w 3819074"/>
                <a:gd name="connsiteY1001" fmla="*/ 1597573 h 3146477"/>
                <a:gd name="connsiteX1002" fmla="*/ 1718231 w 3819074"/>
                <a:gd name="connsiteY1002" fmla="*/ 1433552 h 3146477"/>
                <a:gd name="connsiteX1003" fmla="*/ 1680131 w 3819074"/>
                <a:gd name="connsiteY1003" fmla="*/ 1362591 h 3146477"/>
                <a:gd name="connsiteX1004" fmla="*/ 1676892 w 3819074"/>
                <a:gd name="connsiteY1004" fmla="*/ 1356876 h 3146477"/>
                <a:gd name="connsiteX1005" fmla="*/ 1683369 w 3819074"/>
                <a:gd name="connsiteY1005" fmla="*/ 1355638 h 3146477"/>
                <a:gd name="connsiteX1006" fmla="*/ 2330593 w 3819074"/>
                <a:gd name="connsiteY1006" fmla="*/ 1161328 h 3146477"/>
                <a:gd name="connsiteX1007" fmla="*/ 2401364 w 3819074"/>
                <a:gd name="connsiteY1007" fmla="*/ 1135229 h 3146477"/>
                <a:gd name="connsiteX1008" fmla="*/ 2403649 w 3819074"/>
                <a:gd name="connsiteY1008" fmla="*/ 1134372 h 3146477"/>
                <a:gd name="connsiteX1009" fmla="*/ 2405650 w 3819074"/>
                <a:gd name="connsiteY1009" fmla="*/ 1135706 h 3146477"/>
                <a:gd name="connsiteX1010" fmla="*/ 2638250 w 3819074"/>
                <a:gd name="connsiteY1010" fmla="*/ 1301726 h 3146477"/>
                <a:gd name="connsiteX1011" fmla="*/ 2641394 w 3819074"/>
                <a:gd name="connsiteY1011" fmla="*/ 1304203 h 3146477"/>
                <a:gd name="connsiteX1012" fmla="*/ 2639489 w 3819074"/>
                <a:gd name="connsiteY1012" fmla="*/ 1307727 h 3146477"/>
                <a:gd name="connsiteX1013" fmla="*/ 2563860 w 3819074"/>
                <a:gd name="connsiteY1013" fmla="*/ 1448983 h 3146477"/>
                <a:gd name="connsiteX1014" fmla="*/ 2562431 w 3819074"/>
                <a:gd name="connsiteY1014" fmla="*/ 1451745 h 3146477"/>
                <a:gd name="connsiteX1015" fmla="*/ 2559383 w 3819074"/>
                <a:gd name="connsiteY1015" fmla="*/ 1451745 h 3146477"/>
                <a:gd name="connsiteX1016" fmla="*/ 2451084 w 3819074"/>
                <a:gd name="connsiteY1016" fmla="*/ 1448411 h 3146477"/>
                <a:gd name="connsiteX1017" fmla="*/ 1861582 w 3819074"/>
                <a:gd name="connsiteY1017" fmla="*/ 1570522 h 3146477"/>
                <a:gd name="connsiteX1018" fmla="*/ 1797860 w 3819074"/>
                <a:gd name="connsiteY1018" fmla="*/ 1600335 h 3146477"/>
                <a:gd name="connsiteX1019" fmla="*/ 1691942 w 3819074"/>
                <a:gd name="connsiteY1019" fmla="*/ 1363734 h 3146477"/>
                <a:gd name="connsiteX1020" fmla="*/ 1727089 w 3819074"/>
                <a:gd name="connsiteY1020" fmla="*/ 1429171 h 3146477"/>
                <a:gd name="connsiteX1021" fmla="*/ 1798812 w 3819074"/>
                <a:gd name="connsiteY1021" fmla="*/ 1589667 h 3146477"/>
                <a:gd name="connsiteX1022" fmla="*/ 1858057 w 3819074"/>
                <a:gd name="connsiteY1022" fmla="*/ 1562045 h 3146477"/>
                <a:gd name="connsiteX1023" fmla="*/ 2451465 w 3819074"/>
                <a:gd name="connsiteY1023" fmla="*/ 1439077 h 3146477"/>
                <a:gd name="connsiteX1024" fmla="*/ 2557192 w 3819074"/>
                <a:gd name="connsiteY1024" fmla="*/ 1442220 h 3146477"/>
                <a:gd name="connsiteX1025" fmla="*/ 2629583 w 3819074"/>
                <a:gd name="connsiteY1025" fmla="*/ 1307060 h 3146477"/>
                <a:gd name="connsiteX1026" fmla="*/ 2402792 w 3819074"/>
                <a:gd name="connsiteY1026" fmla="*/ 1145135 h 3146477"/>
                <a:gd name="connsiteX1027" fmla="*/ 2334403 w 3819074"/>
                <a:gd name="connsiteY1027" fmla="*/ 1170281 h 3146477"/>
                <a:gd name="connsiteX1028" fmla="*/ 1691942 w 3819074"/>
                <a:gd name="connsiteY1028" fmla="*/ 1363734 h 3146477"/>
                <a:gd name="connsiteX1029" fmla="*/ 1819196 w 3819074"/>
                <a:gd name="connsiteY1029" fmla="*/ 1537470 h 3146477"/>
                <a:gd name="connsiteX1030" fmla="*/ 1817386 w 3819074"/>
                <a:gd name="connsiteY1030" fmla="*/ 1532898 h 3146477"/>
                <a:gd name="connsiteX1031" fmla="*/ 1760902 w 3819074"/>
                <a:gd name="connsiteY1031" fmla="*/ 1411645 h 3146477"/>
                <a:gd name="connsiteX1032" fmla="*/ 1749949 w 3819074"/>
                <a:gd name="connsiteY1032" fmla="*/ 1390785 h 3146477"/>
                <a:gd name="connsiteX1033" fmla="*/ 1756331 w 3819074"/>
                <a:gd name="connsiteY1033" fmla="*/ 1389642 h 3146477"/>
                <a:gd name="connsiteX1034" fmla="*/ 2347738 w 3819074"/>
                <a:gd name="connsiteY1034" fmla="*/ 1206190 h 3146477"/>
                <a:gd name="connsiteX1035" fmla="*/ 2395363 w 3819074"/>
                <a:gd name="connsiteY1035" fmla="*/ 1188474 h 3146477"/>
                <a:gd name="connsiteX1036" fmla="*/ 2397649 w 3819074"/>
                <a:gd name="connsiteY1036" fmla="*/ 1187617 h 3146477"/>
                <a:gd name="connsiteX1037" fmla="*/ 2399649 w 3819074"/>
                <a:gd name="connsiteY1037" fmla="*/ 1188950 h 3146477"/>
                <a:gd name="connsiteX1038" fmla="*/ 2577290 w 3819074"/>
                <a:gd name="connsiteY1038" fmla="*/ 1314490 h 3146477"/>
                <a:gd name="connsiteX1039" fmla="*/ 2580529 w 3819074"/>
                <a:gd name="connsiteY1039" fmla="*/ 1316966 h 3146477"/>
                <a:gd name="connsiteX1040" fmla="*/ 2578624 w 3819074"/>
                <a:gd name="connsiteY1040" fmla="*/ 1320586 h 3146477"/>
                <a:gd name="connsiteX1041" fmla="*/ 2536142 w 3819074"/>
                <a:gd name="connsiteY1041" fmla="*/ 1400024 h 3146477"/>
                <a:gd name="connsiteX1042" fmla="*/ 2534714 w 3819074"/>
                <a:gd name="connsiteY1042" fmla="*/ 1402691 h 3146477"/>
                <a:gd name="connsiteX1043" fmla="*/ 2531666 w 3819074"/>
                <a:gd name="connsiteY1043" fmla="*/ 1402691 h 3146477"/>
                <a:gd name="connsiteX1044" fmla="*/ 2451465 w 3819074"/>
                <a:gd name="connsiteY1044" fmla="*/ 1400882 h 3146477"/>
                <a:gd name="connsiteX1045" fmla="*/ 1841865 w 3819074"/>
                <a:gd name="connsiteY1045" fmla="*/ 1527183 h 3146477"/>
                <a:gd name="connsiteX1046" fmla="*/ 1823291 w 3819074"/>
                <a:gd name="connsiteY1046" fmla="*/ 1535660 h 3146477"/>
                <a:gd name="connsiteX1047" fmla="*/ 1764236 w 3819074"/>
                <a:gd name="connsiteY1047" fmla="*/ 1397357 h 3146477"/>
                <a:gd name="connsiteX1048" fmla="*/ 1769380 w 3819074"/>
                <a:gd name="connsiteY1048" fmla="*/ 1406882 h 3146477"/>
                <a:gd name="connsiteX1049" fmla="*/ 1824244 w 3819074"/>
                <a:gd name="connsiteY1049" fmla="*/ 1524326 h 3146477"/>
                <a:gd name="connsiteX1050" fmla="*/ 1838436 w 3819074"/>
                <a:gd name="connsiteY1050" fmla="*/ 1517848 h 3146477"/>
                <a:gd name="connsiteX1051" fmla="*/ 2451465 w 3819074"/>
                <a:gd name="connsiteY1051" fmla="*/ 1390690 h 3146477"/>
                <a:gd name="connsiteX1052" fmla="*/ 2529094 w 3819074"/>
                <a:gd name="connsiteY1052" fmla="*/ 1392404 h 3146477"/>
                <a:gd name="connsiteX1053" fmla="*/ 2568241 w 3819074"/>
                <a:gd name="connsiteY1053" fmla="*/ 1319062 h 3146477"/>
                <a:gd name="connsiteX1054" fmla="*/ 2396315 w 3819074"/>
                <a:gd name="connsiteY1054" fmla="*/ 1197713 h 3146477"/>
                <a:gd name="connsiteX1055" fmla="*/ 2350976 w 3819074"/>
                <a:gd name="connsiteY1055" fmla="*/ 1214477 h 3146477"/>
                <a:gd name="connsiteX1056" fmla="*/ 1764236 w 3819074"/>
                <a:gd name="connsiteY1056" fmla="*/ 1397357 h 3146477"/>
                <a:gd name="connsiteX1057" fmla="*/ 1843865 w 3819074"/>
                <a:gd name="connsiteY1057" fmla="*/ 1474129 h 3146477"/>
                <a:gd name="connsiteX1058" fmla="*/ 1841960 w 3819074"/>
                <a:gd name="connsiteY1058" fmla="*/ 1469843 h 3146477"/>
                <a:gd name="connsiteX1059" fmla="*/ 1822910 w 3819074"/>
                <a:gd name="connsiteY1059" fmla="*/ 1429076 h 3146477"/>
                <a:gd name="connsiteX1060" fmla="*/ 1820339 w 3819074"/>
                <a:gd name="connsiteY1060" fmla="*/ 1423741 h 3146477"/>
                <a:gd name="connsiteX1061" fmla="*/ 1826054 w 3819074"/>
                <a:gd name="connsiteY1061" fmla="*/ 1422313 h 3146477"/>
                <a:gd name="connsiteX1062" fmla="*/ 2364216 w 3819074"/>
                <a:gd name="connsiteY1062" fmla="*/ 1250863 h 3146477"/>
                <a:gd name="connsiteX1063" fmla="*/ 2391172 w 3819074"/>
                <a:gd name="connsiteY1063" fmla="*/ 1241338 h 3146477"/>
                <a:gd name="connsiteX1064" fmla="*/ 2393267 w 3819074"/>
                <a:gd name="connsiteY1064" fmla="*/ 1242671 h 3146477"/>
                <a:gd name="connsiteX1065" fmla="*/ 2515759 w 3819074"/>
                <a:gd name="connsiteY1065" fmla="*/ 1328396 h 3146477"/>
                <a:gd name="connsiteX1066" fmla="*/ 2519092 w 3819074"/>
                <a:gd name="connsiteY1066" fmla="*/ 1330873 h 3146477"/>
                <a:gd name="connsiteX1067" fmla="*/ 2506520 w 3819074"/>
                <a:gd name="connsiteY1067" fmla="*/ 1354399 h 3146477"/>
                <a:gd name="connsiteX1068" fmla="*/ 2503567 w 3819074"/>
                <a:gd name="connsiteY1068" fmla="*/ 1354399 h 3146477"/>
                <a:gd name="connsiteX1069" fmla="*/ 2451465 w 3819074"/>
                <a:gd name="connsiteY1069" fmla="*/ 1353638 h 3146477"/>
                <a:gd name="connsiteX1070" fmla="*/ 1848152 w 3819074"/>
                <a:gd name="connsiteY1070" fmla="*/ 1472986 h 3146477"/>
                <a:gd name="connsiteX1071" fmla="*/ 1834340 w 3819074"/>
                <a:gd name="connsiteY1071" fmla="*/ 1430219 h 3146477"/>
                <a:gd name="connsiteX1072" fmla="*/ 1849009 w 3819074"/>
                <a:gd name="connsiteY1072" fmla="*/ 1461746 h 3146477"/>
                <a:gd name="connsiteX1073" fmla="*/ 2451751 w 3819074"/>
                <a:gd name="connsiteY1073" fmla="*/ 1343446 h 3146477"/>
                <a:gd name="connsiteX1074" fmla="*/ 2501186 w 3819074"/>
                <a:gd name="connsiteY1074" fmla="*/ 1344113 h 3146477"/>
                <a:gd name="connsiteX1075" fmla="*/ 2507091 w 3819074"/>
                <a:gd name="connsiteY1075" fmla="*/ 1333064 h 3146477"/>
                <a:gd name="connsiteX1076" fmla="*/ 2390219 w 3819074"/>
                <a:gd name="connsiteY1076" fmla="*/ 1251148 h 3146477"/>
                <a:gd name="connsiteX1077" fmla="*/ 2367740 w 3819074"/>
                <a:gd name="connsiteY1077" fmla="*/ 1259531 h 3146477"/>
                <a:gd name="connsiteX1078" fmla="*/ 1834055 w 3819074"/>
                <a:gd name="connsiteY1078" fmla="*/ 1430219 h 314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Lst>
              <a:rect l="l" t="t" r="r" b="b"/>
              <a:pathLst>
                <a:path w="3819074" h="3146477">
                  <a:moveTo>
                    <a:pt x="1242647" y="3146242"/>
                  </a:moveTo>
                  <a:cubicBezTo>
                    <a:pt x="1141492" y="3146242"/>
                    <a:pt x="1035479" y="3115096"/>
                    <a:pt x="920417" y="3039753"/>
                  </a:cubicBezTo>
                  <a:cubicBezTo>
                    <a:pt x="742680" y="2923358"/>
                    <a:pt x="765635" y="2709235"/>
                    <a:pt x="789924" y="2482445"/>
                  </a:cubicBezTo>
                  <a:cubicBezTo>
                    <a:pt x="810022" y="2294898"/>
                    <a:pt x="830786" y="2100874"/>
                    <a:pt x="746204" y="1937806"/>
                  </a:cubicBezTo>
                  <a:cubicBezTo>
                    <a:pt x="653907" y="1759783"/>
                    <a:pt x="520747" y="1592524"/>
                    <a:pt x="392065" y="1430885"/>
                  </a:cubicBezTo>
                  <a:cubicBezTo>
                    <a:pt x="120031" y="1089128"/>
                    <a:pt x="-136954" y="766326"/>
                    <a:pt x="82788" y="430760"/>
                  </a:cubicBezTo>
                  <a:cubicBezTo>
                    <a:pt x="234616" y="198827"/>
                    <a:pt x="550370" y="234640"/>
                    <a:pt x="884602" y="272550"/>
                  </a:cubicBezTo>
                  <a:cubicBezTo>
                    <a:pt x="1069483" y="293505"/>
                    <a:pt x="1260745" y="315222"/>
                    <a:pt x="1425051" y="288933"/>
                  </a:cubicBezTo>
                  <a:cubicBezTo>
                    <a:pt x="1616122" y="258358"/>
                    <a:pt x="1785477" y="195302"/>
                    <a:pt x="1948926" y="134438"/>
                  </a:cubicBezTo>
                  <a:cubicBezTo>
                    <a:pt x="2266585" y="16232"/>
                    <a:pt x="2541000" y="-85876"/>
                    <a:pt x="2838942" y="109292"/>
                  </a:cubicBezTo>
                  <a:lnTo>
                    <a:pt x="2859802" y="123008"/>
                  </a:lnTo>
                  <a:cubicBezTo>
                    <a:pt x="3331194" y="431522"/>
                    <a:pt x="3775631" y="722892"/>
                    <a:pt x="3817445" y="1236575"/>
                  </a:cubicBezTo>
                  <a:cubicBezTo>
                    <a:pt x="3832209" y="1419646"/>
                    <a:pt x="3740293" y="1583952"/>
                    <a:pt x="3633803" y="1774262"/>
                  </a:cubicBezTo>
                  <a:cubicBezTo>
                    <a:pt x="3519503" y="1978192"/>
                    <a:pt x="3390440" y="2209268"/>
                    <a:pt x="3345672" y="2532071"/>
                  </a:cubicBezTo>
                  <a:cubicBezTo>
                    <a:pt x="3339005" y="2580458"/>
                    <a:pt x="3318812" y="2616272"/>
                    <a:pt x="3285760" y="2638655"/>
                  </a:cubicBezTo>
                  <a:cubicBezTo>
                    <a:pt x="3194415" y="2700473"/>
                    <a:pt x="3016393" y="2656181"/>
                    <a:pt x="2827893" y="2609318"/>
                  </a:cubicBezTo>
                  <a:cubicBezTo>
                    <a:pt x="2635964" y="2561693"/>
                    <a:pt x="2437368" y="2512258"/>
                    <a:pt x="2312686" y="2568647"/>
                  </a:cubicBezTo>
                  <a:cubicBezTo>
                    <a:pt x="2149618" y="2642275"/>
                    <a:pt x="2005028" y="2747621"/>
                    <a:pt x="1865011" y="2849444"/>
                  </a:cubicBezTo>
                  <a:cubicBezTo>
                    <a:pt x="1651556" y="3005082"/>
                    <a:pt x="1458103" y="3146242"/>
                    <a:pt x="1242647" y="3146242"/>
                  </a:cubicBezTo>
                  <a:close/>
                  <a:moveTo>
                    <a:pt x="529034" y="254548"/>
                  </a:moveTo>
                  <a:cubicBezTo>
                    <a:pt x="342249" y="254548"/>
                    <a:pt x="184134" y="293600"/>
                    <a:pt x="90884" y="436189"/>
                  </a:cubicBezTo>
                  <a:cubicBezTo>
                    <a:pt x="-124952" y="765850"/>
                    <a:pt x="129841" y="1085985"/>
                    <a:pt x="399685" y="1424885"/>
                  </a:cubicBezTo>
                  <a:cubicBezTo>
                    <a:pt x="528749" y="1586810"/>
                    <a:pt x="662098" y="1754545"/>
                    <a:pt x="754872" y="1933424"/>
                  </a:cubicBezTo>
                  <a:cubicBezTo>
                    <a:pt x="840597" y="2099064"/>
                    <a:pt x="819832" y="2294517"/>
                    <a:pt x="799639" y="2483493"/>
                  </a:cubicBezTo>
                  <a:cubicBezTo>
                    <a:pt x="775636" y="2707236"/>
                    <a:pt x="752967" y="2918595"/>
                    <a:pt x="925846" y="3031752"/>
                  </a:cubicBezTo>
                  <a:cubicBezTo>
                    <a:pt x="1280461" y="3263972"/>
                    <a:pt x="1548971" y="3068328"/>
                    <a:pt x="1859867" y="2841728"/>
                  </a:cubicBezTo>
                  <a:cubicBezTo>
                    <a:pt x="2000075" y="2739620"/>
                    <a:pt x="2144950" y="2633988"/>
                    <a:pt x="2308876" y="2559979"/>
                  </a:cubicBezTo>
                  <a:cubicBezTo>
                    <a:pt x="2436892" y="2502257"/>
                    <a:pt x="2636917" y="2551978"/>
                    <a:pt x="2830370" y="2600079"/>
                  </a:cubicBezTo>
                  <a:cubicBezTo>
                    <a:pt x="3016774" y="2646371"/>
                    <a:pt x="3192796" y="2690185"/>
                    <a:pt x="3280616" y="2630845"/>
                  </a:cubicBezTo>
                  <a:cubicBezTo>
                    <a:pt x="3311763" y="2609699"/>
                    <a:pt x="3330051" y="2577029"/>
                    <a:pt x="3336433" y="2530832"/>
                  </a:cubicBezTo>
                  <a:cubicBezTo>
                    <a:pt x="3381486" y="2206220"/>
                    <a:pt x="3511216" y="1974287"/>
                    <a:pt x="3625707" y="1769594"/>
                  </a:cubicBezTo>
                  <a:cubicBezTo>
                    <a:pt x="3731434" y="1580714"/>
                    <a:pt x="3822684" y="1417169"/>
                    <a:pt x="3808206" y="1237337"/>
                  </a:cubicBezTo>
                  <a:cubicBezTo>
                    <a:pt x="3767058" y="728131"/>
                    <a:pt x="3324146" y="438095"/>
                    <a:pt x="2855706" y="131199"/>
                  </a:cubicBezTo>
                  <a:lnTo>
                    <a:pt x="2834751" y="117483"/>
                  </a:lnTo>
                  <a:cubicBezTo>
                    <a:pt x="2540809" y="-75017"/>
                    <a:pt x="2268490" y="26234"/>
                    <a:pt x="1953212" y="143486"/>
                  </a:cubicBezTo>
                  <a:cubicBezTo>
                    <a:pt x="1789001" y="204637"/>
                    <a:pt x="1619171" y="267788"/>
                    <a:pt x="1427147" y="298553"/>
                  </a:cubicBezTo>
                  <a:cubicBezTo>
                    <a:pt x="1261697" y="325033"/>
                    <a:pt x="1069768" y="303221"/>
                    <a:pt x="884221" y="282170"/>
                  </a:cubicBezTo>
                  <a:cubicBezTo>
                    <a:pt x="760301" y="268264"/>
                    <a:pt x="639619" y="254548"/>
                    <a:pt x="529034" y="254548"/>
                  </a:cubicBezTo>
                  <a:close/>
                  <a:moveTo>
                    <a:pt x="1241981" y="2764386"/>
                  </a:moveTo>
                  <a:lnTo>
                    <a:pt x="1241981" y="2764386"/>
                  </a:lnTo>
                  <a:cubicBezTo>
                    <a:pt x="1232456" y="2764386"/>
                    <a:pt x="1205785" y="2764386"/>
                    <a:pt x="1157589" y="2737906"/>
                  </a:cubicBezTo>
                  <a:lnTo>
                    <a:pt x="1155303" y="2736667"/>
                  </a:lnTo>
                  <a:lnTo>
                    <a:pt x="1155303" y="2734096"/>
                  </a:lnTo>
                  <a:cubicBezTo>
                    <a:pt x="1152160" y="2683232"/>
                    <a:pt x="1162066" y="2591221"/>
                    <a:pt x="1169305" y="2523117"/>
                  </a:cubicBezTo>
                  <a:cubicBezTo>
                    <a:pt x="1193022" y="2302232"/>
                    <a:pt x="1222454" y="2027341"/>
                    <a:pt x="1085009" y="1762355"/>
                  </a:cubicBezTo>
                  <a:cubicBezTo>
                    <a:pt x="975280" y="1551567"/>
                    <a:pt x="823738" y="1361067"/>
                    <a:pt x="690197" y="1193618"/>
                  </a:cubicBezTo>
                  <a:cubicBezTo>
                    <a:pt x="567991" y="1040170"/>
                    <a:pt x="452644" y="895295"/>
                    <a:pt x="402447" y="777947"/>
                  </a:cubicBezTo>
                  <a:cubicBezTo>
                    <a:pt x="368824" y="699365"/>
                    <a:pt x="378730" y="674600"/>
                    <a:pt x="399113" y="643263"/>
                  </a:cubicBezTo>
                  <a:lnTo>
                    <a:pt x="399970" y="642025"/>
                  </a:lnTo>
                  <a:lnTo>
                    <a:pt x="401304" y="641453"/>
                  </a:lnTo>
                  <a:cubicBezTo>
                    <a:pt x="412448" y="636881"/>
                    <a:pt x="447310" y="626213"/>
                    <a:pt x="530368" y="626213"/>
                  </a:cubicBezTo>
                  <a:cubicBezTo>
                    <a:pt x="620188" y="626213"/>
                    <a:pt x="727726" y="638405"/>
                    <a:pt x="841645" y="651264"/>
                  </a:cubicBezTo>
                  <a:cubicBezTo>
                    <a:pt x="975852" y="666504"/>
                    <a:pt x="1114536" y="682220"/>
                    <a:pt x="1255315" y="682220"/>
                  </a:cubicBezTo>
                  <a:cubicBezTo>
                    <a:pt x="1332276" y="682829"/>
                    <a:pt x="1409162" y="677319"/>
                    <a:pt x="1485249" y="665742"/>
                  </a:cubicBezTo>
                  <a:cubicBezTo>
                    <a:pt x="1713849" y="629166"/>
                    <a:pt x="1909302" y="556300"/>
                    <a:pt x="2082086" y="492101"/>
                  </a:cubicBezTo>
                  <a:cubicBezTo>
                    <a:pt x="2241534" y="432761"/>
                    <a:pt x="2379266" y="381516"/>
                    <a:pt x="2483183" y="381516"/>
                  </a:cubicBezTo>
                  <a:cubicBezTo>
                    <a:pt x="2520521" y="381516"/>
                    <a:pt x="2567289" y="387136"/>
                    <a:pt x="2630630" y="428665"/>
                  </a:cubicBezTo>
                  <a:lnTo>
                    <a:pt x="2651681" y="441905"/>
                  </a:lnTo>
                  <a:cubicBezTo>
                    <a:pt x="3124216" y="751467"/>
                    <a:pt x="3413014" y="961017"/>
                    <a:pt x="3437683" y="1267246"/>
                  </a:cubicBezTo>
                  <a:cubicBezTo>
                    <a:pt x="3443113" y="1334778"/>
                    <a:pt x="3374247" y="1457746"/>
                    <a:pt x="3301381" y="1588238"/>
                  </a:cubicBezTo>
                  <a:cubicBezTo>
                    <a:pt x="3153743" y="1852081"/>
                    <a:pt x="3058493" y="2070680"/>
                    <a:pt x="3010202" y="2256798"/>
                  </a:cubicBezTo>
                  <a:lnTo>
                    <a:pt x="3008963" y="2261275"/>
                  </a:lnTo>
                  <a:lnTo>
                    <a:pt x="3004487" y="2260227"/>
                  </a:lnTo>
                  <a:cubicBezTo>
                    <a:pt x="2975912" y="2253464"/>
                    <a:pt x="2946670" y="2246225"/>
                    <a:pt x="2920762" y="2239844"/>
                  </a:cubicBezTo>
                  <a:lnTo>
                    <a:pt x="2919809" y="2239844"/>
                  </a:lnTo>
                  <a:cubicBezTo>
                    <a:pt x="2774648" y="2203744"/>
                    <a:pt x="2610152" y="2162882"/>
                    <a:pt x="2451465" y="2162882"/>
                  </a:cubicBezTo>
                  <a:cubicBezTo>
                    <a:pt x="2341832" y="2162882"/>
                    <a:pt x="2241915" y="2182694"/>
                    <a:pt x="2156190" y="2221746"/>
                  </a:cubicBezTo>
                  <a:cubicBezTo>
                    <a:pt x="1957308" y="2311472"/>
                    <a:pt x="1789382" y="2433868"/>
                    <a:pt x="1641173" y="2541786"/>
                  </a:cubicBezTo>
                  <a:cubicBezTo>
                    <a:pt x="1490583" y="2651038"/>
                    <a:pt x="1335135" y="2764386"/>
                    <a:pt x="1241981" y="2764386"/>
                  </a:cubicBezTo>
                  <a:close/>
                  <a:moveTo>
                    <a:pt x="1164447" y="2730857"/>
                  </a:moveTo>
                  <a:cubicBezTo>
                    <a:pt x="1208929" y="2754861"/>
                    <a:pt x="1232741" y="2754861"/>
                    <a:pt x="1241885" y="2754861"/>
                  </a:cubicBezTo>
                  <a:lnTo>
                    <a:pt x="1241885" y="2754861"/>
                  </a:lnTo>
                  <a:cubicBezTo>
                    <a:pt x="1332277" y="2754861"/>
                    <a:pt x="1486392" y="2642466"/>
                    <a:pt x="1635458" y="2533880"/>
                  </a:cubicBezTo>
                  <a:cubicBezTo>
                    <a:pt x="1784525" y="2425295"/>
                    <a:pt x="1952355" y="2302899"/>
                    <a:pt x="2152190" y="2212697"/>
                  </a:cubicBezTo>
                  <a:cubicBezTo>
                    <a:pt x="2239915" y="2173169"/>
                    <a:pt x="2340594" y="2153071"/>
                    <a:pt x="2451656" y="2153071"/>
                  </a:cubicBezTo>
                  <a:cubicBezTo>
                    <a:pt x="2611485" y="2153071"/>
                    <a:pt x="2776553" y="2194124"/>
                    <a:pt x="2922191" y="2230319"/>
                  </a:cubicBezTo>
                  <a:lnTo>
                    <a:pt x="2923238" y="2230319"/>
                  </a:lnTo>
                  <a:cubicBezTo>
                    <a:pt x="2947813" y="2236415"/>
                    <a:pt x="2975054" y="2243177"/>
                    <a:pt x="3002296" y="2249369"/>
                  </a:cubicBezTo>
                  <a:cubicBezTo>
                    <a:pt x="3051254" y="2063440"/>
                    <a:pt x="3146409" y="1845413"/>
                    <a:pt x="3293189" y="1582619"/>
                  </a:cubicBezTo>
                  <a:cubicBezTo>
                    <a:pt x="3365389" y="1453650"/>
                    <a:pt x="3433588" y="1331730"/>
                    <a:pt x="3428444" y="1267055"/>
                  </a:cubicBezTo>
                  <a:cubicBezTo>
                    <a:pt x="3404060" y="965494"/>
                    <a:pt x="3116786" y="756801"/>
                    <a:pt x="2646537" y="448953"/>
                  </a:cubicBezTo>
                  <a:lnTo>
                    <a:pt x="2625582" y="435237"/>
                  </a:lnTo>
                  <a:cubicBezTo>
                    <a:pt x="2564336" y="395137"/>
                    <a:pt x="2519283" y="389707"/>
                    <a:pt x="2483374" y="389707"/>
                  </a:cubicBezTo>
                  <a:cubicBezTo>
                    <a:pt x="2381171" y="389707"/>
                    <a:pt x="2244201" y="440666"/>
                    <a:pt x="2085705" y="499626"/>
                  </a:cubicBezTo>
                  <a:cubicBezTo>
                    <a:pt x="1912445" y="564110"/>
                    <a:pt x="1716135" y="637072"/>
                    <a:pt x="1486868" y="673743"/>
                  </a:cubicBezTo>
                  <a:cubicBezTo>
                    <a:pt x="1410328" y="685611"/>
                    <a:pt x="1332959" y="691313"/>
                    <a:pt x="1255506" y="690793"/>
                  </a:cubicBezTo>
                  <a:cubicBezTo>
                    <a:pt x="1114155" y="690793"/>
                    <a:pt x="975185" y="675077"/>
                    <a:pt x="840788" y="659837"/>
                  </a:cubicBezTo>
                  <a:cubicBezTo>
                    <a:pt x="727154" y="646978"/>
                    <a:pt x="619903" y="634786"/>
                    <a:pt x="530558" y="634786"/>
                  </a:cubicBezTo>
                  <a:cubicBezTo>
                    <a:pt x="452358" y="634786"/>
                    <a:pt x="418449" y="644311"/>
                    <a:pt x="406733" y="648788"/>
                  </a:cubicBezTo>
                  <a:cubicBezTo>
                    <a:pt x="391017" y="672981"/>
                    <a:pt x="378158" y="694984"/>
                    <a:pt x="411686" y="773279"/>
                  </a:cubicBezTo>
                  <a:cubicBezTo>
                    <a:pt x="461407" y="889389"/>
                    <a:pt x="576374" y="1033788"/>
                    <a:pt x="698103" y="1186664"/>
                  </a:cubicBezTo>
                  <a:cubicBezTo>
                    <a:pt x="831929" y="1354781"/>
                    <a:pt x="983853" y="1545281"/>
                    <a:pt x="1093390" y="1757021"/>
                  </a:cubicBezTo>
                  <a:cubicBezTo>
                    <a:pt x="1232075" y="2024579"/>
                    <a:pt x="1202452" y="2300994"/>
                    <a:pt x="1179115" y="2523117"/>
                  </a:cubicBezTo>
                  <a:cubicBezTo>
                    <a:pt x="1171114" y="2589792"/>
                    <a:pt x="1161494" y="2680280"/>
                    <a:pt x="1164161" y="2730857"/>
                  </a:cubicBezTo>
                  <a:close/>
                  <a:moveTo>
                    <a:pt x="1566783" y="2126115"/>
                  </a:moveTo>
                  <a:lnTo>
                    <a:pt x="1566211" y="2117638"/>
                  </a:lnTo>
                  <a:cubicBezTo>
                    <a:pt x="1553257" y="1921423"/>
                    <a:pt x="1506394" y="1747877"/>
                    <a:pt x="1423336" y="1587000"/>
                  </a:cubicBezTo>
                  <a:cubicBezTo>
                    <a:pt x="1319800" y="1386975"/>
                    <a:pt x="1188926" y="1210858"/>
                    <a:pt x="1074626" y="1064649"/>
                  </a:cubicBezTo>
                  <a:lnTo>
                    <a:pt x="1068054" y="1056267"/>
                  </a:lnTo>
                  <a:lnTo>
                    <a:pt x="1078722" y="1056934"/>
                  </a:lnTo>
                  <a:cubicBezTo>
                    <a:pt x="1142063" y="1061220"/>
                    <a:pt x="1200071" y="1063220"/>
                    <a:pt x="1255982" y="1063220"/>
                  </a:cubicBezTo>
                  <a:cubicBezTo>
                    <a:pt x="1353087" y="1063765"/>
                    <a:pt x="1450078" y="1056503"/>
                    <a:pt x="1546018" y="1041503"/>
                  </a:cubicBezTo>
                  <a:cubicBezTo>
                    <a:pt x="1811671" y="999022"/>
                    <a:pt x="2035604" y="915773"/>
                    <a:pt x="2215531" y="848813"/>
                  </a:cubicBezTo>
                  <a:cubicBezTo>
                    <a:pt x="2294969" y="819285"/>
                    <a:pt x="2393363" y="782138"/>
                    <a:pt x="2452132" y="768136"/>
                  </a:cubicBezTo>
                  <a:lnTo>
                    <a:pt x="2454132" y="767660"/>
                  </a:lnTo>
                  <a:lnTo>
                    <a:pt x="2455942" y="768803"/>
                  </a:lnTo>
                  <a:cubicBezTo>
                    <a:pt x="2723213" y="944063"/>
                    <a:pt x="2989342" y="1125990"/>
                    <a:pt x="3046492" y="1255149"/>
                  </a:cubicBezTo>
                  <a:lnTo>
                    <a:pt x="3047444" y="1257245"/>
                  </a:lnTo>
                  <a:lnTo>
                    <a:pt x="3046397" y="1259245"/>
                  </a:lnTo>
                  <a:cubicBezTo>
                    <a:pt x="3025823" y="1300869"/>
                    <a:pt x="2993057" y="1359448"/>
                    <a:pt x="2969149" y="1402120"/>
                  </a:cubicBezTo>
                  <a:cubicBezTo>
                    <a:pt x="2894079" y="1534486"/>
                    <a:pt x="2825854" y="1670619"/>
                    <a:pt x="2764742" y="1809980"/>
                  </a:cubicBezTo>
                  <a:lnTo>
                    <a:pt x="2763218" y="1813505"/>
                  </a:lnTo>
                  <a:lnTo>
                    <a:pt x="2759504" y="1812743"/>
                  </a:lnTo>
                  <a:cubicBezTo>
                    <a:pt x="2658060" y="1792940"/>
                    <a:pt x="2555010" y="1782513"/>
                    <a:pt x="2451656" y="1781596"/>
                  </a:cubicBezTo>
                  <a:cubicBezTo>
                    <a:pt x="2287635" y="1781596"/>
                    <a:pt x="2135425" y="1812743"/>
                    <a:pt x="1999313" y="1874179"/>
                  </a:cubicBezTo>
                  <a:cubicBezTo>
                    <a:pt x="1821577" y="1954379"/>
                    <a:pt x="1671272" y="2053630"/>
                    <a:pt x="1573641" y="2121257"/>
                  </a:cubicBezTo>
                  <a:close/>
                  <a:moveTo>
                    <a:pt x="1087961" y="1067126"/>
                  </a:moveTo>
                  <a:cubicBezTo>
                    <a:pt x="1201023" y="1212096"/>
                    <a:pt x="1329230" y="1386023"/>
                    <a:pt x="1430861" y="1582619"/>
                  </a:cubicBezTo>
                  <a:cubicBezTo>
                    <a:pt x="1513729" y="1742353"/>
                    <a:pt x="1560782" y="1914565"/>
                    <a:pt x="1574593" y="2108684"/>
                  </a:cubicBezTo>
                  <a:cubicBezTo>
                    <a:pt x="1672606" y="2040962"/>
                    <a:pt x="1820624" y="1944188"/>
                    <a:pt x="1994932" y="1865416"/>
                  </a:cubicBezTo>
                  <a:cubicBezTo>
                    <a:pt x="2132282" y="1803503"/>
                    <a:pt x="2285730" y="1772071"/>
                    <a:pt x="2451179" y="1772071"/>
                  </a:cubicBezTo>
                  <a:cubicBezTo>
                    <a:pt x="2553819" y="1772945"/>
                    <a:pt x="2656164" y="1783211"/>
                    <a:pt x="2756932" y="1802741"/>
                  </a:cubicBezTo>
                  <a:cubicBezTo>
                    <a:pt x="2817769" y="1664347"/>
                    <a:pt x="2885612" y="1529139"/>
                    <a:pt x="2960195" y="1397643"/>
                  </a:cubicBezTo>
                  <a:cubicBezTo>
                    <a:pt x="2983722" y="1355543"/>
                    <a:pt x="3015821" y="1298297"/>
                    <a:pt x="3036395" y="1257054"/>
                  </a:cubicBezTo>
                  <a:cubicBezTo>
                    <a:pt x="2977912" y="1130562"/>
                    <a:pt x="2715689" y="951111"/>
                    <a:pt x="2451560" y="777947"/>
                  </a:cubicBezTo>
                  <a:cubicBezTo>
                    <a:pt x="2393077" y="792615"/>
                    <a:pt x="2296303" y="828620"/>
                    <a:pt x="2218388" y="857576"/>
                  </a:cubicBezTo>
                  <a:cubicBezTo>
                    <a:pt x="2037889" y="924822"/>
                    <a:pt x="1813481" y="1008642"/>
                    <a:pt x="1546781" y="1050933"/>
                  </a:cubicBezTo>
                  <a:cubicBezTo>
                    <a:pt x="1450331" y="1065964"/>
                    <a:pt x="1352833" y="1073258"/>
                    <a:pt x="1255220" y="1072745"/>
                  </a:cubicBezTo>
                  <a:cubicBezTo>
                    <a:pt x="1202356" y="1072745"/>
                    <a:pt x="1147493" y="1070936"/>
                    <a:pt x="1087961" y="1067126"/>
                  </a:cubicBezTo>
                  <a:close/>
                  <a:moveTo>
                    <a:pt x="1241981" y="2954886"/>
                  </a:moveTo>
                  <a:cubicBezTo>
                    <a:pt x="1172543" y="2954886"/>
                    <a:pt x="1101582" y="2930502"/>
                    <a:pt x="1025096" y="2880400"/>
                  </a:cubicBezTo>
                  <a:cubicBezTo>
                    <a:pt x="956421" y="2835442"/>
                    <a:pt x="953468" y="2747050"/>
                    <a:pt x="979662" y="2502733"/>
                  </a:cubicBezTo>
                  <a:cubicBezTo>
                    <a:pt x="1001665" y="2297184"/>
                    <a:pt x="1026620" y="2064107"/>
                    <a:pt x="915559" y="1850081"/>
                  </a:cubicBezTo>
                  <a:cubicBezTo>
                    <a:pt x="814784" y="1655580"/>
                    <a:pt x="675814" y="1480987"/>
                    <a:pt x="541417" y="1312204"/>
                  </a:cubicBezTo>
                  <a:cubicBezTo>
                    <a:pt x="232997" y="925108"/>
                    <a:pt x="111553" y="734703"/>
                    <a:pt x="241855" y="535249"/>
                  </a:cubicBezTo>
                  <a:cubicBezTo>
                    <a:pt x="274050" y="486005"/>
                    <a:pt x="333581" y="435713"/>
                    <a:pt x="530082" y="435713"/>
                  </a:cubicBezTo>
                  <a:cubicBezTo>
                    <a:pt x="630666" y="435713"/>
                    <a:pt x="743347" y="448477"/>
                    <a:pt x="862790" y="462002"/>
                  </a:cubicBezTo>
                  <a:cubicBezTo>
                    <a:pt x="991759" y="476671"/>
                    <a:pt x="1125014" y="491720"/>
                    <a:pt x="1255030" y="491720"/>
                  </a:cubicBezTo>
                  <a:cubicBezTo>
                    <a:pt x="1321983" y="492193"/>
                    <a:pt x="1388868" y="487352"/>
                    <a:pt x="1455055" y="477242"/>
                  </a:cubicBezTo>
                  <a:cubicBezTo>
                    <a:pt x="1664605" y="443619"/>
                    <a:pt x="1851104" y="374372"/>
                    <a:pt x="2015601" y="313127"/>
                  </a:cubicBezTo>
                  <a:cubicBezTo>
                    <a:pt x="2192290" y="247404"/>
                    <a:pt x="2344880" y="190635"/>
                    <a:pt x="2483088" y="190635"/>
                  </a:cubicBezTo>
                  <a:cubicBezTo>
                    <a:pt x="2573385" y="190635"/>
                    <a:pt x="2653395" y="215495"/>
                    <a:pt x="2734834" y="268835"/>
                  </a:cubicBezTo>
                  <a:lnTo>
                    <a:pt x="2755789" y="282551"/>
                  </a:lnTo>
                  <a:cubicBezTo>
                    <a:pt x="2984389" y="431998"/>
                    <a:pt x="3199463" y="572969"/>
                    <a:pt x="3361674" y="735084"/>
                  </a:cubicBezTo>
                  <a:cubicBezTo>
                    <a:pt x="3527981" y="901295"/>
                    <a:pt x="3612563" y="1065792"/>
                    <a:pt x="3627612" y="1251911"/>
                  </a:cubicBezTo>
                  <a:cubicBezTo>
                    <a:pt x="3637708" y="1377164"/>
                    <a:pt x="3562652" y="1511372"/>
                    <a:pt x="3467592" y="1681202"/>
                  </a:cubicBezTo>
                  <a:cubicBezTo>
                    <a:pt x="3355197" y="1882275"/>
                    <a:pt x="3215275" y="2132402"/>
                    <a:pt x="3161649" y="2474445"/>
                  </a:cubicBezTo>
                  <a:lnTo>
                    <a:pt x="3160982" y="2478540"/>
                  </a:lnTo>
                  <a:lnTo>
                    <a:pt x="3156506" y="2478540"/>
                  </a:lnTo>
                  <a:cubicBezTo>
                    <a:pt x="3086973" y="2477683"/>
                    <a:pt x="2978483" y="2450632"/>
                    <a:pt x="2873518" y="2424533"/>
                  </a:cubicBezTo>
                  <a:cubicBezTo>
                    <a:pt x="2732357" y="2389481"/>
                    <a:pt x="2586530" y="2353191"/>
                    <a:pt x="2451084" y="2353191"/>
                  </a:cubicBezTo>
                  <a:cubicBezTo>
                    <a:pt x="2367455" y="2353191"/>
                    <a:pt x="2296398" y="2366907"/>
                    <a:pt x="2233914" y="2395196"/>
                  </a:cubicBezTo>
                  <a:cubicBezTo>
                    <a:pt x="2052939" y="2476826"/>
                    <a:pt x="1893395" y="2593031"/>
                    <a:pt x="1752711" y="2695615"/>
                  </a:cubicBezTo>
                  <a:cubicBezTo>
                    <a:pt x="1562211" y="2834775"/>
                    <a:pt x="1396857" y="2954981"/>
                    <a:pt x="1241314" y="2954981"/>
                  </a:cubicBezTo>
                  <a:lnTo>
                    <a:pt x="1241314" y="2954981"/>
                  </a:lnTo>
                  <a:close/>
                  <a:moveTo>
                    <a:pt x="530368" y="445238"/>
                  </a:moveTo>
                  <a:cubicBezTo>
                    <a:pt x="338344" y="445238"/>
                    <a:pt x="280908" y="493435"/>
                    <a:pt x="250047" y="540488"/>
                  </a:cubicBezTo>
                  <a:cubicBezTo>
                    <a:pt x="122983" y="734703"/>
                    <a:pt x="243379" y="922917"/>
                    <a:pt x="548560" y="1306298"/>
                  </a:cubicBezTo>
                  <a:cubicBezTo>
                    <a:pt x="683244" y="1475367"/>
                    <a:pt x="822880" y="1650341"/>
                    <a:pt x="923750" y="1845699"/>
                  </a:cubicBezTo>
                  <a:cubicBezTo>
                    <a:pt x="1036050" y="2062298"/>
                    <a:pt x="1010999" y="2296803"/>
                    <a:pt x="988806" y="2503781"/>
                  </a:cubicBezTo>
                  <a:cubicBezTo>
                    <a:pt x="963184" y="2743335"/>
                    <a:pt x="965565" y="2830203"/>
                    <a:pt x="1029954" y="2872399"/>
                  </a:cubicBezTo>
                  <a:cubicBezTo>
                    <a:pt x="1104916" y="2921453"/>
                    <a:pt x="1174163" y="2945361"/>
                    <a:pt x="1241695" y="2945361"/>
                  </a:cubicBezTo>
                  <a:lnTo>
                    <a:pt x="1241695" y="2945361"/>
                  </a:lnTo>
                  <a:cubicBezTo>
                    <a:pt x="1394095" y="2945361"/>
                    <a:pt x="1557830" y="2826012"/>
                    <a:pt x="1747472" y="2688186"/>
                  </a:cubicBezTo>
                  <a:cubicBezTo>
                    <a:pt x="1888538" y="2585411"/>
                    <a:pt x="2048462" y="2469110"/>
                    <a:pt x="2230295" y="2386719"/>
                  </a:cubicBezTo>
                  <a:cubicBezTo>
                    <a:pt x="2294112" y="2358144"/>
                    <a:pt x="2366502" y="2343952"/>
                    <a:pt x="2451465" y="2343952"/>
                  </a:cubicBezTo>
                  <a:cubicBezTo>
                    <a:pt x="2588054" y="2343952"/>
                    <a:pt x="2734453" y="2380337"/>
                    <a:pt x="2876090" y="2415580"/>
                  </a:cubicBezTo>
                  <a:cubicBezTo>
                    <a:pt x="2978579" y="2441012"/>
                    <a:pt x="3084306" y="2467301"/>
                    <a:pt x="3152886" y="2469301"/>
                  </a:cubicBezTo>
                  <a:cubicBezTo>
                    <a:pt x="3207179" y="2127544"/>
                    <a:pt x="3346910" y="1877894"/>
                    <a:pt x="3459305" y="1677011"/>
                  </a:cubicBezTo>
                  <a:cubicBezTo>
                    <a:pt x="3553508" y="1508514"/>
                    <a:pt x="3627993" y="1375450"/>
                    <a:pt x="3618087" y="1253054"/>
                  </a:cubicBezTo>
                  <a:cubicBezTo>
                    <a:pt x="3603228" y="1069031"/>
                    <a:pt x="3519694" y="906724"/>
                    <a:pt x="3355102" y="742228"/>
                  </a:cubicBezTo>
                  <a:cubicBezTo>
                    <a:pt x="3193177" y="580779"/>
                    <a:pt x="2978483" y="439999"/>
                    <a:pt x="2750741" y="291029"/>
                  </a:cubicBezTo>
                  <a:lnTo>
                    <a:pt x="2729786" y="277217"/>
                  </a:lnTo>
                  <a:cubicBezTo>
                    <a:pt x="2649871" y="224925"/>
                    <a:pt x="2571480" y="200541"/>
                    <a:pt x="2483183" y="200541"/>
                  </a:cubicBezTo>
                  <a:cubicBezTo>
                    <a:pt x="2346690" y="200541"/>
                    <a:pt x="2194862" y="257024"/>
                    <a:pt x="2019030" y="322461"/>
                  </a:cubicBezTo>
                  <a:cubicBezTo>
                    <a:pt x="1854152" y="383802"/>
                    <a:pt x="1667272" y="453335"/>
                    <a:pt x="1457055" y="486958"/>
                  </a:cubicBezTo>
                  <a:cubicBezTo>
                    <a:pt x="1390468" y="497222"/>
                    <a:pt x="1323164" y="502127"/>
                    <a:pt x="1255792" y="501626"/>
                  </a:cubicBezTo>
                  <a:cubicBezTo>
                    <a:pt x="1125204" y="501626"/>
                    <a:pt x="991759" y="486481"/>
                    <a:pt x="862600" y="471908"/>
                  </a:cubicBezTo>
                  <a:cubicBezTo>
                    <a:pt x="742871" y="458002"/>
                    <a:pt x="630380" y="445238"/>
                    <a:pt x="530368" y="445238"/>
                  </a:cubicBezTo>
                  <a:close/>
                  <a:moveTo>
                    <a:pt x="1362281" y="2505210"/>
                  </a:moveTo>
                  <a:lnTo>
                    <a:pt x="1363329" y="2495114"/>
                  </a:lnTo>
                  <a:cubicBezTo>
                    <a:pt x="1388665" y="2249559"/>
                    <a:pt x="1403239" y="1963333"/>
                    <a:pt x="1253506" y="1674725"/>
                  </a:cubicBezTo>
                  <a:cubicBezTo>
                    <a:pt x="1135586" y="1447268"/>
                    <a:pt x="978138" y="1249434"/>
                    <a:pt x="839168" y="1074650"/>
                  </a:cubicBezTo>
                  <a:cubicBezTo>
                    <a:pt x="802973" y="1029121"/>
                    <a:pt x="718296" y="922822"/>
                    <a:pt x="654097" y="830715"/>
                  </a:cubicBezTo>
                  <a:lnTo>
                    <a:pt x="648287" y="822333"/>
                  </a:lnTo>
                  <a:lnTo>
                    <a:pt x="658479" y="823190"/>
                  </a:lnTo>
                  <a:cubicBezTo>
                    <a:pt x="708961" y="827667"/>
                    <a:pt x="762778" y="833763"/>
                    <a:pt x="819832" y="840240"/>
                  </a:cubicBezTo>
                  <a:cubicBezTo>
                    <a:pt x="953182" y="855385"/>
                    <a:pt x="1103677" y="872435"/>
                    <a:pt x="1255315" y="872435"/>
                  </a:cubicBezTo>
                  <a:cubicBezTo>
                    <a:pt x="1342363" y="873052"/>
                    <a:pt x="1429320" y="866682"/>
                    <a:pt x="1515348" y="853385"/>
                  </a:cubicBezTo>
                  <a:cubicBezTo>
                    <a:pt x="1762236" y="813951"/>
                    <a:pt x="1976453" y="734227"/>
                    <a:pt x="2148475" y="670219"/>
                  </a:cubicBezTo>
                  <a:cubicBezTo>
                    <a:pt x="2278777" y="621737"/>
                    <a:pt x="2413556" y="571635"/>
                    <a:pt x="2483183" y="571635"/>
                  </a:cubicBezTo>
                  <a:cubicBezTo>
                    <a:pt x="2493184" y="571635"/>
                    <a:pt x="2502233" y="571635"/>
                    <a:pt x="2526236" y="587637"/>
                  </a:cubicBezTo>
                  <a:lnTo>
                    <a:pt x="2547191" y="601353"/>
                  </a:lnTo>
                  <a:cubicBezTo>
                    <a:pt x="2758456" y="739656"/>
                    <a:pt x="2958005" y="870244"/>
                    <a:pt x="3092498" y="1004641"/>
                  </a:cubicBezTo>
                  <a:cubicBezTo>
                    <a:pt x="3216323" y="1128466"/>
                    <a:pt x="3240230" y="1212287"/>
                    <a:pt x="3246707" y="1271341"/>
                  </a:cubicBezTo>
                  <a:lnTo>
                    <a:pt x="3246707" y="1272199"/>
                  </a:lnTo>
                  <a:lnTo>
                    <a:pt x="3246707" y="1273056"/>
                  </a:lnTo>
                  <a:cubicBezTo>
                    <a:pt x="3235468" y="1316204"/>
                    <a:pt x="3177556" y="1419741"/>
                    <a:pt x="3135265" y="1495370"/>
                  </a:cubicBezTo>
                  <a:cubicBezTo>
                    <a:pt x="3056493" y="1636149"/>
                    <a:pt x="2958481" y="1811314"/>
                    <a:pt x="2882281" y="2029913"/>
                  </a:cubicBezTo>
                  <a:lnTo>
                    <a:pt x="2880852" y="2034008"/>
                  </a:lnTo>
                  <a:lnTo>
                    <a:pt x="2876661" y="2032961"/>
                  </a:lnTo>
                  <a:cubicBezTo>
                    <a:pt x="2751026" y="2002957"/>
                    <a:pt x="2602246" y="1972286"/>
                    <a:pt x="2451560" y="1972286"/>
                  </a:cubicBezTo>
                  <a:cubicBezTo>
                    <a:pt x="2312781" y="1972286"/>
                    <a:pt x="2190480" y="1997051"/>
                    <a:pt x="2077609" y="2048486"/>
                  </a:cubicBezTo>
                  <a:cubicBezTo>
                    <a:pt x="1860820" y="2146308"/>
                    <a:pt x="1676702" y="2280420"/>
                    <a:pt x="1528778" y="2388243"/>
                  </a:cubicBezTo>
                  <a:cubicBezTo>
                    <a:pt x="1482296" y="2422152"/>
                    <a:pt x="1424003" y="2464443"/>
                    <a:pt x="1370759" y="2500257"/>
                  </a:cubicBezTo>
                  <a:close/>
                  <a:moveTo>
                    <a:pt x="667813" y="833954"/>
                  </a:moveTo>
                  <a:cubicBezTo>
                    <a:pt x="731059" y="923774"/>
                    <a:pt x="811546" y="1024454"/>
                    <a:pt x="846598" y="1068935"/>
                  </a:cubicBezTo>
                  <a:cubicBezTo>
                    <a:pt x="985853" y="1243814"/>
                    <a:pt x="1143682" y="1442030"/>
                    <a:pt x="1261983" y="1670344"/>
                  </a:cubicBezTo>
                  <a:cubicBezTo>
                    <a:pt x="1410859" y="1957332"/>
                    <a:pt x="1398667" y="2241272"/>
                    <a:pt x="1373806" y="2485970"/>
                  </a:cubicBezTo>
                  <a:cubicBezTo>
                    <a:pt x="1424765" y="2451489"/>
                    <a:pt x="1478581" y="2411960"/>
                    <a:pt x="1523063" y="2379861"/>
                  </a:cubicBezTo>
                  <a:cubicBezTo>
                    <a:pt x="1671368" y="2271848"/>
                    <a:pt x="1855867" y="2137355"/>
                    <a:pt x="2073608" y="2039057"/>
                  </a:cubicBezTo>
                  <a:cubicBezTo>
                    <a:pt x="2187908" y="1987622"/>
                    <a:pt x="2311257" y="1962857"/>
                    <a:pt x="2451465" y="1962857"/>
                  </a:cubicBezTo>
                  <a:cubicBezTo>
                    <a:pt x="2601484" y="1962857"/>
                    <a:pt x="2749312" y="1992956"/>
                    <a:pt x="2874566" y="2022864"/>
                  </a:cubicBezTo>
                  <a:cubicBezTo>
                    <a:pt x="2950766" y="1805313"/>
                    <a:pt x="3048397" y="1631006"/>
                    <a:pt x="3126788" y="1490798"/>
                  </a:cubicBezTo>
                  <a:cubicBezTo>
                    <a:pt x="3168602" y="1416122"/>
                    <a:pt x="3225657" y="1314109"/>
                    <a:pt x="3237182" y="1271723"/>
                  </a:cubicBezTo>
                  <a:cubicBezTo>
                    <a:pt x="3230610" y="1214573"/>
                    <a:pt x="3207274" y="1133324"/>
                    <a:pt x="3085735" y="1011881"/>
                  </a:cubicBezTo>
                  <a:cubicBezTo>
                    <a:pt x="2952385" y="878531"/>
                    <a:pt x="2752836" y="747847"/>
                    <a:pt x="2541953" y="609830"/>
                  </a:cubicBezTo>
                  <a:lnTo>
                    <a:pt x="2520998" y="596019"/>
                  </a:lnTo>
                  <a:cubicBezTo>
                    <a:pt x="2498995" y="581636"/>
                    <a:pt x="2492423" y="581636"/>
                    <a:pt x="2482898" y="581636"/>
                  </a:cubicBezTo>
                  <a:cubicBezTo>
                    <a:pt x="2414984" y="581636"/>
                    <a:pt x="2281063" y="631452"/>
                    <a:pt x="2151523" y="679648"/>
                  </a:cubicBezTo>
                  <a:cubicBezTo>
                    <a:pt x="1979025" y="743847"/>
                    <a:pt x="1764427" y="823666"/>
                    <a:pt x="1516491" y="863290"/>
                  </a:cubicBezTo>
                  <a:cubicBezTo>
                    <a:pt x="1429983" y="876591"/>
                    <a:pt x="1342552" y="882961"/>
                    <a:pt x="1255030" y="882340"/>
                  </a:cubicBezTo>
                  <a:cubicBezTo>
                    <a:pt x="1102630" y="882340"/>
                    <a:pt x="951944" y="865291"/>
                    <a:pt x="818785" y="850146"/>
                  </a:cubicBezTo>
                  <a:cubicBezTo>
                    <a:pt x="765730" y="843955"/>
                    <a:pt x="715248" y="838240"/>
                    <a:pt x="667813" y="833954"/>
                  </a:cubicBezTo>
                  <a:close/>
                  <a:moveTo>
                    <a:pt x="1709277" y="1809218"/>
                  </a:moveTo>
                  <a:lnTo>
                    <a:pt x="1707753" y="1803218"/>
                  </a:lnTo>
                  <a:cubicBezTo>
                    <a:pt x="1680586" y="1697878"/>
                    <a:pt x="1641670" y="1595925"/>
                    <a:pt x="1591739" y="1499275"/>
                  </a:cubicBezTo>
                  <a:cubicBezTo>
                    <a:pt x="1547551" y="1414596"/>
                    <a:pt x="1498971" y="1332284"/>
                    <a:pt x="1446197" y="1252673"/>
                  </a:cubicBezTo>
                  <a:lnTo>
                    <a:pt x="1441815" y="1246005"/>
                  </a:lnTo>
                  <a:lnTo>
                    <a:pt x="1449721" y="1245338"/>
                  </a:lnTo>
                  <a:cubicBezTo>
                    <a:pt x="1492107" y="1241528"/>
                    <a:pt x="1534398" y="1235813"/>
                    <a:pt x="1575546" y="1229622"/>
                  </a:cubicBezTo>
                  <a:cubicBezTo>
                    <a:pt x="1859677" y="1184188"/>
                    <a:pt x="2103326" y="1093510"/>
                    <a:pt x="2281253" y="1027406"/>
                  </a:cubicBezTo>
                  <a:cubicBezTo>
                    <a:pt x="2320687" y="1012738"/>
                    <a:pt x="2374503" y="992640"/>
                    <a:pt x="2421366" y="976638"/>
                  </a:cubicBezTo>
                  <a:lnTo>
                    <a:pt x="2423557" y="975876"/>
                  </a:lnTo>
                  <a:lnTo>
                    <a:pt x="2425462" y="977210"/>
                  </a:lnTo>
                  <a:cubicBezTo>
                    <a:pt x="2566527" y="1070173"/>
                    <a:pt x="2725023" y="1177235"/>
                    <a:pt x="2819987" y="1270961"/>
                  </a:cubicBezTo>
                  <a:lnTo>
                    <a:pt x="2822559" y="1273532"/>
                  </a:lnTo>
                  <a:lnTo>
                    <a:pt x="2820749" y="1276676"/>
                  </a:lnTo>
                  <a:lnTo>
                    <a:pt x="2802652" y="1309156"/>
                  </a:lnTo>
                  <a:cubicBezTo>
                    <a:pt x="2758361" y="1388308"/>
                    <a:pt x="2703211" y="1486797"/>
                    <a:pt x="2648918" y="1599954"/>
                  </a:cubicBezTo>
                  <a:lnTo>
                    <a:pt x="2647490" y="1603002"/>
                  </a:lnTo>
                  <a:lnTo>
                    <a:pt x="2644061" y="1603002"/>
                  </a:lnTo>
                  <a:cubicBezTo>
                    <a:pt x="2580204" y="1595384"/>
                    <a:pt x="2515965" y="1591409"/>
                    <a:pt x="2451656" y="1591096"/>
                  </a:cubicBezTo>
                  <a:cubicBezTo>
                    <a:pt x="2257727" y="1591096"/>
                    <a:pt x="2084086" y="1626910"/>
                    <a:pt x="1920922" y="1700538"/>
                  </a:cubicBezTo>
                  <a:cubicBezTo>
                    <a:pt x="1853676" y="1730923"/>
                    <a:pt x="1784334" y="1766451"/>
                    <a:pt x="1714897" y="1806075"/>
                  </a:cubicBezTo>
                  <a:close/>
                  <a:moveTo>
                    <a:pt x="1458484" y="1254101"/>
                  </a:moveTo>
                  <a:cubicBezTo>
                    <a:pt x="1509833" y="1331877"/>
                    <a:pt x="1557140" y="1412248"/>
                    <a:pt x="1600216" y="1494893"/>
                  </a:cubicBezTo>
                  <a:cubicBezTo>
                    <a:pt x="1649491" y="1590313"/>
                    <a:pt x="1688109" y="1690868"/>
                    <a:pt x="1715373" y="1794740"/>
                  </a:cubicBezTo>
                  <a:cubicBezTo>
                    <a:pt x="1783286" y="1756640"/>
                    <a:pt x="1851009" y="1721588"/>
                    <a:pt x="1916827" y="1691870"/>
                  </a:cubicBezTo>
                  <a:cubicBezTo>
                    <a:pt x="2081228" y="1617671"/>
                    <a:pt x="2256107" y="1581571"/>
                    <a:pt x="2451465" y="1581571"/>
                  </a:cubicBezTo>
                  <a:cubicBezTo>
                    <a:pt x="2515124" y="1581706"/>
                    <a:pt x="2578725" y="1585427"/>
                    <a:pt x="2641965" y="1592715"/>
                  </a:cubicBezTo>
                  <a:cubicBezTo>
                    <a:pt x="2695972" y="1480701"/>
                    <a:pt x="2750550" y="1383165"/>
                    <a:pt x="2794365" y="1304489"/>
                  </a:cubicBezTo>
                  <a:lnTo>
                    <a:pt x="2810653" y="1275152"/>
                  </a:lnTo>
                  <a:cubicBezTo>
                    <a:pt x="2716450" y="1183045"/>
                    <a:pt x="2561098" y="1077984"/>
                    <a:pt x="2422223" y="986449"/>
                  </a:cubicBezTo>
                  <a:cubicBezTo>
                    <a:pt x="2376027" y="1002260"/>
                    <a:pt x="2323258" y="1021882"/>
                    <a:pt x="2284682" y="1036264"/>
                  </a:cubicBezTo>
                  <a:cubicBezTo>
                    <a:pt x="2106279" y="1102940"/>
                    <a:pt x="1862153" y="1193427"/>
                    <a:pt x="1576975" y="1239052"/>
                  </a:cubicBezTo>
                  <a:cubicBezTo>
                    <a:pt x="1538303" y="1245243"/>
                    <a:pt x="1498393" y="1250291"/>
                    <a:pt x="1458484" y="1254101"/>
                  </a:cubicBezTo>
                  <a:close/>
                  <a:moveTo>
                    <a:pt x="1241981" y="3050136"/>
                  </a:moveTo>
                  <a:lnTo>
                    <a:pt x="1241981" y="3050136"/>
                  </a:lnTo>
                  <a:cubicBezTo>
                    <a:pt x="1153398" y="3050136"/>
                    <a:pt x="1065387" y="3020608"/>
                    <a:pt x="972899" y="2960029"/>
                  </a:cubicBezTo>
                  <a:cubicBezTo>
                    <a:pt x="850122" y="2879638"/>
                    <a:pt x="859456" y="2730095"/>
                    <a:pt x="884888" y="2492637"/>
                  </a:cubicBezTo>
                  <a:cubicBezTo>
                    <a:pt x="905462" y="2300423"/>
                    <a:pt x="928798" y="2082490"/>
                    <a:pt x="831072" y="1893896"/>
                  </a:cubicBezTo>
                  <a:cubicBezTo>
                    <a:pt x="734488" y="1707682"/>
                    <a:pt x="598471" y="1536803"/>
                    <a:pt x="466836" y="1371545"/>
                  </a:cubicBezTo>
                  <a:cubicBezTo>
                    <a:pt x="165655" y="992926"/>
                    <a:pt x="-10748" y="747466"/>
                    <a:pt x="162417" y="483148"/>
                  </a:cubicBezTo>
                  <a:cubicBezTo>
                    <a:pt x="227092" y="384469"/>
                    <a:pt x="340534" y="340273"/>
                    <a:pt x="530368" y="340273"/>
                  </a:cubicBezTo>
                  <a:cubicBezTo>
                    <a:pt x="636381" y="340273"/>
                    <a:pt x="751729" y="353322"/>
                    <a:pt x="873839" y="367229"/>
                  </a:cubicBezTo>
                  <a:cubicBezTo>
                    <a:pt x="1000046" y="381516"/>
                    <a:pt x="1131014" y="396280"/>
                    <a:pt x="1255315" y="396280"/>
                  </a:cubicBezTo>
                  <a:cubicBezTo>
                    <a:pt x="1317167" y="396740"/>
                    <a:pt x="1378956" y="392281"/>
                    <a:pt x="1440100" y="382945"/>
                  </a:cubicBezTo>
                  <a:cubicBezTo>
                    <a:pt x="1640126" y="350941"/>
                    <a:pt x="1822148" y="283313"/>
                    <a:pt x="1982454" y="223687"/>
                  </a:cubicBezTo>
                  <a:cubicBezTo>
                    <a:pt x="2167811" y="154726"/>
                    <a:pt x="2327831" y="95195"/>
                    <a:pt x="2483183" y="95195"/>
                  </a:cubicBezTo>
                  <a:cubicBezTo>
                    <a:pt x="2592816" y="95195"/>
                    <a:pt x="2689399" y="125008"/>
                    <a:pt x="2787126" y="189016"/>
                  </a:cubicBezTo>
                  <a:lnTo>
                    <a:pt x="2808081" y="202732"/>
                  </a:lnTo>
                  <a:cubicBezTo>
                    <a:pt x="3258899" y="498007"/>
                    <a:pt x="3684857" y="776613"/>
                    <a:pt x="3722481" y="1244005"/>
                  </a:cubicBezTo>
                  <a:cubicBezTo>
                    <a:pt x="3734959" y="1398310"/>
                    <a:pt x="3653615" y="1543566"/>
                    <a:pt x="3551031" y="1727589"/>
                  </a:cubicBezTo>
                  <a:cubicBezTo>
                    <a:pt x="3438636" y="1928376"/>
                    <a:pt x="3298904" y="2178217"/>
                    <a:pt x="3251660" y="2518831"/>
                  </a:cubicBezTo>
                  <a:cubicBezTo>
                    <a:pt x="3247755" y="2547406"/>
                    <a:pt x="3244040" y="2573600"/>
                    <a:pt x="3160887" y="2573600"/>
                  </a:cubicBezTo>
                  <a:cubicBezTo>
                    <a:pt x="3079924" y="2573600"/>
                    <a:pt x="2968863" y="2545977"/>
                    <a:pt x="2851324" y="2516450"/>
                  </a:cubicBezTo>
                  <a:cubicBezTo>
                    <a:pt x="2715593" y="2482731"/>
                    <a:pt x="2575099" y="2447870"/>
                    <a:pt x="2451751" y="2447870"/>
                  </a:cubicBezTo>
                  <a:cubicBezTo>
                    <a:pt x="2381933" y="2447870"/>
                    <a:pt x="2323735" y="2458823"/>
                    <a:pt x="2273729" y="2481398"/>
                  </a:cubicBezTo>
                  <a:cubicBezTo>
                    <a:pt x="2101802" y="2559026"/>
                    <a:pt x="1953212" y="2667326"/>
                    <a:pt x="1809480" y="2772005"/>
                  </a:cubicBezTo>
                  <a:cubicBezTo>
                    <a:pt x="1604788" y="2921453"/>
                    <a:pt x="1428194" y="3050136"/>
                    <a:pt x="1241981" y="3050136"/>
                  </a:cubicBezTo>
                  <a:close/>
                  <a:moveTo>
                    <a:pt x="530368" y="349988"/>
                  </a:moveTo>
                  <a:cubicBezTo>
                    <a:pt x="344059" y="349988"/>
                    <a:pt x="233092" y="392660"/>
                    <a:pt x="170418" y="488291"/>
                  </a:cubicBezTo>
                  <a:cubicBezTo>
                    <a:pt x="873" y="747276"/>
                    <a:pt x="175371" y="990354"/>
                    <a:pt x="474075" y="1365639"/>
                  </a:cubicBezTo>
                  <a:cubicBezTo>
                    <a:pt x="605901" y="1531183"/>
                    <a:pt x="742204" y="1702443"/>
                    <a:pt x="839168" y="1889514"/>
                  </a:cubicBezTo>
                  <a:cubicBezTo>
                    <a:pt x="938323" y="2080681"/>
                    <a:pt x="914797" y="2300042"/>
                    <a:pt x="894127" y="2493590"/>
                  </a:cubicBezTo>
                  <a:cubicBezTo>
                    <a:pt x="869077" y="2727524"/>
                    <a:pt x="859742" y="2874590"/>
                    <a:pt x="977852" y="2952123"/>
                  </a:cubicBezTo>
                  <a:cubicBezTo>
                    <a:pt x="1068721" y="3011654"/>
                    <a:pt x="1155113" y="3040611"/>
                    <a:pt x="1241695" y="3040611"/>
                  </a:cubicBezTo>
                  <a:lnTo>
                    <a:pt x="1241695" y="3040611"/>
                  </a:lnTo>
                  <a:cubicBezTo>
                    <a:pt x="1425051" y="3040611"/>
                    <a:pt x="1600406" y="2912785"/>
                    <a:pt x="1803670" y="2764386"/>
                  </a:cubicBezTo>
                  <a:cubicBezTo>
                    <a:pt x="1947783" y="2659611"/>
                    <a:pt x="2096754" y="2550835"/>
                    <a:pt x="2269633" y="2472825"/>
                  </a:cubicBezTo>
                  <a:cubicBezTo>
                    <a:pt x="2320877" y="2449679"/>
                    <a:pt x="2380313" y="2438440"/>
                    <a:pt x="2451560" y="2438440"/>
                  </a:cubicBezTo>
                  <a:cubicBezTo>
                    <a:pt x="2576433" y="2438440"/>
                    <a:pt x="2717117" y="2473397"/>
                    <a:pt x="2853230" y="2507210"/>
                  </a:cubicBezTo>
                  <a:cubicBezTo>
                    <a:pt x="2970387" y="2536357"/>
                    <a:pt x="3080972" y="2563884"/>
                    <a:pt x="3160697" y="2563884"/>
                  </a:cubicBezTo>
                  <a:cubicBezTo>
                    <a:pt x="3235563" y="2563884"/>
                    <a:pt x="3238421" y="2543310"/>
                    <a:pt x="3242040" y="2517307"/>
                  </a:cubicBezTo>
                  <a:cubicBezTo>
                    <a:pt x="3289665" y="2174978"/>
                    <a:pt x="3429778" y="1924280"/>
                    <a:pt x="3542458" y="1722731"/>
                  </a:cubicBezTo>
                  <a:cubicBezTo>
                    <a:pt x="3644662" y="1540137"/>
                    <a:pt x="3725339" y="1395929"/>
                    <a:pt x="3713147" y="1244576"/>
                  </a:cubicBezTo>
                  <a:cubicBezTo>
                    <a:pt x="3675808" y="781852"/>
                    <a:pt x="3251851" y="504293"/>
                    <a:pt x="2802938" y="210447"/>
                  </a:cubicBezTo>
                  <a:lnTo>
                    <a:pt x="2781983" y="196731"/>
                  </a:lnTo>
                  <a:cubicBezTo>
                    <a:pt x="2685971" y="133866"/>
                    <a:pt x="2591006" y="104529"/>
                    <a:pt x="2483279" y="104529"/>
                  </a:cubicBezTo>
                  <a:cubicBezTo>
                    <a:pt x="2329640" y="104529"/>
                    <a:pt x="2170382" y="163775"/>
                    <a:pt x="1985883" y="232450"/>
                  </a:cubicBezTo>
                  <a:cubicBezTo>
                    <a:pt x="1825196" y="292172"/>
                    <a:pt x="1642983" y="359989"/>
                    <a:pt x="1441625" y="392184"/>
                  </a:cubicBezTo>
                  <a:cubicBezTo>
                    <a:pt x="1380009" y="401607"/>
                    <a:pt x="1317741" y="406098"/>
                    <a:pt x="1255411" y="405614"/>
                  </a:cubicBezTo>
                  <a:cubicBezTo>
                    <a:pt x="1130157" y="405614"/>
                    <a:pt x="999379" y="390851"/>
                    <a:pt x="872887" y="376468"/>
                  </a:cubicBezTo>
                  <a:cubicBezTo>
                    <a:pt x="750871" y="363038"/>
                    <a:pt x="635809" y="349988"/>
                    <a:pt x="530368" y="349988"/>
                  </a:cubicBezTo>
                  <a:close/>
                  <a:moveTo>
                    <a:pt x="1251506" y="2668564"/>
                  </a:moveTo>
                  <a:lnTo>
                    <a:pt x="1251506" y="2662182"/>
                  </a:lnTo>
                  <a:cubicBezTo>
                    <a:pt x="1254458" y="2616462"/>
                    <a:pt x="1260268" y="2562551"/>
                    <a:pt x="1263317" y="2533595"/>
                  </a:cubicBezTo>
                  <a:cubicBezTo>
                    <a:pt x="1287034" y="2311948"/>
                    <a:pt x="1319514" y="2008957"/>
                    <a:pt x="1168924" y="1718540"/>
                  </a:cubicBezTo>
                  <a:cubicBezTo>
                    <a:pt x="1055195" y="1499465"/>
                    <a:pt x="900795" y="1305346"/>
                    <a:pt x="764588" y="1134277"/>
                  </a:cubicBezTo>
                  <a:cubicBezTo>
                    <a:pt x="677434" y="1024835"/>
                    <a:pt x="587708" y="910344"/>
                    <a:pt x="531606" y="818904"/>
                  </a:cubicBezTo>
                  <a:cubicBezTo>
                    <a:pt x="513459" y="790353"/>
                    <a:pt x="497720" y="760341"/>
                    <a:pt x="484552" y="729178"/>
                  </a:cubicBezTo>
                  <a:lnTo>
                    <a:pt x="482171" y="723082"/>
                  </a:lnTo>
                  <a:lnTo>
                    <a:pt x="488743" y="723082"/>
                  </a:lnTo>
                  <a:cubicBezTo>
                    <a:pt x="501316" y="722321"/>
                    <a:pt x="515318" y="721939"/>
                    <a:pt x="530272" y="721939"/>
                  </a:cubicBezTo>
                  <a:cubicBezTo>
                    <a:pt x="614759" y="721939"/>
                    <a:pt x="719725" y="733846"/>
                    <a:pt x="830786" y="746419"/>
                  </a:cubicBezTo>
                  <a:cubicBezTo>
                    <a:pt x="961184" y="761182"/>
                    <a:pt x="1109011" y="777947"/>
                    <a:pt x="1255220" y="777947"/>
                  </a:cubicBezTo>
                  <a:cubicBezTo>
                    <a:pt x="1337233" y="778453"/>
                    <a:pt x="1419155" y="772401"/>
                    <a:pt x="1500203" y="759849"/>
                  </a:cubicBezTo>
                  <a:cubicBezTo>
                    <a:pt x="1737852" y="721749"/>
                    <a:pt x="1947116" y="644025"/>
                    <a:pt x="2115137" y="581446"/>
                  </a:cubicBezTo>
                  <a:cubicBezTo>
                    <a:pt x="2266013" y="525344"/>
                    <a:pt x="2396315" y="476671"/>
                    <a:pt x="2483088" y="476671"/>
                  </a:cubicBezTo>
                  <a:cubicBezTo>
                    <a:pt x="2513663" y="476671"/>
                    <a:pt x="2537857" y="481719"/>
                    <a:pt x="2578338" y="508198"/>
                  </a:cubicBezTo>
                  <a:lnTo>
                    <a:pt x="2599198" y="521914"/>
                  </a:lnTo>
                  <a:cubicBezTo>
                    <a:pt x="3047635" y="815475"/>
                    <a:pt x="3321479" y="1012643"/>
                    <a:pt x="3342624" y="1275152"/>
                  </a:cubicBezTo>
                  <a:cubicBezTo>
                    <a:pt x="3345577" y="1310870"/>
                    <a:pt x="3282712" y="1426599"/>
                    <a:pt x="3218132" y="1541852"/>
                  </a:cubicBezTo>
                  <a:cubicBezTo>
                    <a:pt x="3130502" y="1698443"/>
                    <a:pt x="3021536" y="1893229"/>
                    <a:pt x="2945336" y="2143260"/>
                  </a:cubicBezTo>
                  <a:lnTo>
                    <a:pt x="2944003" y="2147546"/>
                  </a:lnTo>
                  <a:lnTo>
                    <a:pt x="2939621" y="2146499"/>
                  </a:lnTo>
                  <a:cubicBezTo>
                    <a:pt x="2790650" y="2109446"/>
                    <a:pt x="2621772" y="2067441"/>
                    <a:pt x="2451370" y="2067441"/>
                  </a:cubicBezTo>
                  <a:cubicBezTo>
                    <a:pt x="2326307" y="2067441"/>
                    <a:pt x="2216864" y="2089444"/>
                    <a:pt x="2116566" y="2134688"/>
                  </a:cubicBezTo>
                  <a:cubicBezTo>
                    <a:pt x="1908826" y="2228509"/>
                    <a:pt x="1736614" y="2353763"/>
                    <a:pt x="1584785" y="2464633"/>
                  </a:cubicBezTo>
                  <a:cubicBezTo>
                    <a:pt x="1482582" y="2539119"/>
                    <a:pt x="1328277" y="2651609"/>
                    <a:pt x="1257316" y="2667230"/>
                  </a:cubicBezTo>
                  <a:close/>
                  <a:moveTo>
                    <a:pt x="496078" y="731750"/>
                  </a:moveTo>
                  <a:cubicBezTo>
                    <a:pt x="508620" y="760183"/>
                    <a:pt x="523233" y="787657"/>
                    <a:pt x="539797" y="813951"/>
                  </a:cubicBezTo>
                  <a:cubicBezTo>
                    <a:pt x="595614" y="904820"/>
                    <a:pt x="685149" y="1019120"/>
                    <a:pt x="772112" y="1128276"/>
                  </a:cubicBezTo>
                  <a:cubicBezTo>
                    <a:pt x="908605" y="1299726"/>
                    <a:pt x="1063387" y="1494131"/>
                    <a:pt x="1177401" y="1714159"/>
                  </a:cubicBezTo>
                  <a:cubicBezTo>
                    <a:pt x="1329801" y="2007148"/>
                    <a:pt x="1296749" y="2311757"/>
                    <a:pt x="1272651" y="2534166"/>
                  </a:cubicBezTo>
                  <a:cubicBezTo>
                    <a:pt x="1269698" y="2562170"/>
                    <a:pt x="1264269" y="2612271"/>
                    <a:pt x="1261221" y="2656276"/>
                  </a:cubicBezTo>
                  <a:cubicBezTo>
                    <a:pt x="1332944" y="2636179"/>
                    <a:pt x="1480296" y="2528642"/>
                    <a:pt x="1578975" y="2456823"/>
                  </a:cubicBezTo>
                  <a:cubicBezTo>
                    <a:pt x="1731375" y="2345857"/>
                    <a:pt x="1903778" y="2220127"/>
                    <a:pt x="2112375" y="2125925"/>
                  </a:cubicBezTo>
                  <a:cubicBezTo>
                    <a:pt x="2213912" y="2080109"/>
                    <a:pt x="2324687" y="2057821"/>
                    <a:pt x="2451084" y="2057821"/>
                  </a:cubicBezTo>
                  <a:cubicBezTo>
                    <a:pt x="2620915" y="2057821"/>
                    <a:pt x="2788745" y="2099159"/>
                    <a:pt x="2936859" y="2136021"/>
                  </a:cubicBezTo>
                  <a:cubicBezTo>
                    <a:pt x="3013059" y="1887133"/>
                    <a:pt x="3121834" y="1693204"/>
                    <a:pt x="3209083" y="1537089"/>
                  </a:cubicBezTo>
                  <a:cubicBezTo>
                    <a:pt x="3253280" y="1458222"/>
                    <a:pt x="3335385" y="1311442"/>
                    <a:pt x="3332908" y="1275628"/>
                  </a:cubicBezTo>
                  <a:cubicBezTo>
                    <a:pt x="3312049" y="1017500"/>
                    <a:pt x="3039729" y="821571"/>
                    <a:pt x="2593769" y="529630"/>
                  </a:cubicBezTo>
                  <a:lnTo>
                    <a:pt x="2572814" y="515914"/>
                  </a:lnTo>
                  <a:cubicBezTo>
                    <a:pt x="2534714" y="490672"/>
                    <a:pt x="2511473" y="485910"/>
                    <a:pt x="2482802" y="485910"/>
                  </a:cubicBezTo>
                  <a:cubicBezTo>
                    <a:pt x="2397744" y="485910"/>
                    <a:pt x="2268204" y="534106"/>
                    <a:pt x="2118281" y="589923"/>
                  </a:cubicBezTo>
                  <a:cubicBezTo>
                    <a:pt x="1949688" y="652597"/>
                    <a:pt x="1740043" y="730607"/>
                    <a:pt x="1501346" y="768803"/>
                  </a:cubicBezTo>
                  <a:cubicBezTo>
                    <a:pt x="1419826" y="781434"/>
                    <a:pt x="1337426" y="787517"/>
                    <a:pt x="1254935" y="786995"/>
                  </a:cubicBezTo>
                  <a:cubicBezTo>
                    <a:pt x="1108154" y="786995"/>
                    <a:pt x="959659" y="770231"/>
                    <a:pt x="829453" y="755372"/>
                  </a:cubicBezTo>
                  <a:cubicBezTo>
                    <a:pt x="718582" y="742799"/>
                    <a:pt x="613902" y="730988"/>
                    <a:pt x="529987" y="730988"/>
                  </a:cubicBezTo>
                  <a:cubicBezTo>
                    <a:pt x="518080" y="730988"/>
                    <a:pt x="506650" y="731274"/>
                    <a:pt x="496078" y="731750"/>
                  </a:cubicBezTo>
                  <a:close/>
                  <a:moveTo>
                    <a:pt x="1643269" y="1960475"/>
                  </a:moveTo>
                  <a:lnTo>
                    <a:pt x="1642126" y="1953427"/>
                  </a:lnTo>
                  <a:cubicBezTo>
                    <a:pt x="1618953" y="1810515"/>
                    <a:pt x="1573438" y="1672139"/>
                    <a:pt x="1507252" y="1543376"/>
                  </a:cubicBezTo>
                  <a:cubicBezTo>
                    <a:pt x="1437754" y="1411882"/>
                    <a:pt x="1358473" y="1285798"/>
                    <a:pt x="1270079" y="1166186"/>
                  </a:cubicBezTo>
                  <a:lnTo>
                    <a:pt x="1264650" y="1158661"/>
                  </a:lnTo>
                  <a:lnTo>
                    <a:pt x="1274175" y="1158661"/>
                  </a:lnTo>
                  <a:cubicBezTo>
                    <a:pt x="1370151" y="1158383"/>
                    <a:pt x="1465966" y="1150773"/>
                    <a:pt x="1560782" y="1135896"/>
                  </a:cubicBezTo>
                  <a:cubicBezTo>
                    <a:pt x="1835769" y="1091890"/>
                    <a:pt x="2074275" y="1003118"/>
                    <a:pt x="2248392" y="938347"/>
                  </a:cubicBezTo>
                  <a:cubicBezTo>
                    <a:pt x="2307923" y="916249"/>
                    <a:pt x="2381742" y="888722"/>
                    <a:pt x="2435463" y="871672"/>
                  </a:cubicBezTo>
                  <a:lnTo>
                    <a:pt x="2437654" y="871006"/>
                  </a:lnTo>
                  <a:lnTo>
                    <a:pt x="2439559" y="872244"/>
                  </a:lnTo>
                  <a:cubicBezTo>
                    <a:pt x="2629297" y="997117"/>
                    <a:pt x="2775220" y="1098558"/>
                    <a:pt x="2870851" y="1187712"/>
                  </a:cubicBezTo>
                  <a:cubicBezTo>
                    <a:pt x="2894582" y="1209335"/>
                    <a:pt x="2916559" y="1232809"/>
                    <a:pt x="2936573" y="1257911"/>
                  </a:cubicBezTo>
                  <a:lnTo>
                    <a:pt x="2938383" y="1260388"/>
                  </a:lnTo>
                  <a:lnTo>
                    <a:pt x="2936954" y="1263055"/>
                  </a:lnTo>
                  <a:cubicBezTo>
                    <a:pt x="2917904" y="1299059"/>
                    <a:pt x="2897140" y="1335921"/>
                    <a:pt x="2885996" y="1355733"/>
                  </a:cubicBezTo>
                  <a:cubicBezTo>
                    <a:pt x="2833513" y="1449649"/>
                    <a:pt x="2768076" y="1566426"/>
                    <a:pt x="2705973" y="1703491"/>
                  </a:cubicBezTo>
                  <a:lnTo>
                    <a:pt x="2704449" y="1706729"/>
                  </a:lnTo>
                  <a:lnTo>
                    <a:pt x="2700925" y="1706158"/>
                  </a:lnTo>
                  <a:cubicBezTo>
                    <a:pt x="2618450" y="1693310"/>
                    <a:pt x="2535125" y="1686688"/>
                    <a:pt x="2451656" y="1686346"/>
                  </a:cubicBezTo>
                  <a:cubicBezTo>
                    <a:pt x="2271442" y="1686346"/>
                    <a:pt x="2110661" y="1719398"/>
                    <a:pt x="1960070" y="1787406"/>
                  </a:cubicBezTo>
                  <a:cubicBezTo>
                    <a:pt x="1852680" y="1836315"/>
                    <a:pt x="1748913" y="1892814"/>
                    <a:pt x="1649555" y="1956475"/>
                  </a:cubicBezTo>
                  <a:close/>
                  <a:moveTo>
                    <a:pt x="1283224" y="1167995"/>
                  </a:moveTo>
                  <a:cubicBezTo>
                    <a:pt x="1369791" y="1285891"/>
                    <a:pt x="1447475" y="1410058"/>
                    <a:pt x="1515634" y="1539470"/>
                  </a:cubicBezTo>
                  <a:cubicBezTo>
                    <a:pt x="1581198" y="1666965"/>
                    <a:pt x="1626630" y="1803841"/>
                    <a:pt x="1650317" y="1945235"/>
                  </a:cubicBezTo>
                  <a:cubicBezTo>
                    <a:pt x="1748340" y="1882669"/>
                    <a:pt x="1850600" y="1827003"/>
                    <a:pt x="1956356" y="1778643"/>
                  </a:cubicBezTo>
                  <a:cubicBezTo>
                    <a:pt x="2108184" y="1710158"/>
                    <a:pt x="2270681" y="1676821"/>
                    <a:pt x="2451656" y="1676821"/>
                  </a:cubicBezTo>
                  <a:cubicBezTo>
                    <a:pt x="2534373" y="1677041"/>
                    <a:pt x="2616960" y="1683408"/>
                    <a:pt x="2698734" y="1695871"/>
                  </a:cubicBezTo>
                  <a:cubicBezTo>
                    <a:pt x="2760551" y="1559949"/>
                    <a:pt x="2825416" y="1444030"/>
                    <a:pt x="2877614" y="1350685"/>
                  </a:cubicBezTo>
                  <a:cubicBezTo>
                    <a:pt x="2888377" y="1331635"/>
                    <a:pt x="2908284" y="1295916"/>
                    <a:pt x="2927048" y="1260959"/>
                  </a:cubicBezTo>
                  <a:cubicBezTo>
                    <a:pt x="2907789" y="1237224"/>
                    <a:pt x="2886810" y="1214939"/>
                    <a:pt x="2864279" y="1194284"/>
                  </a:cubicBezTo>
                  <a:cubicBezTo>
                    <a:pt x="2769505" y="1105892"/>
                    <a:pt x="2624534" y="1005118"/>
                    <a:pt x="2435654" y="881102"/>
                  </a:cubicBezTo>
                  <a:cubicBezTo>
                    <a:pt x="2382409" y="897771"/>
                    <a:pt x="2309828" y="924822"/>
                    <a:pt x="2251345" y="946539"/>
                  </a:cubicBezTo>
                  <a:cubicBezTo>
                    <a:pt x="2076752" y="1011595"/>
                    <a:pt x="1837674" y="1100463"/>
                    <a:pt x="1561735" y="1144659"/>
                  </a:cubicBezTo>
                  <a:cubicBezTo>
                    <a:pt x="1469598" y="1159254"/>
                    <a:pt x="1376506" y="1166991"/>
                    <a:pt x="1283224" y="1167805"/>
                  </a:cubicBezTo>
                  <a:close/>
                  <a:moveTo>
                    <a:pt x="1241981" y="2859636"/>
                  </a:moveTo>
                  <a:lnTo>
                    <a:pt x="1241981" y="2859636"/>
                  </a:lnTo>
                  <a:cubicBezTo>
                    <a:pt x="1191689" y="2859636"/>
                    <a:pt x="1137777" y="2840586"/>
                    <a:pt x="1077293" y="2800676"/>
                  </a:cubicBezTo>
                  <a:cubicBezTo>
                    <a:pt x="1051100" y="2783531"/>
                    <a:pt x="1057196" y="2673231"/>
                    <a:pt x="1074340" y="2512925"/>
                  </a:cubicBezTo>
                  <a:cubicBezTo>
                    <a:pt x="1096629" y="2304804"/>
                    <a:pt x="1124347" y="2045724"/>
                    <a:pt x="1000141" y="1806265"/>
                  </a:cubicBezTo>
                  <a:cubicBezTo>
                    <a:pt x="895366" y="1603478"/>
                    <a:pt x="753157" y="1425265"/>
                    <a:pt x="615902" y="1252958"/>
                  </a:cubicBezTo>
                  <a:cubicBezTo>
                    <a:pt x="290433" y="844050"/>
                    <a:pt x="235569" y="719558"/>
                    <a:pt x="322056" y="587447"/>
                  </a:cubicBezTo>
                  <a:cubicBezTo>
                    <a:pt x="331581" y="573540"/>
                    <a:pt x="359108" y="530963"/>
                    <a:pt x="530653" y="530963"/>
                  </a:cubicBezTo>
                  <a:cubicBezTo>
                    <a:pt x="625904" y="530963"/>
                    <a:pt x="736013" y="543441"/>
                    <a:pt x="852598" y="556681"/>
                  </a:cubicBezTo>
                  <a:cubicBezTo>
                    <a:pt x="984139" y="571540"/>
                    <a:pt x="1120156" y="586970"/>
                    <a:pt x="1255601" y="586970"/>
                  </a:cubicBezTo>
                  <a:cubicBezTo>
                    <a:pt x="1327565" y="587459"/>
                    <a:pt x="1399453" y="582204"/>
                    <a:pt x="1470581" y="571254"/>
                  </a:cubicBezTo>
                  <a:cubicBezTo>
                    <a:pt x="1689656" y="536202"/>
                    <a:pt x="1880727" y="465146"/>
                    <a:pt x="2049224" y="402376"/>
                  </a:cubicBezTo>
                  <a:cubicBezTo>
                    <a:pt x="2217722" y="339606"/>
                    <a:pt x="2362502" y="285885"/>
                    <a:pt x="2483564" y="285885"/>
                  </a:cubicBezTo>
                  <a:cubicBezTo>
                    <a:pt x="2556431" y="285885"/>
                    <a:pt x="2616057" y="304935"/>
                    <a:pt x="2683113" y="348560"/>
                  </a:cubicBezTo>
                  <a:lnTo>
                    <a:pt x="2704068" y="362276"/>
                  </a:lnTo>
                  <a:cubicBezTo>
                    <a:pt x="3132693" y="642882"/>
                    <a:pt x="3502834" y="885103"/>
                    <a:pt x="3532743" y="1259531"/>
                  </a:cubicBezTo>
                  <a:cubicBezTo>
                    <a:pt x="3540554" y="1356019"/>
                    <a:pt x="3471688" y="1478606"/>
                    <a:pt x="3384534" y="1634720"/>
                  </a:cubicBezTo>
                  <a:cubicBezTo>
                    <a:pt x="3285283" y="1812266"/>
                    <a:pt x="3149362" y="2055249"/>
                    <a:pt x="3084020" y="2369955"/>
                  </a:cubicBezTo>
                  <a:lnTo>
                    <a:pt x="3083068" y="2374527"/>
                  </a:lnTo>
                  <a:lnTo>
                    <a:pt x="3078496" y="2373670"/>
                  </a:lnTo>
                  <a:cubicBezTo>
                    <a:pt x="3024965" y="2364145"/>
                    <a:pt x="2960100" y="2347667"/>
                    <a:pt x="2897521" y="2332141"/>
                  </a:cubicBezTo>
                  <a:cubicBezTo>
                    <a:pt x="2750550" y="2295565"/>
                    <a:pt x="2598912" y="2257846"/>
                    <a:pt x="2451846" y="2257846"/>
                  </a:cubicBezTo>
                  <a:cubicBezTo>
                    <a:pt x="2354405" y="2257846"/>
                    <a:pt x="2270871" y="2274324"/>
                    <a:pt x="2195433" y="2308233"/>
                  </a:cubicBezTo>
                  <a:cubicBezTo>
                    <a:pt x="2005505" y="2393958"/>
                    <a:pt x="1848914" y="2508258"/>
                    <a:pt x="1697466" y="2618462"/>
                  </a:cubicBezTo>
                  <a:cubicBezTo>
                    <a:pt x="1519539" y="2747907"/>
                    <a:pt x="1365806" y="2859636"/>
                    <a:pt x="1241981" y="2859636"/>
                  </a:cubicBezTo>
                  <a:close/>
                  <a:moveTo>
                    <a:pt x="530368" y="540488"/>
                  </a:moveTo>
                  <a:cubicBezTo>
                    <a:pt x="363966" y="540488"/>
                    <a:pt x="338248" y="579731"/>
                    <a:pt x="329771" y="592685"/>
                  </a:cubicBezTo>
                  <a:cubicBezTo>
                    <a:pt x="246237" y="720225"/>
                    <a:pt x="301196" y="842526"/>
                    <a:pt x="623046" y="1246957"/>
                  </a:cubicBezTo>
                  <a:cubicBezTo>
                    <a:pt x="760587" y="1419741"/>
                    <a:pt x="902795" y="1598335"/>
                    <a:pt x="1008332" y="1801789"/>
                  </a:cubicBezTo>
                  <a:cubicBezTo>
                    <a:pt x="1133872" y="2043914"/>
                    <a:pt x="1105964" y="2304518"/>
                    <a:pt x="1083485" y="2513878"/>
                  </a:cubicBezTo>
                  <a:cubicBezTo>
                    <a:pt x="1075864" y="2585411"/>
                    <a:pt x="1055576" y="2775244"/>
                    <a:pt x="1082151" y="2792675"/>
                  </a:cubicBezTo>
                  <a:cubicBezTo>
                    <a:pt x="1141111" y="2831346"/>
                    <a:pt x="1193308" y="2849825"/>
                    <a:pt x="1241695" y="2849825"/>
                  </a:cubicBezTo>
                  <a:lnTo>
                    <a:pt x="1241695" y="2849825"/>
                  </a:lnTo>
                  <a:cubicBezTo>
                    <a:pt x="1363043" y="2849825"/>
                    <a:pt x="1515253" y="2738953"/>
                    <a:pt x="1691465" y="2610557"/>
                  </a:cubicBezTo>
                  <a:cubicBezTo>
                    <a:pt x="1843294" y="2499876"/>
                    <a:pt x="2000361" y="2385386"/>
                    <a:pt x="2191147" y="2299280"/>
                  </a:cubicBezTo>
                  <a:cubicBezTo>
                    <a:pt x="2267347" y="2264799"/>
                    <a:pt x="2353072" y="2248035"/>
                    <a:pt x="2451465" y="2248035"/>
                  </a:cubicBezTo>
                  <a:cubicBezTo>
                    <a:pt x="2599674" y="2248035"/>
                    <a:pt x="2751979" y="2286135"/>
                    <a:pt x="2899140" y="2322521"/>
                  </a:cubicBezTo>
                  <a:cubicBezTo>
                    <a:pt x="2960195" y="2337665"/>
                    <a:pt x="3022965" y="2353287"/>
                    <a:pt x="3075448" y="2363192"/>
                  </a:cubicBezTo>
                  <a:cubicBezTo>
                    <a:pt x="3141456" y="2048867"/>
                    <a:pt x="3276902" y="1807028"/>
                    <a:pt x="3376057" y="1629767"/>
                  </a:cubicBezTo>
                  <a:cubicBezTo>
                    <a:pt x="3462353" y="1475367"/>
                    <a:pt x="3530552" y="1353542"/>
                    <a:pt x="3523028" y="1259912"/>
                  </a:cubicBezTo>
                  <a:cubicBezTo>
                    <a:pt x="3493214" y="890151"/>
                    <a:pt x="3124883" y="649073"/>
                    <a:pt x="2698448" y="369896"/>
                  </a:cubicBezTo>
                  <a:lnTo>
                    <a:pt x="2677493" y="356180"/>
                  </a:lnTo>
                  <a:cubicBezTo>
                    <a:pt x="2612057" y="313317"/>
                    <a:pt x="2553668" y="295029"/>
                    <a:pt x="2483088" y="295029"/>
                  </a:cubicBezTo>
                  <a:cubicBezTo>
                    <a:pt x="2363740" y="295029"/>
                    <a:pt x="2219341" y="348750"/>
                    <a:pt x="2052082" y="410948"/>
                  </a:cubicBezTo>
                  <a:cubicBezTo>
                    <a:pt x="1883108" y="473813"/>
                    <a:pt x="1691560" y="545060"/>
                    <a:pt x="1471533" y="580303"/>
                  </a:cubicBezTo>
                  <a:cubicBezTo>
                    <a:pt x="1399965" y="591330"/>
                    <a:pt x="1327631" y="596617"/>
                    <a:pt x="1255220" y="596114"/>
                  </a:cubicBezTo>
                  <a:cubicBezTo>
                    <a:pt x="1119203" y="596114"/>
                    <a:pt x="982996" y="580684"/>
                    <a:pt x="851170" y="565730"/>
                  </a:cubicBezTo>
                  <a:cubicBezTo>
                    <a:pt x="734869" y="552966"/>
                    <a:pt x="625046" y="540488"/>
                    <a:pt x="530368" y="540488"/>
                  </a:cubicBezTo>
                  <a:close/>
                  <a:moveTo>
                    <a:pt x="1472771" y="2310519"/>
                  </a:moveTo>
                  <a:lnTo>
                    <a:pt x="1472771" y="2300994"/>
                  </a:lnTo>
                  <a:cubicBezTo>
                    <a:pt x="1481534" y="2042200"/>
                    <a:pt x="1437338" y="1823030"/>
                    <a:pt x="1337802" y="1631101"/>
                  </a:cubicBezTo>
                  <a:cubicBezTo>
                    <a:pt x="1215596" y="1395452"/>
                    <a:pt x="1055100" y="1193808"/>
                    <a:pt x="913463" y="1015881"/>
                  </a:cubicBezTo>
                  <a:cubicBezTo>
                    <a:pt x="894413" y="992323"/>
                    <a:pt x="876951" y="970098"/>
                    <a:pt x="861076" y="949206"/>
                  </a:cubicBezTo>
                  <a:lnTo>
                    <a:pt x="854122" y="940348"/>
                  </a:lnTo>
                  <a:lnTo>
                    <a:pt x="865362" y="941586"/>
                  </a:lnTo>
                  <a:cubicBezTo>
                    <a:pt x="994669" y="957527"/>
                    <a:pt x="1124755" y="966335"/>
                    <a:pt x="1255030" y="967970"/>
                  </a:cubicBezTo>
                  <a:cubicBezTo>
                    <a:pt x="1347123" y="968492"/>
                    <a:pt x="1439111" y="961643"/>
                    <a:pt x="1530112" y="947491"/>
                  </a:cubicBezTo>
                  <a:cubicBezTo>
                    <a:pt x="1786430" y="906439"/>
                    <a:pt x="2005409" y="825000"/>
                    <a:pt x="2181431" y="759563"/>
                  </a:cubicBezTo>
                  <a:cubicBezTo>
                    <a:pt x="2279253" y="723082"/>
                    <a:pt x="2413174" y="673362"/>
                    <a:pt x="2472134" y="667456"/>
                  </a:cubicBezTo>
                  <a:lnTo>
                    <a:pt x="2473849" y="667456"/>
                  </a:lnTo>
                  <a:lnTo>
                    <a:pt x="2494708" y="681077"/>
                  </a:lnTo>
                  <a:cubicBezTo>
                    <a:pt x="2809510" y="887198"/>
                    <a:pt x="3106785" y="1081794"/>
                    <a:pt x="3148219" y="1262102"/>
                  </a:cubicBezTo>
                  <a:lnTo>
                    <a:pt x="3148219" y="1263626"/>
                  </a:lnTo>
                  <a:lnTo>
                    <a:pt x="3147647" y="1265055"/>
                  </a:lnTo>
                  <a:cubicBezTo>
                    <a:pt x="3129836" y="1308108"/>
                    <a:pt x="3084592" y="1388880"/>
                    <a:pt x="3051540" y="1448126"/>
                  </a:cubicBezTo>
                  <a:cubicBezTo>
                    <a:pt x="2986103" y="1565093"/>
                    <a:pt x="2896854" y="1724351"/>
                    <a:pt x="2821607" y="1918280"/>
                  </a:cubicBezTo>
                  <a:lnTo>
                    <a:pt x="2820178" y="1922090"/>
                  </a:lnTo>
                  <a:lnTo>
                    <a:pt x="2816177" y="1921232"/>
                  </a:lnTo>
                  <a:cubicBezTo>
                    <a:pt x="2675588" y="1890848"/>
                    <a:pt x="2559479" y="1876655"/>
                    <a:pt x="2450798" y="1876655"/>
                  </a:cubicBezTo>
                  <a:cubicBezTo>
                    <a:pt x="2298398" y="1876655"/>
                    <a:pt x="2163048" y="1904182"/>
                    <a:pt x="2037604" y="1960761"/>
                  </a:cubicBezTo>
                  <a:cubicBezTo>
                    <a:pt x="1812052" y="2062679"/>
                    <a:pt x="1628029" y="2196791"/>
                    <a:pt x="1480010" y="2304614"/>
                  </a:cubicBezTo>
                  <a:close/>
                  <a:moveTo>
                    <a:pt x="875839" y="952254"/>
                  </a:moveTo>
                  <a:cubicBezTo>
                    <a:pt x="890032" y="970352"/>
                    <a:pt x="905081" y="989497"/>
                    <a:pt x="921179" y="1009404"/>
                  </a:cubicBezTo>
                  <a:cubicBezTo>
                    <a:pt x="1063101" y="1187712"/>
                    <a:pt x="1223978" y="1389737"/>
                    <a:pt x="1346565" y="1626148"/>
                  </a:cubicBezTo>
                  <a:cubicBezTo>
                    <a:pt x="1445625" y="1817219"/>
                    <a:pt x="1490202" y="2034770"/>
                    <a:pt x="1482868" y="2291088"/>
                  </a:cubicBezTo>
                  <a:cubicBezTo>
                    <a:pt x="1629839" y="2184027"/>
                    <a:pt x="1811861" y="2052487"/>
                    <a:pt x="2034365" y="1951998"/>
                  </a:cubicBezTo>
                  <a:cubicBezTo>
                    <a:pt x="2161048" y="1894848"/>
                    <a:pt x="2297446" y="1867035"/>
                    <a:pt x="2451465" y="1867035"/>
                  </a:cubicBezTo>
                  <a:cubicBezTo>
                    <a:pt x="2559859" y="1867035"/>
                    <a:pt x="2675493" y="1881037"/>
                    <a:pt x="2814939" y="1910945"/>
                  </a:cubicBezTo>
                  <a:cubicBezTo>
                    <a:pt x="2889996" y="1718445"/>
                    <a:pt x="2978769" y="1559854"/>
                    <a:pt x="3043539" y="1444220"/>
                  </a:cubicBezTo>
                  <a:cubicBezTo>
                    <a:pt x="3076400" y="1385546"/>
                    <a:pt x="3120882" y="1306013"/>
                    <a:pt x="3138789" y="1263245"/>
                  </a:cubicBezTo>
                  <a:cubicBezTo>
                    <a:pt x="3096974" y="1086842"/>
                    <a:pt x="2801985" y="893675"/>
                    <a:pt x="2489660" y="689269"/>
                  </a:cubicBezTo>
                  <a:lnTo>
                    <a:pt x="2471658" y="677458"/>
                  </a:lnTo>
                  <a:cubicBezTo>
                    <a:pt x="2412984" y="683935"/>
                    <a:pt x="2281158" y="732893"/>
                    <a:pt x="2185051" y="768707"/>
                  </a:cubicBezTo>
                  <a:cubicBezTo>
                    <a:pt x="2008553" y="834335"/>
                    <a:pt x="1789001" y="915964"/>
                    <a:pt x="1531731" y="957207"/>
                  </a:cubicBezTo>
                  <a:cubicBezTo>
                    <a:pt x="1440347" y="971382"/>
                    <a:pt x="1347981" y="978261"/>
                    <a:pt x="1255506" y="977781"/>
                  </a:cubicBezTo>
                  <a:cubicBezTo>
                    <a:pt x="1128579" y="976225"/>
                    <a:pt x="1001832" y="967704"/>
                    <a:pt x="875839" y="952254"/>
                  </a:cubicBezTo>
                  <a:close/>
                  <a:moveTo>
                    <a:pt x="1767284" y="1668915"/>
                  </a:moveTo>
                  <a:lnTo>
                    <a:pt x="1765475" y="1663676"/>
                  </a:lnTo>
                  <a:cubicBezTo>
                    <a:pt x="1740942" y="1592163"/>
                    <a:pt x="1711143" y="1522567"/>
                    <a:pt x="1676321" y="1455460"/>
                  </a:cubicBezTo>
                  <a:cubicBezTo>
                    <a:pt x="1654508" y="1413455"/>
                    <a:pt x="1630696" y="1370497"/>
                    <a:pt x="1605455" y="1327825"/>
                  </a:cubicBezTo>
                  <a:lnTo>
                    <a:pt x="1601930" y="1321824"/>
                  </a:lnTo>
                  <a:lnTo>
                    <a:pt x="1608788" y="1320681"/>
                  </a:lnTo>
                  <a:cubicBezTo>
                    <a:pt x="1894538" y="1273056"/>
                    <a:pt x="2137235" y="1182569"/>
                    <a:pt x="2314496" y="1116656"/>
                  </a:cubicBezTo>
                  <a:cubicBezTo>
                    <a:pt x="2338403" y="1107702"/>
                    <a:pt x="2373170" y="1094748"/>
                    <a:pt x="2408222" y="1082270"/>
                  </a:cubicBezTo>
                  <a:lnTo>
                    <a:pt x="2410508" y="1081413"/>
                  </a:lnTo>
                  <a:lnTo>
                    <a:pt x="2412508" y="1082747"/>
                  </a:lnTo>
                  <a:cubicBezTo>
                    <a:pt x="2511282" y="1148374"/>
                    <a:pt x="2580719" y="1197047"/>
                    <a:pt x="2637679" y="1240385"/>
                  </a:cubicBezTo>
                  <a:cubicBezTo>
                    <a:pt x="2660253" y="1257626"/>
                    <a:pt x="2681208" y="1274294"/>
                    <a:pt x="2699782" y="1290011"/>
                  </a:cubicBezTo>
                  <a:lnTo>
                    <a:pt x="2702830" y="1292582"/>
                  </a:lnTo>
                  <a:lnTo>
                    <a:pt x="2700925" y="1296011"/>
                  </a:lnTo>
                  <a:cubicBezTo>
                    <a:pt x="2668921" y="1353161"/>
                    <a:pt x="2631107" y="1422218"/>
                    <a:pt x="2592721" y="1498798"/>
                  </a:cubicBezTo>
                  <a:lnTo>
                    <a:pt x="2591292" y="1501656"/>
                  </a:lnTo>
                  <a:lnTo>
                    <a:pt x="2588149" y="1501656"/>
                  </a:lnTo>
                  <a:cubicBezTo>
                    <a:pt x="2541476" y="1497941"/>
                    <a:pt x="2496709" y="1496132"/>
                    <a:pt x="2451465" y="1496132"/>
                  </a:cubicBezTo>
                  <a:cubicBezTo>
                    <a:pt x="2243725" y="1496132"/>
                    <a:pt x="2057225" y="1534708"/>
                    <a:pt x="1881584" y="1614051"/>
                  </a:cubicBezTo>
                  <a:cubicBezTo>
                    <a:pt x="1845104" y="1630434"/>
                    <a:pt x="1808337" y="1648151"/>
                    <a:pt x="1772142" y="1666724"/>
                  </a:cubicBezTo>
                  <a:close/>
                  <a:moveTo>
                    <a:pt x="1617170" y="1328968"/>
                  </a:moveTo>
                  <a:cubicBezTo>
                    <a:pt x="1641173" y="1369830"/>
                    <a:pt x="1663938" y="1410883"/>
                    <a:pt x="1684798" y="1451078"/>
                  </a:cubicBezTo>
                  <a:cubicBezTo>
                    <a:pt x="1718931" y="1517002"/>
                    <a:pt x="1748311" y="1585279"/>
                    <a:pt x="1772714" y="1655390"/>
                  </a:cubicBezTo>
                  <a:cubicBezTo>
                    <a:pt x="1807385" y="1637768"/>
                    <a:pt x="1842722" y="1620814"/>
                    <a:pt x="1877489" y="1605002"/>
                  </a:cubicBezTo>
                  <a:cubicBezTo>
                    <a:pt x="2054463" y="1525183"/>
                    <a:pt x="2242201" y="1486321"/>
                    <a:pt x="2451370" y="1486321"/>
                  </a:cubicBezTo>
                  <a:cubicBezTo>
                    <a:pt x="2495852" y="1486321"/>
                    <a:pt x="2539762" y="1488035"/>
                    <a:pt x="2585577" y="1491655"/>
                  </a:cubicBezTo>
                  <a:cubicBezTo>
                    <a:pt x="2622724" y="1417550"/>
                    <a:pt x="2659396" y="1350780"/>
                    <a:pt x="2690352" y="1294773"/>
                  </a:cubicBezTo>
                  <a:cubicBezTo>
                    <a:pt x="2672636" y="1279914"/>
                    <a:pt x="2652919" y="1264198"/>
                    <a:pt x="2631583" y="1248005"/>
                  </a:cubicBezTo>
                  <a:cubicBezTo>
                    <a:pt x="2575195" y="1204952"/>
                    <a:pt x="2506424" y="1156851"/>
                    <a:pt x="2408888" y="1091986"/>
                  </a:cubicBezTo>
                  <a:cubicBezTo>
                    <a:pt x="2374694" y="1104273"/>
                    <a:pt x="2340880" y="1116846"/>
                    <a:pt x="2317544" y="1125514"/>
                  </a:cubicBezTo>
                  <a:cubicBezTo>
                    <a:pt x="2141522" y="1191141"/>
                    <a:pt x="1900730" y="1280676"/>
                    <a:pt x="1617170" y="1328968"/>
                  </a:cubicBezTo>
                  <a:close/>
                  <a:moveTo>
                    <a:pt x="1241981" y="3097761"/>
                  </a:moveTo>
                  <a:lnTo>
                    <a:pt x="1241981" y="3097761"/>
                  </a:lnTo>
                  <a:cubicBezTo>
                    <a:pt x="1143873" y="3097761"/>
                    <a:pt x="1047289" y="3065756"/>
                    <a:pt x="946705" y="2999939"/>
                  </a:cubicBezTo>
                  <a:cubicBezTo>
                    <a:pt x="793353" y="2899450"/>
                    <a:pt x="813832" y="2708569"/>
                    <a:pt x="837454" y="2487589"/>
                  </a:cubicBezTo>
                  <a:cubicBezTo>
                    <a:pt x="857361" y="2302042"/>
                    <a:pt x="879840" y="2091730"/>
                    <a:pt x="788686" y="1916089"/>
                  </a:cubicBezTo>
                  <a:cubicBezTo>
                    <a:pt x="694198" y="1734066"/>
                    <a:pt x="560086" y="1564997"/>
                    <a:pt x="429593" y="1401739"/>
                  </a:cubicBezTo>
                  <a:cubicBezTo>
                    <a:pt x="157178" y="1059601"/>
                    <a:pt x="-77994" y="764135"/>
                    <a:pt x="122793" y="457526"/>
                  </a:cubicBezTo>
                  <a:cubicBezTo>
                    <a:pt x="197183" y="343892"/>
                    <a:pt x="322818" y="293314"/>
                    <a:pt x="530558" y="293314"/>
                  </a:cubicBezTo>
                  <a:cubicBezTo>
                    <a:pt x="639238" y="293314"/>
                    <a:pt x="755920" y="306554"/>
                    <a:pt x="879364" y="320556"/>
                  </a:cubicBezTo>
                  <a:cubicBezTo>
                    <a:pt x="1004332" y="334653"/>
                    <a:pt x="1133491" y="349131"/>
                    <a:pt x="1255506" y="349131"/>
                  </a:cubicBezTo>
                  <a:cubicBezTo>
                    <a:pt x="1314746" y="349463"/>
                    <a:pt x="1373920" y="345132"/>
                    <a:pt x="1432481" y="336177"/>
                  </a:cubicBezTo>
                  <a:cubicBezTo>
                    <a:pt x="1628219" y="304840"/>
                    <a:pt x="1799764" y="240927"/>
                    <a:pt x="1965881" y="179205"/>
                  </a:cubicBezTo>
                  <a:cubicBezTo>
                    <a:pt x="2147617" y="111673"/>
                    <a:pt x="2319258" y="47760"/>
                    <a:pt x="2483183" y="47760"/>
                  </a:cubicBezTo>
                  <a:cubicBezTo>
                    <a:pt x="2600912" y="47760"/>
                    <a:pt x="2708926" y="81002"/>
                    <a:pt x="2813224" y="149297"/>
                  </a:cubicBezTo>
                  <a:lnTo>
                    <a:pt x="2834084" y="163013"/>
                  </a:lnTo>
                  <a:cubicBezTo>
                    <a:pt x="3295094" y="464764"/>
                    <a:pt x="3730387" y="749753"/>
                    <a:pt x="3770011" y="1240385"/>
                  </a:cubicBezTo>
                  <a:cubicBezTo>
                    <a:pt x="3783632" y="1409073"/>
                    <a:pt x="3699145" y="1559949"/>
                    <a:pt x="3592274" y="1751021"/>
                  </a:cubicBezTo>
                  <a:cubicBezTo>
                    <a:pt x="3476165" y="1958570"/>
                    <a:pt x="3344624" y="2193838"/>
                    <a:pt x="3298523" y="2525594"/>
                  </a:cubicBezTo>
                  <a:cubicBezTo>
                    <a:pt x="3291665" y="2575314"/>
                    <a:pt x="3269948" y="2621415"/>
                    <a:pt x="3160601" y="2621415"/>
                  </a:cubicBezTo>
                  <a:cubicBezTo>
                    <a:pt x="3073829" y="2621415"/>
                    <a:pt x="2959909" y="2592840"/>
                    <a:pt x="2839323" y="2563122"/>
                  </a:cubicBezTo>
                  <a:cubicBezTo>
                    <a:pt x="2706640" y="2530070"/>
                    <a:pt x="2569384" y="2495971"/>
                    <a:pt x="2451465" y="2495971"/>
                  </a:cubicBezTo>
                  <a:cubicBezTo>
                    <a:pt x="2388505" y="2495971"/>
                    <a:pt x="2336689" y="2505496"/>
                    <a:pt x="2293064" y="2525308"/>
                  </a:cubicBezTo>
                  <a:cubicBezTo>
                    <a:pt x="2125520" y="2600937"/>
                    <a:pt x="1978739" y="2707712"/>
                    <a:pt x="1837198" y="2811058"/>
                  </a:cubicBezTo>
                  <a:cubicBezTo>
                    <a:pt x="1634887" y="2958410"/>
                    <a:pt x="1443720" y="3097761"/>
                    <a:pt x="1241981" y="3097761"/>
                  </a:cubicBezTo>
                  <a:close/>
                  <a:moveTo>
                    <a:pt x="530368" y="302363"/>
                  </a:moveTo>
                  <a:cubicBezTo>
                    <a:pt x="326247" y="302363"/>
                    <a:pt x="202993" y="351703"/>
                    <a:pt x="130318" y="462193"/>
                  </a:cubicBezTo>
                  <a:cubicBezTo>
                    <a:pt x="-66755" y="763088"/>
                    <a:pt x="166417" y="1056077"/>
                    <a:pt x="436546" y="1395643"/>
                  </a:cubicBezTo>
                  <a:cubicBezTo>
                    <a:pt x="566944" y="1559473"/>
                    <a:pt x="701818" y="1729018"/>
                    <a:pt x="796687" y="1911803"/>
                  </a:cubicBezTo>
                  <a:cubicBezTo>
                    <a:pt x="889175" y="2090206"/>
                    <a:pt x="866505" y="2302328"/>
                    <a:pt x="846502" y="2488922"/>
                  </a:cubicBezTo>
                  <a:cubicBezTo>
                    <a:pt x="823166" y="2706854"/>
                    <a:pt x="802973" y="2895068"/>
                    <a:pt x="951277" y="2992319"/>
                  </a:cubicBezTo>
                  <a:cubicBezTo>
                    <a:pt x="1050147" y="3057089"/>
                    <a:pt x="1145016" y="3088616"/>
                    <a:pt x="1241218" y="3088616"/>
                  </a:cubicBezTo>
                  <a:lnTo>
                    <a:pt x="1241218" y="3088616"/>
                  </a:lnTo>
                  <a:cubicBezTo>
                    <a:pt x="1440005" y="3088616"/>
                    <a:pt x="1629934" y="2950218"/>
                    <a:pt x="1831006" y="2803724"/>
                  </a:cubicBezTo>
                  <a:cubicBezTo>
                    <a:pt x="1973120" y="2700092"/>
                    <a:pt x="2120090" y="2593031"/>
                    <a:pt x="2288207" y="2516926"/>
                  </a:cubicBezTo>
                  <a:cubicBezTo>
                    <a:pt x="2333069" y="2496638"/>
                    <a:pt x="2386219" y="2486827"/>
                    <a:pt x="2450132" y="2486827"/>
                  </a:cubicBezTo>
                  <a:cubicBezTo>
                    <a:pt x="2569194" y="2486827"/>
                    <a:pt x="2707307" y="2521117"/>
                    <a:pt x="2840657" y="2554264"/>
                  </a:cubicBezTo>
                  <a:cubicBezTo>
                    <a:pt x="2960672" y="2584077"/>
                    <a:pt x="3074019" y="2612271"/>
                    <a:pt x="3159649" y="2612271"/>
                  </a:cubicBezTo>
                  <a:cubicBezTo>
                    <a:pt x="3256518" y="2612271"/>
                    <a:pt x="3280616" y="2578743"/>
                    <a:pt x="3288141" y="2524641"/>
                  </a:cubicBezTo>
                  <a:cubicBezTo>
                    <a:pt x="3334433" y="2191266"/>
                    <a:pt x="3466449" y="1955046"/>
                    <a:pt x="3583416" y="1746734"/>
                  </a:cubicBezTo>
                  <a:cubicBezTo>
                    <a:pt x="3689524" y="1557091"/>
                    <a:pt x="3773345" y="1407263"/>
                    <a:pt x="3759914" y="1241909"/>
                  </a:cubicBezTo>
                  <a:cubicBezTo>
                    <a:pt x="3720766" y="756134"/>
                    <a:pt x="3287284" y="472194"/>
                    <a:pt x="2828369" y="171776"/>
                  </a:cubicBezTo>
                  <a:lnTo>
                    <a:pt x="2807414" y="158059"/>
                  </a:lnTo>
                  <a:cubicBezTo>
                    <a:pt x="2704735" y="90813"/>
                    <a:pt x="2598436" y="58047"/>
                    <a:pt x="2482612" y="58047"/>
                  </a:cubicBezTo>
                  <a:cubicBezTo>
                    <a:pt x="2320687" y="58047"/>
                    <a:pt x="2149237" y="121674"/>
                    <a:pt x="1968262" y="188921"/>
                  </a:cubicBezTo>
                  <a:cubicBezTo>
                    <a:pt x="1801860" y="250833"/>
                    <a:pt x="1629743" y="314841"/>
                    <a:pt x="1433052" y="346273"/>
                  </a:cubicBezTo>
                  <a:cubicBezTo>
                    <a:pt x="1373927" y="355312"/>
                    <a:pt x="1314173" y="359612"/>
                    <a:pt x="1254363" y="359132"/>
                  </a:cubicBezTo>
                  <a:cubicBezTo>
                    <a:pt x="1131872" y="359132"/>
                    <a:pt x="1002427" y="344464"/>
                    <a:pt x="877173" y="330557"/>
                  </a:cubicBezTo>
                  <a:cubicBezTo>
                    <a:pt x="754872" y="315508"/>
                    <a:pt x="638476" y="302363"/>
                    <a:pt x="530368" y="302363"/>
                  </a:cubicBezTo>
                  <a:close/>
                  <a:moveTo>
                    <a:pt x="1241981" y="2716761"/>
                  </a:moveTo>
                  <a:lnTo>
                    <a:pt x="1241981" y="2716761"/>
                  </a:lnTo>
                  <a:cubicBezTo>
                    <a:pt x="1229228" y="2716204"/>
                    <a:pt x="1216693" y="2713264"/>
                    <a:pt x="1205023" y="2708093"/>
                  </a:cubicBezTo>
                  <a:lnTo>
                    <a:pt x="1202071" y="2706854"/>
                  </a:lnTo>
                  <a:lnTo>
                    <a:pt x="1202071" y="2703521"/>
                  </a:lnTo>
                  <a:cubicBezTo>
                    <a:pt x="1202833" y="2654657"/>
                    <a:pt x="1210643" y="2581505"/>
                    <a:pt x="1216358" y="2528165"/>
                  </a:cubicBezTo>
                  <a:cubicBezTo>
                    <a:pt x="1239409" y="2312900"/>
                    <a:pt x="1271032" y="2018197"/>
                    <a:pt x="1127014" y="1740448"/>
                  </a:cubicBezTo>
                  <a:cubicBezTo>
                    <a:pt x="1015476" y="1525469"/>
                    <a:pt x="862600" y="1333349"/>
                    <a:pt x="727726" y="1163995"/>
                  </a:cubicBezTo>
                  <a:cubicBezTo>
                    <a:pt x="608663" y="1014452"/>
                    <a:pt x="496268" y="873197"/>
                    <a:pt x="448357" y="763945"/>
                  </a:cubicBezTo>
                  <a:cubicBezTo>
                    <a:pt x="430069" y="722225"/>
                    <a:pt x="425593" y="701461"/>
                    <a:pt x="431403" y="684602"/>
                  </a:cubicBezTo>
                  <a:lnTo>
                    <a:pt x="432260" y="682030"/>
                  </a:lnTo>
                  <a:lnTo>
                    <a:pt x="434927" y="681458"/>
                  </a:lnTo>
                  <a:cubicBezTo>
                    <a:pt x="466494" y="675670"/>
                    <a:pt x="498569" y="673117"/>
                    <a:pt x="530653" y="673838"/>
                  </a:cubicBezTo>
                  <a:cubicBezTo>
                    <a:pt x="617712" y="673838"/>
                    <a:pt x="723916" y="685840"/>
                    <a:pt x="836406" y="698603"/>
                  </a:cubicBezTo>
                  <a:cubicBezTo>
                    <a:pt x="965660" y="713272"/>
                    <a:pt x="1112060" y="729845"/>
                    <a:pt x="1255506" y="729845"/>
                  </a:cubicBezTo>
                  <a:cubicBezTo>
                    <a:pt x="1335000" y="730349"/>
                    <a:pt x="1414406" y="724488"/>
                    <a:pt x="1492964" y="712319"/>
                  </a:cubicBezTo>
                  <a:cubicBezTo>
                    <a:pt x="1725946" y="675077"/>
                    <a:pt x="1924066" y="601353"/>
                    <a:pt x="2098849" y="536297"/>
                  </a:cubicBezTo>
                  <a:cubicBezTo>
                    <a:pt x="2247630" y="481052"/>
                    <a:pt x="2388029" y="428760"/>
                    <a:pt x="2483374" y="428760"/>
                  </a:cubicBezTo>
                  <a:cubicBezTo>
                    <a:pt x="2526903" y="428760"/>
                    <a:pt x="2562050" y="440190"/>
                    <a:pt x="2604722" y="468098"/>
                  </a:cubicBezTo>
                  <a:lnTo>
                    <a:pt x="2625677" y="481814"/>
                  </a:lnTo>
                  <a:cubicBezTo>
                    <a:pt x="3086211" y="783281"/>
                    <a:pt x="3367484" y="986639"/>
                    <a:pt x="3390440" y="1271056"/>
                  </a:cubicBezTo>
                  <a:cubicBezTo>
                    <a:pt x="3394726" y="1324205"/>
                    <a:pt x="3326241" y="1446602"/>
                    <a:pt x="3259947" y="1564997"/>
                  </a:cubicBezTo>
                  <a:cubicBezTo>
                    <a:pt x="3162316" y="1739590"/>
                    <a:pt x="3051635" y="1937425"/>
                    <a:pt x="2978102" y="2200124"/>
                  </a:cubicBezTo>
                  <a:lnTo>
                    <a:pt x="2976864" y="2204601"/>
                  </a:lnTo>
                  <a:lnTo>
                    <a:pt x="2972387" y="2203458"/>
                  </a:lnTo>
                  <a:lnTo>
                    <a:pt x="2932573" y="2193933"/>
                  </a:lnTo>
                  <a:lnTo>
                    <a:pt x="2931525" y="2193933"/>
                  </a:lnTo>
                  <a:cubicBezTo>
                    <a:pt x="2783697" y="2157167"/>
                    <a:pt x="2616248" y="2115542"/>
                    <a:pt x="2451656" y="2115542"/>
                  </a:cubicBezTo>
                  <a:cubicBezTo>
                    <a:pt x="2333546" y="2115542"/>
                    <a:pt x="2230485" y="2136116"/>
                    <a:pt x="2136473" y="2178598"/>
                  </a:cubicBezTo>
                  <a:cubicBezTo>
                    <a:pt x="1933019" y="2270419"/>
                    <a:pt x="1762998" y="2394339"/>
                    <a:pt x="1613075" y="2503591"/>
                  </a:cubicBezTo>
                  <a:cubicBezTo>
                    <a:pt x="1489059" y="2593221"/>
                    <a:pt x="1319609" y="2716761"/>
                    <a:pt x="1241981" y="2716761"/>
                  </a:cubicBezTo>
                  <a:close/>
                  <a:moveTo>
                    <a:pt x="1211691" y="2700473"/>
                  </a:moveTo>
                  <a:cubicBezTo>
                    <a:pt x="1221307" y="2704505"/>
                    <a:pt x="1231563" y="2706795"/>
                    <a:pt x="1241981" y="2707236"/>
                  </a:cubicBezTo>
                  <a:cubicBezTo>
                    <a:pt x="1316847" y="2707236"/>
                    <a:pt x="1484773" y="2584744"/>
                    <a:pt x="1607455" y="2495399"/>
                  </a:cubicBezTo>
                  <a:cubicBezTo>
                    <a:pt x="1757855" y="2385767"/>
                    <a:pt x="1928352" y="2261561"/>
                    <a:pt x="2132663" y="2169358"/>
                  </a:cubicBezTo>
                  <a:cubicBezTo>
                    <a:pt x="2227913" y="2126306"/>
                    <a:pt x="2332688" y="2105446"/>
                    <a:pt x="2451751" y="2105446"/>
                  </a:cubicBezTo>
                  <a:cubicBezTo>
                    <a:pt x="2617486" y="2105446"/>
                    <a:pt x="2785126" y="2147261"/>
                    <a:pt x="2933906" y="2184122"/>
                  </a:cubicBezTo>
                  <a:lnTo>
                    <a:pt x="2934954" y="2184122"/>
                  </a:lnTo>
                  <a:lnTo>
                    <a:pt x="2970292" y="2192885"/>
                  </a:lnTo>
                  <a:cubicBezTo>
                    <a:pt x="3044111" y="1931233"/>
                    <a:pt x="3154410" y="1734161"/>
                    <a:pt x="3251756" y="1560044"/>
                  </a:cubicBezTo>
                  <a:cubicBezTo>
                    <a:pt x="3317288" y="1442887"/>
                    <a:pt x="3385106" y="1321919"/>
                    <a:pt x="3381010" y="1271532"/>
                  </a:cubicBezTo>
                  <a:cubicBezTo>
                    <a:pt x="3358436" y="991688"/>
                    <a:pt x="3078686" y="789377"/>
                    <a:pt x="2620534" y="489530"/>
                  </a:cubicBezTo>
                  <a:lnTo>
                    <a:pt x="2599579" y="475718"/>
                  </a:lnTo>
                  <a:cubicBezTo>
                    <a:pt x="2558621" y="448953"/>
                    <a:pt x="2524998" y="437618"/>
                    <a:pt x="2483469" y="437618"/>
                  </a:cubicBezTo>
                  <a:cubicBezTo>
                    <a:pt x="2389838" y="437618"/>
                    <a:pt x="2250202" y="489625"/>
                    <a:pt x="2102469" y="544584"/>
                  </a:cubicBezTo>
                  <a:cubicBezTo>
                    <a:pt x="1927209" y="609735"/>
                    <a:pt x="1728613" y="683649"/>
                    <a:pt x="1494679" y="721082"/>
                  </a:cubicBezTo>
                  <a:cubicBezTo>
                    <a:pt x="1415617" y="733329"/>
                    <a:pt x="1335700" y="739222"/>
                    <a:pt x="1255697" y="738704"/>
                  </a:cubicBezTo>
                  <a:cubicBezTo>
                    <a:pt x="1111583" y="738704"/>
                    <a:pt x="964993" y="722130"/>
                    <a:pt x="835549" y="707462"/>
                  </a:cubicBezTo>
                  <a:cubicBezTo>
                    <a:pt x="723249" y="694698"/>
                    <a:pt x="617236" y="682697"/>
                    <a:pt x="530749" y="682697"/>
                  </a:cubicBezTo>
                  <a:cubicBezTo>
                    <a:pt x="500248" y="682111"/>
                    <a:pt x="469759" y="684407"/>
                    <a:pt x="439690" y="689555"/>
                  </a:cubicBezTo>
                  <a:cubicBezTo>
                    <a:pt x="436737" y="701365"/>
                    <a:pt x="439118" y="718130"/>
                    <a:pt x="457216" y="759468"/>
                  </a:cubicBezTo>
                  <a:cubicBezTo>
                    <a:pt x="504841" y="867577"/>
                    <a:pt x="616664" y="1008356"/>
                    <a:pt x="735251" y="1157327"/>
                  </a:cubicBezTo>
                  <a:cubicBezTo>
                    <a:pt x="870410" y="1327158"/>
                    <a:pt x="1023572" y="1519277"/>
                    <a:pt x="1135301" y="1735399"/>
                  </a:cubicBezTo>
                  <a:cubicBezTo>
                    <a:pt x="1280557" y="2015720"/>
                    <a:pt x="1248839" y="2312043"/>
                    <a:pt x="1225693" y="2528451"/>
                  </a:cubicBezTo>
                  <a:cubicBezTo>
                    <a:pt x="1219978" y="2581220"/>
                    <a:pt x="1212453" y="2651991"/>
                    <a:pt x="1211405" y="2700473"/>
                  </a:cubicBezTo>
                  <a:close/>
                  <a:moveTo>
                    <a:pt x="1606407" y="2041343"/>
                  </a:moveTo>
                  <a:lnTo>
                    <a:pt x="1605550" y="2033627"/>
                  </a:lnTo>
                  <a:cubicBezTo>
                    <a:pt x="1587563" y="1870237"/>
                    <a:pt x="1540023" y="1711477"/>
                    <a:pt x="1465247" y="1565092"/>
                  </a:cubicBezTo>
                  <a:cubicBezTo>
                    <a:pt x="1393047" y="1425837"/>
                    <a:pt x="1300750" y="1283533"/>
                    <a:pt x="1174925" y="1117418"/>
                  </a:cubicBezTo>
                  <a:lnTo>
                    <a:pt x="1168924" y="1109512"/>
                  </a:lnTo>
                  <a:lnTo>
                    <a:pt x="1178449" y="1109512"/>
                  </a:lnTo>
                  <a:cubicBezTo>
                    <a:pt x="1303644" y="1114548"/>
                    <a:pt x="1429034" y="1107499"/>
                    <a:pt x="1552877" y="1088462"/>
                  </a:cubicBezTo>
                  <a:cubicBezTo>
                    <a:pt x="1823006" y="1045313"/>
                    <a:pt x="2049605" y="961017"/>
                    <a:pt x="2231533" y="893389"/>
                  </a:cubicBezTo>
                  <a:cubicBezTo>
                    <a:pt x="2296112" y="869387"/>
                    <a:pt x="2384504" y="836239"/>
                    <a:pt x="2443178" y="819856"/>
                  </a:cubicBezTo>
                  <a:lnTo>
                    <a:pt x="2445274" y="819285"/>
                  </a:lnTo>
                  <a:lnTo>
                    <a:pt x="2447083" y="820428"/>
                  </a:lnTo>
                  <a:cubicBezTo>
                    <a:pt x="2611390" y="928156"/>
                    <a:pt x="2917238" y="1128657"/>
                    <a:pt x="2992771" y="1254197"/>
                  </a:cubicBezTo>
                  <a:lnTo>
                    <a:pt x="2994199" y="1256482"/>
                  </a:lnTo>
                  <a:lnTo>
                    <a:pt x="2992961" y="1258864"/>
                  </a:lnTo>
                  <a:cubicBezTo>
                    <a:pt x="2972864" y="1297440"/>
                    <a:pt x="2946670" y="1344589"/>
                    <a:pt x="2927620" y="1378403"/>
                  </a:cubicBezTo>
                  <a:cubicBezTo>
                    <a:pt x="2866565" y="1487559"/>
                    <a:pt x="2797794" y="1610527"/>
                    <a:pt x="2733691" y="1756164"/>
                  </a:cubicBezTo>
                  <a:lnTo>
                    <a:pt x="2732167" y="1759593"/>
                  </a:lnTo>
                  <a:lnTo>
                    <a:pt x="2728547" y="1758926"/>
                  </a:lnTo>
                  <a:cubicBezTo>
                    <a:pt x="2637104" y="1742926"/>
                    <a:pt x="2544486" y="1734579"/>
                    <a:pt x="2451656" y="1733971"/>
                  </a:cubicBezTo>
                  <a:cubicBezTo>
                    <a:pt x="2278396" y="1733971"/>
                    <a:pt x="2123996" y="1765594"/>
                    <a:pt x="1979787" y="1830745"/>
                  </a:cubicBezTo>
                  <a:cubicBezTo>
                    <a:pt x="1851961" y="1889481"/>
                    <a:pt x="1729155" y="1958577"/>
                    <a:pt x="1612598" y="2037342"/>
                  </a:cubicBezTo>
                  <a:close/>
                  <a:moveTo>
                    <a:pt x="1188450" y="1119418"/>
                  </a:moveTo>
                  <a:cubicBezTo>
                    <a:pt x="1311608" y="1282772"/>
                    <a:pt x="1402381" y="1423170"/>
                    <a:pt x="1474200" y="1560711"/>
                  </a:cubicBezTo>
                  <a:cubicBezTo>
                    <a:pt x="1547955" y="1705875"/>
                    <a:pt x="1595117" y="1863074"/>
                    <a:pt x="1613456" y="2024864"/>
                  </a:cubicBezTo>
                  <a:cubicBezTo>
                    <a:pt x="1728461" y="1947653"/>
                    <a:pt x="1849503" y="1879838"/>
                    <a:pt x="1975406" y="1822077"/>
                  </a:cubicBezTo>
                  <a:cubicBezTo>
                    <a:pt x="2121043" y="1756355"/>
                    <a:pt x="2276586" y="1724446"/>
                    <a:pt x="2451656" y="1724446"/>
                  </a:cubicBezTo>
                  <a:cubicBezTo>
                    <a:pt x="2543836" y="1725002"/>
                    <a:pt x="2635813" y="1733190"/>
                    <a:pt x="2726642" y="1748925"/>
                  </a:cubicBezTo>
                  <a:cubicBezTo>
                    <a:pt x="2790460" y="1604336"/>
                    <a:pt x="2858754" y="1482225"/>
                    <a:pt x="2919142" y="1374497"/>
                  </a:cubicBezTo>
                  <a:cubicBezTo>
                    <a:pt x="2938192" y="1340398"/>
                    <a:pt x="2963624" y="1294868"/>
                    <a:pt x="2983436" y="1256864"/>
                  </a:cubicBezTo>
                  <a:cubicBezTo>
                    <a:pt x="2907236" y="1133515"/>
                    <a:pt x="2607008" y="936538"/>
                    <a:pt x="2443940" y="829572"/>
                  </a:cubicBezTo>
                  <a:cubicBezTo>
                    <a:pt x="2385647" y="846336"/>
                    <a:pt x="2298779" y="878626"/>
                    <a:pt x="2235057" y="902343"/>
                  </a:cubicBezTo>
                  <a:cubicBezTo>
                    <a:pt x="2052748" y="970161"/>
                    <a:pt x="1825482" y="1054743"/>
                    <a:pt x="1554686" y="1097987"/>
                  </a:cubicBezTo>
                  <a:cubicBezTo>
                    <a:pt x="1455714" y="1113393"/>
                    <a:pt x="1355669" y="1120878"/>
                    <a:pt x="1255506" y="1120370"/>
                  </a:cubicBezTo>
                  <a:cubicBezTo>
                    <a:pt x="1233503" y="1120370"/>
                    <a:pt x="1211024" y="1120085"/>
                    <a:pt x="1188164" y="1119418"/>
                  </a:cubicBezTo>
                  <a:close/>
                  <a:moveTo>
                    <a:pt x="1241981" y="2907261"/>
                  </a:moveTo>
                  <a:lnTo>
                    <a:pt x="1241981" y="2907261"/>
                  </a:lnTo>
                  <a:cubicBezTo>
                    <a:pt x="1181306" y="2907261"/>
                    <a:pt x="1120632" y="2886019"/>
                    <a:pt x="1051481" y="2840586"/>
                  </a:cubicBezTo>
                  <a:cubicBezTo>
                    <a:pt x="999284" y="2806486"/>
                    <a:pt x="1007570" y="2692186"/>
                    <a:pt x="1027287" y="2507972"/>
                  </a:cubicBezTo>
                  <a:cubicBezTo>
                    <a:pt x="1048909" y="2306138"/>
                    <a:pt x="1075769" y="2055058"/>
                    <a:pt x="958135" y="1828268"/>
                  </a:cubicBezTo>
                  <a:cubicBezTo>
                    <a:pt x="855170" y="1629672"/>
                    <a:pt x="714867" y="1453364"/>
                    <a:pt x="579040" y="1282772"/>
                  </a:cubicBezTo>
                  <a:cubicBezTo>
                    <a:pt x="451405" y="1122942"/>
                    <a:pt x="331486" y="972447"/>
                    <a:pt x="273669" y="840526"/>
                  </a:cubicBezTo>
                  <a:cubicBezTo>
                    <a:pt x="231664" y="744704"/>
                    <a:pt x="216519" y="660598"/>
                    <a:pt x="281956" y="561348"/>
                  </a:cubicBezTo>
                  <a:cubicBezTo>
                    <a:pt x="297291" y="538012"/>
                    <a:pt x="333105" y="483338"/>
                    <a:pt x="530368" y="483338"/>
                  </a:cubicBezTo>
                  <a:cubicBezTo>
                    <a:pt x="628189" y="483338"/>
                    <a:pt x="739918" y="495911"/>
                    <a:pt x="857551" y="509341"/>
                  </a:cubicBezTo>
                  <a:cubicBezTo>
                    <a:pt x="987949" y="524105"/>
                    <a:pt x="1122537" y="539345"/>
                    <a:pt x="1255315" y="539345"/>
                  </a:cubicBezTo>
                  <a:cubicBezTo>
                    <a:pt x="1324728" y="539830"/>
                    <a:pt x="1394069" y="534766"/>
                    <a:pt x="1462675" y="524201"/>
                  </a:cubicBezTo>
                  <a:cubicBezTo>
                    <a:pt x="1676987" y="489911"/>
                    <a:pt x="1857581" y="422759"/>
                    <a:pt x="2032270" y="357799"/>
                  </a:cubicBezTo>
                  <a:cubicBezTo>
                    <a:pt x="2197529" y="296363"/>
                    <a:pt x="2353548" y="238260"/>
                    <a:pt x="2483183" y="238260"/>
                  </a:cubicBezTo>
                  <a:cubicBezTo>
                    <a:pt x="2563765" y="238260"/>
                    <a:pt x="2635583" y="260644"/>
                    <a:pt x="2708831" y="308745"/>
                  </a:cubicBezTo>
                  <a:lnTo>
                    <a:pt x="2729786" y="322366"/>
                  </a:lnTo>
                  <a:cubicBezTo>
                    <a:pt x="3168888" y="609830"/>
                    <a:pt x="3547983" y="858052"/>
                    <a:pt x="3580082" y="1255816"/>
                  </a:cubicBezTo>
                  <a:cubicBezTo>
                    <a:pt x="3589036" y="1366687"/>
                    <a:pt x="3520646" y="1488988"/>
                    <a:pt x="3426063" y="1658152"/>
                  </a:cubicBezTo>
                  <a:cubicBezTo>
                    <a:pt x="3316907" y="1853129"/>
                    <a:pt x="3181175" y="2095826"/>
                    <a:pt x="3121930" y="2423962"/>
                  </a:cubicBezTo>
                  <a:lnTo>
                    <a:pt x="3121073" y="2428439"/>
                  </a:lnTo>
                  <a:lnTo>
                    <a:pt x="3116596" y="2427867"/>
                  </a:lnTo>
                  <a:cubicBezTo>
                    <a:pt x="3053350" y="2420152"/>
                    <a:pt x="2968006" y="2399292"/>
                    <a:pt x="2885329" y="2378337"/>
                  </a:cubicBezTo>
                  <a:cubicBezTo>
                    <a:pt x="2741501" y="2342523"/>
                    <a:pt x="2592721" y="2305566"/>
                    <a:pt x="2451465" y="2305566"/>
                  </a:cubicBezTo>
                  <a:cubicBezTo>
                    <a:pt x="2360978" y="2305566"/>
                    <a:pt x="2283444" y="2320711"/>
                    <a:pt x="2214674" y="2351762"/>
                  </a:cubicBezTo>
                  <a:cubicBezTo>
                    <a:pt x="2029127" y="2435487"/>
                    <a:pt x="1874536" y="2548168"/>
                    <a:pt x="1725089" y="2657134"/>
                  </a:cubicBezTo>
                  <a:cubicBezTo>
                    <a:pt x="1548400" y="2785721"/>
                    <a:pt x="1381712" y="2907261"/>
                    <a:pt x="1241981" y="2907261"/>
                  </a:cubicBezTo>
                  <a:close/>
                  <a:moveTo>
                    <a:pt x="530368" y="492863"/>
                  </a:moveTo>
                  <a:cubicBezTo>
                    <a:pt x="338248" y="492863"/>
                    <a:pt x="304339" y="544489"/>
                    <a:pt x="289957" y="566587"/>
                  </a:cubicBezTo>
                  <a:cubicBezTo>
                    <a:pt x="227282" y="661837"/>
                    <a:pt x="241570" y="743752"/>
                    <a:pt x="282337" y="836621"/>
                  </a:cubicBezTo>
                  <a:cubicBezTo>
                    <a:pt x="339487" y="967494"/>
                    <a:pt x="459311" y="1117608"/>
                    <a:pt x="585899" y="1276676"/>
                  </a:cubicBezTo>
                  <a:cubicBezTo>
                    <a:pt x="722011" y="1447649"/>
                    <a:pt x="862695" y="1624433"/>
                    <a:pt x="966041" y="1823791"/>
                  </a:cubicBezTo>
                  <a:cubicBezTo>
                    <a:pt x="1085009" y="2053154"/>
                    <a:pt x="1057957" y="2305757"/>
                    <a:pt x="1036145" y="2508830"/>
                  </a:cubicBezTo>
                  <a:cubicBezTo>
                    <a:pt x="1017095" y="2689805"/>
                    <a:pt x="1008523" y="2801437"/>
                    <a:pt x="1056052" y="2832680"/>
                  </a:cubicBezTo>
                  <a:cubicBezTo>
                    <a:pt x="1123966" y="2877066"/>
                    <a:pt x="1182926" y="2897831"/>
                    <a:pt x="1241695" y="2897831"/>
                  </a:cubicBezTo>
                  <a:lnTo>
                    <a:pt x="1241695" y="2897831"/>
                  </a:lnTo>
                  <a:cubicBezTo>
                    <a:pt x="1378569" y="2897831"/>
                    <a:pt x="1544114" y="2777149"/>
                    <a:pt x="1719373" y="2649419"/>
                  </a:cubicBezTo>
                  <a:cubicBezTo>
                    <a:pt x="1869297" y="2540167"/>
                    <a:pt x="2024173" y="2427200"/>
                    <a:pt x="2210768" y="2343095"/>
                  </a:cubicBezTo>
                  <a:cubicBezTo>
                    <a:pt x="2280777" y="2311376"/>
                    <a:pt x="2359549" y="2296041"/>
                    <a:pt x="2451465" y="2296041"/>
                  </a:cubicBezTo>
                  <a:cubicBezTo>
                    <a:pt x="2593864" y="2296041"/>
                    <a:pt x="2743216" y="2333189"/>
                    <a:pt x="2887615" y="2369098"/>
                  </a:cubicBezTo>
                  <a:cubicBezTo>
                    <a:pt x="2968101" y="2389100"/>
                    <a:pt x="3051159" y="2409770"/>
                    <a:pt x="3113357" y="2417866"/>
                  </a:cubicBezTo>
                  <a:cubicBezTo>
                    <a:pt x="3173270" y="2090396"/>
                    <a:pt x="3308715" y="1848271"/>
                    <a:pt x="3417681" y="1653580"/>
                  </a:cubicBezTo>
                  <a:cubicBezTo>
                    <a:pt x="3511502" y="1485749"/>
                    <a:pt x="3579606" y="1364591"/>
                    <a:pt x="3570653" y="1256578"/>
                  </a:cubicBezTo>
                  <a:cubicBezTo>
                    <a:pt x="3538934" y="863576"/>
                    <a:pt x="3161078" y="616498"/>
                    <a:pt x="2724642" y="330462"/>
                  </a:cubicBezTo>
                  <a:lnTo>
                    <a:pt x="2703687" y="316746"/>
                  </a:lnTo>
                  <a:cubicBezTo>
                    <a:pt x="2631869" y="269788"/>
                    <a:pt x="2561860" y="247880"/>
                    <a:pt x="2483183" y="247880"/>
                  </a:cubicBezTo>
                  <a:cubicBezTo>
                    <a:pt x="2355263" y="247880"/>
                    <a:pt x="2200005" y="305697"/>
                    <a:pt x="2035508" y="366847"/>
                  </a:cubicBezTo>
                  <a:cubicBezTo>
                    <a:pt x="1860439" y="431903"/>
                    <a:pt x="1679368" y="499245"/>
                    <a:pt x="1464008" y="533726"/>
                  </a:cubicBezTo>
                  <a:cubicBezTo>
                    <a:pt x="1394931" y="544373"/>
                    <a:pt x="1325111" y="549469"/>
                    <a:pt x="1255220" y="548966"/>
                  </a:cubicBezTo>
                  <a:cubicBezTo>
                    <a:pt x="1121870" y="548965"/>
                    <a:pt x="986996" y="533726"/>
                    <a:pt x="856599" y="518866"/>
                  </a:cubicBezTo>
                  <a:cubicBezTo>
                    <a:pt x="738775" y="505436"/>
                    <a:pt x="627618" y="492863"/>
                    <a:pt x="530368" y="492863"/>
                  </a:cubicBezTo>
                  <a:close/>
                  <a:moveTo>
                    <a:pt x="1419146" y="2407960"/>
                  </a:moveTo>
                  <a:lnTo>
                    <a:pt x="1419907" y="2397768"/>
                  </a:lnTo>
                  <a:cubicBezTo>
                    <a:pt x="1434290" y="2208316"/>
                    <a:pt x="1436957" y="1924947"/>
                    <a:pt x="1296082" y="1652723"/>
                  </a:cubicBezTo>
                  <a:cubicBezTo>
                    <a:pt x="1176068" y="1421360"/>
                    <a:pt x="1017095" y="1221621"/>
                    <a:pt x="876982" y="1045408"/>
                  </a:cubicBezTo>
                  <a:cubicBezTo>
                    <a:pt x="835358" y="993212"/>
                    <a:pt x="792686" y="939586"/>
                    <a:pt x="754491" y="889198"/>
                  </a:cubicBezTo>
                  <a:lnTo>
                    <a:pt x="747728" y="880340"/>
                  </a:lnTo>
                  <a:lnTo>
                    <a:pt x="758777" y="881579"/>
                  </a:lnTo>
                  <a:lnTo>
                    <a:pt x="813451" y="887674"/>
                  </a:lnTo>
                  <a:lnTo>
                    <a:pt x="814975" y="887674"/>
                  </a:lnTo>
                  <a:cubicBezTo>
                    <a:pt x="949277" y="902914"/>
                    <a:pt x="1101392" y="920155"/>
                    <a:pt x="1255697" y="920155"/>
                  </a:cubicBezTo>
                  <a:cubicBezTo>
                    <a:pt x="1345271" y="920680"/>
                    <a:pt x="1434743" y="914023"/>
                    <a:pt x="1523254" y="900247"/>
                  </a:cubicBezTo>
                  <a:cubicBezTo>
                    <a:pt x="1774904" y="859957"/>
                    <a:pt x="1982359" y="782804"/>
                    <a:pt x="2165524" y="714701"/>
                  </a:cubicBezTo>
                  <a:cubicBezTo>
                    <a:pt x="2273919" y="674314"/>
                    <a:pt x="2422699" y="619451"/>
                    <a:pt x="2483564" y="619451"/>
                  </a:cubicBezTo>
                  <a:lnTo>
                    <a:pt x="2486898" y="619927"/>
                  </a:lnTo>
                  <a:cubicBezTo>
                    <a:pt x="2491653" y="622101"/>
                    <a:pt x="2496210" y="624682"/>
                    <a:pt x="2500519" y="627642"/>
                  </a:cubicBezTo>
                  <a:lnTo>
                    <a:pt x="2521569" y="641358"/>
                  </a:lnTo>
                  <a:cubicBezTo>
                    <a:pt x="2867136" y="867672"/>
                    <a:pt x="3165459" y="1062935"/>
                    <a:pt x="3198416" y="1267817"/>
                  </a:cubicBezTo>
                  <a:lnTo>
                    <a:pt x="3198416" y="1268960"/>
                  </a:lnTo>
                  <a:lnTo>
                    <a:pt x="3198416" y="1270103"/>
                  </a:lnTo>
                  <a:cubicBezTo>
                    <a:pt x="3183747" y="1311918"/>
                    <a:pt x="3134027" y="1400786"/>
                    <a:pt x="3094117" y="1472129"/>
                  </a:cubicBezTo>
                  <a:cubicBezTo>
                    <a:pt x="3019822" y="1604907"/>
                    <a:pt x="2927429" y="1770166"/>
                    <a:pt x="2852182" y="1974001"/>
                  </a:cubicBezTo>
                  <a:lnTo>
                    <a:pt x="2850753" y="1977906"/>
                  </a:lnTo>
                  <a:lnTo>
                    <a:pt x="2846657" y="1976954"/>
                  </a:lnTo>
                  <a:cubicBezTo>
                    <a:pt x="2740358" y="1952570"/>
                    <a:pt x="2599007" y="1924661"/>
                    <a:pt x="2452037" y="1924661"/>
                  </a:cubicBezTo>
                  <a:cubicBezTo>
                    <a:pt x="2306304" y="1924661"/>
                    <a:pt x="2177621" y="1950760"/>
                    <a:pt x="2058464" y="2004576"/>
                  </a:cubicBezTo>
                  <a:cubicBezTo>
                    <a:pt x="1837198" y="2104493"/>
                    <a:pt x="1658414" y="2234510"/>
                    <a:pt x="1501346" y="2349191"/>
                  </a:cubicBezTo>
                  <a:cubicBezTo>
                    <a:pt x="1479629" y="2365002"/>
                    <a:pt x="1454483" y="2383385"/>
                    <a:pt x="1428004" y="2402245"/>
                  </a:cubicBezTo>
                  <a:close/>
                  <a:moveTo>
                    <a:pt x="768397" y="892247"/>
                  </a:moveTo>
                  <a:cubicBezTo>
                    <a:pt x="804783" y="939872"/>
                    <a:pt x="844597" y="990354"/>
                    <a:pt x="883745" y="1039122"/>
                  </a:cubicBezTo>
                  <a:cubicBezTo>
                    <a:pt x="1024525" y="1216001"/>
                    <a:pt x="1183878" y="1416122"/>
                    <a:pt x="1304274" y="1648722"/>
                  </a:cubicBezTo>
                  <a:cubicBezTo>
                    <a:pt x="1444006" y="1918280"/>
                    <a:pt x="1443910" y="2198220"/>
                    <a:pt x="1430194" y="2388720"/>
                  </a:cubicBezTo>
                  <a:cubicBezTo>
                    <a:pt x="1453531" y="2372051"/>
                    <a:pt x="1475724" y="2355858"/>
                    <a:pt x="1494964" y="2341856"/>
                  </a:cubicBezTo>
                  <a:cubicBezTo>
                    <a:pt x="1652889" y="2226699"/>
                    <a:pt x="1831769" y="2096397"/>
                    <a:pt x="2053987" y="1996099"/>
                  </a:cubicBezTo>
                  <a:cubicBezTo>
                    <a:pt x="2174383" y="1941711"/>
                    <a:pt x="2304399" y="1915327"/>
                    <a:pt x="2451465" y="1915327"/>
                  </a:cubicBezTo>
                  <a:cubicBezTo>
                    <a:pt x="2598531" y="1915327"/>
                    <a:pt x="2737406" y="1942092"/>
                    <a:pt x="2844181" y="1966571"/>
                  </a:cubicBezTo>
                  <a:cubicBezTo>
                    <a:pt x="2919333" y="1763879"/>
                    <a:pt x="3011249" y="1599573"/>
                    <a:pt x="3085258" y="1467366"/>
                  </a:cubicBezTo>
                  <a:cubicBezTo>
                    <a:pt x="3124597" y="1396881"/>
                    <a:pt x="3173555" y="1309441"/>
                    <a:pt x="3188509" y="1267913"/>
                  </a:cubicBezTo>
                  <a:cubicBezTo>
                    <a:pt x="3155172" y="1067888"/>
                    <a:pt x="2858945" y="873768"/>
                    <a:pt x="2516045" y="648788"/>
                  </a:cubicBezTo>
                  <a:lnTo>
                    <a:pt x="2494899" y="634976"/>
                  </a:lnTo>
                  <a:cubicBezTo>
                    <a:pt x="2491267" y="632514"/>
                    <a:pt x="2487481" y="630287"/>
                    <a:pt x="2483564" y="628309"/>
                  </a:cubicBezTo>
                  <a:lnTo>
                    <a:pt x="2483564" y="628309"/>
                  </a:lnTo>
                  <a:cubicBezTo>
                    <a:pt x="2424224" y="628309"/>
                    <a:pt x="2276586" y="683268"/>
                    <a:pt x="2168763" y="723559"/>
                  </a:cubicBezTo>
                  <a:cubicBezTo>
                    <a:pt x="1985312" y="791758"/>
                    <a:pt x="1777285" y="869196"/>
                    <a:pt x="1524778" y="909582"/>
                  </a:cubicBezTo>
                  <a:cubicBezTo>
                    <a:pt x="1435758" y="923388"/>
                    <a:pt x="1345779" y="930076"/>
                    <a:pt x="1255697" y="929585"/>
                  </a:cubicBezTo>
                  <a:cubicBezTo>
                    <a:pt x="1100820" y="929585"/>
                    <a:pt x="948420" y="912344"/>
                    <a:pt x="814022" y="897104"/>
                  </a:cubicBezTo>
                  <a:lnTo>
                    <a:pt x="812308" y="897104"/>
                  </a:lnTo>
                  <a:close/>
                  <a:moveTo>
                    <a:pt x="1739090" y="1737781"/>
                  </a:moveTo>
                  <a:lnTo>
                    <a:pt x="1737281" y="1732542"/>
                  </a:lnTo>
                  <a:cubicBezTo>
                    <a:pt x="1710775" y="1644601"/>
                    <a:pt x="1676178" y="1559306"/>
                    <a:pt x="1633934" y="1477748"/>
                  </a:cubicBezTo>
                  <a:cubicBezTo>
                    <a:pt x="1602502" y="1416979"/>
                    <a:pt x="1566688" y="1354495"/>
                    <a:pt x="1527540" y="1291820"/>
                  </a:cubicBezTo>
                  <a:lnTo>
                    <a:pt x="1523635" y="1285534"/>
                  </a:lnTo>
                  <a:lnTo>
                    <a:pt x="1530969" y="1284581"/>
                  </a:lnTo>
                  <a:cubicBezTo>
                    <a:pt x="1548400" y="1282295"/>
                    <a:pt x="1565926" y="1279819"/>
                    <a:pt x="1582976" y="1277057"/>
                  </a:cubicBezTo>
                  <a:cubicBezTo>
                    <a:pt x="1871869" y="1230860"/>
                    <a:pt x="2107994" y="1142945"/>
                    <a:pt x="2297350" y="1072364"/>
                  </a:cubicBezTo>
                  <a:cubicBezTo>
                    <a:pt x="2324783" y="1062173"/>
                    <a:pt x="2370598" y="1045123"/>
                    <a:pt x="2414413" y="1029788"/>
                  </a:cubicBezTo>
                  <a:lnTo>
                    <a:pt x="2416604" y="1029026"/>
                  </a:lnTo>
                  <a:lnTo>
                    <a:pt x="2418604" y="1030359"/>
                  </a:lnTo>
                  <a:cubicBezTo>
                    <a:pt x="2505091" y="1087509"/>
                    <a:pt x="2604151" y="1154184"/>
                    <a:pt x="2683399" y="1215906"/>
                  </a:cubicBezTo>
                  <a:cubicBezTo>
                    <a:pt x="2712545" y="1238480"/>
                    <a:pt x="2738263" y="1259912"/>
                    <a:pt x="2760075" y="1279628"/>
                  </a:cubicBezTo>
                  <a:lnTo>
                    <a:pt x="2762837" y="1282105"/>
                  </a:lnTo>
                  <a:lnTo>
                    <a:pt x="2760551" y="1286296"/>
                  </a:lnTo>
                  <a:cubicBezTo>
                    <a:pt x="2720165" y="1358495"/>
                    <a:pt x="2670159" y="1448221"/>
                    <a:pt x="2620248" y="1549376"/>
                  </a:cubicBezTo>
                  <a:lnTo>
                    <a:pt x="2618819" y="1552329"/>
                  </a:lnTo>
                  <a:lnTo>
                    <a:pt x="2615486" y="1552329"/>
                  </a:lnTo>
                  <a:cubicBezTo>
                    <a:pt x="2559383" y="1546900"/>
                    <a:pt x="2504043" y="1544138"/>
                    <a:pt x="2450989" y="1544138"/>
                  </a:cubicBezTo>
                  <a:cubicBezTo>
                    <a:pt x="2250107" y="1544138"/>
                    <a:pt x="2069989" y="1581285"/>
                    <a:pt x="1900634" y="1657866"/>
                  </a:cubicBezTo>
                  <a:cubicBezTo>
                    <a:pt x="1848723" y="1681298"/>
                    <a:pt x="1795859" y="1707396"/>
                    <a:pt x="1743757" y="1735590"/>
                  </a:cubicBezTo>
                  <a:close/>
                  <a:moveTo>
                    <a:pt x="1539637" y="1292678"/>
                  </a:moveTo>
                  <a:cubicBezTo>
                    <a:pt x="1577737" y="1353447"/>
                    <a:pt x="1611931" y="1414026"/>
                    <a:pt x="1642507" y="1472986"/>
                  </a:cubicBezTo>
                  <a:cubicBezTo>
                    <a:pt x="1684082" y="1553336"/>
                    <a:pt x="1718320" y="1637274"/>
                    <a:pt x="1744805" y="1723779"/>
                  </a:cubicBezTo>
                  <a:cubicBezTo>
                    <a:pt x="1795573" y="1696538"/>
                    <a:pt x="1846723" y="1671201"/>
                    <a:pt x="1897205" y="1648436"/>
                  </a:cubicBezTo>
                  <a:cubicBezTo>
                    <a:pt x="2067893" y="1571379"/>
                    <a:pt x="2249154" y="1534136"/>
                    <a:pt x="2451465" y="1534136"/>
                  </a:cubicBezTo>
                  <a:cubicBezTo>
                    <a:pt x="2503757" y="1534136"/>
                    <a:pt x="2558240" y="1536803"/>
                    <a:pt x="2613390" y="1542042"/>
                  </a:cubicBezTo>
                  <a:cubicBezTo>
                    <a:pt x="2662444" y="1442601"/>
                    <a:pt x="2711498" y="1354876"/>
                    <a:pt x="2751122" y="1284010"/>
                  </a:cubicBezTo>
                  <a:cubicBezTo>
                    <a:pt x="2730166" y="1264960"/>
                    <a:pt x="2705497" y="1244672"/>
                    <a:pt x="2677874" y="1223240"/>
                  </a:cubicBezTo>
                  <a:cubicBezTo>
                    <a:pt x="2599483" y="1162280"/>
                    <a:pt x="2501471" y="1096177"/>
                    <a:pt x="2415651" y="1039408"/>
                  </a:cubicBezTo>
                  <a:cubicBezTo>
                    <a:pt x="2372503" y="1054553"/>
                    <a:pt x="2327926" y="1071126"/>
                    <a:pt x="2301351" y="1081127"/>
                  </a:cubicBezTo>
                  <a:cubicBezTo>
                    <a:pt x="2110851" y="1151898"/>
                    <a:pt x="1874440" y="1239909"/>
                    <a:pt x="1584690" y="1286296"/>
                  </a:cubicBezTo>
                  <a:cubicBezTo>
                    <a:pt x="1569831" y="1288391"/>
                    <a:pt x="1554686" y="1290677"/>
                    <a:pt x="1539637" y="1292678"/>
                  </a:cubicBezTo>
                  <a:close/>
                  <a:moveTo>
                    <a:pt x="1241981" y="3002511"/>
                  </a:moveTo>
                  <a:lnTo>
                    <a:pt x="1241981" y="3002511"/>
                  </a:lnTo>
                  <a:cubicBezTo>
                    <a:pt x="1163018" y="3002511"/>
                    <a:pt x="1083485" y="2975555"/>
                    <a:pt x="998998" y="2920214"/>
                  </a:cubicBezTo>
                  <a:cubicBezTo>
                    <a:pt x="899461" y="2855063"/>
                    <a:pt x="908796" y="2717237"/>
                    <a:pt x="932323" y="2497685"/>
                  </a:cubicBezTo>
                  <a:cubicBezTo>
                    <a:pt x="952611" y="2308614"/>
                    <a:pt x="977852" y="2073347"/>
                    <a:pt x="873458" y="1871988"/>
                  </a:cubicBezTo>
                  <a:cubicBezTo>
                    <a:pt x="774684" y="1681488"/>
                    <a:pt x="637238" y="1508990"/>
                    <a:pt x="504269" y="1341922"/>
                  </a:cubicBezTo>
                  <a:cubicBezTo>
                    <a:pt x="216138" y="979972"/>
                    <a:pt x="47069" y="746133"/>
                    <a:pt x="202612" y="509246"/>
                  </a:cubicBezTo>
                  <a:cubicBezTo>
                    <a:pt x="272526" y="402471"/>
                    <a:pt x="407781" y="388088"/>
                    <a:pt x="530749" y="388088"/>
                  </a:cubicBezTo>
                  <a:cubicBezTo>
                    <a:pt x="634000" y="388088"/>
                    <a:pt x="748109" y="401042"/>
                    <a:pt x="868791" y="414663"/>
                  </a:cubicBezTo>
                  <a:cubicBezTo>
                    <a:pt x="996426" y="429141"/>
                    <a:pt x="1128347" y="444095"/>
                    <a:pt x="1255697" y="444095"/>
                  </a:cubicBezTo>
                  <a:cubicBezTo>
                    <a:pt x="1320067" y="444559"/>
                    <a:pt x="1384372" y="439909"/>
                    <a:pt x="1448006" y="430189"/>
                  </a:cubicBezTo>
                  <a:cubicBezTo>
                    <a:pt x="1652984" y="397423"/>
                    <a:pt x="1829006" y="331891"/>
                    <a:pt x="1999408" y="268264"/>
                  </a:cubicBezTo>
                  <a:cubicBezTo>
                    <a:pt x="2172954" y="203684"/>
                    <a:pt x="2336784" y="142724"/>
                    <a:pt x="2483564" y="142724"/>
                  </a:cubicBezTo>
                  <a:cubicBezTo>
                    <a:pt x="2582676" y="142818"/>
                    <a:pt x="2679474" y="172683"/>
                    <a:pt x="2761409" y="228449"/>
                  </a:cubicBezTo>
                  <a:lnTo>
                    <a:pt x="2782364" y="242165"/>
                  </a:lnTo>
                  <a:cubicBezTo>
                    <a:pt x="3011630" y="392279"/>
                    <a:pt x="3228229" y="534011"/>
                    <a:pt x="3392725" y="697365"/>
                  </a:cubicBezTo>
                  <a:cubicBezTo>
                    <a:pt x="3569509" y="872815"/>
                    <a:pt x="3659425" y="1047599"/>
                    <a:pt x="3675428" y="1247529"/>
                  </a:cubicBezTo>
                  <a:cubicBezTo>
                    <a:pt x="3686762" y="1387261"/>
                    <a:pt x="3612372" y="1520135"/>
                    <a:pt x="3509502" y="1703967"/>
                  </a:cubicBezTo>
                  <a:cubicBezTo>
                    <a:pt x="3389297" y="1918851"/>
                    <a:pt x="3253089" y="2162405"/>
                    <a:pt x="3204702" y="2511878"/>
                  </a:cubicBezTo>
                  <a:cubicBezTo>
                    <a:pt x="3204702" y="2514545"/>
                    <a:pt x="3203940" y="2516545"/>
                    <a:pt x="3203654" y="2518259"/>
                  </a:cubicBezTo>
                  <a:lnTo>
                    <a:pt x="3202988" y="2521212"/>
                  </a:lnTo>
                  <a:lnTo>
                    <a:pt x="3200130" y="2521879"/>
                  </a:lnTo>
                  <a:cubicBezTo>
                    <a:pt x="3187317" y="2524734"/>
                    <a:pt x="3174199" y="2525982"/>
                    <a:pt x="3161077" y="2525594"/>
                  </a:cubicBezTo>
                  <a:cubicBezTo>
                    <a:pt x="3085925" y="2525594"/>
                    <a:pt x="2977626" y="2498638"/>
                    <a:pt x="2862945" y="2470158"/>
                  </a:cubicBezTo>
                  <a:cubicBezTo>
                    <a:pt x="2724547" y="2435678"/>
                    <a:pt x="2581577" y="2400149"/>
                    <a:pt x="2451941" y="2400149"/>
                  </a:cubicBezTo>
                  <a:cubicBezTo>
                    <a:pt x="2375265" y="2400149"/>
                    <a:pt x="2310590" y="2412532"/>
                    <a:pt x="2254298" y="2438249"/>
                  </a:cubicBezTo>
                  <a:cubicBezTo>
                    <a:pt x="2077799" y="2517974"/>
                    <a:pt x="1927304" y="2627702"/>
                    <a:pt x="1781667" y="2733525"/>
                  </a:cubicBezTo>
                  <a:cubicBezTo>
                    <a:pt x="1591643" y="2872113"/>
                    <a:pt x="1412668" y="3002511"/>
                    <a:pt x="1241981" y="3002511"/>
                  </a:cubicBezTo>
                  <a:close/>
                  <a:moveTo>
                    <a:pt x="530368" y="397613"/>
                  </a:moveTo>
                  <a:cubicBezTo>
                    <a:pt x="409876" y="397613"/>
                    <a:pt x="277669" y="411520"/>
                    <a:pt x="210232" y="514390"/>
                  </a:cubicBezTo>
                  <a:cubicBezTo>
                    <a:pt x="58690" y="745943"/>
                    <a:pt x="225949" y="977400"/>
                    <a:pt x="511318" y="1336016"/>
                  </a:cubicBezTo>
                  <a:cubicBezTo>
                    <a:pt x="644668" y="1503371"/>
                    <a:pt x="782399" y="1676440"/>
                    <a:pt x="881459" y="1867607"/>
                  </a:cubicBezTo>
                  <a:cubicBezTo>
                    <a:pt x="987187" y="2071537"/>
                    <a:pt x="961850" y="2308424"/>
                    <a:pt x="941467" y="2498733"/>
                  </a:cubicBezTo>
                  <a:cubicBezTo>
                    <a:pt x="918130" y="2714569"/>
                    <a:pt x="908605" y="2850111"/>
                    <a:pt x="1003855" y="2912213"/>
                  </a:cubicBezTo>
                  <a:cubicBezTo>
                    <a:pt x="1086818" y="2966601"/>
                    <a:pt x="1164638" y="2992986"/>
                    <a:pt x="1241981" y="2992986"/>
                  </a:cubicBezTo>
                  <a:lnTo>
                    <a:pt x="1241981" y="2992986"/>
                  </a:lnTo>
                  <a:cubicBezTo>
                    <a:pt x="1409906" y="2992986"/>
                    <a:pt x="1587643" y="2863445"/>
                    <a:pt x="1775381" y="2726286"/>
                  </a:cubicBezTo>
                  <a:cubicBezTo>
                    <a:pt x="1921494" y="2619891"/>
                    <a:pt x="2072465" y="2509877"/>
                    <a:pt x="2249821" y="2429772"/>
                  </a:cubicBezTo>
                  <a:cubicBezTo>
                    <a:pt x="2306971" y="2403769"/>
                    <a:pt x="2373646" y="2391196"/>
                    <a:pt x="2451370" y="2391196"/>
                  </a:cubicBezTo>
                  <a:cubicBezTo>
                    <a:pt x="2582148" y="2391196"/>
                    <a:pt x="2725690" y="2426915"/>
                    <a:pt x="2864564" y="2461395"/>
                  </a:cubicBezTo>
                  <a:cubicBezTo>
                    <a:pt x="2978864" y="2489970"/>
                    <a:pt x="3086592" y="2516640"/>
                    <a:pt x="3160506" y="2516640"/>
                  </a:cubicBezTo>
                  <a:cubicBezTo>
                    <a:pt x="3171944" y="2516727"/>
                    <a:pt x="3183364" y="2515706"/>
                    <a:pt x="3194606" y="2513592"/>
                  </a:cubicBezTo>
                  <a:cubicBezTo>
                    <a:pt x="3194606" y="2512735"/>
                    <a:pt x="3194606" y="2511782"/>
                    <a:pt x="3194606" y="2510830"/>
                  </a:cubicBezTo>
                  <a:cubicBezTo>
                    <a:pt x="3243278" y="2159548"/>
                    <a:pt x="3380057" y="1915136"/>
                    <a:pt x="3500644" y="1699490"/>
                  </a:cubicBezTo>
                  <a:cubicBezTo>
                    <a:pt x="3602657" y="1517087"/>
                    <a:pt x="3676380" y="1385165"/>
                    <a:pt x="3665331" y="1248482"/>
                  </a:cubicBezTo>
                  <a:cubicBezTo>
                    <a:pt x="3649424" y="1050933"/>
                    <a:pt x="3560556" y="878054"/>
                    <a:pt x="3385391" y="704318"/>
                  </a:cubicBezTo>
                  <a:cubicBezTo>
                    <a:pt x="3221657" y="541631"/>
                    <a:pt x="3005439" y="400185"/>
                    <a:pt x="2776553" y="250357"/>
                  </a:cubicBezTo>
                  <a:lnTo>
                    <a:pt x="2755598" y="236641"/>
                  </a:lnTo>
                  <a:cubicBezTo>
                    <a:pt x="2675270" y="181755"/>
                    <a:pt x="2580282" y="152316"/>
                    <a:pt x="2482993" y="152154"/>
                  </a:cubicBezTo>
                  <a:cubicBezTo>
                    <a:pt x="2337927" y="152154"/>
                    <a:pt x="2174859" y="212828"/>
                    <a:pt x="2002171" y="277027"/>
                  </a:cubicBezTo>
                  <a:cubicBezTo>
                    <a:pt x="1831483" y="340558"/>
                    <a:pt x="1654889" y="406281"/>
                    <a:pt x="1448864" y="438952"/>
                  </a:cubicBezTo>
                  <a:cubicBezTo>
                    <a:pt x="1384758" y="448754"/>
                    <a:pt x="1319974" y="453436"/>
                    <a:pt x="1255125" y="452954"/>
                  </a:cubicBezTo>
                  <a:cubicBezTo>
                    <a:pt x="1127204" y="452954"/>
                    <a:pt x="995092" y="437999"/>
                    <a:pt x="867267" y="423521"/>
                  </a:cubicBezTo>
                  <a:cubicBezTo>
                    <a:pt x="746680" y="410472"/>
                    <a:pt x="633047" y="397613"/>
                    <a:pt x="530368" y="397613"/>
                  </a:cubicBezTo>
                  <a:close/>
                  <a:moveTo>
                    <a:pt x="1304941" y="2595412"/>
                  </a:moveTo>
                  <a:lnTo>
                    <a:pt x="1305798" y="2586363"/>
                  </a:lnTo>
                  <a:cubicBezTo>
                    <a:pt x="1307608" y="2568075"/>
                    <a:pt x="1309418" y="2551597"/>
                    <a:pt x="1310751" y="2539214"/>
                  </a:cubicBezTo>
                  <a:lnTo>
                    <a:pt x="1310751" y="2538262"/>
                  </a:lnTo>
                  <a:cubicBezTo>
                    <a:pt x="1333706" y="2323854"/>
                    <a:pt x="1368377" y="1999814"/>
                    <a:pt x="1211215" y="1696633"/>
                  </a:cubicBezTo>
                  <a:cubicBezTo>
                    <a:pt x="1095391" y="1473367"/>
                    <a:pt x="939467" y="1277533"/>
                    <a:pt x="801640" y="1104654"/>
                  </a:cubicBezTo>
                  <a:cubicBezTo>
                    <a:pt x="743442" y="1031597"/>
                    <a:pt x="622570" y="879769"/>
                    <a:pt x="561514" y="776899"/>
                  </a:cubicBezTo>
                  <a:lnTo>
                    <a:pt x="557133" y="769469"/>
                  </a:lnTo>
                  <a:lnTo>
                    <a:pt x="565801" y="769469"/>
                  </a:lnTo>
                  <a:cubicBezTo>
                    <a:pt x="640953" y="772136"/>
                    <a:pt x="730297" y="782233"/>
                    <a:pt x="824785" y="792901"/>
                  </a:cubicBezTo>
                  <a:cubicBezTo>
                    <a:pt x="956802" y="807950"/>
                    <a:pt x="1106059" y="824810"/>
                    <a:pt x="1254935" y="824810"/>
                  </a:cubicBezTo>
                  <a:cubicBezTo>
                    <a:pt x="1339476" y="825186"/>
                    <a:pt x="1423914" y="818816"/>
                    <a:pt x="1507442" y="805760"/>
                  </a:cubicBezTo>
                  <a:cubicBezTo>
                    <a:pt x="1749758" y="766993"/>
                    <a:pt x="1952546" y="691460"/>
                    <a:pt x="2131520" y="624785"/>
                  </a:cubicBezTo>
                  <a:cubicBezTo>
                    <a:pt x="2265728" y="574778"/>
                    <a:pt x="2404507" y="523153"/>
                    <a:pt x="2482802" y="523153"/>
                  </a:cubicBezTo>
                  <a:cubicBezTo>
                    <a:pt x="2499471" y="523153"/>
                    <a:pt x="2518521" y="524963"/>
                    <a:pt x="2551954" y="546870"/>
                  </a:cubicBezTo>
                  <a:lnTo>
                    <a:pt x="2572909" y="560586"/>
                  </a:lnTo>
                  <a:cubicBezTo>
                    <a:pt x="2785602" y="699841"/>
                    <a:pt x="2986389" y="831382"/>
                    <a:pt x="3123549" y="967399"/>
                  </a:cubicBezTo>
                  <a:cubicBezTo>
                    <a:pt x="3262805" y="1105702"/>
                    <a:pt x="3288141" y="1200380"/>
                    <a:pt x="3294999" y="1274771"/>
                  </a:cubicBezTo>
                  <a:lnTo>
                    <a:pt x="3294999" y="1275818"/>
                  </a:lnTo>
                  <a:cubicBezTo>
                    <a:pt x="3289284" y="1316299"/>
                    <a:pt x="3224228" y="1432695"/>
                    <a:pt x="3176699" y="1517658"/>
                  </a:cubicBezTo>
                  <a:cubicBezTo>
                    <a:pt x="3088021" y="1676059"/>
                    <a:pt x="2987723" y="1855415"/>
                    <a:pt x="2912761" y="2085253"/>
                  </a:cubicBezTo>
                  <a:lnTo>
                    <a:pt x="2911427" y="2089444"/>
                  </a:lnTo>
                  <a:lnTo>
                    <a:pt x="2907141" y="2088396"/>
                  </a:lnTo>
                  <a:cubicBezTo>
                    <a:pt x="2770267" y="2054773"/>
                    <a:pt x="2611009" y="2018864"/>
                    <a:pt x="2451465" y="2018864"/>
                  </a:cubicBezTo>
                  <a:cubicBezTo>
                    <a:pt x="2319544" y="2018864"/>
                    <a:pt x="2203815" y="2042200"/>
                    <a:pt x="2097135" y="2090301"/>
                  </a:cubicBezTo>
                  <a:cubicBezTo>
                    <a:pt x="1884728" y="2186218"/>
                    <a:pt x="1710610" y="2313091"/>
                    <a:pt x="1556877" y="2425105"/>
                  </a:cubicBezTo>
                  <a:cubicBezTo>
                    <a:pt x="1489154" y="2474445"/>
                    <a:pt x="1387046" y="2548930"/>
                    <a:pt x="1312847" y="2590078"/>
                  </a:cubicBezTo>
                  <a:close/>
                  <a:moveTo>
                    <a:pt x="574659" y="780042"/>
                  </a:moveTo>
                  <a:cubicBezTo>
                    <a:pt x="636667" y="882150"/>
                    <a:pt x="752872" y="1028168"/>
                    <a:pt x="809450" y="1099225"/>
                  </a:cubicBezTo>
                  <a:cubicBezTo>
                    <a:pt x="947277" y="1272294"/>
                    <a:pt x="1103487" y="1468604"/>
                    <a:pt x="1219692" y="1692728"/>
                  </a:cubicBezTo>
                  <a:cubicBezTo>
                    <a:pt x="1378283" y="1998480"/>
                    <a:pt x="1343517" y="2324235"/>
                    <a:pt x="1320276" y="2539786"/>
                  </a:cubicBezTo>
                  <a:lnTo>
                    <a:pt x="1320276" y="2540738"/>
                  </a:lnTo>
                  <a:cubicBezTo>
                    <a:pt x="1319228" y="2550930"/>
                    <a:pt x="1317800" y="2564075"/>
                    <a:pt x="1316276" y="2578838"/>
                  </a:cubicBezTo>
                  <a:cubicBezTo>
                    <a:pt x="1389237" y="2537119"/>
                    <a:pt x="1486297" y="2466348"/>
                    <a:pt x="1551257" y="2419009"/>
                  </a:cubicBezTo>
                  <a:cubicBezTo>
                    <a:pt x="1705467" y="2306709"/>
                    <a:pt x="1880060" y="2179455"/>
                    <a:pt x="2093230" y="2083157"/>
                  </a:cubicBezTo>
                  <a:cubicBezTo>
                    <a:pt x="2201053" y="2034485"/>
                    <a:pt x="2318306" y="2010863"/>
                    <a:pt x="2451560" y="2010863"/>
                  </a:cubicBezTo>
                  <a:cubicBezTo>
                    <a:pt x="2610437" y="2010863"/>
                    <a:pt x="2768838" y="2046105"/>
                    <a:pt x="2905236" y="2079633"/>
                  </a:cubicBezTo>
                  <a:cubicBezTo>
                    <a:pt x="2980293" y="1851033"/>
                    <a:pt x="3080115" y="1672344"/>
                    <a:pt x="3168316" y="1514705"/>
                  </a:cubicBezTo>
                  <a:cubicBezTo>
                    <a:pt x="3215370" y="1430599"/>
                    <a:pt x="3279664" y="1315728"/>
                    <a:pt x="3285569" y="1276580"/>
                  </a:cubicBezTo>
                  <a:cubicBezTo>
                    <a:pt x="3279188" y="1203905"/>
                    <a:pt x="3254041" y="1111417"/>
                    <a:pt x="3117263" y="975686"/>
                  </a:cubicBezTo>
                  <a:cubicBezTo>
                    <a:pt x="2980483" y="839954"/>
                    <a:pt x="2780363" y="708986"/>
                    <a:pt x="2568146" y="570111"/>
                  </a:cubicBezTo>
                  <a:lnTo>
                    <a:pt x="2547191" y="556395"/>
                  </a:lnTo>
                  <a:cubicBezTo>
                    <a:pt x="2515949" y="535916"/>
                    <a:pt x="2498423" y="534202"/>
                    <a:pt x="2483279" y="534202"/>
                  </a:cubicBezTo>
                  <a:cubicBezTo>
                    <a:pt x="2407079" y="534202"/>
                    <a:pt x="2268775" y="585541"/>
                    <a:pt x="2135330" y="635167"/>
                  </a:cubicBezTo>
                  <a:cubicBezTo>
                    <a:pt x="1955879" y="701842"/>
                    <a:pt x="1752616" y="777565"/>
                    <a:pt x="1509443" y="816142"/>
                  </a:cubicBezTo>
                  <a:cubicBezTo>
                    <a:pt x="1425413" y="829293"/>
                    <a:pt x="1340462" y="835664"/>
                    <a:pt x="1255411" y="835192"/>
                  </a:cubicBezTo>
                  <a:cubicBezTo>
                    <a:pt x="1105964" y="835192"/>
                    <a:pt x="956516" y="818237"/>
                    <a:pt x="824595" y="803283"/>
                  </a:cubicBezTo>
                  <a:cubicBezTo>
                    <a:pt x="733441" y="792424"/>
                    <a:pt x="647621" y="782709"/>
                    <a:pt x="574659" y="780042"/>
                  </a:cubicBezTo>
                  <a:close/>
                  <a:moveTo>
                    <a:pt x="1677559" y="1882942"/>
                  </a:moveTo>
                  <a:lnTo>
                    <a:pt x="1676130" y="1876465"/>
                  </a:lnTo>
                  <a:cubicBezTo>
                    <a:pt x="1649981" y="1752918"/>
                    <a:pt x="1607407" y="1633429"/>
                    <a:pt x="1549543" y="1521182"/>
                  </a:cubicBezTo>
                  <a:cubicBezTo>
                    <a:pt x="1493205" y="1413843"/>
                    <a:pt x="1430052" y="1310222"/>
                    <a:pt x="1360472" y="1210953"/>
                  </a:cubicBezTo>
                  <a:lnTo>
                    <a:pt x="1355614" y="1203905"/>
                  </a:lnTo>
                  <a:lnTo>
                    <a:pt x="1364186" y="1203905"/>
                  </a:lnTo>
                  <a:cubicBezTo>
                    <a:pt x="1432470" y="1200740"/>
                    <a:pt x="1500522" y="1193744"/>
                    <a:pt x="1568021" y="1182949"/>
                  </a:cubicBezTo>
                  <a:cubicBezTo>
                    <a:pt x="1847580" y="1138277"/>
                    <a:pt x="2078847" y="1052266"/>
                    <a:pt x="2264680" y="982924"/>
                  </a:cubicBezTo>
                  <a:cubicBezTo>
                    <a:pt x="2311638" y="965494"/>
                    <a:pt x="2375932" y="941491"/>
                    <a:pt x="2428319" y="924346"/>
                  </a:cubicBezTo>
                  <a:lnTo>
                    <a:pt x="2430415" y="923584"/>
                  </a:lnTo>
                  <a:lnTo>
                    <a:pt x="2432415" y="924917"/>
                  </a:lnTo>
                  <a:cubicBezTo>
                    <a:pt x="2592245" y="1029692"/>
                    <a:pt x="2756265" y="1140754"/>
                    <a:pt x="2855516" y="1239242"/>
                  </a:cubicBezTo>
                  <a:cubicBezTo>
                    <a:pt x="2863898" y="1247624"/>
                    <a:pt x="2871803" y="1255816"/>
                    <a:pt x="2878947" y="1263722"/>
                  </a:cubicBezTo>
                  <a:lnTo>
                    <a:pt x="2881233" y="1266198"/>
                  </a:lnTo>
                  <a:lnTo>
                    <a:pt x="2879614" y="1269246"/>
                  </a:lnTo>
                  <a:cubicBezTo>
                    <a:pt x="2866374" y="1293344"/>
                    <a:pt x="2853420" y="1316871"/>
                    <a:pt x="2844181" y="1332968"/>
                  </a:cubicBezTo>
                  <a:cubicBezTo>
                    <a:pt x="2792365" y="1425647"/>
                    <a:pt x="2733596" y="1530612"/>
                    <a:pt x="2676731" y="1651865"/>
                  </a:cubicBezTo>
                  <a:lnTo>
                    <a:pt x="2675207" y="1655008"/>
                  </a:lnTo>
                  <a:lnTo>
                    <a:pt x="2671778" y="1654532"/>
                  </a:lnTo>
                  <a:cubicBezTo>
                    <a:pt x="2598761" y="1644560"/>
                    <a:pt x="2525160" y="1639468"/>
                    <a:pt x="2451465" y="1639292"/>
                  </a:cubicBezTo>
                  <a:cubicBezTo>
                    <a:pt x="2264394" y="1639292"/>
                    <a:pt x="2097135" y="1673678"/>
                    <a:pt x="1940354" y="1744544"/>
                  </a:cubicBezTo>
                  <a:cubicBezTo>
                    <a:pt x="1852023" y="1784597"/>
                    <a:pt x="1766147" y="1829857"/>
                    <a:pt x="1683179" y="1880085"/>
                  </a:cubicBezTo>
                  <a:close/>
                  <a:moveTo>
                    <a:pt x="1372759" y="1212572"/>
                  </a:moveTo>
                  <a:cubicBezTo>
                    <a:pt x="1440723" y="1309973"/>
                    <a:pt x="1502442" y="1411587"/>
                    <a:pt x="1557544" y="1516801"/>
                  </a:cubicBezTo>
                  <a:cubicBezTo>
                    <a:pt x="1614806" y="1627790"/>
                    <a:pt x="1657207" y="1745835"/>
                    <a:pt x="1683655" y="1867892"/>
                  </a:cubicBezTo>
                  <a:cubicBezTo>
                    <a:pt x="1765142" y="1818882"/>
                    <a:pt x="1849387" y="1774613"/>
                    <a:pt x="1935972" y="1735304"/>
                  </a:cubicBezTo>
                  <a:cubicBezTo>
                    <a:pt x="2094087" y="1663867"/>
                    <a:pt x="2262584" y="1629196"/>
                    <a:pt x="2451084" y="1629196"/>
                  </a:cubicBezTo>
                  <a:cubicBezTo>
                    <a:pt x="2524038" y="1629373"/>
                    <a:pt x="2596902" y="1634337"/>
                    <a:pt x="2669207" y="1644055"/>
                  </a:cubicBezTo>
                  <a:cubicBezTo>
                    <a:pt x="2725785" y="1523849"/>
                    <a:pt x="2783983" y="1419741"/>
                    <a:pt x="2835513" y="1327825"/>
                  </a:cubicBezTo>
                  <a:cubicBezTo>
                    <a:pt x="2844276" y="1312013"/>
                    <a:pt x="2856563" y="1289725"/>
                    <a:pt x="2869232" y="1267055"/>
                  </a:cubicBezTo>
                  <a:cubicBezTo>
                    <a:pt x="2862850" y="1260102"/>
                    <a:pt x="2855801" y="1252768"/>
                    <a:pt x="2848372" y="1245433"/>
                  </a:cubicBezTo>
                  <a:cubicBezTo>
                    <a:pt x="2750645" y="1148374"/>
                    <a:pt x="2587577" y="1038360"/>
                    <a:pt x="2428700" y="933871"/>
                  </a:cubicBezTo>
                  <a:cubicBezTo>
                    <a:pt x="2376884" y="951016"/>
                    <a:pt x="2313829" y="974447"/>
                    <a:pt x="2267633" y="991688"/>
                  </a:cubicBezTo>
                  <a:cubicBezTo>
                    <a:pt x="2081419" y="1060934"/>
                    <a:pt x="1849580" y="1147136"/>
                    <a:pt x="1569069" y="1191713"/>
                  </a:cubicBezTo>
                  <a:cubicBezTo>
                    <a:pt x="1504185" y="1202210"/>
                    <a:pt x="1438779" y="1209173"/>
                    <a:pt x="1373140" y="1212572"/>
                  </a:cubicBezTo>
                  <a:close/>
                  <a:moveTo>
                    <a:pt x="1241981" y="2812011"/>
                  </a:moveTo>
                  <a:lnTo>
                    <a:pt x="1241981" y="2812011"/>
                  </a:lnTo>
                  <a:cubicBezTo>
                    <a:pt x="1203881" y="2812011"/>
                    <a:pt x="1161685" y="2797342"/>
                    <a:pt x="1113298" y="2767243"/>
                  </a:cubicBezTo>
                  <a:lnTo>
                    <a:pt x="1111679" y="2766195"/>
                  </a:lnTo>
                  <a:lnTo>
                    <a:pt x="1111679" y="2764290"/>
                  </a:lnTo>
                  <a:cubicBezTo>
                    <a:pt x="1100725" y="2718189"/>
                    <a:pt x="1114631" y="2587982"/>
                    <a:pt x="1122156" y="2518069"/>
                  </a:cubicBezTo>
                  <a:cubicBezTo>
                    <a:pt x="1143968" y="2314805"/>
                    <a:pt x="1173686" y="2036580"/>
                    <a:pt x="1042908" y="1784644"/>
                  </a:cubicBezTo>
                  <a:cubicBezTo>
                    <a:pt x="935656" y="1577856"/>
                    <a:pt x="792305" y="1397833"/>
                    <a:pt x="653717" y="1223621"/>
                  </a:cubicBezTo>
                  <a:cubicBezTo>
                    <a:pt x="524176" y="1060934"/>
                    <a:pt x="412829" y="916916"/>
                    <a:pt x="362442" y="803283"/>
                  </a:cubicBezTo>
                  <a:cubicBezTo>
                    <a:pt x="316246" y="698508"/>
                    <a:pt x="336058" y="654217"/>
                    <a:pt x="362442" y="613926"/>
                  </a:cubicBezTo>
                  <a:cubicBezTo>
                    <a:pt x="372824" y="598019"/>
                    <a:pt x="410638" y="578969"/>
                    <a:pt x="531130" y="578969"/>
                  </a:cubicBezTo>
                  <a:cubicBezTo>
                    <a:pt x="623617" y="578969"/>
                    <a:pt x="732488" y="591256"/>
                    <a:pt x="847741" y="604401"/>
                  </a:cubicBezTo>
                  <a:cubicBezTo>
                    <a:pt x="981091" y="619451"/>
                    <a:pt x="1117965" y="634976"/>
                    <a:pt x="1256077" y="634976"/>
                  </a:cubicBezTo>
                  <a:cubicBezTo>
                    <a:pt x="1330289" y="635230"/>
                    <a:pt x="1404404" y="629593"/>
                    <a:pt x="1477724" y="618117"/>
                  </a:cubicBezTo>
                  <a:cubicBezTo>
                    <a:pt x="1701371" y="582303"/>
                    <a:pt x="1886442" y="513342"/>
                    <a:pt x="2065417" y="446667"/>
                  </a:cubicBezTo>
                  <a:cubicBezTo>
                    <a:pt x="2222389" y="388279"/>
                    <a:pt x="2370693" y="333129"/>
                    <a:pt x="2483183" y="333129"/>
                  </a:cubicBezTo>
                  <a:cubicBezTo>
                    <a:pt x="2545231" y="333370"/>
                    <a:pt x="2605733" y="352508"/>
                    <a:pt x="2656633" y="387993"/>
                  </a:cubicBezTo>
                  <a:lnTo>
                    <a:pt x="2677589" y="401709"/>
                  </a:lnTo>
                  <a:cubicBezTo>
                    <a:pt x="2898569" y="546394"/>
                    <a:pt x="3107357" y="682982"/>
                    <a:pt x="3258137" y="832715"/>
                  </a:cubicBezTo>
                  <a:cubicBezTo>
                    <a:pt x="3402727" y="976257"/>
                    <a:pt x="3472736" y="1108940"/>
                    <a:pt x="3485213" y="1262960"/>
                  </a:cubicBezTo>
                  <a:cubicBezTo>
                    <a:pt x="3491786" y="1344970"/>
                    <a:pt x="3429302" y="1456603"/>
                    <a:pt x="3342910" y="1611098"/>
                  </a:cubicBezTo>
                  <a:cubicBezTo>
                    <a:pt x="3241659" y="1792073"/>
                    <a:pt x="3115548" y="2017435"/>
                    <a:pt x="3047635" y="2313662"/>
                  </a:cubicBezTo>
                  <a:lnTo>
                    <a:pt x="3046587" y="2318234"/>
                  </a:lnTo>
                  <a:lnTo>
                    <a:pt x="3041920" y="2317187"/>
                  </a:lnTo>
                  <a:cubicBezTo>
                    <a:pt x="2999819" y="2307662"/>
                    <a:pt x="2954195" y="2296708"/>
                    <a:pt x="2910094" y="2285754"/>
                  </a:cubicBezTo>
                  <a:lnTo>
                    <a:pt x="2908760" y="2285754"/>
                  </a:lnTo>
                  <a:cubicBezTo>
                    <a:pt x="2759313" y="2248512"/>
                    <a:pt x="2604817" y="2210126"/>
                    <a:pt x="2451560" y="2210126"/>
                  </a:cubicBezTo>
                  <a:cubicBezTo>
                    <a:pt x="2346785" y="2210126"/>
                    <a:pt x="2256965" y="2227937"/>
                    <a:pt x="2175335" y="2264704"/>
                  </a:cubicBezTo>
                  <a:cubicBezTo>
                    <a:pt x="1980835" y="2352524"/>
                    <a:pt x="1822148" y="2468158"/>
                    <a:pt x="1668796" y="2579886"/>
                  </a:cubicBezTo>
                  <a:cubicBezTo>
                    <a:pt x="1512490" y="2694567"/>
                    <a:pt x="1350661" y="2812011"/>
                    <a:pt x="1241981" y="2812011"/>
                  </a:cubicBezTo>
                  <a:close/>
                  <a:moveTo>
                    <a:pt x="1120060" y="2760195"/>
                  </a:moveTo>
                  <a:cubicBezTo>
                    <a:pt x="1166161" y="2788770"/>
                    <a:pt x="1205785" y="2802486"/>
                    <a:pt x="1241981" y="2802486"/>
                  </a:cubicBezTo>
                  <a:cubicBezTo>
                    <a:pt x="1347803" y="2802486"/>
                    <a:pt x="1508681" y="2685423"/>
                    <a:pt x="1663652" y="2572266"/>
                  </a:cubicBezTo>
                  <a:cubicBezTo>
                    <a:pt x="1817481" y="2460252"/>
                    <a:pt x="1976453" y="2344333"/>
                    <a:pt x="2171811" y="2256131"/>
                  </a:cubicBezTo>
                  <a:cubicBezTo>
                    <a:pt x="2254488" y="2218793"/>
                    <a:pt x="2346023" y="2200696"/>
                    <a:pt x="2451751" y="2200696"/>
                  </a:cubicBezTo>
                  <a:cubicBezTo>
                    <a:pt x="2605865" y="2200696"/>
                    <a:pt x="2761028" y="2239272"/>
                    <a:pt x="2910951" y="2276896"/>
                  </a:cubicBezTo>
                  <a:lnTo>
                    <a:pt x="2912284" y="2276896"/>
                  </a:lnTo>
                  <a:cubicBezTo>
                    <a:pt x="2954766" y="2287469"/>
                    <a:pt x="2998581" y="2298327"/>
                    <a:pt x="3039348" y="2307281"/>
                  </a:cubicBezTo>
                  <a:cubicBezTo>
                    <a:pt x="3108214" y="2012006"/>
                    <a:pt x="3233849" y="1787501"/>
                    <a:pt x="3334623" y="1606907"/>
                  </a:cubicBezTo>
                  <a:cubicBezTo>
                    <a:pt x="3420348" y="1453840"/>
                    <a:pt x="3482070" y="1343255"/>
                    <a:pt x="3475688" y="1264007"/>
                  </a:cubicBezTo>
                  <a:cubicBezTo>
                    <a:pt x="3463401" y="1112465"/>
                    <a:pt x="3394249" y="981591"/>
                    <a:pt x="3251374" y="839764"/>
                  </a:cubicBezTo>
                  <a:cubicBezTo>
                    <a:pt x="3101356" y="690793"/>
                    <a:pt x="2892949" y="554014"/>
                    <a:pt x="2672350" y="409996"/>
                  </a:cubicBezTo>
                  <a:lnTo>
                    <a:pt x="2651681" y="396375"/>
                  </a:lnTo>
                  <a:cubicBezTo>
                    <a:pt x="2602293" y="361923"/>
                    <a:pt x="2543590" y="343318"/>
                    <a:pt x="2483374" y="343035"/>
                  </a:cubicBezTo>
                  <a:cubicBezTo>
                    <a:pt x="2372598" y="343035"/>
                    <a:pt x="2225056" y="397899"/>
                    <a:pt x="2069036" y="456002"/>
                  </a:cubicBezTo>
                  <a:cubicBezTo>
                    <a:pt x="1889490" y="522677"/>
                    <a:pt x="1704038" y="591733"/>
                    <a:pt x="1479343" y="627452"/>
                  </a:cubicBezTo>
                  <a:cubicBezTo>
                    <a:pt x="1405286" y="638862"/>
                    <a:pt x="1330436" y="644340"/>
                    <a:pt x="1255506" y="643835"/>
                  </a:cubicBezTo>
                  <a:cubicBezTo>
                    <a:pt x="1116917" y="643835"/>
                    <a:pt x="979281" y="628214"/>
                    <a:pt x="845931" y="613164"/>
                  </a:cubicBezTo>
                  <a:cubicBezTo>
                    <a:pt x="730869" y="600115"/>
                    <a:pt x="622284" y="587828"/>
                    <a:pt x="530272" y="587828"/>
                  </a:cubicBezTo>
                  <a:cubicBezTo>
                    <a:pt x="403304" y="587828"/>
                    <a:pt x="375586" y="609259"/>
                    <a:pt x="369490" y="618498"/>
                  </a:cubicBezTo>
                  <a:cubicBezTo>
                    <a:pt x="344630" y="656598"/>
                    <a:pt x="326056" y="698794"/>
                    <a:pt x="370348" y="798806"/>
                  </a:cubicBezTo>
                  <a:cubicBezTo>
                    <a:pt x="420163" y="911392"/>
                    <a:pt x="531130" y="1054838"/>
                    <a:pt x="660289" y="1217049"/>
                  </a:cubicBezTo>
                  <a:cubicBezTo>
                    <a:pt x="799163" y="1391547"/>
                    <a:pt x="942800" y="1571951"/>
                    <a:pt x="1050814" y="1779596"/>
                  </a:cubicBezTo>
                  <a:cubicBezTo>
                    <a:pt x="1182926" y="2034485"/>
                    <a:pt x="1152922" y="2314329"/>
                    <a:pt x="1131110" y="2518736"/>
                  </a:cubicBezTo>
                  <a:cubicBezTo>
                    <a:pt x="1124061" y="2582648"/>
                    <a:pt x="1110059" y="2713617"/>
                    <a:pt x="1119775" y="2760195"/>
                  </a:cubicBezTo>
                  <a:close/>
                  <a:moveTo>
                    <a:pt x="1521444" y="2216507"/>
                  </a:moveTo>
                  <a:lnTo>
                    <a:pt x="1521444" y="2207458"/>
                  </a:lnTo>
                  <a:cubicBezTo>
                    <a:pt x="1517539" y="1979525"/>
                    <a:pt x="1471533" y="1783787"/>
                    <a:pt x="1380855" y="1608907"/>
                  </a:cubicBezTo>
                  <a:cubicBezTo>
                    <a:pt x="1257030" y="1370021"/>
                    <a:pt x="1090628" y="1161232"/>
                    <a:pt x="969280" y="1008261"/>
                  </a:cubicBezTo>
                  <a:lnTo>
                    <a:pt x="962326" y="999593"/>
                  </a:lnTo>
                  <a:lnTo>
                    <a:pt x="973471" y="1000641"/>
                  </a:lnTo>
                  <a:cubicBezTo>
                    <a:pt x="1081675" y="1010833"/>
                    <a:pt x="1171400" y="1015595"/>
                    <a:pt x="1255792" y="1015595"/>
                  </a:cubicBezTo>
                  <a:cubicBezTo>
                    <a:pt x="1350405" y="1016123"/>
                    <a:pt x="1444908" y="1009084"/>
                    <a:pt x="1538398" y="994545"/>
                  </a:cubicBezTo>
                  <a:cubicBezTo>
                    <a:pt x="1799288" y="952730"/>
                    <a:pt x="2011505" y="873863"/>
                    <a:pt x="2198767" y="804045"/>
                  </a:cubicBezTo>
                  <a:cubicBezTo>
                    <a:pt x="2279063" y="774232"/>
                    <a:pt x="2400506" y="728988"/>
                    <a:pt x="2461752" y="717368"/>
                  </a:cubicBezTo>
                  <a:lnTo>
                    <a:pt x="2463562" y="717368"/>
                  </a:lnTo>
                  <a:lnTo>
                    <a:pt x="2469372" y="721082"/>
                  </a:lnTo>
                  <a:cubicBezTo>
                    <a:pt x="2673683" y="854908"/>
                    <a:pt x="2866755" y="981305"/>
                    <a:pt x="2990199" y="1103797"/>
                  </a:cubicBezTo>
                  <a:cubicBezTo>
                    <a:pt x="3050588" y="1163804"/>
                    <a:pt x="3086402" y="1214001"/>
                    <a:pt x="3099451" y="1257340"/>
                  </a:cubicBezTo>
                  <a:lnTo>
                    <a:pt x="3099927" y="1259149"/>
                  </a:lnTo>
                  <a:lnTo>
                    <a:pt x="3099165" y="1260769"/>
                  </a:lnTo>
                  <a:cubicBezTo>
                    <a:pt x="3080115" y="1301631"/>
                    <a:pt x="3042015" y="1370402"/>
                    <a:pt x="3010964" y="1425551"/>
                  </a:cubicBezTo>
                  <a:cubicBezTo>
                    <a:pt x="2945336" y="1542899"/>
                    <a:pt x="2863898" y="1688537"/>
                    <a:pt x="2792555" y="1863701"/>
                  </a:cubicBezTo>
                  <a:lnTo>
                    <a:pt x="2791127" y="1867321"/>
                  </a:lnTo>
                  <a:lnTo>
                    <a:pt x="2787221" y="1866559"/>
                  </a:lnTo>
                  <a:cubicBezTo>
                    <a:pt x="2677007" y="1842848"/>
                    <a:pt x="2564673" y="1830370"/>
                    <a:pt x="2451941" y="1829316"/>
                  </a:cubicBezTo>
                  <a:cubicBezTo>
                    <a:pt x="2292398" y="1829316"/>
                    <a:pt x="2150856" y="1857891"/>
                    <a:pt x="2019221" y="1917708"/>
                  </a:cubicBezTo>
                  <a:cubicBezTo>
                    <a:pt x="1827101" y="2004386"/>
                    <a:pt x="1670129" y="2110018"/>
                    <a:pt x="1528969" y="2211364"/>
                  </a:cubicBezTo>
                  <a:close/>
                  <a:moveTo>
                    <a:pt x="983186" y="1011119"/>
                  </a:moveTo>
                  <a:cubicBezTo>
                    <a:pt x="1104154" y="1163519"/>
                    <a:pt x="1266841" y="1369354"/>
                    <a:pt x="1388856" y="1604526"/>
                  </a:cubicBezTo>
                  <a:cubicBezTo>
                    <a:pt x="1478963" y="1778453"/>
                    <a:pt x="1525349" y="1972667"/>
                    <a:pt x="1530302" y="2198220"/>
                  </a:cubicBezTo>
                  <a:cubicBezTo>
                    <a:pt x="1669939" y="2098302"/>
                    <a:pt x="1825577" y="1994384"/>
                    <a:pt x="2014839" y="1908850"/>
                  </a:cubicBezTo>
                  <a:cubicBezTo>
                    <a:pt x="2147713" y="1848842"/>
                    <a:pt x="2290588" y="1819696"/>
                    <a:pt x="2451465" y="1819696"/>
                  </a:cubicBezTo>
                  <a:cubicBezTo>
                    <a:pt x="2563603" y="1820681"/>
                    <a:pt x="2675357" y="1832966"/>
                    <a:pt x="2785031" y="1856367"/>
                  </a:cubicBezTo>
                  <a:cubicBezTo>
                    <a:pt x="2856182" y="1682155"/>
                    <a:pt x="2937431" y="1537375"/>
                    <a:pt x="3002391" y="1420884"/>
                  </a:cubicBezTo>
                  <a:cubicBezTo>
                    <a:pt x="3032871" y="1366306"/>
                    <a:pt x="3070590" y="1298869"/>
                    <a:pt x="3089640" y="1258102"/>
                  </a:cubicBezTo>
                  <a:cubicBezTo>
                    <a:pt x="3076591" y="1216763"/>
                    <a:pt x="3042015" y="1168281"/>
                    <a:pt x="2983246" y="1110274"/>
                  </a:cubicBezTo>
                  <a:cubicBezTo>
                    <a:pt x="2860564" y="988449"/>
                    <a:pt x="2667873" y="862624"/>
                    <a:pt x="2463943" y="728797"/>
                  </a:cubicBezTo>
                  <a:lnTo>
                    <a:pt x="2461466" y="727178"/>
                  </a:lnTo>
                  <a:cubicBezTo>
                    <a:pt x="2400316" y="739275"/>
                    <a:pt x="2281063" y="783662"/>
                    <a:pt x="2201910" y="812903"/>
                  </a:cubicBezTo>
                  <a:cubicBezTo>
                    <a:pt x="2014267" y="882722"/>
                    <a:pt x="1801860" y="961779"/>
                    <a:pt x="1539732" y="1003403"/>
                  </a:cubicBezTo>
                  <a:cubicBezTo>
                    <a:pt x="1445740" y="1018054"/>
                    <a:pt x="1350726" y="1025157"/>
                    <a:pt x="1255601" y="1024644"/>
                  </a:cubicBezTo>
                  <a:cubicBezTo>
                    <a:pt x="1173591" y="1025120"/>
                    <a:pt x="1086818" y="1020644"/>
                    <a:pt x="983186" y="1011119"/>
                  </a:cubicBezTo>
                  <a:close/>
                  <a:moveTo>
                    <a:pt x="1793573" y="1602431"/>
                  </a:moveTo>
                  <a:lnTo>
                    <a:pt x="1791764" y="1597573"/>
                  </a:lnTo>
                  <a:cubicBezTo>
                    <a:pt x="1770470" y="1541513"/>
                    <a:pt x="1745917" y="1486746"/>
                    <a:pt x="1718231" y="1433552"/>
                  </a:cubicBezTo>
                  <a:cubicBezTo>
                    <a:pt x="1706039" y="1409930"/>
                    <a:pt x="1693180" y="1385927"/>
                    <a:pt x="1680131" y="1362591"/>
                  </a:cubicBezTo>
                  <a:lnTo>
                    <a:pt x="1676892" y="1356876"/>
                  </a:lnTo>
                  <a:lnTo>
                    <a:pt x="1683369" y="1355638"/>
                  </a:lnTo>
                  <a:cubicBezTo>
                    <a:pt x="1942354" y="1305727"/>
                    <a:pt x="2157619" y="1225622"/>
                    <a:pt x="2330593" y="1161328"/>
                  </a:cubicBezTo>
                  <a:cubicBezTo>
                    <a:pt x="2346976" y="1155232"/>
                    <a:pt x="2373074" y="1145516"/>
                    <a:pt x="2401364" y="1135229"/>
                  </a:cubicBezTo>
                  <a:lnTo>
                    <a:pt x="2403649" y="1134372"/>
                  </a:lnTo>
                  <a:lnTo>
                    <a:pt x="2405650" y="1135706"/>
                  </a:lnTo>
                  <a:cubicBezTo>
                    <a:pt x="2509663" y="1205238"/>
                    <a:pt x="2581386" y="1256387"/>
                    <a:pt x="2638250" y="1301726"/>
                  </a:cubicBezTo>
                  <a:lnTo>
                    <a:pt x="2641394" y="1304203"/>
                  </a:lnTo>
                  <a:lnTo>
                    <a:pt x="2639489" y="1307727"/>
                  </a:lnTo>
                  <a:cubicBezTo>
                    <a:pt x="2610056" y="1360972"/>
                    <a:pt x="2586053" y="1405930"/>
                    <a:pt x="2563860" y="1448983"/>
                  </a:cubicBezTo>
                  <a:lnTo>
                    <a:pt x="2562431" y="1451745"/>
                  </a:lnTo>
                  <a:lnTo>
                    <a:pt x="2559383" y="1451745"/>
                  </a:lnTo>
                  <a:cubicBezTo>
                    <a:pt x="2523283" y="1449554"/>
                    <a:pt x="2486898" y="1448411"/>
                    <a:pt x="2451084" y="1448411"/>
                  </a:cubicBezTo>
                  <a:cubicBezTo>
                    <a:pt x="2236391" y="1448411"/>
                    <a:pt x="2043509" y="1488321"/>
                    <a:pt x="1861582" y="1570522"/>
                  </a:cubicBezTo>
                  <a:cubicBezTo>
                    <a:pt x="1840341" y="1580047"/>
                    <a:pt x="1818910" y="1590143"/>
                    <a:pt x="1797860" y="1600335"/>
                  </a:cubicBezTo>
                  <a:close/>
                  <a:moveTo>
                    <a:pt x="1691942" y="1363734"/>
                  </a:moveTo>
                  <a:cubicBezTo>
                    <a:pt x="1704038" y="1385356"/>
                    <a:pt x="1715754" y="1407358"/>
                    <a:pt x="1727089" y="1429171"/>
                  </a:cubicBezTo>
                  <a:cubicBezTo>
                    <a:pt x="1754027" y="1481263"/>
                    <a:pt x="1777974" y="1534849"/>
                    <a:pt x="1798812" y="1589667"/>
                  </a:cubicBezTo>
                  <a:cubicBezTo>
                    <a:pt x="1818434" y="1580142"/>
                    <a:pt x="1838341" y="1570617"/>
                    <a:pt x="1858057" y="1562045"/>
                  </a:cubicBezTo>
                  <a:cubicBezTo>
                    <a:pt x="2041319" y="1479272"/>
                    <a:pt x="2235343" y="1439077"/>
                    <a:pt x="2451465" y="1439077"/>
                  </a:cubicBezTo>
                  <a:cubicBezTo>
                    <a:pt x="2486422" y="1439077"/>
                    <a:pt x="2521950" y="1440124"/>
                    <a:pt x="2557192" y="1442220"/>
                  </a:cubicBezTo>
                  <a:cubicBezTo>
                    <a:pt x="2578529" y="1400882"/>
                    <a:pt x="2601579" y="1357733"/>
                    <a:pt x="2629583" y="1307060"/>
                  </a:cubicBezTo>
                  <a:cubicBezTo>
                    <a:pt x="2573766" y="1262769"/>
                    <a:pt x="2503472" y="1212763"/>
                    <a:pt x="2402792" y="1145135"/>
                  </a:cubicBezTo>
                  <a:cubicBezTo>
                    <a:pt x="2375360" y="1154660"/>
                    <a:pt x="2350309" y="1164185"/>
                    <a:pt x="2334403" y="1170281"/>
                  </a:cubicBezTo>
                  <a:cubicBezTo>
                    <a:pt x="2162477" y="1234194"/>
                    <a:pt x="1948926" y="1313442"/>
                    <a:pt x="1691942" y="1363734"/>
                  </a:cubicBezTo>
                  <a:close/>
                  <a:moveTo>
                    <a:pt x="1819196" y="1537470"/>
                  </a:moveTo>
                  <a:lnTo>
                    <a:pt x="1817386" y="1532898"/>
                  </a:lnTo>
                  <a:cubicBezTo>
                    <a:pt x="1800146" y="1491560"/>
                    <a:pt x="1781191" y="1450793"/>
                    <a:pt x="1760902" y="1411645"/>
                  </a:cubicBezTo>
                  <a:lnTo>
                    <a:pt x="1749949" y="1390785"/>
                  </a:lnTo>
                  <a:lnTo>
                    <a:pt x="1756331" y="1389642"/>
                  </a:lnTo>
                  <a:cubicBezTo>
                    <a:pt x="1990931" y="1338874"/>
                    <a:pt x="2188766" y="1265246"/>
                    <a:pt x="2347738" y="1206190"/>
                  </a:cubicBezTo>
                  <a:cubicBezTo>
                    <a:pt x="2359644" y="1201714"/>
                    <a:pt x="2376313" y="1195427"/>
                    <a:pt x="2395363" y="1188474"/>
                  </a:cubicBezTo>
                  <a:lnTo>
                    <a:pt x="2397649" y="1187617"/>
                  </a:lnTo>
                  <a:lnTo>
                    <a:pt x="2399649" y="1188950"/>
                  </a:lnTo>
                  <a:cubicBezTo>
                    <a:pt x="2472896" y="1238290"/>
                    <a:pt x="2530999" y="1279343"/>
                    <a:pt x="2577290" y="1314490"/>
                  </a:cubicBezTo>
                  <a:lnTo>
                    <a:pt x="2580529" y="1316966"/>
                  </a:lnTo>
                  <a:lnTo>
                    <a:pt x="2578624" y="1320586"/>
                  </a:lnTo>
                  <a:cubicBezTo>
                    <a:pt x="2562908" y="1349161"/>
                    <a:pt x="2549096" y="1375259"/>
                    <a:pt x="2536142" y="1400024"/>
                  </a:cubicBezTo>
                  <a:lnTo>
                    <a:pt x="2534714" y="1402691"/>
                  </a:lnTo>
                  <a:lnTo>
                    <a:pt x="2531666" y="1402691"/>
                  </a:lnTo>
                  <a:cubicBezTo>
                    <a:pt x="2504900" y="1401453"/>
                    <a:pt x="2477849" y="1400882"/>
                    <a:pt x="2451465" y="1400882"/>
                  </a:cubicBezTo>
                  <a:cubicBezTo>
                    <a:pt x="2229914" y="1400882"/>
                    <a:pt x="2030650" y="1442220"/>
                    <a:pt x="1841865" y="1527183"/>
                  </a:cubicBezTo>
                  <a:lnTo>
                    <a:pt x="1823291" y="1535660"/>
                  </a:lnTo>
                  <a:close/>
                  <a:moveTo>
                    <a:pt x="1764236" y="1397357"/>
                  </a:moveTo>
                  <a:lnTo>
                    <a:pt x="1769380" y="1406882"/>
                  </a:lnTo>
                  <a:cubicBezTo>
                    <a:pt x="1789001" y="1444982"/>
                    <a:pt x="1807480" y="1484321"/>
                    <a:pt x="1824244" y="1524326"/>
                  </a:cubicBezTo>
                  <a:lnTo>
                    <a:pt x="1838436" y="1517848"/>
                  </a:lnTo>
                  <a:cubicBezTo>
                    <a:pt x="2027983" y="1432123"/>
                    <a:pt x="2228485" y="1390690"/>
                    <a:pt x="2451465" y="1390690"/>
                  </a:cubicBezTo>
                  <a:cubicBezTo>
                    <a:pt x="2476992" y="1390690"/>
                    <a:pt x="2503091" y="1391261"/>
                    <a:pt x="2529094" y="1392404"/>
                  </a:cubicBezTo>
                  <a:cubicBezTo>
                    <a:pt x="2541095" y="1369354"/>
                    <a:pt x="2553954" y="1345351"/>
                    <a:pt x="2568241" y="1319062"/>
                  </a:cubicBezTo>
                  <a:cubicBezTo>
                    <a:pt x="2523093" y="1284867"/>
                    <a:pt x="2466800" y="1245148"/>
                    <a:pt x="2396315" y="1197713"/>
                  </a:cubicBezTo>
                  <a:lnTo>
                    <a:pt x="2350976" y="1214477"/>
                  </a:lnTo>
                  <a:cubicBezTo>
                    <a:pt x="2193052" y="1273628"/>
                    <a:pt x="1996932" y="1346589"/>
                    <a:pt x="1764236" y="1397357"/>
                  </a:cubicBezTo>
                  <a:close/>
                  <a:moveTo>
                    <a:pt x="1843865" y="1474129"/>
                  </a:moveTo>
                  <a:lnTo>
                    <a:pt x="1841960" y="1469843"/>
                  </a:lnTo>
                  <a:cubicBezTo>
                    <a:pt x="1835610" y="1456127"/>
                    <a:pt x="1829260" y="1442538"/>
                    <a:pt x="1822910" y="1429076"/>
                  </a:cubicBezTo>
                  <a:lnTo>
                    <a:pt x="1820339" y="1423741"/>
                  </a:lnTo>
                  <a:lnTo>
                    <a:pt x="1826054" y="1422313"/>
                  </a:lnTo>
                  <a:cubicBezTo>
                    <a:pt x="2037889" y="1371926"/>
                    <a:pt x="2218769" y="1304679"/>
                    <a:pt x="2364216" y="1250863"/>
                  </a:cubicBezTo>
                  <a:lnTo>
                    <a:pt x="2391172" y="1241338"/>
                  </a:lnTo>
                  <a:lnTo>
                    <a:pt x="2393267" y="1242671"/>
                  </a:lnTo>
                  <a:cubicBezTo>
                    <a:pt x="2440892" y="1274961"/>
                    <a:pt x="2480992" y="1303060"/>
                    <a:pt x="2515759" y="1328396"/>
                  </a:cubicBezTo>
                  <a:lnTo>
                    <a:pt x="2519092" y="1330873"/>
                  </a:lnTo>
                  <a:lnTo>
                    <a:pt x="2506520" y="1354399"/>
                  </a:lnTo>
                  <a:lnTo>
                    <a:pt x="2503567" y="1354399"/>
                  </a:lnTo>
                  <a:cubicBezTo>
                    <a:pt x="2486041" y="1353923"/>
                    <a:pt x="2468515" y="1353638"/>
                    <a:pt x="2451465" y="1353638"/>
                  </a:cubicBezTo>
                  <a:cubicBezTo>
                    <a:pt x="2232390" y="1353638"/>
                    <a:pt x="2035318" y="1392690"/>
                    <a:pt x="1848152" y="1472986"/>
                  </a:cubicBezTo>
                  <a:close/>
                  <a:moveTo>
                    <a:pt x="1834340" y="1430219"/>
                  </a:moveTo>
                  <a:cubicBezTo>
                    <a:pt x="1839293" y="1440696"/>
                    <a:pt x="1843865" y="1451173"/>
                    <a:pt x="1849009" y="1461746"/>
                  </a:cubicBezTo>
                  <a:cubicBezTo>
                    <a:pt x="2036080" y="1382117"/>
                    <a:pt x="2233247" y="1343446"/>
                    <a:pt x="2451751" y="1343446"/>
                  </a:cubicBezTo>
                  <a:cubicBezTo>
                    <a:pt x="2467943" y="1343446"/>
                    <a:pt x="2484612" y="1343446"/>
                    <a:pt x="2501186" y="1344113"/>
                  </a:cubicBezTo>
                  <a:lnTo>
                    <a:pt x="2507091" y="1333064"/>
                  </a:lnTo>
                  <a:cubicBezTo>
                    <a:pt x="2473658" y="1308680"/>
                    <a:pt x="2435368" y="1281819"/>
                    <a:pt x="2390219" y="1251148"/>
                  </a:cubicBezTo>
                  <a:lnTo>
                    <a:pt x="2367740" y="1259531"/>
                  </a:lnTo>
                  <a:cubicBezTo>
                    <a:pt x="2223056" y="1313442"/>
                    <a:pt x="2043890" y="1380117"/>
                    <a:pt x="1834055" y="1430219"/>
                  </a:cubicBezTo>
                  <a:close/>
                </a:path>
              </a:pathLst>
            </a:custGeom>
            <a:gradFill>
              <a:gsLst>
                <a:gs pos="0">
                  <a:schemeClr val="accent1">
                    <a:lumMod val="40000"/>
                    <a:lumOff val="60000"/>
                    <a:alpha val="41000"/>
                  </a:schemeClr>
                </a:gs>
                <a:gs pos="100000">
                  <a:schemeClr val="accent1"/>
                </a:gs>
              </a:gsLst>
              <a:lin ang="2729382"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59" name="图片 58" descr="F:/素材图片3/pexels-gabby-k-5634667.jpgpexels-gabby-k-5634667"/>
            <p:cNvPicPr>
              <a:picLocks noChangeAspect="1"/>
            </p:cNvPicPr>
            <p:nvPr>
              <p:custDataLst>
                <p:tags r:id="rId3"/>
              </p:custDataLst>
            </p:nvPr>
          </p:nvPicPr>
          <p:blipFill>
            <a:blip r:embed="rId4" cstate="email"/>
            <a:srcRect l="5" t="10053" r="5" b="10053"/>
            <a:stretch>
              <a:fillRect/>
            </a:stretch>
          </p:blipFill>
          <p:spPr>
            <a:xfrm>
              <a:off x="2764" y="4409"/>
              <a:ext cx="13410" cy="10382"/>
            </a:xfrm>
            <a:custGeom>
              <a:avLst/>
              <a:gdLst/>
              <a:ahLst/>
              <a:cxnLst>
                <a:cxn ang="3">
                  <a:pos x="hc" y="t"/>
                </a:cxn>
                <a:cxn ang="cd2">
                  <a:pos x="l" y="vc"/>
                </a:cxn>
                <a:cxn ang="cd4">
                  <a:pos x="hc" y="b"/>
                </a:cxn>
                <a:cxn ang="0">
                  <a:pos x="r" y="vc"/>
                </a:cxn>
              </a:cxnLst>
              <a:rect l="l" t="t" r="r" b="b"/>
              <a:pathLst>
                <a:path w="11009" h="8520">
                  <a:moveTo>
                    <a:pt x="8419" y="0"/>
                  </a:moveTo>
                  <a:cubicBezTo>
                    <a:pt x="9077" y="-4"/>
                    <a:pt x="9711" y="264"/>
                    <a:pt x="10314" y="1103"/>
                  </a:cubicBezTo>
                  <a:cubicBezTo>
                    <a:pt x="11227" y="2373"/>
                    <a:pt x="11192" y="4207"/>
                    <a:pt x="10490" y="5633"/>
                  </a:cubicBezTo>
                  <a:cubicBezTo>
                    <a:pt x="9424" y="7801"/>
                    <a:pt x="7361" y="8652"/>
                    <a:pt x="5566" y="8504"/>
                  </a:cubicBezTo>
                  <a:cubicBezTo>
                    <a:pt x="3730" y="8352"/>
                    <a:pt x="1829" y="7176"/>
                    <a:pt x="709" y="5068"/>
                  </a:cubicBezTo>
                  <a:cubicBezTo>
                    <a:pt x="192" y="4097"/>
                    <a:pt x="-392" y="2371"/>
                    <a:pt x="356" y="1328"/>
                  </a:cubicBezTo>
                  <a:cubicBezTo>
                    <a:pt x="906" y="565"/>
                    <a:pt x="1886" y="810"/>
                    <a:pt x="2586" y="885"/>
                  </a:cubicBezTo>
                  <a:cubicBezTo>
                    <a:pt x="3564" y="989"/>
                    <a:pt x="4540" y="1045"/>
                    <a:pt x="5509" y="805"/>
                  </a:cubicBezTo>
                  <a:cubicBezTo>
                    <a:pt x="6511" y="557"/>
                    <a:pt x="7488" y="6"/>
                    <a:pt x="8419" y="0"/>
                  </a:cubicBezTo>
                  <a:close/>
                </a:path>
              </a:pathLst>
            </a:custGeom>
            <a:effectLst/>
          </p:spPr>
        </p:pic>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10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课堂小结</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907415" y="1278255"/>
            <a:ext cx="10068560" cy="4523105"/>
          </a:xfrm>
          <a:prstGeom prst="rect">
            <a:avLst/>
          </a:prstGeom>
          <a:noFill/>
        </p:spPr>
        <p:txBody>
          <a:bodyPr wrap="square" rtlCol="0">
            <a:spAutoFit/>
          </a:bodyPr>
          <a:p>
            <a:pPr>
              <a:lnSpc>
                <a:spcPct val="18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对大学生而言，培养创新思维不是为了变得</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怪异</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天马行空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，而是为了：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学得更好（深度学习）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想得更深（批判思考）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做得更巧（高效解决问题）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走得更远（适应未来职业）</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它是一种将知识转化为价值的关键催化剂。在大学这个思想最活跃、试错成本最低的黄金时期，有意识地锻炼自己的创新思维，无疑是为未来的个人发展和事业成功打下最坚实的基础。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88135" y="1581785"/>
            <a:ext cx="8888730" cy="3046095"/>
          </a:xfrm>
          <a:prstGeom prst="rect">
            <a:avLst/>
          </a:prstGeom>
          <a:noFill/>
        </p:spPr>
        <p:txBody>
          <a:bodyPr wrap="square" rtlCol="0">
            <a:spAutoFit/>
          </a:bodyPr>
          <a:p>
            <a:pPr>
              <a:lnSpc>
                <a:spcPct val="200000"/>
              </a:lnSpc>
            </a:pPr>
            <a:r>
              <a:rPr lang="zh-CN" altLang="en-US" sz="24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挑战常规</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：回想一下，最近一次你质疑并挑战一个</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我们一直都是这么做的</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规则或惯例是什么时候？结果如何？如果没有，选择一个你熟悉的惯例（如课堂形式、作业提交方式），并提出一个颠覆性的替代方案。</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659255" y="1750695"/>
            <a:ext cx="8873490" cy="2306955"/>
          </a:xfrm>
          <a:prstGeom prst="rect">
            <a:avLst/>
          </a:prstGeom>
          <a:noFill/>
        </p:spPr>
        <p:txBody>
          <a:bodyPr wrap="square" rtlCol="0">
            <a:spAutoFit/>
          </a:bodyPr>
          <a:p>
            <a:pPr>
              <a:lnSpc>
                <a:spcPct val="200000"/>
              </a:lnSpc>
            </a:pPr>
            <a:r>
              <a:rPr lang="zh-CN" altLang="en-US" sz="2400" b="1">
                <a:solidFill>
                  <a:srgbClr val="92D050"/>
                </a:solidFill>
                <a:latin typeface="微软雅黑" panose="020B0503020204020204" pitchFamily="34" charset="-122"/>
                <a:ea typeface="微软雅黑" panose="020B0503020204020204" pitchFamily="34" charset="-122"/>
                <a:cs typeface="微软雅黑" panose="020B0503020204020204" pitchFamily="34" charset="-122"/>
              </a:rPr>
              <a:t>痛点挖掘</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：仔细观察你的日常生活（学习、社交、娱乐），描述一个让你感到轻微不适或效率低下的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微小痛点</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。它为什么存在？人们为什么容忍它？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596390" y="1648460"/>
            <a:ext cx="8634095" cy="2750185"/>
          </a:xfrm>
          <a:prstGeom prst="rect">
            <a:avLst/>
          </a:prstGeom>
          <a:noFill/>
        </p:spPr>
        <p:txBody>
          <a:bodyPr wrap="square" rtlCol="0">
            <a:spAutoFit/>
          </a:bodyPr>
          <a:p>
            <a:pPr>
              <a:lnSpc>
                <a:spcPct val="200000"/>
              </a:lnSpc>
            </a:pPr>
            <a:r>
              <a:rPr lang="zh-CN" altLang="en-US" sz="2400" b="1">
                <a:solidFill>
                  <a:srgbClr val="92D050"/>
                </a:solidFill>
                <a:latin typeface="微软雅黑" panose="020B0503020204020204" pitchFamily="34" charset="-122"/>
                <a:ea typeface="微软雅黑" panose="020B0503020204020204" pitchFamily="34" charset="-122"/>
              </a:rPr>
              <a:t>角色扮演</a:t>
            </a:r>
            <a:r>
              <a:rPr lang="zh-CN" altLang="en-US" sz="2400">
                <a:latin typeface="微软雅黑" panose="020B0503020204020204" pitchFamily="34" charset="-122"/>
                <a:ea typeface="微软雅黑" panose="020B0503020204020204" pitchFamily="34" charset="-122"/>
              </a:rPr>
              <a:t>：如果你要解决一个难题（比如：如何提高图书馆座位利用率），请分别从一个大一新生、一位保洁阿姨和一位校外游客的视角，提出三种截然不同的解决方案。</a:t>
            </a:r>
            <a:endParaRPr lang="zh-CN" altLang="en-US" sz="2400">
              <a:latin typeface="微软雅黑" panose="020B0503020204020204" pitchFamily="34" charset="-122"/>
              <a:ea typeface="微软雅黑" panose="020B0503020204020204" pitchFamily="34" charset="-122"/>
            </a:endParaRPr>
          </a:p>
          <a:p>
            <a:pPr>
              <a:lnSpc>
                <a:spcPct val="120000"/>
              </a:lnSpc>
            </a:pPr>
            <a:endParaRPr lang="zh-CN" altLang="en-US" sz="240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1"/>
          <a:stretch>
            <a:fillRect/>
          </a:stretch>
        </p:blipFill>
        <p:spPr>
          <a:xfrm>
            <a:off x="10077450" y="5046345"/>
            <a:ext cx="2114550" cy="1811655"/>
          </a:xfrm>
          <a:prstGeom prst="rect">
            <a:avLst/>
          </a:prstGeom>
        </p:spPr>
      </p:pic>
      <p:sp>
        <p:nvSpPr>
          <p:cNvPr id="4" name="文本框 3"/>
          <p:cNvSpPr txBox="1"/>
          <p:nvPr/>
        </p:nvSpPr>
        <p:spPr>
          <a:xfrm>
            <a:off x="527050" y="417830"/>
            <a:ext cx="2028190" cy="583565"/>
          </a:xfrm>
          <a:prstGeom prst="rect">
            <a:avLst/>
          </a:prstGeom>
          <a:solidFill>
            <a:schemeClr val="accent1">
              <a:lumMod val="20000"/>
              <a:lumOff val="80000"/>
            </a:schemeClr>
          </a:solidFill>
        </p:spPr>
        <p:txBody>
          <a:bodyPr wrap="square" rtlCol="0">
            <a:spAutoFit/>
          </a:bodyPr>
          <a:p>
            <a:pPr algn="ctr"/>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相关延伸</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504315" y="1486535"/>
            <a:ext cx="8496300" cy="3046095"/>
          </a:xfrm>
          <a:prstGeom prst="rect">
            <a:avLst/>
          </a:prstGeom>
          <a:noFill/>
        </p:spPr>
        <p:txBody>
          <a:bodyPr wrap="square" rtlCol="0">
            <a:spAutoFit/>
          </a:bodyPr>
          <a:p>
            <a:pPr>
              <a:lnSpc>
                <a:spcPct val="200000"/>
              </a:lnSpc>
            </a:pPr>
            <a:r>
              <a:rPr lang="zh-CN" altLang="en-US" sz="2400" b="1">
                <a:solidFill>
                  <a:srgbClr val="92D050"/>
                </a:solidFill>
                <a:latin typeface="微软雅黑" panose="020B0503020204020204" pitchFamily="34" charset="-122"/>
                <a:ea typeface="微软雅黑" panose="020B0503020204020204" pitchFamily="34" charset="-122"/>
              </a:rPr>
              <a:t>资源整合</a:t>
            </a:r>
            <a:r>
              <a:rPr lang="zh-CN" altLang="en-US" sz="2400">
                <a:latin typeface="微软雅黑" panose="020B0503020204020204" pitchFamily="34" charset="-122"/>
                <a:ea typeface="微软雅黑" panose="020B0503020204020204" pitchFamily="34" charset="-122"/>
              </a:rPr>
              <a:t>：假设你要在大学里策划一场“校园创意市集”，你拥有以下资源：50个学生摊位、3个社团、2000元经费、一位网红辅导员。你会如何将这些碎片化的资源整合起来，设计一个超出所有人预期的活动？</a:t>
            </a:r>
            <a:endParaRPr lang="zh-CN" altLang="en-US" sz="240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文本框 275"/>
          <p:cNvSpPr txBox="1"/>
          <p:nvPr/>
        </p:nvSpPr>
        <p:spPr>
          <a:xfrm>
            <a:off x="1839677" y="2321561"/>
            <a:ext cx="8512647" cy="1198880"/>
          </a:xfrm>
          <a:prstGeom prst="rect">
            <a:avLst/>
          </a:prstGeom>
          <a:noFill/>
        </p:spPr>
        <p:txBody>
          <a:bodyPr wrap="square" rtlCol="0" anchor="ctr">
            <a:spAutoFit/>
          </a:bodyPr>
          <a:lstStyle>
            <a:defPPr>
              <a:defRPr lang="zh-CN"/>
            </a:defPPr>
            <a:lvl1pPr algn="ctr">
              <a:defRPr sz="75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rPr>
              <a:t>谢谢观看，再见</a:t>
            </a:r>
            <a:endParaRPr lang="zh-CN" altLang="en-US" sz="7200" b="1" dirty="0">
              <a:solidFill>
                <a:srgbClr val="04898E"/>
              </a:solidFill>
              <a:effectLst/>
              <a:latin typeface="微软雅黑" panose="020B0503020204020204" pitchFamily="34" charset="-122"/>
              <a:ea typeface="微软雅黑" panose="020B0503020204020204" pitchFamily="34" charset="-122"/>
              <a:cs typeface="+mn-ea"/>
              <a:sym typeface="+mn-lt"/>
            </a:endParaRPr>
          </a:p>
        </p:txBody>
      </p:sp>
      <p:sp>
        <p:nvSpPr>
          <p:cNvPr id="277" name="文本框 276"/>
          <p:cNvSpPr txBox="1"/>
          <p:nvPr/>
        </p:nvSpPr>
        <p:spPr>
          <a:xfrm>
            <a:off x="3079881" y="1857806"/>
            <a:ext cx="6032238" cy="398780"/>
          </a:xfrm>
          <a:prstGeom prst="rect">
            <a:avLst/>
          </a:prstGeom>
          <a:noFill/>
          <a:effectLst/>
        </p:spPr>
        <p:txBody>
          <a:bodyPr wrap="square" rtlCol="0" anchor="ctr">
            <a:spAutoFit/>
          </a:bodyPr>
          <a:lstStyle>
            <a:defPPr>
              <a:defRPr lang="zh-CN"/>
            </a:defPPr>
            <a:lvl1pPr algn="ctr">
              <a:defRPr sz="4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dist"/>
            <a:r>
              <a:rPr lang="en-US" altLang="zh-CN"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rPr>
              <a:t>COLLEGE STUDENT CAREER PLANNING</a:t>
            </a:r>
            <a:endParaRPr lang="zh-CN" altLang="en-US" sz="2000" dirty="0">
              <a:solidFill>
                <a:schemeClr val="tx1">
                  <a:lumMod val="65000"/>
                  <a:lumOff val="35000"/>
                </a:schemeClr>
              </a:solidFill>
              <a:effectLst/>
              <a:latin typeface="微软雅黑" panose="020B0503020204020204" pitchFamily="34" charset="-122"/>
              <a:ea typeface="微软雅黑" panose="020B0503020204020204" pitchFamily="34" charset="-122"/>
              <a:cs typeface="+mn-ea"/>
              <a:sym typeface="+mn-lt"/>
            </a:endParaRPr>
          </a:p>
        </p:txBody>
      </p:sp>
      <p:sp>
        <p:nvSpPr>
          <p:cNvPr id="282" name="圆角矩形 97"/>
          <p:cNvSpPr/>
          <p:nvPr/>
        </p:nvSpPr>
        <p:spPr>
          <a:xfrm>
            <a:off x="4405312" y="4800061"/>
            <a:ext cx="3381376" cy="402053"/>
          </a:xfrm>
          <a:prstGeom prst="roundRect">
            <a:avLst>
              <a:gd name="adj" fmla="val 21120"/>
            </a:avLst>
          </a:prstGeom>
          <a:solidFill>
            <a:srgbClr val="0489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汇报人 </a:t>
            </a:r>
            <a:r>
              <a:rPr lang="en-US" altLang="zh-CN" sz="1600" spc="2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rPr>
              <a:t>XX</a:t>
            </a:r>
            <a:endParaRPr lang="zh-CN" altLang="en-US" sz="1600" spc="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7896620_纽约曼哈顿的黑白照片。"/>
          <p:cNvPicPr>
            <a:picLocks noChangeAspect="1"/>
          </p:cNvPicPr>
          <p:nvPr>
            <p:custDataLst>
              <p:tags r:id="rId1"/>
            </p:custDataLst>
          </p:nvPr>
        </p:nvPicPr>
        <p:blipFill>
          <a:blip r:embed="rId2"/>
          <a:srcRect t="16515" b="16515"/>
          <a:stretch>
            <a:fillRect/>
          </a:stretch>
        </p:blipFill>
        <p:spPr>
          <a:xfrm>
            <a:off x="3800475" y="800735"/>
            <a:ext cx="8391525" cy="3746500"/>
          </a:xfrm>
          <a:custGeom>
            <a:avLst/>
            <a:gdLst/>
            <a:ahLst/>
            <a:cxnLst>
              <a:cxn ang="3">
                <a:pos x="hc" y="t"/>
              </a:cxn>
              <a:cxn ang="cd2">
                <a:pos x="l" y="vc"/>
              </a:cxn>
              <a:cxn ang="cd4">
                <a:pos x="hc" y="b"/>
              </a:cxn>
              <a:cxn ang="0">
                <a:pos x="r" y="vc"/>
              </a:cxn>
            </a:cxnLst>
            <a:rect l="l" t="t" r="r" b="b"/>
            <a:pathLst>
              <a:path w="12943" h="6239">
                <a:moveTo>
                  <a:pt x="0" y="0"/>
                </a:moveTo>
                <a:lnTo>
                  <a:pt x="12943" y="0"/>
                </a:lnTo>
                <a:lnTo>
                  <a:pt x="12943" y="6239"/>
                </a:lnTo>
                <a:lnTo>
                  <a:pt x="0" y="6239"/>
                </a:lnTo>
                <a:lnTo>
                  <a:pt x="0" y="0"/>
                </a:lnTo>
                <a:close/>
              </a:path>
            </a:pathLst>
          </a:cu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13" name="矩形 12"/>
          <p:cNvSpPr/>
          <p:nvPr>
            <p:custDataLst>
              <p:tags r:id="rId3"/>
            </p:custDataLst>
          </p:nvPr>
        </p:nvSpPr>
        <p:spPr>
          <a:xfrm>
            <a:off x="0" y="1442085"/>
            <a:ext cx="3801110" cy="2463800"/>
          </a:xfrm>
          <a:prstGeom prst="rect">
            <a:avLst/>
          </a:prstGeom>
          <a:solidFill>
            <a:schemeClr val="accent6">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8" name="文本框 11"/>
          <p:cNvSpPr txBox="1"/>
          <p:nvPr>
            <p:custDataLst>
              <p:tags r:id="rId4"/>
            </p:custDataLst>
          </p:nvPr>
        </p:nvSpPr>
        <p:spPr>
          <a:xfrm>
            <a:off x="608965" y="5214620"/>
            <a:ext cx="4783455" cy="127127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lang="zh-CN" altLang="en-US" sz="2000" kern="0" spc="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“苟日新，日日新，又日新”，机遇不会眷顾因循守旧、坐享其成者，而是留给勇于创新的人。</a:t>
            </a:r>
            <a:endParaRPr lang="zh-CN" altLang="en-US" sz="2000" kern="0" spc="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63470" y="1392555"/>
            <a:ext cx="7447915" cy="460375"/>
          </a:xfrm>
          <a:prstGeom prst="rect">
            <a:avLst/>
          </a:prstGeom>
          <a:noFill/>
        </p:spPr>
        <p:txBody>
          <a:bodyPr wrap="square" rtlCol="0">
            <a:spAutoFit/>
          </a:bodyPr>
          <a:p>
            <a:r>
              <a:rPr lang="zh-CN" altLang="en-US" sz="2400" b="1">
                <a:solidFill>
                  <a:srgbClr val="92D050"/>
                </a:solidFill>
                <a:latin typeface="微软雅黑" panose="020B0503020204020204" pitchFamily="34" charset="-122"/>
                <a:ea typeface="微软雅黑" panose="020B0503020204020204" pitchFamily="34" charset="-122"/>
              </a:rPr>
              <a:t>矿山变青山：甘肃学子以科技创新守护生态文明</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7" name="流程图: 终止 6"/>
          <p:cNvSpPr/>
          <p:nvPr/>
        </p:nvSpPr>
        <p:spPr>
          <a:xfrm>
            <a:off x="347345" y="274320"/>
            <a:ext cx="2738120" cy="680720"/>
          </a:xfrm>
          <a:prstGeom prst="flowChartTerminator">
            <a:avLst/>
          </a:prstGeom>
          <a:solidFill>
            <a:srgbClr val="92D050"/>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compatLnSpc="1">
            <a:noAutofit/>
          </a:bodyPr>
          <a:lstStyle/>
          <a:p>
            <a:pPr lvl="0" algn="ctr">
              <a:lnSpc>
                <a:spcPct val="230000"/>
              </a:lnSpc>
              <a:buClrTx/>
              <a:buSzTx/>
              <a:buFontTx/>
            </a:pPr>
            <a:r>
              <a:rPr lang="zh-CN" altLang="en-US" sz="3200" b="1" dirty="0">
                <a:solidFill>
                  <a:srgbClr val="FBFBFB"/>
                </a:solidFill>
                <a:latin typeface="微软雅黑" panose="020B0503020204020204" pitchFamily="34" charset="-122"/>
                <a:ea typeface="微软雅黑" panose="020B0503020204020204" pitchFamily="34" charset="-122"/>
                <a:sym typeface="+mn-ea"/>
              </a:rPr>
              <a:t>创青春</a:t>
            </a: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a:p>
            <a:pPr lvl="0" algn="ctr">
              <a:buClrTx/>
              <a:buSzTx/>
              <a:buFontTx/>
            </a:pPr>
            <a:endParaRPr lang="zh-CN" altLang="en-US" sz="3200" b="1" dirty="0">
              <a:solidFill>
                <a:srgbClr val="FBFBFB"/>
              </a:solidFill>
              <a:latin typeface="微软雅黑" panose="020B0503020204020204" pitchFamily="34" charset="-122"/>
              <a:ea typeface="微软雅黑" panose="020B0503020204020204" pitchFamily="34" charset="-122"/>
              <a:sym typeface="+mn-ea"/>
            </a:endParaRPr>
          </a:p>
        </p:txBody>
      </p:sp>
      <p:grpSp>
        <p:nvGrpSpPr>
          <p:cNvPr id="103" name="组合 102"/>
          <p:cNvGrpSpPr/>
          <p:nvPr>
            <p:custDataLst>
              <p:tags r:id="rId1"/>
            </p:custDataLst>
          </p:nvPr>
        </p:nvGrpSpPr>
        <p:grpSpPr>
          <a:xfrm rot="0">
            <a:off x="930660" y="2529156"/>
            <a:ext cx="5306241" cy="3139067"/>
            <a:chOff x="2371" y="5376"/>
            <a:chExt cx="14843" cy="8781"/>
          </a:xfrm>
        </p:grpSpPr>
        <p:pic>
          <p:nvPicPr>
            <p:cNvPr id="104" name="图片 103" descr="F:/设计图片素材5/VCG211302220350.jpgVCG211302220350"/>
            <p:cNvPicPr>
              <a:picLocks noChangeAspect="1"/>
            </p:cNvPicPr>
            <p:nvPr>
              <p:custDataLst>
                <p:tags r:id="rId2"/>
              </p:custDataLst>
            </p:nvPr>
          </p:nvPicPr>
          <p:blipFill>
            <a:blip r:embed="rId3" cstate="email"/>
            <a:srcRect l="2" t="9783" r="2" b="9783"/>
            <a:stretch>
              <a:fillRect/>
            </a:stretch>
          </p:blipFill>
          <p:spPr>
            <a:xfrm>
              <a:off x="2671" y="5421"/>
              <a:ext cx="13618" cy="8401"/>
            </a:xfrm>
            <a:custGeom>
              <a:avLst/>
              <a:gdLst/>
              <a:ahLst/>
              <a:cxnLst>
                <a:cxn ang="3">
                  <a:pos x="hc" y="t"/>
                </a:cxn>
                <a:cxn ang="cd2">
                  <a:pos x="l" y="vc"/>
                </a:cxn>
                <a:cxn ang="cd4">
                  <a:pos x="hc" y="b"/>
                </a:cxn>
                <a:cxn ang="0">
                  <a:pos x="r" y="vc"/>
                </a:cxn>
              </a:cxnLst>
              <a:rect l="l" t="t" r="r" b="b"/>
              <a:pathLst>
                <a:path w="14181" h="8747">
                  <a:moveTo>
                    <a:pt x="0" y="0"/>
                  </a:moveTo>
                  <a:lnTo>
                    <a:pt x="14181" y="0"/>
                  </a:lnTo>
                  <a:lnTo>
                    <a:pt x="14181" y="8747"/>
                  </a:lnTo>
                  <a:lnTo>
                    <a:pt x="0" y="8747"/>
                  </a:lnTo>
                  <a:lnTo>
                    <a:pt x="0" y="0"/>
                  </a:lnTo>
                  <a:close/>
                </a:path>
              </a:pathLst>
            </a:custGeom>
          </p:spPr>
        </p:pic>
        <p:sp>
          <p:nvSpPr>
            <p:cNvPr id="105" name="矩形 915"/>
            <p:cNvSpPr/>
            <p:nvPr>
              <p:custDataLst>
                <p:tags r:id="rId4"/>
              </p:custDataLst>
            </p:nvPr>
          </p:nvSpPr>
          <p:spPr>
            <a:xfrm>
              <a:off x="2701" y="5420"/>
              <a:ext cx="13574" cy="8361"/>
            </a:xfrm>
            <a:custGeom>
              <a:avLst/>
              <a:gdLst>
                <a:gd name="connsiteX0" fmla="*/ 0 w 8794750"/>
                <a:gd name="connsiteY0" fmla="*/ 0 h 5370830"/>
                <a:gd name="connsiteX1" fmla="*/ 588572 w 8794750"/>
                <a:gd name="connsiteY1" fmla="*/ 0 h 5370830"/>
                <a:gd name="connsiteX2" fmla="*/ 1001248 w 8794750"/>
                <a:gd name="connsiteY2" fmla="*/ 0 h 5370830"/>
                <a:gd name="connsiteX3" fmla="*/ 1853663 w 8794750"/>
                <a:gd name="connsiteY3" fmla="*/ 0 h 5370830"/>
                <a:gd name="connsiteX4" fmla="*/ 2442234 w 8794750"/>
                <a:gd name="connsiteY4" fmla="*/ 0 h 5370830"/>
                <a:gd name="connsiteX5" fmla="*/ 3030806 w 8794750"/>
                <a:gd name="connsiteY5" fmla="*/ 0 h 5370830"/>
                <a:gd name="connsiteX6" fmla="*/ 3883220 w 8794750"/>
                <a:gd name="connsiteY6" fmla="*/ 0 h 5370830"/>
                <a:gd name="connsiteX7" fmla="*/ 4383845 w 8794750"/>
                <a:gd name="connsiteY7" fmla="*/ 0 h 5370830"/>
                <a:gd name="connsiteX8" fmla="*/ 5236259 w 8794750"/>
                <a:gd name="connsiteY8" fmla="*/ 0 h 5370830"/>
                <a:gd name="connsiteX9" fmla="*/ 6088673 w 8794750"/>
                <a:gd name="connsiteY9" fmla="*/ 0 h 5370830"/>
                <a:gd name="connsiteX10" fmla="*/ 6765192 w 8794750"/>
                <a:gd name="connsiteY10" fmla="*/ 0 h 5370830"/>
                <a:gd name="connsiteX11" fmla="*/ 7617607 w 8794750"/>
                <a:gd name="connsiteY11" fmla="*/ 0 h 5370830"/>
                <a:gd name="connsiteX12" fmla="*/ 8206178 w 8794750"/>
                <a:gd name="connsiteY12" fmla="*/ 0 h 5370830"/>
                <a:gd name="connsiteX13" fmla="*/ 8794750 w 8794750"/>
                <a:gd name="connsiteY13" fmla="*/ 0 h 5370830"/>
                <a:gd name="connsiteX14" fmla="*/ 8794750 w 8794750"/>
                <a:gd name="connsiteY14" fmla="*/ 725062 h 5370830"/>
                <a:gd name="connsiteX15" fmla="*/ 8794750 w 8794750"/>
                <a:gd name="connsiteY15" fmla="*/ 1396416 h 5370830"/>
                <a:gd name="connsiteX16" fmla="*/ 8794750 w 8794750"/>
                <a:gd name="connsiteY16" fmla="*/ 2067770 h 5370830"/>
                <a:gd name="connsiteX17" fmla="*/ 8794750 w 8794750"/>
                <a:gd name="connsiteY17" fmla="*/ 2792832 h 5370830"/>
                <a:gd name="connsiteX18" fmla="*/ 8794750 w 8794750"/>
                <a:gd name="connsiteY18" fmla="*/ 3517894 h 5370830"/>
                <a:gd name="connsiteX19" fmla="*/ 8794750 w 8794750"/>
                <a:gd name="connsiteY19" fmla="*/ 4242956 h 5370830"/>
                <a:gd name="connsiteX20" fmla="*/ 8794750 w 8794750"/>
                <a:gd name="connsiteY20" fmla="*/ 4753185 h 5370830"/>
                <a:gd name="connsiteX21" fmla="*/ 8794750 w 8794750"/>
                <a:gd name="connsiteY21" fmla="*/ 5370830 h 5370830"/>
                <a:gd name="connsiteX22" fmla="*/ 8030283 w 8794750"/>
                <a:gd name="connsiteY22" fmla="*/ 5370830 h 5370830"/>
                <a:gd name="connsiteX23" fmla="*/ 7529659 w 8794750"/>
                <a:gd name="connsiteY23" fmla="*/ 5370830 h 5370830"/>
                <a:gd name="connsiteX24" fmla="*/ 6853140 w 8794750"/>
                <a:gd name="connsiteY24" fmla="*/ 5370830 h 5370830"/>
                <a:gd name="connsiteX25" fmla="*/ 6440463 w 8794750"/>
                <a:gd name="connsiteY25" fmla="*/ 5370830 h 5370830"/>
                <a:gd name="connsiteX26" fmla="*/ 6027786 w 8794750"/>
                <a:gd name="connsiteY26" fmla="*/ 5370830 h 5370830"/>
                <a:gd name="connsiteX27" fmla="*/ 5351267 w 8794750"/>
                <a:gd name="connsiteY27" fmla="*/ 5370830 h 5370830"/>
                <a:gd name="connsiteX28" fmla="*/ 4850643 w 8794750"/>
                <a:gd name="connsiteY28" fmla="*/ 5370830 h 5370830"/>
                <a:gd name="connsiteX29" fmla="*/ 4086176 w 8794750"/>
                <a:gd name="connsiteY29" fmla="*/ 5370830 h 5370830"/>
                <a:gd name="connsiteX30" fmla="*/ 3585552 w 8794750"/>
                <a:gd name="connsiteY30" fmla="*/ 5370830 h 5370830"/>
                <a:gd name="connsiteX31" fmla="*/ 2821085 w 8794750"/>
                <a:gd name="connsiteY31" fmla="*/ 5370830 h 5370830"/>
                <a:gd name="connsiteX32" fmla="*/ 2408408 w 8794750"/>
                <a:gd name="connsiteY32" fmla="*/ 5370830 h 5370830"/>
                <a:gd name="connsiteX33" fmla="*/ 1643942 w 8794750"/>
                <a:gd name="connsiteY33" fmla="*/ 5370830 h 5370830"/>
                <a:gd name="connsiteX34" fmla="*/ 1143318 w 8794750"/>
                <a:gd name="connsiteY34" fmla="*/ 5370830 h 5370830"/>
                <a:gd name="connsiteX35" fmla="*/ 730641 w 8794750"/>
                <a:gd name="connsiteY35" fmla="*/ 5370830 h 5370830"/>
                <a:gd name="connsiteX36" fmla="*/ 0 w 8794750"/>
                <a:gd name="connsiteY36" fmla="*/ 5370830 h 5370830"/>
                <a:gd name="connsiteX37" fmla="*/ 0 w 8794750"/>
                <a:gd name="connsiteY37" fmla="*/ 4645768 h 5370830"/>
                <a:gd name="connsiteX38" fmla="*/ 0 w 8794750"/>
                <a:gd name="connsiteY38" fmla="*/ 4081831 h 5370830"/>
                <a:gd name="connsiteX39" fmla="*/ 0 w 8794750"/>
                <a:gd name="connsiteY39" fmla="*/ 3571602 h 5370830"/>
                <a:gd name="connsiteX40" fmla="*/ 0 w 8794750"/>
                <a:gd name="connsiteY40" fmla="*/ 3061373 h 5370830"/>
                <a:gd name="connsiteX41" fmla="*/ 0 w 8794750"/>
                <a:gd name="connsiteY41" fmla="*/ 2336311 h 5370830"/>
                <a:gd name="connsiteX42" fmla="*/ 0 w 8794750"/>
                <a:gd name="connsiteY42" fmla="*/ 1826082 h 5370830"/>
                <a:gd name="connsiteX43" fmla="*/ 0 w 8794750"/>
                <a:gd name="connsiteY43" fmla="*/ 1154728 h 5370830"/>
                <a:gd name="connsiteX44" fmla="*/ 0 w 8794750"/>
                <a:gd name="connsiteY44" fmla="*/ 590791 h 5370830"/>
                <a:gd name="connsiteX45" fmla="*/ 0 w 8794750"/>
                <a:gd name="connsiteY45" fmla="*/ 0 h 537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794750" h="5370830" extrusionOk="0">
                  <a:moveTo>
                    <a:pt x="0" y="0"/>
                  </a:moveTo>
                  <a:cubicBezTo>
                    <a:pt x="204368" y="-6249"/>
                    <a:pt x="352419" y="24346"/>
                    <a:pt x="588572" y="0"/>
                  </a:cubicBezTo>
                  <a:cubicBezTo>
                    <a:pt x="824725" y="-24346"/>
                    <a:pt x="835008" y="-19977"/>
                    <a:pt x="1001248" y="0"/>
                  </a:cubicBezTo>
                  <a:cubicBezTo>
                    <a:pt x="1167488" y="19977"/>
                    <a:pt x="1625738" y="4580"/>
                    <a:pt x="1853663" y="0"/>
                  </a:cubicBezTo>
                  <a:cubicBezTo>
                    <a:pt x="2081588" y="-4580"/>
                    <a:pt x="2298151" y="7249"/>
                    <a:pt x="2442234" y="0"/>
                  </a:cubicBezTo>
                  <a:cubicBezTo>
                    <a:pt x="2586317" y="-7249"/>
                    <a:pt x="2818122" y="24420"/>
                    <a:pt x="3030806" y="0"/>
                  </a:cubicBezTo>
                  <a:cubicBezTo>
                    <a:pt x="3243490" y="-24420"/>
                    <a:pt x="3678662" y="-18071"/>
                    <a:pt x="3883220" y="0"/>
                  </a:cubicBezTo>
                  <a:cubicBezTo>
                    <a:pt x="4087778" y="18071"/>
                    <a:pt x="4231375" y="12796"/>
                    <a:pt x="4383845" y="0"/>
                  </a:cubicBezTo>
                  <a:cubicBezTo>
                    <a:pt x="4536315" y="-12796"/>
                    <a:pt x="4983229" y="-14882"/>
                    <a:pt x="5236259" y="0"/>
                  </a:cubicBezTo>
                  <a:cubicBezTo>
                    <a:pt x="5489289" y="14882"/>
                    <a:pt x="5757582" y="14151"/>
                    <a:pt x="6088673" y="0"/>
                  </a:cubicBezTo>
                  <a:cubicBezTo>
                    <a:pt x="6419764" y="-14151"/>
                    <a:pt x="6579988" y="-7605"/>
                    <a:pt x="6765192" y="0"/>
                  </a:cubicBezTo>
                  <a:cubicBezTo>
                    <a:pt x="6950396" y="7605"/>
                    <a:pt x="7308006" y="18218"/>
                    <a:pt x="7617607" y="0"/>
                  </a:cubicBezTo>
                  <a:cubicBezTo>
                    <a:pt x="7927208" y="-18218"/>
                    <a:pt x="7981000" y="-22921"/>
                    <a:pt x="8206178" y="0"/>
                  </a:cubicBezTo>
                  <a:cubicBezTo>
                    <a:pt x="8431356" y="22921"/>
                    <a:pt x="8569855" y="5773"/>
                    <a:pt x="8794750" y="0"/>
                  </a:cubicBezTo>
                  <a:cubicBezTo>
                    <a:pt x="8773133" y="198525"/>
                    <a:pt x="8782852" y="483015"/>
                    <a:pt x="8794750" y="725062"/>
                  </a:cubicBezTo>
                  <a:cubicBezTo>
                    <a:pt x="8806648" y="967109"/>
                    <a:pt x="8765223" y="1194938"/>
                    <a:pt x="8794750" y="1396416"/>
                  </a:cubicBezTo>
                  <a:cubicBezTo>
                    <a:pt x="8824277" y="1597894"/>
                    <a:pt x="8771488" y="1762372"/>
                    <a:pt x="8794750" y="2067770"/>
                  </a:cubicBezTo>
                  <a:cubicBezTo>
                    <a:pt x="8818012" y="2373168"/>
                    <a:pt x="8816123" y="2579146"/>
                    <a:pt x="8794750" y="2792832"/>
                  </a:cubicBezTo>
                  <a:cubicBezTo>
                    <a:pt x="8773377" y="3006518"/>
                    <a:pt x="8823578" y="3195391"/>
                    <a:pt x="8794750" y="3517894"/>
                  </a:cubicBezTo>
                  <a:cubicBezTo>
                    <a:pt x="8765922" y="3840397"/>
                    <a:pt x="8808957" y="4082642"/>
                    <a:pt x="8794750" y="4242956"/>
                  </a:cubicBezTo>
                  <a:cubicBezTo>
                    <a:pt x="8780543" y="4403270"/>
                    <a:pt x="8796065" y="4564356"/>
                    <a:pt x="8794750" y="4753185"/>
                  </a:cubicBezTo>
                  <a:cubicBezTo>
                    <a:pt x="8793435" y="4942014"/>
                    <a:pt x="8811233" y="5164419"/>
                    <a:pt x="8794750" y="5370830"/>
                  </a:cubicBezTo>
                  <a:cubicBezTo>
                    <a:pt x="8593327" y="5333405"/>
                    <a:pt x="8366954" y="5401240"/>
                    <a:pt x="8030283" y="5370830"/>
                  </a:cubicBezTo>
                  <a:cubicBezTo>
                    <a:pt x="7693612" y="5340420"/>
                    <a:pt x="7648028" y="5379390"/>
                    <a:pt x="7529659" y="5370830"/>
                  </a:cubicBezTo>
                  <a:cubicBezTo>
                    <a:pt x="7411290" y="5362270"/>
                    <a:pt x="7091637" y="5371434"/>
                    <a:pt x="6853140" y="5370830"/>
                  </a:cubicBezTo>
                  <a:cubicBezTo>
                    <a:pt x="6614643" y="5370226"/>
                    <a:pt x="6613795" y="5383164"/>
                    <a:pt x="6440463" y="5370830"/>
                  </a:cubicBezTo>
                  <a:cubicBezTo>
                    <a:pt x="6267131" y="5358496"/>
                    <a:pt x="6177311" y="5369200"/>
                    <a:pt x="6027786" y="5370830"/>
                  </a:cubicBezTo>
                  <a:cubicBezTo>
                    <a:pt x="5878261" y="5372460"/>
                    <a:pt x="5657995" y="5364130"/>
                    <a:pt x="5351267" y="5370830"/>
                  </a:cubicBezTo>
                  <a:cubicBezTo>
                    <a:pt x="5044539" y="5377530"/>
                    <a:pt x="4966572" y="5395533"/>
                    <a:pt x="4850643" y="5370830"/>
                  </a:cubicBezTo>
                  <a:cubicBezTo>
                    <a:pt x="4734714" y="5346127"/>
                    <a:pt x="4426267" y="5368238"/>
                    <a:pt x="4086176" y="5370830"/>
                  </a:cubicBezTo>
                  <a:cubicBezTo>
                    <a:pt x="3746085" y="5373422"/>
                    <a:pt x="3757359" y="5389954"/>
                    <a:pt x="3585552" y="5370830"/>
                  </a:cubicBezTo>
                  <a:cubicBezTo>
                    <a:pt x="3413745" y="5351706"/>
                    <a:pt x="3023636" y="5350273"/>
                    <a:pt x="2821085" y="5370830"/>
                  </a:cubicBezTo>
                  <a:cubicBezTo>
                    <a:pt x="2618534" y="5391387"/>
                    <a:pt x="2537596" y="5356384"/>
                    <a:pt x="2408408" y="5370830"/>
                  </a:cubicBezTo>
                  <a:cubicBezTo>
                    <a:pt x="2279220" y="5385276"/>
                    <a:pt x="1890625" y="5350929"/>
                    <a:pt x="1643942" y="5370830"/>
                  </a:cubicBezTo>
                  <a:cubicBezTo>
                    <a:pt x="1397259" y="5390731"/>
                    <a:pt x="1308758" y="5369052"/>
                    <a:pt x="1143318" y="5370830"/>
                  </a:cubicBezTo>
                  <a:cubicBezTo>
                    <a:pt x="977878" y="5372608"/>
                    <a:pt x="911306" y="5384001"/>
                    <a:pt x="730641" y="5370830"/>
                  </a:cubicBezTo>
                  <a:cubicBezTo>
                    <a:pt x="549976" y="5357659"/>
                    <a:pt x="327645" y="5377410"/>
                    <a:pt x="0" y="5370830"/>
                  </a:cubicBezTo>
                  <a:cubicBezTo>
                    <a:pt x="18078" y="5049326"/>
                    <a:pt x="15508" y="4794192"/>
                    <a:pt x="0" y="4645768"/>
                  </a:cubicBezTo>
                  <a:cubicBezTo>
                    <a:pt x="-15508" y="4497344"/>
                    <a:pt x="-8996" y="4204889"/>
                    <a:pt x="0" y="4081831"/>
                  </a:cubicBezTo>
                  <a:cubicBezTo>
                    <a:pt x="8996" y="3958773"/>
                    <a:pt x="17296" y="3723865"/>
                    <a:pt x="0" y="3571602"/>
                  </a:cubicBezTo>
                  <a:cubicBezTo>
                    <a:pt x="-17296" y="3419339"/>
                    <a:pt x="12982" y="3224258"/>
                    <a:pt x="0" y="3061373"/>
                  </a:cubicBezTo>
                  <a:cubicBezTo>
                    <a:pt x="-12982" y="2898488"/>
                    <a:pt x="-19173" y="2677395"/>
                    <a:pt x="0" y="2336311"/>
                  </a:cubicBezTo>
                  <a:cubicBezTo>
                    <a:pt x="19173" y="1995227"/>
                    <a:pt x="-24914" y="2043012"/>
                    <a:pt x="0" y="1826082"/>
                  </a:cubicBezTo>
                  <a:cubicBezTo>
                    <a:pt x="24914" y="1609152"/>
                    <a:pt x="-22866" y="1342526"/>
                    <a:pt x="0" y="1154728"/>
                  </a:cubicBezTo>
                  <a:cubicBezTo>
                    <a:pt x="22866" y="966930"/>
                    <a:pt x="6363" y="737922"/>
                    <a:pt x="0" y="590791"/>
                  </a:cubicBezTo>
                  <a:cubicBezTo>
                    <a:pt x="-6363" y="443660"/>
                    <a:pt x="10346" y="168067"/>
                    <a:pt x="0" y="0"/>
                  </a:cubicBezTo>
                  <a:close/>
                </a:path>
              </a:pathLst>
            </a:custGeom>
            <a:noFill/>
            <a:ln w="57150">
              <a:solidFill>
                <a:srgbClr val="FBCC04"/>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6" name="矩形 915"/>
            <p:cNvSpPr/>
            <p:nvPr>
              <p:custDataLst>
                <p:tags r:id="rId5"/>
              </p:custDataLst>
            </p:nvPr>
          </p:nvSpPr>
          <p:spPr>
            <a:xfrm rot="21300000">
              <a:off x="2371" y="5376"/>
              <a:ext cx="13945" cy="8328"/>
            </a:xfrm>
            <a:custGeom>
              <a:avLst/>
              <a:gdLst>
                <a:gd name="connsiteX0" fmla="*/ 0 w 8794750"/>
                <a:gd name="connsiteY0" fmla="*/ 0 h 5370830"/>
                <a:gd name="connsiteX1" fmla="*/ 588572 w 8794750"/>
                <a:gd name="connsiteY1" fmla="*/ 0 h 5370830"/>
                <a:gd name="connsiteX2" fmla="*/ 1001248 w 8794750"/>
                <a:gd name="connsiteY2" fmla="*/ 0 h 5370830"/>
                <a:gd name="connsiteX3" fmla="*/ 1853663 w 8794750"/>
                <a:gd name="connsiteY3" fmla="*/ 0 h 5370830"/>
                <a:gd name="connsiteX4" fmla="*/ 2442234 w 8794750"/>
                <a:gd name="connsiteY4" fmla="*/ 0 h 5370830"/>
                <a:gd name="connsiteX5" fmla="*/ 3030806 w 8794750"/>
                <a:gd name="connsiteY5" fmla="*/ 0 h 5370830"/>
                <a:gd name="connsiteX6" fmla="*/ 3883220 w 8794750"/>
                <a:gd name="connsiteY6" fmla="*/ 0 h 5370830"/>
                <a:gd name="connsiteX7" fmla="*/ 4383845 w 8794750"/>
                <a:gd name="connsiteY7" fmla="*/ 0 h 5370830"/>
                <a:gd name="connsiteX8" fmla="*/ 5236259 w 8794750"/>
                <a:gd name="connsiteY8" fmla="*/ 0 h 5370830"/>
                <a:gd name="connsiteX9" fmla="*/ 6088673 w 8794750"/>
                <a:gd name="connsiteY9" fmla="*/ 0 h 5370830"/>
                <a:gd name="connsiteX10" fmla="*/ 6765192 w 8794750"/>
                <a:gd name="connsiteY10" fmla="*/ 0 h 5370830"/>
                <a:gd name="connsiteX11" fmla="*/ 7617607 w 8794750"/>
                <a:gd name="connsiteY11" fmla="*/ 0 h 5370830"/>
                <a:gd name="connsiteX12" fmla="*/ 8206178 w 8794750"/>
                <a:gd name="connsiteY12" fmla="*/ 0 h 5370830"/>
                <a:gd name="connsiteX13" fmla="*/ 8794750 w 8794750"/>
                <a:gd name="connsiteY13" fmla="*/ 0 h 5370830"/>
                <a:gd name="connsiteX14" fmla="*/ 8794750 w 8794750"/>
                <a:gd name="connsiteY14" fmla="*/ 725062 h 5370830"/>
                <a:gd name="connsiteX15" fmla="*/ 8794750 w 8794750"/>
                <a:gd name="connsiteY15" fmla="*/ 1396416 h 5370830"/>
                <a:gd name="connsiteX16" fmla="*/ 8794750 w 8794750"/>
                <a:gd name="connsiteY16" fmla="*/ 2067770 h 5370830"/>
                <a:gd name="connsiteX17" fmla="*/ 8794750 w 8794750"/>
                <a:gd name="connsiteY17" fmla="*/ 2792832 h 5370830"/>
                <a:gd name="connsiteX18" fmla="*/ 8794750 w 8794750"/>
                <a:gd name="connsiteY18" fmla="*/ 3517894 h 5370830"/>
                <a:gd name="connsiteX19" fmla="*/ 8794750 w 8794750"/>
                <a:gd name="connsiteY19" fmla="*/ 4242956 h 5370830"/>
                <a:gd name="connsiteX20" fmla="*/ 8794750 w 8794750"/>
                <a:gd name="connsiteY20" fmla="*/ 4753185 h 5370830"/>
                <a:gd name="connsiteX21" fmla="*/ 8794750 w 8794750"/>
                <a:gd name="connsiteY21" fmla="*/ 5370830 h 5370830"/>
                <a:gd name="connsiteX22" fmla="*/ 8030283 w 8794750"/>
                <a:gd name="connsiteY22" fmla="*/ 5370830 h 5370830"/>
                <a:gd name="connsiteX23" fmla="*/ 7529659 w 8794750"/>
                <a:gd name="connsiteY23" fmla="*/ 5370830 h 5370830"/>
                <a:gd name="connsiteX24" fmla="*/ 6853140 w 8794750"/>
                <a:gd name="connsiteY24" fmla="*/ 5370830 h 5370830"/>
                <a:gd name="connsiteX25" fmla="*/ 6440463 w 8794750"/>
                <a:gd name="connsiteY25" fmla="*/ 5370830 h 5370830"/>
                <a:gd name="connsiteX26" fmla="*/ 6027786 w 8794750"/>
                <a:gd name="connsiteY26" fmla="*/ 5370830 h 5370830"/>
                <a:gd name="connsiteX27" fmla="*/ 5351267 w 8794750"/>
                <a:gd name="connsiteY27" fmla="*/ 5370830 h 5370830"/>
                <a:gd name="connsiteX28" fmla="*/ 4850643 w 8794750"/>
                <a:gd name="connsiteY28" fmla="*/ 5370830 h 5370830"/>
                <a:gd name="connsiteX29" fmla="*/ 4086176 w 8794750"/>
                <a:gd name="connsiteY29" fmla="*/ 5370830 h 5370830"/>
                <a:gd name="connsiteX30" fmla="*/ 3585552 w 8794750"/>
                <a:gd name="connsiteY30" fmla="*/ 5370830 h 5370830"/>
                <a:gd name="connsiteX31" fmla="*/ 2821085 w 8794750"/>
                <a:gd name="connsiteY31" fmla="*/ 5370830 h 5370830"/>
                <a:gd name="connsiteX32" fmla="*/ 2408408 w 8794750"/>
                <a:gd name="connsiteY32" fmla="*/ 5370830 h 5370830"/>
                <a:gd name="connsiteX33" fmla="*/ 1643942 w 8794750"/>
                <a:gd name="connsiteY33" fmla="*/ 5370830 h 5370830"/>
                <a:gd name="connsiteX34" fmla="*/ 1143318 w 8794750"/>
                <a:gd name="connsiteY34" fmla="*/ 5370830 h 5370830"/>
                <a:gd name="connsiteX35" fmla="*/ 730641 w 8794750"/>
                <a:gd name="connsiteY35" fmla="*/ 5370830 h 5370830"/>
                <a:gd name="connsiteX36" fmla="*/ 0 w 8794750"/>
                <a:gd name="connsiteY36" fmla="*/ 5370830 h 5370830"/>
                <a:gd name="connsiteX37" fmla="*/ 0 w 8794750"/>
                <a:gd name="connsiteY37" fmla="*/ 4645768 h 5370830"/>
                <a:gd name="connsiteX38" fmla="*/ 0 w 8794750"/>
                <a:gd name="connsiteY38" fmla="*/ 4081831 h 5370830"/>
                <a:gd name="connsiteX39" fmla="*/ 0 w 8794750"/>
                <a:gd name="connsiteY39" fmla="*/ 3571602 h 5370830"/>
                <a:gd name="connsiteX40" fmla="*/ 0 w 8794750"/>
                <a:gd name="connsiteY40" fmla="*/ 3061373 h 5370830"/>
                <a:gd name="connsiteX41" fmla="*/ 0 w 8794750"/>
                <a:gd name="connsiteY41" fmla="*/ 2336311 h 5370830"/>
                <a:gd name="connsiteX42" fmla="*/ 0 w 8794750"/>
                <a:gd name="connsiteY42" fmla="*/ 1826082 h 5370830"/>
                <a:gd name="connsiteX43" fmla="*/ 0 w 8794750"/>
                <a:gd name="connsiteY43" fmla="*/ 1154728 h 5370830"/>
                <a:gd name="connsiteX44" fmla="*/ 0 w 8794750"/>
                <a:gd name="connsiteY44" fmla="*/ 590791 h 5370830"/>
                <a:gd name="connsiteX45" fmla="*/ 0 w 8794750"/>
                <a:gd name="connsiteY45" fmla="*/ 0 h 537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794750" h="5370830" extrusionOk="0">
                  <a:moveTo>
                    <a:pt x="0" y="0"/>
                  </a:moveTo>
                  <a:cubicBezTo>
                    <a:pt x="204368" y="-6249"/>
                    <a:pt x="352419" y="24346"/>
                    <a:pt x="588572" y="0"/>
                  </a:cubicBezTo>
                  <a:cubicBezTo>
                    <a:pt x="824725" y="-24346"/>
                    <a:pt x="835008" y="-19977"/>
                    <a:pt x="1001248" y="0"/>
                  </a:cubicBezTo>
                  <a:cubicBezTo>
                    <a:pt x="1167488" y="19977"/>
                    <a:pt x="1625738" y="4580"/>
                    <a:pt x="1853663" y="0"/>
                  </a:cubicBezTo>
                  <a:cubicBezTo>
                    <a:pt x="2081588" y="-4580"/>
                    <a:pt x="2298151" y="7249"/>
                    <a:pt x="2442234" y="0"/>
                  </a:cubicBezTo>
                  <a:cubicBezTo>
                    <a:pt x="2586317" y="-7249"/>
                    <a:pt x="2818122" y="24420"/>
                    <a:pt x="3030806" y="0"/>
                  </a:cubicBezTo>
                  <a:cubicBezTo>
                    <a:pt x="3243490" y="-24420"/>
                    <a:pt x="3678662" y="-18071"/>
                    <a:pt x="3883220" y="0"/>
                  </a:cubicBezTo>
                  <a:cubicBezTo>
                    <a:pt x="4087778" y="18071"/>
                    <a:pt x="4231375" y="12796"/>
                    <a:pt x="4383845" y="0"/>
                  </a:cubicBezTo>
                  <a:cubicBezTo>
                    <a:pt x="4536315" y="-12796"/>
                    <a:pt x="4983229" y="-14882"/>
                    <a:pt x="5236259" y="0"/>
                  </a:cubicBezTo>
                  <a:cubicBezTo>
                    <a:pt x="5489289" y="14882"/>
                    <a:pt x="5757582" y="14151"/>
                    <a:pt x="6088673" y="0"/>
                  </a:cubicBezTo>
                  <a:cubicBezTo>
                    <a:pt x="6419764" y="-14151"/>
                    <a:pt x="6579988" y="-7605"/>
                    <a:pt x="6765192" y="0"/>
                  </a:cubicBezTo>
                  <a:cubicBezTo>
                    <a:pt x="6950396" y="7605"/>
                    <a:pt x="7308006" y="18218"/>
                    <a:pt x="7617607" y="0"/>
                  </a:cubicBezTo>
                  <a:cubicBezTo>
                    <a:pt x="7927208" y="-18218"/>
                    <a:pt x="7981000" y="-22921"/>
                    <a:pt x="8206178" y="0"/>
                  </a:cubicBezTo>
                  <a:cubicBezTo>
                    <a:pt x="8431356" y="22921"/>
                    <a:pt x="8569855" y="5773"/>
                    <a:pt x="8794750" y="0"/>
                  </a:cubicBezTo>
                  <a:cubicBezTo>
                    <a:pt x="8773133" y="198525"/>
                    <a:pt x="8782852" y="483015"/>
                    <a:pt x="8794750" y="725062"/>
                  </a:cubicBezTo>
                  <a:cubicBezTo>
                    <a:pt x="8806648" y="967109"/>
                    <a:pt x="8765223" y="1194938"/>
                    <a:pt x="8794750" y="1396416"/>
                  </a:cubicBezTo>
                  <a:cubicBezTo>
                    <a:pt x="8824277" y="1597894"/>
                    <a:pt x="8771488" y="1762372"/>
                    <a:pt x="8794750" y="2067770"/>
                  </a:cubicBezTo>
                  <a:cubicBezTo>
                    <a:pt x="8818012" y="2373168"/>
                    <a:pt x="8816123" y="2579146"/>
                    <a:pt x="8794750" y="2792832"/>
                  </a:cubicBezTo>
                  <a:cubicBezTo>
                    <a:pt x="8773377" y="3006518"/>
                    <a:pt x="8823578" y="3195391"/>
                    <a:pt x="8794750" y="3517894"/>
                  </a:cubicBezTo>
                  <a:cubicBezTo>
                    <a:pt x="8765922" y="3840397"/>
                    <a:pt x="8808957" y="4082642"/>
                    <a:pt x="8794750" y="4242956"/>
                  </a:cubicBezTo>
                  <a:cubicBezTo>
                    <a:pt x="8780543" y="4403270"/>
                    <a:pt x="8796065" y="4564356"/>
                    <a:pt x="8794750" y="4753185"/>
                  </a:cubicBezTo>
                  <a:cubicBezTo>
                    <a:pt x="8793435" y="4942014"/>
                    <a:pt x="8811233" y="5164419"/>
                    <a:pt x="8794750" y="5370830"/>
                  </a:cubicBezTo>
                  <a:cubicBezTo>
                    <a:pt x="8593327" y="5333405"/>
                    <a:pt x="8366954" y="5401240"/>
                    <a:pt x="8030283" y="5370830"/>
                  </a:cubicBezTo>
                  <a:cubicBezTo>
                    <a:pt x="7693612" y="5340420"/>
                    <a:pt x="7648028" y="5379390"/>
                    <a:pt x="7529659" y="5370830"/>
                  </a:cubicBezTo>
                  <a:cubicBezTo>
                    <a:pt x="7411290" y="5362270"/>
                    <a:pt x="7091637" y="5371434"/>
                    <a:pt x="6853140" y="5370830"/>
                  </a:cubicBezTo>
                  <a:cubicBezTo>
                    <a:pt x="6614643" y="5370226"/>
                    <a:pt x="6613795" y="5383164"/>
                    <a:pt x="6440463" y="5370830"/>
                  </a:cubicBezTo>
                  <a:cubicBezTo>
                    <a:pt x="6267131" y="5358496"/>
                    <a:pt x="6177311" y="5369200"/>
                    <a:pt x="6027786" y="5370830"/>
                  </a:cubicBezTo>
                  <a:cubicBezTo>
                    <a:pt x="5878261" y="5372460"/>
                    <a:pt x="5657995" y="5364130"/>
                    <a:pt x="5351267" y="5370830"/>
                  </a:cubicBezTo>
                  <a:cubicBezTo>
                    <a:pt x="5044539" y="5377530"/>
                    <a:pt x="4966572" y="5395533"/>
                    <a:pt x="4850643" y="5370830"/>
                  </a:cubicBezTo>
                  <a:cubicBezTo>
                    <a:pt x="4734714" y="5346127"/>
                    <a:pt x="4426267" y="5368238"/>
                    <a:pt x="4086176" y="5370830"/>
                  </a:cubicBezTo>
                  <a:cubicBezTo>
                    <a:pt x="3746085" y="5373422"/>
                    <a:pt x="3757359" y="5389954"/>
                    <a:pt x="3585552" y="5370830"/>
                  </a:cubicBezTo>
                  <a:cubicBezTo>
                    <a:pt x="3413745" y="5351706"/>
                    <a:pt x="3023636" y="5350273"/>
                    <a:pt x="2821085" y="5370830"/>
                  </a:cubicBezTo>
                  <a:cubicBezTo>
                    <a:pt x="2618534" y="5391387"/>
                    <a:pt x="2537596" y="5356384"/>
                    <a:pt x="2408408" y="5370830"/>
                  </a:cubicBezTo>
                  <a:cubicBezTo>
                    <a:pt x="2279220" y="5385276"/>
                    <a:pt x="1890625" y="5350929"/>
                    <a:pt x="1643942" y="5370830"/>
                  </a:cubicBezTo>
                  <a:cubicBezTo>
                    <a:pt x="1397259" y="5390731"/>
                    <a:pt x="1308758" y="5369052"/>
                    <a:pt x="1143318" y="5370830"/>
                  </a:cubicBezTo>
                  <a:cubicBezTo>
                    <a:pt x="977878" y="5372608"/>
                    <a:pt x="911306" y="5384001"/>
                    <a:pt x="730641" y="5370830"/>
                  </a:cubicBezTo>
                  <a:cubicBezTo>
                    <a:pt x="549976" y="5357659"/>
                    <a:pt x="327645" y="5377410"/>
                    <a:pt x="0" y="5370830"/>
                  </a:cubicBezTo>
                  <a:cubicBezTo>
                    <a:pt x="18078" y="5049326"/>
                    <a:pt x="15508" y="4794192"/>
                    <a:pt x="0" y="4645768"/>
                  </a:cubicBezTo>
                  <a:cubicBezTo>
                    <a:pt x="-15508" y="4497344"/>
                    <a:pt x="-8996" y="4204889"/>
                    <a:pt x="0" y="4081831"/>
                  </a:cubicBezTo>
                  <a:cubicBezTo>
                    <a:pt x="8996" y="3958773"/>
                    <a:pt x="17296" y="3723865"/>
                    <a:pt x="0" y="3571602"/>
                  </a:cubicBezTo>
                  <a:cubicBezTo>
                    <a:pt x="-17296" y="3419339"/>
                    <a:pt x="12982" y="3224258"/>
                    <a:pt x="0" y="3061373"/>
                  </a:cubicBezTo>
                  <a:cubicBezTo>
                    <a:pt x="-12982" y="2898488"/>
                    <a:pt x="-19173" y="2677395"/>
                    <a:pt x="0" y="2336311"/>
                  </a:cubicBezTo>
                  <a:cubicBezTo>
                    <a:pt x="19173" y="1995227"/>
                    <a:pt x="-24914" y="2043012"/>
                    <a:pt x="0" y="1826082"/>
                  </a:cubicBezTo>
                  <a:cubicBezTo>
                    <a:pt x="24914" y="1609152"/>
                    <a:pt x="-22866" y="1342526"/>
                    <a:pt x="0" y="1154728"/>
                  </a:cubicBezTo>
                  <a:cubicBezTo>
                    <a:pt x="22866" y="966930"/>
                    <a:pt x="6363" y="737922"/>
                    <a:pt x="0" y="590791"/>
                  </a:cubicBezTo>
                  <a:cubicBezTo>
                    <a:pt x="-6363" y="443660"/>
                    <a:pt x="10346" y="168067"/>
                    <a:pt x="0" y="0"/>
                  </a:cubicBezTo>
                  <a:close/>
                </a:path>
              </a:pathLst>
            </a:custGeom>
            <a:noFill/>
            <a:ln w="60325">
              <a:solidFill>
                <a:srgbClr val="04898E"/>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7" name="图形 1314"/>
            <p:cNvSpPr/>
            <p:nvPr>
              <p:custDataLst>
                <p:tags r:id="rId6"/>
              </p:custDataLst>
            </p:nvPr>
          </p:nvSpPr>
          <p:spPr>
            <a:xfrm>
              <a:off x="15888" y="12724"/>
              <a:ext cx="1326" cy="1433"/>
            </a:xfrm>
            <a:custGeom>
              <a:avLst/>
              <a:gdLst>
                <a:gd name="connsiteX0" fmla="*/ 558470 w 585618"/>
                <a:gd name="connsiteY0" fmla="*/ 108838 h 632279"/>
                <a:gd name="connsiteX1" fmla="*/ 459220 w 585618"/>
                <a:gd name="connsiteY1" fmla="*/ 32638 h 632279"/>
                <a:gd name="connsiteX2" fmla="*/ 335395 w 585618"/>
                <a:gd name="connsiteY2" fmla="*/ 103123 h 632279"/>
                <a:gd name="connsiteX3" fmla="*/ 308820 w 585618"/>
                <a:gd name="connsiteY3" fmla="*/ 179323 h 632279"/>
                <a:gd name="connsiteX4" fmla="*/ 238240 w 585618"/>
                <a:gd name="connsiteY4" fmla="*/ 85692 h 632279"/>
                <a:gd name="connsiteX5" fmla="*/ 142990 w 585618"/>
                <a:gd name="connsiteY5" fmla="*/ 10349 h 632279"/>
                <a:gd name="connsiteX6" fmla="*/ 19165 w 585618"/>
                <a:gd name="connsiteY6" fmla="*/ 28352 h 632279"/>
                <a:gd name="connsiteX7" fmla="*/ 24880 w 585618"/>
                <a:gd name="connsiteY7" fmla="*/ 146843 h 632279"/>
                <a:gd name="connsiteX8" fmla="*/ 85649 w 585618"/>
                <a:gd name="connsiteY8" fmla="*/ 243331 h 632279"/>
                <a:gd name="connsiteX9" fmla="*/ 334633 w 585618"/>
                <a:gd name="connsiteY9" fmla="*/ 602424 h 632279"/>
                <a:gd name="connsiteX10" fmla="*/ 410833 w 585618"/>
                <a:gd name="connsiteY10" fmla="*/ 616425 h 632279"/>
                <a:gd name="connsiteX11" fmla="*/ 558470 w 585618"/>
                <a:gd name="connsiteY11" fmla="*/ 108838 h 632279"/>
                <a:gd name="connsiteX12" fmla="*/ 442646 w 585618"/>
                <a:gd name="connsiteY12" fmla="*/ 455358 h 632279"/>
                <a:gd name="connsiteX13" fmla="*/ 295866 w 585618"/>
                <a:gd name="connsiteY13" fmla="*/ 460977 h 632279"/>
                <a:gd name="connsiteX14" fmla="*/ 86316 w 585618"/>
                <a:gd name="connsiteY14" fmla="*/ 161892 h 632279"/>
                <a:gd name="connsiteX15" fmla="*/ 60408 w 585618"/>
                <a:gd name="connsiteY15" fmla="*/ 105885 h 632279"/>
                <a:gd name="connsiteX16" fmla="*/ 67933 w 585618"/>
                <a:gd name="connsiteY16" fmla="*/ 58260 h 632279"/>
                <a:gd name="connsiteX17" fmla="*/ 114605 w 585618"/>
                <a:gd name="connsiteY17" fmla="*/ 68738 h 632279"/>
                <a:gd name="connsiteX18" fmla="*/ 329584 w 585618"/>
                <a:gd name="connsiteY18" fmla="*/ 375919 h 632279"/>
                <a:gd name="connsiteX19" fmla="*/ 332918 w 585618"/>
                <a:gd name="connsiteY19" fmla="*/ 389730 h 632279"/>
                <a:gd name="connsiteX20" fmla="*/ 364351 w 585618"/>
                <a:gd name="connsiteY20" fmla="*/ 428783 h 632279"/>
                <a:gd name="connsiteX21" fmla="*/ 380543 w 585618"/>
                <a:gd name="connsiteY21" fmla="*/ 380491 h 632279"/>
                <a:gd name="connsiteX22" fmla="*/ 380543 w 585618"/>
                <a:gd name="connsiteY22" fmla="*/ 290289 h 632279"/>
                <a:gd name="connsiteX23" fmla="*/ 388163 w 585618"/>
                <a:gd name="connsiteY23" fmla="*/ 134556 h 632279"/>
                <a:gd name="connsiteX24" fmla="*/ 426263 w 585618"/>
                <a:gd name="connsiteY24" fmla="*/ 80644 h 632279"/>
                <a:gd name="connsiteX25" fmla="*/ 473888 w 585618"/>
                <a:gd name="connsiteY25" fmla="*/ 126936 h 632279"/>
                <a:gd name="connsiteX26" fmla="*/ 442646 w 585618"/>
                <a:gd name="connsiteY26" fmla="*/ 455358 h 632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5618" h="632279">
                  <a:moveTo>
                    <a:pt x="558470" y="108838"/>
                  </a:moveTo>
                  <a:cubicBezTo>
                    <a:pt x="539420" y="65785"/>
                    <a:pt x="510845" y="34162"/>
                    <a:pt x="459220" y="32638"/>
                  </a:cubicBezTo>
                  <a:cubicBezTo>
                    <a:pt x="403498" y="30828"/>
                    <a:pt x="359969" y="51688"/>
                    <a:pt x="335395" y="103123"/>
                  </a:cubicBezTo>
                  <a:cubicBezTo>
                    <a:pt x="325165" y="128021"/>
                    <a:pt x="316297" y="153463"/>
                    <a:pt x="308820" y="179323"/>
                  </a:cubicBezTo>
                  <a:cubicBezTo>
                    <a:pt x="281674" y="143414"/>
                    <a:pt x="259766" y="114648"/>
                    <a:pt x="238240" y="85692"/>
                  </a:cubicBezTo>
                  <a:cubicBezTo>
                    <a:pt x="213094" y="51974"/>
                    <a:pt x="183471" y="22256"/>
                    <a:pt x="142990" y="10349"/>
                  </a:cubicBezTo>
                  <a:cubicBezTo>
                    <a:pt x="100222" y="-2319"/>
                    <a:pt x="53645" y="-11177"/>
                    <a:pt x="19165" y="28352"/>
                  </a:cubicBezTo>
                  <a:cubicBezTo>
                    <a:pt x="-15316" y="67881"/>
                    <a:pt x="2115" y="108552"/>
                    <a:pt x="24880" y="146843"/>
                  </a:cubicBezTo>
                  <a:cubicBezTo>
                    <a:pt x="44406" y="179418"/>
                    <a:pt x="64027" y="212089"/>
                    <a:pt x="85649" y="243331"/>
                  </a:cubicBezTo>
                  <a:cubicBezTo>
                    <a:pt x="168517" y="363060"/>
                    <a:pt x="254051" y="481456"/>
                    <a:pt x="334633" y="602424"/>
                  </a:cubicBezTo>
                  <a:cubicBezTo>
                    <a:pt x="359302" y="639666"/>
                    <a:pt x="378733" y="638428"/>
                    <a:pt x="410833" y="616425"/>
                  </a:cubicBezTo>
                  <a:cubicBezTo>
                    <a:pt x="555803" y="516127"/>
                    <a:pt x="628384" y="270954"/>
                    <a:pt x="558470" y="108838"/>
                  </a:cubicBezTo>
                  <a:close/>
                  <a:moveTo>
                    <a:pt x="442646" y="455358"/>
                  </a:moveTo>
                  <a:cubicBezTo>
                    <a:pt x="373304" y="560609"/>
                    <a:pt x="368256" y="560133"/>
                    <a:pt x="295866" y="460977"/>
                  </a:cubicBezTo>
                  <a:cubicBezTo>
                    <a:pt x="223476" y="361822"/>
                    <a:pt x="143466" y="270477"/>
                    <a:pt x="86316" y="161892"/>
                  </a:cubicBezTo>
                  <a:cubicBezTo>
                    <a:pt x="76638" y="143719"/>
                    <a:pt x="67990" y="125021"/>
                    <a:pt x="60408" y="105885"/>
                  </a:cubicBezTo>
                  <a:cubicBezTo>
                    <a:pt x="53836" y="89216"/>
                    <a:pt x="50883" y="70738"/>
                    <a:pt x="67933" y="58260"/>
                  </a:cubicBezTo>
                  <a:cubicBezTo>
                    <a:pt x="86221" y="44544"/>
                    <a:pt x="102984" y="57593"/>
                    <a:pt x="114605" y="68738"/>
                  </a:cubicBezTo>
                  <a:cubicBezTo>
                    <a:pt x="206140" y="157034"/>
                    <a:pt x="294056" y="248284"/>
                    <a:pt x="329584" y="375919"/>
                  </a:cubicBezTo>
                  <a:cubicBezTo>
                    <a:pt x="330385" y="380596"/>
                    <a:pt x="331499" y="385206"/>
                    <a:pt x="332918" y="389730"/>
                  </a:cubicBezTo>
                  <a:cubicBezTo>
                    <a:pt x="340062" y="405828"/>
                    <a:pt x="337681" y="434022"/>
                    <a:pt x="364351" y="428783"/>
                  </a:cubicBezTo>
                  <a:cubicBezTo>
                    <a:pt x="389592" y="423830"/>
                    <a:pt x="380067" y="398303"/>
                    <a:pt x="380543" y="380491"/>
                  </a:cubicBezTo>
                  <a:cubicBezTo>
                    <a:pt x="381210" y="350487"/>
                    <a:pt x="380543" y="320388"/>
                    <a:pt x="380543" y="290289"/>
                  </a:cubicBezTo>
                  <a:cubicBezTo>
                    <a:pt x="377972" y="238188"/>
                    <a:pt x="373590" y="185514"/>
                    <a:pt x="388163" y="134556"/>
                  </a:cubicBezTo>
                  <a:cubicBezTo>
                    <a:pt x="394545" y="112172"/>
                    <a:pt x="397022" y="83121"/>
                    <a:pt x="426263" y="80644"/>
                  </a:cubicBezTo>
                  <a:cubicBezTo>
                    <a:pt x="455505" y="78167"/>
                    <a:pt x="464363" y="106171"/>
                    <a:pt x="473888" y="126936"/>
                  </a:cubicBezTo>
                  <a:cubicBezTo>
                    <a:pt x="528085" y="242283"/>
                    <a:pt x="511512" y="351345"/>
                    <a:pt x="442646" y="455358"/>
                  </a:cubicBezTo>
                  <a:close/>
                </a:path>
              </a:pathLst>
            </a:custGeom>
            <a:solidFill>
              <a:schemeClr val="accent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10" name="文本框 109"/>
          <p:cNvSpPr txBox="1"/>
          <p:nvPr/>
        </p:nvSpPr>
        <p:spPr>
          <a:xfrm>
            <a:off x="6922135" y="2800350"/>
            <a:ext cx="4064000" cy="2304415"/>
          </a:xfrm>
          <a:prstGeom prst="rect">
            <a:avLst/>
          </a:prstGeom>
          <a:noFill/>
          <a:ln w="3175">
            <a:solidFill>
              <a:srgbClr val="FBCC04"/>
            </a:solidFill>
            <a:prstDash val="solid"/>
          </a:ln>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思考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）为什么要进行创新，进行创新需要考虑哪些现实条件？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）想要成功创新，需要掌握哪些创新意识和创新思维？</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1" name="圆角矩形 110"/>
          <p:cNvSpPr/>
          <p:nvPr/>
        </p:nvSpPr>
        <p:spPr>
          <a:xfrm>
            <a:off x="6967855" y="2785110"/>
            <a:ext cx="633730" cy="401955"/>
          </a:xfrm>
          <a:prstGeom prst="roundRect">
            <a:avLst/>
          </a:prstGeom>
          <a:solidFill>
            <a:srgbClr val="04898E">
              <a:alpha val="44000"/>
            </a:srgbClr>
          </a:solid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98650" y="1798320"/>
            <a:ext cx="8369935" cy="2672710"/>
            <a:chOff x="1898741" y="2302387"/>
            <a:chExt cx="8369935" cy="2672672"/>
          </a:xfrm>
        </p:grpSpPr>
        <p:sp>
          <p:nvSpPr>
            <p:cNvPr id="4" name="圆角矩形 60"/>
            <p:cNvSpPr/>
            <p:nvPr/>
          </p:nvSpPr>
          <p:spPr>
            <a:xfrm>
              <a:off x="5212171" y="2302387"/>
              <a:ext cx="1506855" cy="752475"/>
            </a:xfrm>
            <a:prstGeom prst="roundRect">
              <a:avLst/>
            </a:prstGeom>
            <a:solidFill>
              <a:srgbClr val="92D05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rPr>
                <a:t>任务一</a:t>
              </a:r>
              <a:endParaRPr lang="zh-CN" altLang="en-US" sz="3200" b="1" dirty="0">
                <a:solidFill>
                  <a:schemeClr val="bg1"/>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sp>
          <p:nvSpPr>
            <p:cNvPr id="6" name="文本框 5"/>
            <p:cNvSpPr txBox="1"/>
            <p:nvPr/>
          </p:nvSpPr>
          <p:spPr>
            <a:xfrm>
              <a:off x="1898741" y="3439037"/>
              <a:ext cx="8369935" cy="645151"/>
            </a:xfrm>
            <a:prstGeom prst="rect">
              <a:avLst/>
            </a:prstGeom>
            <a:noFill/>
          </p:spPr>
          <p:txBody>
            <a:bodyPr wrap="square">
              <a:spAutoFit/>
            </a:bodyPr>
            <a:lstStyle/>
            <a:p>
              <a:pPr marL="179705"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rPr>
                <a:t>激发创新意志</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Light" panose="020B0502040204020203" charset="-122"/>
              </a:endParaRPr>
            </a:p>
          </p:txBody>
        </p:sp>
        <p:sp>
          <p:nvSpPr>
            <p:cNvPr id="7" name="文本框 6"/>
            <p:cNvSpPr txBox="1"/>
            <p:nvPr/>
          </p:nvSpPr>
          <p:spPr>
            <a:xfrm>
              <a:off x="2652486" y="4421982"/>
              <a:ext cx="6625771" cy="553077"/>
            </a:xfrm>
            <a:prstGeom prst="rect">
              <a:avLst/>
            </a:prstGeom>
            <a:noFill/>
          </p:spPr>
          <p:txBody>
            <a:bodyPr wrap="square" rtlCol="0">
              <a:spAutoFit/>
            </a:bodyPr>
            <a:lstStyle/>
            <a:p>
              <a:pPr algn="ctr">
                <a:lnSpc>
                  <a:spcPct val="150000"/>
                </a:lnSpc>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微软雅黑 Light" panose="020B0502040204020203" charset="-122"/>
                <a:sym typeface="微软雅黑 Light" panose="020B0502040204020203"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407035" y="1189990"/>
            <a:ext cx="6255385" cy="5139055"/>
          </a:xfrm>
          <a:prstGeom prst="rect">
            <a:avLst/>
          </a:prstGeom>
          <a:noFill/>
        </p:spPr>
        <p:txBody>
          <a:bodyPr wrap="square">
            <a:spAutoFit/>
          </a:bodyPr>
          <a:lstStyle/>
          <a:p>
            <a:pPr algn="l">
              <a:lnSpc>
                <a:spcPct val="200000"/>
              </a:lnSpc>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dirty="0">
                <a:solidFill>
                  <a:srgbClr val="92D050"/>
                </a:solidFill>
                <a:latin typeface="微软雅黑" panose="020B0503020204020204" pitchFamily="34" charset="-122"/>
                <a:ea typeface="微软雅黑" panose="020B0503020204020204" pitchFamily="34" charset="-122"/>
              </a:rPr>
              <a:t>  </a:t>
            </a:r>
            <a:r>
              <a:rPr lang="zh-CN" altLang="en-US" sz="2000" b="1" dirty="0">
                <a:solidFill>
                  <a:srgbClr val="92D050"/>
                </a:solidFill>
                <a:latin typeface="微软雅黑" panose="020B0503020204020204" pitchFamily="34" charset="-122"/>
                <a:ea typeface="微软雅黑" panose="020B0503020204020204" pitchFamily="34" charset="-122"/>
              </a:rPr>
              <a:t>创新，顾名思义，即创造新的事物。</a:t>
            </a:r>
            <a:r>
              <a:rPr lang="zh-CN" altLang="en-US" sz="2000" dirty="0">
                <a:solidFill>
                  <a:schemeClr val="tx1"/>
                </a:solidFill>
                <a:latin typeface="微软雅黑" panose="020B0503020204020204" pitchFamily="34" charset="-122"/>
                <a:ea typeface="微软雅黑" panose="020B0503020204020204" pitchFamily="34" charset="-122"/>
              </a:rPr>
              <a:t>我国语言和训诂学著作《广雅》中提到</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创，始也</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；新则与旧相对。</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创新</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一词出现得很早，如《魏书》中有</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革弊创新</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，《周书》中有</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创新改旧</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。在西方，英语中</a:t>
            </a:r>
            <a:r>
              <a:rPr lang="en-US" altLang="zh-CN" sz="2000" dirty="0">
                <a:solidFill>
                  <a:schemeClr val="tx1"/>
                </a:solidFill>
                <a:latin typeface="微软雅黑" panose="020B0503020204020204" pitchFamily="34" charset="-122"/>
                <a:ea typeface="微软雅黑" panose="020B0503020204020204" pitchFamily="34" charset="-122"/>
              </a:rPr>
              <a:t> innovation</a:t>
            </a:r>
            <a:r>
              <a:rPr lang="zh-CN" altLang="en-US" sz="2000" dirty="0">
                <a:solidFill>
                  <a:schemeClr val="tx1"/>
                </a:solidFill>
                <a:latin typeface="微软雅黑" panose="020B0503020204020204" pitchFamily="34" charset="-122"/>
                <a:ea typeface="微软雅黑" panose="020B0503020204020204" pitchFamily="34" charset="-122"/>
              </a:rPr>
              <a:t>（创新）一词起源于拉丁语，它包含</a:t>
            </a:r>
            <a:r>
              <a:rPr lang="en-US" altLang="zh-CN" sz="2000" dirty="0">
                <a:solidFill>
                  <a:schemeClr val="tx1"/>
                </a:solidFill>
                <a:latin typeface="微软雅黑" panose="020B0503020204020204" pitchFamily="34" charset="-122"/>
                <a:ea typeface="微软雅黑" panose="020B0503020204020204" pitchFamily="34" charset="-122"/>
              </a:rPr>
              <a:t> 3 </a:t>
            </a:r>
            <a:r>
              <a:rPr lang="zh-CN" altLang="en-US" sz="2000" dirty="0">
                <a:solidFill>
                  <a:schemeClr val="tx1"/>
                </a:solidFill>
                <a:latin typeface="微软雅黑" panose="020B0503020204020204" pitchFamily="34" charset="-122"/>
                <a:ea typeface="微软雅黑" panose="020B0503020204020204" pitchFamily="34" charset="-122"/>
              </a:rPr>
              <a:t>层含义：一是更新，就是对原有的事物予以替换；二是创造新的事物，就是创造出原来没有的事物；三是改变，就是对原有的事物进行发展和改造。</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创新的内涵</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6771005" y="1955800"/>
            <a:ext cx="5011420" cy="3357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443" y="515261"/>
            <a:ext cx="314098" cy="462869"/>
            <a:chOff x="-17685" y="4542030"/>
            <a:chExt cx="1576508" cy="2323208"/>
          </a:xfrm>
          <a:solidFill>
            <a:srgbClr val="04898E"/>
          </a:solidFill>
        </p:grpSpPr>
        <p:sp>
          <p:nvSpPr>
            <p:cNvPr id="35" name="任意多边形: 形状 34"/>
            <p:cNvSpPr/>
            <p:nvPr/>
          </p:nvSpPr>
          <p:spPr>
            <a:xfrm>
              <a:off x="-17685" y="4683387"/>
              <a:ext cx="1576508" cy="2174613"/>
            </a:xfrm>
            <a:custGeom>
              <a:avLst/>
              <a:gdLst>
                <a:gd name="connsiteX0" fmla="*/ 0 w 1576508"/>
                <a:gd name="connsiteY0" fmla="*/ 0 h 2174613"/>
                <a:gd name="connsiteX1" fmla="*/ 1576508 w 1576508"/>
                <a:gd name="connsiteY1" fmla="*/ 0 h 2174613"/>
                <a:gd name="connsiteX2" fmla="*/ 1576508 w 1576508"/>
                <a:gd name="connsiteY2" fmla="*/ 2174613 h 2174613"/>
                <a:gd name="connsiteX3" fmla="*/ 0 w 1576508"/>
                <a:gd name="connsiteY3" fmla="*/ 2174613 h 2174613"/>
              </a:gdLst>
              <a:ahLst/>
              <a:cxnLst>
                <a:cxn ang="0">
                  <a:pos x="connsiteX0" y="connsiteY0"/>
                </a:cxn>
                <a:cxn ang="0">
                  <a:pos x="connsiteX1" y="connsiteY1"/>
                </a:cxn>
                <a:cxn ang="0">
                  <a:pos x="connsiteX2" y="connsiteY2"/>
                </a:cxn>
                <a:cxn ang="0">
                  <a:pos x="connsiteX3" y="connsiteY3"/>
                </a:cxn>
              </a:cxnLst>
              <a:rect l="l" t="t" r="r" b="b"/>
              <a:pathLst>
                <a:path w="1576508" h="2174613">
                  <a:moveTo>
                    <a:pt x="0" y="0"/>
                  </a:moveTo>
                  <a:lnTo>
                    <a:pt x="1576508" y="0"/>
                  </a:lnTo>
                  <a:lnTo>
                    <a:pt x="1576508" y="2174613"/>
                  </a:lnTo>
                  <a:lnTo>
                    <a:pt x="0" y="2174613"/>
                  </a:lnTo>
                  <a:close/>
                </a:path>
              </a:pathLst>
            </a:custGeom>
            <a:grpFill/>
            <a:ln w="6030" cap="flat">
              <a:no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sp>
          <p:nvSpPr>
            <p:cNvPr id="36" name="任意多边形: 形状 35"/>
            <p:cNvSpPr/>
            <p:nvPr userDrawn="1"/>
          </p:nvSpPr>
          <p:spPr>
            <a:xfrm>
              <a:off x="1872" y="4542030"/>
              <a:ext cx="1297116" cy="2323208"/>
            </a:xfrm>
            <a:custGeom>
              <a:avLst/>
              <a:gdLst>
                <a:gd name="connsiteX0" fmla="*/ 747317 w 747316"/>
                <a:gd name="connsiteY0" fmla="*/ 2346873 h 2346872"/>
                <a:gd name="connsiteX1" fmla="*/ 747317 w 747316"/>
                <a:gd name="connsiteY1" fmla="*/ 0 h 2346872"/>
                <a:gd name="connsiteX2" fmla="*/ 0 w 747316"/>
                <a:gd name="connsiteY2" fmla="*/ 0 h 2346872"/>
                <a:gd name="connsiteX0-1" fmla="*/ 668745 w 668745"/>
                <a:gd name="connsiteY0-2" fmla="*/ 2356694 h 2356694"/>
                <a:gd name="connsiteX1-3" fmla="*/ 668745 w 668745"/>
                <a:gd name="connsiteY1-4" fmla="*/ 9821 h 2356694"/>
                <a:gd name="connsiteX2-5" fmla="*/ 0 w 668745"/>
                <a:gd name="connsiteY2-6" fmla="*/ 0 h 2356694"/>
                <a:gd name="connsiteX0-7" fmla="*/ 658924 w 668745"/>
                <a:gd name="connsiteY0-8" fmla="*/ 1197760 h 1197760"/>
                <a:gd name="connsiteX1-9" fmla="*/ 668745 w 668745"/>
                <a:gd name="connsiteY1-10" fmla="*/ 9821 h 1197760"/>
                <a:gd name="connsiteX2-11" fmla="*/ 0 w 668745"/>
                <a:gd name="connsiteY2-12" fmla="*/ 0 h 1197760"/>
              </a:gdLst>
              <a:ahLst/>
              <a:cxnLst>
                <a:cxn ang="0">
                  <a:pos x="connsiteX0-1" y="connsiteY0-2"/>
                </a:cxn>
                <a:cxn ang="0">
                  <a:pos x="connsiteX1-3" y="connsiteY1-4"/>
                </a:cxn>
                <a:cxn ang="0">
                  <a:pos x="connsiteX2-5" y="connsiteY2-6"/>
                </a:cxn>
              </a:cxnLst>
              <a:rect l="l" t="t" r="r" b="b"/>
              <a:pathLst>
                <a:path w="668745" h="1197760">
                  <a:moveTo>
                    <a:pt x="658924" y="1197760"/>
                  </a:moveTo>
                  <a:cubicBezTo>
                    <a:pt x="662198" y="801780"/>
                    <a:pt x="665471" y="405801"/>
                    <a:pt x="668745" y="9821"/>
                  </a:cubicBezTo>
                  <a:cubicBezTo>
                    <a:pt x="419639" y="9821"/>
                    <a:pt x="249106" y="0"/>
                    <a:pt x="0" y="0"/>
                  </a:cubicBezTo>
                </a:path>
              </a:pathLst>
            </a:custGeom>
            <a:grpFill/>
            <a:ln w="12060" cap="flat">
              <a:solidFill>
                <a:srgbClr val="FBCC04"/>
              </a:solidFill>
              <a:prstDash val="solid"/>
              <a:miter/>
            </a:ln>
          </p:spPr>
          <p:txBody>
            <a:bodyPr rtlCol="0" anchor="ctr"/>
            <a:lstStyle/>
            <a:p>
              <a:endParaRPr lang="zh-CN" altLang="en-US" dirty="0">
                <a:solidFill>
                  <a:srgbClr val="00B0F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43510" y="512445"/>
            <a:ext cx="4871720" cy="583565"/>
          </a:xfrm>
          <a:prstGeom prst="rect">
            <a:avLst/>
          </a:prstGeom>
          <a:noFill/>
        </p:spPr>
        <p:txBody>
          <a:bodyPr wrap="square">
            <a:spAutoFit/>
          </a:bodyPr>
          <a:lstStyle/>
          <a:p>
            <a:pPr marL="179705"/>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创新的内涵</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2" name="文本框 31"/>
          <p:cNvSpPr txBox="1"/>
          <p:nvPr>
            <p:custDataLst>
              <p:tags r:id="rId1"/>
            </p:custDataLst>
          </p:nvPr>
        </p:nvSpPr>
        <p:spPr>
          <a:xfrm>
            <a:off x="715645" y="1424305"/>
            <a:ext cx="3074670" cy="1043940"/>
          </a:xfrm>
          <a:prstGeom prst="rect">
            <a:avLst/>
          </a:prstGeom>
          <a:noFill/>
        </p:spPr>
        <p:txBody>
          <a:bodyPr wrap="square">
            <a:noAutofit/>
          </a:bodyPr>
          <a:lstStyle/>
          <a:p>
            <a:pPr algn="l">
              <a:lnSpc>
                <a:spcPct val="20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任意多边形: 形状 37"/>
          <p:cNvSpPr/>
          <p:nvPr>
            <p:custDataLst>
              <p:tags r:id="rId2"/>
            </p:custDataLst>
          </p:nvPr>
        </p:nvSpPr>
        <p:spPr>
          <a:xfrm>
            <a:off x="875665" y="1570990"/>
            <a:ext cx="3172579" cy="417600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9" name="椭圆 38"/>
          <p:cNvSpPr/>
          <p:nvPr>
            <p:custDataLst>
              <p:tags r:id="rId3"/>
            </p:custDataLst>
          </p:nvPr>
        </p:nvSpPr>
        <p:spPr>
          <a:xfrm>
            <a:off x="875665" y="2568575"/>
            <a:ext cx="2169160" cy="2169160"/>
          </a:xfrm>
          <a:prstGeom prst="ellipse">
            <a:avLst/>
          </a:prstGeom>
          <a:solidFill>
            <a:srgbClr val="92D050"/>
          </a:solidFill>
          <a:ln>
            <a:gradFill>
              <a:gsLst>
                <a:gs pos="37000">
                  <a:srgbClr val="FFFFFF"/>
                </a:gs>
                <a:gs pos="0">
                  <a:schemeClr val="accent1">
                    <a:lumMod val="45000"/>
                    <a:lumOff val="55000"/>
                    <a:alpha val="100000"/>
                  </a:schemeClr>
                </a:gs>
                <a:gs pos="100000">
                  <a:srgbClr val="FFFFFF"/>
                </a:gs>
                <a:gs pos="71000">
                  <a:schemeClr val="accent1">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400" b="1" dirty="0">
                <a:solidFill>
                  <a:schemeClr val="bg1"/>
                </a:solidFill>
                <a:latin typeface="微软雅黑" panose="020B0503020204020204" pitchFamily="34" charset="-122"/>
                <a:ea typeface="微软雅黑" panose="020B0503020204020204" pitchFamily="34" charset="-122"/>
                <a:sym typeface="+mn-ea"/>
              </a:rPr>
              <a:t>（一）创新的特点</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lnSpc>
                <a:spcPct val="0"/>
              </a:lnSpc>
              <a:spcBef>
                <a:spcPct val="0"/>
              </a:spcBef>
              <a:spcAft>
                <a:spcPct val="0"/>
              </a:spcAft>
            </a:pPr>
            <a:endParaRPr lang="zh-CN" altLang="en-US" sz="2400" b="1" spc="150"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19" name="矩形 18"/>
          <p:cNvSpPr/>
          <p:nvPr>
            <p:custDataLst>
              <p:tags r:id="rId4"/>
            </p:custDataLst>
          </p:nvPr>
        </p:nvSpPr>
        <p:spPr>
          <a:xfrm>
            <a:off x="4302126" y="5280660"/>
            <a:ext cx="6208394" cy="811183"/>
          </a:xfrm>
          <a:prstGeom prst="rect">
            <a:avLst/>
          </a:prstGeom>
          <a:noFill/>
        </p:spPr>
        <p:txBody>
          <a:bodyPr wrap="square" lIns="0" tIns="0" rIns="0" bIns="0" rtlCol="0" anchor="t" anchorCtr="0">
            <a:noAutofit/>
          </a:bodyPr>
          <a:p>
            <a:pPr algn="l">
              <a:lnSpc>
                <a:spcPct val="130000"/>
              </a:lnSpc>
              <a:buClrTx/>
              <a:buSzTx/>
              <a:buFontTx/>
            </a:pPr>
            <a:r>
              <a:rPr lang="zh-CN" altLang="en-US" sz="2000" b="1" dirty="0">
                <a:solidFill>
                  <a:srgbClr val="04898E"/>
                </a:solidFill>
                <a:latin typeface="微软雅黑" panose="020B0503020204020204" pitchFamily="34" charset="-122"/>
                <a:ea typeface="微软雅黑" panose="020B0503020204020204" pitchFamily="34" charset="-122"/>
                <a:cs typeface="+mn-ea"/>
                <a:sym typeface="+mn-ea"/>
              </a:rPr>
              <a:t>相对性</a:t>
            </a:r>
            <a:r>
              <a:rPr lang="zh-CN" altLang="en-US" sz="2000" dirty="0">
                <a:solidFill>
                  <a:srgbClr val="04898E"/>
                </a:solidFill>
                <a:latin typeface="微软雅黑" panose="020B0503020204020204" pitchFamily="34" charset="-122"/>
                <a:ea typeface="微软雅黑" panose="020B0503020204020204" pitchFamily="34" charset="-122"/>
                <a:cs typeface="+mn-ea"/>
                <a:sym typeface="+mn-ea"/>
              </a:rPr>
              <a:t>：</a:t>
            </a:r>
            <a:r>
              <a:rPr lang="zh-CN" altLang="en-US" sz="2000" dirty="0">
                <a:solidFill>
                  <a:srgbClr val="04898E"/>
                </a:solidFill>
                <a:latin typeface="微软雅黑" panose="020B0503020204020204" pitchFamily="34" charset="-122"/>
                <a:ea typeface="微软雅黑" panose="020B0503020204020204" pitchFamily="34" charset="-122"/>
                <a:cs typeface="+mn-ea"/>
              </a:rPr>
              <a:t>创新的价值与时间、空间有关，今天的创新的产品，随着技术发展和市场普及，其创新性会减弱。</a:t>
            </a:r>
            <a:endParaRPr lang="zh-CN" altLang="en-US" sz="2000" dirty="0">
              <a:solidFill>
                <a:srgbClr val="04898E"/>
              </a:solidFill>
              <a:latin typeface="微软雅黑" panose="020B0503020204020204" pitchFamily="34" charset="-122"/>
              <a:ea typeface="微软雅黑" panose="020B0503020204020204" pitchFamily="34" charset="-122"/>
              <a:cs typeface="+mn-ea"/>
            </a:endParaRPr>
          </a:p>
        </p:txBody>
      </p:sp>
      <p:sp>
        <p:nvSpPr>
          <p:cNvPr id="21" name="矩形 20"/>
          <p:cNvSpPr/>
          <p:nvPr>
            <p:custDataLst>
              <p:tags r:id="rId5"/>
            </p:custDataLst>
          </p:nvPr>
        </p:nvSpPr>
        <p:spPr>
          <a:xfrm>
            <a:off x="4598036" y="3899535"/>
            <a:ext cx="6208394" cy="811183"/>
          </a:xfrm>
          <a:prstGeom prst="rect">
            <a:avLst/>
          </a:prstGeom>
          <a:noFill/>
        </p:spPr>
        <p:txBody>
          <a:bodyPr wrap="square" lIns="0" tIns="0" rIns="0" bIns="0" rtlCol="0" anchor="t" anchorCtr="0">
            <a:noAutofit/>
          </a:bodyPr>
          <a:p>
            <a:pPr algn="l">
              <a:lnSpc>
                <a:spcPct val="130000"/>
              </a:lnSpc>
              <a:buClrTx/>
              <a:buSzTx/>
              <a:buNone/>
            </a:pPr>
            <a:r>
              <a:rPr lang="zh-CN" altLang="en-US" sz="2000" b="1" dirty="0">
                <a:solidFill>
                  <a:srgbClr val="04898E"/>
                </a:solidFill>
                <a:latin typeface="微软雅黑" panose="020B0503020204020204" pitchFamily="34" charset="-122"/>
                <a:ea typeface="微软雅黑" panose="020B0503020204020204" pitchFamily="34" charset="-122"/>
                <a:cs typeface="+mn-ea"/>
                <a:sym typeface="+mn-ea"/>
              </a:rPr>
              <a:t>变革性</a:t>
            </a:r>
            <a:r>
              <a:rPr lang="zh-CN" altLang="en-US" sz="2000" dirty="0">
                <a:solidFill>
                  <a:srgbClr val="04898E"/>
                </a:solidFill>
                <a:latin typeface="微软雅黑" panose="020B0503020204020204" pitchFamily="34" charset="-122"/>
                <a:ea typeface="微软雅黑" panose="020B0503020204020204" pitchFamily="34" charset="-122"/>
                <a:cs typeface="+mn-ea"/>
                <a:sym typeface="+mn-ea"/>
              </a:rPr>
              <a:t>：</a:t>
            </a:r>
            <a:r>
              <a:rPr lang="zh-CN" altLang="en-US" sz="2000" dirty="0">
                <a:solidFill>
                  <a:srgbClr val="04898E"/>
                </a:solidFill>
                <a:latin typeface="微软雅黑" panose="020B0503020204020204" pitchFamily="34" charset="-122"/>
                <a:ea typeface="微软雅黑" panose="020B0503020204020204" pitchFamily="34" charset="-122"/>
                <a:cs typeface="+mn-ea"/>
              </a:rPr>
              <a:t>创新是对已有事物的革新或对现有的不合理事物的扬弃，即革除过时的内容，确立新事物。</a:t>
            </a:r>
            <a:endParaRPr lang="zh-CN" altLang="en-US" sz="2000" dirty="0">
              <a:solidFill>
                <a:srgbClr val="04898E"/>
              </a:solidFill>
              <a:latin typeface="微软雅黑" panose="020B0503020204020204" pitchFamily="34" charset="-122"/>
              <a:ea typeface="微软雅黑" panose="020B0503020204020204" pitchFamily="34" charset="-122"/>
              <a:cs typeface="+mn-ea"/>
            </a:endParaRPr>
          </a:p>
        </p:txBody>
      </p:sp>
      <p:sp>
        <p:nvSpPr>
          <p:cNvPr id="25" name="矩形 24"/>
          <p:cNvSpPr/>
          <p:nvPr>
            <p:custDataLst>
              <p:tags r:id="rId6"/>
            </p:custDataLst>
          </p:nvPr>
        </p:nvSpPr>
        <p:spPr>
          <a:xfrm>
            <a:off x="4598036" y="2596515"/>
            <a:ext cx="6208394" cy="811183"/>
          </a:xfrm>
          <a:prstGeom prst="rect">
            <a:avLst/>
          </a:prstGeom>
          <a:noFill/>
        </p:spPr>
        <p:txBody>
          <a:bodyPr wrap="square" lIns="0" tIns="0" rIns="0" bIns="0" rtlCol="0" anchor="t" anchorCtr="0">
            <a:noAutofit/>
          </a:bodyPr>
          <a:p>
            <a:pPr algn="l">
              <a:lnSpc>
                <a:spcPct val="130000"/>
              </a:lnSpc>
              <a:buClrTx/>
              <a:buSzTx/>
              <a:buFontTx/>
            </a:pPr>
            <a:r>
              <a:rPr lang="zh-CN" altLang="en-US" sz="2000" b="1" dirty="0">
                <a:solidFill>
                  <a:srgbClr val="04898E"/>
                </a:solidFill>
                <a:latin typeface="微软雅黑" panose="020B0503020204020204" pitchFamily="34" charset="-122"/>
                <a:ea typeface="微软雅黑" panose="020B0503020204020204" pitchFamily="34" charset="-122"/>
                <a:cs typeface="+mn-ea"/>
                <a:sym typeface="+mn-ea"/>
              </a:rPr>
              <a:t>价值性</a:t>
            </a:r>
            <a:r>
              <a:rPr lang="zh-CN" altLang="en-US" sz="2000" dirty="0">
                <a:solidFill>
                  <a:srgbClr val="04898E"/>
                </a:solidFill>
                <a:latin typeface="微软雅黑" panose="020B0503020204020204" pitchFamily="34" charset="-122"/>
                <a:ea typeface="微软雅黑" panose="020B0503020204020204" pitchFamily="34" charset="-122"/>
                <a:cs typeface="+mn-ea"/>
                <a:sym typeface="+mn-ea"/>
              </a:rPr>
              <a:t>：</a:t>
            </a:r>
            <a:r>
              <a:rPr lang="zh-CN" altLang="en-US" sz="2000" dirty="0">
                <a:solidFill>
                  <a:srgbClr val="04898E"/>
                </a:solidFill>
                <a:latin typeface="微软雅黑" panose="020B0503020204020204" pitchFamily="34" charset="-122"/>
                <a:ea typeface="微软雅黑" panose="020B0503020204020204" pitchFamily="34" charset="-122"/>
                <a:cs typeface="+mn-ea"/>
              </a:rPr>
              <a:t>创新有明显、具体的价值，对经济社会发展具有一定的效益。</a:t>
            </a:r>
            <a:endParaRPr lang="zh-CN" altLang="en-US" sz="2000" dirty="0">
              <a:solidFill>
                <a:srgbClr val="04898E"/>
              </a:solidFill>
              <a:latin typeface="微软雅黑" panose="020B0503020204020204" pitchFamily="34" charset="-122"/>
              <a:ea typeface="微软雅黑" panose="020B0503020204020204" pitchFamily="34" charset="-122"/>
              <a:cs typeface="+mn-ea"/>
            </a:endParaRPr>
          </a:p>
        </p:txBody>
      </p:sp>
      <p:sp>
        <p:nvSpPr>
          <p:cNvPr id="27" name="矩形 26"/>
          <p:cNvSpPr/>
          <p:nvPr>
            <p:custDataLst>
              <p:tags r:id="rId7"/>
            </p:custDataLst>
          </p:nvPr>
        </p:nvSpPr>
        <p:spPr>
          <a:xfrm>
            <a:off x="4302126" y="1496695"/>
            <a:ext cx="6208394" cy="811183"/>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2000" b="1" dirty="0">
                <a:solidFill>
                  <a:srgbClr val="04898E"/>
                </a:solidFill>
                <a:latin typeface="微软雅黑" panose="020B0503020204020204" pitchFamily="34" charset="-122"/>
                <a:ea typeface="微软雅黑" panose="020B0503020204020204" pitchFamily="34" charset="-122"/>
                <a:cs typeface="+mn-ea"/>
                <a:sym typeface="+mn-ea"/>
              </a:rPr>
              <a:t>目的性</a:t>
            </a:r>
            <a:r>
              <a:rPr lang="zh-CN" altLang="en-US" sz="2000" dirty="0">
                <a:solidFill>
                  <a:srgbClr val="04898E"/>
                </a:solidFill>
                <a:latin typeface="微软雅黑" panose="020B0503020204020204" pitchFamily="34" charset="-122"/>
                <a:ea typeface="微软雅黑" panose="020B0503020204020204" pitchFamily="34" charset="-122"/>
                <a:cs typeface="+mn-ea"/>
                <a:sym typeface="+mn-ea"/>
              </a:rPr>
              <a:t>：</a:t>
            </a:r>
            <a:r>
              <a:rPr lang="zh-CN" altLang="en-US" sz="2000" dirty="0">
                <a:solidFill>
                  <a:srgbClr val="04898E"/>
                </a:solidFill>
                <a:latin typeface="微软雅黑" panose="020B0503020204020204" pitchFamily="34" charset="-122"/>
                <a:ea typeface="微软雅黑" panose="020B0503020204020204" pitchFamily="34" charset="-122"/>
                <a:cs typeface="+mn-ea"/>
              </a:rPr>
              <a:t>任何创新活动都有一定的目的，这个特性贯穿于创新过程的始终。</a:t>
            </a:r>
            <a:endParaRPr lang="zh-CN" altLang="en-US" sz="2000" dirty="0">
              <a:solidFill>
                <a:srgbClr val="04898E"/>
              </a:solidFill>
              <a:latin typeface="微软雅黑" panose="020B0503020204020204" pitchFamily="34" charset="-122"/>
              <a:ea typeface="微软雅黑" panose="020B0503020204020204" pitchFamily="34" charset="-122"/>
              <a:cs typeface="+mn-ea"/>
            </a:endParaRPr>
          </a:p>
        </p:txBody>
      </p:sp>
      <p:sp>
        <p:nvSpPr>
          <p:cNvPr id="30" name="椭圆 29"/>
          <p:cNvSpPr/>
          <p:nvPr>
            <p:custDataLst>
              <p:tags r:id="rId8"/>
            </p:custDataLst>
          </p:nvPr>
        </p:nvSpPr>
        <p:spPr>
          <a:xfrm>
            <a:off x="3694431" y="2799715"/>
            <a:ext cx="607695" cy="607695"/>
          </a:xfrm>
          <a:prstGeom prst="ellipse">
            <a:avLst/>
          </a:prstGeom>
          <a:solidFill>
            <a:srgbClr val="FBCC04"/>
          </a:solidFill>
          <a:ln>
            <a:gradFill>
              <a:gsLst>
                <a:gs pos="37000">
                  <a:srgbClr val="FFFFFF"/>
                </a:gs>
                <a:gs pos="0">
                  <a:schemeClr val="accent2">
                    <a:lumMod val="20000"/>
                    <a:lumOff val="80000"/>
                    <a:alpha val="100000"/>
                  </a:schemeClr>
                </a:gs>
                <a:gs pos="100000">
                  <a:srgbClr val="FFFFFF"/>
                </a:gs>
                <a:gs pos="71000">
                  <a:schemeClr val="accent2">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dirty="0">
                <a:solidFill>
                  <a:srgbClr val="FFFFFF"/>
                </a:solidFill>
                <a:latin typeface="+mn-ea"/>
                <a:cs typeface="+mn-ea"/>
                <a:sym typeface="+mn-ea"/>
              </a:rPr>
              <a:t>02</a:t>
            </a:r>
            <a:endParaRPr lang="en-US" altLang="zh-CN" sz="1400" b="1" dirty="0">
              <a:solidFill>
                <a:srgbClr val="FFFFFF"/>
              </a:solidFill>
              <a:latin typeface="+mn-ea"/>
              <a:cs typeface="+mn-ea"/>
              <a:sym typeface="+mn-ea"/>
            </a:endParaRPr>
          </a:p>
        </p:txBody>
      </p:sp>
      <p:sp>
        <p:nvSpPr>
          <p:cNvPr id="31" name="椭圆 30"/>
          <p:cNvSpPr/>
          <p:nvPr>
            <p:custDataLst>
              <p:tags r:id="rId9"/>
            </p:custDataLst>
          </p:nvPr>
        </p:nvSpPr>
        <p:spPr>
          <a:xfrm>
            <a:off x="3022601" y="4999355"/>
            <a:ext cx="607695" cy="607695"/>
          </a:xfrm>
          <a:prstGeom prst="ellipse">
            <a:avLst/>
          </a:prstGeom>
          <a:solidFill>
            <a:srgbClr val="FBCC04"/>
          </a:solidFill>
          <a:ln>
            <a:gradFill>
              <a:gsLst>
                <a:gs pos="37000">
                  <a:srgbClr val="FFFFFF"/>
                </a:gs>
                <a:gs pos="0">
                  <a:schemeClr val="accent2">
                    <a:lumMod val="20000"/>
                    <a:lumOff val="80000"/>
                    <a:alpha val="100000"/>
                  </a:schemeClr>
                </a:gs>
                <a:gs pos="100000">
                  <a:srgbClr val="FFFFFF"/>
                </a:gs>
                <a:gs pos="71000">
                  <a:schemeClr val="accent2">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buClrTx/>
              <a:buSzTx/>
              <a:buFontTx/>
            </a:pPr>
            <a:r>
              <a:rPr lang="en-US" altLang="zh-CN" sz="1400" b="1" dirty="0">
                <a:solidFill>
                  <a:srgbClr val="FFFFFF"/>
                </a:solidFill>
                <a:latin typeface="+mn-ea"/>
                <a:cs typeface="+mn-ea"/>
                <a:sym typeface="+mn-ea"/>
              </a:rPr>
              <a:t>04</a:t>
            </a:r>
            <a:endParaRPr lang="en-US" altLang="zh-CN" sz="1400" b="1" dirty="0">
              <a:solidFill>
                <a:srgbClr val="FFFFFF"/>
              </a:solidFill>
              <a:latin typeface="+mn-ea"/>
              <a:cs typeface="+mn-ea"/>
              <a:sym typeface="+mn-ea"/>
            </a:endParaRPr>
          </a:p>
        </p:txBody>
      </p:sp>
      <p:sp>
        <p:nvSpPr>
          <p:cNvPr id="2" name="椭圆 1"/>
          <p:cNvSpPr/>
          <p:nvPr>
            <p:custDataLst>
              <p:tags r:id="rId10"/>
            </p:custDataLst>
          </p:nvPr>
        </p:nvSpPr>
        <p:spPr>
          <a:xfrm>
            <a:off x="3022601" y="1699895"/>
            <a:ext cx="607695" cy="607695"/>
          </a:xfrm>
          <a:prstGeom prst="ellipse">
            <a:avLst/>
          </a:prstGeom>
          <a:solidFill>
            <a:srgbClr val="92D050"/>
          </a:solidFill>
          <a:ln>
            <a:gradFill>
              <a:gsLst>
                <a:gs pos="37000">
                  <a:srgbClr val="FFFFFF"/>
                </a:gs>
                <a:gs pos="0">
                  <a:schemeClr val="accent1">
                    <a:lumMod val="20000"/>
                    <a:lumOff val="80000"/>
                    <a:alpha val="100000"/>
                  </a:schemeClr>
                </a:gs>
                <a:gs pos="100000">
                  <a:srgbClr val="FFFFFF"/>
                </a:gs>
                <a:gs pos="71000">
                  <a:schemeClr val="accent1">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4" name="椭圆 3"/>
          <p:cNvSpPr/>
          <p:nvPr>
            <p:custDataLst>
              <p:tags r:id="rId11"/>
            </p:custDataLst>
          </p:nvPr>
        </p:nvSpPr>
        <p:spPr>
          <a:xfrm>
            <a:off x="3694431" y="3899535"/>
            <a:ext cx="607695" cy="607695"/>
          </a:xfrm>
          <a:prstGeom prst="ellipse">
            <a:avLst/>
          </a:prstGeom>
          <a:solidFill>
            <a:srgbClr val="92D050"/>
          </a:solidFill>
          <a:ln>
            <a:gradFill>
              <a:gsLst>
                <a:gs pos="37000">
                  <a:srgbClr val="FFFFFF"/>
                </a:gs>
                <a:gs pos="0">
                  <a:schemeClr val="accent1">
                    <a:lumMod val="20000"/>
                    <a:lumOff val="80000"/>
                    <a:alpha val="100000"/>
                  </a:schemeClr>
                </a:gs>
                <a:gs pos="100000">
                  <a:srgbClr val="FFFFFF"/>
                </a:gs>
                <a:gs pos="71000">
                  <a:schemeClr val="accent1">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BEAUTIFY_FLAG" val="#wm#"/>
  <p:tag name="KSO_WM_TEMPLATE_CATEGORY" val="custom"/>
  <p:tag name="KSO_WM_TEMPLATE_MASTER_TYPE" val="0"/>
  <p:tag name="KSO_WM_TEMPLATE_COLOR_TYPE" val="0"/>
  <p:tag name="KSO_WM_SLIDE_TYPE" val="text"/>
  <p:tag name="KSO_WM_SLIDE_SUBTYPE" val="picTxt"/>
  <p:tag name="KSO_WM_SLIDE_SIZE" val="961*499"/>
  <p:tag name="KSO_WM_SLIDE_POSITION" val="-1*0"/>
  <p:tag name="KSO_WM_SLIDE_LAYOUT" val="a_d_f"/>
  <p:tag name="KSO_WM_SLIDE_LAYOUT_CNT" val="1_1_1"/>
  <p:tag name="KSO_WM_TEMPLATE_INDEX" val="20231190"/>
  <p:tag name="KSO_WM_TEMPLATE_SUBCATEGORY" val="0"/>
  <p:tag name="KSO_WM_SLIDE_INDEX" val="1"/>
  <p:tag name="KSO_WM_TAG_VERSION" val="3.0"/>
  <p:tag name="KSO_WM_SLIDE_ID" val="custom20231190_1"/>
  <p:tag name="KSO_WM_SLIDE_ITEM_CNT" val="0"/>
</p:tagLst>
</file>

<file path=ppt/tags/tag100.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1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4393_3*q_h_f*1_3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内容，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4393_3*q_h_f*1_2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34393_3*q_h_i*1_3_3"/>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04.xml><?xml version="1.0" encoding="utf-8"?>
<p:tagLst xmlns:p="http://schemas.openxmlformats.org/presentationml/2006/main">
  <p:tag name="KSO_WM_UNIT_VALUE" val="94*8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4393_3*q_h_x*1_3_1"/>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4393_3*q_h_i*1_3_2"/>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4393_3*q_h_i*1_2_3"/>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4393_3*q_h_i*1_2_2"/>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234393_3*q_h_i*1_4_3"/>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34393_3*q_h_i*1_4_2"/>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1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34393_3*q_h_i*1_1_3"/>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4393_3*q_h_i*1_1_2"/>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2_1"/>
  <p:tag name="KSO_WM_UNIT_ID" val="diagram20234393_3*q_h_i*1_2_1"/>
  <p:tag name="KSO_WM_TEMPLATE_CATEGORY" val="diagram"/>
  <p:tag name="KSO_WM_TEMPLATE_INDEX" val="20234393"/>
  <p:tag name="KSO_WM_UNIT_LAYERLEVEL" val="1_1_1"/>
  <p:tag name="KSO_WM_TAG_VERSION" val="3.0"/>
  <p:tag name="KSO_WM_UNIT_TEXT_FILL_FORE_SCHEMECOLOR_INDEX_BRIGHTNESS" val="0.15"/>
  <p:tag name="KSO_WM_DIAGRAM_GROUP_CODE" val="q1-1"/>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3_1"/>
  <p:tag name="KSO_WM_UNIT_ID" val="diagram20234393_3*q_h_i*1_3_1"/>
  <p:tag name="KSO_WM_TEMPLATE_CATEGORY" val="diagram"/>
  <p:tag name="KSO_WM_TEMPLATE_INDEX" val="20234393"/>
  <p:tag name="KSO_WM_UNIT_LAYERLEVEL" val="1_1_1"/>
  <p:tag name="KSO_WM_TAG_VERSION" val="3.0"/>
  <p:tag name="KSO_WM_UNIT_TEXT_FILL_FORE_SCHEMECOLOR_INDEX_BRIGHTNESS" val="0.15"/>
  <p:tag name="KSO_WM_DIAGRAM_GROUP_CODE" val="q1-1"/>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14.xml><?xml version="1.0" encoding="utf-8"?>
<p:tagLst xmlns:p="http://schemas.openxmlformats.org/presentationml/2006/main">
  <p:tag name="KSO_WM_UNIT_VALUE" val="67*94"/>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4393_3*q_h_x*1_1_1"/>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4_1"/>
  <p:tag name="KSO_WM_UNIT_ID" val="diagram20234393_3*q_h_i*1_4_1"/>
  <p:tag name="KSO_WM_TEMPLATE_CATEGORY" val="diagram"/>
  <p:tag name="KSO_WM_TEMPLATE_INDEX" val="20234393"/>
  <p:tag name="KSO_WM_UNIT_LAYERLEVEL" val="1_1_1"/>
  <p:tag name="KSO_WM_TAG_VERSION" val="3.0"/>
  <p:tag name="KSO_WM_UNIT_TEXT_FILL_FORE_SCHEMECOLOR_INDEX_BRIGHTNESS" val="0.15"/>
  <p:tag name="KSO_WM_DIAGRAM_GROUP_CODE" val="q1-1"/>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16.xml><?xml version="1.0" encoding="utf-8"?>
<p:tagLst xmlns:p="http://schemas.openxmlformats.org/presentationml/2006/main">
  <p:tag name="KSO_WM_UNIT_VALUE" val="77*9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34393_3*q_h_x*1_4_1"/>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17.xml><?xml version="1.0" encoding="utf-8"?>
<p:tagLst xmlns:p="http://schemas.openxmlformats.org/presentationml/2006/main">
  <p:tag name="KSO_WM_UNIT_VALUE" val="64*9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4393_3*q_h_x*1_2_1"/>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4393_3*q_i*1_1"/>
  <p:tag name="KSO_WM_TEMPLATE_CATEGORY" val="diagram"/>
  <p:tag name="KSO_WM_TEMPLATE_INDEX" val="20234393"/>
  <p:tag name="KSO_WM_UNIT_LAYERLEVEL" val="1_1"/>
  <p:tag name="KSO_WM_TAG_VERSION" val="3.0"/>
  <p:tag name="KSO_WM_UNIT_TYPE" val="q_i"/>
  <p:tag name="KSO_WM_UNIT_INDEX" val="1_1"/>
  <p:tag name="KSO_WM_DIAGRAM_VERSION" val="3"/>
  <p:tag name="KSO_WM_DIAGRAM_COLOR_TRICK" val="1"/>
  <p:tag name="KSO_WM_DIAGRAM_COLOR_TEXT_CAN_REMOVE" val="n"/>
  <p:tag name="KSO_WM_UNIT_FILL_FORE_SCHEMECOLOR_INDEX" val="2"/>
  <p:tag name="KSO_WM_UNIT_FILL_FORE_SCHEMECOLOR_INDEX_BRIGHTNESS" val="0"/>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4393_3*q_x*1_1"/>
  <p:tag name="KSO_WM_TEMPLATE_CATEGORY" val="diagram"/>
  <p:tag name="KSO_WM_TEMPLATE_INDEX" val="20234393"/>
  <p:tag name="KSO_WM_UNIT_LAYERLEVEL" val="1_1"/>
  <p:tag name="KSO_WM_TAG_VERSION" val="3.0"/>
  <p:tag name="KSO_WM_UNIT_VALUE" val="141*141"/>
  <p:tag name="KSO_WM_UNIT_TYPE" val="q_x"/>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4393_3*q_h_f*1_1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内容，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1_1"/>
  <p:tag name="KSO_WM_UNIT_ID" val="diagram20234393_3*q_h_i*1_1_1"/>
  <p:tag name="KSO_WM_TEMPLATE_CATEGORY" val="diagram"/>
  <p:tag name="KSO_WM_TEMPLATE_INDEX" val="2023439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4_1"/>
  <p:tag name="KSO_WM_UNIT_ID" val="diagram20234393_3*q_h_f*1_4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45.37236938476565,&quot;left&quot;:56.539788818359376,&quot;top&quot;:148.7388153076172,&quot;width&quot;:850.13525055171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210.6,&quot;left&quot;:121.69404296875,&quot;top&quot;:304.075,&quot;width&quot;:673.692886165108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3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210.6,&quot;left&quot;:121.69404296875,&quot;top&quot;:304.075,&quot;width&quot;:673.692886165108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210.6,&quot;left&quot;:121.69404296875,&quot;top&quot;:304.075,&quot;width&quot;:673.692886165108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210.6,&quot;left&quot;:121.69404296875,&quot;top&quot;:304.075,&quot;width&quot;:673.692886165108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065_2*m_h_i*1_2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210.6,&quot;left&quot;:121.69404296875,&quot;top&quot;:304.075,&quot;width&quot;:673.692886165108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6"/>
  <p:tag name="KSO_WM_UNIT_TEXT_FILL_FORE_SCHEMECOLOR_INDEX" val="1"/>
  <p:tag name="KSO_WM_UNIT_TEXT_FILL_TYPE" val="1"/>
  <p:tag name="KSO_WM_DIAGRAM_USE_COLOR_VALUE" val="{&quot;color_scheme&quot;:1,&quot;color_type&quot;:1,&quot;theme_color_indexes&quot;:[5,6,5,6,5,6]}"/>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065_2*m_h_i*1_3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210.6,&quot;left&quot;:121.69404296875,&quot;top&quot;:304.075,&quot;width&quot;:673.692886165108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7"/>
  <p:tag name="KSO_WM_UNIT_TEXT_FILL_FORE_SCHEMECOLOR_INDEX" val="1"/>
  <p:tag name="KSO_WM_UNIT_TEXT_FILL_TYPE" val="1"/>
  <p:tag name="KSO_WM_DIAGRAM_USE_COLOR_VALUE" val="{&quot;color_scheme&quot;:1,&quot;color_type&quot;:1,&quot;theme_color_indexes&quot;:[5,6,5,6,5,6]}"/>
</p:tagLst>
</file>

<file path=ppt/tags/tag1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5_2*m_h_a*1_3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11"/>
  <p:tag name="KSO_WM_DIAGRAM_MAX_ITEMCNT" val="6"/>
  <p:tag name="KSO_WM_DIAGRAM_MIN_ITEMCNT" val="2"/>
  <p:tag name="KSO_WM_DIAGRAM_VIRTUALLY_FRAME" val="{&quot;height&quot;:210.6,&quot;left&quot;:121.69404296875,&quot;top&quot;:304.075,&quot;width&quot;:673.69288616510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210.6,&quot;left&quot;:121.69404296875,&quot;top&quot;:304.075,&quot;width&quot;:673.69288616510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200.95,&quot;left&quot;:84.74404296875,&quot;top&quot;:294.275,&quot;width&quot;:673.69288616510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3"/>
  <p:tag name="KSO_WM_TEMPLATE_CATEGORY" val="diagram"/>
  <p:tag name="KSO_WM_TEMPLATE_INDEX" val="20231976"/>
  <p:tag name="KSO_WM_UNIT_LAYERLEVEL" val="1_1_1"/>
  <p:tag name="KSO_WM_TAG_VERSION" val="3.0"/>
  <p:tag name="KSO_WM_DIAGRAM_GROUP_CODE" val="l1-1"/>
  <p:tag name="KSO_WM_UNIT_TYPE" val="l_h_i"/>
  <p:tag name="KSO_WM_UNIT_INDEX" val="1_1_3"/>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4"/>
  <p:tag name="KSO_WM_TEMPLATE_CATEGORY" val="diagram"/>
  <p:tag name="KSO_WM_TEMPLATE_INDEX" val="20231976"/>
  <p:tag name="KSO_WM_UNIT_LAYERLEVEL" val="1_1_1"/>
  <p:tag name="KSO_WM_TAG_VERSION" val="3.0"/>
  <p:tag name="KSO_WM_DIAGRAM_GROUP_CODE" val="l1-1"/>
  <p:tag name="KSO_WM_UNIT_TYPE" val="l_h_i"/>
  <p:tag name="KSO_WM_UNIT_INDEX" val="1_1_4"/>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1*l_h_a*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1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1*l_h_f*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具体内容，文字是您思想的重要提炼，为了最终演示发布的良好效果。"/>
  <p:tag name="KSO_WM_UNIT_TEXT_FILL_FORE_SCHEMECOLOR_INDEX" val="1"/>
  <p:tag name="KSO_WM_UNIT_TEXT_FILL_TYPE" val="1"/>
  <p:tag name="KSO_WM_DIAGRAM_USE_COLOR_VALUE" val="{&quot;color_scheme&quot;:1,&quot;color_type&quot;:1,&quot;theme_color_indexes&quot;:[5,6,5,6,5,6]}"/>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1"/>
  <p:tag name="KSO_WM_TEMPLATE_CATEGORY" val="diagram"/>
  <p:tag name="KSO_WM_TEMPLATE_INDEX" val="20231976"/>
  <p:tag name="KSO_WM_UNIT_LAYERLEVEL" val="1_1_1"/>
  <p:tag name="KSO_WM_TAG_VERSION" val="3.0"/>
  <p:tag name="KSO_WM_DIAGRAM_GROUP_CODE" val="l1-1"/>
  <p:tag name="KSO_WM_UNIT_TYPE" val="l_h_i"/>
  <p:tag name="KSO_WM_UNIT_INDEX" val="1_1_1"/>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4"/>
  <p:tag name="KSO_WM_TEMPLATE_CATEGORY" val="diagram"/>
  <p:tag name="KSO_WM_TEMPLATE_INDEX" val="20231976"/>
  <p:tag name="KSO_WM_UNIT_LAYERLEVEL" val="1_1_1"/>
  <p:tag name="KSO_WM_TAG_VERSION" val="3.0"/>
  <p:tag name="KSO_WM_DIAGRAM_GROUP_CODE" val="l1-1"/>
  <p:tag name="KSO_WM_UNIT_TYPE" val="l_h_i"/>
  <p:tag name="KSO_WM_UNIT_INDEX" val="1_2_4"/>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1*l_h_a*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1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1*l_h_f*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内容，文字是您思想的提炼，为了最终演示发布的良好效果。"/>
  <p:tag name="KSO_WM_UNIT_TEXT_FILL_FORE_SCHEMECOLOR_INDEX" val="1"/>
  <p:tag name="KSO_WM_UNIT_TEXT_FILL_TYPE" val="1"/>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3"/>
  <p:tag name="KSO_WM_TEMPLATE_CATEGORY" val="diagram"/>
  <p:tag name="KSO_WM_TEMPLATE_INDEX" val="20231976"/>
  <p:tag name="KSO_WM_UNIT_LAYERLEVEL" val="1_1_1"/>
  <p:tag name="KSO_WM_TAG_VERSION" val="3.0"/>
  <p:tag name="KSO_WM_DIAGRAM_GROUP_CODE" val="l1-1"/>
  <p:tag name="KSO_WM_UNIT_TYPE" val="l_h_i"/>
  <p:tag name="KSO_WM_UNIT_INDEX" val="1_3_3"/>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4"/>
  <p:tag name="KSO_WM_TEMPLATE_CATEGORY" val="diagram"/>
  <p:tag name="KSO_WM_TEMPLATE_INDEX" val="20231976"/>
  <p:tag name="KSO_WM_UNIT_LAYERLEVEL" val="1_1_1"/>
  <p:tag name="KSO_WM_TAG_VERSION" val="3.0"/>
  <p:tag name="KSO_WM_DIAGRAM_GROUP_CODE" val="l1-1"/>
  <p:tag name="KSO_WM_UNIT_TYPE" val="l_h_i"/>
  <p:tag name="KSO_WM_UNIT_INDEX" val="1_3_4"/>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1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1*l_h_a*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1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1*l_h_f*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具体内容，文字是您思想的重要提炼，为了最终演示发布的良好效果。"/>
  <p:tag name="KSO_WM_UNIT_TEXT_FILL_FORE_SCHEMECOLOR_INDEX" val="1"/>
  <p:tag name="KSO_WM_UNIT_TEXT_FILL_TYPE" val="1"/>
  <p:tag name="KSO_WM_DIAGRAM_USE_COLOR_VALUE" val="{&quot;color_scheme&quot;:1,&quot;color_type&quot;:1,&quot;theme_color_indexes&quot;:[5,6,5,6,5,6]}"/>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1"/>
  <p:tag name="KSO_WM_TEMPLATE_CATEGORY" val="diagram"/>
  <p:tag name="KSO_WM_TEMPLATE_INDEX" val="20231976"/>
  <p:tag name="KSO_WM_UNIT_LAYERLEVEL" val="1_1_1"/>
  <p:tag name="KSO_WM_TAG_VERSION" val="3.0"/>
  <p:tag name="KSO_WM_DIAGRAM_GROUP_CODE" val="l1-1"/>
  <p:tag name="KSO_WM_UNIT_TYPE" val="l_h_i"/>
  <p:tag name="KSO_WM_UNIT_INDEX" val="1_3_1"/>
  <p:tag name="KSO_WM_DIAGRAM_MAX_ITEMCNT" val="6"/>
  <p:tag name="KSO_WM_DIAGRAM_MIN_ITEMCNT" val="3"/>
  <p:tag name="KSO_WM_DIAGRAM_VIRTUALLY_FRAME" val="{&quot;height&quot;:371.3500454735944,&quot;left&quot;:52.775,&quot;top&quot;:126.82499389648437,&quot;width&quot;:840.775000000000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39_2*l_h_d*1_1_1"/>
  <p:tag name="KSO_WM_TEMPLATE_CATEGORY" val="diagram"/>
  <p:tag name="KSO_WM_TEMPLATE_INDEX" val="20233239"/>
  <p:tag name="KSO_WM_UNIT_LAYERLEVEL" val="1_1_1"/>
  <p:tag name="KSO_WM_TAG_VERSION" val="3.0"/>
  <p:tag name="KSO_WM_UNIT_VALUE" val="510*51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36.1,&quot;left&quot;:54.100006103515625,&quot;top&quot;:159.8,&quot;width&quot;:851.799987792968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39_2*l_h_d*1_2_1"/>
  <p:tag name="KSO_WM_TEMPLATE_CATEGORY" val="diagram"/>
  <p:tag name="KSO_WM_TEMPLATE_INDEX" val="20233239"/>
  <p:tag name="KSO_WM_UNIT_LAYERLEVEL" val="1_1_1"/>
  <p:tag name="KSO_WM_TAG_VERSION" val="3.0"/>
  <p:tag name="KSO_WM_UNIT_VALUE" val="510*51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36.1,&quot;left&quot;:54.100006103515625,&quot;top&quot;:159.8,&quot;width&quot;:851.799987792968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39_2*l_h_d*1_3_1"/>
  <p:tag name="KSO_WM_TEMPLATE_CATEGORY" val="diagram"/>
  <p:tag name="KSO_WM_TEMPLATE_INDEX" val="20233239"/>
  <p:tag name="KSO_WM_UNIT_LAYERLEVEL" val="1_1_1"/>
  <p:tag name="KSO_WM_TAG_VERSION" val="3.0"/>
  <p:tag name="KSO_WM_UNIT_VALUE" val="510*51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36.1,&quot;left&quot;:54.100006103515625,&quot;top&quot;:159.8,&quot;width&quot;:851.799987792968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50.xml><?xml version="1.0" encoding="utf-8"?>
<p:tagLst xmlns:p="http://schemas.openxmlformats.org/presentationml/2006/main">
  <p:tag name="KSO_WM_DIAGRAM_VIRTUALLY_FRAME" val="{&quot;height&quot;:336.1,&quot;left&quot;:54.100006103515625,&quot;top&quot;:159.8,&quot;width&quot;:851.7999877929688}"/>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39_2*l_h_i*1_1_1"/>
  <p:tag name="KSO_WM_TEMPLATE_CATEGORY" val="diagram"/>
  <p:tag name="KSO_WM_TEMPLATE_INDEX" val="20233239"/>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36.1,&quot;left&quot;:54.100006103515625,&quot;top&quot;:159.8,&quot;width&quot;:851.7999877929688}"/>
  <p:tag name="KSO_WM_DIAGRAM_COLOR_MATCH_VALUE" val="{&quot;shape&quot;:{&quot;fill&quot;:{&quot;type&quot;:0},&quot;glow&quot;:{&quot;colorType&quot;:0},&quot;line&quot;:{&quot;solidLine&quot;:{&quot;brightness&quot;:0,&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39_2*l_h_i*1_2_1"/>
  <p:tag name="KSO_WM_TEMPLATE_CATEGORY" val="diagram"/>
  <p:tag name="KSO_WM_TEMPLATE_INDEX" val="20233239"/>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36.1,&quot;left&quot;:54.100006103515625,&quot;top&quot;:159.8,&quot;width&quot;:851.7999877929688}"/>
  <p:tag name="KSO_WM_DIAGRAM_COLOR_MATCH_VALUE" val="{&quot;shape&quot;:{&quot;fill&quot;:{&quot;gradient&quot;:[{&quot;brightness&quot;:0,&quot;colorType&quot;:1,&quot;foreColorIndex&quot;:5,&quot;pos&quot;:0.20000000298023224,&quot;transparency&quot;:0},{&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39_2*l_h_i*1_3_1"/>
  <p:tag name="KSO_WM_TEMPLATE_CATEGORY" val="diagram"/>
  <p:tag name="KSO_WM_TEMPLATE_INDEX" val="20233239"/>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36.1,&quot;left&quot;:54.100006103515625,&quot;top&quot;:159.8,&quot;width&quot;:851.7999877929688}"/>
  <p:tag name="KSO_WM_DIAGRAM_COLOR_MATCH_VALUE" val="{&quot;shape&quot;:{&quot;fill&quot;:{&quot;type&quot;:0},&quot;glow&quot;:{&quot;colorType&quot;:0},&quot;line&quot;:{&quot;solidLine&quot;:{&quot;brightness&quot;:0,&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54.xml><?xml version="1.0" encoding="utf-8"?>
<p:tagLst xmlns:p="http://schemas.openxmlformats.org/presentationml/2006/main">
  <p:tag name="KSO_WM_DIAGRAM_VIRTUALLY_FRAME" val="{&quot;height&quot;:336.1,&quot;left&quot;:54.100006103515625,&quot;top&quot;:159.8,&quot;width&quot;:851.7999877929688}"/>
</p:tagLst>
</file>

<file path=ppt/tags/tag1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239_2*l_h_f*1_1_1"/>
  <p:tag name="KSO_WM_TEMPLATE_CATEGORY" val="diagram"/>
  <p:tag name="KSO_WM_TEMPLATE_INDEX" val="20233239"/>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6.1,&quot;left&quot;:54.100006103515625,&quot;top&quot;:159.8,&quot;width&quot;:851.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具体内容，请尽量言简意赅的阐述观点。根据需要可酌情增减文本文字，以便观者准确理解您传达的思想。"/>
  <p:tag name="KSO_WM_UNIT_TEXT_FILL_FORE_SCHEMECOLOR_INDEX" val="1"/>
  <p:tag name="KSO_WM_UNIT_TEXT_FILL_TYPE" val="1"/>
  <p:tag name="KSO_WM_DIAGRAM_USE_COLOR_VALUE" val="{&quot;color_scheme&quot;:1,&quot;color_type&quot;:1,&quot;theme_color_indexes&quot;:[5,6,5,6,5,6]}"/>
</p:tagLst>
</file>

<file path=ppt/tags/tag1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239_2*l_h_f*1_1_1"/>
  <p:tag name="KSO_WM_TEMPLATE_CATEGORY" val="diagram"/>
  <p:tag name="KSO_WM_TEMPLATE_INDEX" val="20233239"/>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5.3,&quot;left&quot;:54.100006103515625,&quot;top&quot;:160.6,&quot;width&quot;:851.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添加文本具体内容，请尽量言简意赅的阐述观点。根据需要可酌情增减文本文字，以便观者准确理解您传达的思想。"/>
  <p:tag name="KSO_WM_UNIT_TEXT_FILL_FORE_SCHEMECOLOR_INDEX" val="1"/>
  <p:tag name="KSO_WM_UNIT_TEXT_FILL_TYPE" val="1"/>
  <p:tag name="KSO_WM_DIAGRAM_USE_COLOR_VALUE" val="{&quot;color_scheme&quot;:1,&quot;color_type&quot;:1,&quot;theme_color_indexes&quot;:[5,6,5,6,5,6]}"/>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239_2*l_h_f*1_1_1"/>
  <p:tag name="KSO_WM_TEMPLATE_CATEGORY" val="diagram"/>
  <p:tag name="KSO_WM_TEMPLATE_INDEX" val="20233239"/>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5.3,&quot;left&quot;:54.100006103515625,&quot;top&quot;:160.6,&quot;width&quot;:851.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添加文本具体内容，请尽量言简意赅的阐述观点。根据需要可酌情增减文本文字，以便观者准确理解您传达的思想。"/>
  <p:tag name="KSO_WM_UNIT_TEXT_FILL_FORE_SCHEMECOLOR_INDEX" val="1"/>
  <p:tag name="KSO_WM_UNIT_TEXT_FILL_TYPE" val="1"/>
  <p:tag name="KSO_WM_DIAGRAM_USE_COLOR_VALUE" val="{&quot;color_scheme&quot;:1,&quot;color_type&quot;:1,&quot;theme_color_indexes&quot;:[5,6,5,6,5,6]}"/>
</p:tagLst>
</file>

<file path=ppt/tags/tag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07_1*l_h_f*1_1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4407_1*l_h_f*1_4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07_1*l_h_f*1_3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7_1*l_h_f*1_2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407_1*l_h_i*1_4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407_1*l_h_i*1_3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4000000059604645,&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407_1*l_h_i*1_2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6000000238418579,&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407_1*l_h_i*1_1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800000011920929,&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407_1*l_h_i*1_1_3"/>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407_1*l_h_i*1_4_3"/>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4407_1*l_i*1_1"/>
  <p:tag name="KSO_WM_TEMPLATE_CATEGORY" val="diagram"/>
  <p:tag name="KSO_WM_TEMPLATE_INDEX" val="20234407"/>
  <p:tag name="KSO_WM_UNIT_LAYERLEVEL" val="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13"/>
  <p:tag name="KSO_WM_UNIT_FILL_FORE_SCHEMECOLOR_INDEX_BRIGHTNESS" val="0.75"/>
  <p:tag name="KSO_WM_DIAGRAM_USE_COLOR_VALUE" val="{&quot;color_scheme&quot;:1,&quot;color_type&quot;:1,&quot;theme_color_indexes&quot;:[5,6,5,6,5,6]}"/>
</p:tagLst>
</file>

<file path=ppt/tags/tag1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07_1*l_h_f*1_1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4407_1*l_h_f*1_4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07_1*l_h_f*1_3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7_1*l_h_f*1_2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407_1*l_h_i*1_4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407_1*l_h_i*1_3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4000000059604645,&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407_1*l_h_i*1_2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6000000238418579,&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407_1*l_h_i*1_1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800000011920929,&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407_1*l_h_i*1_1_3"/>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407_1*l_h_i*1_4_3"/>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4407_1*l_i*1_1"/>
  <p:tag name="KSO_WM_TEMPLATE_CATEGORY" val="diagram"/>
  <p:tag name="KSO_WM_TEMPLATE_INDEX" val="20234407"/>
  <p:tag name="KSO_WM_UNIT_LAYERLEVEL" val="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260.1223571777344,&quot;left&quot;:54.62044067382813,&quot;top&quot;:157.0638214111328,&quot;width&quot;:850.6591186523438}"/>
  <p:tag name="KSO_WM_DIAGRAM_COLOR_MATCH_VALUE" val="{&quot;shape&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13"/>
  <p:tag name="KSO_WM_UNIT_FILL_FORE_SCHEMECOLOR_INDEX_BRIGHTNESS" val="0.75"/>
  <p:tag name="KSO_WM_DIAGRAM_USE_COLOR_VALUE" val="{&quot;color_scheme&quot;:1,&quot;color_type&quot;:1,&quot;theme_color_indexes&quot;:[5,6,5,6,5,6]}"/>
</p:tagLst>
</file>

<file path=ppt/tags/tag1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80.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40492849_1*m_h_i*1_1_4"/>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40492849_1*m_h_i*1_2_1"/>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40492849_1*m_h_i*1_1_1"/>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0492849_1*m_h_i*1_3_2"/>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solid&quot;:{&quot;brightness&quot;:0,&quot;colorType&quot;:2,&quot;rgb&quot;:&quot;#d9d9d9&quot;,&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0492849_1*m_h_i*1_2_2"/>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solid&quot;:{&quot;brightness&quot;:0,&quot;colorType&quot;:2,&quot;rgb&quot;:&quot;#d9d9d9&quot;,&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40492849_1*m_h_i*1_1_2"/>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solid&quot;:{&quot;brightness&quot;:0,&quot;colorType&quot;:2,&quot;rgb&quot;:&quot;#d9d9d9&quot;,&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40492849_1*m_h_a*1_1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DIAGRAM_USE_COLOR_VALUE" val="{&quot;color_scheme&quot;:1,&quot;color_type&quot;:1,&quot;theme_color_indexes&quot;:[5,6,5,6,5,6]}"/>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40492849_1*m_h_i*1_1_3"/>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9.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40492849_1*m_h_x*1_1_1"/>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40492849_1*m_h_i*1_2_3"/>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1.xml><?xml version="1.0" encoding="utf-8"?>
<p:tagLst xmlns:p="http://schemas.openxmlformats.org/presentationml/2006/main">
  <p:tag name="KSO_WM_UNIT_VALUE" val="122*122"/>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40492849_1*m_h_x*1_2_1"/>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40492849_1*m_h_i*1_3_3"/>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3.xml><?xml version="1.0" encoding="utf-8"?>
<p:tagLst xmlns:p="http://schemas.openxmlformats.org/presentationml/2006/main">
  <p:tag name="KSO_WM_UNIT_VALUE" val="122*122"/>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40492849_1*m_h_x*1_3_1"/>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40492849_1*m_h_a*1_2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DIAGRAM_USE_COLOR_VALUE" val="{&quot;color_scheme&quot;:1,&quot;color_type&quot;:1,&quot;theme_color_indexes&quot;:[5,6,5,6,5,6]}"/>
</p:tagLst>
</file>

<file path=ppt/tags/tag1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40492849_1*m_h_a*1_3_1"/>
  <p:tag name="KSO_WM_TEMPLATE_CATEGORY" val="diagram"/>
  <p:tag name="KSO_WM_TEMPLATE_INDEX" val="40492849"/>
  <p:tag name="KSO_WM_UNIT_LAYERLEVEL" val="1_1_1"/>
  <p:tag name="KSO_WM_TAG_VERSION" val="3.0"/>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DIAGRAM_USE_COLOR_VALUE" val="{&quot;color_scheme&quot;:1,&quot;color_type&quot;:1,&quot;theme_color_indexes&quot;:[5,6,5,6,5,6]}"/>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40492849_1*m_h_i*1_3_1"/>
  <p:tag name="KSO_WM_TEMPLATE_CATEGORY" val="diagram"/>
  <p:tag name="KSO_WM_TEMPLATE_INDEX" val="4049284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76.62503937007875,&quot;left&quot;:15.3,&quot;top&quot;:139.55,&quot;width&quot;:932.6000000000004}"/>
  <p:tag name="KSO_WM_DIAGRAM_COLOR_MATCH_VALUE" val="{&quot;shape&quot;:{&quot;fill&quot;:{&quot;gradient&quot;:[{&quot;brightness&quot;:0,&quot;colorType&quot;:2,&quot;pos&quot;:1,&quot;rgb&quot;:&quot;#f2f2f2&quot;,&quot;transparency&quot;:0},{&quot;brightness&quot;:0,&quot;colorType&quot;:2,&quot;pos&quot;:0,&quot;rgb&quot;:&quot;#d9d9d9&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7.xml><?xml version="1.0" encoding="utf-8"?>
<p:tagLst xmlns:p="http://schemas.openxmlformats.org/presentationml/2006/main">
  <p:tag name="KSO_WM_UNIT_PIC_EFFECT" val="1"/>
</p:tagLst>
</file>

<file path=ppt/tags/tag1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07_1*i*1"/>
  <p:tag name="KSO_WM_TEMPLATE_CATEGORY" val="custom"/>
  <p:tag name="KSO_WM_TEMPLATE_INDEX" val="20238507"/>
  <p:tag name="KSO_WM_UNIT_LAYERLEVEL" val="1"/>
  <p:tag name="KSO_WM_TAG_VERSION" val="3.0"/>
  <p:tag name="KSO_WM_UNIT_PIC_EFFECT" val="1"/>
</p:tagLst>
</file>

<file path=ppt/tags/tag1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07_1*i*2"/>
  <p:tag name="KSO_WM_TEMPLATE_CATEGORY" val="custom"/>
  <p:tag name="KSO_WM_TEMPLATE_INDEX" val="20238507"/>
  <p:tag name="KSO_WM_UNIT_LAYERLEVEL" val="1"/>
  <p:tag name="KSO_WM_TAG_VERSION" val="3.0"/>
  <p:tag name="KSO_WM_UNIT_PIC_EFFECT"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00.xml><?xml version="1.0" encoding="utf-8"?>
<p:tagLst xmlns:p="http://schemas.openxmlformats.org/presentationml/2006/main">
  <p:tag name="KSO_WM_BEAUTIFY_FLAG" val="#wm#"/>
  <p:tag name="KSO_WM_UNIT_VALUE" val="1550*1769"/>
  <p:tag name="KSO_WM_UNIT_HIGHLIGHT" val="0"/>
  <p:tag name="KSO_WM_UNIT_COMPATIBLE" val="0"/>
  <p:tag name="KSO_WM_UNIT_DIAGRAM_ISNUMVISUAL" val="0"/>
  <p:tag name="KSO_WM_UNIT_DIAGRAM_ISREFERUNIT" val="0"/>
  <p:tag name="KSO_WM_UNIT_TYPE" val="d"/>
  <p:tag name="KSO_WM_UNIT_INDEX" val="1"/>
  <p:tag name="KSO_WM_UNIT_ID" val="custom20238507_1*d*1"/>
  <p:tag name="KSO_WM_TEMPLATE_CATEGORY" val="custom"/>
  <p:tag name="KSO_WM_TEMPLATE_INDEX" val="20238507"/>
  <p:tag name="KSO_WM_UNIT_LAYERLEVEL" val="1"/>
  <p:tag name="KSO_WM_TAG_VERSION" val="3.0"/>
  <p:tag name="KSO_WM_UNIT_PIC_EFFECT" val="1"/>
</p:tagLst>
</file>

<file path=ppt/tags/tag2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07_1*i*3"/>
  <p:tag name="KSO_WM_TEMPLATE_CATEGORY" val="custom"/>
  <p:tag name="KSO_WM_TEMPLATE_INDEX" val="20238507"/>
  <p:tag name="KSO_WM_UNIT_LAYERLEVEL" val="1"/>
  <p:tag name="KSO_WM_TAG_VERSION" val="3.0"/>
  <p:tag name="KSO_WM_UNIT_PIC_EFFECT" val="1"/>
</p:tagLst>
</file>

<file path=ppt/tags/tag202.xml><?xml version="1.0" encoding="utf-8"?>
<p:tagLst xmlns:p="http://schemas.openxmlformats.org/presentationml/2006/main">
  <p:tag name="KSO_WM_UNIT_PIC_EFFECT" val="1"/>
</p:tagLst>
</file>

<file path=ppt/tags/tag2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07_1*i*1"/>
  <p:tag name="KSO_WM_TEMPLATE_CATEGORY" val="custom"/>
  <p:tag name="KSO_WM_TEMPLATE_INDEX" val="20238507"/>
  <p:tag name="KSO_WM_UNIT_LAYERLEVEL" val="1"/>
  <p:tag name="KSO_WM_TAG_VERSION" val="3.0"/>
  <p:tag name="KSO_WM_UNIT_PIC_EFFECT" val="1"/>
</p:tagLst>
</file>

<file path=ppt/tags/tag20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07_1*i*2"/>
  <p:tag name="KSO_WM_TEMPLATE_CATEGORY" val="custom"/>
  <p:tag name="KSO_WM_TEMPLATE_INDEX" val="20238507"/>
  <p:tag name="KSO_WM_UNIT_LAYERLEVEL" val="1"/>
  <p:tag name="KSO_WM_TAG_VERSION" val="3.0"/>
  <p:tag name="KSO_WM_UNIT_PIC_EFFECT" val="1"/>
</p:tagLst>
</file>

<file path=ppt/tags/tag205.xml><?xml version="1.0" encoding="utf-8"?>
<p:tagLst xmlns:p="http://schemas.openxmlformats.org/presentationml/2006/main">
  <p:tag name="KSO_WM_BEAUTIFY_FLAG" val="#wm#"/>
  <p:tag name="KSO_WM_UNIT_VALUE" val="1550*1769"/>
  <p:tag name="KSO_WM_UNIT_HIGHLIGHT" val="0"/>
  <p:tag name="KSO_WM_UNIT_COMPATIBLE" val="0"/>
  <p:tag name="KSO_WM_UNIT_DIAGRAM_ISNUMVISUAL" val="0"/>
  <p:tag name="KSO_WM_UNIT_DIAGRAM_ISREFERUNIT" val="0"/>
  <p:tag name="KSO_WM_UNIT_TYPE" val="d"/>
  <p:tag name="KSO_WM_UNIT_INDEX" val="1"/>
  <p:tag name="KSO_WM_UNIT_ID" val="custom20238507_1*d*1"/>
  <p:tag name="KSO_WM_TEMPLATE_CATEGORY" val="custom"/>
  <p:tag name="KSO_WM_TEMPLATE_INDEX" val="20238507"/>
  <p:tag name="KSO_WM_UNIT_LAYERLEVEL" val="1"/>
  <p:tag name="KSO_WM_TAG_VERSION" val="3.0"/>
  <p:tag name="KSO_WM_UNIT_PIC_EFFECT" val="1"/>
</p:tagLst>
</file>

<file path=ppt/tags/tag2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07_1*i*3"/>
  <p:tag name="KSO_WM_TEMPLATE_CATEGORY" val="custom"/>
  <p:tag name="KSO_WM_TEMPLATE_INDEX" val="20238507"/>
  <p:tag name="KSO_WM_UNIT_LAYERLEVEL" val="1"/>
  <p:tag name="KSO_WM_TAG_VERSION" val="3.0"/>
  <p:tag name="KSO_WM_UNIT_PIC_EFFECT" val="1"/>
</p:tagLst>
</file>

<file path=ppt/tags/tag207.xml><?xml version="1.0" encoding="utf-8"?>
<p:tagLst xmlns:p="http://schemas.openxmlformats.org/presentationml/2006/main">
  <p:tag name="KSO_WM_UNIT_PIC_EFFECT" val="1"/>
</p:tagLst>
</file>

<file path=ppt/tags/tag2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07_1*i*1"/>
  <p:tag name="KSO_WM_TEMPLATE_CATEGORY" val="custom"/>
  <p:tag name="KSO_WM_TEMPLATE_INDEX" val="20238507"/>
  <p:tag name="KSO_WM_UNIT_LAYERLEVEL" val="1"/>
  <p:tag name="KSO_WM_TAG_VERSION" val="3.0"/>
  <p:tag name="KSO_WM_UNIT_PIC_EFFECT" val="1"/>
</p:tagLst>
</file>

<file path=ppt/tags/tag20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07_1*i*2"/>
  <p:tag name="KSO_WM_TEMPLATE_CATEGORY" val="custom"/>
  <p:tag name="KSO_WM_TEMPLATE_INDEX" val="20238507"/>
  <p:tag name="KSO_WM_UNIT_LAYERLEVEL" val="1"/>
  <p:tag name="KSO_WM_TAG_VERSION" val="3.0"/>
  <p:tag name="KSO_WM_UNIT_PIC_EFFECT" val="1"/>
</p:tagLst>
</file>

<file path=ppt/tags/tag21.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10.xml><?xml version="1.0" encoding="utf-8"?>
<p:tagLst xmlns:p="http://schemas.openxmlformats.org/presentationml/2006/main">
  <p:tag name="KSO_WM_BEAUTIFY_FLAG" val="#wm#"/>
  <p:tag name="KSO_WM_UNIT_VALUE" val="1550*1769"/>
  <p:tag name="KSO_WM_UNIT_HIGHLIGHT" val="0"/>
  <p:tag name="KSO_WM_UNIT_COMPATIBLE" val="0"/>
  <p:tag name="KSO_WM_UNIT_DIAGRAM_ISNUMVISUAL" val="0"/>
  <p:tag name="KSO_WM_UNIT_DIAGRAM_ISREFERUNIT" val="0"/>
  <p:tag name="KSO_WM_UNIT_TYPE" val="d"/>
  <p:tag name="KSO_WM_UNIT_INDEX" val="1"/>
  <p:tag name="KSO_WM_UNIT_ID" val="custom20238507_1*d*1"/>
  <p:tag name="KSO_WM_TEMPLATE_CATEGORY" val="custom"/>
  <p:tag name="KSO_WM_TEMPLATE_INDEX" val="20238507"/>
  <p:tag name="KSO_WM_UNIT_LAYERLEVEL" val="1"/>
  <p:tag name="KSO_WM_TAG_VERSION" val="3.0"/>
  <p:tag name="KSO_WM_UNIT_PIC_EFFECT" val="1"/>
</p:tagLst>
</file>

<file path=ppt/tags/tag2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07_1*i*3"/>
  <p:tag name="KSO_WM_TEMPLATE_CATEGORY" val="custom"/>
  <p:tag name="KSO_WM_TEMPLATE_INDEX" val="20238507"/>
  <p:tag name="KSO_WM_UNIT_LAYERLEVEL" val="1"/>
  <p:tag name="KSO_WM_TAG_VERSION" val="3.0"/>
  <p:tag name="KSO_WM_UNIT_PIC_EFFECT" val="1"/>
</p:tagLst>
</file>

<file path=ppt/tags/tag212.xml><?xml version="1.0" encoding="utf-8"?>
<p:tagLst xmlns:p="http://schemas.openxmlformats.org/presentationml/2006/main">
  <p:tag name="KSO_WM_UNIT_PIC_EFFECT" val="1"/>
</p:tagLst>
</file>

<file path=ppt/tags/tag2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507_1*i*1"/>
  <p:tag name="KSO_WM_TEMPLATE_CATEGORY" val="custom"/>
  <p:tag name="KSO_WM_TEMPLATE_INDEX" val="20238507"/>
  <p:tag name="KSO_WM_UNIT_LAYERLEVEL" val="1"/>
  <p:tag name="KSO_WM_TAG_VERSION" val="3.0"/>
  <p:tag name="KSO_WM_UNIT_PIC_EFFECT" val="1"/>
</p:tagLst>
</file>

<file path=ppt/tags/tag2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507_1*i*2"/>
  <p:tag name="KSO_WM_TEMPLATE_CATEGORY" val="custom"/>
  <p:tag name="KSO_WM_TEMPLATE_INDEX" val="20238507"/>
  <p:tag name="KSO_WM_UNIT_LAYERLEVEL" val="1"/>
  <p:tag name="KSO_WM_TAG_VERSION" val="3.0"/>
  <p:tag name="KSO_WM_UNIT_PIC_EFFECT" val="1"/>
</p:tagLst>
</file>

<file path=ppt/tags/tag215.xml><?xml version="1.0" encoding="utf-8"?>
<p:tagLst xmlns:p="http://schemas.openxmlformats.org/presentationml/2006/main">
  <p:tag name="KSO_WM_BEAUTIFY_FLAG" val="#wm#"/>
  <p:tag name="KSO_WM_UNIT_VALUE" val="1550*1769"/>
  <p:tag name="KSO_WM_UNIT_HIGHLIGHT" val="0"/>
  <p:tag name="KSO_WM_UNIT_COMPATIBLE" val="0"/>
  <p:tag name="KSO_WM_UNIT_DIAGRAM_ISNUMVISUAL" val="0"/>
  <p:tag name="KSO_WM_UNIT_DIAGRAM_ISREFERUNIT" val="0"/>
  <p:tag name="KSO_WM_UNIT_TYPE" val="d"/>
  <p:tag name="KSO_WM_UNIT_INDEX" val="1"/>
  <p:tag name="KSO_WM_UNIT_ID" val="custom20238507_1*d*1"/>
  <p:tag name="KSO_WM_TEMPLATE_CATEGORY" val="custom"/>
  <p:tag name="KSO_WM_TEMPLATE_INDEX" val="20238507"/>
  <p:tag name="KSO_WM_UNIT_LAYERLEVEL" val="1"/>
  <p:tag name="KSO_WM_TAG_VERSION" val="3.0"/>
  <p:tag name="KSO_WM_UNIT_PIC_EFFECT" val="1"/>
</p:tagLst>
</file>

<file path=ppt/tags/tag2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507_1*i*3"/>
  <p:tag name="KSO_WM_TEMPLATE_CATEGORY" val="custom"/>
  <p:tag name="KSO_WM_TEMPLATE_INDEX" val="20238507"/>
  <p:tag name="KSO_WM_UNIT_LAYERLEVEL" val="1"/>
  <p:tag name="KSO_WM_TAG_VERSION" val="3.0"/>
  <p:tag name="KSO_WM_UNIT_PIC_EFFECT" val="1"/>
</p:tagLst>
</file>

<file path=ppt/tags/tag217.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218.xml><?xml version="1.0" encoding="utf-8"?>
<p:tagLst xmlns:p="http://schemas.openxmlformats.org/presentationml/2006/main">
  <p:tag name="KSO_WM_UNIT_PIC_EFFECT"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079_1*i*1"/>
  <p:tag name="KSO_WM_TEMPLATE_CATEGORY" val="custom"/>
  <p:tag name="KSO_WM_TEMPLATE_INDEX" val="20235079"/>
  <p:tag name="KSO_WM_UNIT_LAYERLEVEL" val="1"/>
  <p:tag name="KSO_WM_TAG_VERSION" val="3.0"/>
  <p:tag name="KSO_WM_BEAUTIFY_FLAG" val="#wm#"/>
  <p:tag name="KSO_WM_UNIT_PIC_EFFECT" val="1"/>
</p:tagLst>
</file>

<file path=ppt/tags/tag22.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20.xml><?xml version="1.0" encoding="utf-8"?>
<p:tagLst xmlns:p="http://schemas.openxmlformats.org/presentationml/2006/main">
  <p:tag name="KSO_WM_UNIT_VALUE" val="1830*2364"/>
  <p:tag name="KSO_WM_UNIT_HIGHLIGHT" val="0"/>
  <p:tag name="KSO_WM_UNIT_COMPATIBLE" val="0"/>
  <p:tag name="KSO_WM_UNIT_DIAGRAM_ISNUMVISUAL" val="0"/>
  <p:tag name="KSO_WM_UNIT_DIAGRAM_ISREFERUNIT" val="0"/>
  <p:tag name="KSO_WM_UNIT_TYPE" val="d"/>
  <p:tag name="KSO_WM_UNIT_INDEX" val="1"/>
  <p:tag name="KSO_WM_UNIT_ID" val="custom20235079_1*d*1"/>
  <p:tag name="KSO_WM_TEMPLATE_CATEGORY" val="custom"/>
  <p:tag name="KSO_WM_TEMPLATE_INDEX" val="20235079"/>
  <p:tag name="KSO_WM_UNIT_LAYERLEVEL" val="1"/>
  <p:tag name="KSO_WM_TAG_VERSION" val="3.0"/>
  <p:tag name="KSO_WM_BEAUTIFY_FLAG" val="#wm#"/>
  <p:tag name="KSO_WM_UNIT_PIC_EFFECT" val="1"/>
</p:tagLst>
</file>

<file path=ppt/tags/tag221.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222.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223.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224.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225.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226.xml><?xml version="1.0" encoding="utf-8"?>
<p:tagLst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 name="KSO_WPP_MARK_KEY" val="d34de0aa-c262-4539-898e-27aaf23aecb4"/>
  <p:tag name="resource_record_key" val="{&quot;10&quot;:[50049052,21548418,20255413,50016515,21577506,50049035,50045517,21553496,50048990,50049143,50027491],&quot;65&quot;:[20235219],&quot;70&quot;:[3321975,3315855,3314179,3318865,3403040,3327915,3403296,3322221,3330518,3322019,3312419,3322421,3327990,3325739,3318475,3314131,3321502,3322375,3325363,3426754]}"/>
</p:tagLst>
</file>

<file path=ppt/tags/tag23.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4.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5.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6.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7.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8.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29.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40.8113385826772,&quot;left&quot;:488.19023622047246,&quot;top&quot;:125.9371653543307,&quot;width&quot;:316.3811811023622}"/>
</p:tagLst>
</file>

<file path=ppt/tags/tag31.xml><?xml version="1.0" encoding="utf-8"?>
<p:tagLst xmlns:p="http://schemas.openxmlformats.org/presentationml/2006/main">
  <p:tag name="KSO_WM_UNIT_VALUE" val="1040*232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5_1*d*1"/>
  <p:tag name="KSO_WM_TEMPLATE_CATEGORY" val="custom"/>
  <p:tag name="KSO_WM_TEMPLATE_INDEX" val="20233595"/>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13"/>
  <p:tag name="KSO_WM_UNIT_LINE_FILL_TYPE" val="2"/>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595_1*i*1"/>
  <p:tag name="KSO_WM_TEMPLATE_CATEGORY" val="custom"/>
  <p:tag name="KSO_WM_TEMPLATE_INDEX" val="20233595"/>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DIAGRAM_VIRTUALLY_FRAME" val="{&quot;height&quot;:117.56691272965881,&quot;left&quot;:47.92503937007874,&quot;top&quot;:393.1389927821521,&quot;width&quot;:864.333464566929}"/>
  <p:tag name="KSO_WM_DIAGRAM_VERSION" val="3"/>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76_1*l_h_f*1_1_1"/>
  <p:tag name="KSO_WM_TEMPLATE_CATEGORY" val="diagram"/>
  <p:tag name="KSO_WM_TEMPLATE_INDEX" val="20235676"/>
  <p:tag name="KSO_WM_UNIT_LAYERLEVEL" val="1_1_1"/>
  <p:tag name="KSO_WM_TAG_VERSION" val="3.0"/>
  <p:tag name="KSO_WM_DIAGRAM_COLOR_TRICK" val="1"/>
  <p:tag name="KSO_WM_DIAGRAM_COLOR_TEXT_CAN_REMOVE" val="n"/>
  <p:tag name="KSO_WM_UNIT_VALUE" val="115"/>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输入你的正文具体内容，文字是您思想的提炼，为了最终演示发布的良好效果，可酌情增减你的文字。&#10;"/>
  <p:tag name="KSO_WM_UNIT_TEXT_FILL_FORE_SCHEMECOLOR_INDEX" val="1"/>
  <p:tag name="KSO_WM_UNIT_TEXT_FILL_TYPE" val="1"/>
  <p:tag name="KSO_WM_UNIT_USESOURCEFORMAT_APPLY" val="1"/>
</p:tagLst>
</file>

<file path=ppt/tags/tag34.xml><?xml version="1.0" encoding="utf-8"?>
<p:tagLst xmlns:p="http://schemas.openxmlformats.org/presentationml/2006/main">
  <p:tag name="KSO_WM_TEMPLATE_MASTER_TYPE" val="0"/>
  <p:tag name="KSO_WM_TEMPLATE_COLOR_TYPE" val="0"/>
  <p:tag name="KSO_WM_SLIDE_TYPE" val="text"/>
  <p:tag name="KSO_WM_SLIDE_SUBTYPE" val="picTxt"/>
  <p:tag name="KSO_WM_SLIDE_SIZE" val="864.283*119.906"/>
  <p:tag name="KSO_WM_SLIDE_POSITION" val="47.925*391.956"/>
  <p:tag name="KSO_WM_DIAGRAM_GROUP_CODE" val="l1-1"/>
  <p:tag name="KSO_WM_SLIDE_DIAGTYPE" val="l"/>
  <p:tag name="KSO_WM_BEAUTIFY_FLAG" val="#wm#"/>
  <p:tag name="KSO_WM_TEMPLATE_CATEGORY" val="custom"/>
  <p:tag name="KSO_WM_SLIDE_LAYOUT" val="d_l"/>
  <p:tag name="KSO_WM_SLIDE_LAYOUT_CNT" val="1_1"/>
  <p:tag name="KSO_WM_TEMPLATE_INDEX" val="20233595"/>
  <p:tag name="KSO_WM_TEMPLATE_SUBCATEGORY" val="0"/>
  <p:tag name="KSO_WM_SLIDE_INDEX" val="1"/>
  <p:tag name="KSO_WM_TAG_VERSION" val="3.0"/>
  <p:tag name="KSO_WM_SLIDE_ID" val="custom20233595_1"/>
  <p:tag name="KSO_WM_SLIDE_ITEM_CNT" val="3"/>
</p:tagLst>
</file>

<file path=ppt/tags/tag35.xml><?xml version="1.0" encoding="utf-8"?>
<p:tagLst xmlns:p="http://schemas.openxmlformats.org/presentationml/2006/main">
  <p:tag name="KSO_WM_UNIT_PIC_EFFECT" val="1"/>
</p:tagLst>
</file>

<file path=ppt/tags/tag36.xml><?xml version="1.0" encoding="utf-8"?>
<p:tagLst xmlns:p="http://schemas.openxmlformats.org/presentationml/2006/main">
  <p:tag name="KSO_WM_UNIT_VALUE" val="1481*2400"/>
  <p:tag name="KSO_WM_UNIT_HIGHLIGHT" val="0"/>
  <p:tag name="KSO_WM_UNIT_COMPATIBLE" val="0"/>
  <p:tag name="KSO_WM_UNIT_DIAGRAM_ISNUMVISUAL" val="0"/>
  <p:tag name="KSO_WM_UNIT_DIAGRAM_ISREFERUNIT" val="0"/>
  <p:tag name="KSO_WM_UNIT_TYPE" val="d"/>
  <p:tag name="KSO_WM_UNIT_INDEX" val="1"/>
  <p:tag name="KSO_WM_UNIT_ID" val="custom20235051_1*d*1"/>
  <p:tag name="KSO_WM_TEMPLATE_CATEGORY" val="custom"/>
  <p:tag name="KSO_WM_TEMPLATE_INDEX" val="20235051"/>
  <p:tag name="KSO_WM_UNIT_LAYERLEVEL" val="1"/>
  <p:tag name="KSO_WM_TAG_VERSION" val="3.0"/>
  <p:tag name="KSO_WM_BEAUTIFY_FLAG" val="#wm#"/>
  <p:tag name="KSO_WM_UNIT_PIC_EFFECT"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051_1*i*1"/>
  <p:tag name="KSO_WM_TEMPLATE_CATEGORY" val="custom"/>
  <p:tag name="KSO_WM_TEMPLATE_INDEX" val="20235051"/>
  <p:tag name="KSO_WM_UNIT_LAYERLEVEL" val="1"/>
  <p:tag name="KSO_WM_TAG_VERSION" val="3.0"/>
  <p:tag name="KSO_WM_BEAUTIFY_FLAG" val="#wm#"/>
  <p:tag name="KSO_WM_UNIT_PIC_EFFECT"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051_1*i*2"/>
  <p:tag name="KSO_WM_TEMPLATE_CATEGORY" val="custom"/>
  <p:tag name="KSO_WM_TEMPLATE_INDEX" val="20235051"/>
  <p:tag name="KSO_WM_UNIT_LAYERLEVEL" val="1"/>
  <p:tag name="KSO_WM_TAG_VERSION" val="3.0"/>
  <p:tag name="KSO_WM_BEAUTIFY_FLAG" val="#wm#"/>
  <p:tag name="KSO_WM_UNIT_PIC_EFFECT"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051_1*i*3"/>
  <p:tag name="KSO_WM_TEMPLATE_CATEGORY" val="custom"/>
  <p:tag name="KSO_WM_TEMPLATE_INDEX" val="20235051"/>
  <p:tag name="KSO_WM_UNIT_LAYERLEVEL" val="1"/>
  <p:tag name="KSO_WM_TAG_VERSION" val="3.0"/>
  <p:tag name="KSO_WM_BEAUTIFY_FLAG" val="#wm#"/>
  <p:tag name="KSO_WM_UNIT_PIC_EFFECT" val="1"/>
</p:tagLst>
</file>

<file path=ppt/tags/tag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d*1"/>
  <p:tag name="KSO_WM_TEMPLATE_CATEGORY" val="custom"/>
  <p:tag name="KSO_WM_TEMPLATE_INDEX" val="20231190"/>
  <p:tag name="KSO_WM_UNIT_LAYERLEVEL" val="1"/>
  <p:tag name="KSO_WM_TAG_VERSION" val="3.0"/>
  <p:tag name="KSO_WM_UNIT_VALUE" val="1111*3388"/>
  <p:tag name="KSO_WM_UNIT_TYPE" val="d"/>
  <p:tag name="KSO_WM_UNIT_INDEX" val="1"/>
  <p:tag name="KSO_WM_UNIT_PICTURE_SUBTYPE" val="a"/>
</p:tagLst>
</file>

<file path=ppt/tags/tag40.xml><?xml version="1.0" encoding="utf-8"?>
<p:tagLst xmlns:p="http://schemas.openxmlformats.org/presentationml/2006/main">
  <p:tag name="KSO_WM_TEMPLATE_MASTER_TYPE" val="0"/>
  <p:tag name="KSO_WM_TEMPLATE_COLOR_TYPE" val="0"/>
  <p:tag name="KSO_WM_SLIDE_TYPE" val="text"/>
  <p:tag name="KSO_WM_SLIDE_SUBTYPE" val="picTxt"/>
  <p:tag name="KSO_WM_SLIDE_SIZE" val="864.283*119.906"/>
  <p:tag name="KSO_WM_SLIDE_POSITION" val="47.925*391.956"/>
  <p:tag name="KSO_WM_DIAGRAM_GROUP_CODE" val="l1-1"/>
  <p:tag name="KSO_WM_SLIDE_DIAGTYPE" val="l"/>
  <p:tag name="KSO_WM_BEAUTIFY_FLAG" val="#wm#"/>
  <p:tag name="KSO_WM_TEMPLATE_CATEGORY" val="custom"/>
  <p:tag name="KSO_WM_SLIDE_LAYOUT" val="d_l"/>
  <p:tag name="KSO_WM_SLIDE_LAYOUT_CNT" val="1_1"/>
  <p:tag name="KSO_WM_TEMPLATE_INDEX" val="20233595"/>
  <p:tag name="KSO_WM_TEMPLATE_SUBCATEGORY" val="0"/>
  <p:tag name="KSO_WM_SLIDE_INDEX" val="1"/>
  <p:tag name="KSO_WM_TAG_VERSION" val="3.0"/>
  <p:tag name="KSO_WM_SLIDE_ID" val="custom20233595_1"/>
  <p:tag name="KSO_WM_SLIDE_ITEM_CNT" val="3"/>
</p:tagLst>
</file>

<file path=ppt/tags/tag41.xml><?xml version="1.0" encoding="utf-8"?>
<p:tagLst xmlns:p="http://schemas.openxmlformats.org/presentationml/2006/main">
  <p:tag name="wpp_generatetext" val="1"/>
</p:tagLst>
</file>

<file path=ppt/tags/tag4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3*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0945_3*n_h_h_f*1_2_4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3*n_h_h_f*1_2_3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3*n_h_h_f*1_2_2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3*n_h_h_f*1_2_1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4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4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4_1"/>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xml><?xml version="1.0" encoding="utf-8"?>
<p:tagLst xmlns:p="http://schemas.openxmlformats.org/presentationml/2006/main">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31190_1*i*4"/>
  <p:tag name="KSO_WM_TEMPLATE_CATEGORY" val="custom"/>
  <p:tag name="KSO_WM_TEMPLATE_INDEX" val="20231190"/>
  <p:tag name="KSO_WM_UNIT_LAYERLEVEL" val="1"/>
  <p:tag name="KSO_WM_TAG_VERSION" val="3.0"/>
  <p:tag name="KSO_WM_UNIT_TYPE" val="i"/>
  <p:tag name="KSO_WM_UNIT_INDEX" val="4"/>
</p:tagLst>
</file>

<file path=ppt/tags/tag5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8.2732330322266,&quot;left&quot;:68.95,&quot;top&quot;:101.75,&quot;width&quot;:807.5}"/>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52.xml><?xml version="1.0" encoding="utf-8"?>
<p:tagLst xmlns:p="http://schemas.openxmlformats.org/presentationml/2006/main">
  <p:tag name="wpp_generatetext" val="1"/>
</p:tagLst>
</file>

<file path=ppt/tags/tag53.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54.xml><?xml version="1.0" encoding="utf-8"?>
<p:tagLst xmlns:p="http://schemas.openxmlformats.org/presentationml/2006/main">
  <p:tag name="wpp_generatetext" val="1"/>
</p:tagLst>
</file>

<file path=ppt/tags/tag55.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56.xml><?xml version="1.0" encoding="utf-8"?>
<p:tagLst xmlns:p="http://schemas.openxmlformats.org/presentationml/2006/main">
  <p:tag name="KSO_WM_UNIT_PIC_EFFECT"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5120_1*i*1"/>
  <p:tag name="KSO_WM_TEMPLATE_CATEGORY" val="custom"/>
  <p:tag name="KSO_WM_TEMPLATE_INDEX" val="20235120"/>
  <p:tag name="KSO_WM_UNIT_LAYERLEVEL" val="1"/>
  <p:tag name="KSO_WM_TAG_VERSION" val="3.0"/>
  <p:tag name="KSO_WM_BEAUTIFY_FLAG" val="#wm#"/>
  <p:tag name="KSO_WM_UNIT_PIC_EFFECT" val="1"/>
</p:tagLst>
</file>

<file path=ppt/tags/tag58.xml><?xml version="1.0" encoding="utf-8"?>
<p:tagLst xmlns:p="http://schemas.openxmlformats.org/presentationml/2006/main">
  <p:tag name="KSO_WM_UNIT_VALUE" val="1185*2503"/>
  <p:tag name="KSO_WM_UNIT_HIGHLIGHT" val="0"/>
  <p:tag name="KSO_WM_UNIT_COMPATIBLE" val="0"/>
  <p:tag name="KSO_WM_UNIT_DIAGRAM_ISNUMVISUAL" val="0"/>
  <p:tag name="KSO_WM_UNIT_DIAGRAM_ISREFERUNIT" val="0"/>
  <p:tag name="KSO_WM_UNIT_TYPE" val="d"/>
  <p:tag name="KSO_WM_UNIT_INDEX" val="1"/>
  <p:tag name="KSO_WM_UNIT_ID" val="custom20235120_1*d*1"/>
  <p:tag name="KSO_WM_TEMPLATE_CATEGORY" val="custom"/>
  <p:tag name="KSO_WM_TEMPLATE_INDEX" val="20235120"/>
  <p:tag name="KSO_WM_UNIT_LAYERLEVEL" val="1"/>
  <p:tag name="KSO_WM_TAG_VERSION" val="3.0"/>
  <p:tag name="KSO_WM_BEAUTIFY_FLAG" val="#wm#"/>
  <p:tag name="KSO_WM_UNIT_PIC_EFFECT"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120_1*i*2"/>
  <p:tag name="KSO_WM_TEMPLATE_CATEGORY" val="custom"/>
  <p:tag name="KSO_WM_TEMPLATE_INDEX" val="20235120"/>
  <p:tag name="KSO_WM_UNIT_LAYERLEVEL" val="1"/>
  <p:tag name="KSO_WM_TAG_VERSION" val="3.0"/>
  <p:tag name="KSO_WM_BEAUTIFY_FLAG" val="#wm#"/>
  <p:tag name="KSO_WM_UNIT_PIC_EFFECT" val="1"/>
</p:tagLst>
</file>

<file path=ppt/tags/tag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1190_1*i*1"/>
  <p:tag name="KSO_WM_TEMPLATE_CATEGORY" val="custom"/>
  <p:tag name="KSO_WM_TEMPLATE_INDEX" val="20231190"/>
  <p:tag name="KSO_WM_UNIT_LAYERLEVEL" val="1"/>
  <p:tag name="KSO_WM_TAG_VERSION" val="3.0"/>
  <p:tag name="KSO_WM_UNIT_TYPE" val="i"/>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120_1*i*3"/>
  <p:tag name="KSO_WM_TEMPLATE_CATEGORY" val="custom"/>
  <p:tag name="KSO_WM_TEMPLATE_INDEX" val="20235120"/>
  <p:tag name="KSO_WM_UNIT_LAYERLEVEL" val="1"/>
  <p:tag name="KSO_WM_TAG_VERSION" val="3.0"/>
  <p:tag name="KSO_WM_BEAUTIFY_FLAG" val="#wm#"/>
  <p:tag name="KSO_WM_UNIT_PIC_EFFECT" val="1"/>
</p:tagLst>
</file>

<file path=ppt/tags/tag61.xml><?xml version="1.0" encoding="utf-8"?>
<p:tagLst xmlns:p="http://schemas.openxmlformats.org/presentationml/2006/main">
  <p:tag name="KSO_WM_BEAUTIFY_FLAG" val="#wm#"/>
  <p:tag name="KSO_WM_TEMPLATE_CATEGORY" val="custom"/>
  <p:tag name="KSO_WM_TEMPLATE_INDEX" val="20235219"/>
  <p:tag name="RESOURCE_RECORD_KEY" val="{&quot;10&quot;:[20090547],&quot;65&quot;:[3]}"/>
  <p:tag name="KSO_WM_SLIDE_ID" val="custom2023521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640*73.2"/>
  <p:tag name="KSO_WM_SLIDE_POSITION" val="274.7*419.8"/>
  <p:tag name="KSO_WM_TAG_VERSION" val="3.0"/>
  <p:tag name="KSO_WM_SLIDE_LAYOUT" val="a_d_c"/>
  <p:tag name="KSO_WM_SLIDE_LAYOUT_CNT" val="1_1_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1"/>
  <p:tag name="KSO_WM_TEMPLATE_CATEGORY" val="custom"/>
  <p:tag name="KSO_WM_TEMPLATE_INDEX" val="20235208"/>
  <p:tag name="KSO_WM_UNIT_LAYERLEVEL" val="1"/>
  <p:tag name="KSO_WM_TAG_VERSION" val="3.0"/>
  <p:tag name="KSO_WM_BEAUTIFY_FLAG" val="#wm#"/>
  <p:tag name="KSO_WM_UNIT_TYPE" val="i"/>
  <p:tag name="KSO_WM_UNIT_INDEX" val="1"/>
</p:tagLst>
</file>

<file path=ppt/tags/tag6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208_1*f*1"/>
  <p:tag name="KSO_WM_TEMPLATE_CATEGORY" val="custom"/>
  <p:tag name="KSO_WM_TEMPLATE_INDEX" val="20235208"/>
  <p:tag name="KSO_WM_UNIT_LAYERLEVEL" val="1"/>
  <p:tag name="KSO_WM_TAG_VERSION" val="3.0"/>
  <p:tag name="KSO_WM_BEAUTIFY_FLAG" val="#wm#"/>
  <p:tag name="KSO_WM_UNIT_VALUE" val="30"/>
  <p:tag name="KSO_WM_UNIT_PRESET_TEXT" val="单击此处添加文本，简明扼要的阐述您的观点。"/>
  <p:tag name="KSO_WM_UNIT_TEXT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2"/>
  <p:tag name="KSO_WM_TEMPLATE_CATEGORY" val="custom"/>
  <p:tag name="KSO_WM_TEMPLATE_INDEX" val="20235208"/>
  <p:tag name="KSO_WM_UNIT_LAYERLEVEL" val="1"/>
  <p:tag name="KSO_WM_TAG_VERSION" val="3.0"/>
  <p:tag name="KSO_WM_BEAUTIFY_FLAG" val="#wm#"/>
  <p:tag name="KSO_WM_UNIT_TYPE" val="i"/>
  <p:tag name="KSO_WM_UNIT_INDEX"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208_1*i*3"/>
  <p:tag name="KSO_WM_TEMPLATE_CATEGORY" val="custom"/>
  <p:tag name="KSO_WM_TEMPLATE_INDEX" val="20235208"/>
  <p:tag name="KSO_WM_UNIT_LAYERLEVEL" val="1"/>
  <p:tag name="KSO_WM_TAG_VERSION" val="3.0"/>
  <p:tag name="KSO_WM_BEAUTIFY_FLAG" val="#wm#"/>
  <p:tag name="KSO_WM_UNIT_TYPE" val="i"/>
  <p:tag name="KSO_WM_UNIT_INDEX" val="3"/>
</p:tagLst>
</file>

<file path=ppt/tags/tag66.xml><?xml version="1.0" encoding="utf-8"?>
<p:tagLst xmlns:p="http://schemas.openxmlformats.org/presentationml/2006/main">
  <p:tag name="KSO_WM_SLIDE_ID" val="custom2023520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208"/>
  <p:tag name="KSO_WM_SLIDE_TYPE" val="text"/>
  <p:tag name="KSO_WM_SLIDE_SUBTYPE" val="picTxt"/>
  <p:tag name="KSO_WM_SLIDE_SIZE" val="960*504"/>
  <p:tag name="KSO_WM_SLIDE_POSITION" val="0*0"/>
  <p:tag name="KSO_WM_SLIDE_LAYOUT" val="a_f"/>
  <p:tag name="KSO_WM_SLIDE_LAYOUT_CNT" val="1_1"/>
  <p:tag name="KSO_WM_SPECIAL_SOURCE" val="bdnull"/>
  <p:tag name="RESOURCE_RECORD_KEY" val="{&quot;10&quot;:[50040074,50015948,50024367,50034520],&quot;65&quot;:[3]}"/>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1_1*l_h_i*1_1_1"/>
  <p:tag name="KSO_WM_TEMPLATE_CATEGORY" val="diagram"/>
  <p:tag name="KSO_WM_TEMPLATE_INDEX" val="20235161"/>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9542539267721,&quot;left&quot;:54.8,&quot;top&quot;:112.72287303661396,&quot;width&quot;:850.4}"/>
  <p:tag name="KSO_WM_DIAGRAM_COLOR_MATCH_VALUE" val="{&quot;shape&quot;:{&quot;fill&quot;:{&quot;gradient&quot;:[{&quot;brightness&quot;:0.4000000059604645,&quot;colorType&quot;:1,&quot;foreColorIndex&quot;:5,&quot;pos&quot;:0,&quot;transparency&quot;:0.23999999463558197},{&quot;brightness&quot;:0,&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161_1*l_h_f*1_1_1"/>
  <p:tag name="KSO_WM_TEMPLATE_CATEGORY" val="diagram"/>
  <p:tag name="KSO_WM_TEMPLATE_INDEX" val="20235161"/>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388.9542539267721,&quot;left&quot;:54.8,&quot;top&quot;:112.72287303661396,&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61_1*l_h_i*1_2_2"/>
  <p:tag name="KSO_WM_TEMPLATE_CATEGORY" val="diagram"/>
  <p:tag name="KSO_WM_TEMPLATE_INDEX" val="20235161"/>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88.9542539267721,&quot;left&quot;:54.8,&quot;top&quot;:112.72287303661396,&quot;width&quot;:850.4}"/>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7.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custom20231190_1*i*2"/>
  <p:tag name="KSO_WM_TEMPLATE_CATEGORY" val="custom"/>
  <p:tag name="KSO_WM_TEMPLATE_INDEX" val="20231190"/>
  <p:tag name="KSO_WM_UNIT_LAYERLEVEL" val="1"/>
  <p:tag name="KSO_WM_TAG_VERSION" val="3.0"/>
  <p:tag name="KSO_WM_UNIT_TYPE" val="i"/>
  <p:tag name="KSO_WM_UNIT_INDEX" val="2"/>
</p:tagLst>
</file>

<file path=ppt/tags/tag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161_1*l_h_f*1_2_1"/>
  <p:tag name="KSO_WM_TEMPLATE_CATEGORY" val="diagram"/>
  <p:tag name="KSO_WM_TEMPLATE_INDEX" val="20235161"/>
  <p:tag name="KSO_WM_UNIT_LAYERLEVEL" val="1_1_1"/>
  <p:tag name="KSO_WM_TAG_VERSION" val="3.0"/>
  <p:tag name="KSO_WM_UNIT_TEXT_FILL_FORE_SCHEMECOLOR_INDEX_BRIGHTNESS" val="0.15"/>
  <p:tag name="KSO_WM_DIAGRAM_GROUP_CODE" val="l1-1"/>
  <p:tag name="KSO_WM_DIAGRAM_MAX_ITEMCNT" val="4"/>
  <p:tag name="KSO_WM_DIAGRAM_MIN_ITEMCNT" val="2"/>
  <p:tag name="KSO_WM_DIAGRAM_VIRTUALLY_FRAME" val="{&quot;height&quot;:388.9542539267721,&quot;left&quot;:54.8,&quot;top&quot;:112.72287303661396,&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1_1*l_h_i*1_2_1"/>
  <p:tag name="KSO_WM_TEMPLATE_CATEGORY" val="diagram"/>
  <p:tag name="KSO_WM_TEMPLATE_INDEX" val="20235161"/>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9542539267721,&quot;left&quot;:54.8,&quot;top&quot;:112.72287303661396,&quot;width&quot;:850.4}"/>
  <p:tag name="KSO_WM_DIAGRAM_COLOR_MATCH_VALUE" val="{&quot;shape&quot;:{&quot;fill&quot;:{&quot;gradient&quot;:[{&quot;brightness&quot;:0.4000000059604645,&quot;colorType&quot;:1,&quot;foreColorIndex&quot;:5,&quot;pos&quot;:0,&quot;transparency&quot;:0.23999999463558197},{&quot;brightness&quot;:0,&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VALUE" val="88*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161_1*l_h_x*1_1_1"/>
  <p:tag name="KSO_WM_TEMPLATE_CATEGORY" val="diagram"/>
  <p:tag name="KSO_WM_TEMPLATE_INDEX" val="2023516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9542539267721,&quot;left&quot;:54.8,&quot;top&quot;:112.72287303661396,&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3.xml><?xml version="1.0" encoding="utf-8"?>
<p:tagLst xmlns:p="http://schemas.openxmlformats.org/presentationml/2006/main">
  <p:tag name="KSO_WM_UNIT_VALUE" val="87*8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161_1*l_h_x*1_2_1"/>
  <p:tag name="KSO_WM_TEMPLATE_CATEGORY" val="diagram"/>
  <p:tag name="KSO_WM_TEMPLATE_INDEX" val="2023516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9542539267721,&quot;left&quot;:54.8,&quot;top&quot;:112.72287303661396,&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4.xml><?xml version="1.0" encoding="utf-8"?>
<p:tagLst xmlns:p="http://schemas.openxmlformats.org/presentationml/2006/main">
  <p:tag name="KSO_WM_SLIDE_ID" val="diagram20235161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5161"/>
  <p:tag name="KSO_WM_SLIDE_TYPE" val="text"/>
  <p:tag name="KSO_WM_SLIDE_SUBTYPE" val="diag"/>
  <p:tag name="KSO_WM_SLIDE_SIZE" val="850.35*389"/>
  <p:tag name="KSO_WM_SLIDE_POSITION" val="54.8*112.7"/>
  <p:tag name="KSO_WM_SLIDE_LAYOUT" val="a_l"/>
  <p:tag name="KSO_WM_SLIDE_LAYOUT_CNT" val="1_1"/>
  <p:tag name="KSO_WM_SPECIAL_SOURCE" val="bdnull"/>
  <p:tag name="KSO_WM_DIAGRAM_GROUP_CODE" val="l1-1"/>
  <p:tag name="KSO_WM_SLIDE_DIAGTYPE" val="l"/>
</p:tagLst>
</file>

<file path=ppt/tags/tag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5030_1*i*1"/>
  <p:tag name="KSO_WM_TEMPLATE_CATEGORY" val="custom"/>
  <p:tag name="KSO_WM_TEMPLATE_INDEX" val="20235030"/>
  <p:tag name="KSO_WM_UNIT_LAYERLEVEL" val="1"/>
  <p:tag name="KSO_WM_TAG_VERSION" val="3.0"/>
  <p:tag name="KSO_WM_UNIT_PIC_EFFECT" val="1"/>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5030_1*i*2"/>
  <p:tag name="KSO_WM_TEMPLATE_CATEGORY" val="custom"/>
  <p:tag name="KSO_WM_TEMPLATE_INDEX" val="20235030"/>
  <p:tag name="KSO_WM_UNIT_LAYERLEVEL" val="1"/>
  <p:tag name="KSO_WM_TAG_VERSION" val="3.0"/>
  <p:tag name="KSO_WM_UNIT_PIC_EFFECT" val="1"/>
</p:tagLst>
</file>

<file path=ppt/tags/tag77.xml><?xml version="1.0" encoding="utf-8"?>
<p:tagLst xmlns:p="http://schemas.openxmlformats.org/presentationml/2006/main">
  <p:tag name="KSO_WM_BEAUTIFY_FLAG" val="#wm#"/>
  <p:tag name="KSO_WM_UNIT_VALUE" val="807*917"/>
  <p:tag name="KSO_WM_UNIT_HIGHLIGHT" val="0"/>
  <p:tag name="KSO_WM_UNIT_COMPATIBLE" val="0"/>
  <p:tag name="KSO_WM_UNIT_DIAGRAM_ISNUMVISUAL" val="0"/>
  <p:tag name="KSO_WM_UNIT_DIAGRAM_ISREFERUNIT" val="0"/>
  <p:tag name="KSO_WM_UNIT_TYPE" val="d"/>
  <p:tag name="KSO_WM_UNIT_INDEX" val="1"/>
  <p:tag name="KSO_WM_UNIT_ID" val="custom20235030_1*d*1"/>
  <p:tag name="KSO_WM_TEMPLATE_CATEGORY" val="custom"/>
  <p:tag name="KSO_WM_TEMPLATE_INDEX" val="20235030"/>
  <p:tag name="KSO_WM_UNIT_LAYERLEVEL" val="1"/>
  <p:tag name="KSO_WM_TAG_VERSION" val="3.0"/>
  <p:tag name="KSO_WM_UNIT_PIC_EFFECT" val="1"/>
  <p:tag name="KSO_WM_UNIT_PICTURE_SUBTYPE" val="b"/>
</p:tagLst>
</file>

<file path=ppt/tags/tag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5030_1*i*4"/>
  <p:tag name="KSO_WM_TEMPLATE_CATEGORY" val="custom"/>
  <p:tag name="KSO_WM_TEMPLATE_INDEX" val="20235030"/>
  <p:tag name="KSO_WM_UNIT_LAYERLEVEL" val="1"/>
  <p:tag name="KSO_WM_TAG_VERSION" val="3.0"/>
  <p:tag name="KSO_WM_UNIT_PIC_EFFECT" val="1"/>
</p:tagLst>
</file>

<file path=ppt/tags/tag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5030_1*i*3"/>
  <p:tag name="KSO_WM_TEMPLATE_CATEGORY" val="custom"/>
  <p:tag name="KSO_WM_TEMPLATE_INDEX" val="20235030"/>
  <p:tag name="KSO_WM_UNIT_LAYERLEVEL" val="1"/>
  <p:tag name="KSO_WM_TAG_VERSION" val="3.0"/>
  <p:tag name="KSO_WM_UNIT_PIC_EFFECT" val="1"/>
</p:tagLst>
</file>

<file path=ppt/tags/tag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190_1*f*1"/>
  <p:tag name="KSO_WM_TEMPLATE_CATEGORY" val="custom"/>
  <p:tag name="KSO_WM_TEMPLATE_INDEX" val="20231190"/>
  <p:tag name="KSO_WM_UNIT_LAYERLEVEL" val="1"/>
  <p:tag name="KSO_WM_TAG_VERSION" val="3.0"/>
  <p:tag name="KSO_WM_BEAUTIFY_FLAG" val="#wm#"/>
  <p:tag name="KSO_WM_UNIT_TEXT_FILL_FORE_SCHEMECOLOR_INDEX_BRIGHTNESS" val="0.35"/>
  <p:tag name="KSO_WM_UNIT_TEXT_FILL_FORE_SCHEMECOLOR_INDEX" val="13"/>
  <p:tag name="KSO_WM_UNIT_TEXT_FILL_TYPE" val="1"/>
  <p:tag name="KSO_WM_UNIT_PRESET_TEXT" val="单击此处输入你的项正文，文字是您思想的提炼，请尽量言简意赅的阐述观点&#10;单击此处输入你的项正文，文字是您思想的提炼"/>
  <p:tag name="KSO_WM_UNIT_TEXT_TYPE" val="1"/>
  <p:tag name="KSO_WM_UNIT_TEXT_LAYER_COUNT" val="1"/>
</p:tagLst>
</file>

<file path=ppt/tags/tag80.xml><?xml version="1.0" encoding="utf-8"?>
<p:tagLst xmlns:p="http://schemas.openxmlformats.org/presentationml/2006/main">
  <p:tag name="KSO_WM_BEAUTIFY_FLAG" val="#wm#"/>
  <p:tag name="KSO_WM_UNIT_VALUE" val="807*917"/>
  <p:tag name="KSO_WM_UNIT_HIGHLIGHT" val="0"/>
  <p:tag name="KSO_WM_UNIT_COMPATIBLE" val="0"/>
  <p:tag name="KSO_WM_UNIT_DIAGRAM_ISNUMVISUAL" val="0"/>
  <p:tag name="KSO_WM_UNIT_DIAGRAM_ISREFERUNIT" val="0"/>
  <p:tag name="KSO_WM_UNIT_TYPE" val="d"/>
  <p:tag name="KSO_WM_UNIT_INDEX" val="2"/>
  <p:tag name="KSO_WM_UNIT_ID" val="custom20235030_1*d*2"/>
  <p:tag name="KSO_WM_TEMPLATE_CATEGORY" val="custom"/>
  <p:tag name="KSO_WM_TEMPLATE_INDEX" val="20235030"/>
  <p:tag name="KSO_WM_UNIT_LAYERLEVEL" val="1"/>
  <p:tag name="KSO_WM_TAG_VERSION" val="3.0"/>
  <p:tag name="KSO_WM_UNIT_PIC_EFFECT" val="1"/>
  <p:tag name="KSO_WM_UNIT_PICTURE_SUBTYPE" val="b"/>
</p:tagLst>
</file>

<file path=ppt/tags/tag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5030_1*i*5"/>
  <p:tag name="KSO_WM_TEMPLATE_CATEGORY" val="custom"/>
  <p:tag name="KSO_WM_TEMPLATE_INDEX" val="20235030"/>
  <p:tag name="KSO_WM_UNIT_LAYERLEVEL" val="1"/>
  <p:tag name="KSO_WM_TAG_VERSION" val="3.0"/>
  <p:tag name="KSO_WM_UNIT_PIC_EFFECT" val="1"/>
</p:tagLst>
</file>

<file path=ppt/tags/tag82.xml><?xml version="1.0" encoding="utf-8"?>
<p:tagLst xmlns:p="http://schemas.openxmlformats.org/presentationml/2006/main">
  <p:tag name="KSO_WM_SLIDE_ID" val="custom20235030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5030"/>
  <p:tag name="KSO_WM_SLIDE_LAYOUT" val="a_d"/>
  <p:tag name="KSO_WM_SLIDE_LAYOUT_CNT" val="1_2"/>
  <p:tag name="KSO_WM_SLIDE_TYPE" val="text"/>
  <p:tag name="KSO_WM_SLIDE_SUBTYPE" val="picTxt"/>
  <p:tag name="KSO_WM_SLIDE_SIZE" val="960*452"/>
  <p:tag name="KSO_WM_SLIDE_POSITION" val="-1*28"/>
</p:tagLst>
</file>

<file path=ppt/tags/tag83.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84.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85.xml><?xml version="1.0" encoding="utf-8"?>
<p:tagLst xmlns:p="http://schemas.openxmlformats.org/presentationml/2006/main">
  <p:tag name="KSO_WM_SLIDE_ID" val="custom4049296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964"/>
  <p:tag name="KSO_WM_SLIDE_TYPE" val="text"/>
  <p:tag name="KSO_WM_SLIDE_SUBTYPE" val="picTxt"/>
  <p:tag name="KSO_WM_SLIDE_SIZE" val="784*420"/>
  <p:tag name="KSO_WM_SLIDE_POSITION" val="85*59"/>
  <p:tag name="KSO_WM_SLIDE_LAYOUT" val="a_f"/>
  <p:tag name="KSO_WM_SLIDE_LAYOUT_CNT" val="1_1"/>
  <p:tag name="KSO_WM_SPECIAL_SOURCE" val="bdnull"/>
</p:tagLst>
</file>

<file path=ppt/tags/tag86.xml><?xml version="1.0" encoding="utf-8"?>
<p:tagLst xmlns:p="http://schemas.openxmlformats.org/presentationml/2006/main">
  <p:tag name="wpp_generatetext" val="1"/>
</p:tagLst>
</file>

<file path=ppt/tags/tag87.xml><?xml version="1.0" encoding="utf-8"?>
<p:tagLst xmlns:p="http://schemas.openxmlformats.org/presentationml/2006/main">
  <p:tag name="wpp_generatetext" val="1"/>
</p:tagLst>
</file>

<file path=ppt/tags/tag88.xml><?xml version="1.0" encoding="utf-8"?>
<p:tagLst xmlns:p="http://schemas.openxmlformats.org/presentationml/2006/main">
  <p:tag name="KSO_WM_DIAGRAM_VIRTUALLY_FRAME" val="{&quot;height&quot;:329.55860243701756,&quot;left&quot;:0,&quot;top&quot;:163.87069878149123,&quot;width&quot;:960}"/>
  <p:tag name="KSO_WM_UNIT_HIGHLIGHT" val="0"/>
  <p:tag name="KSO_WM_UNIT_COMPATIBLE" val="0"/>
  <p:tag name="KSO_WM_UNIT_DIAGRAM_ISNUMVISUAL" val="0"/>
  <p:tag name="KSO_WM_UNIT_DIAGRAM_ISREFERUNIT" val="0"/>
  <p:tag name="KSO_WM_UNIT_ID" val="diagram20236933_1*m_i*1_1"/>
  <p:tag name="KSO_WM_TEMPLATE_CATEGORY" val="diagram"/>
  <p:tag name="KSO_WM_TEMPLATE_INDEX" val="20236933"/>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gradient&quot;:[{&quot;brightness&quot;:0.5,&quot;colorType&quot;:1,&quot;foreColorIndex&quot;:13,&quot;pos&quot;:0,&quot;transparency&quot;:0.800000011920929},{&quot;brightness&quot;:0.5,&quot;colorType&quot;:1,&quot;foreColorIndex&quot;:13,&quot;pos&quot;:0.6000000238418579,&quot;transparency&quot;:0.4000000059604645},{&quot;brightness&quot;:0.5,&quot;colorType&quot;:1,&quot;foreColorIndex&quot;:13,&quot;pos&quot;:1,&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9.xml><?xml version="1.0" encoding="utf-8"?>
<p:tagLst xmlns:p="http://schemas.openxmlformats.org/presentationml/2006/main">
  <p:tag name="KSO_WM_DIAGRAM_VIRTUALLY_FRAME" val="{&quot;height&quot;:329.55860243701756,&quot;left&quot;:0,&quot;top&quot;:163.87069878149123,&quot;width&quot;:960}"/>
  <p:tag name="KSO_WM_UNIT_HIGHLIGHT" val="0"/>
  <p:tag name="KSO_WM_UNIT_COMPATIBLE" val="0"/>
  <p:tag name="KSO_WM_UNIT_DIAGRAM_ISNUMVISUAL" val="0"/>
  <p:tag name="KSO_WM_UNIT_DIAGRAM_ISREFERUNIT" val="0"/>
  <p:tag name="KSO_WM_UNIT_ID" val="diagram20236933_1*m_i*1_2"/>
  <p:tag name="KSO_WM_TEMPLATE_CATEGORY" val="diagram"/>
  <p:tag name="KSO_WM_TEMPLATE_INDEX" val="20236933"/>
  <p:tag name="KSO_WM_UNIT_LAYERLEVEL" val="1_1"/>
  <p:tag name="KSO_WM_TAG_VERSION" val="3.0"/>
  <p:tag name="KSO_WM_BEAUTIFY_FLAG" val="#wm#"/>
  <p:tag name="KSO_WM_DIAGRAM_GROUP_CODE" val="m1-1"/>
  <p:tag name="KSO_WM_UNIT_TYPE" val="m_i"/>
  <p:tag name="KSO_WM_UNIT_INDEX" val="1_2"/>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0.5299999713897705,&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190"/>
  <p:tag name="KSO_WM_UNIT_ID" val="custom20231190_1*a*1"/>
  <p:tag name="KSO_WM_UNIT_PRESET_TEXT" val="单击此处添加标题内容"/>
  <p:tag name="KSO_WM_UNIT_TEXT_TYPE" val="1"/>
</p:tagLst>
</file>

<file path=ppt/tags/tag90.xml><?xml version="1.0" encoding="utf-8"?>
<p:tagLst xmlns:p="http://schemas.openxmlformats.org/presentationml/2006/main">
  <p:tag name="KSO_WM_DIAGRAM_VIRTUALLY_FRAME" val="{&quot;height&quot;:329.55860243701756,&quot;left&quot;:0,&quot;top&quot;:163.87069878149123,&quot;width&quot;:960}"/>
  <p:tag name="KSO_WM_UNIT_HIGHLIGHT" val="0"/>
  <p:tag name="KSO_WM_UNIT_COMPATIBLE" val="0"/>
  <p:tag name="KSO_WM_UNIT_DIAGRAM_ISNUMVISUAL" val="0"/>
  <p:tag name="KSO_WM_UNIT_DIAGRAM_ISREFERUNIT" val="0"/>
  <p:tag name="KSO_WM_UNIT_ID" val="diagram20236933_1*m_h_f*1_3_1"/>
  <p:tag name="KSO_WM_TEMPLATE_CATEGORY" val="diagram"/>
  <p:tag name="KSO_WM_TEMPLATE_INDEX" val="20236933"/>
  <p:tag name="KSO_WM_UNIT_LAYERLEVEL" val="1_1_1"/>
  <p:tag name="KSO_WM_TAG_VERSION" val="3.0"/>
  <p:tag name="KSO_WM_BEAUTIFY_FLAG" val="#wm#"/>
  <p:tag name="KSO_WM_UNIT_SUBTYPE" val="a"/>
  <p:tag name="KSO_WM_UNIT_NOCLEAR" val="0"/>
  <p:tag name="KSO_WM_UNIT_VALUE" val="39"/>
  <p:tag name="KSO_WM_DIAGRAM_GROUP_CODE" val="m1-1"/>
  <p:tag name="KSO_WM_UNIT_TYPE" val="m_h_f"/>
  <p:tag name="KSO_WM_UNIT_INDEX" val="1_3_1"/>
  <p:tag name="KSO_WM_DIAGRAM_VERSION" val="3"/>
  <p:tag name="KSO_WM_DIAGRAM_COLOR_TRICK" val="1"/>
  <p:tag name="KSO_WM_DIAGRAM_COLOR_TEXT_CAN_REMOVE" val="n"/>
  <p:tag name="KSO_WM_UNIT_PRESET_TEXT" val="单击此处输入您的项正文，文字是您思想的提炼，请尽量言简意赅的阐述观点。&#10;"/>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91.xml><?xml version="1.0" encoding="utf-8"?>
<p:tagLst xmlns:p="http://schemas.openxmlformats.org/presentationml/2006/main">
  <p:tag name="KSO_WM_DIAGRAM_VIRTUALLY_FRAME" val="{&quot;height&quot;:329.55860243701756,&quot;left&quot;:0,&quot;top&quot;:163.87069878149123,&quot;width&quot;:960}"/>
  <p:tag name="KSO_WM_UNIT_HIGHLIGHT" val="0"/>
  <p:tag name="KSO_WM_UNIT_COMPATIBLE" val="0"/>
  <p:tag name="KSO_WM_UNIT_DIAGRAM_ISNUMVISUAL" val="0"/>
  <p:tag name="KSO_WM_UNIT_DIAGRAM_ISREFERUNIT" val="0"/>
  <p:tag name="KSO_WM_UNIT_ID" val="diagram20236933_1*m_h_i*1_3_1"/>
  <p:tag name="KSO_WM_TEMPLATE_CATEGORY" val="diagram"/>
  <p:tag name="KSO_WM_TEMPLATE_INDEX" val="20236933"/>
  <p:tag name="KSO_WM_UNIT_LAYERLEVEL" val="1_1_1"/>
  <p:tag name="KSO_WM_TAG_VERSION" val="3.0"/>
  <p:tag name="KSO_WM_BEAUTIFY_FLAG" val="#wm#"/>
  <p:tag name="KSO_WM_DIAGRAM_GROUP_CODE" val="m1-1"/>
  <p:tag name="KSO_WM_UNIT_SUBTYPE" val="d"/>
  <p:tag name="KSO_WM_UNIT_TYPE" val="m_h_i"/>
  <p:tag name="KSO_WM_UNIT_INDEX" val="1_3_1"/>
  <p:tag name="KSO_WM_DIAGRAM_VERSION" val="3"/>
  <p:tag name="KSO_WM_DIAGRAM_COLOR_TRICK" val="1"/>
  <p:tag name="KSO_WM_DIAGRAM_COLOR_TEXT_CAN_REMOVE" val="n"/>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xml><?xml version="1.0" encoding="utf-8"?>
<p:tagLst xmlns:p="http://schemas.openxmlformats.org/presentationml/2006/main">
  <p:tag name="KSO_WM_DIAGRAM_VIRTUALLY_FRAME" val="{&quot;height&quot;:329.55860243701756,&quot;left&quot;:0,&quot;top&quot;:163.87069878149123,&quot;width&quot;:960}"/>
  <p:tag name="KSO_WM_UNIT_HIGHLIGHT" val="0"/>
  <p:tag name="KSO_WM_UNIT_COMPATIBLE" val="0"/>
  <p:tag name="KSO_WM_UNIT_DIAGRAM_ISNUMVISUAL" val="0"/>
  <p:tag name="KSO_WM_UNIT_DIAGRAM_ISREFERUNIT" val="0"/>
  <p:tag name="KSO_WM_UNIT_ID" val="diagram20236933_1*m_h_f*1_2_1"/>
  <p:tag name="KSO_WM_TEMPLATE_CATEGORY" val="diagram"/>
  <p:tag name="KSO_WM_TEMPLATE_INDEX" val="20236933"/>
  <p:tag name="KSO_WM_UNIT_LAYERLEVEL" val="1_1_1"/>
  <p:tag name="KSO_WM_TAG_VERSION" val="3.0"/>
  <p:tag name="KSO_WM_BEAUTIFY_FLAG" val="#wm#"/>
  <p:tag name="KSO_WM_UNIT_SUBTYPE" val="a"/>
  <p:tag name="KSO_WM_UNIT_NOCLEAR" val="0"/>
  <p:tag name="KSO_WM_UNIT_VALUE" val="39"/>
  <p:tag name="KSO_WM_DIAGRAM_GROUP_CODE" val="m1-1"/>
  <p:tag name="KSO_WM_UNIT_TYPE" val="m_h_f"/>
  <p:tag name="KSO_WM_UNIT_INDEX" val="1_2_1"/>
  <p:tag name="KSO_WM_DIAGRAM_VERSION" val="3"/>
  <p:tag name="KSO_WM_DIAGRAM_COLOR_TRICK" val="1"/>
  <p:tag name="KSO_WM_DIAGRAM_COLOR_TEXT_CAN_REMOVE" val="n"/>
  <p:tag name="KSO_WM_UNIT_PRESET_TEXT" val="单击此处输入您的项正文，文字是您思想的提炼，请尽量言简意赅的阐述观点。&#10;"/>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93.xml><?xml version="1.0" encoding="utf-8"?>
<p:tagLst xmlns:p="http://schemas.openxmlformats.org/presentationml/2006/main">
  <p:tag name="KSO_WM_DIAGRAM_VIRTUALLY_FRAME" val="{&quot;height&quot;:329.55860243701756,&quot;left&quot;:0,&quot;top&quot;:163.87069878149123,&quot;width&quot;:960}"/>
  <p:tag name="KSO_WM_UNIT_HIGHLIGHT" val="0"/>
  <p:tag name="KSO_WM_UNIT_COMPATIBLE" val="0"/>
  <p:tag name="KSO_WM_UNIT_DIAGRAM_ISNUMVISUAL" val="0"/>
  <p:tag name="KSO_WM_UNIT_DIAGRAM_ISREFERUNIT" val="0"/>
  <p:tag name="KSO_WM_UNIT_ID" val="diagram20236933_1*m_h_i*1_2_1"/>
  <p:tag name="KSO_WM_TEMPLATE_CATEGORY" val="diagram"/>
  <p:tag name="KSO_WM_TEMPLATE_INDEX" val="20236933"/>
  <p:tag name="KSO_WM_UNIT_LAYERLEVEL" val="1_1_1"/>
  <p:tag name="KSO_WM_TAG_VERSION" val="3.0"/>
  <p:tag name="KSO_WM_BEAUTIFY_FLAG" val="#wm#"/>
  <p:tag name="KSO_WM_DIAGRAM_GROUP_CODE" val="m1-1"/>
  <p:tag name="KSO_WM_UNIT_SUBTYPE" val="d"/>
  <p:tag name="KSO_WM_UNIT_TYPE" val="m_h_i"/>
  <p:tag name="KSO_WM_UNIT_INDEX" val="1_2_1"/>
  <p:tag name="KSO_WM_DIAGRAM_VERSION" val="3"/>
  <p:tag name="KSO_WM_DIAGRAM_COLOR_TRICK" val="1"/>
  <p:tag name="KSO_WM_DIAGRAM_COLOR_TEXT_CAN_REMOVE" val="n"/>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4.xml><?xml version="1.0" encoding="utf-8"?>
<p:tagLst xmlns:p="http://schemas.openxmlformats.org/presentationml/2006/main">
  <p:tag name="KSO_WM_DIAGRAM_VIRTUALLY_FRAME" val="{&quot;height&quot;:329.55860243701756,&quot;left&quot;:0,&quot;top&quot;:163.87069878149123,&quot;width&quot;:960}"/>
  <p:tag name="KSO_WM_UNIT_HIGHLIGHT" val="0"/>
  <p:tag name="KSO_WM_UNIT_COMPATIBLE" val="0"/>
  <p:tag name="KSO_WM_UNIT_DIAGRAM_ISNUMVISUAL" val="0"/>
  <p:tag name="KSO_WM_UNIT_DIAGRAM_ISREFERUNIT" val="0"/>
  <p:tag name="KSO_WM_UNIT_ID" val="diagram20236933_1*m_h_f*1_1_1"/>
  <p:tag name="KSO_WM_TEMPLATE_CATEGORY" val="diagram"/>
  <p:tag name="KSO_WM_TEMPLATE_INDEX" val="20236933"/>
  <p:tag name="KSO_WM_UNIT_LAYERLEVEL" val="1_1_1"/>
  <p:tag name="KSO_WM_TAG_VERSION" val="3.0"/>
  <p:tag name="KSO_WM_BEAUTIFY_FLAG" val="#wm#"/>
  <p:tag name="KSO_WM_UNIT_SUBTYPE" val="a"/>
  <p:tag name="KSO_WM_UNIT_NOCLEAR" val="0"/>
  <p:tag name="KSO_WM_UNIT_VALUE" val="39"/>
  <p:tag name="KSO_WM_DIAGRAM_GROUP_CODE" val="m1-1"/>
  <p:tag name="KSO_WM_UNIT_TYPE" val="m_h_f"/>
  <p:tag name="KSO_WM_UNIT_INDEX" val="1_1_1"/>
  <p:tag name="KSO_WM_DIAGRAM_VERSION" val="3"/>
  <p:tag name="KSO_WM_DIAGRAM_COLOR_TRICK" val="1"/>
  <p:tag name="KSO_WM_DIAGRAM_COLOR_TEXT_CAN_REMOVE" val="n"/>
  <p:tag name="KSO_WM_UNIT_PRESET_TEXT" val="单击此处输入您的项正文，文字是您思想的提炼，请尽量言简意赅的阐述观点。&#10;"/>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95.xml><?xml version="1.0" encoding="utf-8"?>
<p:tagLst xmlns:p="http://schemas.openxmlformats.org/presentationml/2006/main">
  <p:tag name="KSO_WM_DIAGRAM_VIRTUALLY_FRAME" val="{&quot;height&quot;:329.55860243701756,&quot;left&quot;:0,&quot;top&quot;:163.87069878149123,&quot;width&quot;:960}"/>
  <p:tag name="KSO_WM_UNIT_HIGHLIGHT" val="0"/>
  <p:tag name="KSO_WM_UNIT_COMPATIBLE" val="0"/>
  <p:tag name="KSO_WM_UNIT_DIAGRAM_ISNUMVISUAL" val="0"/>
  <p:tag name="KSO_WM_UNIT_DIAGRAM_ISREFERUNIT" val="0"/>
  <p:tag name="KSO_WM_UNIT_ID" val="diagram20236933_1*m_h_i*1_1_1"/>
  <p:tag name="KSO_WM_TEMPLATE_CATEGORY" val="diagram"/>
  <p:tag name="KSO_WM_TEMPLATE_INDEX" val="20236933"/>
  <p:tag name="KSO_WM_UNIT_LAYERLEVEL" val="1_1_1"/>
  <p:tag name="KSO_WM_TAG_VERSION" val="3.0"/>
  <p:tag name="KSO_WM_BEAUTIFY_FLAG" val="#wm#"/>
  <p:tag name="KSO_WM_DIAGRAM_GROUP_CODE" val="m1-1"/>
  <p:tag name="KSO_WM_UNIT_SUBTYPE" val="d"/>
  <p:tag name="KSO_WM_UNIT_TYPE" val="m_h_i"/>
  <p:tag name="KSO_WM_UNIT_INDEX" val="1_1_1"/>
  <p:tag name="KSO_WM_DIAGRAM_VERSION" val="3"/>
  <p:tag name="KSO_WM_DIAGRAM_COLOR_TRICK" val="1"/>
  <p:tag name="KSO_WM_DIAGRAM_COLOR_TEXT_CAN_REMOVE" val="n"/>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6.xml><?xml version="1.0" encoding="utf-8"?>
<p:tagLst xmlns:p="http://schemas.openxmlformats.org/presentationml/2006/main">
  <p:tag name="wpp_generatetext" val="1"/>
</p:tagLst>
</file>

<file path=ppt/tags/tag97.xml><?xml version="1.0" encoding="utf-8"?>
<p:tagLst xmlns:p="http://schemas.openxmlformats.org/presentationml/2006/main">
  <p:tag name="wpp_generatetext" val="1"/>
</p:tagLst>
</file>

<file path=ppt/tags/tag98.xml><?xml version="1.0" encoding="utf-8"?>
<p:tagLst xmlns:p="http://schemas.openxmlformats.org/presentationml/2006/main">
  <p:tag name="wpp_generatetext" val="1"/>
</p:tagLst>
</file>

<file path=ppt/tags/tag9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40492964_1*f*1"/>
  <p:tag name="KSO_WM_TEMPLATE_CATEGORY" val="custom"/>
  <p:tag name="KSO_WM_TEMPLATE_INDEX" val="40492964"/>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
  <p:tag name="KSO_WM_UNIT_TEXT_TYPE" val="1"/>
</p:tagLst>
</file>

<file path=ppt/theme/theme1.xml><?xml version="1.0" encoding="utf-8"?>
<a:theme xmlns:a="http://schemas.openxmlformats.org/drawingml/2006/main" name="2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游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微软雅黑 Light"/>
        <a:cs typeface="Arial"/>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5273</Words>
  <Application>WPS 演示</Application>
  <PresentationFormat>宽屏</PresentationFormat>
  <Paragraphs>450</Paragraphs>
  <Slides>48</Slides>
  <Notes>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48</vt:i4>
      </vt:variant>
    </vt:vector>
  </HeadingPairs>
  <TitlesOfParts>
    <vt:vector size="63" baseType="lpstr">
      <vt:lpstr>Arial</vt:lpstr>
      <vt:lpstr>宋体</vt:lpstr>
      <vt:lpstr>Wingdings</vt:lpstr>
      <vt:lpstr>微软雅黑</vt:lpstr>
      <vt:lpstr>DIN-BlackItalic</vt:lpstr>
      <vt:lpstr>Liberation Mono</vt:lpstr>
      <vt:lpstr>方正正大黑简体</vt:lpstr>
      <vt:lpstr>黑体</vt:lpstr>
      <vt:lpstr>微软雅黑 Light</vt:lpstr>
      <vt:lpstr>Arial Unicode MS</vt:lpstr>
      <vt:lpstr>HarmonyOS Sans SC</vt:lpstr>
      <vt:lpstr>汉仪中宋简</vt:lpstr>
      <vt:lpstr>方正书宋_GBK</vt:lpstr>
      <vt:lpstr>等线 Light</vt:lpstr>
      <vt:lpstr>222</vt:lpstr>
      <vt:lpstr>PowerPoint 演示文稿</vt:lpstr>
      <vt:lpstr>前 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Ｏ</cp:lastModifiedBy>
  <cp:revision>62</cp:revision>
  <dcterms:created xsi:type="dcterms:W3CDTF">2025-05-14T03:18:00Z</dcterms:created>
  <dcterms:modified xsi:type="dcterms:W3CDTF">2025-09-08T07:40:38Z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E81792F069BB4F32B07803C9B3E87C0D_13</vt:lpwstr>
  </property>
  <property fmtid="{D5CDD505-2E9C-101B-9397-08002B2CF9AE}" pid="3" name="KSOProductBuildVer">
    <vt:lpwstr>2052-12.1.0.22529</vt:lpwstr>
  </property>
  <property fmtid="{D5CDD505-2E9C-101B-9397-08002B2CF9AE}" pid="4" name="KSOTemplateUUID">
    <vt:lpwstr>v1.0_mb_ObcspJ679EL9CK/djmgXXg==</vt:lpwstr>
  </property>
</Properties>
</file>