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342" r:id="rId2"/>
    <p:sldId id="527" r:id="rId3"/>
    <p:sldId id="371" r:id="rId4"/>
    <p:sldId id="372" r:id="rId5"/>
  </p:sldIdLst>
  <p:sldSz cx="12198350" cy="6859588"/>
  <p:notesSz cx="6858000" cy="9144000"/>
  <p:custDataLst>
    <p:tags r:id="rId7"/>
  </p:custDataLst>
  <p:defaultTextStyle>
    <a:defPPr>
      <a:defRPr lang="zh-CN"/>
    </a:defPPr>
    <a:lvl1pPr marL="0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813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627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9440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9253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9067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8880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8694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8507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2">
          <p15:clr>
            <a:srgbClr val="A4A3A4"/>
          </p15:clr>
        </p15:guide>
        <p15:guide id="3" pos="304">
          <p15:clr>
            <a:srgbClr val="A4A3A4"/>
          </p15:clr>
        </p15:guide>
        <p15:guide id="4" pos="1892">
          <p15:clr>
            <a:srgbClr val="A4A3A4"/>
          </p15:clr>
        </p15:guide>
        <p15:guide id="5" pos="121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C91D"/>
    <a:srgbClr val="FAFAFA"/>
    <a:srgbClr val="005DA2"/>
    <a:srgbClr val="FFC400"/>
    <a:srgbClr val="FFD347"/>
    <a:srgbClr val="0071C1"/>
    <a:srgbClr val="4144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68" d="100"/>
          <a:sy n="68" d="100"/>
        </p:scale>
        <p:origin x="738" y="66"/>
      </p:cViewPr>
      <p:guideLst>
        <p:guide orient="horz" pos="2160"/>
        <p:guide pos="3842"/>
        <p:guide pos="304"/>
        <p:guide pos="1892"/>
        <p:guide pos="121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44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2AE03-6EE8-41FD-8A37-86C6BC5E264F}" type="datetimeFigureOut">
              <a:rPr lang="zh-CN" altLang="en-US" smtClean="0"/>
              <a:t>2023/10/18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21FD59-C920-460C-B1C9-0346C59420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924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813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627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9440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9253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9067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8880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8694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8507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0752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9299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76070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0191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2489632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637" y="365210"/>
            <a:ext cx="10521077" cy="1325870"/>
          </a:xfrm>
          <a:prstGeom prst="rect">
            <a:avLst/>
          </a:prstGeom>
        </p:spPr>
        <p:txBody>
          <a:bodyPr lIns="91472" tIns="45736" rIns="91472" bIns="45736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637" y="1826048"/>
            <a:ext cx="10521077" cy="4352346"/>
          </a:xfrm>
          <a:prstGeom prst="rect">
            <a:avLst/>
          </a:prstGeom>
        </p:spPr>
        <p:txBody>
          <a:bodyPr lIns="91472" tIns="45736" rIns="91472" bIns="45736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636" y="6357822"/>
            <a:ext cx="2744629" cy="365210"/>
          </a:xfrm>
          <a:prstGeom prst="rect">
            <a:avLst/>
          </a:prstGeom>
        </p:spPr>
        <p:txBody>
          <a:bodyPr lIns="91472" tIns="45736" rIns="91472" bIns="45736"/>
          <a:lstStyle/>
          <a:p>
            <a:fld id="{530820CF-B880-4189-942D-D702A7CBA730}" type="datetimeFigureOut">
              <a:rPr lang="zh-CN" altLang="en-US" smtClean="0"/>
              <a:t>2023/10/18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40704" y="6357822"/>
            <a:ext cx="4116943" cy="365210"/>
          </a:xfrm>
          <a:prstGeom prst="rect">
            <a:avLst/>
          </a:prstGeom>
        </p:spPr>
        <p:txBody>
          <a:bodyPr lIns="91472" tIns="45736" rIns="91472" bIns="45736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5085" y="6357822"/>
            <a:ext cx="2744629" cy="365210"/>
          </a:xfrm>
          <a:prstGeom prst="rect">
            <a:avLst/>
          </a:prstGeom>
        </p:spPr>
        <p:txBody>
          <a:bodyPr lIns="91472" tIns="45736" rIns="91472" bIns="45736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062599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876" y="152435"/>
            <a:ext cx="9165705" cy="160057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914876" y="1829223"/>
            <a:ext cx="5031819" cy="36584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6150002" y="1829223"/>
            <a:ext cx="5031819" cy="3658447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</p:spTree>
    <p:extLst>
      <p:ext uri="{BB962C8B-B14F-4D97-AF65-F5344CB8AC3E}">
        <p14:creationId xmlns:p14="http://schemas.microsoft.com/office/powerpoint/2010/main" val="284124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876" y="152435"/>
            <a:ext cx="9165705" cy="160057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914876" y="1829223"/>
            <a:ext cx="5031819" cy="36584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50002" y="1829223"/>
            <a:ext cx="5031819" cy="36584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635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 userDrawn="1"/>
        </p:nvCxnSpPr>
        <p:spPr>
          <a:xfrm>
            <a:off x="1562671" y="981522"/>
            <a:ext cx="10635679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863427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18" y="274702"/>
            <a:ext cx="10978515" cy="1143265"/>
          </a:xfrm>
          <a:prstGeom prst="rect">
            <a:avLst/>
          </a:prstGeom>
        </p:spPr>
        <p:txBody>
          <a:bodyPr lIns="121963" tIns="60981" rIns="121963" bIns="60981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2023/10/18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14412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2023/10/18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2706313"/>
      </p:ext>
    </p:extLst>
  </p:cSld>
  <p:clrMapOvr>
    <a:masterClrMapping/>
  </p:clrMapOvr>
  <p:transition spd="slow" advTm="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20" y="273112"/>
            <a:ext cx="4013173" cy="1162320"/>
          </a:xfrm>
          <a:prstGeom prst="rect">
            <a:avLst/>
          </a:prstGeom>
        </p:spPr>
        <p:txBody>
          <a:bodyPr lIns="121963" tIns="60981" rIns="121963" bIns="60981"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9216" y="273114"/>
            <a:ext cx="6819216" cy="5854469"/>
          </a:xfrm>
          <a:prstGeom prst="rect">
            <a:avLst/>
          </a:prstGeom>
        </p:spPr>
        <p:txBody>
          <a:bodyPr lIns="121963" tIns="60981" rIns="121963" bIns="60981"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920" y="1435434"/>
            <a:ext cx="4013173" cy="4692149"/>
          </a:xfrm>
          <a:prstGeom prst="rect">
            <a:avLst/>
          </a:prstGeom>
        </p:spPr>
        <p:txBody>
          <a:bodyPr lIns="121963" tIns="60981" rIns="121963" bIns="60981"/>
          <a:lstStyle>
            <a:lvl1pPr marL="0" indent="0">
              <a:buNone/>
              <a:defRPr sz="1900"/>
            </a:lvl1pPr>
            <a:lvl2pPr marL="609813" indent="0">
              <a:buNone/>
              <a:defRPr sz="1600"/>
            </a:lvl2pPr>
            <a:lvl3pPr marL="1219627" indent="0">
              <a:buNone/>
              <a:defRPr sz="1300"/>
            </a:lvl3pPr>
            <a:lvl4pPr marL="1829440" indent="0">
              <a:buNone/>
              <a:defRPr sz="1200"/>
            </a:lvl4pPr>
            <a:lvl5pPr marL="2439253" indent="0">
              <a:buNone/>
              <a:defRPr sz="1200"/>
            </a:lvl5pPr>
            <a:lvl6pPr marL="3049067" indent="0">
              <a:buNone/>
              <a:defRPr sz="1200"/>
            </a:lvl6pPr>
            <a:lvl7pPr marL="3658880" indent="0">
              <a:buNone/>
              <a:defRPr sz="1200"/>
            </a:lvl7pPr>
            <a:lvl8pPr marL="4268694" indent="0">
              <a:buNone/>
              <a:defRPr sz="1200"/>
            </a:lvl8pPr>
            <a:lvl9pPr marL="4878507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131934"/>
      </p:ext>
    </p:extLst>
  </p:cSld>
  <p:clrMapOvr>
    <a:masterClrMapping/>
  </p:clrMapOvr>
  <p:transition spd="slow" advTm="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962" y="4801712"/>
            <a:ext cx="7319010" cy="566870"/>
          </a:xfrm>
          <a:prstGeom prst="rect">
            <a:avLst/>
          </a:prstGeom>
        </p:spPr>
        <p:txBody>
          <a:bodyPr lIns="121963" tIns="60981" rIns="121963" bIns="60981"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962" y="612916"/>
            <a:ext cx="7319010" cy="4115753"/>
          </a:xfrm>
          <a:prstGeom prst="rect">
            <a:avLst/>
          </a:prstGeom>
        </p:spPr>
        <p:txBody>
          <a:bodyPr lIns="121963" tIns="60981" rIns="121963" bIns="60981"/>
          <a:lstStyle>
            <a:lvl1pPr marL="0" indent="0">
              <a:buNone/>
              <a:defRPr sz="4300"/>
            </a:lvl1pPr>
            <a:lvl2pPr marL="609813" indent="0">
              <a:buNone/>
              <a:defRPr sz="3700"/>
            </a:lvl2pPr>
            <a:lvl3pPr marL="1219627" indent="0">
              <a:buNone/>
              <a:defRPr sz="3200"/>
            </a:lvl3pPr>
            <a:lvl4pPr marL="1829440" indent="0">
              <a:buNone/>
              <a:defRPr sz="2700"/>
            </a:lvl4pPr>
            <a:lvl5pPr marL="2439253" indent="0">
              <a:buNone/>
              <a:defRPr sz="2700"/>
            </a:lvl5pPr>
            <a:lvl6pPr marL="3049067" indent="0">
              <a:buNone/>
              <a:defRPr sz="2700"/>
            </a:lvl6pPr>
            <a:lvl7pPr marL="3658880" indent="0">
              <a:buNone/>
              <a:defRPr sz="2700"/>
            </a:lvl7pPr>
            <a:lvl8pPr marL="4268694" indent="0">
              <a:buNone/>
              <a:defRPr sz="2700"/>
            </a:lvl8pPr>
            <a:lvl9pPr marL="4878507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962" y="5368581"/>
            <a:ext cx="7319010" cy="805049"/>
          </a:xfrm>
          <a:prstGeom prst="rect">
            <a:avLst/>
          </a:prstGeom>
        </p:spPr>
        <p:txBody>
          <a:bodyPr lIns="121963" tIns="60981" rIns="121963" bIns="60981"/>
          <a:lstStyle>
            <a:lvl1pPr marL="0" indent="0">
              <a:buNone/>
              <a:defRPr sz="1900"/>
            </a:lvl1pPr>
            <a:lvl2pPr marL="609813" indent="0">
              <a:buNone/>
              <a:defRPr sz="1600"/>
            </a:lvl2pPr>
            <a:lvl3pPr marL="1219627" indent="0">
              <a:buNone/>
              <a:defRPr sz="1300"/>
            </a:lvl3pPr>
            <a:lvl4pPr marL="1829440" indent="0">
              <a:buNone/>
              <a:defRPr sz="1200"/>
            </a:lvl4pPr>
            <a:lvl5pPr marL="2439253" indent="0">
              <a:buNone/>
              <a:defRPr sz="1200"/>
            </a:lvl5pPr>
            <a:lvl6pPr marL="3049067" indent="0">
              <a:buNone/>
              <a:defRPr sz="1200"/>
            </a:lvl6pPr>
            <a:lvl7pPr marL="3658880" indent="0">
              <a:buNone/>
              <a:defRPr sz="1200"/>
            </a:lvl7pPr>
            <a:lvl8pPr marL="4268694" indent="0">
              <a:buNone/>
              <a:defRPr sz="1200"/>
            </a:lvl8pPr>
            <a:lvl9pPr marL="4878507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172080"/>
      </p:ext>
    </p:extLst>
  </p:cSld>
  <p:clrMapOvr>
    <a:masterClrMapping/>
  </p:clrMapOvr>
  <p:transition spd="slow" advTm="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18" y="274702"/>
            <a:ext cx="10978515" cy="1143265"/>
          </a:xfrm>
          <a:prstGeom prst="rect">
            <a:avLst/>
          </a:prstGeom>
        </p:spPr>
        <p:txBody>
          <a:bodyPr lIns="121963" tIns="60981" rIns="121963" bIns="60981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918" y="1600572"/>
            <a:ext cx="10978515" cy="4527011"/>
          </a:xfrm>
          <a:prstGeom prst="rect">
            <a:avLst/>
          </a:prstGeom>
        </p:spPr>
        <p:txBody>
          <a:bodyPr vert="eaVert" lIns="121963" tIns="60981" rIns="121963" bIns="6098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010872"/>
      </p:ext>
    </p:extLst>
  </p:cSld>
  <p:clrMapOvr>
    <a:masterClrMapping/>
  </p:clrMapOvr>
  <p:transition spd="slow" advTm="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804" y="206422"/>
            <a:ext cx="2744629" cy="4388867"/>
          </a:xfrm>
          <a:prstGeom prst="rect">
            <a:avLst/>
          </a:prstGeom>
        </p:spPr>
        <p:txBody>
          <a:bodyPr vert="eaVert" lIns="121963" tIns="60981" rIns="121963" bIns="60981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918" y="206422"/>
            <a:ext cx="8030580" cy="4388867"/>
          </a:xfrm>
          <a:prstGeom prst="rect">
            <a:avLst/>
          </a:prstGeom>
        </p:spPr>
        <p:txBody>
          <a:bodyPr vert="eaVert" lIns="121963" tIns="60981" rIns="121963" bIns="6098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5103"/>
      </p:ext>
    </p:extLst>
  </p:cSld>
  <p:clrMapOvr>
    <a:masterClrMapping/>
  </p:clrMapOvr>
  <p:transition spd="slow" advTm="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360275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7676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74" r:id="rId11"/>
    <p:sldLayoutId id="2147483675" r:id="rId12"/>
  </p:sldLayoutIdLst>
  <p:transition spd="slow" advTm="0">
    <p:wipe/>
  </p:transition>
  <p:timing>
    <p:tnLst>
      <p:par>
        <p:cTn id="1" dur="indefinite" restart="never" nodeType="tmRoot"/>
      </p:par>
    </p:tnLst>
  </p:timing>
  <p:txStyles>
    <p:titleStyle>
      <a:lvl1pPr algn="ctr" defTabSz="1219627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360" indent="-457360" algn="l" defTabSz="1219627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947" indent="-381133" algn="l" defTabSz="1219627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533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4347" indent="-304907" algn="l" defTabSz="1219627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4160" indent="-304907" algn="l" defTabSz="1219627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3973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3787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3600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3414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813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627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9440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9253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9067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8880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8694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8507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6" y="793"/>
            <a:ext cx="12193647" cy="6860642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8103532" y="1413570"/>
            <a:ext cx="3468251" cy="160043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/>
            <a:r>
              <a:rPr lang="zh-CN" altLang="en-US" sz="9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9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99916" y="3392234"/>
            <a:ext cx="7171188" cy="954103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/>
            <a:r>
              <a:rPr lang="zh-CN" altLang="en-US" sz="5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手机充电器电路的设计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5327222" y="4390123"/>
            <a:ext cx="6028912" cy="0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7121200" y="4582189"/>
            <a:ext cx="4349904" cy="61554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山东商业职业技术学院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9734901" y="5304995"/>
            <a:ext cx="1071762" cy="55399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闫 青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4705686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45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9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45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30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 bwMode="auto">
          <a:xfrm>
            <a:off x="1103302" y="1113743"/>
            <a:ext cx="10019814" cy="5003801"/>
          </a:xfrm>
          <a:prstGeom prst="roundRect">
            <a:avLst>
              <a:gd name="adj" fmla="val 3926"/>
            </a:avLst>
          </a:prstGeom>
          <a:noFill/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38" tIns="45719" rIns="91438" bIns="45719" numCol="1" rtlCol="0" anchor="t" anchorCtr="0" compatLnSpc="1">
            <a:prstTxWarp prst="textNoShape">
              <a:avLst/>
            </a:prstTxWarp>
          </a:bodyPr>
          <a:lstStyle/>
          <a:p>
            <a:pPr defTabSz="816122"/>
            <a:endParaRPr lang="zh-CN" altLang="en-US"/>
          </a:p>
        </p:txBody>
      </p:sp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1348344" y="1631451"/>
            <a:ext cx="9529730" cy="1181276"/>
          </a:xfrm>
          <a:prstGeom prst="rect">
            <a:avLst/>
          </a:prstGeom>
          <a:noFill/>
          <a:ln w="9525" cap="flat" cmpd="sng">
            <a:noFill/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72573" tIns="36286" rIns="72573" bIns="3628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just" eaLnBrk="0" hangingPunct="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   依托</a:t>
            </a:r>
            <a:r>
              <a:rPr lang="en-US" altLang="zh-CN" sz="240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AD</a:t>
            </a:r>
            <a:r>
              <a:rPr lang="zh-CN" altLang="en-US" sz="240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通过</a:t>
            </a:r>
            <a:r>
              <a:rPr lang="zh-CN" altLang="en-US" sz="24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绘制手机充电器</a:t>
            </a:r>
            <a:r>
              <a:rPr lang="zh-CN" altLang="en-US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电路的原理图和印制电路板图</a:t>
            </a:r>
            <a:r>
              <a:rPr lang="zh-CN" altLang="en-US" sz="24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来</a:t>
            </a:r>
            <a:r>
              <a:rPr lang="zh-CN" altLang="en-US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掌握简单电路的设计方法。</a:t>
            </a:r>
            <a:endParaRPr lang="zh-CN" altLang="en-US" sz="2400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007373" y="727133"/>
            <a:ext cx="2167871" cy="773220"/>
            <a:chOff x="2332469" y="809238"/>
            <a:chExt cx="1859969" cy="608493"/>
          </a:xfrm>
          <a:solidFill>
            <a:srgbClr val="0070C0"/>
          </a:solidFill>
        </p:grpSpPr>
        <p:sp>
          <p:nvSpPr>
            <p:cNvPr id="9" name="圆角矩形 8"/>
            <p:cNvSpPr/>
            <p:nvPr/>
          </p:nvSpPr>
          <p:spPr bwMode="auto">
            <a:xfrm>
              <a:off x="2332469" y="809238"/>
              <a:ext cx="1859969" cy="60849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108816" tIns="54408" rIns="108816" bIns="54408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088135"/>
              <a:endParaRPr lang="zh-CN" altLang="en-US" sz="3700" dirty="0">
                <a:solidFill>
                  <a:schemeClr val="bg1"/>
                </a:solidFill>
                <a:latin typeface="+mj-lt"/>
                <a:ea typeface="微软雅黑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605177" y="923027"/>
              <a:ext cx="1276709" cy="37956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项目描述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4774" y="2713135"/>
            <a:ext cx="2404375" cy="24001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内容占位符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8344" y="3054744"/>
            <a:ext cx="5982484" cy="16403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2426767" y="5034610"/>
            <a:ext cx="2808312" cy="366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kumimoji="0" lang="zh-CN" altLang="en-US" sz="1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手机充电器</a:t>
            </a:r>
            <a:r>
              <a:rPr kumimoji="0" lang="zh-CN" altLang="en-US" sz="18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电路</a:t>
            </a:r>
            <a:r>
              <a:rPr kumimoji="0" lang="zh-CN" altLang="en-US" sz="1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的原理图</a:t>
            </a: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7552806" y="5234337"/>
            <a:ext cx="2808312" cy="366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kumimoji="0" lang="zh-CN" altLang="en-US" sz="1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手机充电器</a:t>
            </a:r>
            <a:r>
              <a:rPr kumimoji="0" lang="zh-CN" altLang="en-US" sz="18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电路的</a:t>
            </a:r>
            <a:r>
              <a:rPr kumimoji="0" lang="en-US" altLang="zh-CN" sz="18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kumimoji="0" lang="zh-CN" altLang="en-US" sz="18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endParaRPr kumimoji="0" lang="zh-CN" altLang="en-US" sz="18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996806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3722911" cy="685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圆角矩形 66"/>
          <p:cNvSpPr/>
          <p:nvPr/>
        </p:nvSpPr>
        <p:spPr>
          <a:xfrm>
            <a:off x="4248414" y="2301110"/>
            <a:ext cx="1506057" cy="51150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anchor="ctr"/>
          <a:lstStyle/>
          <a:p>
            <a:pPr algn="ctr">
              <a:defRPr/>
            </a:pPr>
            <a:r>
              <a:rPr lang="zh-CN" altLang="en-US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任务</a:t>
            </a:r>
            <a:r>
              <a:rPr lang="en-US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1-1</a:t>
            </a:r>
            <a:endParaRPr lang="zh-CN" altLang="en-US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6099173" y="2301109"/>
            <a:ext cx="5206022" cy="511504"/>
            <a:chOff x="6339096" y="1573726"/>
            <a:chExt cx="3744417" cy="511504"/>
          </a:xfrm>
        </p:grpSpPr>
        <p:sp>
          <p:nvSpPr>
            <p:cNvPr id="69" name="圆角矩形 68"/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6339096" y="1614014"/>
              <a:ext cx="3604840" cy="430928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sz="2000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软件</a:t>
              </a: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认识</a:t>
              </a:r>
            </a:p>
          </p:txBody>
        </p:sp>
      </p:grpSp>
      <p:sp>
        <p:nvSpPr>
          <p:cNvPr id="87" name="TextBox 86"/>
          <p:cNvSpPr txBox="1"/>
          <p:nvPr/>
        </p:nvSpPr>
        <p:spPr>
          <a:xfrm>
            <a:off x="338535" y="2219568"/>
            <a:ext cx="2806485" cy="1354243"/>
          </a:xfrm>
          <a:prstGeom prst="rect">
            <a:avLst/>
          </a:prstGeom>
          <a:noFill/>
        </p:spPr>
        <p:txBody>
          <a:bodyPr wrap="square" lIns="121880" tIns="60938" rIns="121880" bIns="60938">
            <a:spAutoFit/>
          </a:bodyPr>
          <a:lstStyle/>
          <a:p>
            <a:pPr algn="r">
              <a:defRPr/>
            </a:pPr>
            <a:r>
              <a:rPr lang="zh-CN" altLang="en-US" sz="4800" b="1" spc="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 </a:t>
            </a:r>
            <a:endParaRPr lang="en-US" altLang="zh-CN" sz="4800" b="1" spc="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defRPr/>
            </a:pPr>
            <a:r>
              <a:rPr lang="en-US" altLang="zh-CN" sz="3200" b="1" spc="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3200" b="1" spc="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4248415" y="3146749"/>
            <a:ext cx="1506056" cy="51150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anchor="ctr"/>
          <a:lstStyle/>
          <a:p>
            <a:pPr algn="ctr">
              <a:defRPr/>
            </a:pPr>
            <a:r>
              <a:rPr lang="zh-CN" altLang="en-US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任务</a:t>
            </a:r>
            <a:r>
              <a:rPr lang="en-US" altLang="zh-CN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1-2</a:t>
            </a:r>
            <a:endParaRPr lang="zh-CN" altLang="en-US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099175" y="3146747"/>
            <a:ext cx="5206023" cy="564505"/>
            <a:chOff x="6339096" y="1573726"/>
            <a:chExt cx="3790435" cy="511504"/>
          </a:xfrm>
        </p:grpSpPr>
        <p:sp>
          <p:nvSpPr>
            <p:cNvPr id="14" name="圆角矩形 13"/>
            <p:cNvSpPr/>
            <p:nvPr/>
          </p:nvSpPr>
          <p:spPr>
            <a:xfrm>
              <a:off x="6339097" y="1573726"/>
              <a:ext cx="3790434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339096" y="1614014"/>
              <a:ext cx="3790433" cy="390468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sz="2000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手机</a:t>
              </a: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充电器电路原理图的</a:t>
              </a:r>
              <a:r>
                <a:rPr lang="zh-CN" altLang="en-US" sz="2000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绘制</a:t>
              </a:r>
              <a:endParaRPr lang="zh-CN" altLang="en-US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0" name="圆角矩形 19"/>
          <p:cNvSpPr/>
          <p:nvPr/>
        </p:nvSpPr>
        <p:spPr>
          <a:xfrm>
            <a:off x="4248415" y="4071293"/>
            <a:ext cx="1506056" cy="51150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anchor="ctr"/>
          <a:lstStyle/>
          <a:p>
            <a:pPr algn="ctr">
              <a:defRPr/>
            </a:pPr>
            <a:r>
              <a:rPr lang="zh-CN" altLang="en-US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任务</a:t>
            </a:r>
            <a:r>
              <a:rPr lang="en-US" altLang="zh-CN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1-3</a:t>
            </a:r>
            <a:endParaRPr lang="zh-CN" altLang="en-US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099174" y="4071292"/>
            <a:ext cx="5206021" cy="511504"/>
            <a:chOff x="6339096" y="1573726"/>
            <a:chExt cx="3744417" cy="511504"/>
          </a:xfrm>
        </p:grpSpPr>
        <p:sp>
          <p:nvSpPr>
            <p:cNvPr id="22" name="圆角矩形 21"/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339096" y="1614014"/>
              <a:ext cx="3604840" cy="430928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手机充电器电路</a:t>
              </a:r>
              <a:r>
                <a:rPr lang="en-US" altLang="zh-CN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PCB</a:t>
              </a: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图的绘制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1650554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5 0.04119 L 4.5341E-6 3.52233E-6 " pathEditMode="relative" rAng="0" ptsTypes="AA">
                                      <p:cBhvr>
                                        <p:cTn id="21" dur="7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1" y="-206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6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5 0.04119 L 4.5341E-6 1.31451E-6 " pathEditMode="relative" rAng="0" ptsTypes="AA">
                                      <p:cBhvr>
                                        <p:cTn id="30" dur="7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1" y="-206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65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5 0.04119 L 4.5341E-6 5.34598E-7 " pathEditMode="relative" rAng="0" ptsTypes="AA">
                                      <p:cBhvr>
                                        <p:cTn id="39" dur="7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1" y="-206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7" grpId="0" animBg="1"/>
      <p:bldP spid="67" grpId="1" animBg="1"/>
      <p:bldP spid="87" grpId="0"/>
      <p:bldP spid="12" grpId="0" animBg="1"/>
      <p:bldP spid="12" grpId="1" animBg="1"/>
      <p:bldP spid="20" grpId="0" animBg="1"/>
      <p:bldP spid="2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6" y="793"/>
            <a:ext cx="12193647" cy="686064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611343" y="2277666"/>
            <a:ext cx="3939534" cy="1231102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/>
            <a:r>
              <a:rPr lang="zh-CN" altLang="en-US" sz="72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  <a:endParaRPr lang="zh-CN" altLang="en-US" sz="7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5327222" y="3605001"/>
            <a:ext cx="6028912" cy="0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7121200" y="3797067"/>
            <a:ext cx="4349904" cy="61554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/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山东商业职业技术学院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788811" y="5045495"/>
            <a:ext cx="1071762" cy="55399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闫 青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6170872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5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65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SLIDE_COUNT" val="4"/>
  <p:tag name="ISPRING_PRESENTATION_TITLE" val="PowerPoint 演示文稿"/>
  <p:tag name="ISPRING_RESOURCE_PATHS_HASH_PRESENTER" val="af3f2d575d923f6e4ff64f325e7b41567660d7"/>
</p:tagLst>
</file>

<file path=ppt/theme/theme1.xml><?xml version="1.0" encoding="utf-8"?>
<a:theme xmlns:a="http://schemas.openxmlformats.org/drawingml/2006/main" name="Office 主题​​">
  <a:themeElements>
    <a:clrScheme name="自定义 10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70C0"/>
      </a:accent1>
      <a:accent2>
        <a:srgbClr val="FFC000"/>
      </a:accent2>
      <a:accent3>
        <a:srgbClr val="BFBFBF"/>
      </a:accent3>
      <a:accent4>
        <a:srgbClr val="BFBFBF"/>
      </a:accent4>
      <a:accent5>
        <a:srgbClr val="BFBFBF"/>
      </a:accent5>
      <a:accent6>
        <a:srgbClr val="BFBFBF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1173</TotalTime>
  <Words>76</Words>
  <Application>Microsoft Office PowerPoint</Application>
  <PresentationFormat>自定义</PresentationFormat>
  <Paragraphs>23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 Unicode MS</vt:lpstr>
      <vt:lpstr>宋体</vt:lpstr>
      <vt:lpstr>微软雅黑</vt:lpstr>
      <vt:lpstr>Arial</vt:lpstr>
      <vt:lpstr>Calibri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Windows 用户</cp:lastModifiedBy>
  <cp:revision>171</cp:revision>
  <dcterms:created xsi:type="dcterms:W3CDTF">2014-08-23T07:50:08Z</dcterms:created>
  <dcterms:modified xsi:type="dcterms:W3CDTF">2023-10-18T01:49:18Z</dcterms:modified>
</cp:coreProperties>
</file>