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42" r:id="rId2"/>
    <p:sldId id="590" r:id="rId3"/>
    <p:sldId id="374" r:id="rId4"/>
    <p:sldId id="371" r:id="rId5"/>
    <p:sldId id="566" r:id="rId6"/>
    <p:sldId id="567" r:id="rId7"/>
    <p:sldId id="586" r:id="rId8"/>
    <p:sldId id="568" r:id="rId9"/>
    <p:sldId id="569" r:id="rId10"/>
    <p:sldId id="587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89" r:id="rId19"/>
    <p:sldId id="578" r:id="rId20"/>
    <p:sldId id="579" r:id="rId21"/>
    <p:sldId id="588" r:id="rId22"/>
    <p:sldId id="580" r:id="rId23"/>
    <p:sldId id="592" r:id="rId24"/>
    <p:sldId id="593" r:id="rId25"/>
    <p:sldId id="594" r:id="rId26"/>
    <p:sldId id="595" r:id="rId27"/>
    <p:sldId id="581" r:id="rId28"/>
    <p:sldId id="582" r:id="rId29"/>
    <p:sldId id="583" r:id="rId30"/>
    <p:sldId id="591" r:id="rId31"/>
    <p:sldId id="372" r:id="rId32"/>
  </p:sldIdLst>
  <p:sldSz cx="12198350" cy="6859588"/>
  <p:notesSz cx="6858000" cy="9144000"/>
  <p:custDataLst>
    <p:tags r:id="rId34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1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54F28-71E0-46CD-A2F8-84AF5FA6E9EF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2CE824D1-A8EC-43C2-9E08-DD67285C362B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362BD244-AC5C-4DFF-8FF7-CEDFD00FC5CA}" type="parTrans" cxnId="{C12F1A45-191F-4D58-985B-7BE973374443}">
      <dgm:prSet/>
      <dgm:spPr/>
      <dgm:t>
        <a:bodyPr/>
        <a:lstStyle/>
        <a:p>
          <a:endParaRPr lang="zh-CN" altLang="en-US"/>
        </a:p>
      </dgm:t>
    </dgm:pt>
    <dgm:pt modelId="{D721B56D-24AB-4DBC-AAB5-25CB61754A0A}" type="sibTrans" cxnId="{C12F1A45-191F-4D58-985B-7BE973374443}">
      <dgm:prSet/>
      <dgm:spPr/>
      <dgm:t>
        <a:bodyPr/>
        <a:lstStyle/>
        <a:p>
          <a:endParaRPr lang="zh-CN" altLang="en-US"/>
        </a:p>
      </dgm:t>
    </dgm:pt>
    <dgm:pt modelId="{D923986E-5BD5-4B5D-B22C-DF686051A00B}">
      <dgm:prSet/>
      <dgm:spPr/>
      <dgm:t>
        <a:bodyPr/>
        <a:lstStyle/>
        <a:p>
          <a:pPr rtl="0"/>
          <a:r>
            <a:rPr lang="zh-CN" dirty="0" smtClean="0"/>
            <a:t>了解导线放置模式。</a:t>
          </a:r>
          <a:endParaRPr lang="zh-CN" dirty="0"/>
        </a:p>
      </dgm:t>
    </dgm:pt>
    <dgm:pt modelId="{5DD2C3C7-9E10-4D60-9266-BA26D481E50A}" type="parTrans" cxnId="{4FCF9875-9B44-48AB-B8D5-FEAFC9B383E3}">
      <dgm:prSet/>
      <dgm:spPr/>
      <dgm:t>
        <a:bodyPr/>
        <a:lstStyle/>
        <a:p>
          <a:endParaRPr lang="zh-CN" altLang="en-US"/>
        </a:p>
      </dgm:t>
    </dgm:pt>
    <dgm:pt modelId="{5D3647AF-D8A6-4169-96F8-CCE11D34F20B}" type="sibTrans" cxnId="{4FCF9875-9B44-48AB-B8D5-FEAFC9B383E3}">
      <dgm:prSet/>
      <dgm:spPr/>
      <dgm:t>
        <a:bodyPr/>
        <a:lstStyle/>
        <a:p>
          <a:endParaRPr lang="zh-CN" altLang="en-US"/>
        </a:p>
      </dgm:t>
    </dgm:pt>
    <dgm:pt modelId="{17F9CC2F-7821-41CC-8F5B-3BF2F958C0CB}">
      <dgm:prSet/>
      <dgm:spPr/>
      <dgm:t>
        <a:bodyPr/>
        <a:lstStyle/>
        <a:p>
          <a:pPr rtl="0"/>
          <a:r>
            <a:rPr lang="zh-CN" dirty="0" smtClean="0"/>
            <a:t>掌握原理图图纸的设置。</a:t>
          </a:r>
          <a:endParaRPr lang="zh-CN" dirty="0"/>
        </a:p>
      </dgm:t>
    </dgm:pt>
    <dgm:pt modelId="{B7F3D0CE-DB57-470F-8681-93242948862E}" type="parTrans" cxnId="{95759412-E228-480A-8753-92AAD001FFA8}">
      <dgm:prSet/>
      <dgm:spPr/>
      <dgm:t>
        <a:bodyPr/>
        <a:lstStyle/>
        <a:p>
          <a:endParaRPr lang="zh-CN" altLang="en-US"/>
        </a:p>
      </dgm:t>
    </dgm:pt>
    <dgm:pt modelId="{C4CB7D81-A9BF-404E-8125-2F5FF49DBB33}" type="sibTrans" cxnId="{95759412-E228-480A-8753-92AAD001FFA8}">
      <dgm:prSet/>
      <dgm:spPr/>
      <dgm:t>
        <a:bodyPr/>
        <a:lstStyle/>
        <a:p>
          <a:endParaRPr lang="zh-CN" altLang="en-US"/>
        </a:p>
      </dgm:t>
    </dgm:pt>
    <dgm:pt modelId="{858CB544-7B5C-46C1-A452-945D5BC4D027}">
      <dgm:prSet/>
      <dgm:spPr/>
      <dgm:t>
        <a:bodyPr/>
        <a:lstStyle/>
        <a:p>
          <a:pPr rtl="0"/>
          <a:r>
            <a:rPr lang="zh-CN" dirty="0" smtClean="0"/>
            <a:t>掌握加载元件库的方法。</a:t>
          </a:r>
          <a:endParaRPr lang="zh-CN" dirty="0"/>
        </a:p>
      </dgm:t>
    </dgm:pt>
    <dgm:pt modelId="{6838981F-FEA8-4D41-A335-08D70A687192}" type="parTrans" cxnId="{911CA5FB-FB6B-47DE-853F-97B521AE0D61}">
      <dgm:prSet/>
      <dgm:spPr/>
      <dgm:t>
        <a:bodyPr/>
        <a:lstStyle/>
        <a:p>
          <a:endParaRPr lang="zh-CN" altLang="en-US"/>
        </a:p>
      </dgm:t>
    </dgm:pt>
    <dgm:pt modelId="{35410866-7412-4FF3-B9EC-46BF21156F3D}" type="sibTrans" cxnId="{911CA5FB-FB6B-47DE-853F-97B521AE0D61}">
      <dgm:prSet/>
      <dgm:spPr/>
      <dgm:t>
        <a:bodyPr/>
        <a:lstStyle/>
        <a:p>
          <a:endParaRPr lang="zh-CN" altLang="en-US"/>
        </a:p>
      </dgm:t>
    </dgm:pt>
    <dgm:pt modelId="{C988AC66-2431-40AF-92B3-25E805536BA1}">
      <dgm:prSet/>
      <dgm:spPr/>
      <dgm:t>
        <a:bodyPr/>
        <a:lstStyle/>
        <a:p>
          <a:pPr rtl="0"/>
          <a:r>
            <a:rPr lang="zh-CN" dirty="0" smtClean="0"/>
            <a:t>掌握网络标签的作用。</a:t>
          </a:r>
          <a:endParaRPr lang="zh-CN" dirty="0"/>
        </a:p>
      </dgm:t>
    </dgm:pt>
    <dgm:pt modelId="{1506BA8C-0D52-4A3F-9E1E-6E7EC57D331F}" type="parTrans" cxnId="{9769FE32-DAC7-40E5-84AD-814297349959}">
      <dgm:prSet/>
      <dgm:spPr/>
      <dgm:t>
        <a:bodyPr/>
        <a:lstStyle/>
        <a:p>
          <a:endParaRPr lang="zh-CN" altLang="en-US"/>
        </a:p>
      </dgm:t>
    </dgm:pt>
    <dgm:pt modelId="{9749EF3C-4A94-4081-A049-123C10086EAC}" type="sibTrans" cxnId="{9769FE32-DAC7-40E5-84AD-814297349959}">
      <dgm:prSet/>
      <dgm:spPr/>
      <dgm:t>
        <a:bodyPr/>
        <a:lstStyle/>
        <a:p>
          <a:endParaRPr lang="zh-CN" altLang="en-US"/>
        </a:p>
      </dgm:t>
    </dgm:pt>
    <dgm:pt modelId="{1D5748EC-5966-47B3-B59D-07E7ED99F27D}">
      <dgm:prSet/>
      <dgm:spPr/>
      <dgm:t>
        <a:bodyPr/>
        <a:lstStyle/>
        <a:p>
          <a:pPr rtl="0"/>
          <a:r>
            <a:rPr lang="zh-CN" dirty="0" smtClean="0"/>
            <a:t>掌握复杂原理图的绘制步骤。</a:t>
          </a:r>
          <a:endParaRPr lang="zh-CN" dirty="0"/>
        </a:p>
      </dgm:t>
    </dgm:pt>
    <dgm:pt modelId="{B6E39EF3-1368-4649-BC36-D473582810F9}" type="parTrans" cxnId="{D498B35D-0050-44C6-9B11-B973BB71226E}">
      <dgm:prSet/>
      <dgm:spPr/>
      <dgm:t>
        <a:bodyPr/>
        <a:lstStyle/>
        <a:p>
          <a:endParaRPr lang="zh-CN" altLang="en-US"/>
        </a:p>
      </dgm:t>
    </dgm:pt>
    <dgm:pt modelId="{6CCE40DD-496D-4786-AB09-6677DE12B456}" type="sibTrans" cxnId="{D498B35D-0050-44C6-9B11-B973BB71226E}">
      <dgm:prSet/>
      <dgm:spPr/>
      <dgm:t>
        <a:bodyPr/>
        <a:lstStyle/>
        <a:p>
          <a:endParaRPr lang="zh-CN" altLang="en-US"/>
        </a:p>
      </dgm:t>
    </dgm:pt>
    <dgm:pt modelId="{F5A8300E-996E-4F5C-B7E4-D57296A621F8}">
      <dgm:prSet/>
      <dgm:spPr/>
      <dgm:t>
        <a:bodyPr/>
        <a:lstStyle/>
        <a:p>
          <a:pPr rtl="0"/>
          <a:r>
            <a:rPr lang="zh-CN" b="1" dirty="0" smtClean="0"/>
            <a:t>能力目标</a:t>
          </a:r>
          <a:endParaRPr lang="zh-CN" dirty="0"/>
        </a:p>
      </dgm:t>
    </dgm:pt>
    <dgm:pt modelId="{7CB32BB8-85A1-45A0-88AD-45B331CD273E}" type="parTrans" cxnId="{CC47D8C0-0F9A-46D9-B38C-3D2FCFACEF77}">
      <dgm:prSet/>
      <dgm:spPr/>
      <dgm:t>
        <a:bodyPr/>
        <a:lstStyle/>
        <a:p>
          <a:endParaRPr lang="zh-CN" altLang="en-US"/>
        </a:p>
      </dgm:t>
    </dgm:pt>
    <dgm:pt modelId="{F8D57F22-74C6-4855-86E8-B4874594D7A9}" type="sibTrans" cxnId="{CC47D8C0-0F9A-46D9-B38C-3D2FCFACEF77}">
      <dgm:prSet/>
      <dgm:spPr/>
      <dgm:t>
        <a:bodyPr/>
        <a:lstStyle/>
        <a:p>
          <a:endParaRPr lang="zh-CN" altLang="en-US"/>
        </a:p>
      </dgm:t>
    </dgm:pt>
    <dgm:pt modelId="{D5557200-3B61-4B58-88EF-CAE084B81CDA}">
      <dgm:prSet/>
      <dgm:spPr/>
      <dgm:t>
        <a:bodyPr/>
        <a:lstStyle/>
        <a:p>
          <a:pPr rtl="0"/>
          <a:r>
            <a:rPr lang="zh-CN" dirty="0" smtClean="0"/>
            <a:t>能够设置原理图图纸的。</a:t>
          </a:r>
          <a:endParaRPr lang="zh-CN" dirty="0"/>
        </a:p>
      </dgm:t>
    </dgm:pt>
    <dgm:pt modelId="{B7606DEA-CE6D-43A7-954E-1B4DCB8CEAFC}" type="parTrans" cxnId="{B6D6CE4D-E81E-414A-BD30-A264FDF7E5EF}">
      <dgm:prSet/>
      <dgm:spPr/>
      <dgm:t>
        <a:bodyPr/>
        <a:lstStyle/>
        <a:p>
          <a:endParaRPr lang="zh-CN" altLang="en-US"/>
        </a:p>
      </dgm:t>
    </dgm:pt>
    <dgm:pt modelId="{639757AE-A964-45AF-A06B-FA45C8A51B6D}" type="sibTrans" cxnId="{B6D6CE4D-E81E-414A-BD30-A264FDF7E5EF}">
      <dgm:prSet/>
      <dgm:spPr/>
      <dgm:t>
        <a:bodyPr/>
        <a:lstStyle/>
        <a:p>
          <a:endParaRPr lang="zh-CN" altLang="en-US"/>
        </a:p>
      </dgm:t>
    </dgm:pt>
    <dgm:pt modelId="{1872B7B0-F9F8-4728-B6A7-2347A1F9A19E}">
      <dgm:prSet/>
      <dgm:spPr/>
      <dgm:t>
        <a:bodyPr/>
        <a:lstStyle/>
        <a:p>
          <a:pPr rtl="0"/>
          <a:r>
            <a:rPr lang="zh-CN" dirty="0" smtClean="0"/>
            <a:t>能够加载元件库。</a:t>
          </a:r>
          <a:endParaRPr lang="zh-CN" dirty="0"/>
        </a:p>
      </dgm:t>
    </dgm:pt>
    <dgm:pt modelId="{0B4C77B6-554C-4A9A-952D-46247AAFD047}" type="parTrans" cxnId="{6E95DE47-8B2A-4960-9631-15FDDC41750F}">
      <dgm:prSet/>
      <dgm:spPr/>
      <dgm:t>
        <a:bodyPr/>
        <a:lstStyle/>
        <a:p>
          <a:endParaRPr lang="zh-CN" altLang="en-US"/>
        </a:p>
      </dgm:t>
    </dgm:pt>
    <dgm:pt modelId="{EB72F781-E790-48A0-9C82-7BED9E258291}" type="sibTrans" cxnId="{6E95DE47-8B2A-4960-9631-15FDDC41750F}">
      <dgm:prSet/>
      <dgm:spPr/>
      <dgm:t>
        <a:bodyPr/>
        <a:lstStyle/>
        <a:p>
          <a:endParaRPr lang="zh-CN" altLang="en-US"/>
        </a:p>
      </dgm:t>
    </dgm:pt>
    <dgm:pt modelId="{C8632BCC-B67B-4F90-B4B4-FBC4340CBD26}">
      <dgm:prSet/>
      <dgm:spPr/>
      <dgm:t>
        <a:bodyPr/>
        <a:lstStyle/>
        <a:p>
          <a:pPr rtl="0"/>
          <a:r>
            <a:rPr lang="zh-CN" dirty="0" smtClean="0"/>
            <a:t>能够添加网络标签的作用。</a:t>
          </a:r>
          <a:endParaRPr lang="zh-CN" dirty="0"/>
        </a:p>
      </dgm:t>
    </dgm:pt>
    <dgm:pt modelId="{6687C7F7-502E-4368-9B3E-96F1FA1040E4}" type="parTrans" cxnId="{1061C832-5112-4DE9-8F3B-BCD3EB943F8A}">
      <dgm:prSet/>
      <dgm:spPr/>
      <dgm:t>
        <a:bodyPr/>
        <a:lstStyle/>
        <a:p>
          <a:endParaRPr lang="zh-CN" altLang="en-US"/>
        </a:p>
      </dgm:t>
    </dgm:pt>
    <dgm:pt modelId="{D6AAB991-46A9-4E4D-ADF1-AAFBD2FE0E6E}" type="sibTrans" cxnId="{1061C832-5112-4DE9-8F3B-BCD3EB943F8A}">
      <dgm:prSet/>
      <dgm:spPr/>
      <dgm:t>
        <a:bodyPr/>
        <a:lstStyle/>
        <a:p>
          <a:endParaRPr lang="zh-CN" altLang="en-US"/>
        </a:p>
      </dgm:t>
    </dgm:pt>
    <dgm:pt modelId="{C9F380F6-3999-42DD-B0FE-7C8F55B72AFA}">
      <dgm:prSet/>
      <dgm:spPr/>
      <dgm:t>
        <a:bodyPr/>
        <a:lstStyle/>
        <a:p>
          <a:pPr rtl="0"/>
          <a:r>
            <a:rPr lang="zh-CN" dirty="0" smtClean="0"/>
            <a:t>能够绘制复杂原理图。</a:t>
          </a:r>
          <a:endParaRPr lang="zh-CN" dirty="0"/>
        </a:p>
      </dgm:t>
    </dgm:pt>
    <dgm:pt modelId="{C29A0F25-F45B-47A6-82F1-E11764E50516}" type="parTrans" cxnId="{04367363-093A-4551-8923-AC3A3D81FC78}">
      <dgm:prSet/>
      <dgm:spPr/>
      <dgm:t>
        <a:bodyPr/>
        <a:lstStyle/>
        <a:p>
          <a:endParaRPr lang="zh-CN" altLang="en-US"/>
        </a:p>
      </dgm:t>
    </dgm:pt>
    <dgm:pt modelId="{15CB5772-678A-4131-B93A-95443BA7E9E7}" type="sibTrans" cxnId="{04367363-093A-4551-8923-AC3A3D81FC78}">
      <dgm:prSet/>
      <dgm:spPr/>
      <dgm:t>
        <a:bodyPr/>
        <a:lstStyle/>
        <a:p>
          <a:endParaRPr lang="zh-CN" altLang="en-US"/>
        </a:p>
      </dgm:t>
    </dgm:pt>
    <dgm:pt modelId="{38EB813F-2066-4549-85C9-74D13CB7C547}">
      <dgm:prSet/>
      <dgm:spPr/>
      <dgm:t>
        <a:bodyPr/>
        <a:lstStyle/>
        <a:p>
          <a:pPr rtl="0"/>
          <a:r>
            <a:rPr lang="zh-CN" b="1" smtClean="0"/>
            <a:t>素质目标</a:t>
          </a:r>
          <a:endParaRPr lang="zh-CN"/>
        </a:p>
      </dgm:t>
    </dgm:pt>
    <dgm:pt modelId="{B74579C0-1531-4973-9C9E-2F98536FD542}" type="parTrans" cxnId="{7D5240B6-9894-44F5-BC87-E54877786FFC}">
      <dgm:prSet/>
      <dgm:spPr/>
      <dgm:t>
        <a:bodyPr/>
        <a:lstStyle/>
        <a:p>
          <a:endParaRPr lang="zh-CN" altLang="en-US"/>
        </a:p>
      </dgm:t>
    </dgm:pt>
    <dgm:pt modelId="{F483BCFE-D54E-486B-B48A-04471DEC0D18}" type="sibTrans" cxnId="{7D5240B6-9894-44F5-BC87-E54877786FFC}">
      <dgm:prSet/>
      <dgm:spPr/>
      <dgm:t>
        <a:bodyPr/>
        <a:lstStyle/>
        <a:p>
          <a:endParaRPr lang="zh-CN" altLang="en-US"/>
        </a:p>
      </dgm:t>
    </dgm:pt>
    <dgm:pt modelId="{58B9E704-D3DB-4729-920A-8A3AC2A303D1}">
      <dgm:prSet/>
      <dgm:spPr/>
      <dgm:t>
        <a:bodyPr/>
        <a:lstStyle/>
        <a:p>
          <a:pPr rtl="0"/>
          <a:r>
            <a:rPr lang="zh-CN" altLang="en-US" smtClean="0"/>
            <a:t>培养</a:t>
          </a:r>
          <a:r>
            <a:rPr lang="zh-CN" smtClean="0"/>
            <a:t>不怕</a:t>
          </a:r>
          <a:r>
            <a:rPr lang="zh-CN" dirty="0" smtClean="0"/>
            <a:t>苦、不畏难的意志品质。</a:t>
          </a:r>
          <a:endParaRPr lang="zh-CN" dirty="0"/>
        </a:p>
      </dgm:t>
    </dgm:pt>
    <dgm:pt modelId="{3F4DEF6B-1427-47F2-9E1D-8FB8E58460F8}" type="parTrans" cxnId="{FF4E122E-8B7F-4D99-8923-7003C2B71C6A}">
      <dgm:prSet/>
      <dgm:spPr/>
      <dgm:t>
        <a:bodyPr/>
        <a:lstStyle/>
        <a:p>
          <a:endParaRPr lang="zh-CN" altLang="en-US"/>
        </a:p>
      </dgm:t>
    </dgm:pt>
    <dgm:pt modelId="{8EF5B52D-EE32-40A3-8CAA-F0DF7692F92B}" type="sibTrans" cxnId="{FF4E122E-8B7F-4D99-8923-7003C2B71C6A}">
      <dgm:prSet/>
      <dgm:spPr/>
      <dgm:t>
        <a:bodyPr/>
        <a:lstStyle/>
        <a:p>
          <a:endParaRPr lang="zh-CN" altLang="en-US"/>
        </a:p>
      </dgm:t>
    </dgm:pt>
    <dgm:pt modelId="{71247A4A-32A2-4DCD-85D4-F883A60DF5ED}">
      <dgm:prSet/>
      <dgm:spPr/>
      <dgm:t>
        <a:bodyPr/>
        <a:lstStyle/>
        <a:p>
          <a:r>
            <a:rPr lang="zh-CN" dirty="0" smtClean="0"/>
            <a:t>具有精益求精的工匠精神。</a:t>
          </a:r>
          <a:endParaRPr lang="zh-CN" dirty="0"/>
        </a:p>
      </dgm:t>
    </dgm:pt>
    <dgm:pt modelId="{23607BCA-E558-4E2E-95C4-F112399C08F2}" type="parTrans" cxnId="{3973928F-5769-43C5-8AA9-1C7BCC2A928B}">
      <dgm:prSet/>
      <dgm:spPr/>
      <dgm:t>
        <a:bodyPr/>
        <a:lstStyle/>
        <a:p>
          <a:endParaRPr lang="zh-CN" altLang="en-US"/>
        </a:p>
      </dgm:t>
    </dgm:pt>
    <dgm:pt modelId="{D81F36C6-FEF5-473C-B56B-3C640D1A0E36}" type="sibTrans" cxnId="{3973928F-5769-43C5-8AA9-1C7BCC2A928B}">
      <dgm:prSet/>
      <dgm:spPr/>
      <dgm:t>
        <a:bodyPr/>
        <a:lstStyle/>
        <a:p>
          <a:endParaRPr lang="zh-CN" altLang="en-US"/>
        </a:p>
      </dgm:t>
    </dgm:pt>
    <dgm:pt modelId="{EFB14E2C-FB57-4CDB-B10D-7181B9E88F33}" type="pres">
      <dgm:prSet presAssocID="{DBC54F28-71E0-46CD-A2F8-84AF5FA6E9E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0AB689E-4DDD-4B02-8620-F5CFB3182525}" type="pres">
      <dgm:prSet presAssocID="{2CE824D1-A8EC-43C2-9E08-DD67285C362B}" presName="parentLin" presStyleCnt="0"/>
      <dgm:spPr/>
    </dgm:pt>
    <dgm:pt modelId="{A4BDF7D2-3A77-4FEE-94E1-167C07F76806}" type="pres">
      <dgm:prSet presAssocID="{2CE824D1-A8EC-43C2-9E08-DD67285C362B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9F48FEB8-6F2E-45BB-BE4B-C6E77EBE6BF4}" type="pres">
      <dgm:prSet presAssocID="{2CE824D1-A8EC-43C2-9E08-DD67285C362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F9B7D0-1A76-4FFB-9980-551B1F449950}" type="pres">
      <dgm:prSet presAssocID="{2CE824D1-A8EC-43C2-9E08-DD67285C362B}" presName="negativeSpace" presStyleCnt="0"/>
      <dgm:spPr/>
    </dgm:pt>
    <dgm:pt modelId="{B612C3D8-E8D9-4B00-9DD9-A7340C657C76}" type="pres">
      <dgm:prSet presAssocID="{2CE824D1-A8EC-43C2-9E08-DD67285C362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E64FEB-99EF-4AD3-9285-4CBB9A08F013}" type="pres">
      <dgm:prSet presAssocID="{D721B56D-24AB-4DBC-AAB5-25CB61754A0A}" presName="spaceBetweenRectangles" presStyleCnt="0"/>
      <dgm:spPr/>
    </dgm:pt>
    <dgm:pt modelId="{43D462DE-BA78-4AD3-A16A-EAD60079C6F0}" type="pres">
      <dgm:prSet presAssocID="{F5A8300E-996E-4F5C-B7E4-D57296A621F8}" presName="parentLin" presStyleCnt="0"/>
      <dgm:spPr/>
    </dgm:pt>
    <dgm:pt modelId="{2C298D80-35EB-4B16-8405-A7C659344759}" type="pres">
      <dgm:prSet presAssocID="{F5A8300E-996E-4F5C-B7E4-D57296A621F8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E3A98DB-D1F8-458B-83DB-5B0D8E83EB91}" type="pres">
      <dgm:prSet presAssocID="{F5A8300E-996E-4F5C-B7E4-D57296A621F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96E0FD-CA8A-411D-99FC-F7A2F761ECFF}" type="pres">
      <dgm:prSet presAssocID="{F5A8300E-996E-4F5C-B7E4-D57296A621F8}" presName="negativeSpace" presStyleCnt="0"/>
      <dgm:spPr/>
    </dgm:pt>
    <dgm:pt modelId="{037547DF-D2B1-4A09-ACB6-3B830B97DFC1}" type="pres">
      <dgm:prSet presAssocID="{F5A8300E-996E-4F5C-B7E4-D57296A621F8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40FA84-5895-43BD-BF3C-E6C5AFEE3030}" type="pres">
      <dgm:prSet presAssocID="{F8D57F22-74C6-4855-86E8-B4874594D7A9}" presName="spaceBetweenRectangles" presStyleCnt="0"/>
      <dgm:spPr/>
    </dgm:pt>
    <dgm:pt modelId="{79E9E202-AD4E-45B1-8718-E4147E0A71AF}" type="pres">
      <dgm:prSet presAssocID="{38EB813F-2066-4549-85C9-74D13CB7C547}" presName="parentLin" presStyleCnt="0"/>
      <dgm:spPr/>
    </dgm:pt>
    <dgm:pt modelId="{3E3AAC6E-5F24-4BF5-ADD6-54039FE637FD}" type="pres">
      <dgm:prSet presAssocID="{38EB813F-2066-4549-85C9-74D13CB7C547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99EF5310-ACB7-46E6-A6F4-BA343DE3C09D}" type="pres">
      <dgm:prSet presAssocID="{38EB813F-2066-4549-85C9-74D13CB7C54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2E9846-049E-484F-A832-B4205A3931D0}" type="pres">
      <dgm:prSet presAssocID="{38EB813F-2066-4549-85C9-74D13CB7C547}" presName="negativeSpace" presStyleCnt="0"/>
      <dgm:spPr/>
    </dgm:pt>
    <dgm:pt modelId="{C09A166E-51F3-44E8-BFAB-148C19A4DC76}" type="pres">
      <dgm:prSet presAssocID="{38EB813F-2066-4549-85C9-74D13CB7C547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3CC770-38B3-459C-920E-D751B7FF18FB}" type="presOf" srcId="{DBC54F28-71E0-46CD-A2F8-84AF5FA6E9EF}" destId="{EFB14E2C-FB57-4CDB-B10D-7181B9E88F33}" srcOrd="0" destOrd="0" presId="urn:microsoft.com/office/officeart/2005/8/layout/list1"/>
    <dgm:cxn modelId="{1061C832-5112-4DE9-8F3B-BCD3EB943F8A}" srcId="{F5A8300E-996E-4F5C-B7E4-D57296A621F8}" destId="{C8632BCC-B67B-4F90-B4B4-FBC4340CBD26}" srcOrd="2" destOrd="0" parTransId="{6687C7F7-502E-4368-9B3E-96F1FA1040E4}" sibTransId="{D6AAB991-46A9-4E4D-ADF1-AAFBD2FE0E6E}"/>
    <dgm:cxn modelId="{2693E050-523D-424B-9220-E06D373448DF}" type="presOf" srcId="{858CB544-7B5C-46C1-A452-945D5BC4D027}" destId="{B612C3D8-E8D9-4B00-9DD9-A7340C657C76}" srcOrd="0" destOrd="2" presId="urn:microsoft.com/office/officeart/2005/8/layout/list1"/>
    <dgm:cxn modelId="{ED45F2D6-E071-45DE-9292-949DE2BAFAD0}" type="presOf" srcId="{1D5748EC-5966-47B3-B59D-07E7ED99F27D}" destId="{B612C3D8-E8D9-4B00-9DD9-A7340C657C76}" srcOrd="0" destOrd="4" presId="urn:microsoft.com/office/officeart/2005/8/layout/list1"/>
    <dgm:cxn modelId="{911CA5FB-FB6B-47DE-853F-97B521AE0D61}" srcId="{2CE824D1-A8EC-43C2-9E08-DD67285C362B}" destId="{858CB544-7B5C-46C1-A452-945D5BC4D027}" srcOrd="2" destOrd="0" parTransId="{6838981F-FEA8-4D41-A335-08D70A687192}" sibTransId="{35410866-7412-4FF3-B9EC-46BF21156F3D}"/>
    <dgm:cxn modelId="{FF4E122E-8B7F-4D99-8923-7003C2B71C6A}" srcId="{38EB813F-2066-4549-85C9-74D13CB7C547}" destId="{58B9E704-D3DB-4729-920A-8A3AC2A303D1}" srcOrd="0" destOrd="0" parTransId="{3F4DEF6B-1427-47F2-9E1D-8FB8E58460F8}" sibTransId="{8EF5B52D-EE32-40A3-8CAA-F0DF7692F92B}"/>
    <dgm:cxn modelId="{CC47D8C0-0F9A-46D9-B38C-3D2FCFACEF77}" srcId="{DBC54F28-71E0-46CD-A2F8-84AF5FA6E9EF}" destId="{F5A8300E-996E-4F5C-B7E4-D57296A621F8}" srcOrd="1" destOrd="0" parTransId="{7CB32BB8-85A1-45A0-88AD-45B331CD273E}" sibTransId="{F8D57F22-74C6-4855-86E8-B4874594D7A9}"/>
    <dgm:cxn modelId="{3D16A834-5B0E-4802-9C20-34524036BCE0}" type="presOf" srcId="{38EB813F-2066-4549-85C9-74D13CB7C547}" destId="{3E3AAC6E-5F24-4BF5-ADD6-54039FE637FD}" srcOrd="0" destOrd="0" presId="urn:microsoft.com/office/officeart/2005/8/layout/list1"/>
    <dgm:cxn modelId="{1DDB9AD7-B4C4-418B-BEF4-50DDBAAF0D1D}" type="presOf" srcId="{C988AC66-2431-40AF-92B3-25E805536BA1}" destId="{B612C3D8-E8D9-4B00-9DD9-A7340C657C76}" srcOrd="0" destOrd="3" presId="urn:microsoft.com/office/officeart/2005/8/layout/list1"/>
    <dgm:cxn modelId="{3117C663-7FD9-4E53-B3FD-155F536F540C}" type="presOf" srcId="{17F9CC2F-7821-41CC-8F5B-3BF2F958C0CB}" destId="{B612C3D8-E8D9-4B00-9DD9-A7340C657C76}" srcOrd="0" destOrd="1" presId="urn:microsoft.com/office/officeart/2005/8/layout/list1"/>
    <dgm:cxn modelId="{9769FE32-DAC7-40E5-84AD-814297349959}" srcId="{2CE824D1-A8EC-43C2-9E08-DD67285C362B}" destId="{C988AC66-2431-40AF-92B3-25E805536BA1}" srcOrd="3" destOrd="0" parTransId="{1506BA8C-0D52-4A3F-9E1E-6E7EC57D331F}" sibTransId="{9749EF3C-4A94-4081-A049-123C10086EAC}"/>
    <dgm:cxn modelId="{D498B35D-0050-44C6-9B11-B973BB71226E}" srcId="{2CE824D1-A8EC-43C2-9E08-DD67285C362B}" destId="{1D5748EC-5966-47B3-B59D-07E7ED99F27D}" srcOrd="4" destOrd="0" parTransId="{B6E39EF3-1368-4649-BC36-D473582810F9}" sibTransId="{6CCE40DD-496D-4786-AB09-6677DE12B456}"/>
    <dgm:cxn modelId="{C12F1A45-191F-4D58-985B-7BE973374443}" srcId="{DBC54F28-71E0-46CD-A2F8-84AF5FA6E9EF}" destId="{2CE824D1-A8EC-43C2-9E08-DD67285C362B}" srcOrd="0" destOrd="0" parTransId="{362BD244-AC5C-4DFF-8FF7-CEDFD00FC5CA}" sibTransId="{D721B56D-24AB-4DBC-AAB5-25CB61754A0A}"/>
    <dgm:cxn modelId="{F15CD83E-7D3B-484F-B0DC-EAEA880DE403}" type="presOf" srcId="{C9F380F6-3999-42DD-B0FE-7C8F55B72AFA}" destId="{037547DF-D2B1-4A09-ACB6-3B830B97DFC1}" srcOrd="0" destOrd="3" presId="urn:microsoft.com/office/officeart/2005/8/layout/list1"/>
    <dgm:cxn modelId="{C4740FF2-A16D-407D-8215-E347C0B5A8AE}" type="presOf" srcId="{D5557200-3B61-4B58-88EF-CAE084B81CDA}" destId="{037547DF-D2B1-4A09-ACB6-3B830B97DFC1}" srcOrd="0" destOrd="0" presId="urn:microsoft.com/office/officeart/2005/8/layout/list1"/>
    <dgm:cxn modelId="{E11762AA-61E7-4936-97B5-2F2C21C20206}" type="presOf" srcId="{F5A8300E-996E-4F5C-B7E4-D57296A621F8}" destId="{2E3A98DB-D1F8-458B-83DB-5B0D8E83EB91}" srcOrd="1" destOrd="0" presId="urn:microsoft.com/office/officeart/2005/8/layout/list1"/>
    <dgm:cxn modelId="{95759412-E228-480A-8753-92AAD001FFA8}" srcId="{2CE824D1-A8EC-43C2-9E08-DD67285C362B}" destId="{17F9CC2F-7821-41CC-8F5B-3BF2F958C0CB}" srcOrd="1" destOrd="0" parTransId="{B7F3D0CE-DB57-470F-8681-93242948862E}" sibTransId="{C4CB7D81-A9BF-404E-8125-2F5FF49DBB33}"/>
    <dgm:cxn modelId="{B6D6CE4D-E81E-414A-BD30-A264FDF7E5EF}" srcId="{F5A8300E-996E-4F5C-B7E4-D57296A621F8}" destId="{D5557200-3B61-4B58-88EF-CAE084B81CDA}" srcOrd="0" destOrd="0" parTransId="{B7606DEA-CE6D-43A7-954E-1B4DCB8CEAFC}" sibTransId="{639757AE-A964-45AF-A06B-FA45C8A51B6D}"/>
    <dgm:cxn modelId="{04367363-093A-4551-8923-AC3A3D81FC78}" srcId="{F5A8300E-996E-4F5C-B7E4-D57296A621F8}" destId="{C9F380F6-3999-42DD-B0FE-7C8F55B72AFA}" srcOrd="3" destOrd="0" parTransId="{C29A0F25-F45B-47A6-82F1-E11764E50516}" sibTransId="{15CB5772-678A-4131-B93A-95443BA7E9E7}"/>
    <dgm:cxn modelId="{6E95DE47-8B2A-4960-9631-15FDDC41750F}" srcId="{F5A8300E-996E-4F5C-B7E4-D57296A621F8}" destId="{1872B7B0-F9F8-4728-B6A7-2347A1F9A19E}" srcOrd="1" destOrd="0" parTransId="{0B4C77B6-554C-4A9A-952D-46247AAFD047}" sibTransId="{EB72F781-E790-48A0-9C82-7BED9E258291}"/>
    <dgm:cxn modelId="{4D400D0C-8860-49AA-A2FA-380A366E1E43}" type="presOf" srcId="{2CE824D1-A8EC-43C2-9E08-DD67285C362B}" destId="{A4BDF7D2-3A77-4FEE-94E1-167C07F76806}" srcOrd="0" destOrd="0" presId="urn:microsoft.com/office/officeart/2005/8/layout/list1"/>
    <dgm:cxn modelId="{3C836281-53AD-42CD-9534-2FA9FCBBA6EF}" type="presOf" srcId="{F5A8300E-996E-4F5C-B7E4-D57296A621F8}" destId="{2C298D80-35EB-4B16-8405-A7C659344759}" srcOrd="0" destOrd="0" presId="urn:microsoft.com/office/officeart/2005/8/layout/list1"/>
    <dgm:cxn modelId="{D6EAC07D-3E4D-4D0B-BEBB-63B46A137A60}" type="presOf" srcId="{38EB813F-2066-4549-85C9-74D13CB7C547}" destId="{99EF5310-ACB7-46E6-A6F4-BA343DE3C09D}" srcOrd="1" destOrd="0" presId="urn:microsoft.com/office/officeart/2005/8/layout/list1"/>
    <dgm:cxn modelId="{155EF8F5-CBB7-477C-B8B7-6033CFDAF349}" type="presOf" srcId="{71247A4A-32A2-4DCD-85D4-F883A60DF5ED}" destId="{C09A166E-51F3-44E8-BFAB-148C19A4DC76}" srcOrd="0" destOrd="1" presId="urn:microsoft.com/office/officeart/2005/8/layout/list1"/>
    <dgm:cxn modelId="{015E2074-4AFC-40F3-9F97-C54CB802DA1E}" type="presOf" srcId="{58B9E704-D3DB-4729-920A-8A3AC2A303D1}" destId="{C09A166E-51F3-44E8-BFAB-148C19A4DC76}" srcOrd="0" destOrd="0" presId="urn:microsoft.com/office/officeart/2005/8/layout/list1"/>
    <dgm:cxn modelId="{BAAE745A-4D83-44E0-935B-3624CFF04073}" type="presOf" srcId="{2CE824D1-A8EC-43C2-9E08-DD67285C362B}" destId="{9F48FEB8-6F2E-45BB-BE4B-C6E77EBE6BF4}" srcOrd="1" destOrd="0" presId="urn:microsoft.com/office/officeart/2005/8/layout/list1"/>
    <dgm:cxn modelId="{09DA1E06-281D-474C-9018-4248EA1B1248}" type="presOf" srcId="{1872B7B0-F9F8-4728-B6A7-2347A1F9A19E}" destId="{037547DF-D2B1-4A09-ACB6-3B830B97DFC1}" srcOrd="0" destOrd="1" presId="urn:microsoft.com/office/officeart/2005/8/layout/list1"/>
    <dgm:cxn modelId="{3973928F-5769-43C5-8AA9-1C7BCC2A928B}" srcId="{38EB813F-2066-4549-85C9-74D13CB7C547}" destId="{71247A4A-32A2-4DCD-85D4-F883A60DF5ED}" srcOrd="1" destOrd="0" parTransId="{23607BCA-E558-4E2E-95C4-F112399C08F2}" sibTransId="{D81F36C6-FEF5-473C-B56B-3C640D1A0E36}"/>
    <dgm:cxn modelId="{7D5240B6-9894-44F5-BC87-E54877786FFC}" srcId="{DBC54F28-71E0-46CD-A2F8-84AF5FA6E9EF}" destId="{38EB813F-2066-4549-85C9-74D13CB7C547}" srcOrd="2" destOrd="0" parTransId="{B74579C0-1531-4973-9C9E-2F98536FD542}" sibTransId="{F483BCFE-D54E-486B-B48A-04471DEC0D18}"/>
    <dgm:cxn modelId="{E159C593-BC2C-4A3D-A10E-12EF3B92C13F}" type="presOf" srcId="{C8632BCC-B67B-4F90-B4B4-FBC4340CBD26}" destId="{037547DF-D2B1-4A09-ACB6-3B830B97DFC1}" srcOrd="0" destOrd="2" presId="urn:microsoft.com/office/officeart/2005/8/layout/list1"/>
    <dgm:cxn modelId="{4FCF9875-9B44-48AB-B8D5-FEAFC9B383E3}" srcId="{2CE824D1-A8EC-43C2-9E08-DD67285C362B}" destId="{D923986E-5BD5-4B5D-B22C-DF686051A00B}" srcOrd="0" destOrd="0" parTransId="{5DD2C3C7-9E10-4D60-9266-BA26D481E50A}" sibTransId="{5D3647AF-D8A6-4169-96F8-CCE11D34F20B}"/>
    <dgm:cxn modelId="{08A9FCBF-C288-4686-B55C-83930EB962C9}" type="presOf" srcId="{D923986E-5BD5-4B5D-B22C-DF686051A00B}" destId="{B612C3D8-E8D9-4B00-9DD9-A7340C657C76}" srcOrd="0" destOrd="0" presId="urn:microsoft.com/office/officeart/2005/8/layout/list1"/>
    <dgm:cxn modelId="{D24A36A8-6E2D-40C3-882C-B12759D97699}" type="presParOf" srcId="{EFB14E2C-FB57-4CDB-B10D-7181B9E88F33}" destId="{00AB689E-4DDD-4B02-8620-F5CFB3182525}" srcOrd="0" destOrd="0" presId="urn:microsoft.com/office/officeart/2005/8/layout/list1"/>
    <dgm:cxn modelId="{10E22D76-8A52-4F31-BE68-4422BDFBD40D}" type="presParOf" srcId="{00AB689E-4DDD-4B02-8620-F5CFB3182525}" destId="{A4BDF7D2-3A77-4FEE-94E1-167C07F76806}" srcOrd="0" destOrd="0" presId="urn:microsoft.com/office/officeart/2005/8/layout/list1"/>
    <dgm:cxn modelId="{95D9F1E3-FD55-4710-A05F-7E98936775A5}" type="presParOf" srcId="{00AB689E-4DDD-4B02-8620-F5CFB3182525}" destId="{9F48FEB8-6F2E-45BB-BE4B-C6E77EBE6BF4}" srcOrd="1" destOrd="0" presId="urn:microsoft.com/office/officeart/2005/8/layout/list1"/>
    <dgm:cxn modelId="{D76A38CE-901B-4248-92FD-342D2DE0E335}" type="presParOf" srcId="{EFB14E2C-FB57-4CDB-B10D-7181B9E88F33}" destId="{D6F9B7D0-1A76-4FFB-9980-551B1F449950}" srcOrd="1" destOrd="0" presId="urn:microsoft.com/office/officeart/2005/8/layout/list1"/>
    <dgm:cxn modelId="{F50BE3AA-6A9A-4D89-BE9A-2E8E359866B6}" type="presParOf" srcId="{EFB14E2C-FB57-4CDB-B10D-7181B9E88F33}" destId="{B612C3D8-E8D9-4B00-9DD9-A7340C657C76}" srcOrd="2" destOrd="0" presId="urn:microsoft.com/office/officeart/2005/8/layout/list1"/>
    <dgm:cxn modelId="{6DC98086-3494-41F2-89B8-1632CACC22A3}" type="presParOf" srcId="{EFB14E2C-FB57-4CDB-B10D-7181B9E88F33}" destId="{C5E64FEB-99EF-4AD3-9285-4CBB9A08F013}" srcOrd="3" destOrd="0" presId="urn:microsoft.com/office/officeart/2005/8/layout/list1"/>
    <dgm:cxn modelId="{6C668310-C21E-4422-ACFE-6A49AEC9AD41}" type="presParOf" srcId="{EFB14E2C-FB57-4CDB-B10D-7181B9E88F33}" destId="{43D462DE-BA78-4AD3-A16A-EAD60079C6F0}" srcOrd="4" destOrd="0" presId="urn:microsoft.com/office/officeart/2005/8/layout/list1"/>
    <dgm:cxn modelId="{7DC78627-FAA2-40F4-84D3-430F4B3A07BA}" type="presParOf" srcId="{43D462DE-BA78-4AD3-A16A-EAD60079C6F0}" destId="{2C298D80-35EB-4B16-8405-A7C659344759}" srcOrd="0" destOrd="0" presId="urn:microsoft.com/office/officeart/2005/8/layout/list1"/>
    <dgm:cxn modelId="{3B210808-0063-4991-97DB-F4BBDB4953FB}" type="presParOf" srcId="{43D462DE-BA78-4AD3-A16A-EAD60079C6F0}" destId="{2E3A98DB-D1F8-458B-83DB-5B0D8E83EB91}" srcOrd="1" destOrd="0" presId="urn:microsoft.com/office/officeart/2005/8/layout/list1"/>
    <dgm:cxn modelId="{97120089-2FCB-4034-9CF7-889A34ABDE02}" type="presParOf" srcId="{EFB14E2C-FB57-4CDB-B10D-7181B9E88F33}" destId="{4196E0FD-CA8A-411D-99FC-F7A2F761ECFF}" srcOrd="5" destOrd="0" presId="urn:microsoft.com/office/officeart/2005/8/layout/list1"/>
    <dgm:cxn modelId="{298F90A9-D3D7-4154-B66E-BD78A7EAEEF4}" type="presParOf" srcId="{EFB14E2C-FB57-4CDB-B10D-7181B9E88F33}" destId="{037547DF-D2B1-4A09-ACB6-3B830B97DFC1}" srcOrd="6" destOrd="0" presId="urn:microsoft.com/office/officeart/2005/8/layout/list1"/>
    <dgm:cxn modelId="{B2C8750E-D71D-4B60-B822-42FDC7AE929B}" type="presParOf" srcId="{EFB14E2C-FB57-4CDB-B10D-7181B9E88F33}" destId="{BF40FA84-5895-43BD-BF3C-E6C5AFEE3030}" srcOrd="7" destOrd="0" presId="urn:microsoft.com/office/officeart/2005/8/layout/list1"/>
    <dgm:cxn modelId="{5278C35A-28E5-43AF-9A42-97F5559BA2B7}" type="presParOf" srcId="{EFB14E2C-FB57-4CDB-B10D-7181B9E88F33}" destId="{79E9E202-AD4E-45B1-8718-E4147E0A71AF}" srcOrd="8" destOrd="0" presId="urn:microsoft.com/office/officeart/2005/8/layout/list1"/>
    <dgm:cxn modelId="{1C5AB8E2-55BC-4A3E-B0CB-039FF97B50EE}" type="presParOf" srcId="{79E9E202-AD4E-45B1-8718-E4147E0A71AF}" destId="{3E3AAC6E-5F24-4BF5-ADD6-54039FE637FD}" srcOrd="0" destOrd="0" presId="urn:microsoft.com/office/officeart/2005/8/layout/list1"/>
    <dgm:cxn modelId="{1A47BBA2-D722-478E-AD75-0FC3150AFB52}" type="presParOf" srcId="{79E9E202-AD4E-45B1-8718-E4147E0A71AF}" destId="{99EF5310-ACB7-46E6-A6F4-BA343DE3C09D}" srcOrd="1" destOrd="0" presId="urn:microsoft.com/office/officeart/2005/8/layout/list1"/>
    <dgm:cxn modelId="{C728FCA9-7179-4FB4-BE0B-0349BFA6C665}" type="presParOf" srcId="{EFB14E2C-FB57-4CDB-B10D-7181B9E88F33}" destId="{132E9846-049E-484F-A832-B4205A3931D0}" srcOrd="9" destOrd="0" presId="urn:microsoft.com/office/officeart/2005/8/layout/list1"/>
    <dgm:cxn modelId="{D64ADF5F-B4B2-4BB9-9DAD-A9273CA65E4E}" type="presParOf" srcId="{EFB14E2C-FB57-4CDB-B10D-7181B9E88F33}" destId="{C09A166E-51F3-44E8-BFAB-148C19A4DC7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12C3D8-E8D9-4B00-9DD9-A7340C657C76}">
      <dsp:nvSpPr>
        <dsp:cNvPr id="0" name=""/>
        <dsp:cNvSpPr/>
      </dsp:nvSpPr>
      <dsp:spPr>
        <a:xfrm>
          <a:off x="0" y="296261"/>
          <a:ext cx="5832648" cy="192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78" tIns="354076" rIns="45267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了解导线放置模式。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掌握原理图图纸的设置。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掌握加载元件库的方法。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掌握网络标签的作用。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掌握复杂原理图的绘制步骤。</a:t>
          </a:r>
          <a:endParaRPr lang="zh-CN" sz="1700" kern="1200" dirty="0"/>
        </a:p>
      </dsp:txBody>
      <dsp:txXfrm>
        <a:off x="0" y="296261"/>
        <a:ext cx="5832648" cy="1927800"/>
      </dsp:txXfrm>
    </dsp:sp>
    <dsp:sp modelId="{9F48FEB8-6F2E-45BB-BE4B-C6E77EBE6BF4}">
      <dsp:nvSpPr>
        <dsp:cNvPr id="0" name=""/>
        <dsp:cNvSpPr/>
      </dsp:nvSpPr>
      <dsp:spPr>
        <a:xfrm>
          <a:off x="291632" y="45341"/>
          <a:ext cx="4082853" cy="5018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4322" tIns="0" rIns="154322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b="1" kern="1200" smtClean="0"/>
            <a:t>知识目标</a:t>
          </a:r>
          <a:endParaRPr lang="zh-CN" sz="1700" kern="1200"/>
        </a:p>
      </dsp:txBody>
      <dsp:txXfrm>
        <a:off x="316130" y="69839"/>
        <a:ext cx="4033857" cy="452844"/>
      </dsp:txXfrm>
    </dsp:sp>
    <dsp:sp modelId="{037547DF-D2B1-4A09-ACB6-3B830B97DFC1}">
      <dsp:nvSpPr>
        <dsp:cNvPr id="0" name=""/>
        <dsp:cNvSpPr/>
      </dsp:nvSpPr>
      <dsp:spPr>
        <a:xfrm>
          <a:off x="0" y="2566781"/>
          <a:ext cx="5832648" cy="16332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78" tIns="354076" rIns="45267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能够设置原理图图纸的。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能够加载元件库。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能够添加网络标签的作用。</a:t>
          </a:r>
          <a:endParaRPr lang="zh-CN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能够绘制复杂原理图。</a:t>
          </a:r>
          <a:endParaRPr lang="zh-CN" sz="1700" kern="1200" dirty="0"/>
        </a:p>
      </dsp:txBody>
      <dsp:txXfrm>
        <a:off x="0" y="2566781"/>
        <a:ext cx="5832648" cy="1633275"/>
      </dsp:txXfrm>
    </dsp:sp>
    <dsp:sp modelId="{2E3A98DB-D1F8-458B-83DB-5B0D8E83EB91}">
      <dsp:nvSpPr>
        <dsp:cNvPr id="0" name=""/>
        <dsp:cNvSpPr/>
      </dsp:nvSpPr>
      <dsp:spPr>
        <a:xfrm>
          <a:off x="291632" y="2315861"/>
          <a:ext cx="4082853" cy="5018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4322" tIns="0" rIns="154322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b="1" kern="1200" dirty="0" smtClean="0"/>
            <a:t>能力目标</a:t>
          </a:r>
          <a:endParaRPr lang="zh-CN" sz="1700" kern="1200" dirty="0"/>
        </a:p>
      </dsp:txBody>
      <dsp:txXfrm>
        <a:off x="316130" y="2340359"/>
        <a:ext cx="4033857" cy="452844"/>
      </dsp:txXfrm>
    </dsp:sp>
    <dsp:sp modelId="{C09A166E-51F3-44E8-BFAB-148C19A4DC76}">
      <dsp:nvSpPr>
        <dsp:cNvPr id="0" name=""/>
        <dsp:cNvSpPr/>
      </dsp:nvSpPr>
      <dsp:spPr>
        <a:xfrm>
          <a:off x="0" y="4542776"/>
          <a:ext cx="5832648" cy="10442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2678" tIns="354076" rIns="452678" bIns="120904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700" kern="1200" smtClean="0"/>
            <a:t>培养</a:t>
          </a:r>
          <a:r>
            <a:rPr lang="zh-CN" sz="1700" kern="1200" smtClean="0"/>
            <a:t>不怕</a:t>
          </a:r>
          <a:r>
            <a:rPr lang="zh-CN" sz="1700" kern="1200" dirty="0" smtClean="0"/>
            <a:t>苦、不畏难的意志品质。</a:t>
          </a:r>
          <a:endParaRPr lang="zh-CN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700" kern="1200" dirty="0" smtClean="0"/>
            <a:t>具有精益求精的工匠精神。</a:t>
          </a:r>
          <a:endParaRPr lang="zh-CN" sz="1700" kern="1200" dirty="0"/>
        </a:p>
      </dsp:txBody>
      <dsp:txXfrm>
        <a:off x="0" y="4542776"/>
        <a:ext cx="5832648" cy="1044225"/>
      </dsp:txXfrm>
    </dsp:sp>
    <dsp:sp modelId="{99EF5310-ACB7-46E6-A6F4-BA343DE3C09D}">
      <dsp:nvSpPr>
        <dsp:cNvPr id="0" name=""/>
        <dsp:cNvSpPr/>
      </dsp:nvSpPr>
      <dsp:spPr>
        <a:xfrm>
          <a:off x="291632" y="4291856"/>
          <a:ext cx="4082853" cy="5018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4322" tIns="0" rIns="154322" bIns="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b="1" kern="1200" smtClean="0"/>
            <a:t>素质目标</a:t>
          </a:r>
          <a:endParaRPr lang="zh-CN" sz="1700" kern="1200"/>
        </a:p>
      </dsp:txBody>
      <dsp:txXfrm>
        <a:off x="316130" y="4316354"/>
        <a:ext cx="4033857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9BDDCDB-8CC2-43E1-A5B3-E1DB8482F2D9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794690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7316AC6-A15B-407C-A558-5FA4586A2A0A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43765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B93EB32-9EA5-4402-B82C-FF33C4A6E75C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01797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BB8A5AE-099B-474B-A570-1BB4D31A9877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10895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C92C418-5071-4736-86BC-47A33611597C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14807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2F74119-44EC-45A1-8AA3-73D7BEBEC792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404826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2A20CD6-46CE-4FC0-B58D-F584F276D81E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62309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2A20CD6-46CE-4FC0-B58D-F584F276D81E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700202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2D8520-355A-4E89-9E46-050F2055BE6C}" type="slidenum">
              <a:rPr lang="zh-CN" altLang="en-US" smtClean="0"/>
              <a:pPr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61726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2D8520-355A-4E89-9E46-050F2055BE6C}" type="slidenum">
              <a:rPr lang="zh-CN" altLang="en-US" smtClean="0"/>
              <a:pPr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03617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19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2D8520-355A-4E89-9E46-050F2055BE6C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81508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2D8520-355A-4E89-9E46-050F2055BE6C}" type="slidenum">
              <a:rPr lang="zh-CN" altLang="en-US" smtClean="0"/>
              <a:pPr/>
              <a:t>25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74096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D2D8520-355A-4E89-9E46-050F2055BE6C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295562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A41E259-A846-4E6F-AD7C-6002FE03211A}" type="slidenum">
              <a:rPr lang="zh-CN" altLang="en-US" smtClean="0"/>
              <a:pPr/>
              <a:t>27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39242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5289F7D-5769-45A1-9549-D1B9C4EC1BCC}" type="slidenum">
              <a:rPr lang="zh-CN" altLang="en-US" smtClean="0"/>
              <a:pPr/>
              <a:t>28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318967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607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7B9143A-DAEB-41E0-8376-C70C2108AA06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79285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7DE2E8-1A86-4C99-85F9-8F0FFCF7EAB0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2961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7DE2E8-1A86-4C99-85F9-8F0FFCF7EAB0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68844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FC07E77-7447-4D34-BA3A-3B86B8125DE2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50109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0F30ABF-5E06-4520-B37D-1337D8D09300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81766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0F30ABF-5E06-4520-B37D-1337D8D09300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38755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911" y="0"/>
            <a:ext cx="6089083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3244" y="3392234"/>
            <a:ext cx="8597860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en-US" altLang="zh-CN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鼠标电路原理图的绘制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10642" y="333450"/>
            <a:ext cx="9577065" cy="4910187"/>
          </a:xfrm>
          <a:prstGeom prst="rect">
            <a:avLst/>
          </a:prstGeom>
        </p:spPr>
        <p:txBody>
          <a:bodyPr/>
          <a:lstStyle/>
          <a:p>
            <a:pPr marL="0" indent="711342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）这里我们以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MAX1487EPA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为例查找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342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标签，显示“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面板。</a:t>
            </a:r>
          </a:p>
          <a:p>
            <a:pPr marL="0" indent="711342">
              <a:lnSpc>
                <a:spcPct val="150000"/>
              </a:lnSpc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②在</a:t>
            </a: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     按钮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，弹出对话框单击“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File-based Libraries Search...”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2-98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39727" y="6162705"/>
            <a:ext cx="49954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2-98 </a:t>
            </a:r>
            <a:r>
              <a:rPr lang="zh-CN" altLang="en-US" noProof="1"/>
              <a:t>选择“</a:t>
            </a:r>
            <a:r>
              <a:rPr lang="en-US" altLang="zh-CN" noProof="1"/>
              <a:t>File-based Libraries Search...”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6472636" y="1692803"/>
            <a:ext cx="305435" cy="25527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4514999" y="2755304"/>
            <a:ext cx="3456384" cy="319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8885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053530"/>
            <a:ext cx="9433048" cy="4681537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File-based Libraries Search”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2-99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3849370" y="1618774"/>
            <a:ext cx="4499610" cy="36220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44298" y="5653980"/>
            <a:ext cx="46200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2-99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File-based Libraries Search对话框</a:t>
            </a:r>
          </a:p>
        </p:txBody>
      </p:sp>
    </p:spTree>
    <p:extLst>
      <p:ext uri="{BB962C8B-B14F-4D97-AF65-F5344CB8AC3E}">
        <p14:creationId xmlns:p14="http://schemas.microsoft.com/office/powerpoint/2010/main" val="31496777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3" y="1125538"/>
            <a:ext cx="9217024" cy="138487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Filters”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Field”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列的第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行选“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Name”,“Operator”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列选“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Contains”,“Value”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列输入元件名，如图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2-100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kumimoji="0" lang="en-US" altLang="zh-CN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4658979" y="5878066"/>
            <a:ext cx="25074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2-100 </a:t>
            </a:r>
            <a:r>
              <a:rPr lang="zh-CN" altLang="en-US" noProof="1"/>
              <a:t>库搜索对话框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065321" y="1989634"/>
            <a:ext cx="4499610" cy="362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9282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7395319" y="963044"/>
            <a:ext cx="2952750" cy="5458460"/>
          </a:xfrm>
          <a:prstGeom prst="rect">
            <a:avLst/>
          </a:prstGeom>
        </p:spPr>
      </p:pic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02631" y="1269554"/>
            <a:ext cx="5976664" cy="1325563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Search”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按钮开始查找。搜索启动后，搜索结果如图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7539335" y="6238106"/>
            <a:ext cx="20457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2-101 </a:t>
            </a:r>
            <a:r>
              <a:rPr lang="zh-CN" altLang="en-US" noProof="1"/>
              <a:t>搜索结果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82787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053530"/>
            <a:ext cx="9793088" cy="1900237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⑤鼠标双击“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MAX1487EPA”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，弹出“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Confirm”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，确认是否安装元件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MAX1487EPA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所在的库文件“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Maxim Communication Transceiver.lntLib”,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按钮，即安装该库文件，同时可以将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MAX1487EPA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放置到图纸中。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4730434" y="5085940"/>
            <a:ext cx="31999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/>
              <a:t>图</a:t>
            </a:r>
            <a:r>
              <a:rPr lang="en-US" altLang="zh-CN" noProof="1"/>
              <a:t>2-102 </a:t>
            </a:r>
            <a:r>
              <a:rPr lang="zh-CN" altLang="en-US" noProof="1"/>
              <a:t>确认是否安装库文件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849370" y="3429000"/>
            <a:ext cx="4499610" cy="131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5784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9416" y="405458"/>
            <a:ext cx="10297144" cy="57606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）安装任务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建立的集成库文件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鼠标元件库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IntLib</a:t>
            </a:r>
            <a:endParaRPr kumimoji="0" lang="en-US" altLang="zh-CN" sz="28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9416" y="1124613"/>
            <a:ext cx="10297144" cy="2522537"/>
          </a:xfrm>
          <a:prstGeom prst="rect">
            <a:avLst/>
          </a:prstGeom>
        </p:spPr>
        <p:txBody>
          <a:bodyPr/>
          <a:lstStyle/>
          <a:p>
            <a:pPr marL="0" indent="536682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①如果用户需要添加新的库文件，在“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536682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按钮，弹出对话框选择“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File-based Libraries Preferences...”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选项，弹出“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Available Libraries”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536682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按钮，弹出打开路径的对话框，选择正确的路径，双击需要安装的库名即可，如图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2-104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kumimoji="0" lang="zh-CN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100866" y="6433978"/>
            <a:ext cx="3131275" cy="36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kumimoji="0"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2-103 </a:t>
            </a:r>
            <a:r>
              <a:rPr kumimoji="0"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安装了的库文件</a:t>
            </a:r>
            <a:endParaRPr kumimoji="0"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323311" y="6414010"/>
            <a:ext cx="2738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Font typeface="Wingdings" panose="05000000000000000000" pitchFamily="2" charset="2"/>
              <a:buNone/>
              <a:defRPr kumimoji="0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图</a:t>
            </a:r>
            <a:r>
              <a:rPr lang="en-US" altLang="zh-CN" dirty="0"/>
              <a:t>2-104 </a:t>
            </a:r>
            <a:r>
              <a:rPr lang="zh-CN" altLang="en-US" dirty="0"/>
              <a:t>安装完成库文件</a:t>
            </a: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11163426" y="1124613"/>
            <a:ext cx="305435" cy="25527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1850703" y="3647150"/>
            <a:ext cx="4065606" cy="277498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060471" y="3662828"/>
            <a:ext cx="3661927" cy="275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7044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  <p:bldP spid="25605" grpId="0"/>
      <p:bldP spid="256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9725" y="549474"/>
            <a:ext cx="2160240" cy="3960440"/>
          </a:xfrm>
        </p:spPr>
        <p:txBody>
          <a:bodyPr/>
          <a:lstStyle/>
          <a:p>
            <a:pPr algn="l"/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放置元件</a:t>
            </a:r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根据表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电路元器件数据将剩余元件按照图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的元件相对位置，注意修改好属性、放置角度等放置到图纸上。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813230" y="353170"/>
            <a:ext cx="4826000" cy="431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zh-CN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</a:t>
            </a: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电路元器件数据</a:t>
            </a:r>
            <a:endParaRPr lang="zh-CN" altLang="zh-CN" sz="18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97365283"/>
              </p:ext>
            </p:extLst>
          </p:nvPr>
        </p:nvGraphicFramePr>
        <p:xfrm>
          <a:off x="3722911" y="795821"/>
          <a:ext cx="7632847" cy="58918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5218">
                  <a:extLst>
                    <a:ext uri="{9D8B030D-6E8A-4147-A177-3AD203B41FA5}">
                      <a16:colId xmlns:a16="http://schemas.microsoft.com/office/drawing/2014/main" val="2454972258"/>
                    </a:ext>
                  </a:extLst>
                </a:gridCol>
                <a:gridCol w="1184407">
                  <a:extLst>
                    <a:ext uri="{9D8B030D-6E8A-4147-A177-3AD203B41FA5}">
                      <a16:colId xmlns:a16="http://schemas.microsoft.com/office/drawing/2014/main" val="2628061242"/>
                    </a:ext>
                  </a:extLst>
                </a:gridCol>
                <a:gridCol w="2041055">
                  <a:extLst>
                    <a:ext uri="{9D8B030D-6E8A-4147-A177-3AD203B41FA5}">
                      <a16:colId xmlns:a16="http://schemas.microsoft.com/office/drawing/2014/main" val="3981029155"/>
                    </a:ext>
                  </a:extLst>
                </a:gridCol>
                <a:gridCol w="1512167">
                  <a:extLst>
                    <a:ext uri="{9D8B030D-6E8A-4147-A177-3AD203B41FA5}">
                      <a16:colId xmlns:a16="http://schemas.microsoft.com/office/drawing/2014/main" val="1775570811"/>
                    </a:ext>
                  </a:extLst>
                </a:gridCol>
              </a:tblGrid>
              <a:tr h="195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Designator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Comment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Footprint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LibRef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171957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10nF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RAD0.3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CAP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8701314"/>
                  </a:ext>
                </a:extLst>
              </a:tr>
              <a:tr h="3855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C2, C4, C5, C6, C7, C8, C9, C10, C11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0.1uF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RAD0.3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CAP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092077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33nF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RAD0.3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CAP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80654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10uF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RAD0.3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CAP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834724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DS1, DS2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LED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DIODE0.4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LED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932573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J1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smtClean="0">
                          <a:effectLst/>
                        </a:rPr>
                        <a:t>DB9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smtClean="0">
                          <a:effectLst/>
                        </a:rPr>
                        <a:t>DSUB1.385-2H9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u="none" strike="noStrike" dirty="0" smtClean="0">
                          <a:effectLst/>
                        </a:rPr>
                        <a:t>D Connector 9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78183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JP1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CON4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SIP4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CON4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648598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Q1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PNP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smtClean="0">
                          <a:effectLst/>
                        </a:rPr>
                        <a:t>TO-</a:t>
                      </a:r>
                      <a:r>
                        <a:rPr lang="en-US" altLang="zh-CN" sz="1600" u="none" strike="noStrike" dirty="0" smtClean="0">
                          <a:effectLst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PNP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90505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R1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10k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AXIAL0.3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5499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R2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u="none" strike="noStrike" dirty="0">
                          <a:effectLst/>
                        </a:rPr>
                        <a:t>10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u="none" strike="noStrike" dirty="0" smtClean="0">
                          <a:effectLst/>
                        </a:rPr>
                        <a:t>AXIAL0.3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034372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u="none" strike="noStrike" dirty="0">
                          <a:effectLst/>
                        </a:rPr>
                        <a:t>10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AXIAL0.3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RES2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602493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R4, R5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u="none" strike="noStrike" dirty="0">
                          <a:effectLst/>
                        </a:rPr>
                        <a:t>220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AXIAL0.3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797602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R6, R9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470k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AXIAL0.3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727405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100k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dirty="0" smtClean="0">
                          <a:effectLst/>
                        </a:rPr>
                        <a:t>AXIAL0.3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863889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2k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AXIAL0.3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142594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1k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AXIAL0.3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RES2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11533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R11, R12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100k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AXIAL0.3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RES2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144946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R13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600" u="none" strike="noStrike">
                          <a:effectLst/>
                        </a:rPr>
                        <a:t>470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AXIAL0.3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RES2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481945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U1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FT8U232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DIP32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FT8U232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355937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U2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MAX231CA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SOJ-28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MAX231CA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760794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U3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M93C46BN1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DIP8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 smtClean="0">
                          <a:effectLst/>
                        </a:rPr>
                        <a:t>M93C76RBN1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46602"/>
                  </a:ext>
                </a:extLst>
              </a:tr>
              <a:tr h="1952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Y1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XTAL1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XTAL1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CRYSTAL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等线" panose="02010600030101010101" pitchFamily="2" charset="-122"/>
                      </a:endParaRPr>
                    </a:p>
                  </a:txBody>
                  <a:tcPr marL="6446" marR="6446" marT="64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002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149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448425"/>
            <a:ext cx="8232775" cy="648072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放置导线</a:t>
            </a:r>
            <a:endParaRPr lang="zh-CN" altLang="zh-CN" sz="2400" b="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" t="13579" r="10707" b="13579"/>
          <a:stretch>
            <a:fillRect/>
          </a:stretch>
        </p:blipFill>
        <p:spPr bwMode="auto">
          <a:xfrm>
            <a:off x="1634679" y="1629594"/>
            <a:ext cx="9136589" cy="4536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130623" y="1170250"/>
            <a:ext cx="10513168" cy="630655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536682"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参照图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2-94 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鼠标电路原理图放置导线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b="1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：原理图中连线横平竖直。</a:t>
            </a:r>
          </a:p>
        </p:txBody>
      </p:sp>
      <p:sp>
        <p:nvSpPr>
          <p:cNvPr id="2" name="矩形 1"/>
          <p:cNvSpPr/>
          <p:nvPr/>
        </p:nvSpPr>
        <p:spPr>
          <a:xfrm>
            <a:off x="5091063" y="6163810"/>
            <a:ext cx="3054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2-94 </a:t>
            </a:r>
            <a:r>
              <a:rPr lang="en-US" altLang="zh-CN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413643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405458"/>
            <a:ext cx="8232775" cy="576064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801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1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</a:t>
            </a:r>
            <a:r>
              <a:rPr lang="zh-CN" altLang="en-US" sz="2801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网络标签</a:t>
            </a:r>
            <a:endParaRPr lang="zh-CN" altLang="zh-CN" sz="2801" b="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1562671" y="1219461"/>
            <a:ext cx="9709343" cy="4419078"/>
          </a:xfrm>
          <a:prstGeom prst="rect">
            <a:avLst/>
          </a:prstGeom>
        </p:spPr>
        <p:txBody>
          <a:bodyPr/>
          <a:lstStyle>
            <a:lvl1pPr marL="457360" indent="-457360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947" indent="-381133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53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434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416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973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787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3600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3414" indent="-304907" algn="l" defTabSz="121962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14518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彼此连接在一起的一组元件引脚的连线称为网络（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）。例如，一个网络包括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的基极、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的一个引脚和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的一个引脚。 </a:t>
            </a:r>
          </a:p>
          <a:p>
            <a:pPr marL="0" indent="714518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在设计中识别重要的网络是很容易的，设计者可以添加网络标记（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 labels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）的方法对重要网络进行命名。 </a:t>
            </a:r>
            <a:endParaRPr lang="en-US" altLang="zh-CN" sz="24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4518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在图纸的任何位置，凡是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具有相同网络标号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（实际是网络名，包括电源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VCC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、地线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GND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等）的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节点之间在电气上都是连通的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，所以我们可以将网络标号理解成一条“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无形的连线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</p:txBody>
      </p:sp>
    </p:spTree>
    <p:extLst>
      <p:ext uri="{BB962C8B-B14F-4D97-AF65-F5344CB8AC3E}">
        <p14:creationId xmlns:p14="http://schemas.microsoft.com/office/powerpoint/2010/main" val="55753573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634679" y="1125538"/>
            <a:ext cx="9721080" cy="3528392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</a:t>
            </a: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网络标记：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）从菜单选择“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Place → Net Label”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（网络标记）。一个带点的“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Netlabel1”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框将悬浮在光标上。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）在放置网络标记之前应先编辑，按“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键显示“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Properties”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 Name”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栏键入“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TXD”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95650938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39889" y="2377038"/>
            <a:ext cx="4485288" cy="9420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zh-CN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放置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网络标记的方法</a:t>
            </a:r>
          </a:p>
          <a:p>
            <a:pPr algn="l"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绘制复杂电路原理图的步骤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62156" y="4447618"/>
            <a:ext cx="4452380" cy="83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自制元件的加载方法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放置网络标记的意义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1033" y="33345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33191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490663" y="1025526"/>
            <a:ext cx="10153128" cy="550061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）在电路图上，把网络标记放置在连线的上面，当网络标记跟连线接触时，光标会变成红色十字准线，单击或按“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键即可（注意：网络标记一定要放在连线上）。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）放完第一个网络标记后，设计者仍然处于网络标记放置模式，在放第二个网络标记之前再按“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键进行编辑。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 Name”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栏键入对应的标号名字，单击“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关闭对话框并放置网络标记，依次放置完毕，右击或按“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ESC”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键退出放置网络标记模式。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File” →“Save”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（快捷键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）保存电路。 </a:t>
            </a:r>
          </a:p>
        </p:txBody>
      </p:sp>
    </p:spTree>
    <p:extLst>
      <p:ext uri="{BB962C8B-B14F-4D97-AF65-F5344CB8AC3E}">
        <p14:creationId xmlns:p14="http://schemas.microsoft.com/office/powerpoint/2010/main" val="402633641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爆炸形 1 5"/>
          <p:cNvSpPr>
            <a:spLocks noChangeArrowheads="1"/>
          </p:cNvSpPr>
          <p:nvPr/>
        </p:nvSpPr>
        <p:spPr bwMode="auto">
          <a:xfrm>
            <a:off x="1526117" y="908261"/>
            <a:ext cx="1835575" cy="1296891"/>
          </a:xfrm>
          <a:prstGeom prst="irregularSeal1">
            <a:avLst/>
          </a:prstGeom>
          <a:solidFill>
            <a:srgbClr val="FFFF00"/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268" name="矩形 6"/>
          <p:cNvSpPr>
            <a:spLocks noChangeArrowheads="1"/>
          </p:cNvSpPr>
          <p:nvPr/>
        </p:nvSpPr>
        <p:spPr bwMode="auto">
          <a:xfrm>
            <a:off x="2069168" y="1197253"/>
            <a:ext cx="1279813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solidFill>
                  <a:schemeClr val="accent1"/>
                </a:solidFill>
              </a:rPr>
              <a:t>提示</a:t>
            </a:r>
            <a:r>
              <a:rPr lang="en-US" altLang="zh-CN" b="0" dirty="0">
                <a:solidFill>
                  <a:schemeClr val="accent1"/>
                </a:solidFill>
              </a:rPr>
              <a:t>1</a:t>
            </a:r>
            <a:r>
              <a:rPr lang="zh-CN" altLang="en-US" b="0" dirty="0">
                <a:solidFill>
                  <a:schemeClr val="accent1"/>
                </a:solidFill>
              </a:rPr>
              <a:t>：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269" name="矩形 7"/>
          <p:cNvSpPr>
            <a:spLocks noChangeArrowheads="1"/>
          </p:cNvSpPr>
          <p:nvPr/>
        </p:nvSpPr>
        <p:spPr bwMode="auto">
          <a:xfrm>
            <a:off x="3404609" y="1131140"/>
            <a:ext cx="7876531" cy="16312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268288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网络标号名称尽量简单，最好能与管脚功能或名称联系起来，以便阅读图纸。网络标号经常采用以下方式命名：用纯字母，如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ALE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RD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等直接采用了管脚名称；用“字母加数字”方式，如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等经常用来表示地址总线；用“字母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数字”和“字母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字母”方式，如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P2_0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P2_1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S_data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S_clk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等代表管脚的功能等。</a:t>
            </a:r>
          </a:p>
        </p:txBody>
      </p:sp>
      <p:sp>
        <p:nvSpPr>
          <p:cNvPr id="11271" name="爆炸形 1 9"/>
          <p:cNvSpPr>
            <a:spLocks noChangeArrowheads="1"/>
          </p:cNvSpPr>
          <p:nvPr/>
        </p:nvSpPr>
        <p:spPr bwMode="auto">
          <a:xfrm>
            <a:off x="1526117" y="3213845"/>
            <a:ext cx="1835575" cy="1296891"/>
          </a:xfrm>
          <a:prstGeom prst="irregularSeal1">
            <a:avLst/>
          </a:prstGeom>
          <a:solidFill>
            <a:srgbClr val="FFFF00"/>
          </a:solidFill>
          <a:ln w="9525" algn="ctr">
            <a:solidFill>
              <a:srgbClr val="FFC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 b="1">
              <a:solidFill>
                <a:schemeClr val="tx2">
                  <a:lumMod val="40000"/>
                  <a:lumOff val="60000"/>
                </a:schemeClr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矩形 10"/>
          <p:cNvSpPr>
            <a:spLocks noChangeArrowheads="1"/>
          </p:cNvSpPr>
          <p:nvPr/>
        </p:nvSpPr>
        <p:spPr bwMode="auto">
          <a:xfrm>
            <a:off x="2069168" y="3501249"/>
            <a:ext cx="1279813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b="0" dirty="0">
                <a:solidFill>
                  <a:schemeClr val="accent1"/>
                </a:solidFill>
              </a:rPr>
              <a:t>提示</a:t>
            </a:r>
            <a:r>
              <a:rPr lang="en-US" altLang="zh-CN" b="0" dirty="0">
                <a:solidFill>
                  <a:schemeClr val="accent1"/>
                </a:solidFill>
              </a:rPr>
              <a:t>2</a:t>
            </a:r>
            <a:r>
              <a:rPr lang="zh-CN" altLang="en-US" b="0" dirty="0">
                <a:solidFill>
                  <a:schemeClr val="accent1"/>
                </a:solidFill>
              </a:rPr>
              <a:t>：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3479228" y="3327265"/>
            <a:ext cx="7727294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268288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网络标号的操作并不难，但不按照规定来操作也会引起错误，这种错误往往比较隐性，在后期比较难发现错误的原因。</a:t>
            </a:r>
          </a:p>
        </p:txBody>
      </p:sp>
      <p:sp>
        <p:nvSpPr>
          <p:cNvPr id="11274" name="Rectangle 2"/>
          <p:cNvSpPr>
            <a:spLocks noChangeArrowheads="1"/>
          </p:cNvSpPr>
          <p:nvPr/>
        </p:nvSpPr>
        <p:spPr bwMode="auto">
          <a:xfrm>
            <a:off x="5648221" y="5309829"/>
            <a:ext cx="215950" cy="24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10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/>
          <a:stretch>
            <a:fillRect/>
          </a:stretch>
        </p:blipFill>
        <p:spPr bwMode="auto">
          <a:xfrm>
            <a:off x="3002833" y="4661979"/>
            <a:ext cx="1322694" cy="132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2"/>
          <a:stretch>
            <a:fillRect/>
          </a:stretch>
        </p:blipFill>
        <p:spPr bwMode="auto">
          <a:xfrm>
            <a:off x="4455957" y="4671901"/>
            <a:ext cx="1681551" cy="133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8"/>
          <a:stretch>
            <a:fillRect/>
          </a:stretch>
        </p:blipFill>
        <p:spPr bwMode="auto">
          <a:xfrm>
            <a:off x="6254786" y="4661979"/>
            <a:ext cx="1594219" cy="1359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"/>
          <a:stretch>
            <a:fillRect/>
          </a:stretch>
        </p:blipFill>
        <p:spPr bwMode="auto">
          <a:xfrm>
            <a:off x="7998265" y="4674682"/>
            <a:ext cx="1630740" cy="13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7152617" y="5675336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错</a:t>
            </a:r>
          </a:p>
        </p:txBody>
      </p:sp>
      <p:sp>
        <p:nvSpPr>
          <p:cNvPr id="28" name="矩形 27"/>
          <p:cNvSpPr/>
          <p:nvPr/>
        </p:nvSpPr>
        <p:spPr>
          <a:xfrm>
            <a:off x="8953234" y="5675336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错</a:t>
            </a:r>
          </a:p>
        </p:txBody>
      </p:sp>
      <p:sp>
        <p:nvSpPr>
          <p:cNvPr id="29" name="矩形 28"/>
          <p:cNvSpPr/>
          <p:nvPr/>
        </p:nvSpPr>
        <p:spPr>
          <a:xfrm>
            <a:off x="3695433" y="566255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对</a:t>
            </a:r>
          </a:p>
        </p:txBody>
      </p:sp>
      <p:sp>
        <p:nvSpPr>
          <p:cNvPr id="30" name="矩形 29"/>
          <p:cNvSpPr/>
          <p:nvPr/>
        </p:nvSpPr>
        <p:spPr>
          <a:xfrm>
            <a:off x="5640099" y="5662559"/>
            <a:ext cx="64633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charset="0"/>
              </a:rPr>
              <a:t>对</a:t>
            </a:r>
          </a:p>
        </p:txBody>
      </p:sp>
    </p:spTree>
    <p:extLst>
      <p:ext uri="{BB962C8B-B14F-4D97-AF65-F5344CB8AC3E}">
        <p14:creationId xmlns:p14="http://schemas.microsoft.com/office/powerpoint/2010/main" val="19194285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3" grpId="0"/>
      <p:bldP spid="11274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1639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kumimoji="0"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</a:t>
            </a:r>
            <a:r>
              <a:rPr kumimoji="0"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检查原理图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46647" y="1125538"/>
            <a:ext cx="9793088" cy="482600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编辑项目可以检查设计文件中的设计原理图和电气规则的错误，并提供给用户一个排除错误的环境。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）打开编辑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鼠标电路，执行“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Project” →  “Compile PCB Project 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.PrjPCB”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）当项目被编辑后，任何错误都将显示在“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面板上。“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2-105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所示。如果电路图有严重的错误，“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面板将自动弹出，否则“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面板不出现。如果报告给出错误，则检查用户的电路并纠正错误。</a:t>
            </a:r>
          </a:p>
        </p:txBody>
      </p:sp>
    </p:spTree>
    <p:extLst>
      <p:ext uri="{BB962C8B-B14F-4D97-AF65-F5344CB8AC3E}">
        <p14:creationId xmlns:p14="http://schemas.microsoft.com/office/powerpoint/2010/main" val="137670959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1639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kumimoji="0"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</a:t>
            </a:r>
            <a:r>
              <a:rPr kumimoji="0"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检查原理图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6607" y="4149874"/>
            <a:ext cx="10513168" cy="122560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这里的三个警告都是同一类，“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 XXX has no driving source”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网络中没有驱动，如果你一个芯片的某个管脚定义为输入脚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而另一个芯片的一个脚的属性你没定义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把这两个脚连接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就会出现这个警告。</a:t>
            </a: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3174072" y="981522"/>
            <a:ext cx="5850205" cy="27363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72382" y="3684616"/>
            <a:ext cx="2739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2-105  Messages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</a:t>
            </a:r>
          </a:p>
        </p:txBody>
      </p:sp>
    </p:spTree>
    <p:extLst>
      <p:ext uri="{BB962C8B-B14F-4D97-AF65-F5344CB8AC3E}">
        <p14:creationId xmlns:p14="http://schemas.microsoft.com/office/powerpoint/2010/main" val="244073122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377568"/>
            <a:ext cx="10297144" cy="363914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修改方法有以下三种：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修改规则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菜单栏执行“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Project”→“Project Options”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第一个栏目“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Error Reporting”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Nets with no driving source”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选项，单击“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Warning”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Report”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2-106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08819" y="3429000"/>
            <a:ext cx="449961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7047" y="6273492"/>
            <a:ext cx="2045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2-106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修改规则</a:t>
            </a:r>
          </a:p>
        </p:txBody>
      </p:sp>
    </p:spTree>
    <p:extLst>
      <p:ext uri="{BB962C8B-B14F-4D97-AF65-F5344CB8AC3E}">
        <p14:creationId xmlns:p14="http://schemas.microsoft.com/office/powerpoint/2010/main" val="248979048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09514"/>
            <a:ext cx="10297144" cy="363914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b="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修改引脚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直接双击对应元件，在“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Properties”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Pins”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右键打开 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Component Pin Editor”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对话框，在里面修改“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就行了，找到该引脚序号，“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属性改为“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Passive”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2-107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3" name="矩形 2"/>
          <p:cNvSpPr/>
          <p:nvPr/>
        </p:nvSpPr>
        <p:spPr>
          <a:xfrm>
            <a:off x="5076298" y="6366208"/>
            <a:ext cx="2045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2-107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修改引脚</a:t>
            </a: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4008819" y="3141762"/>
            <a:ext cx="449961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7757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09514"/>
            <a:ext cx="10297144" cy="363914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</a:t>
            </a: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ERC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在报警告的引脚处放置“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ERC”(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不进行电气规则检查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2-108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3" name="矩形 2"/>
          <p:cNvSpPr/>
          <p:nvPr/>
        </p:nvSpPr>
        <p:spPr>
          <a:xfrm>
            <a:off x="5163071" y="5447193"/>
            <a:ext cx="2455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2-108 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放置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ERC</a:t>
            </a:r>
            <a:endParaRPr lang="zh-CN" altLang="zh-CN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03675" y="2277666"/>
            <a:ext cx="4191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4927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0" y="365125"/>
            <a:ext cx="8959279" cy="61639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kumimoji="0"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r>
              <a:rPr kumimoji="0"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786807" y="1845618"/>
            <a:ext cx="5568478" cy="403244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280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80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</a:t>
            </a:r>
            <a:r>
              <a:rPr lang="zh-CN" altLang="en-US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电路原理图的</a:t>
            </a:r>
            <a:r>
              <a:rPr lang="zh-CN" altLang="en-US" sz="280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endParaRPr lang="zh-CN" altLang="zh-CN" sz="280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</a:t>
            </a:r>
            <a:r>
              <a:rPr lang="zh-CN" altLang="en-US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绘图准备工作</a:t>
            </a:r>
            <a:endParaRPr lang="zh-CN" altLang="zh-CN" sz="280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</a:t>
            </a:r>
            <a:r>
              <a:rPr lang="zh-CN" altLang="en-US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绘制原理图</a:t>
            </a:r>
            <a:endParaRPr lang="zh-CN" altLang="zh-CN" sz="280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1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280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原理图</a:t>
            </a:r>
            <a:endParaRPr lang="zh-CN" altLang="zh-CN" sz="2801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0391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18655" y="405458"/>
            <a:ext cx="9031287" cy="648072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kumimoji="0" lang="zh-CN" altLang="en-US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作业：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1197546"/>
            <a:ext cx="9649072" cy="4791075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鼠标电路原理图。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绘制完成模数转换电路的电路原理图，如图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2-109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所示，电路的元件列表如表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2374414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5" t="13602" r="13033" b="14914"/>
          <a:stretch>
            <a:fillRect/>
          </a:stretch>
        </p:blipFill>
        <p:spPr bwMode="auto">
          <a:xfrm>
            <a:off x="1418655" y="837506"/>
            <a:ext cx="9844506" cy="5760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226967" y="6217962"/>
            <a:ext cx="3130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2-109</a:t>
            </a:r>
            <a:r>
              <a:rPr lang="zh-CN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模数转换电路原理图</a:t>
            </a:r>
          </a:p>
        </p:txBody>
      </p:sp>
    </p:spTree>
    <p:extLst>
      <p:ext uri="{BB962C8B-B14F-4D97-AF65-F5344CB8AC3E}">
        <p14:creationId xmlns:p14="http://schemas.microsoft.com/office/powerpoint/2010/main" val="273887922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111767807"/>
              </p:ext>
            </p:extLst>
          </p:nvPr>
        </p:nvGraphicFramePr>
        <p:xfrm>
          <a:off x="2498775" y="1126139"/>
          <a:ext cx="5832648" cy="5632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1706687" y="3334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474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025368"/>
              </p:ext>
            </p:extLst>
          </p:nvPr>
        </p:nvGraphicFramePr>
        <p:xfrm>
          <a:off x="1562671" y="2133650"/>
          <a:ext cx="9073008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1028720583"/>
                    </a:ext>
                  </a:extLst>
                </a:gridCol>
                <a:gridCol w="1531807">
                  <a:extLst>
                    <a:ext uri="{9D8B030D-6E8A-4147-A177-3AD203B41FA5}">
                      <a16:colId xmlns:a16="http://schemas.microsoft.com/office/drawing/2014/main" val="1283752220"/>
                    </a:ext>
                  </a:extLst>
                </a:gridCol>
                <a:gridCol w="4948913">
                  <a:extLst>
                    <a:ext uri="{9D8B030D-6E8A-4147-A177-3AD203B41FA5}">
                      <a16:colId xmlns:a16="http://schemas.microsoft.com/office/drawing/2014/main" val="699899218"/>
                    </a:ext>
                  </a:extLst>
                </a:gridCol>
              </a:tblGrid>
              <a:tr h="293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元件在图中标号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元件图形样本名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所在元件库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64832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DS80C310-MCL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U1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Dallas Microcontroller 8-Bit.IntLib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9591008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ADC0809N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U2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TI Converter Analog to Digital.IntLib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3592207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SN74LVC373ADBLE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U4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TI Logic Latch.IntLib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6367182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SN74LVC02AD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U3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TI Logic Gate2.IntLib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3159194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SN74LS74AN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U5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TI Logic Flip-Flop.IntLib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1419235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其它元件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Miscellaneous Devices.IntLib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8516743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VCC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电源工具栏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2801974"/>
                  </a:ext>
                </a:extLst>
              </a:tr>
              <a:tr h="2930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GND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电源工具栏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5259118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947047" y="1629594"/>
            <a:ext cx="27991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 </a:t>
            </a:r>
            <a:r>
              <a:rPr lang="zh-CN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元器件具体信息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73700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311618" y="1341563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6.1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581785" y="1341562"/>
            <a:ext cx="3741980" cy="532771"/>
            <a:chOff x="6339097" y="1573726"/>
            <a:chExt cx="3744416" cy="532771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绘图准备工作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311618" y="2120698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6.2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11618" y="2899833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6.3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81785" y="2899832"/>
            <a:ext cx="3741980" cy="532771"/>
            <a:chOff x="6339097" y="1573726"/>
            <a:chExt cx="3744416" cy="532771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放置元件</a:t>
              </a: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311618" y="3678968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6.4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81785" y="3678967"/>
            <a:ext cx="3741980" cy="532771"/>
            <a:chOff x="6315199" y="2410178"/>
            <a:chExt cx="3744416" cy="532771"/>
          </a:xfrm>
        </p:grpSpPr>
        <p:sp>
          <p:nvSpPr>
            <p:cNvPr id="18" name="圆角矩形 17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47248" y="2450466"/>
              <a:ext cx="331236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放置导线</a:t>
              </a: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311618" y="4458102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6.5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81785" y="4458101"/>
            <a:ext cx="3741980" cy="532771"/>
            <a:chOff x="6339097" y="1573726"/>
            <a:chExt cx="3744416" cy="532771"/>
          </a:xfrm>
        </p:grpSpPr>
        <p:sp>
          <p:nvSpPr>
            <p:cNvPr id="22" name="圆角矩形 21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放置网络标签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81785" y="2120697"/>
            <a:ext cx="3741980" cy="532771"/>
            <a:chOff x="6339097" y="1573726"/>
            <a:chExt cx="3744416" cy="532771"/>
          </a:xfrm>
        </p:grpSpPr>
        <p:sp>
          <p:nvSpPr>
            <p:cNvPr id="29" name="圆角矩形 2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加载库文件</a:t>
              </a: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5307087" y="5222546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6.6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77254" y="5222545"/>
            <a:ext cx="3741980" cy="532771"/>
            <a:chOff x="6339097" y="1573726"/>
            <a:chExt cx="3744416" cy="532771"/>
          </a:xfrm>
        </p:grpSpPr>
        <p:sp>
          <p:nvSpPr>
            <p:cNvPr id="26" name="圆角矩形 25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检查原理图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505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19 L -1.18688E-6 1.31451E-6 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55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64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87" grpId="0"/>
      <p:bldP spid="12" grpId="0" animBg="1"/>
      <p:bldP spid="12" grpId="1" animBg="1"/>
      <p:bldP spid="16" grpId="0" animBg="1"/>
      <p:bldP spid="16" grpId="1" animBg="1"/>
      <p:bldP spid="20" grpId="0" animBg="1"/>
      <p:bldP spid="20" grpId="1" animBg="1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" t="13579" r="10707" b="13579"/>
          <a:stretch>
            <a:fillRect/>
          </a:stretch>
        </p:blipFill>
        <p:spPr bwMode="auto">
          <a:xfrm>
            <a:off x="1778695" y="909514"/>
            <a:ext cx="9136589" cy="4538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235079" y="5590034"/>
            <a:ext cx="3376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</a:rPr>
              <a:t>1 USB</a:t>
            </a:r>
            <a:r>
              <a:rPr lang="zh-CN" altLang="en-US" dirty="0">
                <a:solidFill>
                  <a:schemeClr val="accent1"/>
                </a:solidFill>
              </a:rPr>
              <a:t>鼠标</a:t>
            </a:r>
            <a:r>
              <a:rPr lang="zh-CN" altLang="en-US" dirty="0" smtClean="0">
                <a:solidFill>
                  <a:schemeClr val="accent1"/>
                </a:solidFill>
              </a:rPr>
              <a:t>电路原理图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7456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333451"/>
            <a:ext cx="8856984" cy="648072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6.1</a:t>
            </a:r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绘图准备工作 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8655" y="1269554"/>
            <a:ext cx="9505056" cy="4352925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新建项目和原理图文档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首先建立一个“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.PrjPCB”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项目文件，接着新建一个原理图文件命名成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:“USB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鼠标电路原理图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.Schdoc”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2-95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4632325" y="2992944"/>
            <a:ext cx="2933700" cy="29432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78895" y="6166098"/>
            <a:ext cx="45031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accent1"/>
                </a:solidFill>
              </a:rPr>
              <a:t>图</a:t>
            </a:r>
            <a:r>
              <a:rPr lang="en-US" altLang="zh-CN" sz="2000" dirty="0">
                <a:solidFill>
                  <a:schemeClr val="accent1"/>
                </a:solidFill>
              </a:rPr>
              <a:t>2-95 </a:t>
            </a:r>
            <a:r>
              <a:rPr lang="zh-CN" altLang="zh-CN" sz="2000" dirty="0">
                <a:solidFill>
                  <a:schemeClr val="accent1"/>
                </a:solidFill>
              </a:rPr>
              <a:t>新建</a:t>
            </a:r>
            <a:r>
              <a:rPr lang="en-US" altLang="zh-CN" sz="2000" dirty="0">
                <a:solidFill>
                  <a:schemeClr val="accent1"/>
                </a:solidFill>
              </a:rPr>
              <a:t>USB</a:t>
            </a:r>
            <a:r>
              <a:rPr lang="zh-CN" altLang="zh-CN" sz="2000" dirty="0">
                <a:solidFill>
                  <a:schemeClr val="accent1"/>
                </a:solidFill>
              </a:rPr>
              <a:t>鼠标电路原理图</a:t>
            </a:r>
            <a:r>
              <a:rPr lang="en-US" altLang="zh-CN" sz="2000" dirty="0">
                <a:solidFill>
                  <a:schemeClr val="accent1"/>
                </a:solidFill>
              </a:rPr>
              <a:t>.</a:t>
            </a:r>
            <a:r>
              <a:rPr lang="en-US" altLang="zh-CN" sz="2000" dirty="0" err="1">
                <a:solidFill>
                  <a:schemeClr val="accent1"/>
                </a:solidFill>
              </a:rPr>
              <a:t>Schdoc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63848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62671" y="333451"/>
            <a:ext cx="8856984" cy="648072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6.1</a:t>
            </a:r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绘图准备工作 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39384" y="1004168"/>
            <a:ext cx="9505056" cy="4352925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自定义原理图的图纸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Properties”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按钮，在弹出的对话框如图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2-96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  <a:endParaRPr lang="zh-CN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40948" y="6524752"/>
            <a:ext cx="42498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2-96 “Document Options”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</a:t>
            </a: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163071" y="2171827"/>
            <a:ext cx="2659513" cy="433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79380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909514"/>
            <a:ext cx="6264696" cy="5112568"/>
          </a:xfrm>
          <a:prstGeom prst="rect">
            <a:avLst/>
          </a:prstGeom>
        </p:spPr>
        <p:txBody>
          <a:bodyPr/>
          <a:lstStyle/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General”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标签选择公制单位，将原理图图纸中使用的长度单位设置为毫米单位。</a:t>
            </a:r>
          </a:p>
          <a:p>
            <a:pPr marL="0" indent="624013">
              <a:lnSpc>
                <a:spcPct val="150000"/>
              </a:lnSpc>
              <a:buNone/>
            </a:pP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Page Options”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Formatting and Size”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中单击“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Custom”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标签，打开该标签，在“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Width”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编辑框中输入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267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Height”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编辑框中输入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182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Margin and Zones”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区域的“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Horizontal”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编辑框中输入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，在“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Vertical”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编辑框中输入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，如图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2-97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7971383" y="658090"/>
            <a:ext cx="3743325" cy="53917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4033" y="6166098"/>
            <a:ext cx="23727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2-97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设置图纸尺寸</a:t>
            </a:r>
          </a:p>
        </p:txBody>
      </p:sp>
    </p:spTree>
    <p:extLst>
      <p:ext uri="{BB962C8B-B14F-4D97-AF65-F5344CB8AC3E}">
        <p14:creationId xmlns:p14="http://schemas.microsoft.com/office/powerpoint/2010/main" val="412258905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3" y="333450"/>
            <a:ext cx="8232775" cy="706437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6.2 </a:t>
            </a:r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绘制原理图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90662" y="1039887"/>
            <a:ext cx="9577065" cy="4910187"/>
          </a:xfrm>
          <a:prstGeom prst="rect">
            <a:avLst/>
          </a:prstGeom>
        </p:spPr>
        <p:txBody>
          <a:bodyPr/>
          <a:lstStyle/>
          <a:p>
            <a:pPr marL="0" indent="711342">
              <a:lnSpc>
                <a:spcPct val="150000"/>
              </a:lnSpc>
              <a:buNone/>
            </a:pPr>
            <a:r>
              <a:rPr lang="en-US" altLang="zh-CN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加载库文件</a:t>
            </a:r>
            <a:endParaRPr lang="en-US" altLang="zh-CN" sz="2400" b="1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342">
              <a:lnSpc>
                <a:spcPct val="150000"/>
              </a:lnSpc>
              <a:buNone/>
            </a:pPr>
            <a:r>
              <a:rPr lang="en-US" altLang="zh-CN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Altium </a:t>
            </a:r>
            <a:r>
              <a:rPr lang="en-US" altLang="zh-CN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Designer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为了管理数量巨大的电路标识，电路原理图编辑器提供强大的库搜索功能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noProof="1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711342">
              <a:lnSpc>
                <a:spcPct val="150000"/>
              </a:lnSpc>
              <a:buNone/>
            </a:pP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在库面板查找元件，并加载相应的库文件。然后加载设计者在前面建立的集成库文件</a:t>
            </a:r>
            <a:r>
              <a:rPr lang="zh-CN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.IntLib</a:t>
            </a:r>
            <a:r>
              <a:rPr lang="en-US" altLang="en-US" sz="2400" noProof="1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noProof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383185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1826</Words>
  <Application>Microsoft Office PowerPoint</Application>
  <PresentationFormat>自定义</PresentationFormat>
  <Paragraphs>276</Paragraphs>
  <Slides>31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 Unicode MS</vt:lpstr>
      <vt:lpstr>等线</vt:lpstr>
      <vt:lpstr>黑体</vt:lpstr>
      <vt:lpstr>宋体</vt:lpstr>
      <vt:lpstr>微软雅黑</vt:lpstr>
      <vt:lpstr>Arial</vt:lpstr>
      <vt:lpstr>Calibri</vt:lpstr>
      <vt:lpstr>Segoe UI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6.1绘图准备工作 </vt:lpstr>
      <vt:lpstr>6.1绘图准备工作 </vt:lpstr>
      <vt:lpstr>PowerPoint 演示文稿</vt:lpstr>
      <vt:lpstr>6.2 绘制原理图</vt:lpstr>
      <vt:lpstr>PowerPoint 演示文稿</vt:lpstr>
      <vt:lpstr>PowerPoint 演示文稿</vt:lpstr>
      <vt:lpstr>PowerPoint 演示文稿</vt:lpstr>
      <vt:lpstr>④单击“Search”按钮开始查找。搜索启动后，搜索结果如图2-101所示。</vt:lpstr>
      <vt:lpstr>PowerPoint 演示文稿</vt:lpstr>
      <vt:lpstr>（2）安装任务2-4建立的集成库文件USB鼠标元件库.IntLib</vt:lpstr>
      <vt:lpstr>2.放置元件 根据表2-2电路元器件数据将剩余元件按照图2-94的元件相对位置，注意修改好属性、放置角度等放置到图纸上。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6.3检查原理图</vt:lpstr>
      <vt:lpstr>6.3检查原理图</vt:lpstr>
      <vt:lpstr>PowerPoint 演示文稿</vt:lpstr>
      <vt:lpstr>PowerPoint 演示文稿</vt:lpstr>
      <vt:lpstr>PowerPoint 演示文稿</vt:lpstr>
      <vt:lpstr>小结：</vt:lpstr>
      <vt:lpstr>作业：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206</cp:revision>
  <dcterms:created xsi:type="dcterms:W3CDTF">2014-08-23T07:50:08Z</dcterms:created>
  <dcterms:modified xsi:type="dcterms:W3CDTF">2023-11-30T08:34:06Z</dcterms:modified>
</cp:coreProperties>
</file>