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42" r:id="rId2"/>
    <p:sldId id="554" r:id="rId3"/>
    <p:sldId id="374" r:id="rId4"/>
    <p:sldId id="371" r:id="rId5"/>
    <p:sldId id="545" r:id="rId6"/>
    <p:sldId id="526" r:id="rId7"/>
    <p:sldId id="527" r:id="rId8"/>
    <p:sldId id="546" r:id="rId9"/>
    <p:sldId id="548" r:id="rId10"/>
    <p:sldId id="529" r:id="rId11"/>
    <p:sldId id="530" r:id="rId12"/>
    <p:sldId id="531" r:id="rId13"/>
    <p:sldId id="532" r:id="rId14"/>
    <p:sldId id="533" r:id="rId15"/>
    <p:sldId id="534" r:id="rId16"/>
    <p:sldId id="550" r:id="rId17"/>
    <p:sldId id="535" r:id="rId18"/>
    <p:sldId id="551" r:id="rId19"/>
    <p:sldId id="538" r:id="rId20"/>
    <p:sldId id="552" r:id="rId21"/>
    <p:sldId id="539" r:id="rId22"/>
    <p:sldId id="540" r:id="rId23"/>
    <p:sldId id="541" r:id="rId24"/>
    <p:sldId id="553" r:id="rId25"/>
    <p:sldId id="542" r:id="rId26"/>
    <p:sldId id="543" r:id="rId27"/>
    <p:sldId id="372" r:id="rId28"/>
  </p:sldIdLst>
  <p:sldSz cx="12198350" cy="6859588"/>
  <p:notesSz cx="6858000" cy="9144000"/>
  <p:custDataLst>
    <p:tags r:id="rId30"/>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91D"/>
    <a:srgbClr val="FAFAFA"/>
    <a:srgbClr val="005DA2"/>
    <a:srgbClr val="FFC400"/>
    <a:srgbClr val="FFD347"/>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8" d="100"/>
          <a:sy n="68" d="100"/>
        </p:scale>
        <p:origin x="738" y="66"/>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C0CB89-FA8D-4C87-B13F-C9D2B68F623B}" type="doc">
      <dgm:prSet loTypeId="urn:microsoft.com/office/officeart/2005/8/layout/list1" loCatId="list" qsTypeId="urn:microsoft.com/office/officeart/2005/8/quickstyle/3d1" qsCatId="3D" csTypeId="urn:microsoft.com/office/officeart/2005/8/colors/accent1_3" csCatId="accent1" phldr="1"/>
      <dgm:spPr/>
      <dgm:t>
        <a:bodyPr/>
        <a:lstStyle/>
        <a:p>
          <a:endParaRPr lang="zh-CN" altLang="en-US"/>
        </a:p>
      </dgm:t>
    </dgm:pt>
    <dgm:pt modelId="{2E8892CF-132D-4779-AACD-8061F3A4B81E}">
      <dgm:prSet/>
      <dgm:spPr/>
      <dgm:t>
        <a:bodyPr/>
        <a:lstStyle/>
        <a:p>
          <a:pPr rtl="0"/>
          <a:r>
            <a:rPr lang="zh-CN" dirty="0" smtClean="0"/>
            <a:t>知识目标</a:t>
          </a:r>
          <a:endParaRPr lang="zh-CN" dirty="0"/>
        </a:p>
      </dgm:t>
    </dgm:pt>
    <dgm:pt modelId="{9DBAB35A-A64A-47D9-9206-055C6B8580D2}" type="parTrans" cxnId="{F119391C-4B9A-40E5-BF48-447052B7FF98}">
      <dgm:prSet/>
      <dgm:spPr/>
      <dgm:t>
        <a:bodyPr/>
        <a:lstStyle/>
        <a:p>
          <a:endParaRPr lang="zh-CN" altLang="en-US"/>
        </a:p>
      </dgm:t>
    </dgm:pt>
    <dgm:pt modelId="{9389C2B1-119E-4256-90E0-753D2B1E7231}" type="sibTrans" cxnId="{F119391C-4B9A-40E5-BF48-447052B7FF98}">
      <dgm:prSet/>
      <dgm:spPr/>
      <dgm:t>
        <a:bodyPr/>
        <a:lstStyle/>
        <a:p>
          <a:endParaRPr lang="zh-CN" altLang="en-US"/>
        </a:p>
      </dgm:t>
    </dgm:pt>
    <dgm:pt modelId="{71BFACAA-9FC3-4530-A62E-482190CE9DC8}">
      <dgm:prSet/>
      <dgm:spPr/>
      <dgm:t>
        <a:bodyPr/>
        <a:lstStyle/>
        <a:p>
          <a:pPr rtl="0"/>
          <a:r>
            <a:rPr lang="zh-CN" dirty="0" smtClean="0"/>
            <a:t>了解多部件元件的概念。</a:t>
          </a:r>
          <a:endParaRPr lang="zh-CN" dirty="0"/>
        </a:p>
      </dgm:t>
    </dgm:pt>
    <dgm:pt modelId="{C581A096-5A7F-46EF-944E-0CF6C9386D7C}" type="parTrans" cxnId="{5E98FACB-73EC-45C4-AD06-A19D5D8C47B9}">
      <dgm:prSet/>
      <dgm:spPr/>
      <dgm:t>
        <a:bodyPr/>
        <a:lstStyle/>
        <a:p>
          <a:endParaRPr lang="zh-CN" altLang="en-US"/>
        </a:p>
      </dgm:t>
    </dgm:pt>
    <dgm:pt modelId="{B7A8B602-1DD2-4696-BADE-1C4B00ED6AD4}" type="sibTrans" cxnId="{5E98FACB-73EC-45C4-AD06-A19D5D8C47B9}">
      <dgm:prSet/>
      <dgm:spPr/>
      <dgm:t>
        <a:bodyPr/>
        <a:lstStyle/>
        <a:p>
          <a:endParaRPr lang="zh-CN" altLang="en-US"/>
        </a:p>
      </dgm:t>
    </dgm:pt>
    <dgm:pt modelId="{1AC43F9A-7109-481D-A0CA-1A32791536AB}">
      <dgm:prSet/>
      <dgm:spPr/>
      <dgm:t>
        <a:bodyPr/>
        <a:lstStyle/>
        <a:p>
          <a:pPr rtl="0"/>
          <a:r>
            <a:rPr lang="zh-CN" dirty="0" smtClean="0"/>
            <a:t>掌握创建多部件原理图元件的方法。</a:t>
          </a:r>
          <a:endParaRPr lang="zh-CN" dirty="0"/>
        </a:p>
      </dgm:t>
    </dgm:pt>
    <dgm:pt modelId="{D6FE7C5D-4068-4AB5-A999-CBB2007872DB}" type="parTrans" cxnId="{A0F151DE-2B43-4356-9B3E-966368A4A343}">
      <dgm:prSet/>
      <dgm:spPr/>
      <dgm:t>
        <a:bodyPr/>
        <a:lstStyle/>
        <a:p>
          <a:endParaRPr lang="zh-CN" altLang="en-US"/>
        </a:p>
      </dgm:t>
    </dgm:pt>
    <dgm:pt modelId="{AC6443DF-9EEA-4AED-AAF6-4ACD0EAE634F}" type="sibTrans" cxnId="{A0F151DE-2B43-4356-9B3E-966368A4A343}">
      <dgm:prSet/>
      <dgm:spPr/>
      <dgm:t>
        <a:bodyPr/>
        <a:lstStyle/>
        <a:p>
          <a:endParaRPr lang="zh-CN" altLang="en-US"/>
        </a:p>
      </dgm:t>
    </dgm:pt>
    <dgm:pt modelId="{49DFEC60-1D24-4C32-B374-ECEA4DA2A0A7}">
      <dgm:prSet/>
      <dgm:spPr/>
      <dgm:t>
        <a:bodyPr/>
        <a:lstStyle/>
        <a:p>
          <a:pPr rtl="0"/>
          <a:r>
            <a:rPr lang="zh-CN" dirty="0" smtClean="0"/>
            <a:t>熟练掌握检查元件并生成报表的方法。</a:t>
          </a:r>
          <a:endParaRPr lang="zh-CN" dirty="0"/>
        </a:p>
      </dgm:t>
    </dgm:pt>
    <dgm:pt modelId="{67B97B24-97AD-454B-9599-B016EEEA7918}" type="parTrans" cxnId="{FED9DBAA-AB17-4DEB-870B-D9EAB8DEB0CB}">
      <dgm:prSet/>
      <dgm:spPr/>
      <dgm:t>
        <a:bodyPr/>
        <a:lstStyle/>
        <a:p>
          <a:endParaRPr lang="zh-CN" altLang="en-US"/>
        </a:p>
      </dgm:t>
    </dgm:pt>
    <dgm:pt modelId="{A9E68324-A071-47D8-A0FD-AA09521349BF}" type="sibTrans" cxnId="{FED9DBAA-AB17-4DEB-870B-D9EAB8DEB0CB}">
      <dgm:prSet/>
      <dgm:spPr/>
      <dgm:t>
        <a:bodyPr/>
        <a:lstStyle/>
        <a:p>
          <a:endParaRPr lang="zh-CN" altLang="en-US"/>
        </a:p>
      </dgm:t>
    </dgm:pt>
    <dgm:pt modelId="{98789FFB-D143-4229-8E69-5403A0DF7BA9}">
      <dgm:prSet/>
      <dgm:spPr/>
      <dgm:t>
        <a:bodyPr/>
        <a:lstStyle/>
        <a:p>
          <a:pPr rtl="0"/>
          <a:r>
            <a:rPr lang="zh-CN" dirty="0" smtClean="0"/>
            <a:t>能力目标</a:t>
          </a:r>
          <a:endParaRPr lang="zh-CN" dirty="0"/>
        </a:p>
      </dgm:t>
    </dgm:pt>
    <dgm:pt modelId="{A731064F-9125-4C42-9806-735E22DB4A43}" type="parTrans" cxnId="{DC51D9F8-FF35-4CA5-B0B6-EDD2F1DC4A3E}">
      <dgm:prSet/>
      <dgm:spPr/>
      <dgm:t>
        <a:bodyPr/>
        <a:lstStyle/>
        <a:p>
          <a:endParaRPr lang="zh-CN" altLang="en-US"/>
        </a:p>
      </dgm:t>
    </dgm:pt>
    <dgm:pt modelId="{6877F7A9-ED7C-457A-B1DD-BFDD6B47CF0F}" type="sibTrans" cxnId="{DC51D9F8-FF35-4CA5-B0B6-EDD2F1DC4A3E}">
      <dgm:prSet/>
      <dgm:spPr/>
      <dgm:t>
        <a:bodyPr/>
        <a:lstStyle/>
        <a:p>
          <a:endParaRPr lang="zh-CN" altLang="en-US"/>
        </a:p>
      </dgm:t>
    </dgm:pt>
    <dgm:pt modelId="{D3164CA3-D296-4619-9E2C-7CA4A9D66C0A}">
      <dgm:prSet/>
      <dgm:spPr/>
      <dgm:t>
        <a:bodyPr/>
        <a:lstStyle/>
        <a:p>
          <a:pPr rtl="0"/>
          <a:r>
            <a:rPr lang="zh-CN" dirty="0" smtClean="0"/>
            <a:t>能够创建多部件原理图元件。</a:t>
          </a:r>
          <a:endParaRPr lang="zh-CN" dirty="0"/>
        </a:p>
      </dgm:t>
    </dgm:pt>
    <dgm:pt modelId="{39DA35EA-00E4-4A12-B8FA-089790B36094}" type="parTrans" cxnId="{C3ECBBD4-81E0-4D95-806D-A58E77E086F4}">
      <dgm:prSet/>
      <dgm:spPr/>
      <dgm:t>
        <a:bodyPr/>
        <a:lstStyle/>
        <a:p>
          <a:endParaRPr lang="zh-CN" altLang="en-US"/>
        </a:p>
      </dgm:t>
    </dgm:pt>
    <dgm:pt modelId="{F8B2FAF8-2B6F-461D-B3C1-66BAB4DCF888}" type="sibTrans" cxnId="{C3ECBBD4-81E0-4D95-806D-A58E77E086F4}">
      <dgm:prSet/>
      <dgm:spPr/>
      <dgm:t>
        <a:bodyPr/>
        <a:lstStyle/>
        <a:p>
          <a:endParaRPr lang="zh-CN" altLang="en-US"/>
        </a:p>
      </dgm:t>
    </dgm:pt>
    <dgm:pt modelId="{EC5BEAD7-5E3D-4354-B69B-F60DAD0A5955}">
      <dgm:prSet/>
      <dgm:spPr/>
      <dgm:t>
        <a:bodyPr/>
        <a:lstStyle/>
        <a:p>
          <a:pPr rtl="0"/>
          <a:r>
            <a:rPr lang="zh-CN" dirty="0" smtClean="0"/>
            <a:t>能够检查元件并生成报表。</a:t>
          </a:r>
          <a:endParaRPr lang="zh-CN" dirty="0"/>
        </a:p>
      </dgm:t>
    </dgm:pt>
    <dgm:pt modelId="{2489F87A-3D80-4300-A017-3C2D7DA8081A}" type="parTrans" cxnId="{788B99B0-06B6-43E4-AE52-55BADDA59021}">
      <dgm:prSet/>
      <dgm:spPr/>
      <dgm:t>
        <a:bodyPr/>
        <a:lstStyle/>
        <a:p>
          <a:endParaRPr lang="zh-CN" altLang="en-US"/>
        </a:p>
      </dgm:t>
    </dgm:pt>
    <dgm:pt modelId="{97ADCBDB-DD0E-4E8D-AEB7-42D32AA30382}" type="sibTrans" cxnId="{788B99B0-06B6-43E4-AE52-55BADDA59021}">
      <dgm:prSet/>
      <dgm:spPr/>
      <dgm:t>
        <a:bodyPr/>
        <a:lstStyle/>
        <a:p>
          <a:endParaRPr lang="zh-CN" altLang="en-US"/>
        </a:p>
      </dgm:t>
    </dgm:pt>
    <dgm:pt modelId="{9B2F91C3-0383-4F2E-A73F-EA8EEB25ABB5}">
      <dgm:prSet/>
      <dgm:spPr/>
      <dgm:t>
        <a:bodyPr/>
        <a:lstStyle/>
        <a:p>
          <a:pPr rtl="0"/>
          <a:r>
            <a:rPr lang="zh-CN" dirty="0" smtClean="0"/>
            <a:t>素质目标</a:t>
          </a:r>
          <a:endParaRPr lang="zh-CN" dirty="0"/>
        </a:p>
      </dgm:t>
    </dgm:pt>
    <dgm:pt modelId="{FFDD57D1-F320-4B40-823E-16E605F86EF0}" type="parTrans" cxnId="{2D1220E8-FBAB-4B55-8D7F-3DA2DDC0F5D5}">
      <dgm:prSet/>
      <dgm:spPr/>
      <dgm:t>
        <a:bodyPr/>
        <a:lstStyle/>
        <a:p>
          <a:endParaRPr lang="zh-CN" altLang="en-US"/>
        </a:p>
      </dgm:t>
    </dgm:pt>
    <dgm:pt modelId="{13663CFC-A8B5-4FF4-BA45-A80EB0C9767E}" type="sibTrans" cxnId="{2D1220E8-FBAB-4B55-8D7F-3DA2DDC0F5D5}">
      <dgm:prSet/>
      <dgm:spPr/>
      <dgm:t>
        <a:bodyPr/>
        <a:lstStyle/>
        <a:p>
          <a:endParaRPr lang="zh-CN" altLang="en-US"/>
        </a:p>
      </dgm:t>
    </dgm:pt>
    <dgm:pt modelId="{E23D6627-7107-4D5F-B4DB-D31B192CDDF5}">
      <dgm:prSet/>
      <dgm:spPr/>
      <dgm:t>
        <a:bodyPr/>
        <a:lstStyle/>
        <a:p>
          <a:pPr rtl="0"/>
          <a:r>
            <a:rPr lang="zh-CN" altLang="en-US" dirty="0" smtClean="0"/>
            <a:t>培养</a:t>
          </a:r>
          <a:r>
            <a:rPr lang="zh-CN" dirty="0" smtClean="0"/>
            <a:t>独立</a:t>
          </a:r>
          <a:r>
            <a:rPr lang="zh-CN" dirty="0" smtClean="0"/>
            <a:t>思考的意识。</a:t>
          </a:r>
          <a:endParaRPr lang="zh-CN" dirty="0"/>
        </a:p>
      </dgm:t>
    </dgm:pt>
    <dgm:pt modelId="{79124584-F74E-4989-83B6-2323D348684D}" type="parTrans" cxnId="{544168F8-F595-4164-BD53-02AA2FAD5902}">
      <dgm:prSet/>
      <dgm:spPr/>
      <dgm:t>
        <a:bodyPr/>
        <a:lstStyle/>
        <a:p>
          <a:endParaRPr lang="zh-CN" altLang="en-US"/>
        </a:p>
      </dgm:t>
    </dgm:pt>
    <dgm:pt modelId="{66FA2AA5-6181-4C43-B6BA-147B2AF9F2BE}" type="sibTrans" cxnId="{544168F8-F595-4164-BD53-02AA2FAD5902}">
      <dgm:prSet/>
      <dgm:spPr/>
      <dgm:t>
        <a:bodyPr/>
        <a:lstStyle/>
        <a:p>
          <a:endParaRPr lang="zh-CN" altLang="en-US"/>
        </a:p>
      </dgm:t>
    </dgm:pt>
    <dgm:pt modelId="{D9B52BF9-3614-443C-8FC6-AC41ADC7208B}">
      <dgm:prSet/>
      <dgm:spPr/>
      <dgm:t>
        <a:bodyPr/>
        <a:lstStyle/>
        <a:p>
          <a:r>
            <a:rPr lang="zh-CN" altLang="en-US" dirty="0" smtClean="0"/>
            <a:t>培养</a:t>
          </a:r>
          <a:r>
            <a:rPr lang="zh-CN" dirty="0" smtClean="0"/>
            <a:t>勇于探索</a:t>
          </a:r>
          <a:r>
            <a:rPr lang="zh-CN" dirty="0" smtClean="0"/>
            <a:t>的工匠精神。</a:t>
          </a:r>
          <a:endParaRPr lang="zh-CN" dirty="0"/>
        </a:p>
      </dgm:t>
    </dgm:pt>
    <dgm:pt modelId="{9C43B4CB-2CB9-4A53-979E-6A6BF84E8F65}" type="parTrans" cxnId="{652D00FA-0490-45FA-AE6E-7F1A4D8285E2}">
      <dgm:prSet/>
      <dgm:spPr/>
      <dgm:t>
        <a:bodyPr/>
        <a:lstStyle/>
        <a:p>
          <a:endParaRPr lang="zh-CN" altLang="en-US"/>
        </a:p>
      </dgm:t>
    </dgm:pt>
    <dgm:pt modelId="{D5DF349C-4469-4F42-B2AF-0C2F2E617FFA}" type="sibTrans" cxnId="{652D00FA-0490-45FA-AE6E-7F1A4D8285E2}">
      <dgm:prSet/>
      <dgm:spPr/>
      <dgm:t>
        <a:bodyPr/>
        <a:lstStyle/>
        <a:p>
          <a:endParaRPr lang="zh-CN" altLang="en-US"/>
        </a:p>
      </dgm:t>
    </dgm:pt>
    <dgm:pt modelId="{776F1808-40FB-4DA3-B693-F459A98951CC}" type="pres">
      <dgm:prSet presAssocID="{D4C0CB89-FA8D-4C87-B13F-C9D2B68F623B}" presName="linear" presStyleCnt="0">
        <dgm:presLayoutVars>
          <dgm:dir/>
          <dgm:animLvl val="lvl"/>
          <dgm:resizeHandles val="exact"/>
        </dgm:presLayoutVars>
      </dgm:prSet>
      <dgm:spPr/>
      <dgm:t>
        <a:bodyPr/>
        <a:lstStyle/>
        <a:p>
          <a:endParaRPr lang="zh-CN" altLang="en-US"/>
        </a:p>
      </dgm:t>
    </dgm:pt>
    <dgm:pt modelId="{52712AF1-7BC8-413B-8071-AF771A09B080}" type="pres">
      <dgm:prSet presAssocID="{2E8892CF-132D-4779-AACD-8061F3A4B81E}" presName="parentLin" presStyleCnt="0"/>
      <dgm:spPr/>
    </dgm:pt>
    <dgm:pt modelId="{F91F2AF6-8264-4A02-AE37-7769810E3BCE}" type="pres">
      <dgm:prSet presAssocID="{2E8892CF-132D-4779-AACD-8061F3A4B81E}" presName="parentLeftMargin" presStyleLbl="node1" presStyleIdx="0" presStyleCnt="3"/>
      <dgm:spPr/>
      <dgm:t>
        <a:bodyPr/>
        <a:lstStyle/>
        <a:p>
          <a:endParaRPr lang="zh-CN" altLang="en-US"/>
        </a:p>
      </dgm:t>
    </dgm:pt>
    <dgm:pt modelId="{82D2E798-4DFF-4FBB-9CCB-94E1C68163DD}" type="pres">
      <dgm:prSet presAssocID="{2E8892CF-132D-4779-AACD-8061F3A4B81E}" presName="parentText" presStyleLbl="node1" presStyleIdx="0" presStyleCnt="3">
        <dgm:presLayoutVars>
          <dgm:chMax val="0"/>
          <dgm:bulletEnabled val="1"/>
        </dgm:presLayoutVars>
      </dgm:prSet>
      <dgm:spPr/>
      <dgm:t>
        <a:bodyPr/>
        <a:lstStyle/>
        <a:p>
          <a:endParaRPr lang="zh-CN" altLang="en-US"/>
        </a:p>
      </dgm:t>
    </dgm:pt>
    <dgm:pt modelId="{626653EA-EEB4-40C5-A8AE-8E64F24974EA}" type="pres">
      <dgm:prSet presAssocID="{2E8892CF-132D-4779-AACD-8061F3A4B81E}" presName="negativeSpace" presStyleCnt="0"/>
      <dgm:spPr/>
    </dgm:pt>
    <dgm:pt modelId="{816DD06D-B631-4ADF-BFB2-AF1A2B0D36CF}" type="pres">
      <dgm:prSet presAssocID="{2E8892CF-132D-4779-AACD-8061F3A4B81E}" presName="childText" presStyleLbl="conFgAcc1" presStyleIdx="0" presStyleCnt="3">
        <dgm:presLayoutVars>
          <dgm:bulletEnabled val="1"/>
        </dgm:presLayoutVars>
      </dgm:prSet>
      <dgm:spPr/>
      <dgm:t>
        <a:bodyPr/>
        <a:lstStyle/>
        <a:p>
          <a:endParaRPr lang="zh-CN" altLang="en-US"/>
        </a:p>
      </dgm:t>
    </dgm:pt>
    <dgm:pt modelId="{CA510636-BAB4-45B0-BE95-5A83CABBA8DB}" type="pres">
      <dgm:prSet presAssocID="{9389C2B1-119E-4256-90E0-753D2B1E7231}" presName="spaceBetweenRectangles" presStyleCnt="0"/>
      <dgm:spPr/>
    </dgm:pt>
    <dgm:pt modelId="{A06D0B57-5F23-4CD0-954D-CAE7A8367212}" type="pres">
      <dgm:prSet presAssocID="{98789FFB-D143-4229-8E69-5403A0DF7BA9}" presName="parentLin" presStyleCnt="0"/>
      <dgm:spPr/>
    </dgm:pt>
    <dgm:pt modelId="{3EA5B8C3-EE40-4E25-BA8C-3FEBF72C4289}" type="pres">
      <dgm:prSet presAssocID="{98789FFB-D143-4229-8E69-5403A0DF7BA9}" presName="parentLeftMargin" presStyleLbl="node1" presStyleIdx="0" presStyleCnt="3"/>
      <dgm:spPr/>
      <dgm:t>
        <a:bodyPr/>
        <a:lstStyle/>
        <a:p>
          <a:endParaRPr lang="zh-CN" altLang="en-US"/>
        </a:p>
      </dgm:t>
    </dgm:pt>
    <dgm:pt modelId="{4DBA9BC9-DE6F-462B-8942-17ADE112F36F}" type="pres">
      <dgm:prSet presAssocID="{98789FFB-D143-4229-8E69-5403A0DF7BA9}" presName="parentText" presStyleLbl="node1" presStyleIdx="1" presStyleCnt="3">
        <dgm:presLayoutVars>
          <dgm:chMax val="0"/>
          <dgm:bulletEnabled val="1"/>
        </dgm:presLayoutVars>
      </dgm:prSet>
      <dgm:spPr/>
      <dgm:t>
        <a:bodyPr/>
        <a:lstStyle/>
        <a:p>
          <a:endParaRPr lang="zh-CN" altLang="en-US"/>
        </a:p>
      </dgm:t>
    </dgm:pt>
    <dgm:pt modelId="{28A229C5-6D0E-4ADD-B3D3-32A570A28F8C}" type="pres">
      <dgm:prSet presAssocID="{98789FFB-D143-4229-8E69-5403A0DF7BA9}" presName="negativeSpace" presStyleCnt="0"/>
      <dgm:spPr/>
    </dgm:pt>
    <dgm:pt modelId="{2EB03B21-AF56-454A-92CA-89781AE39EE8}" type="pres">
      <dgm:prSet presAssocID="{98789FFB-D143-4229-8E69-5403A0DF7BA9}" presName="childText" presStyleLbl="conFgAcc1" presStyleIdx="1" presStyleCnt="3">
        <dgm:presLayoutVars>
          <dgm:bulletEnabled val="1"/>
        </dgm:presLayoutVars>
      </dgm:prSet>
      <dgm:spPr/>
      <dgm:t>
        <a:bodyPr/>
        <a:lstStyle/>
        <a:p>
          <a:endParaRPr lang="zh-CN" altLang="en-US"/>
        </a:p>
      </dgm:t>
    </dgm:pt>
    <dgm:pt modelId="{43F50FF8-84F3-4AF9-94D5-A864345D8B27}" type="pres">
      <dgm:prSet presAssocID="{6877F7A9-ED7C-457A-B1DD-BFDD6B47CF0F}" presName="spaceBetweenRectangles" presStyleCnt="0"/>
      <dgm:spPr/>
    </dgm:pt>
    <dgm:pt modelId="{1A1ECD1D-DCF6-4807-A004-E78BD891E4C3}" type="pres">
      <dgm:prSet presAssocID="{9B2F91C3-0383-4F2E-A73F-EA8EEB25ABB5}" presName="parentLin" presStyleCnt="0"/>
      <dgm:spPr/>
    </dgm:pt>
    <dgm:pt modelId="{3E944D0E-656F-4588-866B-C17AC9FD1142}" type="pres">
      <dgm:prSet presAssocID="{9B2F91C3-0383-4F2E-A73F-EA8EEB25ABB5}" presName="parentLeftMargin" presStyleLbl="node1" presStyleIdx="1" presStyleCnt="3"/>
      <dgm:spPr/>
      <dgm:t>
        <a:bodyPr/>
        <a:lstStyle/>
        <a:p>
          <a:endParaRPr lang="zh-CN" altLang="en-US"/>
        </a:p>
      </dgm:t>
    </dgm:pt>
    <dgm:pt modelId="{171AEC63-A1BB-458B-9362-4F69F53FA581}" type="pres">
      <dgm:prSet presAssocID="{9B2F91C3-0383-4F2E-A73F-EA8EEB25ABB5}" presName="parentText" presStyleLbl="node1" presStyleIdx="2" presStyleCnt="3">
        <dgm:presLayoutVars>
          <dgm:chMax val="0"/>
          <dgm:bulletEnabled val="1"/>
        </dgm:presLayoutVars>
      </dgm:prSet>
      <dgm:spPr/>
      <dgm:t>
        <a:bodyPr/>
        <a:lstStyle/>
        <a:p>
          <a:endParaRPr lang="zh-CN" altLang="en-US"/>
        </a:p>
      </dgm:t>
    </dgm:pt>
    <dgm:pt modelId="{EBB172E0-A9C3-44A1-8E21-36E2FB4C8BF5}" type="pres">
      <dgm:prSet presAssocID="{9B2F91C3-0383-4F2E-A73F-EA8EEB25ABB5}" presName="negativeSpace" presStyleCnt="0"/>
      <dgm:spPr/>
    </dgm:pt>
    <dgm:pt modelId="{CB8016F1-DFEB-46AA-9C84-68299C6E3DE9}" type="pres">
      <dgm:prSet presAssocID="{9B2F91C3-0383-4F2E-A73F-EA8EEB25ABB5}" presName="childText" presStyleLbl="conFgAcc1" presStyleIdx="2" presStyleCnt="3">
        <dgm:presLayoutVars>
          <dgm:bulletEnabled val="1"/>
        </dgm:presLayoutVars>
      </dgm:prSet>
      <dgm:spPr/>
      <dgm:t>
        <a:bodyPr/>
        <a:lstStyle/>
        <a:p>
          <a:endParaRPr lang="zh-CN" altLang="en-US"/>
        </a:p>
      </dgm:t>
    </dgm:pt>
  </dgm:ptLst>
  <dgm:cxnLst>
    <dgm:cxn modelId="{A0F151DE-2B43-4356-9B3E-966368A4A343}" srcId="{2E8892CF-132D-4779-AACD-8061F3A4B81E}" destId="{1AC43F9A-7109-481D-A0CA-1A32791536AB}" srcOrd="1" destOrd="0" parTransId="{D6FE7C5D-4068-4AB5-A999-CBB2007872DB}" sibTransId="{AC6443DF-9EEA-4AED-AAF6-4ACD0EAE634F}"/>
    <dgm:cxn modelId="{0D4629FC-5F3D-4153-804A-76CF1CD61FDF}" type="presOf" srcId="{98789FFB-D143-4229-8E69-5403A0DF7BA9}" destId="{4DBA9BC9-DE6F-462B-8942-17ADE112F36F}" srcOrd="1" destOrd="0" presId="urn:microsoft.com/office/officeart/2005/8/layout/list1"/>
    <dgm:cxn modelId="{162B7821-8983-49EB-857B-D515EF5CDBCE}" type="presOf" srcId="{9B2F91C3-0383-4F2E-A73F-EA8EEB25ABB5}" destId="{3E944D0E-656F-4588-866B-C17AC9FD1142}" srcOrd="0" destOrd="0" presId="urn:microsoft.com/office/officeart/2005/8/layout/list1"/>
    <dgm:cxn modelId="{AC3C113A-42B0-4AEB-9655-43E73478D0BA}" type="presOf" srcId="{EC5BEAD7-5E3D-4354-B69B-F60DAD0A5955}" destId="{2EB03B21-AF56-454A-92CA-89781AE39EE8}" srcOrd="0" destOrd="1" presId="urn:microsoft.com/office/officeart/2005/8/layout/list1"/>
    <dgm:cxn modelId="{A71BB154-3B6D-4463-999A-BBD9EF0A9BE4}" type="presOf" srcId="{D4C0CB89-FA8D-4C87-B13F-C9D2B68F623B}" destId="{776F1808-40FB-4DA3-B693-F459A98951CC}" srcOrd="0" destOrd="0" presId="urn:microsoft.com/office/officeart/2005/8/layout/list1"/>
    <dgm:cxn modelId="{2D1220E8-FBAB-4B55-8D7F-3DA2DDC0F5D5}" srcId="{D4C0CB89-FA8D-4C87-B13F-C9D2B68F623B}" destId="{9B2F91C3-0383-4F2E-A73F-EA8EEB25ABB5}" srcOrd="2" destOrd="0" parTransId="{FFDD57D1-F320-4B40-823E-16E605F86EF0}" sibTransId="{13663CFC-A8B5-4FF4-BA45-A80EB0C9767E}"/>
    <dgm:cxn modelId="{021D8CBD-01E7-4974-802C-E9E52D27E116}" type="presOf" srcId="{D3164CA3-D296-4619-9E2C-7CA4A9D66C0A}" destId="{2EB03B21-AF56-454A-92CA-89781AE39EE8}" srcOrd="0" destOrd="0" presId="urn:microsoft.com/office/officeart/2005/8/layout/list1"/>
    <dgm:cxn modelId="{652D00FA-0490-45FA-AE6E-7F1A4D8285E2}" srcId="{9B2F91C3-0383-4F2E-A73F-EA8EEB25ABB5}" destId="{D9B52BF9-3614-443C-8FC6-AC41ADC7208B}" srcOrd="1" destOrd="0" parTransId="{9C43B4CB-2CB9-4A53-979E-6A6BF84E8F65}" sibTransId="{D5DF349C-4469-4F42-B2AF-0C2F2E617FFA}"/>
    <dgm:cxn modelId="{B44470F2-9CAB-4D70-B562-0456E2DE6378}" type="presOf" srcId="{49DFEC60-1D24-4C32-B374-ECEA4DA2A0A7}" destId="{816DD06D-B631-4ADF-BFB2-AF1A2B0D36CF}" srcOrd="0" destOrd="2" presId="urn:microsoft.com/office/officeart/2005/8/layout/list1"/>
    <dgm:cxn modelId="{DC51D9F8-FF35-4CA5-B0B6-EDD2F1DC4A3E}" srcId="{D4C0CB89-FA8D-4C87-B13F-C9D2B68F623B}" destId="{98789FFB-D143-4229-8E69-5403A0DF7BA9}" srcOrd="1" destOrd="0" parTransId="{A731064F-9125-4C42-9806-735E22DB4A43}" sibTransId="{6877F7A9-ED7C-457A-B1DD-BFDD6B47CF0F}"/>
    <dgm:cxn modelId="{4AA5F4B0-93EB-4A05-B0E0-B0D8307895BC}" type="presOf" srcId="{71BFACAA-9FC3-4530-A62E-482190CE9DC8}" destId="{816DD06D-B631-4ADF-BFB2-AF1A2B0D36CF}" srcOrd="0" destOrd="0" presId="urn:microsoft.com/office/officeart/2005/8/layout/list1"/>
    <dgm:cxn modelId="{544168F8-F595-4164-BD53-02AA2FAD5902}" srcId="{9B2F91C3-0383-4F2E-A73F-EA8EEB25ABB5}" destId="{E23D6627-7107-4D5F-B4DB-D31B192CDDF5}" srcOrd="0" destOrd="0" parTransId="{79124584-F74E-4989-83B6-2323D348684D}" sibTransId="{66FA2AA5-6181-4C43-B6BA-147B2AF9F2BE}"/>
    <dgm:cxn modelId="{A30817D7-090F-4CA8-8935-F50F0A341046}" type="presOf" srcId="{9B2F91C3-0383-4F2E-A73F-EA8EEB25ABB5}" destId="{171AEC63-A1BB-458B-9362-4F69F53FA581}" srcOrd="1" destOrd="0" presId="urn:microsoft.com/office/officeart/2005/8/layout/list1"/>
    <dgm:cxn modelId="{6A7D7DE3-7ABB-47B6-BAAA-44E316AB110D}" type="presOf" srcId="{98789FFB-D143-4229-8E69-5403A0DF7BA9}" destId="{3EA5B8C3-EE40-4E25-BA8C-3FEBF72C4289}" srcOrd="0" destOrd="0" presId="urn:microsoft.com/office/officeart/2005/8/layout/list1"/>
    <dgm:cxn modelId="{1DFDDB40-B370-4D51-8B83-0B4A39A22004}" type="presOf" srcId="{1AC43F9A-7109-481D-A0CA-1A32791536AB}" destId="{816DD06D-B631-4ADF-BFB2-AF1A2B0D36CF}" srcOrd="0" destOrd="1" presId="urn:microsoft.com/office/officeart/2005/8/layout/list1"/>
    <dgm:cxn modelId="{F119391C-4B9A-40E5-BF48-447052B7FF98}" srcId="{D4C0CB89-FA8D-4C87-B13F-C9D2B68F623B}" destId="{2E8892CF-132D-4779-AACD-8061F3A4B81E}" srcOrd="0" destOrd="0" parTransId="{9DBAB35A-A64A-47D9-9206-055C6B8580D2}" sibTransId="{9389C2B1-119E-4256-90E0-753D2B1E7231}"/>
    <dgm:cxn modelId="{03753979-D25F-44A3-9A00-DA147432C9FF}" type="presOf" srcId="{D9B52BF9-3614-443C-8FC6-AC41ADC7208B}" destId="{CB8016F1-DFEB-46AA-9C84-68299C6E3DE9}" srcOrd="0" destOrd="1" presId="urn:microsoft.com/office/officeart/2005/8/layout/list1"/>
    <dgm:cxn modelId="{808A30A0-860B-4312-B0AA-B56605664402}" type="presOf" srcId="{2E8892CF-132D-4779-AACD-8061F3A4B81E}" destId="{F91F2AF6-8264-4A02-AE37-7769810E3BCE}" srcOrd="0" destOrd="0" presId="urn:microsoft.com/office/officeart/2005/8/layout/list1"/>
    <dgm:cxn modelId="{246E718D-18B7-42C5-8290-56A47909ECA6}" type="presOf" srcId="{2E8892CF-132D-4779-AACD-8061F3A4B81E}" destId="{82D2E798-4DFF-4FBB-9CCB-94E1C68163DD}" srcOrd="1" destOrd="0" presId="urn:microsoft.com/office/officeart/2005/8/layout/list1"/>
    <dgm:cxn modelId="{788B99B0-06B6-43E4-AE52-55BADDA59021}" srcId="{98789FFB-D143-4229-8E69-5403A0DF7BA9}" destId="{EC5BEAD7-5E3D-4354-B69B-F60DAD0A5955}" srcOrd="1" destOrd="0" parTransId="{2489F87A-3D80-4300-A017-3C2D7DA8081A}" sibTransId="{97ADCBDB-DD0E-4E8D-AEB7-42D32AA30382}"/>
    <dgm:cxn modelId="{DC33CA35-3799-4CED-8903-D7C504D1B418}" type="presOf" srcId="{E23D6627-7107-4D5F-B4DB-D31B192CDDF5}" destId="{CB8016F1-DFEB-46AA-9C84-68299C6E3DE9}" srcOrd="0" destOrd="0" presId="urn:microsoft.com/office/officeart/2005/8/layout/list1"/>
    <dgm:cxn modelId="{FED9DBAA-AB17-4DEB-870B-D9EAB8DEB0CB}" srcId="{2E8892CF-132D-4779-AACD-8061F3A4B81E}" destId="{49DFEC60-1D24-4C32-B374-ECEA4DA2A0A7}" srcOrd="2" destOrd="0" parTransId="{67B97B24-97AD-454B-9599-B016EEEA7918}" sibTransId="{A9E68324-A071-47D8-A0FD-AA09521349BF}"/>
    <dgm:cxn modelId="{5E98FACB-73EC-45C4-AD06-A19D5D8C47B9}" srcId="{2E8892CF-132D-4779-AACD-8061F3A4B81E}" destId="{71BFACAA-9FC3-4530-A62E-482190CE9DC8}" srcOrd="0" destOrd="0" parTransId="{C581A096-5A7F-46EF-944E-0CF6C9386D7C}" sibTransId="{B7A8B602-1DD2-4696-BADE-1C4B00ED6AD4}"/>
    <dgm:cxn modelId="{C3ECBBD4-81E0-4D95-806D-A58E77E086F4}" srcId="{98789FFB-D143-4229-8E69-5403A0DF7BA9}" destId="{D3164CA3-D296-4619-9E2C-7CA4A9D66C0A}" srcOrd="0" destOrd="0" parTransId="{39DA35EA-00E4-4A12-B8FA-089790B36094}" sibTransId="{F8B2FAF8-2B6F-461D-B3C1-66BAB4DCF888}"/>
    <dgm:cxn modelId="{160C1299-9686-4445-BD62-753EB562F519}" type="presParOf" srcId="{776F1808-40FB-4DA3-B693-F459A98951CC}" destId="{52712AF1-7BC8-413B-8071-AF771A09B080}" srcOrd="0" destOrd="0" presId="urn:microsoft.com/office/officeart/2005/8/layout/list1"/>
    <dgm:cxn modelId="{40AEC53A-5D51-49A4-A7E1-DA3011D1FF96}" type="presParOf" srcId="{52712AF1-7BC8-413B-8071-AF771A09B080}" destId="{F91F2AF6-8264-4A02-AE37-7769810E3BCE}" srcOrd="0" destOrd="0" presId="urn:microsoft.com/office/officeart/2005/8/layout/list1"/>
    <dgm:cxn modelId="{E295DCBB-FFB3-4832-A2A8-9EAFC465B598}" type="presParOf" srcId="{52712AF1-7BC8-413B-8071-AF771A09B080}" destId="{82D2E798-4DFF-4FBB-9CCB-94E1C68163DD}" srcOrd="1" destOrd="0" presId="urn:microsoft.com/office/officeart/2005/8/layout/list1"/>
    <dgm:cxn modelId="{8480FD4E-5752-4768-9520-638B00FA0221}" type="presParOf" srcId="{776F1808-40FB-4DA3-B693-F459A98951CC}" destId="{626653EA-EEB4-40C5-A8AE-8E64F24974EA}" srcOrd="1" destOrd="0" presId="urn:microsoft.com/office/officeart/2005/8/layout/list1"/>
    <dgm:cxn modelId="{D5FC144A-15AE-47B7-9B73-8DA8DF631A3E}" type="presParOf" srcId="{776F1808-40FB-4DA3-B693-F459A98951CC}" destId="{816DD06D-B631-4ADF-BFB2-AF1A2B0D36CF}" srcOrd="2" destOrd="0" presId="urn:microsoft.com/office/officeart/2005/8/layout/list1"/>
    <dgm:cxn modelId="{2C0E8164-C261-4221-8498-95D425EE7608}" type="presParOf" srcId="{776F1808-40FB-4DA3-B693-F459A98951CC}" destId="{CA510636-BAB4-45B0-BE95-5A83CABBA8DB}" srcOrd="3" destOrd="0" presId="urn:microsoft.com/office/officeart/2005/8/layout/list1"/>
    <dgm:cxn modelId="{E8CC6204-C468-4F03-ACFB-03677D8B6FD8}" type="presParOf" srcId="{776F1808-40FB-4DA3-B693-F459A98951CC}" destId="{A06D0B57-5F23-4CD0-954D-CAE7A8367212}" srcOrd="4" destOrd="0" presId="urn:microsoft.com/office/officeart/2005/8/layout/list1"/>
    <dgm:cxn modelId="{BCDEB0E6-0C83-480B-B891-FC4F9348E671}" type="presParOf" srcId="{A06D0B57-5F23-4CD0-954D-CAE7A8367212}" destId="{3EA5B8C3-EE40-4E25-BA8C-3FEBF72C4289}" srcOrd="0" destOrd="0" presId="urn:microsoft.com/office/officeart/2005/8/layout/list1"/>
    <dgm:cxn modelId="{DC953768-C977-4343-A902-4B6D0A74F30D}" type="presParOf" srcId="{A06D0B57-5F23-4CD0-954D-CAE7A8367212}" destId="{4DBA9BC9-DE6F-462B-8942-17ADE112F36F}" srcOrd="1" destOrd="0" presId="urn:microsoft.com/office/officeart/2005/8/layout/list1"/>
    <dgm:cxn modelId="{C6D7D3DF-8980-4DEA-A2D8-7FCCE5BBB60C}" type="presParOf" srcId="{776F1808-40FB-4DA3-B693-F459A98951CC}" destId="{28A229C5-6D0E-4ADD-B3D3-32A570A28F8C}" srcOrd="5" destOrd="0" presId="urn:microsoft.com/office/officeart/2005/8/layout/list1"/>
    <dgm:cxn modelId="{386D7B3D-A9D6-47E3-A31C-3459064F881B}" type="presParOf" srcId="{776F1808-40FB-4DA3-B693-F459A98951CC}" destId="{2EB03B21-AF56-454A-92CA-89781AE39EE8}" srcOrd="6" destOrd="0" presId="urn:microsoft.com/office/officeart/2005/8/layout/list1"/>
    <dgm:cxn modelId="{EB83DC5E-2176-42D5-B736-A223031DFF0D}" type="presParOf" srcId="{776F1808-40FB-4DA3-B693-F459A98951CC}" destId="{43F50FF8-84F3-4AF9-94D5-A864345D8B27}" srcOrd="7" destOrd="0" presId="urn:microsoft.com/office/officeart/2005/8/layout/list1"/>
    <dgm:cxn modelId="{A118471F-7879-4B6B-AADF-8BE57AF0CF3E}" type="presParOf" srcId="{776F1808-40FB-4DA3-B693-F459A98951CC}" destId="{1A1ECD1D-DCF6-4807-A004-E78BD891E4C3}" srcOrd="8" destOrd="0" presId="urn:microsoft.com/office/officeart/2005/8/layout/list1"/>
    <dgm:cxn modelId="{D6D601B2-ED9D-46B3-B392-1F94894B026E}" type="presParOf" srcId="{1A1ECD1D-DCF6-4807-A004-E78BD891E4C3}" destId="{3E944D0E-656F-4588-866B-C17AC9FD1142}" srcOrd="0" destOrd="0" presId="urn:microsoft.com/office/officeart/2005/8/layout/list1"/>
    <dgm:cxn modelId="{AB4ED8A4-C46A-4BC6-947C-216AEADB2C5F}" type="presParOf" srcId="{1A1ECD1D-DCF6-4807-A004-E78BD891E4C3}" destId="{171AEC63-A1BB-458B-9362-4F69F53FA581}" srcOrd="1" destOrd="0" presId="urn:microsoft.com/office/officeart/2005/8/layout/list1"/>
    <dgm:cxn modelId="{B11B45C0-BEB1-4798-B8CD-E5311284E7CB}" type="presParOf" srcId="{776F1808-40FB-4DA3-B693-F459A98951CC}" destId="{EBB172E0-A9C3-44A1-8E21-36E2FB4C8BF5}" srcOrd="9" destOrd="0" presId="urn:microsoft.com/office/officeart/2005/8/layout/list1"/>
    <dgm:cxn modelId="{DE2D09BB-4A06-4FAF-B080-748AA1EF334F}" type="presParOf" srcId="{776F1808-40FB-4DA3-B693-F459A98951CC}" destId="{CB8016F1-DFEB-46AA-9C84-68299C6E3DE9}"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6DD06D-B631-4ADF-BFB2-AF1A2B0D36CF}">
      <dsp:nvSpPr>
        <dsp:cNvPr id="0" name=""/>
        <dsp:cNvSpPr/>
      </dsp:nvSpPr>
      <dsp:spPr>
        <a:xfrm>
          <a:off x="0" y="337828"/>
          <a:ext cx="6336703" cy="1653750"/>
        </a:xfrm>
        <a:prstGeom prst="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91799" tIns="437388" rIns="491799" bIns="149352" numCol="1" spcCol="1270" anchor="t" anchorCtr="0">
          <a:noAutofit/>
        </a:bodyPr>
        <a:lstStyle/>
        <a:p>
          <a:pPr marL="228600" lvl="1" indent="-228600" algn="l" defTabSz="933450" rtl="0">
            <a:lnSpc>
              <a:spcPct val="90000"/>
            </a:lnSpc>
            <a:spcBef>
              <a:spcPct val="0"/>
            </a:spcBef>
            <a:spcAft>
              <a:spcPct val="15000"/>
            </a:spcAft>
            <a:buChar char="••"/>
          </a:pPr>
          <a:r>
            <a:rPr lang="zh-CN" sz="2100" kern="1200" dirty="0" smtClean="0"/>
            <a:t>了解多部件元件的概念。</a:t>
          </a:r>
          <a:endParaRPr lang="zh-CN" sz="2100" kern="1200" dirty="0"/>
        </a:p>
        <a:p>
          <a:pPr marL="228600" lvl="1" indent="-228600" algn="l" defTabSz="933450" rtl="0">
            <a:lnSpc>
              <a:spcPct val="90000"/>
            </a:lnSpc>
            <a:spcBef>
              <a:spcPct val="0"/>
            </a:spcBef>
            <a:spcAft>
              <a:spcPct val="15000"/>
            </a:spcAft>
            <a:buChar char="••"/>
          </a:pPr>
          <a:r>
            <a:rPr lang="zh-CN" sz="2100" kern="1200" dirty="0" smtClean="0"/>
            <a:t>掌握创建多部件原理图元件的方法。</a:t>
          </a:r>
          <a:endParaRPr lang="zh-CN" sz="2100" kern="1200" dirty="0"/>
        </a:p>
        <a:p>
          <a:pPr marL="228600" lvl="1" indent="-228600" algn="l" defTabSz="933450" rtl="0">
            <a:lnSpc>
              <a:spcPct val="90000"/>
            </a:lnSpc>
            <a:spcBef>
              <a:spcPct val="0"/>
            </a:spcBef>
            <a:spcAft>
              <a:spcPct val="15000"/>
            </a:spcAft>
            <a:buChar char="••"/>
          </a:pPr>
          <a:r>
            <a:rPr lang="zh-CN" sz="2100" kern="1200" dirty="0" smtClean="0"/>
            <a:t>熟练掌握检查元件并生成报表的方法。</a:t>
          </a:r>
          <a:endParaRPr lang="zh-CN" sz="2100" kern="1200" dirty="0"/>
        </a:p>
      </dsp:txBody>
      <dsp:txXfrm>
        <a:off x="0" y="337828"/>
        <a:ext cx="6336703" cy="1653750"/>
      </dsp:txXfrm>
    </dsp:sp>
    <dsp:sp modelId="{82D2E798-4DFF-4FBB-9CCB-94E1C68163DD}">
      <dsp:nvSpPr>
        <dsp:cNvPr id="0" name=""/>
        <dsp:cNvSpPr/>
      </dsp:nvSpPr>
      <dsp:spPr>
        <a:xfrm>
          <a:off x="316835" y="27868"/>
          <a:ext cx="4435692" cy="619920"/>
        </a:xfrm>
        <a:prstGeom prst="roundRect">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59" tIns="0" rIns="167659" bIns="0" numCol="1" spcCol="1270" anchor="ctr" anchorCtr="0">
          <a:noAutofit/>
        </a:bodyPr>
        <a:lstStyle/>
        <a:p>
          <a:pPr lvl="0" algn="l" defTabSz="933450" rtl="0">
            <a:lnSpc>
              <a:spcPct val="90000"/>
            </a:lnSpc>
            <a:spcBef>
              <a:spcPct val="0"/>
            </a:spcBef>
            <a:spcAft>
              <a:spcPct val="35000"/>
            </a:spcAft>
          </a:pPr>
          <a:r>
            <a:rPr lang="zh-CN" sz="2100" kern="1200" dirty="0" smtClean="0"/>
            <a:t>知识目标</a:t>
          </a:r>
          <a:endParaRPr lang="zh-CN" sz="2100" kern="1200" dirty="0"/>
        </a:p>
      </dsp:txBody>
      <dsp:txXfrm>
        <a:off x="347097" y="58130"/>
        <a:ext cx="4375168" cy="559396"/>
      </dsp:txXfrm>
    </dsp:sp>
    <dsp:sp modelId="{2EB03B21-AF56-454A-92CA-89781AE39EE8}">
      <dsp:nvSpPr>
        <dsp:cNvPr id="0" name=""/>
        <dsp:cNvSpPr/>
      </dsp:nvSpPr>
      <dsp:spPr>
        <a:xfrm>
          <a:off x="0" y="2414939"/>
          <a:ext cx="6336703" cy="1289925"/>
        </a:xfrm>
        <a:prstGeom prst="rect">
          <a:avLst/>
        </a:prstGeom>
        <a:solidFill>
          <a:schemeClr val="lt1">
            <a:alpha val="90000"/>
            <a:hueOff val="0"/>
            <a:satOff val="0"/>
            <a:lumOff val="0"/>
            <a:alphaOff val="0"/>
          </a:schemeClr>
        </a:solidFill>
        <a:ln w="9525" cap="flat" cmpd="sng" algn="ctr">
          <a:solidFill>
            <a:schemeClr val="accent1">
              <a:shade val="80000"/>
              <a:hueOff val="396048"/>
              <a:satOff val="-28108"/>
              <a:lumOff val="18498"/>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91799" tIns="437388" rIns="491799" bIns="149352" numCol="1" spcCol="1270" anchor="t" anchorCtr="0">
          <a:noAutofit/>
        </a:bodyPr>
        <a:lstStyle/>
        <a:p>
          <a:pPr marL="228600" lvl="1" indent="-228600" algn="l" defTabSz="933450" rtl="0">
            <a:lnSpc>
              <a:spcPct val="90000"/>
            </a:lnSpc>
            <a:spcBef>
              <a:spcPct val="0"/>
            </a:spcBef>
            <a:spcAft>
              <a:spcPct val="15000"/>
            </a:spcAft>
            <a:buChar char="••"/>
          </a:pPr>
          <a:r>
            <a:rPr lang="zh-CN" sz="2100" kern="1200" dirty="0" smtClean="0"/>
            <a:t>能够创建多部件原理图元件。</a:t>
          </a:r>
          <a:endParaRPr lang="zh-CN" sz="2100" kern="1200" dirty="0"/>
        </a:p>
        <a:p>
          <a:pPr marL="228600" lvl="1" indent="-228600" algn="l" defTabSz="933450" rtl="0">
            <a:lnSpc>
              <a:spcPct val="90000"/>
            </a:lnSpc>
            <a:spcBef>
              <a:spcPct val="0"/>
            </a:spcBef>
            <a:spcAft>
              <a:spcPct val="15000"/>
            </a:spcAft>
            <a:buChar char="••"/>
          </a:pPr>
          <a:r>
            <a:rPr lang="zh-CN" sz="2100" kern="1200" dirty="0" smtClean="0"/>
            <a:t>能够检查元件并生成报表。</a:t>
          </a:r>
          <a:endParaRPr lang="zh-CN" sz="2100" kern="1200" dirty="0"/>
        </a:p>
      </dsp:txBody>
      <dsp:txXfrm>
        <a:off x="0" y="2414939"/>
        <a:ext cx="6336703" cy="1289925"/>
      </dsp:txXfrm>
    </dsp:sp>
    <dsp:sp modelId="{4DBA9BC9-DE6F-462B-8942-17ADE112F36F}">
      <dsp:nvSpPr>
        <dsp:cNvPr id="0" name=""/>
        <dsp:cNvSpPr/>
      </dsp:nvSpPr>
      <dsp:spPr>
        <a:xfrm>
          <a:off x="316835" y="2104979"/>
          <a:ext cx="4435692" cy="619920"/>
        </a:xfrm>
        <a:prstGeom prst="roundRect">
          <a:avLst/>
        </a:prstGeom>
        <a:gradFill rotWithShape="0">
          <a:gsLst>
            <a:gs pos="0">
              <a:schemeClr val="accent1">
                <a:shade val="80000"/>
                <a:hueOff val="396048"/>
                <a:satOff val="-28108"/>
                <a:lumOff val="18498"/>
                <a:alphaOff val="0"/>
                <a:shade val="51000"/>
                <a:satMod val="130000"/>
              </a:schemeClr>
            </a:gs>
            <a:gs pos="80000">
              <a:schemeClr val="accent1">
                <a:shade val="80000"/>
                <a:hueOff val="396048"/>
                <a:satOff val="-28108"/>
                <a:lumOff val="18498"/>
                <a:alphaOff val="0"/>
                <a:shade val="93000"/>
                <a:satMod val="130000"/>
              </a:schemeClr>
            </a:gs>
            <a:gs pos="100000">
              <a:schemeClr val="accent1">
                <a:shade val="80000"/>
                <a:hueOff val="396048"/>
                <a:satOff val="-28108"/>
                <a:lumOff val="184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59" tIns="0" rIns="167659" bIns="0" numCol="1" spcCol="1270" anchor="ctr" anchorCtr="0">
          <a:noAutofit/>
        </a:bodyPr>
        <a:lstStyle/>
        <a:p>
          <a:pPr lvl="0" algn="l" defTabSz="933450" rtl="0">
            <a:lnSpc>
              <a:spcPct val="90000"/>
            </a:lnSpc>
            <a:spcBef>
              <a:spcPct val="0"/>
            </a:spcBef>
            <a:spcAft>
              <a:spcPct val="35000"/>
            </a:spcAft>
          </a:pPr>
          <a:r>
            <a:rPr lang="zh-CN" sz="2100" kern="1200" dirty="0" smtClean="0"/>
            <a:t>能力目标</a:t>
          </a:r>
          <a:endParaRPr lang="zh-CN" sz="2100" kern="1200" dirty="0"/>
        </a:p>
      </dsp:txBody>
      <dsp:txXfrm>
        <a:off x="347097" y="2135241"/>
        <a:ext cx="4375168" cy="559396"/>
      </dsp:txXfrm>
    </dsp:sp>
    <dsp:sp modelId="{CB8016F1-DFEB-46AA-9C84-68299C6E3DE9}">
      <dsp:nvSpPr>
        <dsp:cNvPr id="0" name=""/>
        <dsp:cNvSpPr/>
      </dsp:nvSpPr>
      <dsp:spPr>
        <a:xfrm>
          <a:off x="0" y="4128224"/>
          <a:ext cx="6336703" cy="1289925"/>
        </a:xfrm>
        <a:prstGeom prst="rect">
          <a:avLst/>
        </a:prstGeom>
        <a:solidFill>
          <a:schemeClr val="lt1">
            <a:alpha val="90000"/>
            <a:hueOff val="0"/>
            <a:satOff val="0"/>
            <a:lumOff val="0"/>
            <a:alphaOff val="0"/>
          </a:schemeClr>
        </a:solidFill>
        <a:ln w="9525" cap="flat" cmpd="sng" algn="ctr">
          <a:solidFill>
            <a:schemeClr val="accent1">
              <a:shade val="80000"/>
              <a:hueOff val="792097"/>
              <a:satOff val="-56215"/>
              <a:lumOff val="3699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91799" tIns="437388" rIns="491799" bIns="149352" numCol="1" spcCol="1270" anchor="t" anchorCtr="0">
          <a:noAutofit/>
        </a:bodyPr>
        <a:lstStyle/>
        <a:p>
          <a:pPr marL="228600" lvl="1" indent="-228600" algn="l" defTabSz="933450" rtl="0">
            <a:lnSpc>
              <a:spcPct val="90000"/>
            </a:lnSpc>
            <a:spcBef>
              <a:spcPct val="0"/>
            </a:spcBef>
            <a:spcAft>
              <a:spcPct val="15000"/>
            </a:spcAft>
            <a:buChar char="••"/>
          </a:pPr>
          <a:r>
            <a:rPr lang="zh-CN" altLang="en-US" sz="2100" kern="1200" dirty="0" smtClean="0"/>
            <a:t>培养</a:t>
          </a:r>
          <a:r>
            <a:rPr lang="zh-CN" sz="2100" kern="1200" dirty="0" smtClean="0"/>
            <a:t>独立</a:t>
          </a:r>
          <a:r>
            <a:rPr lang="zh-CN" sz="2100" kern="1200" dirty="0" smtClean="0"/>
            <a:t>思考的意识。</a:t>
          </a:r>
          <a:endParaRPr lang="zh-CN" sz="2100" kern="1200" dirty="0"/>
        </a:p>
        <a:p>
          <a:pPr marL="228600" lvl="1" indent="-228600" algn="l" defTabSz="933450">
            <a:lnSpc>
              <a:spcPct val="90000"/>
            </a:lnSpc>
            <a:spcBef>
              <a:spcPct val="0"/>
            </a:spcBef>
            <a:spcAft>
              <a:spcPct val="15000"/>
            </a:spcAft>
            <a:buChar char="••"/>
          </a:pPr>
          <a:r>
            <a:rPr lang="zh-CN" altLang="en-US" sz="2100" kern="1200" dirty="0" smtClean="0"/>
            <a:t>培养</a:t>
          </a:r>
          <a:r>
            <a:rPr lang="zh-CN" sz="2100" kern="1200" dirty="0" smtClean="0"/>
            <a:t>勇于探索</a:t>
          </a:r>
          <a:r>
            <a:rPr lang="zh-CN" sz="2100" kern="1200" dirty="0" smtClean="0"/>
            <a:t>的工匠精神。</a:t>
          </a:r>
          <a:endParaRPr lang="zh-CN" sz="2100" kern="1200" dirty="0"/>
        </a:p>
      </dsp:txBody>
      <dsp:txXfrm>
        <a:off x="0" y="4128224"/>
        <a:ext cx="6336703" cy="1289925"/>
      </dsp:txXfrm>
    </dsp:sp>
    <dsp:sp modelId="{171AEC63-A1BB-458B-9362-4F69F53FA581}">
      <dsp:nvSpPr>
        <dsp:cNvPr id="0" name=""/>
        <dsp:cNvSpPr/>
      </dsp:nvSpPr>
      <dsp:spPr>
        <a:xfrm>
          <a:off x="316835" y="3818264"/>
          <a:ext cx="4435692" cy="619920"/>
        </a:xfrm>
        <a:prstGeom prst="roundRect">
          <a:avLst/>
        </a:prstGeom>
        <a:gradFill rotWithShape="0">
          <a:gsLst>
            <a:gs pos="0">
              <a:schemeClr val="accent1">
                <a:shade val="80000"/>
                <a:hueOff val="792097"/>
                <a:satOff val="-56215"/>
                <a:lumOff val="36995"/>
                <a:alphaOff val="0"/>
                <a:shade val="51000"/>
                <a:satMod val="130000"/>
              </a:schemeClr>
            </a:gs>
            <a:gs pos="80000">
              <a:schemeClr val="accent1">
                <a:shade val="80000"/>
                <a:hueOff val="792097"/>
                <a:satOff val="-56215"/>
                <a:lumOff val="36995"/>
                <a:alphaOff val="0"/>
                <a:shade val="93000"/>
                <a:satMod val="130000"/>
              </a:schemeClr>
            </a:gs>
            <a:gs pos="100000">
              <a:schemeClr val="accent1">
                <a:shade val="80000"/>
                <a:hueOff val="792097"/>
                <a:satOff val="-56215"/>
                <a:lumOff val="3699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7659" tIns="0" rIns="167659" bIns="0" numCol="1" spcCol="1270" anchor="ctr" anchorCtr="0">
          <a:noAutofit/>
        </a:bodyPr>
        <a:lstStyle/>
        <a:p>
          <a:pPr lvl="0" algn="l" defTabSz="933450" rtl="0">
            <a:lnSpc>
              <a:spcPct val="90000"/>
            </a:lnSpc>
            <a:spcBef>
              <a:spcPct val="0"/>
            </a:spcBef>
            <a:spcAft>
              <a:spcPct val="35000"/>
            </a:spcAft>
          </a:pPr>
          <a:r>
            <a:rPr lang="zh-CN" sz="2100" kern="1200" dirty="0" smtClean="0"/>
            <a:t>素质目标</a:t>
          </a:r>
          <a:endParaRPr lang="zh-CN" sz="2100" kern="1200" dirty="0"/>
        </a:p>
      </dsp:txBody>
      <dsp:txXfrm>
        <a:off x="347097" y="3848526"/>
        <a:ext cx="4375168"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2023/11/30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a:t>
            </a:fld>
            <a:endParaRPr lang="zh-CN" altLang="en-US"/>
          </a:p>
        </p:txBody>
      </p:sp>
    </p:spTree>
    <p:extLst>
      <p:ext uri="{BB962C8B-B14F-4D97-AF65-F5344CB8AC3E}">
        <p14:creationId xmlns:p14="http://schemas.microsoft.com/office/powerpoint/2010/main" val="3919619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4247607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2735019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flipH="1">
            <a:off x="2679415" y="-2659345"/>
            <a:ext cx="6839520" cy="12198350"/>
          </a:xfrm>
          <a:prstGeom prst="rect">
            <a:avLst/>
          </a:prstGeom>
        </p:spPr>
      </p:pic>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2023/11/30</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6150002" y="1829223"/>
            <a:ext cx="5031819" cy="3658447"/>
          </a:xfrm>
        </p:spPr>
        <p:txBody>
          <a:bodyPr/>
          <a:lstStyle/>
          <a:p>
            <a:pPr lvl="0"/>
            <a:endParaRPr lang="zh-CN" altLang="en-US" noProof="0" smtClean="0"/>
          </a:p>
        </p:txBody>
      </p:sp>
    </p:spTree>
    <p:extLst>
      <p:ext uri="{BB962C8B-B14F-4D97-AF65-F5344CB8AC3E}">
        <p14:creationId xmlns:p14="http://schemas.microsoft.com/office/powerpoint/2010/main" val="284124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50002"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1635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562671" y="981522"/>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74" r:id="rId11"/>
    <p:sldLayoutId id="2147483675" r:id="rId12"/>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6806702" y="1413570"/>
            <a:ext cx="4765081" cy="1600434"/>
          </a:xfrm>
          <a:prstGeom prst="rect">
            <a:avLst/>
          </a:prstGeom>
          <a:noFill/>
        </p:spPr>
        <p:txBody>
          <a:bodyPr wrap="none" lIns="121917" tIns="60958" rIns="121917" bIns="60958" rtlCol="0">
            <a:spAutoFit/>
          </a:bodyPr>
          <a:lstStyle/>
          <a:p>
            <a:pPr algn="r"/>
            <a:r>
              <a:rPr lang="zh-CN" altLang="en-US" sz="9600" b="1" dirty="0" smtClean="0">
                <a:solidFill>
                  <a:schemeClr val="accent1"/>
                </a:solidFill>
                <a:latin typeface="微软雅黑" panose="020B0503020204020204" pitchFamily="34" charset="-122"/>
                <a:ea typeface="微软雅黑" panose="020B0503020204020204" pitchFamily="34" charset="-122"/>
              </a:rPr>
              <a:t>任务</a:t>
            </a:r>
            <a:r>
              <a:rPr lang="en-US" altLang="zh-CN" sz="9600" b="1" smtClean="0">
                <a:solidFill>
                  <a:schemeClr val="accent1"/>
                </a:solidFill>
                <a:latin typeface="微软雅黑" panose="020B0503020204020204" pitchFamily="34" charset="-122"/>
                <a:ea typeface="微软雅黑" panose="020B0503020204020204" pitchFamily="34" charset="-122"/>
              </a:rPr>
              <a:t>2-2</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684911" y="3392234"/>
            <a:ext cx="5786193" cy="954103"/>
          </a:xfrm>
          <a:prstGeom prst="rect">
            <a:avLst/>
          </a:prstGeom>
          <a:noFill/>
        </p:spPr>
        <p:txBody>
          <a:bodyPr wrap="none" lIns="121917" tIns="60958" rIns="121917" bIns="60958" rtlCol="0">
            <a:spAutoFit/>
          </a:bodyPr>
          <a:lstStyle/>
          <a:p>
            <a:pPr algn="r"/>
            <a:r>
              <a:rPr lang="zh-CN" altLang="en-US" sz="5400" b="1" dirty="0" smtClean="0">
                <a:solidFill>
                  <a:schemeClr val="accent1"/>
                </a:solidFill>
                <a:latin typeface="微软雅黑" panose="020B0503020204020204" pitchFamily="34" charset="-122"/>
                <a:ea typeface="微软雅黑" panose="020B0503020204020204" pitchFamily="34" charset="-122"/>
              </a:rPr>
              <a:t>多</a:t>
            </a:r>
            <a:r>
              <a:rPr lang="zh-CN" altLang="en-US" sz="5400" b="1" dirty="0">
                <a:solidFill>
                  <a:schemeClr val="accent1"/>
                </a:solidFill>
                <a:latin typeface="微软雅黑" panose="020B0503020204020204" pitchFamily="34" charset="-122"/>
                <a:ea typeface="微软雅黑" panose="020B0503020204020204" pitchFamily="34" charset="-122"/>
              </a:rPr>
              <a:t>部件元件的创建</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21200" y="4582189"/>
            <a:ext cx="4349904" cy="615549"/>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p>
        </p:txBody>
      </p:sp>
      <p:sp>
        <p:nvSpPr>
          <p:cNvPr id="32" name="TextBox 31"/>
          <p:cNvSpPr txBox="1"/>
          <p:nvPr/>
        </p:nvSpPr>
        <p:spPr>
          <a:xfrm>
            <a:off x="9734901" y="5304995"/>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4"/>
                                        </p:tgtEl>
                                      </p:cBhvr>
                                    </p:animEffect>
                                  </p:childTnLst>
                                </p:cTn>
                              </p:par>
                            </p:childTnLst>
                          </p:cTn>
                        </p:par>
                        <p:par>
                          <p:cTn id="23" fill="hold">
                            <p:stCondLst>
                              <p:cond delay="235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285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35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Rot="1" noChangeArrowheads="1"/>
          </p:cNvSpPr>
          <p:nvPr>
            <p:ph type="body" idx="4294967295"/>
          </p:nvPr>
        </p:nvSpPr>
        <p:spPr>
          <a:xfrm>
            <a:off x="1418655" y="1026681"/>
            <a:ext cx="10225136" cy="5114925"/>
          </a:xfrm>
          <a:prstGeom prst="rect">
            <a:avLst/>
          </a:prstGeom>
        </p:spPr>
        <p:txBody>
          <a:bodyPr/>
          <a:lstStyle/>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②执行“</a:t>
            </a:r>
            <a:r>
              <a:rPr lang="en-US" altLang="zh-CN" sz="2400" noProof="1">
                <a:solidFill>
                  <a:schemeClr val="accent1"/>
                </a:solidFill>
                <a:latin typeface="微软雅黑" panose="020B0503020204020204" pitchFamily="34" charset="-122"/>
                <a:ea typeface="微软雅黑" panose="020B0503020204020204" pitchFamily="34" charset="-122"/>
              </a:rPr>
              <a:t>Place” → “line”</a:t>
            </a:r>
            <a:r>
              <a:rPr lang="zh-CN" altLang="en-US" sz="2400" noProof="1">
                <a:solidFill>
                  <a:schemeClr val="accent1"/>
                </a:solidFill>
                <a:latin typeface="微软雅黑" panose="020B0503020204020204" pitchFamily="34" charset="-122"/>
                <a:ea typeface="微软雅黑" panose="020B0503020204020204" pitchFamily="34" charset="-122"/>
              </a:rPr>
              <a:t>命令（快捷键为 </a:t>
            </a:r>
            <a:r>
              <a:rPr lang="en-US" altLang="zh-CN" sz="2400" noProof="1">
                <a:solidFill>
                  <a:schemeClr val="accent1"/>
                </a:solidFill>
                <a:latin typeface="微软雅黑" panose="020B0503020204020204" pitchFamily="34" charset="-122"/>
                <a:ea typeface="微软雅黑" panose="020B0503020204020204" pitchFamily="34" charset="-122"/>
              </a:rPr>
              <a:t>P</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L)</a:t>
            </a:r>
            <a:r>
              <a:rPr lang="zh-CN" altLang="en-US" sz="2400" noProof="1">
                <a:solidFill>
                  <a:schemeClr val="accent1"/>
                </a:solidFill>
                <a:latin typeface="微软雅黑" panose="020B0503020204020204" pitchFamily="34" charset="-122"/>
                <a:ea typeface="微软雅黑" panose="020B0503020204020204" pitchFamily="34" charset="-122"/>
              </a:rPr>
              <a:t>或单击</a:t>
            </a:r>
            <a:r>
              <a:rPr lang="zh-CN" altLang="en-US" sz="2400" noProof="1" smtClean="0">
                <a:solidFill>
                  <a:schemeClr val="accent1"/>
                </a:solidFill>
                <a:latin typeface="微软雅黑" panose="020B0503020204020204" pitchFamily="34" charset="-122"/>
                <a:ea typeface="微软雅黑" panose="020B0503020204020204" pitchFamily="34" charset="-122"/>
              </a:rPr>
              <a:t>工具栏    按钮</a:t>
            </a:r>
            <a:r>
              <a:rPr lang="zh-CN" altLang="en-US" sz="2400" noProof="1">
                <a:solidFill>
                  <a:schemeClr val="accent1"/>
                </a:solidFill>
                <a:latin typeface="微软雅黑" panose="020B0503020204020204" pitchFamily="34" charset="-122"/>
                <a:ea typeface="微软雅黑" panose="020B0503020204020204" pitchFamily="34" charset="-122"/>
              </a:rPr>
              <a:t>，光标变为十字准线，进入折线放置模式。</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③按“</a:t>
            </a:r>
            <a:r>
              <a:rPr lang="en-US" altLang="zh-CN" sz="2400" noProof="1">
                <a:solidFill>
                  <a:schemeClr val="accent1"/>
                </a:solidFill>
                <a:latin typeface="微软雅黑" panose="020B0503020204020204" pitchFamily="34" charset="-122"/>
                <a:ea typeface="微软雅黑" panose="020B0503020204020204" pitchFamily="34" charset="-122"/>
              </a:rPr>
              <a:t>Tab”</a:t>
            </a:r>
            <a:r>
              <a:rPr lang="zh-CN" altLang="en-US" sz="2400" noProof="1">
                <a:solidFill>
                  <a:schemeClr val="accent1"/>
                </a:solidFill>
                <a:latin typeface="微软雅黑" panose="020B0503020204020204" pitchFamily="34" charset="-122"/>
                <a:ea typeface="微软雅黑" panose="020B0503020204020204" pitchFamily="34" charset="-122"/>
              </a:rPr>
              <a:t>键设置线段属性，在“</a:t>
            </a:r>
            <a:r>
              <a:rPr lang="en-US" altLang="zh-CN" sz="2400" noProof="1">
                <a:solidFill>
                  <a:schemeClr val="accent1"/>
                </a:solidFill>
                <a:latin typeface="微软雅黑" panose="020B0503020204020204" pitchFamily="34" charset="-122"/>
                <a:ea typeface="微软雅黑" panose="020B0503020204020204" pitchFamily="34" charset="-122"/>
              </a:rPr>
              <a:t>Polyline”</a:t>
            </a:r>
            <a:r>
              <a:rPr lang="zh-CN" altLang="en-US" sz="2400" noProof="1">
                <a:solidFill>
                  <a:schemeClr val="accent1"/>
                </a:solidFill>
                <a:latin typeface="微软雅黑" panose="020B0503020204020204" pitchFamily="34" charset="-122"/>
                <a:ea typeface="微软雅黑" panose="020B0503020204020204" pitchFamily="34" charset="-122"/>
              </a:rPr>
              <a:t>对话框中设置线段宽度为</a:t>
            </a:r>
            <a:r>
              <a:rPr lang="en-US" altLang="zh-CN" sz="2400" noProof="1">
                <a:solidFill>
                  <a:schemeClr val="accent1"/>
                </a:solidFill>
                <a:latin typeface="微软雅黑" panose="020B0503020204020204" pitchFamily="34" charset="-122"/>
                <a:ea typeface="微软雅黑" panose="020B0503020204020204" pitchFamily="34" charset="-122"/>
              </a:rPr>
              <a:t>Small</a:t>
            </a:r>
            <a:r>
              <a:rPr lang="zh-CN" altLang="en-US" sz="2400" noProof="1">
                <a:solidFill>
                  <a:schemeClr val="accent1"/>
                </a:solidFill>
                <a:latin typeface="微软雅黑" panose="020B0503020204020204" pitchFamily="34" charset="-122"/>
                <a:ea typeface="微软雅黑" panose="020B0503020204020204" pitchFamily="34" charset="-122"/>
              </a:rPr>
              <a:t>。</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④参考状态显示条左侧</a:t>
            </a:r>
            <a:r>
              <a:rPr lang="en-US" altLang="zh-CN" sz="2400" noProof="1">
                <a:solidFill>
                  <a:schemeClr val="accent1"/>
                </a:solidFill>
                <a:latin typeface="微软雅黑" panose="020B0503020204020204" pitchFamily="34" charset="-122"/>
                <a:ea typeface="微软雅黑" panose="020B0503020204020204" pitchFamily="34" charset="-122"/>
              </a:rPr>
              <a:t>X</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Y</a:t>
            </a:r>
            <a:r>
              <a:rPr lang="zh-CN" altLang="en-US" sz="2400" noProof="1">
                <a:solidFill>
                  <a:schemeClr val="accent1"/>
                </a:solidFill>
                <a:latin typeface="微软雅黑" panose="020B0503020204020204" pitchFamily="34" charset="-122"/>
                <a:ea typeface="微软雅黑" panose="020B0503020204020204" pitchFamily="34" charset="-122"/>
              </a:rPr>
              <a:t>坐标值，将光标移动到（</a:t>
            </a:r>
            <a:r>
              <a:rPr lang="en-US" altLang="zh-CN" sz="2400" noProof="1">
                <a:solidFill>
                  <a:schemeClr val="accent1"/>
                </a:solidFill>
                <a:latin typeface="微软雅黑" panose="020B0503020204020204" pitchFamily="34" charset="-122"/>
                <a:ea typeface="微软雅黑" panose="020B0503020204020204" pitchFamily="34" charset="-122"/>
              </a:rPr>
              <a:t>250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）位置，按“</a:t>
            </a:r>
            <a:r>
              <a:rPr lang="en-US" altLang="zh-CN" sz="2400" noProof="1">
                <a:solidFill>
                  <a:schemeClr val="accent1"/>
                </a:solidFill>
                <a:latin typeface="微软雅黑" panose="020B0503020204020204" pitchFamily="34" charset="-122"/>
                <a:ea typeface="微软雅黑" panose="020B0503020204020204" pitchFamily="34" charset="-122"/>
              </a:rPr>
              <a:t>Enter”</a:t>
            </a:r>
            <a:r>
              <a:rPr lang="zh-CN" altLang="en-US" sz="2400" noProof="1">
                <a:solidFill>
                  <a:schemeClr val="accent1"/>
                </a:solidFill>
                <a:latin typeface="微软雅黑" panose="020B0503020204020204" pitchFamily="34" charset="-122"/>
                <a:ea typeface="微软雅黑" panose="020B0503020204020204" pitchFamily="34" charset="-122"/>
              </a:rPr>
              <a:t>键选定线段起始点，之后用鼠标单击各分点位置从而分别画出折线的各段（单击位置分别为（</a:t>
            </a:r>
            <a:r>
              <a:rPr lang="en-US" altLang="zh-CN" sz="2400" noProof="1">
                <a:solidFill>
                  <a:schemeClr val="accent1"/>
                </a:solidFill>
                <a:latin typeface="微软雅黑" panose="020B0503020204020204" pitchFamily="34" charset="-122"/>
                <a:ea typeface="微软雅黑" panose="020B0503020204020204" pitchFamily="34" charset="-122"/>
              </a:rPr>
              <a:t>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-350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250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-350</a:t>
            </a:r>
            <a:r>
              <a:rPr lang="zh-CN" altLang="en-US" sz="2400" noProof="1">
                <a:solidFill>
                  <a:schemeClr val="accent1"/>
                </a:solidFill>
                <a:latin typeface="微软雅黑" panose="020B0503020204020204" pitchFamily="34" charset="-122"/>
                <a:ea typeface="微软雅黑" panose="020B0503020204020204" pitchFamily="34" charset="-122"/>
              </a:rPr>
              <a:t>）），如图</a:t>
            </a:r>
            <a:r>
              <a:rPr lang="en-US" altLang="zh-CN" sz="2400" noProof="1">
                <a:solidFill>
                  <a:schemeClr val="accent1"/>
                </a:solidFill>
                <a:latin typeface="微软雅黑" panose="020B0503020204020204" pitchFamily="34" charset="-122"/>
                <a:ea typeface="微软雅黑" panose="020B0503020204020204" pitchFamily="34" charset="-122"/>
              </a:rPr>
              <a:t>2-34</a:t>
            </a:r>
            <a:r>
              <a:rPr lang="zh-CN" altLang="en-US" sz="2400" noProof="1">
                <a:solidFill>
                  <a:schemeClr val="accent1"/>
                </a:solidFill>
                <a:latin typeface="微软雅黑" panose="020B0503020204020204" pitchFamily="34" charset="-122"/>
                <a:ea typeface="微软雅黑" panose="020B0503020204020204" pitchFamily="34" charset="-122"/>
              </a:rPr>
              <a:t>所示。</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⑤完成折线绘制后，右击或按“</a:t>
            </a:r>
            <a:r>
              <a:rPr lang="en-US" altLang="zh-CN" sz="2400" noProof="1">
                <a:solidFill>
                  <a:schemeClr val="accent1"/>
                </a:solidFill>
                <a:latin typeface="微软雅黑" panose="020B0503020204020204" pitchFamily="34" charset="-122"/>
                <a:ea typeface="微软雅黑" panose="020B0503020204020204" pitchFamily="34" charset="-122"/>
              </a:rPr>
              <a:t>Esc”</a:t>
            </a:r>
            <a:r>
              <a:rPr lang="zh-CN" altLang="en-US" sz="2400" noProof="1">
                <a:solidFill>
                  <a:schemeClr val="accent1"/>
                </a:solidFill>
                <a:latin typeface="微软雅黑" panose="020B0503020204020204" pitchFamily="34" charset="-122"/>
                <a:ea typeface="微软雅黑" panose="020B0503020204020204" pitchFamily="34" charset="-122"/>
              </a:rPr>
              <a:t>键退出放置折线模式，注意要保存元件。</a:t>
            </a:r>
          </a:p>
        </p:txBody>
      </p:sp>
      <p:pic>
        <p:nvPicPr>
          <p:cNvPr id="1024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75639" y="1119077"/>
            <a:ext cx="247707" cy="22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551" y="4653930"/>
            <a:ext cx="1479343" cy="1925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5379095" y="6349970"/>
            <a:ext cx="2039340" cy="458908"/>
          </a:xfrm>
          <a:prstGeom prst="rect">
            <a:avLst/>
          </a:prstGeom>
        </p:spPr>
        <p:txBody>
          <a:bodyPr wrap="none">
            <a:spAutoFit/>
          </a:bodyPr>
          <a:lstStyle/>
          <a:p>
            <a:pPr indent="127000" algn="ctr">
              <a:lnSpc>
                <a:spcPct val="150000"/>
              </a:lnSpc>
              <a:spcAft>
                <a:spcPts val="0"/>
              </a:spcAft>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2-34 </a:t>
            </a:r>
            <a:r>
              <a:rPr lang="zh-CN" altLang="zh-CN" sz="1800" dirty="0">
                <a:solidFill>
                  <a:schemeClr val="accent1"/>
                </a:solidFill>
                <a:latin typeface="微软雅黑" panose="020B0503020204020204" pitchFamily="34" charset="-122"/>
                <a:ea typeface="微软雅黑" panose="020B0503020204020204" pitchFamily="34" charset="-122"/>
              </a:rPr>
              <a:t>放置线条</a:t>
            </a:r>
          </a:p>
        </p:txBody>
      </p:sp>
    </p:spTree>
    <p:extLst>
      <p:ext uri="{BB962C8B-B14F-4D97-AF65-F5344CB8AC3E}">
        <p14:creationId xmlns:p14="http://schemas.microsoft.com/office/powerpoint/2010/main" val="14904426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Rot="1" noChangeArrowheads="1"/>
          </p:cNvSpPr>
          <p:nvPr>
            <p:ph type="body" idx="4294967295"/>
          </p:nvPr>
        </p:nvSpPr>
        <p:spPr>
          <a:xfrm>
            <a:off x="1490663" y="549474"/>
            <a:ext cx="6696744" cy="4464496"/>
          </a:xfrm>
          <a:prstGeom prst="rect">
            <a:avLst/>
          </a:prstGeom>
        </p:spPr>
        <p:txBody>
          <a:bodyPr/>
          <a:lstStyle/>
          <a:p>
            <a:pPr marL="0" indent="0">
              <a:buNone/>
            </a:pPr>
            <a:r>
              <a:rPr lang="zh-CN" altLang="en-US" sz="2400" b="1" noProof="1">
                <a:solidFill>
                  <a:schemeClr val="accent1"/>
                </a:solidFill>
                <a:latin typeface="微软雅黑" panose="020B0503020204020204" pitchFamily="34" charset="-122"/>
                <a:ea typeface="微软雅黑" panose="020B0503020204020204" pitchFamily="34" charset="-122"/>
              </a:rPr>
              <a:t>（</a:t>
            </a:r>
            <a:r>
              <a:rPr lang="en-US" altLang="zh-CN" sz="2400" b="1" noProof="1">
                <a:solidFill>
                  <a:schemeClr val="accent1"/>
                </a:solidFill>
                <a:latin typeface="微软雅黑" panose="020B0503020204020204" pitchFamily="34" charset="-122"/>
                <a:ea typeface="微软雅黑" panose="020B0503020204020204" pitchFamily="34" charset="-122"/>
              </a:rPr>
              <a:t>2</a:t>
            </a:r>
            <a:r>
              <a:rPr lang="zh-CN" altLang="en-US" sz="2400" b="1" noProof="1">
                <a:solidFill>
                  <a:schemeClr val="accent1"/>
                </a:solidFill>
                <a:latin typeface="微软雅黑" panose="020B0503020204020204" pitchFamily="34" charset="-122"/>
                <a:ea typeface="微软雅黑" panose="020B0503020204020204" pitchFamily="34" charset="-122"/>
              </a:rPr>
              <a:t>）绘制圆弧</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放置一个圆弧需要设置</a:t>
            </a:r>
            <a:r>
              <a:rPr lang="en-US" altLang="zh-CN" sz="2400" noProof="1">
                <a:solidFill>
                  <a:schemeClr val="accent1"/>
                </a:solidFill>
                <a:latin typeface="微软雅黑" panose="020B0503020204020204" pitchFamily="34" charset="-122"/>
                <a:ea typeface="微软雅黑" panose="020B0503020204020204" pitchFamily="34" charset="-122"/>
              </a:rPr>
              <a:t>4</a:t>
            </a:r>
            <a:r>
              <a:rPr lang="zh-CN" altLang="en-US" sz="2400" noProof="1">
                <a:solidFill>
                  <a:schemeClr val="accent1"/>
                </a:solidFill>
                <a:latin typeface="微软雅黑" panose="020B0503020204020204" pitchFamily="34" charset="-122"/>
                <a:ea typeface="微软雅黑" panose="020B0503020204020204" pitchFamily="34" charset="-122"/>
              </a:rPr>
              <a:t>个参数：中心点、半径、圆弧的起始角度、圆弧的终止角度。注意：可以按“</a:t>
            </a:r>
            <a:r>
              <a:rPr lang="en-US" altLang="zh-CN" sz="2400" noProof="1">
                <a:solidFill>
                  <a:schemeClr val="accent1"/>
                </a:solidFill>
                <a:latin typeface="微软雅黑" panose="020B0503020204020204" pitchFamily="34" charset="-122"/>
                <a:ea typeface="微软雅黑" panose="020B0503020204020204" pitchFamily="34" charset="-122"/>
              </a:rPr>
              <a:t>Enter”</a:t>
            </a:r>
            <a:r>
              <a:rPr lang="zh-CN" altLang="en-US" sz="2400" noProof="1">
                <a:solidFill>
                  <a:schemeClr val="accent1"/>
                </a:solidFill>
                <a:latin typeface="微软雅黑" panose="020B0503020204020204" pitchFamily="34" charset="-122"/>
                <a:ea typeface="微软雅黑" panose="020B0503020204020204" pitchFamily="34" charset="-122"/>
              </a:rPr>
              <a:t>键代替单击方式放置圆弧。</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①执行“</a:t>
            </a:r>
            <a:r>
              <a:rPr lang="en-US" altLang="zh-CN" sz="2400" noProof="1">
                <a:solidFill>
                  <a:schemeClr val="accent1"/>
                </a:solidFill>
                <a:latin typeface="微软雅黑" panose="020B0503020204020204" pitchFamily="34" charset="-122"/>
                <a:ea typeface="微软雅黑" panose="020B0503020204020204" pitchFamily="34" charset="-122"/>
              </a:rPr>
              <a:t>Place”→“Arc”</a:t>
            </a:r>
            <a:r>
              <a:rPr lang="zh-CN" altLang="en-US" sz="2400" noProof="1">
                <a:solidFill>
                  <a:schemeClr val="accent1"/>
                </a:solidFill>
                <a:latin typeface="微软雅黑" panose="020B0503020204020204" pitchFamily="34" charset="-122"/>
                <a:ea typeface="微软雅黑" panose="020B0503020204020204" pitchFamily="34" charset="-122"/>
              </a:rPr>
              <a:t>命令</a:t>
            </a:r>
            <a:r>
              <a:rPr lang="en-US" altLang="zh-CN" sz="2400" noProof="1">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快捷键为</a:t>
            </a:r>
            <a:r>
              <a:rPr lang="en-US" altLang="zh-CN" sz="2400" noProof="1">
                <a:solidFill>
                  <a:schemeClr val="accent1"/>
                </a:solidFill>
                <a:latin typeface="微软雅黑" panose="020B0503020204020204" pitchFamily="34" charset="-122"/>
                <a:ea typeface="微软雅黑" panose="020B0503020204020204" pitchFamily="34" charset="-122"/>
              </a:rPr>
              <a:t>P</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A</a:t>
            </a:r>
            <a:r>
              <a:rPr lang="zh-CN" altLang="en-US" sz="2400" noProof="1">
                <a:solidFill>
                  <a:schemeClr val="accent1"/>
                </a:solidFill>
                <a:latin typeface="微软雅黑" panose="020B0503020204020204" pitchFamily="34" charset="-122"/>
                <a:ea typeface="微软雅黑" panose="020B0503020204020204" pitchFamily="34" charset="-122"/>
              </a:rPr>
              <a:t>），光标处显示最近所绘制的圆弧，进入圆弧绘制模式。</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②按“</a:t>
            </a:r>
            <a:r>
              <a:rPr lang="en-US" altLang="zh-CN" sz="2400" noProof="1">
                <a:solidFill>
                  <a:schemeClr val="accent1"/>
                </a:solidFill>
                <a:latin typeface="微软雅黑" panose="020B0503020204020204" pitchFamily="34" charset="-122"/>
                <a:ea typeface="微软雅黑" panose="020B0503020204020204" pitchFamily="34" charset="-122"/>
              </a:rPr>
              <a:t>Tab”</a:t>
            </a:r>
            <a:r>
              <a:rPr lang="zh-CN" altLang="en-US" sz="2400" noProof="1">
                <a:solidFill>
                  <a:schemeClr val="accent1"/>
                </a:solidFill>
                <a:latin typeface="微软雅黑" panose="020B0503020204020204" pitchFamily="34" charset="-122"/>
                <a:ea typeface="微软雅黑" panose="020B0503020204020204" pitchFamily="34" charset="-122"/>
              </a:rPr>
              <a:t>键弹出“</a:t>
            </a:r>
            <a:r>
              <a:rPr lang="en-US" altLang="zh-CN" sz="2400" noProof="1">
                <a:solidFill>
                  <a:schemeClr val="accent1"/>
                </a:solidFill>
                <a:latin typeface="微软雅黑" panose="020B0503020204020204" pitchFamily="34" charset="-122"/>
                <a:ea typeface="微软雅黑" panose="020B0503020204020204" pitchFamily="34" charset="-122"/>
              </a:rPr>
              <a:t>Arc”</a:t>
            </a:r>
            <a:r>
              <a:rPr lang="zh-CN" altLang="en-US" sz="2400" noProof="1">
                <a:solidFill>
                  <a:schemeClr val="accent1"/>
                </a:solidFill>
                <a:latin typeface="微软雅黑" panose="020B0503020204020204" pitchFamily="34" charset="-122"/>
                <a:ea typeface="微软雅黑" panose="020B0503020204020204" pitchFamily="34" charset="-122"/>
              </a:rPr>
              <a:t>对话框，设置圆弧的属性，这里将半径设置为</a:t>
            </a:r>
            <a:r>
              <a:rPr lang="en-US" altLang="zh-CN" sz="2400" noProof="1">
                <a:solidFill>
                  <a:schemeClr val="accent1"/>
                </a:solidFill>
                <a:latin typeface="微软雅黑" panose="020B0503020204020204" pitchFamily="34" charset="-122"/>
                <a:ea typeface="微软雅黑" panose="020B0503020204020204" pitchFamily="34" charset="-122"/>
              </a:rPr>
              <a:t>150</a:t>
            </a:r>
            <a:r>
              <a:rPr lang="zh-CN" altLang="en-US" sz="2400" noProof="1">
                <a:solidFill>
                  <a:schemeClr val="accent1"/>
                </a:solidFill>
                <a:latin typeface="微软雅黑" panose="020B0503020204020204" pitchFamily="34" charset="-122"/>
                <a:ea typeface="微软雅黑" panose="020B0503020204020204" pitchFamily="34" charset="-122"/>
              </a:rPr>
              <a:t>，起始角度设置为</a:t>
            </a:r>
            <a:r>
              <a:rPr lang="en-US" altLang="zh-CN" sz="2400" noProof="1">
                <a:solidFill>
                  <a:schemeClr val="accent1"/>
                </a:solidFill>
                <a:latin typeface="微软雅黑" panose="020B0503020204020204" pitchFamily="34" charset="-122"/>
                <a:ea typeface="微软雅黑" panose="020B0503020204020204" pitchFamily="34" charset="-122"/>
              </a:rPr>
              <a:t>270</a:t>
            </a:r>
            <a:r>
              <a:rPr lang="zh-CN" altLang="en-US" sz="2400" noProof="1">
                <a:solidFill>
                  <a:schemeClr val="accent1"/>
                </a:solidFill>
                <a:latin typeface="微软雅黑" panose="020B0503020204020204" pitchFamily="34" charset="-122"/>
                <a:ea typeface="微软雅黑" panose="020B0503020204020204" pitchFamily="34" charset="-122"/>
              </a:rPr>
              <a:t>，终止角度为</a:t>
            </a:r>
            <a:r>
              <a:rPr lang="en-US" altLang="zh-CN" sz="2400" noProof="1">
                <a:solidFill>
                  <a:schemeClr val="accent1"/>
                </a:solidFill>
                <a:latin typeface="微软雅黑" panose="020B0503020204020204" pitchFamily="34" charset="-122"/>
                <a:ea typeface="微软雅黑" panose="020B0503020204020204" pitchFamily="34" charset="-122"/>
              </a:rPr>
              <a:t>90</a:t>
            </a:r>
            <a:r>
              <a:rPr lang="zh-CN" altLang="en-US" sz="2400" noProof="1">
                <a:solidFill>
                  <a:schemeClr val="accent1"/>
                </a:solidFill>
                <a:latin typeface="微软雅黑" panose="020B0503020204020204" pitchFamily="34" charset="-122"/>
                <a:ea typeface="微软雅黑" panose="020B0503020204020204" pitchFamily="34" charset="-122"/>
              </a:rPr>
              <a:t>，线条宽度为</a:t>
            </a:r>
            <a:r>
              <a:rPr lang="en-US" altLang="zh-CN" sz="2400" noProof="1">
                <a:solidFill>
                  <a:schemeClr val="accent1"/>
                </a:solidFill>
                <a:latin typeface="微软雅黑" panose="020B0503020204020204" pitchFamily="34" charset="-122"/>
                <a:ea typeface="微软雅黑" panose="020B0503020204020204" pitchFamily="34" charset="-122"/>
              </a:rPr>
              <a:t>Small</a:t>
            </a:r>
            <a:r>
              <a:rPr lang="zh-CN" altLang="en-US" sz="2400" noProof="1">
                <a:solidFill>
                  <a:schemeClr val="accent1"/>
                </a:solidFill>
                <a:latin typeface="微软雅黑" panose="020B0503020204020204" pitchFamily="34" charset="-122"/>
                <a:ea typeface="微软雅黑" panose="020B0503020204020204" pitchFamily="34" charset="-122"/>
              </a:rPr>
              <a:t>，如图</a:t>
            </a:r>
            <a:r>
              <a:rPr lang="en-US" altLang="zh-CN" sz="2400" noProof="1">
                <a:solidFill>
                  <a:schemeClr val="accent1"/>
                </a:solidFill>
                <a:latin typeface="微软雅黑" panose="020B0503020204020204" pitchFamily="34" charset="-122"/>
                <a:ea typeface="微软雅黑" panose="020B0503020204020204" pitchFamily="34" charset="-122"/>
              </a:rPr>
              <a:t>2-35</a:t>
            </a:r>
            <a:r>
              <a:rPr lang="zh-CN" altLang="en-US" sz="2400" noProof="1">
                <a:solidFill>
                  <a:schemeClr val="accent1"/>
                </a:solidFill>
                <a:latin typeface="微软雅黑" panose="020B0503020204020204" pitchFamily="34" charset="-122"/>
                <a:ea typeface="微软雅黑" panose="020B0503020204020204" pitchFamily="34" charset="-122"/>
              </a:rPr>
              <a:t>所示，单击“</a:t>
            </a:r>
            <a:r>
              <a:rPr lang="en-US" altLang="zh-CN" sz="2400" noProof="1">
                <a:solidFill>
                  <a:schemeClr val="accent1"/>
                </a:solidFill>
                <a:latin typeface="微软雅黑" panose="020B0503020204020204" pitchFamily="34" charset="-122"/>
                <a:ea typeface="微软雅黑" panose="020B0503020204020204" pitchFamily="34" charset="-122"/>
              </a:rPr>
              <a:t>OK”</a:t>
            </a:r>
            <a:r>
              <a:rPr lang="zh-CN" altLang="en-US" sz="2400" noProof="1">
                <a:solidFill>
                  <a:schemeClr val="accent1"/>
                </a:solidFill>
                <a:latin typeface="微软雅黑" panose="020B0503020204020204" pitchFamily="34" charset="-122"/>
                <a:ea typeface="微软雅黑" panose="020B0503020204020204" pitchFamily="34" charset="-122"/>
              </a:rPr>
              <a:t>按钮。</a:t>
            </a:r>
          </a:p>
        </p:txBody>
      </p:sp>
      <p:sp>
        <p:nvSpPr>
          <p:cNvPr id="11268" name="Text Box 4"/>
          <p:cNvSpPr txBox="1">
            <a:spLocks noChangeArrowheads="1"/>
          </p:cNvSpPr>
          <p:nvPr/>
        </p:nvSpPr>
        <p:spPr bwMode="auto">
          <a:xfrm>
            <a:off x="7735197" y="6218090"/>
            <a:ext cx="4033183" cy="64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buNone/>
            </a:pPr>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2-35 </a:t>
            </a:r>
            <a:r>
              <a:rPr lang="zh-CN" altLang="en-US" sz="1800" noProof="1">
                <a:solidFill>
                  <a:schemeClr val="accent1"/>
                </a:solidFill>
                <a:latin typeface="微软雅黑" panose="020B0503020204020204" pitchFamily="34" charset="-122"/>
                <a:ea typeface="微软雅黑" panose="020B0503020204020204" pitchFamily="34" charset="-122"/>
              </a:rPr>
              <a:t>在</a:t>
            </a:r>
            <a:r>
              <a:rPr lang="en-US" altLang="zh-CN" sz="1800" noProof="1">
                <a:solidFill>
                  <a:schemeClr val="accent1"/>
                </a:solidFill>
                <a:latin typeface="微软雅黑" panose="020B0503020204020204" pitchFamily="34" charset="-122"/>
                <a:ea typeface="微软雅黑" panose="020B0503020204020204" pitchFamily="34" charset="-122"/>
              </a:rPr>
              <a:t>Arc</a:t>
            </a:r>
            <a:r>
              <a:rPr lang="zh-CN" altLang="en-US" sz="1800" noProof="1">
                <a:solidFill>
                  <a:schemeClr val="accent1"/>
                </a:solidFill>
                <a:latin typeface="微软雅黑" panose="020B0503020204020204" pitchFamily="34" charset="-122"/>
                <a:ea typeface="微软雅黑" panose="020B0503020204020204" pitchFamily="34" charset="-122"/>
              </a:rPr>
              <a:t>对话框中设置圆弧属性（可使用鼠标或直接输入数值）</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pic>
        <p:nvPicPr>
          <p:cNvPr id="6" name="图片 5"/>
          <p:cNvPicPr/>
          <p:nvPr/>
        </p:nvPicPr>
        <p:blipFill>
          <a:blip r:embed="rId2"/>
          <a:stretch>
            <a:fillRect/>
          </a:stretch>
        </p:blipFill>
        <p:spPr>
          <a:xfrm>
            <a:off x="8475439" y="257477"/>
            <a:ext cx="2552700" cy="5915660"/>
          </a:xfrm>
          <a:prstGeom prst="rect">
            <a:avLst/>
          </a:prstGeom>
        </p:spPr>
      </p:pic>
    </p:spTree>
    <p:extLst>
      <p:ext uri="{BB962C8B-B14F-4D97-AF65-F5344CB8AC3E}">
        <p14:creationId xmlns:p14="http://schemas.microsoft.com/office/powerpoint/2010/main" val="307773545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2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Rot="1" noChangeArrowheads="1"/>
          </p:cNvSpPr>
          <p:nvPr>
            <p:ph type="body" idx="4294967295"/>
          </p:nvPr>
        </p:nvSpPr>
        <p:spPr>
          <a:xfrm>
            <a:off x="1490663" y="1053530"/>
            <a:ext cx="9289032" cy="5259388"/>
          </a:xfrm>
          <a:prstGeom prst="rect">
            <a:avLst/>
          </a:prstGeom>
        </p:spPr>
        <p:txBody>
          <a:bodyPr/>
          <a:lstStyle/>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③移动光标到（</a:t>
            </a:r>
            <a:r>
              <a:rPr lang="en-US" altLang="zh-CN" sz="2400" noProof="1">
                <a:solidFill>
                  <a:schemeClr val="accent1"/>
                </a:solidFill>
                <a:latin typeface="微软雅黑" panose="020B0503020204020204" pitchFamily="34" charset="-122"/>
                <a:ea typeface="微软雅黑" panose="020B0503020204020204" pitchFamily="34" charset="-122"/>
              </a:rPr>
              <a:t>250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-200</a:t>
            </a:r>
            <a:r>
              <a:rPr lang="zh-CN" altLang="en-US" sz="2400" noProof="1">
                <a:solidFill>
                  <a:schemeClr val="accent1"/>
                </a:solidFill>
                <a:latin typeface="微软雅黑" panose="020B0503020204020204" pitchFamily="34" charset="-122"/>
                <a:ea typeface="微软雅黑" panose="020B0503020204020204" pitchFamily="34" charset="-122"/>
              </a:rPr>
              <a:t>）位置，按“</a:t>
            </a:r>
            <a:r>
              <a:rPr lang="en-US" altLang="zh-CN" sz="2400" noProof="1">
                <a:solidFill>
                  <a:schemeClr val="accent1"/>
                </a:solidFill>
                <a:latin typeface="微软雅黑" panose="020B0503020204020204" pitchFamily="34" charset="-122"/>
                <a:ea typeface="微软雅黑" panose="020B0503020204020204" pitchFamily="34" charset="-122"/>
              </a:rPr>
              <a:t>Enter”</a:t>
            </a:r>
            <a:r>
              <a:rPr lang="zh-CN" altLang="en-US" sz="2400" noProof="1">
                <a:solidFill>
                  <a:schemeClr val="accent1"/>
                </a:solidFill>
                <a:latin typeface="微软雅黑" panose="020B0503020204020204" pitchFamily="34" charset="-122"/>
                <a:ea typeface="微软雅黑" panose="020B0503020204020204" pitchFamily="34" charset="-122"/>
              </a:rPr>
              <a:t>键或单击选定圆弧的中心点位置，无须移动鼠标，光标会根据“</a:t>
            </a:r>
            <a:r>
              <a:rPr lang="en-US" altLang="zh-CN" sz="2400" noProof="1">
                <a:solidFill>
                  <a:schemeClr val="accent1"/>
                </a:solidFill>
                <a:latin typeface="微软雅黑" panose="020B0503020204020204" pitchFamily="34" charset="-122"/>
                <a:ea typeface="微软雅黑" panose="020B0503020204020204" pitchFamily="34" charset="-122"/>
              </a:rPr>
              <a:t>Arc”</a:t>
            </a:r>
            <a:r>
              <a:rPr lang="zh-CN" altLang="en-US" sz="2400" noProof="1">
                <a:solidFill>
                  <a:schemeClr val="accent1"/>
                </a:solidFill>
                <a:latin typeface="微软雅黑" panose="020B0503020204020204" pitchFamily="34" charset="-122"/>
                <a:ea typeface="微软雅黑" panose="020B0503020204020204" pitchFamily="34" charset="-122"/>
              </a:rPr>
              <a:t>对话框中所设置的半径自动跳到正确的位置，按“</a:t>
            </a:r>
            <a:r>
              <a:rPr lang="en-US" altLang="zh-CN" sz="2400" noProof="1">
                <a:solidFill>
                  <a:schemeClr val="accent1"/>
                </a:solidFill>
                <a:latin typeface="微软雅黑" panose="020B0503020204020204" pitchFamily="34" charset="-122"/>
                <a:ea typeface="微软雅黑" panose="020B0503020204020204" pitchFamily="34" charset="-122"/>
              </a:rPr>
              <a:t>Enter”</a:t>
            </a:r>
            <a:r>
              <a:rPr lang="zh-CN" altLang="en-US" sz="2400" noProof="1">
                <a:solidFill>
                  <a:schemeClr val="accent1"/>
                </a:solidFill>
                <a:latin typeface="微软雅黑" panose="020B0503020204020204" pitchFamily="34" charset="-122"/>
                <a:ea typeface="微软雅黑" panose="020B0503020204020204" pitchFamily="34" charset="-122"/>
              </a:rPr>
              <a:t>键确认半径设置。</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④光标跳到对话框中所设置的圆弧起始位置，不移动鼠标按“</a:t>
            </a:r>
            <a:r>
              <a:rPr lang="en-US" altLang="zh-CN" sz="2400" noProof="1">
                <a:solidFill>
                  <a:schemeClr val="accent1"/>
                </a:solidFill>
                <a:latin typeface="微软雅黑" panose="020B0503020204020204" pitchFamily="34" charset="-122"/>
                <a:ea typeface="微软雅黑" panose="020B0503020204020204" pitchFamily="34" charset="-122"/>
              </a:rPr>
              <a:t>Enter”</a:t>
            </a:r>
            <a:r>
              <a:rPr lang="zh-CN" altLang="en-US" sz="2400" noProof="1">
                <a:solidFill>
                  <a:schemeClr val="accent1"/>
                </a:solidFill>
                <a:latin typeface="微软雅黑" panose="020B0503020204020204" pitchFamily="34" charset="-122"/>
                <a:ea typeface="微软雅黑" panose="020B0503020204020204" pitchFamily="34" charset="-122"/>
              </a:rPr>
              <a:t>键确定圆弧起始角度，此时光标跳到圆弧终止位置，按“</a:t>
            </a:r>
            <a:r>
              <a:rPr lang="en-US" altLang="zh-CN" sz="2400" noProof="1">
                <a:solidFill>
                  <a:schemeClr val="accent1"/>
                </a:solidFill>
                <a:latin typeface="微软雅黑" panose="020B0503020204020204" pitchFamily="34" charset="-122"/>
                <a:ea typeface="微软雅黑" panose="020B0503020204020204" pitchFamily="34" charset="-122"/>
              </a:rPr>
              <a:t>Enter”</a:t>
            </a:r>
            <a:r>
              <a:rPr lang="zh-CN" altLang="en-US" sz="2400" noProof="1">
                <a:solidFill>
                  <a:schemeClr val="accent1"/>
                </a:solidFill>
                <a:latin typeface="微软雅黑" panose="020B0503020204020204" pitchFamily="34" charset="-122"/>
                <a:ea typeface="微软雅黑" panose="020B0503020204020204" pitchFamily="34" charset="-122"/>
              </a:rPr>
              <a:t>键确定圆弧终止角度。</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⑤右击鼠标或按</a:t>
            </a:r>
            <a:r>
              <a:rPr lang="en-US" altLang="zh-CN" sz="2400" noProof="1">
                <a:solidFill>
                  <a:schemeClr val="accent1"/>
                </a:solidFill>
                <a:latin typeface="微软雅黑" panose="020B0503020204020204" pitchFamily="34" charset="-122"/>
                <a:ea typeface="微软雅黑" panose="020B0503020204020204" pitchFamily="34" charset="-122"/>
              </a:rPr>
              <a:t>ESC</a:t>
            </a:r>
            <a:r>
              <a:rPr lang="zh-CN" altLang="en-US" sz="2400" noProof="1">
                <a:solidFill>
                  <a:schemeClr val="accent1"/>
                </a:solidFill>
                <a:latin typeface="微软雅黑" panose="020B0503020204020204" pitchFamily="34" charset="-122"/>
                <a:ea typeface="微软雅黑" panose="020B0503020204020204" pitchFamily="34" charset="-122"/>
              </a:rPr>
              <a:t>键退出圆弧放置模式。</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⑥绘制圆弧的另一种方法：执行“</a:t>
            </a:r>
            <a:r>
              <a:rPr lang="en-US" altLang="zh-CN" sz="2400" noProof="1">
                <a:solidFill>
                  <a:schemeClr val="accent1"/>
                </a:solidFill>
                <a:latin typeface="微软雅黑" panose="020B0503020204020204" pitchFamily="34" charset="-122"/>
                <a:ea typeface="微软雅黑" panose="020B0503020204020204" pitchFamily="34" charset="-122"/>
              </a:rPr>
              <a:t>Place” → “Arc”</a:t>
            </a:r>
            <a:r>
              <a:rPr lang="zh-CN" altLang="en-US" sz="2400" noProof="1">
                <a:solidFill>
                  <a:schemeClr val="accent1"/>
                </a:solidFill>
                <a:latin typeface="微软雅黑" panose="020B0503020204020204" pitchFamily="34" charset="-122"/>
                <a:ea typeface="微软雅黑" panose="020B0503020204020204" pitchFamily="34" charset="-122"/>
              </a:rPr>
              <a:t>命令，鼠标单击圆弧的中心（</a:t>
            </a:r>
            <a:r>
              <a:rPr lang="en-US" altLang="zh-CN" sz="2400" noProof="1">
                <a:solidFill>
                  <a:schemeClr val="accent1"/>
                </a:solidFill>
                <a:latin typeface="微软雅黑" panose="020B0503020204020204" pitchFamily="34" charset="-122"/>
                <a:ea typeface="微软雅黑" panose="020B0503020204020204" pitchFamily="34" charset="-122"/>
              </a:rPr>
              <a:t>250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-200</a:t>
            </a:r>
            <a:r>
              <a:rPr lang="zh-CN" altLang="en-US" sz="2400" noProof="1">
                <a:solidFill>
                  <a:schemeClr val="accent1"/>
                </a:solidFill>
                <a:latin typeface="微软雅黑" panose="020B0503020204020204" pitchFamily="34" charset="-122"/>
                <a:ea typeface="微软雅黑" panose="020B0503020204020204" pitchFamily="34" charset="-122"/>
              </a:rPr>
              <a:t>），鼠标单击圆弧的半径（</a:t>
            </a:r>
            <a:r>
              <a:rPr lang="en-US" altLang="zh-CN" sz="2400" noProof="1">
                <a:solidFill>
                  <a:schemeClr val="accent1"/>
                </a:solidFill>
                <a:latin typeface="微软雅黑" panose="020B0503020204020204" pitchFamily="34" charset="-122"/>
                <a:ea typeface="微软雅黑" panose="020B0503020204020204" pitchFamily="34" charset="-122"/>
              </a:rPr>
              <a:t>400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-200</a:t>
            </a:r>
            <a:r>
              <a:rPr lang="zh-CN" altLang="en-US" sz="2400" noProof="1">
                <a:solidFill>
                  <a:schemeClr val="accent1"/>
                </a:solidFill>
                <a:latin typeface="微软雅黑" panose="020B0503020204020204" pitchFamily="34" charset="-122"/>
                <a:ea typeface="微软雅黑" panose="020B0503020204020204" pitchFamily="34" charset="-122"/>
              </a:rPr>
              <a:t>），鼠标单击圆弧的起始点（</a:t>
            </a:r>
            <a:r>
              <a:rPr lang="en-US" altLang="zh-CN" sz="2400" noProof="1">
                <a:solidFill>
                  <a:schemeClr val="accent1"/>
                </a:solidFill>
                <a:latin typeface="微软雅黑" panose="020B0503020204020204" pitchFamily="34" charset="-122"/>
                <a:ea typeface="微软雅黑" panose="020B0503020204020204" pitchFamily="34" charset="-122"/>
              </a:rPr>
              <a:t>250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-350</a:t>
            </a:r>
            <a:r>
              <a:rPr lang="zh-CN" altLang="en-US" sz="2400" noProof="1">
                <a:solidFill>
                  <a:schemeClr val="accent1"/>
                </a:solidFill>
                <a:latin typeface="微软雅黑" panose="020B0503020204020204" pitchFamily="34" charset="-122"/>
                <a:ea typeface="微软雅黑" panose="020B0503020204020204" pitchFamily="34" charset="-122"/>
              </a:rPr>
              <a:t>），鼠标单击圆弧的终点（</a:t>
            </a:r>
            <a:r>
              <a:rPr lang="en-US" altLang="zh-CN" sz="2400" noProof="1">
                <a:solidFill>
                  <a:schemeClr val="accent1"/>
                </a:solidFill>
                <a:latin typeface="微软雅黑" panose="020B0503020204020204" pitchFamily="34" charset="-122"/>
                <a:ea typeface="微软雅黑" panose="020B0503020204020204" pitchFamily="34" charset="-122"/>
              </a:rPr>
              <a:t>250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-50</a:t>
            </a:r>
            <a:r>
              <a:rPr lang="zh-CN" altLang="en-US" sz="2400" noProof="1">
                <a:solidFill>
                  <a:schemeClr val="accent1"/>
                </a:solidFill>
                <a:latin typeface="微软雅黑" panose="020B0503020204020204" pitchFamily="34" charset="-122"/>
                <a:ea typeface="微软雅黑" panose="020B0503020204020204" pitchFamily="34" charset="-122"/>
              </a:rPr>
              <a:t>），即绘制好圆弧，右击鼠标或按“</a:t>
            </a:r>
            <a:r>
              <a:rPr lang="en-US" altLang="zh-CN" sz="2400" noProof="1">
                <a:solidFill>
                  <a:schemeClr val="accent1"/>
                </a:solidFill>
                <a:latin typeface="微软雅黑" panose="020B0503020204020204" pitchFamily="34" charset="-122"/>
                <a:ea typeface="微软雅黑" panose="020B0503020204020204" pitchFamily="34" charset="-122"/>
              </a:rPr>
              <a:t>ESC”</a:t>
            </a:r>
            <a:r>
              <a:rPr lang="zh-CN" altLang="en-US" sz="2400" noProof="1">
                <a:solidFill>
                  <a:schemeClr val="accent1"/>
                </a:solidFill>
                <a:latin typeface="微软雅黑" panose="020B0503020204020204" pitchFamily="34" charset="-122"/>
                <a:ea typeface="微软雅黑" panose="020B0503020204020204" pitchFamily="34" charset="-122"/>
              </a:rPr>
              <a:t>键退出圆弧放置模式。 </a:t>
            </a:r>
            <a:endParaRPr lang="en-US" altLang="zh-CN" sz="2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14942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Rot="1" noChangeArrowheads="1"/>
          </p:cNvSpPr>
          <p:nvPr>
            <p:ph type="body" idx="4294967295"/>
          </p:nvPr>
        </p:nvSpPr>
        <p:spPr>
          <a:xfrm>
            <a:off x="1418654" y="477466"/>
            <a:ext cx="9649072" cy="1612900"/>
          </a:xfrm>
          <a:prstGeom prst="rect">
            <a:avLst/>
          </a:prstGeom>
        </p:spPr>
        <p:txBody>
          <a:bodyPr/>
          <a:lstStyle/>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 </a:t>
            </a:r>
            <a:r>
              <a:rPr lang="zh-CN" altLang="en-US" sz="2400" b="1" noProof="1">
                <a:solidFill>
                  <a:schemeClr val="accent1"/>
                </a:solidFill>
                <a:latin typeface="微软雅黑" panose="020B0503020204020204" pitchFamily="34" charset="-122"/>
                <a:ea typeface="微软雅黑" panose="020B0503020204020204" pitchFamily="34" charset="-122"/>
              </a:rPr>
              <a:t>（</a:t>
            </a:r>
            <a:r>
              <a:rPr lang="en-US" altLang="zh-CN" sz="2400" b="1" noProof="1">
                <a:solidFill>
                  <a:schemeClr val="accent1"/>
                </a:solidFill>
                <a:latin typeface="微软雅黑" panose="020B0503020204020204" pitchFamily="34" charset="-122"/>
                <a:ea typeface="微软雅黑" panose="020B0503020204020204" pitchFamily="34" charset="-122"/>
              </a:rPr>
              <a:t>3</a:t>
            </a:r>
            <a:r>
              <a:rPr lang="zh-CN" altLang="en-US" sz="2400" b="1" noProof="1">
                <a:solidFill>
                  <a:schemeClr val="accent1"/>
                </a:solidFill>
                <a:latin typeface="微软雅黑" panose="020B0503020204020204" pitchFamily="34" charset="-122"/>
                <a:ea typeface="微软雅黑" panose="020B0503020204020204" pitchFamily="34" charset="-122"/>
              </a:rPr>
              <a:t>）添加信号</a:t>
            </a:r>
            <a:r>
              <a:rPr lang="zh-CN" altLang="en-US" sz="2400" b="1" noProof="1" smtClean="0">
                <a:solidFill>
                  <a:schemeClr val="accent1"/>
                </a:solidFill>
                <a:latin typeface="微软雅黑" panose="020B0503020204020204" pitchFamily="34" charset="-122"/>
                <a:ea typeface="微软雅黑" panose="020B0503020204020204" pitchFamily="34" charset="-122"/>
              </a:rPr>
              <a:t>引脚</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0">
              <a:buNone/>
            </a:pPr>
            <a:endParaRPr lang="zh-CN" altLang="en-US" sz="2400" noProof="1">
              <a:solidFill>
                <a:schemeClr val="accent1"/>
              </a:solidFill>
              <a:latin typeface="微软雅黑" panose="020B0503020204020204" pitchFamily="34" charset="-122"/>
              <a:ea typeface="微软雅黑" panose="020B0503020204020204" pitchFamily="34" charset="-122"/>
            </a:endParaRP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设计者可使用任务</a:t>
            </a:r>
            <a:r>
              <a:rPr lang="en-US" altLang="zh-CN" sz="2400" noProof="1">
                <a:solidFill>
                  <a:schemeClr val="accent1"/>
                </a:solidFill>
                <a:latin typeface="微软雅黑" panose="020B0503020204020204" pitchFamily="34" charset="-122"/>
                <a:ea typeface="微软雅黑" panose="020B0503020204020204" pitchFamily="34" charset="-122"/>
              </a:rPr>
              <a:t>2.1</a:t>
            </a:r>
            <a:r>
              <a:rPr lang="zh-CN" altLang="en-US" sz="2400" noProof="1">
                <a:solidFill>
                  <a:schemeClr val="accent1"/>
                </a:solidFill>
                <a:latin typeface="微软雅黑" panose="020B0503020204020204" pitchFamily="34" charset="-122"/>
                <a:ea typeface="微软雅黑" panose="020B0503020204020204" pitchFamily="34" charset="-122"/>
              </a:rPr>
              <a:t>中所介绍的方法为元件第一部件添加引脚，如图</a:t>
            </a:r>
            <a:r>
              <a:rPr lang="en-US" altLang="zh-CN" sz="2400" noProof="1">
                <a:solidFill>
                  <a:schemeClr val="accent1"/>
                </a:solidFill>
                <a:latin typeface="微软雅黑" panose="020B0503020204020204" pitchFamily="34" charset="-122"/>
                <a:ea typeface="微软雅黑" panose="020B0503020204020204" pitchFamily="34" charset="-122"/>
              </a:rPr>
              <a:t>2-36</a:t>
            </a:r>
            <a:r>
              <a:rPr lang="zh-CN" altLang="en-US" sz="2400" noProof="1">
                <a:solidFill>
                  <a:schemeClr val="accent1"/>
                </a:solidFill>
                <a:latin typeface="微软雅黑" panose="020B0503020204020204" pitchFamily="34" charset="-122"/>
                <a:ea typeface="微软雅黑" panose="020B0503020204020204" pitchFamily="34" charset="-122"/>
              </a:rPr>
              <a:t>所示，引脚</a:t>
            </a:r>
            <a:r>
              <a:rPr lang="en-US" altLang="zh-CN" sz="2400" noProof="1">
                <a:solidFill>
                  <a:schemeClr val="accent1"/>
                </a:solidFill>
                <a:latin typeface="微软雅黑" panose="020B0503020204020204" pitchFamily="34" charset="-122"/>
                <a:ea typeface="微软雅黑" panose="020B0503020204020204" pitchFamily="34" charset="-122"/>
              </a:rPr>
              <a:t>1</a:t>
            </a:r>
            <a:r>
              <a:rPr lang="zh-CN" altLang="en-US" sz="2400" noProof="1">
                <a:solidFill>
                  <a:schemeClr val="accent1"/>
                </a:solidFill>
                <a:latin typeface="微软雅黑" panose="020B0503020204020204" pitchFamily="34" charset="-122"/>
                <a:ea typeface="微软雅黑" panose="020B0503020204020204" pitchFamily="34" charset="-122"/>
              </a:rPr>
              <a:t>和引脚</a:t>
            </a:r>
            <a:r>
              <a:rPr lang="en-US"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在“</a:t>
            </a:r>
            <a:r>
              <a:rPr lang="en-US" altLang="zh-CN" sz="2400" noProof="1">
                <a:solidFill>
                  <a:schemeClr val="accent1"/>
                </a:solidFill>
                <a:latin typeface="微软雅黑" panose="020B0503020204020204" pitchFamily="34" charset="-122"/>
                <a:ea typeface="微软雅黑" panose="020B0503020204020204" pitchFamily="34" charset="-122"/>
              </a:rPr>
              <a:t>Electrical Type”</a:t>
            </a:r>
            <a:r>
              <a:rPr lang="zh-CN" altLang="en-US" sz="2400" noProof="1">
                <a:solidFill>
                  <a:schemeClr val="accent1"/>
                </a:solidFill>
                <a:latin typeface="微软雅黑" panose="020B0503020204020204" pitchFamily="34" charset="-122"/>
                <a:ea typeface="微软雅黑" panose="020B0503020204020204" pitchFamily="34" charset="-122"/>
              </a:rPr>
              <a:t>上设置为输入引脚</a:t>
            </a:r>
            <a:r>
              <a:rPr lang="en-US" altLang="zh-CN" sz="2400" noProof="1">
                <a:solidFill>
                  <a:schemeClr val="accent1"/>
                </a:solidFill>
                <a:latin typeface="微软雅黑" panose="020B0503020204020204" pitchFamily="34" charset="-122"/>
                <a:ea typeface="微软雅黑" panose="020B0503020204020204" pitchFamily="34" charset="-122"/>
              </a:rPr>
              <a:t>(Input)</a:t>
            </a:r>
            <a:r>
              <a:rPr lang="zh-CN" altLang="en-US" sz="2400" noProof="1">
                <a:solidFill>
                  <a:schemeClr val="accent1"/>
                </a:solidFill>
                <a:latin typeface="微软雅黑" panose="020B0503020204020204" pitchFamily="34" charset="-122"/>
                <a:ea typeface="微软雅黑" panose="020B0503020204020204" pitchFamily="34" charset="-122"/>
              </a:rPr>
              <a:t>，引脚</a:t>
            </a:r>
            <a:r>
              <a:rPr lang="en-US" altLang="zh-CN" sz="2400" noProof="1">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设置为输出引脚</a:t>
            </a:r>
            <a:r>
              <a:rPr lang="en-US" altLang="zh-CN" sz="2400" noProof="1">
                <a:solidFill>
                  <a:schemeClr val="accent1"/>
                </a:solidFill>
                <a:latin typeface="微软雅黑" panose="020B0503020204020204" pitchFamily="34" charset="-122"/>
                <a:ea typeface="微软雅黑" panose="020B0503020204020204" pitchFamily="34" charset="-122"/>
              </a:rPr>
              <a:t>(Output)</a:t>
            </a:r>
            <a:r>
              <a:rPr lang="zh-CN" altLang="en-US" sz="2400" noProof="1">
                <a:solidFill>
                  <a:schemeClr val="accent1"/>
                </a:solidFill>
                <a:latin typeface="微软雅黑" panose="020B0503020204020204" pitchFamily="34" charset="-122"/>
                <a:ea typeface="微软雅黑" panose="020B0503020204020204" pitchFamily="34" charset="-122"/>
              </a:rPr>
              <a:t>，所有引脚长度均为</a:t>
            </a:r>
            <a:r>
              <a:rPr lang="en-US" altLang="zh-CN" sz="2400" noProof="1">
                <a:solidFill>
                  <a:schemeClr val="accent1"/>
                </a:solidFill>
                <a:latin typeface="微软雅黑" panose="020B0503020204020204" pitchFamily="34" charset="-122"/>
                <a:ea typeface="微软雅黑" panose="020B0503020204020204" pitchFamily="34" charset="-122"/>
              </a:rPr>
              <a:t>200mil</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sp>
        <p:nvSpPr>
          <p:cNvPr id="13316" name="Text Box 4"/>
          <p:cNvSpPr txBox="1">
            <a:spLocks noChangeArrowheads="1"/>
          </p:cNvSpPr>
          <p:nvPr/>
        </p:nvSpPr>
        <p:spPr bwMode="auto">
          <a:xfrm>
            <a:off x="1562671" y="4509914"/>
            <a:ext cx="993710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tx2"/>
              </a:buClr>
              <a:buSzPct val="85000"/>
              <a:buFont typeface="Wingdings" panose="05000000000000000000" pitchFamily="2" charset="2"/>
              <a:buChar char="Ø"/>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95000"/>
              <a:buFont typeface="Wingdings 2" panose="05020102010507070707" pitchFamily="18" charset="2"/>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90000"/>
              <a:buFont typeface="Wingdings" panose="05000000000000000000" pitchFamily="2" charset="2"/>
              <a:buChar char="Ø"/>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lang="zh-CN" altLang="en-US" sz="1800" noProof="1" smtClean="0">
                <a:solidFill>
                  <a:schemeClr val="accent1"/>
                </a:solidFill>
                <a:latin typeface="微软雅黑" panose="020B0503020204020204" pitchFamily="34" charset="-122"/>
                <a:ea typeface="微软雅黑" panose="020B0503020204020204" pitchFamily="34" charset="-122"/>
              </a:rPr>
              <a:t>图</a:t>
            </a:r>
            <a:r>
              <a:rPr lang="en-US" altLang="zh-CN" sz="1800" noProof="1" smtClean="0">
                <a:solidFill>
                  <a:schemeClr val="accent1"/>
                </a:solidFill>
                <a:latin typeface="微软雅黑" panose="020B0503020204020204" pitchFamily="34" charset="-122"/>
                <a:ea typeface="微软雅黑" panose="020B0503020204020204" pitchFamily="34" charset="-122"/>
              </a:rPr>
              <a:t>2-36  </a:t>
            </a:r>
            <a:r>
              <a:rPr lang="zh-CN" altLang="en-US" sz="1800" noProof="1" smtClean="0">
                <a:solidFill>
                  <a:schemeClr val="accent1"/>
                </a:solidFill>
                <a:latin typeface="微软雅黑" panose="020B0503020204020204" pitchFamily="34" charset="-122"/>
                <a:ea typeface="微软雅黑" panose="020B0503020204020204" pitchFamily="34" charset="-122"/>
              </a:rPr>
              <a:t>元件</a:t>
            </a:r>
            <a:r>
              <a:rPr lang="en-US" altLang="zh-CN" sz="1800" noProof="1">
                <a:solidFill>
                  <a:schemeClr val="accent1"/>
                </a:solidFill>
                <a:latin typeface="微软雅黑" panose="020B0503020204020204" pitchFamily="34" charset="-122"/>
                <a:ea typeface="微软雅黑" panose="020B0503020204020204" pitchFamily="34" charset="-122"/>
              </a:rPr>
              <a:t>74LS08</a:t>
            </a:r>
            <a:r>
              <a:rPr lang="zh-CN" altLang="en-US" sz="1800" noProof="1">
                <a:solidFill>
                  <a:schemeClr val="accent1"/>
                </a:solidFill>
                <a:latin typeface="微软雅黑" panose="020B0503020204020204" pitchFamily="34" charset="-122"/>
                <a:ea typeface="微软雅黑" panose="020B0503020204020204" pitchFamily="34" charset="-122"/>
              </a:rPr>
              <a:t>的部件</a:t>
            </a:r>
            <a:r>
              <a:rPr lang="en-US" altLang="zh-CN" sz="1800" noProof="1" smtClean="0">
                <a:solidFill>
                  <a:schemeClr val="accent1"/>
                </a:solidFill>
                <a:latin typeface="微软雅黑" panose="020B0503020204020204" pitchFamily="34" charset="-122"/>
                <a:ea typeface="微软雅黑" panose="020B0503020204020204" pitchFamily="34" charset="-122"/>
              </a:rPr>
              <a:t>A</a:t>
            </a:r>
          </a:p>
          <a:p>
            <a:pPr algn="ctr" eaLnBrk="1" hangingPunct="1">
              <a:spcBef>
                <a:spcPct val="0"/>
              </a:spcBef>
              <a:buClrTx/>
              <a:buFontTx/>
              <a:buNone/>
            </a:pPr>
            <a:endParaRPr lang="en-US" altLang="zh-CN" sz="1800" noProof="1">
              <a:solidFill>
                <a:schemeClr val="accent1"/>
              </a:solidFill>
              <a:latin typeface="微软雅黑" panose="020B0503020204020204" pitchFamily="34" charset="-122"/>
              <a:ea typeface="微软雅黑" panose="020B0503020204020204" pitchFamily="34" charset="-122"/>
            </a:endParaRPr>
          </a:p>
          <a:p>
            <a:pPr eaLnBrk="1" hangingPunct="1">
              <a:spcBef>
                <a:spcPct val="0"/>
              </a:spcBef>
              <a:buClrTx/>
              <a:buFontTx/>
              <a:buNone/>
            </a:pPr>
            <a:r>
              <a:rPr lang="zh-CN" altLang="en-US" sz="2400" noProof="1">
                <a:solidFill>
                  <a:schemeClr val="accent1"/>
                </a:solidFill>
                <a:latin typeface="微软雅黑" panose="020B0503020204020204" pitchFamily="34" charset="-122"/>
                <a:ea typeface="微软雅黑" panose="020B0503020204020204" pitchFamily="34" charset="-122"/>
              </a:rPr>
              <a:t>如</a:t>
            </a:r>
            <a:r>
              <a:rPr lang="zh-CN" altLang="en-US" sz="2400" noProof="1" smtClean="0">
                <a:solidFill>
                  <a:schemeClr val="accent1"/>
                </a:solidFill>
                <a:latin typeface="微软雅黑" panose="020B0503020204020204" pitchFamily="34" charset="-122"/>
                <a:ea typeface="微软雅黑" panose="020B0503020204020204" pitchFamily="34" charset="-122"/>
              </a:rPr>
              <a:t>图</a:t>
            </a:r>
            <a:r>
              <a:rPr lang="en-US" altLang="zh-CN" sz="2400" noProof="1" smtClean="0">
                <a:solidFill>
                  <a:schemeClr val="accent1"/>
                </a:solidFill>
                <a:latin typeface="微软雅黑" panose="020B0503020204020204" pitchFamily="34" charset="-122"/>
                <a:ea typeface="微软雅黑" panose="020B0503020204020204" pitchFamily="34" charset="-122"/>
              </a:rPr>
              <a:t>2-36</a:t>
            </a:r>
            <a:r>
              <a:rPr lang="zh-CN" altLang="en-US" sz="2400" noProof="1" smtClean="0">
                <a:solidFill>
                  <a:schemeClr val="accent1"/>
                </a:solidFill>
                <a:latin typeface="微软雅黑" panose="020B0503020204020204" pitchFamily="34" charset="-122"/>
                <a:ea typeface="微软雅黑" panose="020B0503020204020204" pitchFamily="34" charset="-122"/>
              </a:rPr>
              <a:t>所</a:t>
            </a:r>
            <a:r>
              <a:rPr lang="zh-CN" altLang="en-US" sz="2400" noProof="1">
                <a:solidFill>
                  <a:schemeClr val="accent1"/>
                </a:solidFill>
                <a:latin typeface="微软雅黑" panose="020B0503020204020204" pitchFamily="34" charset="-122"/>
                <a:ea typeface="微软雅黑" panose="020B0503020204020204" pitchFamily="34" charset="-122"/>
              </a:rPr>
              <a:t>示，图中引脚方向可由在放置引脚时按</a:t>
            </a:r>
            <a:r>
              <a:rPr lang="en-US" altLang="zh-CN" sz="2400" noProof="1">
                <a:solidFill>
                  <a:schemeClr val="accent1"/>
                </a:solidFill>
                <a:latin typeface="微软雅黑" panose="020B0503020204020204" pitchFamily="34" charset="-122"/>
                <a:ea typeface="微软雅黑" panose="020B0503020204020204" pitchFamily="34" charset="-122"/>
              </a:rPr>
              <a:t>Space</a:t>
            </a:r>
            <a:r>
              <a:rPr lang="zh-CN" altLang="en-US" sz="2400" noProof="1">
                <a:solidFill>
                  <a:schemeClr val="accent1"/>
                </a:solidFill>
                <a:latin typeface="微软雅黑" panose="020B0503020204020204" pitchFamily="34" charset="-122"/>
                <a:ea typeface="微软雅黑" panose="020B0503020204020204" pitchFamily="34" charset="-122"/>
              </a:rPr>
              <a:t>以</a:t>
            </a:r>
            <a:r>
              <a:rPr lang="zh-CN" altLang="zh-CN" sz="2400" noProof="1">
                <a:solidFill>
                  <a:schemeClr val="accent1"/>
                </a:solidFill>
                <a:latin typeface="微软雅黑" panose="020B0503020204020204" pitchFamily="34" charset="-122"/>
                <a:ea typeface="微软雅黑" panose="020B0503020204020204" pitchFamily="34" charset="-122"/>
              </a:rPr>
              <a:t>90</a:t>
            </a:r>
            <a:r>
              <a:rPr lang="zh-CN" altLang="zh-CN" sz="2400" baseline="30000" noProof="1">
                <a:solidFill>
                  <a:schemeClr val="accent1"/>
                </a:solidFill>
                <a:latin typeface="微软雅黑" panose="020B0503020204020204" pitchFamily="34" charset="-122"/>
                <a:ea typeface="微软雅黑" panose="020B0503020204020204" pitchFamily="34" charset="-122"/>
              </a:rPr>
              <a:t>0</a:t>
            </a:r>
            <a:r>
              <a:rPr lang="zh-CN" altLang="en-US" sz="2400" noProof="1">
                <a:solidFill>
                  <a:schemeClr val="accent1"/>
                </a:solidFill>
                <a:latin typeface="微软雅黑" panose="020B0503020204020204" pitchFamily="34" charset="-122"/>
                <a:ea typeface="微软雅黑" panose="020B0503020204020204" pitchFamily="34" charset="-122"/>
              </a:rPr>
              <a:t>间隔逐级增加来旋转引脚时决定</a:t>
            </a:r>
            <a:r>
              <a:rPr lang="zh-CN" altLang="en-US" sz="2400" b="1" noProof="1" smtClean="0">
                <a:solidFill>
                  <a:schemeClr val="accent1"/>
                </a:solidFill>
                <a:latin typeface="微软雅黑" panose="020B0503020204020204" pitchFamily="34" charset="-122"/>
                <a:ea typeface="微软雅黑" panose="020B0503020204020204" pitchFamily="34" charset="-122"/>
              </a:rPr>
              <a:t>。</a:t>
            </a:r>
            <a:endParaRPr lang="en-US" altLang="zh-CN" sz="1800" dirty="0">
              <a:solidFill>
                <a:schemeClr val="accent1"/>
              </a:solidFill>
              <a:latin typeface="微软雅黑" panose="020B0503020204020204" pitchFamily="34" charset="-122"/>
              <a:ea typeface="微软雅黑" panose="020B0503020204020204" pitchFamily="34" charset="-122"/>
            </a:endParaRPr>
          </a:p>
        </p:txBody>
      </p:sp>
      <p:pic>
        <p:nvPicPr>
          <p:cNvPr id="6" name="图片 5"/>
          <p:cNvPicPr/>
          <p:nvPr/>
        </p:nvPicPr>
        <p:blipFill>
          <a:blip r:embed="rId2"/>
          <a:stretch>
            <a:fillRect/>
          </a:stretch>
        </p:blipFill>
        <p:spPr>
          <a:xfrm>
            <a:off x="4254191" y="2523262"/>
            <a:ext cx="3977997" cy="1986652"/>
          </a:xfrm>
          <a:prstGeom prst="rect">
            <a:avLst/>
          </a:prstGeom>
        </p:spPr>
      </p:pic>
    </p:spTree>
    <p:extLst>
      <p:ext uri="{BB962C8B-B14F-4D97-AF65-F5344CB8AC3E}">
        <p14:creationId xmlns:p14="http://schemas.microsoft.com/office/powerpoint/2010/main" val="108474323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Rot="1" noChangeArrowheads="1"/>
          </p:cNvSpPr>
          <p:nvPr>
            <p:ph type="body" idx="4294967295"/>
          </p:nvPr>
        </p:nvSpPr>
        <p:spPr>
          <a:xfrm>
            <a:off x="1490551" y="458899"/>
            <a:ext cx="9865096" cy="4123023"/>
          </a:xfrm>
          <a:prstGeom prst="rect">
            <a:avLst/>
          </a:prstGeom>
        </p:spPr>
        <p:txBody>
          <a:bodyPr/>
          <a:lstStyle/>
          <a:p>
            <a:pPr marL="0" indent="0">
              <a:buNone/>
            </a:pPr>
            <a:r>
              <a:rPr lang="zh-CN" altLang="en-US" sz="2400" b="1" noProof="1">
                <a:solidFill>
                  <a:schemeClr val="accent1"/>
                </a:solidFill>
                <a:latin typeface="微软雅黑" panose="020B0503020204020204" pitchFamily="34" charset="-122"/>
                <a:ea typeface="微软雅黑" panose="020B0503020204020204" pitchFamily="34" charset="-122"/>
              </a:rPr>
              <a:t>（</a:t>
            </a:r>
            <a:r>
              <a:rPr lang="en-US" altLang="zh-CN" sz="2400" b="1" noProof="1">
                <a:solidFill>
                  <a:schemeClr val="accent1"/>
                </a:solidFill>
                <a:latin typeface="微软雅黑" panose="020B0503020204020204" pitchFamily="34" charset="-122"/>
                <a:ea typeface="微软雅黑" panose="020B0503020204020204" pitchFamily="34" charset="-122"/>
              </a:rPr>
              <a:t>4</a:t>
            </a:r>
            <a:r>
              <a:rPr lang="zh-CN" altLang="en-US" sz="2400" b="1" noProof="1">
                <a:solidFill>
                  <a:schemeClr val="accent1"/>
                </a:solidFill>
                <a:latin typeface="微软雅黑" panose="020B0503020204020204" pitchFamily="34" charset="-122"/>
                <a:ea typeface="微软雅黑" panose="020B0503020204020204" pitchFamily="34" charset="-122"/>
              </a:rPr>
              <a:t>）接下来的任务是建立元件其余部件</a:t>
            </a:r>
            <a:r>
              <a:rPr lang="zh-CN" altLang="en-US" sz="2400" noProof="1">
                <a:solidFill>
                  <a:schemeClr val="accent1"/>
                </a:solidFill>
                <a:latin typeface="微软雅黑" panose="020B0503020204020204" pitchFamily="34" charset="-122"/>
                <a:ea typeface="微软雅黑" panose="020B0503020204020204" pitchFamily="34" charset="-122"/>
              </a:rPr>
              <a:t>，步骤如下：</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①执行“</a:t>
            </a:r>
            <a:r>
              <a:rPr lang="en-US" altLang="zh-CN" sz="2400" noProof="1">
                <a:solidFill>
                  <a:schemeClr val="accent1"/>
                </a:solidFill>
                <a:latin typeface="微软雅黑" panose="020B0503020204020204" pitchFamily="34" charset="-122"/>
                <a:ea typeface="微软雅黑" panose="020B0503020204020204" pitchFamily="34" charset="-122"/>
              </a:rPr>
              <a:t>Edit” → “Select” → “All”</a:t>
            </a:r>
            <a:r>
              <a:rPr lang="zh-CN" altLang="en-US" sz="2400" noProof="1">
                <a:solidFill>
                  <a:schemeClr val="accent1"/>
                </a:solidFill>
                <a:latin typeface="微软雅黑" panose="020B0503020204020204" pitchFamily="34" charset="-122"/>
                <a:ea typeface="微软雅黑" panose="020B0503020204020204" pitchFamily="34" charset="-122"/>
              </a:rPr>
              <a:t>命令（快捷键为</a:t>
            </a:r>
            <a:r>
              <a:rPr lang="en-US" altLang="zh-CN" sz="2400" noProof="1">
                <a:solidFill>
                  <a:schemeClr val="accent1"/>
                </a:solidFill>
                <a:latin typeface="微软雅黑" panose="020B0503020204020204" pitchFamily="34" charset="-122"/>
                <a:ea typeface="微软雅黑" panose="020B0503020204020204" pitchFamily="34" charset="-122"/>
              </a:rPr>
              <a:t>Ctrl</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A</a:t>
            </a:r>
            <a:r>
              <a:rPr lang="zh-CN" altLang="en-US" sz="2400" noProof="1">
                <a:solidFill>
                  <a:schemeClr val="accent1"/>
                </a:solidFill>
                <a:latin typeface="微软雅黑" panose="020B0503020204020204" pitchFamily="34" charset="-122"/>
                <a:ea typeface="微软雅黑" panose="020B0503020204020204" pitchFamily="34" charset="-122"/>
              </a:rPr>
              <a:t>）选择目标元件；</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②执行“</a:t>
            </a:r>
            <a:r>
              <a:rPr lang="en-US" altLang="zh-CN" sz="2400" noProof="1">
                <a:solidFill>
                  <a:schemeClr val="accent1"/>
                </a:solidFill>
                <a:latin typeface="微软雅黑" panose="020B0503020204020204" pitchFamily="34" charset="-122"/>
                <a:ea typeface="微软雅黑" panose="020B0503020204020204" pitchFamily="34" charset="-122"/>
              </a:rPr>
              <a:t>Edit”→“Copy”</a:t>
            </a:r>
            <a:r>
              <a:rPr lang="zh-CN" altLang="en-US" sz="2400" noProof="1">
                <a:solidFill>
                  <a:schemeClr val="accent1"/>
                </a:solidFill>
                <a:latin typeface="微软雅黑" panose="020B0503020204020204" pitchFamily="34" charset="-122"/>
                <a:ea typeface="微软雅黑" panose="020B0503020204020204" pitchFamily="34" charset="-122"/>
              </a:rPr>
              <a:t>命令（快捷键为</a:t>
            </a:r>
            <a:r>
              <a:rPr lang="en-US" altLang="zh-CN" sz="2400" noProof="1">
                <a:solidFill>
                  <a:schemeClr val="accent1"/>
                </a:solidFill>
                <a:latin typeface="微软雅黑" panose="020B0503020204020204" pitchFamily="34" charset="-122"/>
                <a:ea typeface="微软雅黑" panose="020B0503020204020204" pitchFamily="34" charset="-122"/>
              </a:rPr>
              <a:t>Ctrl</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C</a:t>
            </a:r>
            <a:r>
              <a:rPr lang="zh-CN" altLang="en-US" sz="2400" noProof="1">
                <a:solidFill>
                  <a:schemeClr val="accent1"/>
                </a:solidFill>
                <a:latin typeface="微软雅黑" panose="020B0503020204020204" pitchFamily="34" charset="-122"/>
                <a:ea typeface="微软雅黑" panose="020B0503020204020204" pitchFamily="34" charset="-122"/>
              </a:rPr>
              <a:t>）将前面所建立的第一部件复制到剪贴板；</a:t>
            </a:r>
          </a:p>
          <a:p>
            <a:pPr marL="0" indent="0">
              <a:buNone/>
            </a:pPr>
            <a:r>
              <a:rPr lang="zh-CN" altLang="en-US" sz="2400" noProof="1" smtClean="0">
                <a:solidFill>
                  <a:schemeClr val="accent1"/>
                </a:solidFill>
                <a:latin typeface="微软雅黑" panose="020B0503020204020204" pitchFamily="34" charset="-122"/>
                <a:ea typeface="微软雅黑" panose="020B0503020204020204" pitchFamily="34" charset="-122"/>
              </a:rPr>
              <a:t>③执行”</a:t>
            </a:r>
            <a:r>
              <a:rPr lang="en-US" altLang="zh-CN" sz="2400" noProof="1" smtClean="0">
                <a:solidFill>
                  <a:schemeClr val="accent1"/>
                </a:solidFill>
                <a:latin typeface="微软雅黑" panose="020B0503020204020204" pitchFamily="34" charset="-122"/>
                <a:ea typeface="微软雅黑" panose="020B0503020204020204" pitchFamily="34" charset="-122"/>
              </a:rPr>
              <a:t>Tools”→“New Part”</a:t>
            </a:r>
            <a:r>
              <a:rPr lang="zh-CN" altLang="en-US" sz="2400" noProof="1" smtClean="0">
                <a:solidFill>
                  <a:schemeClr val="accent1"/>
                </a:solidFill>
                <a:latin typeface="微软雅黑" panose="020B0503020204020204" pitchFamily="34" charset="-122"/>
                <a:ea typeface="微软雅黑" panose="020B0503020204020204" pitchFamily="34" charset="-122"/>
              </a:rPr>
              <a:t>命令显示空白元件页面，此时若在“</a:t>
            </a:r>
            <a:r>
              <a:rPr lang="en-US" altLang="zh-CN" sz="2400" noProof="1" smtClean="0">
                <a:solidFill>
                  <a:schemeClr val="accent1"/>
                </a:solidFill>
                <a:latin typeface="微软雅黑" panose="020B0503020204020204" pitchFamily="34" charset="-122"/>
                <a:ea typeface="微软雅黑" panose="020B0503020204020204" pitchFamily="34" charset="-122"/>
              </a:rPr>
              <a:t>SCH Library”</a:t>
            </a:r>
            <a:r>
              <a:rPr lang="zh-CN" altLang="en-US" sz="2400" noProof="1" smtClean="0">
                <a:solidFill>
                  <a:schemeClr val="accent1"/>
                </a:solidFill>
                <a:latin typeface="微软雅黑" panose="020B0503020204020204" pitchFamily="34" charset="-122"/>
                <a:ea typeface="微软雅黑" panose="020B0503020204020204" pitchFamily="34" charset="-122"/>
              </a:rPr>
              <a:t>面板“</a:t>
            </a:r>
            <a:r>
              <a:rPr lang="en-US" altLang="zh-CN" sz="2400" noProof="1" smtClean="0">
                <a:solidFill>
                  <a:schemeClr val="accent1"/>
                </a:solidFill>
                <a:latin typeface="微软雅黑" panose="020B0503020204020204" pitchFamily="34" charset="-122"/>
                <a:ea typeface="微软雅黑" panose="020B0503020204020204" pitchFamily="34" charset="-122"/>
              </a:rPr>
              <a:t>Components”</a:t>
            </a:r>
            <a:r>
              <a:rPr lang="zh-CN" altLang="en-US" sz="2400" noProof="1">
                <a:solidFill>
                  <a:schemeClr val="accent1"/>
                </a:solidFill>
                <a:latin typeface="微软雅黑" panose="020B0503020204020204" pitchFamily="34" charset="-122"/>
                <a:ea typeface="微软雅黑" panose="020B0503020204020204" pitchFamily="34" charset="-122"/>
              </a:rPr>
              <a:t>列表中单击元件名</a:t>
            </a:r>
            <a:r>
              <a:rPr lang="zh-CN" altLang="en-US" sz="2400" noProof="1" smtClean="0">
                <a:solidFill>
                  <a:schemeClr val="accent1"/>
                </a:solidFill>
                <a:latin typeface="微软雅黑" panose="020B0503020204020204" pitchFamily="34" charset="-122"/>
                <a:ea typeface="微软雅黑" panose="020B0503020204020204" pitchFamily="34" charset="-122"/>
              </a:rPr>
              <a:t>左侧     标识</a:t>
            </a:r>
            <a:r>
              <a:rPr lang="zh-CN" altLang="en-US" sz="2400" noProof="1">
                <a:solidFill>
                  <a:schemeClr val="accent1"/>
                </a:solidFill>
                <a:latin typeface="微软雅黑" panose="020B0503020204020204" pitchFamily="34" charset="-122"/>
                <a:ea typeface="微软雅黑" panose="020B0503020204020204" pitchFamily="34" charset="-122"/>
              </a:rPr>
              <a:t>，将看到“</a:t>
            </a:r>
            <a:r>
              <a:rPr lang="en-US" altLang="zh-CN" sz="2400" noProof="1">
                <a:solidFill>
                  <a:schemeClr val="accent1"/>
                </a:solidFill>
                <a:latin typeface="微软雅黑" panose="020B0503020204020204" pitchFamily="34" charset="-122"/>
                <a:ea typeface="微软雅黑" panose="020B0503020204020204" pitchFamily="34" charset="-122"/>
              </a:rPr>
              <a:t>SCH Library”</a:t>
            </a:r>
            <a:r>
              <a:rPr lang="zh-CN" altLang="en-US" sz="2400" noProof="1">
                <a:solidFill>
                  <a:schemeClr val="accent1"/>
                </a:solidFill>
                <a:latin typeface="微软雅黑" panose="020B0503020204020204" pitchFamily="34" charset="-122"/>
                <a:ea typeface="微软雅黑" panose="020B0503020204020204" pitchFamily="34" charset="-122"/>
              </a:rPr>
              <a:t>面板元件部件被更新，包括</a:t>
            </a:r>
            <a:r>
              <a:rPr lang="en-US" altLang="zh-CN" sz="2400" noProof="1">
                <a:solidFill>
                  <a:schemeClr val="accent1"/>
                </a:solidFill>
                <a:latin typeface="微软雅黑" panose="020B0503020204020204" pitchFamily="34" charset="-122"/>
                <a:ea typeface="微软雅黑" panose="020B0503020204020204" pitchFamily="34" charset="-122"/>
              </a:rPr>
              <a:t>Part A</a:t>
            </a:r>
            <a:r>
              <a:rPr lang="zh-CN" altLang="en-US" sz="2400" noProof="1">
                <a:solidFill>
                  <a:schemeClr val="accent1"/>
                </a:solidFill>
                <a:latin typeface="微软雅黑" panose="020B0503020204020204" pitchFamily="34" charset="-122"/>
                <a:ea typeface="微软雅黑" panose="020B0503020204020204" pitchFamily="34" charset="-122"/>
              </a:rPr>
              <a:t>和 </a:t>
            </a:r>
            <a:r>
              <a:rPr lang="en-US" altLang="zh-CN" sz="2400" noProof="1">
                <a:solidFill>
                  <a:schemeClr val="accent1"/>
                </a:solidFill>
                <a:latin typeface="微软雅黑" panose="020B0503020204020204" pitchFamily="34" charset="-122"/>
                <a:ea typeface="微软雅黑" panose="020B0503020204020204" pitchFamily="34" charset="-122"/>
              </a:rPr>
              <a:t>Part B</a:t>
            </a:r>
            <a:r>
              <a:rPr lang="zh-CN" altLang="en-US" sz="2400" noProof="1">
                <a:solidFill>
                  <a:schemeClr val="accent1"/>
                </a:solidFill>
                <a:latin typeface="微软雅黑" panose="020B0503020204020204" pitchFamily="34" charset="-122"/>
                <a:ea typeface="微软雅黑" panose="020B0503020204020204" pitchFamily="34" charset="-122"/>
              </a:rPr>
              <a:t>两个部件，如图</a:t>
            </a:r>
            <a:r>
              <a:rPr lang="en-US" altLang="zh-CN" sz="2400" noProof="1">
                <a:solidFill>
                  <a:schemeClr val="accent1"/>
                </a:solidFill>
                <a:latin typeface="微软雅黑" panose="020B0503020204020204" pitchFamily="34" charset="-122"/>
                <a:ea typeface="微软雅黑" panose="020B0503020204020204" pitchFamily="34" charset="-122"/>
              </a:rPr>
              <a:t>2-37</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sp>
        <p:nvSpPr>
          <p:cNvPr id="14344" name="Text Box 8"/>
          <p:cNvSpPr txBox="1">
            <a:spLocks noChangeArrowheads="1"/>
          </p:cNvSpPr>
          <p:nvPr/>
        </p:nvSpPr>
        <p:spPr bwMode="auto">
          <a:xfrm>
            <a:off x="4731023" y="6022082"/>
            <a:ext cx="3254417" cy="369332"/>
          </a:xfrm>
          <a:prstGeom prst="rect">
            <a:avLst/>
          </a:prstGeom>
          <a:extLst/>
        </p:spPr>
        <p:txBody>
          <a:bodyPr wrap="none">
            <a:spAutoFit/>
          </a:bodyPr>
          <a:lstStyle>
            <a:defPPr>
              <a:defRPr lang="zh-CN"/>
            </a:defPPr>
            <a:lvl1pPr>
              <a:defRPr sz="1800">
                <a:solidFill>
                  <a:schemeClr val="accent1"/>
                </a:solidFill>
                <a:latin typeface="微软雅黑" panose="020B0503020204020204" pitchFamily="34" charset="-122"/>
                <a:ea typeface="微软雅黑" panose="020B0503020204020204" pitchFamily="34" charset="-122"/>
              </a:defRPr>
            </a:lvl1pPr>
          </a:lstStyle>
          <a:p>
            <a:r>
              <a:rPr lang="zh-CN" altLang="en-US" noProof="1"/>
              <a:t>图</a:t>
            </a:r>
            <a:r>
              <a:rPr lang="en-US" altLang="zh-CN" noProof="1"/>
              <a:t>2-37 </a:t>
            </a:r>
            <a:r>
              <a:rPr lang="zh-CN" altLang="en-US" noProof="1"/>
              <a:t>部件</a:t>
            </a:r>
            <a:r>
              <a:rPr lang="en-US" altLang="zh-CN" noProof="1"/>
              <a:t>B</a:t>
            </a:r>
            <a:r>
              <a:rPr lang="zh-CN" altLang="en-US" noProof="1"/>
              <a:t>被添加到元件    </a:t>
            </a:r>
            <a:endParaRPr lang="en-US" altLang="zh-CN" dirty="0"/>
          </a:p>
        </p:txBody>
      </p:sp>
      <p:pic>
        <p:nvPicPr>
          <p:cNvPr id="13" name="图片 12"/>
          <p:cNvPicPr/>
          <p:nvPr/>
        </p:nvPicPr>
        <p:blipFill>
          <a:blip r:embed="rId2"/>
          <a:stretch>
            <a:fillRect/>
          </a:stretch>
        </p:blipFill>
        <p:spPr>
          <a:xfrm>
            <a:off x="10131623" y="2965479"/>
            <a:ext cx="268338" cy="229741"/>
          </a:xfrm>
          <a:prstGeom prst="rect">
            <a:avLst/>
          </a:prstGeom>
        </p:spPr>
      </p:pic>
      <p:pic>
        <p:nvPicPr>
          <p:cNvPr id="14" name="图片 13"/>
          <p:cNvPicPr/>
          <p:nvPr/>
        </p:nvPicPr>
        <p:blipFill>
          <a:blip r:embed="rId3"/>
          <a:stretch>
            <a:fillRect/>
          </a:stretch>
        </p:blipFill>
        <p:spPr>
          <a:xfrm>
            <a:off x="4298975" y="4053284"/>
            <a:ext cx="3528392" cy="1752774"/>
          </a:xfrm>
          <a:prstGeom prst="rect">
            <a:avLst/>
          </a:prstGeom>
        </p:spPr>
      </p:pic>
    </p:spTree>
    <p:extLst>
      <p:ext uri="{BB962C8B-B14F-4D97-AF65-F5344CB8AC3E}">
        <p14:creationId xmlns:p14="http://schemas.microsoft.com/office/powerpoint/2010/main" val="327880587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4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4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3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Rot="1" noChangeArrowheads="1"/>
          </p:cNvSpPr>
          <p:nvPr>
            <p:ph type="body" idx="4294967295"/>
          </p:nvPr>
        </p:nvSpPr>
        <p:spPr>
          <a:xfrm>
            <a:off x="1490663" y="1125538"/>
            <a:ext cx="9771583" cy="5192713"/>
          </a:xfrm>
          <a:prstGeom prst="rect">
            <a:avLst/>
          </a:prstGeom>
        </p:spPr>
        <p:txBody>
          <a:bodyPr/>
          <a:lstStyle/>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④选择部件“</a:t>
            </a:r>
            <a:r>
              <a:rPr lang="en-US" altLang="zh-CN" sz="2400" noProof="1">
                <a:solidFill>
                  <a:schemeClr val="accent1"/>
                </a:solidFill>
                <a:latin typeface="微软雅黑" panose="020B0503020204020204" pitchFamily="34" charset="-122"/>
                <a:ea typeface="微软雅黑" panose="020B0503020204020204" pitchFamily="34" charset="-122"/>
              </a:rPr>
              <a:t>Part B”,</a:t>
            </a:r>
            <a:r>
              <a:rPr lang="zh-CN" altLang="en-US" sz="2400" noProof="1">
                <a:solidFill>
                  <a:schemeClr val="accent1"/>
                </a:solidFill>
                <a:latin typeface="微软雅黑" panose="020B0503020204020204" pitchFamily="34" charset="-122"/>
                <a:ea typeface="微软雅黑" panose="020B0503020204020204" pitchFamily="34" charset="-122"/>
              </a:rPr>
              <a:t>执行“</a:t>
            </a:r>
            <a:r>
              <a:rPr lang="en-US" altLang="zh-CN" sz="2400" noProof="1">
                <a:solidFill>
                  <a:schemeClr val="accent1"/>
                </a:solidFill>
                <a:latin typeface="微软雅黑" panose="020B0503020204020204" pitchFamily="34" charset="-122"/>
                <a:ea typeface="微软雅黑" panose="020B0503020204020204" pitchFamily="34" charset="-122"/>
              </a:rPr>
              <a:t>Edit”→“ Paste”</a:t>
            </a:r>
            <a:r>
              <a:rPr lang="zh-CN" altLang="en-US" sz="2400" noProof="1">
                <a:solidFill>
                  <a:schemeClr val="accent1"/>
                </a:solidFill>
                <a:latin typeface="微软雅黑" panose="020B0503020204020204" pitchFamily="34" charset="-122"/>
                <a:ea typeface="微软雅黑" panose="020B0503020204020204" pitchFamily="34" charset="-122"/>
              </a:rPr>
              <a:t>命令（快捷键为</a:t>
            </a:r>
            <a:r>
              <a:rPr lang="en-US" altLang="zh-CN" sz="2400" noProof="1">
                <a:solidFill>
                  <a:schemeClr val="accent1"/>
                </a:solidFill>
                <a:latin typeface="微软雅黑" panose="020B0503020204020204" pitchFamily="34" charset="-122"/>
                <a:ea typeface="微软雅黑" panose="020B0503020204020204" pitchFamily="34" charset="-122"/>
              </a:rPr>
              <a:t>Ctrl</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V</a:t>
            </a:r>
            <a:r>
              <a:rPr lang="zh-CN" altLang="en-US" sz="2400" noProof="1">
                <a:solidFill>
                  <a:schemeClr val="accent1"/>
                </a:solidFill>
                <a:latin typeface="微软雅黑" panose="020B0503020204020204" pitchFamily="34" charset="-122"/>
                <a:ea typeface="微软雅黑" panose="020B0503020204020204" pitchFamily="34" charset="-122"/>
              </a:rPr>
              <a:t>），光标处将显示元件部件轮廓，以原点（黑色十字准线为原点）为参考点，将其作为部件</a:t>
            </a:r>
            <a:r>
              <a:rPr lang="en-US" altLang="zh-CN" sz="2400" noProof="1">
                <a:solidFill>
                  <a:schemeClr val="accent1"/>
                </a:solidFill>
                <a:latin typeface="微软雅黑" panose="020B0503020204020204" pitchFamily="34" charset="-122"/>
                <a:ea typeface="微软雅黑" panose="020B0503020204020204" pitchFamily="34" charset="-122"/>
              </a:rPr>
              <a:t>B</a:t>
            </a:r>
            <a:r>
              <a:rPr lang="zh-CN" altLang="en-US" sz="2400" noProof="1">
                <a:solidFill>
                  <a:schemeClr val="accent1"/>
                </a:solidFill>
                <a:latin typeface="微软雅黑" panose="020B0503020204020204" pitchFamily="34" charset="-122"/>
                <a:ea typeface="微软雅黑" panose="020B0503020204020204" pitchFamily="34" charset="-122"/>
              </a:rPr>
              <a:t>放置在页面的对应位置，如果位置没对应好可以移动部件调整位置。</a:t>
            </a:r>
          </a:p>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⑤对部件</a:t>
            </a:r>
            <a:r>
              <a:rPr lang="en-US" altLang="zh-CN" sz="2400" noProof="1">
                <a:solidFill>
                  <a:schemeClr val="accent1"/>
                </a:solidFill>
                <a:latin typeface="微软雅黑" panose="020B0503020204020204" pitchFamily="34" charset="-122"/>
                <a:ea typeface="微软雅黑" panose="020B0503020204020204" pitchFamily="34" charset="-122"/>
              </a:rPr>
              <a:t>B</a:t>
            </a:r>
            <a:r>
              <a:rPr lang="zh-CN" altLang="en-US" sz="2400" noProof="1">
                <a:solidFill>
                  <a:schemeClr val="accent1"/>
                </a:solidFill>
                <a:latin typeface="微软雅黑" panose="020B0503020204020204" pitchFamily="34" charset="-122"/>
                <a:ea typeface="微软雅黑" panose="020B0503020204020204" pitchFamily="34" charset="-122"/>
              </a:rPr>
              <a:t>的引脚编号逐个进行修改，双击引脚在弹出的 “</a:t>
            </a:r>
            <a:r>
              <a:rPr lang="en-US" altLang="zh-CN" sz="2400" noProof="1">
                <a:solidFill>
                  <a:schemeClr val="accent1"/>
                </a:solidFill>
                <a:latin typeface="微软雅黑" panose="020B0503020204020204" pitchFamily="34" charset="-122"/>
                <a:ea typeface="微软雅黑" panose="020B0503020204020204" pitchFamily="34" charset="-122"/>
              </a:rPr>
              <a:t>Properties”</a:t>
            </a:r>
            <a:r>
              <a:rPr lang="zh-CN" altLang="en-US" sz="2400" noProof="1">
                <a:solidFill>
                  <a:schemeClr val="accent1"/>
                </a:solidFill>
                <a:latin typeface="微软雅黑" panose="020B0503020204020204" pitchFamily="34" charset="-122"/>
                <a:ea typeface="微软雅黑" panose="020B0503020204020204" pitchFamily="34" charset="-122"/>
              </a:rPr>
              <a:t>对话框中修改引脚编号和名称，修改后的部件</a:t>
            </a:r>
            <a:r>
              <a:rPr lang="en-US" altLang="zh-CN" sz="2400" noProof="1">
                <a:solidFill>
                  <a:schemeClr val="accent1"/>
                </a:solidFill>
                <a:latin typeface="微软雅黑" panose="020B0503020204020204" pitchFamily="34" charset="-122"/>
                <a:ea typeface="微软雅黑" panose="020B0503020204020204" pitchFamily="34" charset="-122"/>
              </a:rPr>
              <a:t>B</a:t>
            </a:r>
            <a:r>
              <a:rPr lang="zh-CN" altLang="en-US" sz="2400" noProof="1">
                <a:solidFill>
                  <a:schemeClr val="accent1"/>
                </a:solidFill>
                <a:latin typeface="微软雅黑" panose="020B0503020204020204" pitchFamily="34" charset="-122"/>
                <a:ea typeface="微软雅黑" panose="020B0503020204020204" pitchFamily="34" charset="-122"/>
              </a:rPr>
              <a:t>如图</a:t>
            </a:r>
            <a:r>
              <a:rPr lang="en-US" altLang="zh-CN" sz="2400" noProof="1">
                <a:solidFill>
                  <a:schemeClr val="accent1"/>
                </a:solidFill>
                <a:latin typeface="微软雅黑" panose="020B0503020204020204" pitchFamily="34" charset="-122"/>
                <a:ea typeface="微软雅黑" panose="020B0503020204020204" pitchFamily="34" charset="-122"/>
              </a:rPr>
              <a:t>2-38</a:t>
            </a:r>
            <a:r>
              <a:rPr lang="zh-CN" altLang="en-US" sz="2400" noProof="1">
                <a:solidFill>
                  <a:schemeClr val="accent1"/>
                </a:solidFill>
                <a:latin typeface="微软雅黑" panose="020B0503020204020204" pitchFamily="34" charset="-122"/>
                <a:ea typeface="微软雅黑" panose="020B0503020204020204" pitchFamily="34" charset="-122"/>
              </a:rPr>
              <a:t>所示。</a:t>
            </a:r>
          </a:p>
        </p:txBody>
      </p:sp>
      <p:pic>
        <p:nvPicPr>
          <p:cNvPr id="3" name="图片 2"/>
          <p:cNvPicPr/>
          <p:nvPr/>
        </p:nvPicPr>
        <p:blipFill>
          <a:blip r:embed="rId2"/>
          <a:stretch>
            <a:fillRect/>
          </a:stretch>
        </p:blipFill>
        <p:spPr>
          <a:xfrm>
            <a:off x="4010943" y="3469020"/>
            <a:ext cx="4499610" cy="2954020"/>
          </a:xfrm>
          <a:prstGeom prst="rect">
            <a:avLst/>
          </a:prstGeom>
        </p:spPr>
      </p:pic>
      <p:sp>
        <p:nvSpPr>
          <p:cNvPr id="2" name="矩形 1"/>
          <p:cNvSpPr/>
          <p:nvPr/>
        </p:nvSpPr>
        <p:spPr>
          <a:xfrm>
            <a:off x="4659015" y="6318251"/>
            <a:ext cx="2452916" cy="369332"/>
          </a:xfrm>
          <a:prstGeom prst="rect">
            <a:avLst/>
          </a:prstGeom>
        </p:spPr>
        <p:txBody>
          <a:bodyPr wrap="none">
            <a:spAutoFit/>
          </a:bodyPr>
          <a:lstStyle/>
          <a:p>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2-38  74LS08</a:t>
            </a:r>
            <a:r>
              <a:rPr lang="zh-CN" altLang="en-US" sz="1800" noProof="1">
                <a:solidFill>
                  <a:schemeClr val="accent1"/>
                </a:solidFill>
                <a:latin typeface="微软雅黑" panose="020B0503020204020204" pitchFamily="34" charset="-122"/>
                <a:ea typeface="微软雅黑" panose="020B0503020204020204" pitchFamily="34" charset="-122"/>
              </a:rPr>
              <a:t>部件</a:t>
            </a:r>
            <a:r>
              <a:rPr lang="en-US" altLang="zh-CN" sz="1800" noProof="1">
                <a:solidFill>
                  <a:schemeClr val="accent1"/>
                </a:solidFill>
                <a:latin typeface="微软雅黑" panose="020B0503020204020204" pitchFamily="34" charset="-122"/>
                <a:ea typeface="微软雅黑" panose="020B0503020204020204" pitchFamily="34" charset="-122"/>
              </a:rPr>
              <a:t>B</a:t>
            </a:r>
            <a:endParaRPr lang="en-US" altLang="zh-CN" sz="1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258958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Rot="1" noChangeArrowheads="1"/>
          </p:cNvSpPr>
          <p:nvPr>
            <p:ph type="body" idx="4294967295"/>
          </p:nvPr>
        </p:nvSpPr>
        <p:spPr>
          <a:xfrm>
            <a:off x="1634679" y="1125538"/>
            <a:ext cx="9844942" cy="461665"/>
          </a:xfrm>
          <a:prstGeom prst="rect">
            <a:avLst/>
          </a:prstGeom>
        </p:spPr>
        <p:txBody>
          <a:bodyPr/>
          <a:lstStyle/>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⑥重复步骤③</a:t>
            </a:r>
            <a:r>
              <a:rPr lang="en-US" altLang="zh-CN" sz="2400" noProof="1">
                <a:solidFill>
                  <a:schemeClr val="accent1"/>
                </a:solidFill>
                <a:latin typeface="微软雅黑" panose="020B0503020204020204" pitchFamily="34" charset="-122"/>
                <a:ea typeface="微软雅黑" panose="020B0503020204020204" pitchFamily="34" charset="-122"/>
              </a:rPr>
              <a:t>-⑤</a:t>
            </a:r>
            <a:r>
              <a:rPr lang="zh-CN" altLang="en-US" sz="2400" noProof="1">
                <a:solidFill>
                  <a:schemeClr val="accent1"/>
                </a:solidFill>
                <a:latin typeface="微软雅黑" panose="020B0503020204020204" pitchFamily="34" charset="-122"/>
                <a:ea typeface="微软雅黑" panose="020B0503020204020204" pitchFamily="34" charset="-122"/>
              </a:rPr>
              <a:t>生成余下的两个部件：部件</a:t>
            </a:r>
            <a:r>
              <a:rPr lang="en-US" altLang="zh-CN" sz="2400" noProof="1">
                <a:solidFill>
                  <a:schemeClr val="accent1"/>
                </a:solidFill>
                <a:latin typeface="微软雅黑" panose="020B0503020204020204" pitchFamily="34" charset="-122"/>
                <a:ea typeface="微软雅黑" panose="020B0503020204020204" pitchFamily="34" charset="-122"/>
              </a:rPr>
              <a:t>C</a:t>
            </a:r>
            <a:r>
              <a:rPr lang="zh-CN" altLang="en-US" sz="2400" noProof="1">
                <a:solidFill>
                  <a:schemeClr val="accent1"/>
                </a:solidFill>
                <a:latin typeface="微软雅黑" panose="020B0503020204020204" pitchFamily="34" charset="-122"/>
                <a:ea typeface="微软雅黑" panose="020B0503020204020204" pitchFamily="34" charset="-122"/>
              </a:rPr>
              <a:t>和部件</a:t>
            </a:r>
            <a:r>
              <a:rPr lang="en-US" altLang="zh-CN" sz="2400" noProof="1">
                <a:solidFill>
                  <a:schemeClr val="accent1"/>
                </a:solidFill>
                <a:latin typeface="微软雅黑" panose="020B0503020204020204" pitchFamily="34" charset="-122"/>
                <a:ea typeface="微软雅黑" panose="020B0503020204020204" pitchFamily="34" charset="-122"/>
              </a:rPr>
              <a:t>D</a:t>
            </a:r>
            <a:r>
              <a:rPr lang="zh-CN" altLang="en-US" sz="2400" noProof="1">
                <a:solidFill>
                  <a:schemeClr val="accent1"/>
                </a:solidFill>
                <a:latin typeface="微软雅黑" panose="020B0503020204020204" pitchFamily="34" charset="-122"/>
                <a:ea typeface="微软雅黑" panose="020B0503020204020204" pitchFamily="34" charset="-122"/>
              </a:rPr>
              <a:t>，分别如图</a:t>
            </a:r>
            <a:r>
              <a:rPr lang="en-US" altLang="zh-CN" sz="2400" noProof="1">
                <a:solidFill>
                  <a:schemeClr val="accent1"/>
                </a:solidFill>
                <a:latin typeface="微软雅黑" panose="020B0503020204020204" pitchFamily="34" charset="-122"/>
                <a:ea typeface="微软雅黑" panose="020B0503020204020204" pitchFamily="34" charset="-122"/>
              </a:rPr>
              <a:t>2-39</a:t>
            </a:r>
            <a:r>
              <a:rPr lang="zh-CN" altLang="en-US" sz="2400" noProof="1">
                <a:solidFill>
                  <a:schemeClr val="accent1"/>
                </a:solidFill>
                <a:latin typeface="微软雅黑" panose="020B0503020204020204" pitchFamily="34" charset="-122"/>
                <a:ea typeface="微软雅黑" panose="020B0503020204020204" pitchFamily="34" charset="-122"/>
              </a:rPr>
              <a:t>和</a:t>
            </a:r>
            <a:r>
              <a:rPr lang="en-US" altLang="zh-CN" sz="2400" noProof="1">
                <a:solidFill>
                  <a:schemeClr val="accent1"/>
                </a:solidFill>
                <a:latin typeface="微软雅黑" panose="020B0503020204020204" pitchFamily="34" charset="-122"/>
                <a:ea typeface="微软雅黑" panose="020B0503020204020204" pitchFamily="34" charset="-122"/>
              </a:rPr>
              <a:t>2-40</a:t>
            </a:r>
            <a:r>
              <a:rPr lang="zh-CN" altLang="en-US" sz="2400" noProof="1">
                <a:solidFill>
                  <a:schemeClr val="accent1"/>
                </a:solidFill>
                <a:latin typeface="微软雅黑" panose="020B0503020204020204" pitchFamily="34" charset="-122"/>
                <a:ea typeface="微软雅黑" panose="020B0503020204020204" pitchFamily="34" charset="-122"/>
              </a:rPr>
              <a:t>所示，并保存库文件。</a:t>
            </a:r>
          </a:p>
        </p:txBody>
      </p:sp>
      <p:sp>
        <p:nvSpPr>
          <p:cNvPr id="2" name="矩形 1"/>
          <p:cNvSpPr/>
          <p:nvPr/>
        </p:nvSpPr>
        <p:spPr>
          <a:xfrm>
            <a:off x="2210743" y="5479802"/>
            <a:ext cx="2693366" cy="369332"/>
          </a:xfrm>
          <a:prstGeom prst="rect">
            <a:avLst/>
          </a:prstGeom>
        </p:spPr>
        <p:txBody>
          <a:bodyPr wrap="none">
            <a:spAutoFit/>
          </a:bodyPr>
          <a:lstStyle/>
          <a:p>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2-39  74LS08</a:t>
            </a:r>
            <a:r>
              <a:rPr lang="zh-CN" altLang="en-US" sz="1800" noProof="1">
                <a:solidFill>
                  <a:schemeClr val="accent1"/>
                </a:solidFill>
                <a:latin typeface="微软雅黑" panose="020B0503020204020204" pitchFamily="34" charset="-122"/>
                <a:ea typeface="微软雅黑" panose="020B0503020204020204" pitchFamily="34" charset="-122"/>
              </a:rPr>
              <a:t>的部件</a:t>
            </a:r>
            <a:r>
              <a:rPr lang="en-US" altLang="zh-CN" sz="1800" noProof="1">
                <a:solidFill>
                  <a:schemeClr val="accent1"/>
                </a:solidFill>
                <a:latin typeface="微软雅黑" panose="020B0503020204020204" pitchFamily="34" charset="-122"/>
                <a:ea typeface="微软雅黑" panose="020B0503020204020204" pitchFamily="34" charset="-122"/>
              </a:rPr>
              <a:t>C</a:t>
            </a:r>
            <a:endParaRPr lang="en-US" altLang="zh-CN" sz="1800" dirty="0">
              <a:solidFill>
                <a:schemeClr val="accent1"/>
              </a:solidFill>
              <a:latin typeface="微软雅黑" panose="020B0503020204020204" pitchFamily="34" charset="-122"/>
              <a:ea typeface="微软雅黑" panose="020B0503020204020204" pitchFamily="34" charset="-122"/>
            </a:endParaRPr>
          </a:p>
        </p:txBody>
      </p:sp>
      <p:pic>
        <p:nvPicPr>
          <p:cNvPr id="5" name="图片 4" descr="C:\Users\mark\Desktop\项目二\图2-38.png"/>
          <p:cNvPicPr/>
          <p:nvPr/>
        </p:nvPicPr>
        <p:blipFill>
          <a:blip r:embed="rId2">
            <a:extLst>
              <a:ext uri="{28A0092B-C50C-407E-A947-70E740481C1C}">
                <a14:useLocalDpi xmlns:a14="http://schemas.microsoft.com/office/drawing/2010/main" val="0"/>
              </a:ext>
            </a:extLst>
          </a:blip>
          <a:srcRect/>
          <a:stretch>
            <a:fillRect/>
          </a:stretch>
        </p:blipFill>
        <p:spPr>
          <a:xfrm>
            <a:off x="1490663" y="2340769"/>
            <a:ext cx="4457700" cy="2762250"/>
          </a:xfrm>
          <a:prstGeom prst="rect">
            <a:avLst/>
          </a:prstGeom>
          <a:noFill/>
          <a:ln>
            <a:noFill/>
          </a:ln>
        </p:spPr>
      </p:pic>
      <p:pic>
        <p:nvPicPr>
          <p:cNvPr id="6" name="图片 5"/>
          <p:cNvPicPr/>
          <p:nvPr/>
        </p:nvPicPr>
        <p:blipFill>
          <a:blip r:embed="rId3"/>
          <a:stretch>
            <a:fillRect/>
          </a:stretch>
        </p:blipFill>
        <p:spPr>
          <a:xfrm>
            <a:off x="6355499" y="2311580"/>
            <a:ext cx="4499610" cy="2664460"/>
          </a:xfrm>
          <a:prstGeom prst="rect">
            <a:avLst/>
          </a:prstGeom>
        </p:spPr>
      </p:pic>
      <p:sp>
        <p:nvSpPr>
          <p:cNvPr id="3" name="矩形 2"/>
          <p:cNvSpPr/>
          <p:nvPr/>
        </p:nvSpPr>
        <p:spPr>
          <a:xfrm>
            <a:off x="7251303" y="5387468"/>
            <a:ext cx="2715808" cy="369332"/>
          </a:xfrm>
          <a:prstGeom prst="rect">
            <a:avLst/>
          </a:prstGeom>
        </p:spPr>
        <p:txBody>
          <a:bodyPr wrap="none">
            <a:spAutoFit/>
          </a:bodyPr>
          <a:lstStyle/>
          <a:p>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2-40  74LS08</a:t>
            </a:r>
            <a:r>
              <a:rPr lang="zh-CN" altLang="zh-CN" sz="1800" dirty="0">
                <a:solidFill>
                  <a:schemeClr val="accent1"/>
                </a:solidFill>
                <a:latin typeface="微软雅黑" panose="020B0503020204020204" pitchFamily="34" charset="-122"/>
                <a:ea typeface="微软雅黑" panose="020B0503020204020204" pitchFamily="34" charset="-122"/>
              </a:rPr>
              <a:t>的部件</a:t>
            </a:r>
            <a:r>
              <a:rPr lang="en-US" altLang="zh-CN" sz="1800" dirty="0">
                <a:solidFill>
                  <a:schemeClr val="accent1"/>
                </a:solidFill>
                <a:latin typeface="微软雅黑" panose="020B0503020204020204" pitchFamily="34" charset="-122"/>
                <a:ea typeface="微软雅黑" panose="020B0503020204020204" pitchFamily="34" charset="-122"/>
              </a:rPr>
              <a:t>D</a:t>
            </a:r>
            <a:endParaRPr lang="zh-CN" altLang="zh-CN" sz="1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913316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Rot="1" noChangeArrowheads="1"/>
          </p:cNvSpPr>
          <p:nvPr>
            <p:ph type="body" idx="4294967295"/>
          </p:nvPr>
        </p:nvSpPr>
        <p:spPr>
          <a:xfrm>
            <a:off x="1562671" y="477466"/>
            <a:ext cx="9411543" cy="5546725"/>
          </a:xfrm>
          <a:prstGeom prst="rect">
            <a:avLst/>
          </a:prstGeom>
        </p:spPr>
        <p:txBody>
          <a:bodyPr/>
          <a:lstStyle/>
          <a:p>
            <a:pPr marL="0" indent="0">
              <a:lnSpc>
                <a:spcPct val="120000"/>
              </a:lnSpc>
              <a:buNone/>
              <a:defRPr/>
            </a:pPr>
            <a:r>
              <a:rPr lang="zh-CN" altLang="en-US" sz="2801" b="1" noProof="1">
                <a:solidFill>
                  <a:schemeClr val="accent1"/>
                </a:solidFill>
                <a:latin typeface="微软雅黑" panose="020B0503020204020204" pitchFamily="34" charset="-122"/>
                <a:ea typeface="微软雅黑" panose="020B0503020204020204" pitchFamily="34" charset="-122"/>
              </a:rPr>
              <a:t>⑦为元件添加电源引脚</a:t>
            </a:r>
            <a:r>
              <a:rPr lang="zh-CN" altLang="en-US" sz="2801" noProof="1">
                <a:solidFill>
                  <a:schemeClr val="accent1"/>
                </a:solidFill>
                <a:latin typeface="微软雅黑" panose="020B0503020204020204" pitchFamily="34" charset="-122"/>
                <a:ea typeface="微软雅黑" panose="020B0503020204020204" pitchFamily="34" charset="-122"/>
              </a:rPr>
              <a:t>，为元件定义电源引脚有两种方法</a:t>
            </a:r>
            <a:r>
              <a:rPr lang="en-US" altLang="zh-CN" sz="2801" noProof="1" smtClean="0">
                <a:solidFill>
                  <a:schemeClr val="accent1"/>
                </a:solidFill>
                <a:latin typeface="微软雅黑" panose="020B0503020204020204" pitchFamily="34" charset="-122"/>
                <a:ea typeface="微软雅黑" panose="020B0503020204020204" pitchFamily="34" charset="-122"/>
              </a:rPr>
              <a:t>:</a:t>
            </a:r>
          </a:p>
          <a:p>
            <a:pPr marL="0" indent="0">
              <a:lnSpc>
                <a:spcPct val="120000"/>
              </a:lnSpc>
              <a:buNone/>
              <a:defRPr/>
            </a:pPr>
            <a:r>
              <a:rPr lang="zh-CN" altLang="en-US" sz="2801" noProof="1" smtClean="0">
                <a:solidFill>
                  <a:schemeClr val="accent1"/>
                </a:solidFill>
                <a:latin typeface="微软雅黑" panose="020B0503020204020204" pitchFamily="34" charset="-122"/>
                <a:ea typeface="微软雅黑" panose="020B0503020204020204" pitchFamily="34" charset="-122"/>
              </a:rPr>
              <a:t>第一</a:t>
            </a:r>
            <a:r>
              <a:rPr lang="zh-CN" altLang="en-US" sz="2801" noProof="1">
                <a:solidFill>
                  <a:schemeClr val="accent1"/>
                </a:solidFill>
                <a:latin typeface="微软雅黑" panose="020B0503020204020204" pitchFamily="34" charset="-122"/>
                <a:ea typeface="微软雅黑" panose="020B0503020204020204" pitchFamily="34" charset="-122"/>
              </a:rPr>
              <a:t>种是建立元件的第五个部件，在该部件上添加</a:t>
            </a:r>
            <a:r>
              <a:rPr lang="en-US" altLang="zh-CN" sz="2801" noProof="1">
                <a:solidFill>
                  <a:schemeClr val="accent1"/>
                </a:solidFill>
                <a:latin typeface="微软雅黑" panose="020B0503020204020204" pitchFamily="34" charset="-122"/>
                <a:ea typeface="微软雅黑" panose="020B0503020204020204" pitchFamily="34" charset="-122"/>
              </a:rPr>
              <a:t>VCC</a:t>
            </a:r>
            <a:r>
              <a:rPr lang="zh-CN" altLang="en-US" sz="2801" noProof="1">
                <a:solidFill>
                  <a:schemeClr val="accent1"/>
                </a:solidFill>
                <a:latin typeface="微软雅黑" panose="020B0503020204020204" pitchFamily="34" charset="-122"/>
                <a:ea typeface="微软雅黑" panose="020B0503020204020204" pitchFamily="34" charset="-122"/>
              </a:rPr>
              <a:t>引脚和</a:t>
            </a:r>
            <a:r>
              <a:rPr lang="en-US" altLang="zh-CN" sz="2801" noProof="1">
                <a:solidFill>
                  <a:schemeClr val="accent1"/>
                </a:solidFill>
                <a:latin typeface="微软雅黑" panose="020B0503020204020204" pitchFamily="34" charset="-122"/>
                <a:ea typeface="微软雅黑" panose="020B0503020204020204" pitchFamily="34" charset="-122"/>
              </a:rPr>
              <a:t>GND</a:t>
            </a:r>
            <a:r>
              <a:rPr lang="zh-CN" altLang="en-US" sz="2801" noProof="1">
                <a:solidFill>
                  <a:schemeClr val="accent1"/>
                </a:solidFill>
                <a:latin typeface="微软雅黑" panose="020B0503020204020204" pitchFamily="34" charset="-122"/>
                <a:ea typeface="微软雅黑" panose="020B0503020204020204" pitchFamily="34" charset="-122"/>
              </a:rPr>
              <a:t>引脚，这种方法需要选中“</a:t>
            </a:r>
            <a:r>
              <a:rPr lang="en-US" altLang="zh-CN" sz="2801" noProof="1">
                <a:solidFill>
                  <a:schemeClr val="accent1"/>
                </a:solidFill>
                <a:latin typeface="微软雅黑" panose="020B0503020204020204" pitchFamily="34" charset="-122"/>
                <a:ea typeface="微软雅黑" panose="020B0503020204020204" pitchFamily="34" charset="-122"/>
              </a:rPr>
              <a:t>Component Properties”</a:t>
            </a:r>
            <a:r>
              <a:rPr lang="zh-CN" altLang="en-US" sz="2801" noProof="1">
                <a:solidFill>
                  <a:schemeClr val="accent1"/>
                </a:solidFill>
                <a:latin typeface="微软雅黑" panose="020B0503020204020204" pitchFamily="34" charset="-122"/>
                <a:ea typeface="微软雅黑" panose="020B0503020204020204" pitchFamily="34" charset="-122"/>
              </a:rPr>
              <a:t>对话框的“</a:t>
            </a:r>
            <a:r>
              <a:rPr lang="en-US" altLang="zh-CN" sz="2801" noProof="1">
                <a:solidFill>
                  <a:schemeClr val="accent1"/>
                </a:solidFill>
                <a:latin typeface="微软雅黑" panose="020B0503020204020204" pitchFamily="34" charset="-122"/>
                <a:ea typeface="微软雅黑" panose="020B0503020204020204" pitchFamily="34" charset="-122"/>
              </a:rPr>
              <a:t>Locked”</a:t>
            </a:r>
            <a:r>
              <a:rPr lang="zh-CN" altLang="en-US" sz="2801" noProof="1">
                <a:solidFill>
                  <a:schemeClr val="accent1"/>
                </a:solidFill>
                <a:latin typeface="微软雅黑" panose="020B0503020204020204" pitchFamily="34" charset="-122"/>
                <a:ea typeface="微软雅黑" panose="020B0503020204020204" pitchFamily="34" charset="-122"/>
              </a:rPr>
              <a:t>复选框，以确保在对元件部件进行重新注释的时候电源部分不会跟其他部件交换。</a:t>
            </a:r>
          </a:p>
          <a:p>
            <a:pPr marL="0" indent="0">
              <a:lnSpc>
                <a:spcPct val="120000"/>
              </a:lnSpc>
              <a:buNone/>
              <a:defRPr/>
            </a:pPr>
            <a:r>
              <a:rPr lang="zh-CN" altLang="en-US" sz="2801" noProof="1">
                <a:solidFill>
                  <a:schemeClr val="accent1"/>
                </a:solidFill>
                <a:latin typeface="微软雅黑" panose="020B0503020204020204" pitchFamily="34" charset="-122"/>
                <a:ea typeface="微软雅黑" panose="020B0503020204020204" pitchFamily="34" charset="-122"/>
              </a:rPr>
              <a:t>第二种方法是将电源引脚设置成隐藏引脚，元件被使用时系统自动将其连接到特定网络。在多部件元件中，隐藏引脚不属于某一特定部件而是属于所有部件（不管原理图是否放置了某一部件，它们都会存在），只需要将引脚分配给一种特殊的部件</a:t>
            </a:r>
            <a:r>
              <a:rPr lang="en-US" altLang="zh-CN" sz="2801" noProof="1">
                <a:solidFill>
                  <a:schemeClr val="accent1"/>
                </a:solidFill>
                <a:latin typeface="微软雅黑" panose="020B0503020204020204" pitchFamily="34" charset="-122"/>
                <a:ea typeface="微软雅黑" panose="020B0503020204020204" pitchFamily="34" charset="-122"/>
              </a:rPr>
              <a:t>——zero</a:t>
            </a:r>
            <a:r>
              <a:rPr lang="zh-CN" altLang="en-US" sz="2801" noProof="1">
                <a:solidFill>
                  <a:schemeClr val="accent1"/>
                </a:solidFill>
                <a:latin typeface="微软雅黑" panose="020B0503020204020204" pitchFamily="34" charset="-122"/>
                <a:ea typeface="微软雅黑" panose="020B0503020204020204" pitchFamily="34" charset="-122"/>
              </a:rPr>
              <a:t>部件，该部件存有其他部件都会用到的公共引脚。</a:t>
            </a:r>
          </a:p>
          <a:p>
            <a:pPr eaLnBrk="1" hangingPunct="1">
              <a:defRPr/>
            </a:pP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36872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Rot="1" noChangeArrowheads="1"/>
          </p:cNvSpPr>
          <p:nvPr>
            <p:ph type="body" idx="4294967295"/>
          </p:nvPr>
        </p:nvSpPr>
        <p:spPr>
          <a:xfrm>
            <a:off x="1490663" y="1125538"/>
            <a:ext cx="9771583" cy="5192713"/>
          </a:xfrm>
          <a:prstGeom prst="rect">
            <a:avLst/>
          </a:prstGeom>
        </p:spPr>
        <p:txBody>
          <a:bodyPr/>
          <a:lstStyle/>
          <a:p>
            <a:pPr marL="0" indent="0">
              <a:buNone/>
            </a:pPr>
            <a:r>
              <a:rPr lang="zh-CN" altLang="en-US" sz="2400" noProof="1">
                <a:solidFill>
                  <a:schemeClr val="accent1"/>
                </a:solidFill>
                <a:latin typeface="微软雅黑" panose="020B0503020204020204" pitchFamily="34" charset="-122"/>
                <a:ea typeface="微软雅黑" panose="020B0503020204020204" pitchFamily="34" charset="-122"/>
              </a:rPr>
              <a:t>首先为元件添加</a:t>
            </a:r>
            <a:r>
              <a:rPr lang="en-US" altLang="zh-CN" sz="2400" noProof="1">
                <a:solidFill>
                  <a:schemeClr val="accent1"/>
                </a:solidFill>
                <a:latin typeface="微软雅黑" panose="020B0503020204020204" pitchFamily="34" charset="-122"/>
                <a:ea typeface="微软雅黑" panose="020B0503020204020204" pitchFamily="34" charset="-122"/>
              </a:rPr>
              <a:t>VCC</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Pin14</a:t>
            </a:r>
            <a:r>
              <a:rPr lang="zh-CN" altLang="en-US" sz="2400" noProof="1">
                <a:solidFill>
                  <a:schemeClr val="accent1"/>
                </a:solidFill>
                <a:latin typeface="微软雅黑" panose="020B0503020204020204" pitchFamily="34" charset="-122"/>
                <a:ea typeface="微软雅黑" panose="020B0503020204020204" pitchFamily="34" charset="-122"/>
              </a:rPr>
              <a:t>）和</a:t>
            </a:r>
            <a:r>
              <a:rPr lang="en-US" altLang="zh-CN" sz="2400" noProof="1">
                <a:solidFill>
                  <a:schemeClr val="accent1"/>
                </a:solidFill>
                <a:latin typeface="微软雅黑" panose="020B0503020204020204" pitchFamily="34" charset="-122"/>
                <a:ea typeface="微软雅黑" panose="020B0503020204020204" pitchFamily="34" charset="-122"/>
              </a:rPr>
              <a:t>GND</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Pin7</a:t>
            </a:r>
            <a:r>
              <a:rPr lang="zh-CN" altLang="en-US" sz="2400" noProof="1">
                <a:solidFill>
                  <a:schemeClr val="accent1"/>
                </a:solidFill>
                <a:latin typeface="微软雅黑" panose="020B0503020204020204" pitchFamily="34" charset="-122"/>
                <a:ea typeface="微软雅黑" panose="020B0503020204020204" pitchFamily="34" charset="-122"/>
              </a:rPr>
              <a:t>）引脚，将其“</a:t>
            </a:r>
            <a:r>
              <a:rPr lang="en-US" altLang="zh-CN" sz="2400" noProof="1">
                <a:solidFill>
                  <a:schemeClr val="accent1"/>
                </a:solidFill>
                <a:latin typeface="微软雅黑" panose="020B0503020204020204" pitchFamily="34" charset="-122"/>
                <a:ea typeface="微软雅黑" panose="020B0503020204020204" pitchFamily="34" charset="-122"/>
              </a:rPr>
              <a:t>Part Number”</a:t>
            </a:r>
            <a:r>
              <a:rPr lang="zh-CN" altLang="en-US" sz="2400" noProof="1">
                <a:solidFill>
                  <a:schemeClr val="accent1"/>
                </a:solidFill>
                <a:latin typeface="微软雅黑" panose="020B0503020204020204" pitchFamily="34" charset="-122"/>
                <a:ea typeface="微软雅黑" panose="020B0503020204020204" pitchFamily="34" charset="-122"/>
              </a:rPr>
              <a:t>属性设置为</a:t>
            </a:r>
            <a:r>
              <a:rPr lang="en-US" altLang="zh-CN" sz="2400" noProof="1">
                <a:solidFill>
                  <a:schemeClr val="accent1"/>
                </a:solidFill>
                <a:latin typeface="微软雅黑" panose="020B0503020204020204" pitchFamily="34" charset="-122"/>
                <a:ea typeface="微软雅黑" panose="020B0503020204020204" pitchFamily="34" charset="-122"/>
              </a:rPr>
              <a:t>0</a:t>
            </a:r>
            <a:r>
              <a:rPr lang="zh-CN"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Electrical Type”</a:t>
            </a:r>
            <a:r>
              <a:rPr lang="zh-CN" altLang="en-US" sz="2400" noProof="1">
                <a:solidFill>
                  <a:schemeClr val="accent1"/>
                </a:solidFill>
                <a:latin typeface="微软雅黑" panose="020B0503020204020204" pitchFamily="34" charset="-122"/>
                <a:ea typeface="微软雅黑" panose="020B0503020204020204" pitchFamily="34" charset="-122"/>
              </a:rPr>
              <a:t>设置为</a:t>
            </a:r>
            <a:r>
              <a:rPr lang="en-US" altLang="zh-CN" sz="2400" noProof="1">
                <a:solidFill>
                  <a:schemeClr val="accent1"/>
                </a:solidFill>
                <a:latin typeface="微软雅黑" panose="020B0503020204020204" pitchFamily="34" charset="-122"/>
                <a:ea typeface="微软雅黑" panose="020B0503020204020204" pitchFamily="34" charset="-122"/>
              </a:rPr>
              <a:t>Power</a:t>
            </a:r>
            <a:r>
              <a:rPr lang="zh-CN" altLang="en-US" sz="2400" noProof="1">
                <a:solidFill>
                  <a:schemeClr val="accent1"/>
                </a:solidFill>
                <a:latin typeface="微软雅黑" panose="020B0503020204020204" pitchFamily="34" charset="-122"/>
                <a:ea typeface="微软雅黑" panose="020B0503020204020204" pitchFamily="34" charset="-122"/>
              </a:rPr>
              <a:t>。完整的元件部件就绘制完成，如图</a:t>
            </a:r>
            <a:r>
              <a:rPr lang="en-US" altLang="zh-CN" sz="2400" noProof="1">
                <a:solidFill>
                  <a:schemeClr val="accent1"/>
                </a:solidFill>
                <a:latin typeface="微软雅黑" panose="020B0503020204020204" pitchFamily="34" charset="-122"/>
                <a:ea typeface="微软雅黑" panose="020B0503020204020204" pitchFamily="34" charset="-122"/>
              </a:rPr>
              <a:t>2-41</a:t>
            </a:r>
            <a:r>
              <a:rPr lang="zh-CN" altLang="en-US" sz="2400" noProof="1">
                <a:solidFill>
                  <a:schemeClr val="accent1"/>
                </a:solidFill>
                <a:latin typeface="微软雅黑" panose="020B0503020204020204" pitchFamily="34" charset="-122"/>
                <a:ea typeface="微软雅黑" panose="020B0503020204020204" pitchFamily="34" charset="-122"/>
              </a:rPr>
              <a:t>所示，注意检查电源引脚是否在每一个部件中都有。</a:t>
            </a:r>
          </a:p>
        </p:txBody>
      </p:sp>
      <p:sp>
        <p:nvSpPr>
          <p:cNvPr id="2" name="矩形 1"/>
          <p:cNvSpPr/>
          <p:nvPr/>
        </p:nvSpPr>
        <p:spPr>
          <a:xfrm>
            <a:off x="4328498" y="6057424"/>
            <a:ext cx="3919663" cy="369332"/>
          </a:xfrm>
          <a:prstGeom prst="rect">
            <a:avLst/>
          </a:prstGeom>
        </p:spPr>
        <p:txBody>
          <a:bodyPr wrap="none">
            <a:spAutoFit/>
          </a:bodyPr>
          <a:lstStyle/>
          <a:p>
            <a:r>
              <a:rPr lang="zh-CN" altLang="en-US" sz="1800" noProof="1">
                <a:solidFill>
                  <a:schemeClr val="accent1"/>
                </a:solidFill>
                <a:latin typeface="微软雅黑" panose="020B0503020204020204" pitchFamily="34" charset="-122"/>
                <a:ea typeface="微软雅黑" panose="020B0503020204020204" pitchFamily="34" charset="-122"/>
              </a:rPr>
              <a:t>图</a:t>
            </a:r>
            <a:r>
              <a:rPr lang="en-US" altLang="zh-CN" sz="1800" noProof="1">
                <a:solidFill>
                  <a:schemeClr val="accent1"/>
                </a:solidFill>
                <a:latin typeface="微软雅黑" panose="020B0503020204020204" pitchFamily="34" charset="-122"/>
                <a:ea typeface="微软雅黑" panose="020B0503020204020204" pitchFamily="34" charset="-122"/>
              </a:rPr>
              <a:t>2-41 </a:t>
            </a:r>
            <a:r>
              <a:rPr lang="zh-CN" altLang="en-US" sz="1800" noProof="1">
                <a:solidFill>
                  <a:schemeClr val="accent1"/>
                </a:solidFill>
                <a:latin typeface="微软雅黑" panose="020B0503020204020204" pitchFamily="34" charset="-122"/>
                <a:ea typeface="微软雅黑" panose="020B0503020204020204" pitchFamily="34" charset="-122"/>
              </a:rPr>
              <a:t>部件</a:t>
            </a:r>
            <a:r>
              <a:rPr lang="en-US" altLang="zh-CN" sz="1800" noProof="1">
                <a:solidFill>
                  <a:schemeClr val="accent1"/>
                </a:solidFill>
                <a:latin typeface="微软雅黑" panose="020B0503020204020204" pitchFamily="34" charset="-122"/>
                <a:ea typeface="微软雅黑" panose="020B0503020204020204" pitchFamily="34" charset="-122"/>
              </a:rPr>
              <a:t>A</a:t>
            </a:r>
            <a:r>
              <a:rPr lang="zh-CN" altLang="en-US" sz="1800" noProof="1">
                <a:solidFill>
                  <a:schemeClr val="accent1"/>
                </a:solidFill>
                <a:latin typeface="微软雅黑" panose="020B0503020204020204" pitchFamily="34" charset="-122"/>
                <a:ea typeface="微软雅黑" panose="020B0503020204020204" pitchFamily="34" charset="-122"/>
              </a:rPr>
              <a:t>显示出隐藏的电源引脚</a:t>
            </a:r>
            <a:endParaRPr lang="en-US" altLang="zh-CN" sz="1800" dirty="0">
              <a:solidFill>
                <a:schemeClr val="accent1"/>
              </a:solidFill>
              <a:latin typeface="微软雅黑" panose="020B0503020204020204" pitchFamily="34" charset="-122"/>
              <a:ea typeface="微软雅黑" panose="020B0503020204020204" pitchFamily="34" charset="-122"/>
            </a:endParaRPr>
          </a:p>
        </p:txBody>
      </p:sp>
      <p:pic>
        <p:nvPicPr>
          <p:cNvPr id="7" name="图片 6"/>
          <p:cNvPicPr/>
          <p:nvPr/>
        </p:nvPicPr>
        <p:blipFill>
          <a:blip r:embed="rId2"/>
          <a:stretch>
            <a:fillRect/>
          </a:stretch>
        </p:blipFill>
        <p:spPr>
          <a:xfrm>
            <a:off x="3849370" y="2318030"/>
            <a:ext cx="4499610" cy="3598545"/>
          </a:xfrm>
          <a:prstGeom prst="rect">
            <a:avLst/>
          </a:prstGeom>
        </p:spPr>
      </p:pic>
    </p:spTree>
    <p:extLst>
      <p:ext uri="{BB962C8B-B14F-4D97-AF65-F5344CB8AC3E}">
        <p14:creationId xmlns:p14="http://schemas.microsoft.com/office/powerpoint/2010/main" val="337506770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idx="4294967295"/>
          </p:nvPr>
        </p:nvSpPr>
        <p:spPr>
          <a:xfrm>
            <a:off x="1490663" y="333450"/>
            <a:ext cx="8815263" cy="616397"/>
          </a:xfrm>
          <a:prstGeom prst="rect">
            <a:avLst/>
          </a:prstGeom>
        </p:spPr>
        <p:txBody>
          <a:bodyPr/>
          <a:lstStyle/>
          <a:p>
            <a:pPr algn="l" eaLnBrk="1" hangingPunct="1"/>
            <a:r>
              <a:rPr lang="en-US" altLang="zh-CN" sz="3600" b="1" dirty="0" smtClean="0">
                <a:solidFill>
                  <a:schemeClr val="accent1"/>
                </a:solidFill>
                <a:latin typeface="微软雅黑" panose="020B0503020204020204" pitchFamily="34" charset="-122"/>
                <a:ea typeface="微软雅黑" panose="020B0503020204020204" pitchFamily="34" charset="-122"/>
              </a:rPr>
              <a:t>2.2 </a:t>
            </a:r>
            <a:r>
              <a:rPr lang="zh-CN" altLang="en-US" sz="3600" b="1" dirty="0" smtClean="0">
                <a:solidFill>
                  <a:schemeClr val="accent1"/>
                </a:solidFill>
                <a:latin typeface="微软雅黑" panose="020B0503020204020204" pitchFamily="34" charset="-122"/>
                <a:ea typeface="微软雅黑" panose="020B0503020204020204" pitchFamily="34" charset="-122"/>
              </a:rPr>
              <a:t>检查元件并生成报表</a:t>
            </a:r>
          </a:p>
        </p:txBody>
      </p:sp>
      <p:sp>
        <p:nvSpPr>
          <p:cNvPr id="19459" name="Rectangle 3"/>
          <p:cNvSpPr>
            <a:spLocks noGrp="1" noRot="1" noChangeArrowheads="1"/>
          </p:cNvSpPr>
          <p:nvPr>
            <p:ph type="body" idx="4294967295"/>
          </p:nvPr>
        </p:nvSpPr>
        <p:spPr>
          <a:xfrm>
            <a:off x="1490663" y="1269554"/>
            <a:ext cx="10521950" cy="4352925"/>
          </a:xfrm>
          <a:prstGeom prst="rect">
            <a:avLst/>
          </a:prstGeom>
        </p:spPr>
        <p:txBody>
          <a:bodyPr/>
          <a:lstStyle/>
          <a:p>
            <a:pPr marL="0" indent="0">
              <a:lnSpc>
                <a:spcPct val="150000"/>
              </a:lnSpc>
              <a:buNone/>
            </a:pPr>
            <a:r>
              <a:rPr lang="zh-CN" altLang="en-US" sz="2800" noProof="1" smtClean="0">
                <a:solidFill>
                  <a:schemeClr val="accent1"/>
                </a:solidFill>
                <a:latin typeface="微软雅黑" panose="020B0503020204020204" pitchFamily="34" charset="-122"/>
                <a:ea typeface="微软雅黑" panose="020B0503020204020204" pitchFamily="34" charset="-122"/>
              </a:rPr>
              <a:t>对建立一个新元件是否成功进行检查，会生成</a:t>
            </a:r>
            <a:r>
              <a:rPr lang="zh-CN" altLang="zh-CN" sz="2800" noProof="1" smtClean="0">
                <a:solidFill>
                  <a:schemeClr val="accent1"/>
                </a:solidFill>
                <a:latin typeface="微软雅黑" panose="020B0503020204020204" pitchFamily="34" charset="-122"/>
                <a:ea typeface="微软雅黑" panose="020B0503020204020204" pitchFamily="34" charset="-122"/>
              </a:rPr>
              <a:t>3</a:t>
            </a:r>
            <a:r>
              <a:rPr lang="zh-CN" altLang="en-US" sz="2800" noProof="1" smtClean="0">
                <a:solidFill>
                  <a:schemeClr val="accent1"/>
                </a:solidFill>
                <a:latin typeface="微软雅黑" panose="020B0503020204020204" pitchFamily="34" charset="-122"/>
                <a:ea typeface="微软雅黑" panose="020B0503020204020204" pitchFamily="34" charset="-122"/>
              </a:rPr>
              <a:t>个报表，生成报表之前需确认已经对库文件进行了保存，关闭报表文件会自动返回</a:t>
            </a:r>
            <a:r>
              <a:rPr lang="en-US" altLang="zh-CN" sz="2800" noProof="1" smtClean="0">
                <a:solidFill>
                  <a:schemeClr val="accent1"/>
                </a:solidFill>
                <a:latin typeface="微软雅黑" panose="020B0503020204020204" pitchFamily="34" charset="-122"/>
                <a:ea typeface="微软雅黑" panose="020B0503020204020204" pitchFamily="34" charset="-122"/>
              </a:rPr>
              <a:t>Schematic Library Editor</a:t>
            </a:r>
            <a:r>
              <a:rPr lang="zh-CN" altLang="en-US" sz="2800" noProof="1" smtClean="0">
                <a:solidFill>
                  <a:schemeClr val="accent1"/>
                </a:solidFill>
                <a:latin typeface="微软雅黑" panose="020B0503020204020204" pitchFamily="34" charset="-122"/>
                <a:ea typeface="微软雅黑" panose="020B0503020204020204" pitchFamily="34" charset="-122"/>
              </a:rPr>
              <a:t>界面。</a:t>
            </a:r>
          </a:p>
        </p:txBody>
      </p:sp>
    </p:spTree>
    <p:extLst>
      <p:ext uri="{BB962C8B-B14F-4D97-AF65-F5344CB8AC3E}">
        <p14:creationId xmlns:p14="http://schemas.microsoft.com/office/powerpoint/2010/main" val="3103249018"/>
      </p:ext>
    </p:extLst>
  </p:cSld>
  <p:clrMapOvr>
    <a:masterClrMapping/>
  </p:clrMapOvr>
  <p:transition spd="slow" advTm="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rrowheads="1"/>
          </p:cNvSpPr>
          <p:nvPr/>
        </p:nvSpPr>
        <p:spPr bwMode="gray">
          <a:xfrm>
            <a:off x="3377572" y="4141160"/>
            <a:ext cx="5459088" cy="1305227"/>
          </a:xfrm>
          <a:prstGeom prst="roundRect">
            <a:avLst>
              <a:gd name="adj" fmla="val 11505"/>
            </a:avLst>
          </a:prstGeom>
          <a:gradFill rotWithShape="1">
            <a:gsLst>
              <a:gs pos="0">
                <a:srgbClr val="703DFF"/>
              </a:gs>
              <a:gs pos="100000">
                <a:srgbClr val="703DFF">
                  <a:gamma/>
                  <a:shade val="46275"/>
                  <a:invGamma/>
                  <a:alpha val="0"/>
                </a:srgbClr>
              </a:gs>
            </a:gsLst>
            <a:lin ang="0" scaled="1"/>
          </a:gradFill>
          <a:ln>
            <a:noFill/>
          </a:ln>
          <a:effectLst/>
          <a:extLst/>
        </p:spPr>
        <p:txBody>
          <a:bodyPr wrap="none" anchor="ctr"/>
          <a:lstStyle/>
          <a:p>
            <a:pPr>
              <a:defRPr/>
            </a:pPr>
            <a:endParaRPr lang="zh-CN" altLang="en-US" sz="4401" ker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AutoShape 4"/>
          <p:cNvSpPr>
            <a:spLocks noChangeArrowheads="1"/>
          </p:cNvSpPr>
          <p:nvPr/>
        </p:nvSpPr>
        <p:spPr bwMode="gray">
          <a:xfrm>
            <a:off x="4257249" y="4587351"/>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AutoShape 5"/>
          <p:cNvSpPr>
            <a:spLocks noChangeArrowheads="1"/>
          </p:cNvSpPr>
          <p:nvPr/>
        </p:nvSpPr>
        <p:spPr bwMode="gray">
          <a:xfrm>
            <a:off x="3377572" y="2149974"/>
            <a:ext cx="5459088" cy="1305227"/>
          </a:xfrm>
          <a:prstGeom prst="roundRect">
            <a:avLst>
              <a:gd name="adj" fmla="val 11505"/>
            </a:avLst>
          </a:prstGeom>
          <a:gradFill rotWithShape="1">
            <a:gsLst>
              <a:gs pos="0">
                <a:srgbClr val="00B200">
                  <a:alpha val="80000"/>
                </a:srgbClr>
              </a:gs>
              <a:gs pos="100000">
                <a:srgbClr val="00B200">
                  <a:gamma/>
                  <a:shade val="46275"/>
                  <a:invGamma/>
                  <a:alpha val="0"/>
                </a:srgbClr>
              </a:gs>
            </a:gsLst>
            <a:lin ang="0" scaled="1"/>
          </a:gradFill>
          <a:ln>
            <a:noFill/>
          </a:ln>
          <a:effectLst/>
          <a:ex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AutoShape 6"/>
          <p:cNvSpPr>
            <a:spLocks noChangeArrowheads="1"/>
          </p:cNvSpPr>
          <p:nvPr/>
        </p:nvSpPr>
        <p:spPr bwMode="gray">
          <a:xfrm>
            <a:off x="4238194" y="2596165"/>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AutoShape 7"/>
          <p:cNvSpPr>
            <a:spLocks noChangeArrowheads="1"/>
          </p:cNvSpPr>
          <p:nvPr/>
        </p:nvSpPr>
        <p:spPr bwMode="gray">
          <a:xfrm>
            <a:off x="2794825" y="2134095"/>
            <a:ext cx="1629152" cy="1298876"/>
          </a:xfrm>
          <a:prstGeom prst="roundRect">
            <a:avLst>
              <a:gd name="adj" fmla="val 11921"/>
            </a:avLst>
          </a:prstGeom>
          <a:gradFill rotWithShape="1">
            <a:gsLst>
              <a:gs pos="0">
                <a:srgbClr val="00B200"/>
              </a:gs>
              <a:gs pos="100000">
                <a:srgbClr val="00B200">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defRPr/>
            </a:pPr>
            <a:endParaRPr lang="zh-CN" altLang="en-US" sz="4401" kern="0" dirty="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Freeform 8"/>
          <p:cNvSpPr>
            <a:spLocks/>
          </p:cNvSpPr>
          <p:nvPr/>
        </p:nvSpPr>
        <p:spPr bwMode="gray">
          <a:xfrm>
            <a:off x="2858338" y="2199199"/>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B200">
                  <a:gamma/>
                  <a:tint val="48627"/>
                  <a:invGamma/>
                </a:srgbClr>
              </a:gs>
              <a:gs pos="50000">
                <a:srgbClr val="00B200">
                  <a:alpha val="0"/>
                </a:srgbClr>
              </a:gs>
              <a:gs pos="100000">
                <a:srgbClr val="00B200">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AutoShape 9"/>
          <p:cNvSpPr>
            <a:spLocks noChangeArrowheads="1"/>
          </p:cNvSpPr>
          <p:nvPr/>
        </p:nvSpPr>
        <p:spPr bwMode="gray">
          <a:xfrm>
            <a:off x="2807528" y="4131633"/>
            <a:ext cx="1629152" cy="1298876"/>
          </a:xfrm>
          <a:prstGeom prst="roundRect">
            <a:avLst>
              <a:gd name="adj" fmla="val 11921"/>
            </a:avLst>
          </a:prstGeom>
          <a:gradFill rotWithShape="1">
            <a:gsLst>
              <a:gs pos="0">
                <a:srgbClr val="703DFF"/>
              </a:gs>
              <a:gs pos="100000">
                <a:srgbClr val="703DF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Freeform 10"/>
          <p:cNvSpPr>
            <a:spLocks/>
          </p:cNvSpPr>
          <p:nvPr/>
        </p:nvSpPr>
        <p:spPr bwMode="gray">
          <a:xfrm>
            <a:off x="2861514" y="4196736"/>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03DFF">
                  <a:gamma/>
                  <a:tint val="48627"/>
                  <a:invGamma/>
                </a:srgbClr>
              </a:gs>
              <a:gs pos="50000">
                <a:srgbClr val="703DFF">
                  <a:alpha val="0"/>
                </a:srgbClr>
              </a:gs>
              <a:gs pos="100000">
                <a:srgbClr val="703DFF">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 Box 11"/>
          <p:cNvSpPr txBox="1">
            <a:spLocks noChangeArrowheads="1"/>
          </p:cNvSpPr>
          <p:nvPr/>
        </p:nvSpPr>
        <p:spPr bwMode="black">
          <a:xfrm>
            <a:off x="4576414" y="2517828"/>
            <a:ext cx="4485288" cy="484107"/>
          </a:xfrm>
          <a:prstGeom prst="rect">
            <a:avLst/>
          </a:prstGeom>
          <a:noFill/>
          <a:ln w="9525" algn="ctr">
            <a:noFill/>
            <a:miter lim="800000"/>
            <a:headEnd/>
            <a:tailEnd/>
          </a:ln>
        </p:spPr>
        <p:txBody>
          <a:bodyPr wrap="square">
            <a:spAutoFit/>
          </a:bodyPr>
          <a:lstStyle/>
          <a:p>
            <a:pPr>
              <a:lnSpc>
                <a:spcPct val="115000"/>
              </a:lnSpc>
              <a:buFont typeface="Wingdings" pitchFamily="2" charset="2"/>
              <a:buChar char="Ø"/>
              <a:defRPr/>
            </a:pP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创建多部件原理图元件</a:t>
            </a:r>
          </a:p>
        </p:txBody>
      </p:sp>
      <p:sp>
        <p:nvSpPr>
          <p:cNvPr id="30" name="Text Box 12"/>
          <p:cNvSpPr txBox="1">
            <a:spLocks noChangeArrowheads="1"/>
          </p:cNvSpPr>
          <p:nvPr/>
        </p:nvSpPr>
        <p:spPr bwMode="black">
          <a:xfrm>
            <a:off x="4608667" y="4528801"/>
            <a:ext cx="4452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v"/>
              <a:defRPr sz="2800">
                <a:solidFill>
                  <a:schemeClr val="bg2"/>
                </a:solidFill>
                <a:latin typeface="Verdana" pitchFamily="34" charset="0"/>
              </a:defRPr>
            </a:lvl1pPr>
            <a:lvl2pPr marL="742950" indent="-285750" algn="l" eaLnBrk="0" hangingPunct="0">
              <a:spcBef>
                <a:spcPct val="20000"/>
              </a:spcBef>
              <a:buClr>
                <a:schemeClr val="accent1"/>
              </a:buClr>
              <a:buFont typeface="Wingdings" pitchFamily="2" charset="2"/>
              <a:buChar char="§"/>
              <a:defRPr sz="2400">
                <a:solidFill>
                  <a:schemeClr val="bg2"/>
                </a:solidFill>
                <a:latin typeface="Arial" charset="0"/>
              </a:defRPr>
            </a:lvl2pPr>
            <a:lvl3pPr marL="1143000" indent="-228600" algn="l" eaLnBrk="0" hangingPunct="0">
              <a:spcBef>
                <a:spcPct val="20000"/>
              </a:spcBef>
              <a:buClr>
                <a:schemeClr val="tx1"/>
              </a:buClr>
              <a:buChar char="•"/>
              <a:defRPr sz="2200">
                <a:solidFill>
                  <a:schemeClr val="bg2"/>
                </a:solidFill>
                <a:latin typeface="Arial" charset="0"/>
              </a:defRPr>
            </a:lvl3pPr>
            <a:lvl4pPr marL="1600200" indent="-228600" algn="l" eaLnBrk="0" hangingPunct="0">
              <a:spcBef>
                <a:spcPct val="20000"/>
              </a:spcBef>
              <a:buChar char="–"/>
              <a:defRPr sz="2000">
                <a:solidFill>
                  <a:schemeClr val="bg2"/>
                </a:solidFill>
                <a:latin typeface="Arial" charset="0"/>
              </a:defRPr>
            </a:lvl4pPr>
            <a:lvl5pPr marL="2057400" indent="-228600" algn="l" eaLnBrk="0" hangingPunct="0">
              <a:spcBef>
                <a:spcPct val="20000"/>
              </a:spcBef>
              <a:buChar char="»"/>
              <a:defRPr sz="2000">
                <a:solidFill>
                  <a:schemeClr val="bg2"/>
                </a:solidFill>
                <a:latin typeface="Arial" charset="0"/>
              </a:defRPr>
            </a:lvl5pPr>
            <a:lvl6pPr marL="2514600" indent="-228600" eaLnBrk="0" fontAlgn="base" hangingPunct="0">
              <a:spcBef>
                <a:spcPct val="20000"/>
              </a:spcBef>
              <a:spcAft>
                <a:spcPct val="0"/>
              </a:spcAft>
              <a:buChar char="»"/>
              <a:defRPr sz="2000">
                <a:solidFill>
                  <a:schemeClr val="bg2"/>
                </a:solidFill>
                <a:latin typeface="Arial" charset="0"/>
              </a:defRPr>
            </a:lvl6pPr>
            <a:lvl7pPr marL="2971800" indent="-228600" eaLnBrk="0" fontAlgn="base" hangingPunct="0">
              <a:spcBef>
                <a:spcPct val="20000"/>
              </a:spcBef>
              <a:spcAft>
                <a:spcPct val="0"/>
              </a:spcAft>
              <a:buChar char="»"/>
              <a:defRPr sz="2000">
                <a:solidFill>
                  <a:schemeClr val="bg2"/>
                </a:solidFill>
                <a:latin typeface="Arial" charset="0"/>
              </a:defRPr>
            </a:lvl7pPr>
            <a:lvl8pPr marL="3429000" indent="-228600" eaLnBrk="0" fontAlgn="base" hangingPunct="0">
              <a:spcBef>
                <a:spcPct val="20000"/>
              </a:spcBef>
              <a:spcAft>
                <a:spcPct val="0"/>
              </a:spcAft>
              <a:buChar char="»"/>
              <a:defRPr sz="2000">
                <a:solidFill>
                  <a:schemeClr val="bg2"/>
                </a:solidFill>
                <a:latin typeface="Arial" charset="0"/>
              </a:defRPr>
            </a:lvl8pPr>
            <a:lvl9pPr marL="3886200" indent="-228600" eaLnBrk="0" fontAlgn="base" hangingPunct="0">
              <a:spcBef>
                <a:spcPct val="20000"/>
              </a:spcBef>
              <a:spcAft>
                <a:spcPct val="0"/>
              </a:spcAft>
              <a:buChar char="»"/>
              <a:defRPr sz="2000">
                <a:solidFill>
                  <a:schemeClr val="bg2"/>
                </a:solidFill>
                <a:latin typeface="Arial" charset="0"/>
              </a:defRPr>
            </a:lvl9pPr>
          </a:lstStyle>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多部件原理图元件的含义</a:t>
            </a:r>
          </a:p>
        </p:txBody>
      </p:sp>
      <p:sp>
        <p:nvSpPr>
          <p:cNvPr id="31" name="Text Box 13"/>
          <p:cNvSpPr txBox="1">
            <a:spLocks noChangeArrowheads="1"/>
          </p:cNvSpPr>
          <p:nvPr/>
        </p:nvSpPr>
        <p:spPr bwMode="white">
          <a:xfrm>
            <a:off x="2785298" y="2218252"/>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  点</a:t>
            </a:r>
          </a:p>
        </p:txBody>
      </p:sp>
      <p:sp>
        <p:nvSpPr>
          <p:cNvPr id="32" name="Text Box 14"/>
          <p:cNvSpPr txBox="1">
            <a:spLocks noChangeArrowheads="1"/>
          </p:cNvSpPr>
          <p:nvPr/>
        </p:nvSpPr>
        <p:spPr bwMode="white">
          <a:xfrm>
            <a:off x="2775771" y="4258661"/>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难  点</a:t>
            </a:r>
          </a:p>
        </p:txBody>
      </p:sp>
      <p:sp>
        <p:nvSpPr>
          <p:cNvPr id="33" name="Freeform 15"/>
          <p:cNvSpPr>
            <a:spLocks/>
          </p:cNvSpPr>
          <p:nvPr/>
        </p:nvSpPr>
        <p:spPr bwMode="gray">
          <a:xfrm>
            <a:off x="2642388" y="2708904"/>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Freeform 16"/>
          <p:cNvSpPr>
            <a:spLocks/>
          </p:cNvSpPr>
          <p:nvPr/>
        </p:nvSpPr>
        <p:spPr bwMode="gray">
          <a:xfrm rot="10800000">
            <a:off x="7323422" y="1989600"/>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Freeform 17"/>
          <p:cNvSpPr>
            <a:spLocks/>
          </p:cNvSpPr>
          <p:nvPr/>
        </p:nvSpPr>
        <p:spPr bwMode="gray">
          <a:xfrm>
            <a:off x="2642388" y="4654042"/>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18"/>
          <p:cNvSpPr>
            <a:spLocks/>
          </p:cNvSpPr>
          <p:nvPr/>
        </p:nvSpPr>
        <p:spPr bwMode="gray">
          <a:xfrm rot="10800000">
            <a:off x="7301191" y="3983962"/>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1490665" y="333450"/>
            <a:ext cx="3057247"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学习重点及难点</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625424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idx="4294967295"/>
          </p:nvPr>
        </p:nvSpPr>
        <p:spPr>
          <a:xfrm>
            <a:off x="1634679" y="365125"/>
            <a:ext cx="8887271" cy="688405"/>
          </a:xfrm>
          <a:prstGeom prst="rect">
            <a:avLst/>
          </a:prstGeom>
        </p:spPr>
        <p:txBody>
          <a:bodyPr/>
          <a:lstStyle/>
          <a:p>
            <a:pPr algn="l" eaLnBrk="1" hangingPunct="1"/>
            <a:r>
              <a:rPr lang="en-US" altLang="zh-CN" sz="3200" b="1" dirty="0" smtClean="0">
                <a:solidFill>
                  <a:schemeClr val="accent1"/>
                </a:solidFill>
                <a:latin typeface="微软雅黑" panose="020B0503020204020204" pitchFamily="34" charset="-122"/>
                <a:ea typeface="微软雅黑" panose="020B0503020204020204" pitchFamily="34" charset="-122"/>
              </a:rPr>
              <a:t>1.</a:t>
            </a:r>
            <a:r>
              <a:rPr lang="zh-CN" altLang="en-US" sz="3200" b="1" dirty="0" smtClean="0">
                <a:solidFill>
                  <a:schemeClr val="accent1"/>
                </a:solidFill>
                <a:latin typeface="微软雅黑" panose="020B0503020204020204" pitchFamily="34" charset="-122"/>
                <a:ea typeface="微软雅黑" panose="020B0503020204020204" pitchFamily="34" charset="-122"/>
              </a:rPr>
              <a:t>元件规则检查器</a:t>
            </a:r>
          </a:p>
        </p:txBody>
      </p:sp>
      <p:sp>
        <p:nvSpPr>
          <p:cNvPr id="18435" name="Rectangle 3"/>
          <p:cNvSpPr>
            <a:spLocks noGrp="1" noRot="1" noChangeArrowheads="1"/>
          </p:cNvSpPr>
          <p:nvPr>
            <p:ph type="body" idx="4294967295"/>
          </p:nvPr>
        </p:nvSpPr>
        <p:spPr>
          <a:xfrm>
            <a:off x="1629434" y="1057732"/>
            <a:ext cx="10007960" cy="3888432"/>
          </a:xfrm>
          <a:prstGeom prst="rect">
            <a:avLst/>
          </a:prstGeom>
        </p:spPr>
        <p:txBody>
          <a:bodyPr/>
          <a:lstStyle/>
          <a:p>
            <a:pPr marL="0" indent="0">
              <a:buNone/>
              <a:defRPr/>
            </a:pPr>
            <a:r>
              <a:rPr lang="zh-CN" altLang="en-US" sz="2400" noProof="1">
                <a:solidFill>
                  <a:schemeClr val="accent1"/>
                </a:solidFill>
                <a:latin typeface="微软雅黑" panose="020B0503020204020204" pitchFamily="34" charset="-122"/>
                <a:ea typeface="微软雅黑" panose="020B0503020204020204" pitchFamily="34" charset="-122"/>
              </a:rPr>
              <a:t>元件规则检查器会检查出引脚重复定义或者丢失等错误，步骤如下所示。</a:t>
            </a:r>
          </a:p>
          <a:p>
            <a:pPr marL="0" indent="0">
              <a:buNone/>
              <a:defRPr/>
            </a:pPr>
            <a:r>
              <a:rPr lang="zh-CN" altLang="en-US" sz="2400" noProof="1">
                <a:solidFill>
                  <a:schemeClr val="accent1"/>
                </a:solidFill>
                <a:latin typeface="微软雅黑" panose="020B0503020204020204" pitchFamily="34" charset="-122"/>
                <a:ea typeface="微软雅黑" panose="020B0503020204020204" pitchFamily="34" charset="-122"/>
              </a:rPr>
              <a:t>（</a:t>
            </a:r>
            <a:r>
              <a:rPr lang="zh-CN" altLang="zh-CN" sz="2400" noProof="1">
                <a:solidFill>
                  <a:schemeClr val="accent1"/>
                </a:solidFill>
                <a:latin typeface="微软雅黑" panose="020B0503020204020204" pitchFamily="34" charset="-122"/>
                <a:ea typeface="微软雅黑" panose="020B0503020204020204" pitchFamily="34" charset="-122"/>
              </a:rPr>
              <a:t>1</a:t>
            </a:r>
            <a:r>
              <a:rPr lang="zh-CN" altLang="en-US" sz="2400" noProof="1">
                <a:solidFill>
                  <a:schemeClr val="accent1"/>
                </a:solidFill>
                <a:latin typeface="微软雅黑" panose="020B0503020204020204" pitchFamily="34" charset="-122"/>
                <a:ea typeface="微软雅黑" panose="020B0503020204020204" pitchFamily="34" charset="-122"/>
              </a:rPr>
              <a:t>）执行</a:t>
            </a:r>
            <a:r>
              <a:rPr lang="en-US" altLang="zh-CN" sz="2400" noProof="1">
                <a:solidFill>
                  <a:schemeClr val="accent1"/>
                </a:solidFill>
                <a:latin typeface="微软雅黑" panose="020B0503020204020204" pitchFamily="34" charset="-122"/>
                <a:ea typeface="微软雅黑" panose="020B0503020204020204" pitchFamily="34" charset="-122"/>
              </a:rPr>
              <a:t>Reports→ Component Rule Check</a:t>
            </a:r>
            <a:r>
              <a:rPr lang="zh-CN" altLang="en-US" sz="2400" noProof="1">
                <a:solidFill>
                  <a:schemeClr val="accent1"/>
                </a:solidFill>
                <a:latin typeface="微软雅黑" panose="020B0503020204020204" pitchFamily="34" charset="-122"/>
                <a:ea typeface="微软雅黑" panose="020B0503020204020204" pitchFamily="34" charset="-122"/>
              </a:rPr>
              <a:t>命令（快捷键：</a:t>
            </a:r>
            <a:r>
              <a:rPr lang="en-US" altLang="zh-CN" sz="2400" noProof="1">
                <a:solidFill>
                  <a:schemeClr val="accent1"/>
                </a:solidFill>
                <a:latin typeface="微软雅黑" panose="020B0503020204020204" pitchFamily="34" charset="-122"/>
                <a:ea typeface="微软雅黑" panose="020B0503020204020204" pitchFamily="34" charset="-122"/>
              </a:rPr>
              <a:t>R</a:t>
            </a:r>
            <a:r>
              <a:rPr lang="en-US"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R</a:t>
            </a:r>
            <a:r>
              <a:rPr lang="zh-CN" altLang="en-US" sz="2400" noProof="1">
                <a:solidFill>
                  <a:schemeClr val="accent1"/>
                </a:solidFill>
                <a:latin typeface="微软雅黑" panose="020B0503020204020204" pitchFamily="34" charset="-122"/>
                <a:ea typeface="微软雅黑" panose="020B0503020204020204" pitchFamily="34" charset="-122"/>
              </a:rPr>
              <a:t>），显示</a:t>
            </a:r>
            <a:r>
              <a:rPr lang="en-US" altLang="zh-CN" sz="2400" noProof="1">
                <a:solidFill>
                  <a:schemeClr val="accent1"/>
                </a:solidFill>
                <a:latin typeface="微软雅黑" panose="020B0503020204020204" pitchFamily="34" charset="-122"/>
                <a:ea typeface="微软雅黑" panose="020B0503020204020204" pitchFamily="34" charset="-122"/>
              </a:rPr>
              <a:t>Library Component Rule Check</a:t>
            </a:r>
            <a:r>
              <a:rPr lang="zh-CN" altLang="en-US" sz="2400" noProof="1" smtClean="0">
                <a:solidFill>
                  <a:schemeClr val="accent1"/>
                </a:solidFill>
                <a:latin typeface="微软雅黑" panose="020B0503020204020204" pitchFamily="34" charset="-122"/>
                <a:ea typeface="微软雅黑" panose="020B0503020204020204" pitchFamily="34" charset="-122"/>
              </a:rPr>
              <a:t>对话框</a:t>
            </a:r>
            <a:r>
              <a:rPr lang="en-US" altLang="zh-CN" sz="2400" noProof="1" smtClean="0">
                <a:solidFill>
                  <a:schemeClr val="accent1"/>
                </a:solidFill>
                <a:latin typeface="微软雅黑" panose="020B0503020204020204" pitchFamily="34" charset="-122"/>
                <a:ea typeface="微软雅黑" panose="020B0503020204020204" pitchFamily="34" charset="-122"/>
              </a:rPr>
              <a:t>,</a:t>
            </a:r>
            <a:r>
              <a:rPr lang="zh-CN" altLang="en-US" sz="2400" noProof="1">
                <a:solidFill>
                  <a:schemeClr val="accent1"/>
                </a:solidFill>
                <a:latin typeface="微软雅黑" panose="020B0503020204020204" pitchFamily="34" charset="-122"/>
                <a:ea typeface="微软雅黑" panose="020B0503020204020204" pitchFamily="34" charset="-122"/>
              </a:rPr>
              <a:t>如图</a:t>
            </a:r>
            <a:r>
              <a:rPr lang="en-US" altLang="zh-CN" sz="2400" noProof="1">
                <a:solidFill>
                  <a:schemeClr val="accent1"/>
                </a:solidFill>
                <a:latin typeface="微软雅黑" panose="020B0503020204020204" pitchFamily="34" charset="-122"/>
                <a:ea typeface="微软雅黑" panose="020B0503020204020204" pitchFamily="34" charset="-122"/>
              </a:rPr>
              <a:t>2-42</a:t>
            </a:r>
            <a:r>
              <a:rPr lang="zh-CN" altLang="en-US" sz="2400" noProof="1">
                <a:solidFill>
                  <a:schemeClr val="accent1"/>
                </a:solidFill>
                <a:latin typeface="微软雅黑" panose="020B0503020204020204" pitchFamily="34" charset="-122"/>
                <a:ea typeface="微软雅黑" panose="020B0503020204020204" pitchFamily="34" charset="-122"/>
              </a:rPr>
              <a:t>所示</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0">
              <a:buNone/>
              <a:defRPr/>
            </a:pPr>
            <a:r>
              <a:rPr lang="zh-CN" altLang="en-US" sz="2400" noProof="1">
                <a:solidFill>
                  <a:schemeClr val="accent1"/>
                </a:solidFill>
                <a:latin typeface="微软雅黑" panose="020B0503020204020204" pitchFamily="34" charset="-122"/>
                <a:ea typeface="微软雅黑" panose="020B0503020204020204" pitchFamily="34" charset="-122"/>
              </a:rPr>
              <a:t>这里可以检查是否有重复的元件名字、引脚，丢失的描述、引脚名、封装、引脚号、默认的标号、引脚标号的连续性等。</a:t>
            </a:r>
          </a:p>
        </p:txBody>
      </p:sp>
      <p:pic>
        <p:nvPicPr>
          <p:cNvPr id="4" name="图片 3"/>
          <p:cNvPicPr/>
          <p:nvPr/>
        </p:nvPicPr>
        <p:blipFill>
          <a:blip r:embed="rId2"/>
          <a:stretch>
            <a:fillRect/>
          </a:stretch>
        </p:blipFill>
        <p:spPr>
          <a:xfrm>
            <a:off x="5014164" y="3573810"/>
            <a:ext cx="3238500" cy="2419350"/>
          </a:xfrm>
          <a:prstGeom prst="rect">
            <a:avLst/>
          </a:prstGeom>
        </p:spPr>
      </p:pic>
      <p:sp>
        <p:nvSpPr>
          <p:cNvPr id="2" name="矩形 1"/>
          <p:cNvSpPr/>
          <p:nvPr/>
        </p:nvSpPr>
        <p:spPr>
          <a:xfrm>
            <a:off x="4010943" y="6016685"/>
            <a:ext cx="5120697" cy="369332"/>
          </a:xfrm>
          <a:prstGeom prst="rect">
            <a:avLst/>
          </a:prstGeom>
        </p:spPr>
        <p:txBody>
          <a:bodyPr wrap="none">
            <a:spAutoFit/>
          </a:bodyPr>
          <a:lstStyle/>
          <a:p>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2-42 Library Component Rule Check</a:t>
            </a:r>
            <a:r>
              <a:rPr lang="zh-CN" altLang="zh-CN" sz="1800" dirty="0">
                <a:solidFill>
                  <a:schemeClr val="accent1"/>
                </a:solidFill>
                <a:latin typeface="微软雅黑" panose="020B0503020204020204" pitchFamily="34" charset="-122"/>
                <a:ea typeface="微软雅黑" panose="020B0503020204020204" pitchFamily="34" charset="-122"/>
              </a:rPr>
              <a:t>对话框</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45515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idx="4294967295"/>
          </p:nvPr>
        </p:nvSpPr>
        <p:spPr>
          <a:xfrm>
            <a:off x="1634679" y="365125"/>
            <a:ext cx="8887271" cy="688405"/>
          </a:xfrm>
          <a:prstGeom prst="rect">
            <a:avLst/>
          </a:prstGeom>
        </p:spPr>
        <p:txBody>
          <a:bodyPr/>
          <a:lstStyle/>
          <a:p>
            <a:pPr algn="l" eaLnBrk="1" hangingPunct="1"/>
            <a:r>
              <a:rPr lang="en-US" altLang="zh-CN" sz="3200" b="1" dirty="0" smtClean="0">
                <a:solidFill>
                  <a:schemeClr val="accent1"/>
                </a:solidFill>
                <a:latin typeface="微软雅黑" panose="020B0503020204020204" pitchFamily="34" charset="-122"/>
                <a:ea typeface="微软雅黑" panose="020B0503020204020204" pitchFamily="34" charset="-122"/>
              </a:rPr>
              <a:t>1.</a:t>
            </a:r>
            <a:r>
              <a:rPr lang="zh-CN" altLang="en-US" sz="3200" b="1" dirty="0" smtClean="0">
                <a:solidFill>
                  <a:schemeClr val="accent1"/>
                </a:solidFill>
                <a:latin typeface="微软雅黑" panose="020B0503020204020204" pitchFamily="34" charset="-122"/>
                <a:ea typeface="微软雅黑" panose="020B0503020204020204" pitchFamily="34" charset="-122"/>
              </a:rPr>
              <a:t>元件规则检查器</a:t>
            </a:r>
          </a:p>
        </p:txBody>
      </p:sp>
      <p:sp>
        <p:nvSpPr>
          <p:cNvPr id="18435" name="Rectangle 3"/>
          <p:cNvSpPr>
            <a:spLocks noGrp="1" noRot="1" noChangeArrowheads="1"/>
          </p:cNvSpPr>
          <p:nvPr>
            <p:ph type="body" idx="4294967295"/>
          </p:nvPr>
        </p:nvSpPr>
        <p:spPr>
          <a:xfrm>
            <a:off x="1863223" y="1341562"/>
            <a:ext cx="8430181" cy="3888432"/>
          </a:xfrm>
          <a:prstGeom prst="rect">
            <a:avLst/>
          </a:prstGeom>
        </p:spPr>
        <p:txBody>
          <a:bodyPr/>
          <a:lstStyle/>
          <a:p>
            <a:pPr marL="0" indent="0">
              <a:buNone/>
              <a:defRPr/>
            </a:pPr>
            <a:r>
              <a:rPr lang="zh-CN" altLang="en-US" sz="2400" noProof="1" smtClean="0">
                <a:solidFill>
                  <a:schemeClr val="accent1"/>
                </a:solidFill>
                <a:latin typeface="微软雅黑" panose="020B0503020204020204" pitchFamily="34" charset="-122"/>
                <a:ea typeface="微软雅黑" panose="020B0503020204020204" pitchFamily="34" charset="-122"/>
              </a:rPr>
              <a:t>（</a:t>
            </a:r>
            <a:r>
              <a:rPr lang="zh-CN"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）设置想要检查的各项属性，单击</a:t>
            </a:r>
            <a:r>
              <a:rPr lang="en-US" altLang="zh-CN" sz="2400" noProof="1">
                <a:solidFill>
                  <a:schemeClr val="accent1"/>
                </a:solidFill>
                <a:latin typeface="微软雅黑" panose="020B0503020204020204" pitchFamily="34" charset="-122"/>
                <a:ea typeface="微软雅黑" panose="020B0503020204020204" pitchFamily="34" charset="-122"/>
              </a:rPr>
              <a:t>OK</a:t>
            </a:r>
            <a:r>
              <a:rPr lang="zh-CN" altLang="en-US" sz="2400" noProof="1">
                <a:solidFill>
                  <a:schemeClr val="accent1"/>
                </a:solidFill>
                <a:latin typeface="微软雅黑" panose="020B0503020204020204" pitchFamily="34" charset="-122"/>
                <a:ea typeface="微软雅黑" panose="020B0503020204020204" pitchFamily="34" charset="-122"/>
              </a:rPr>
              <a:t>按钮，将在</a:t>
            </a:r>
            <a:r>
              <a:rPr lang="en-US" altLang="zh-CN" sz="2400" noProof="1">
                <a:solidFill>
                  <a:schemeClr val="accent1"/>
                </a:solidFill>
                <a:latin typeface="微软雅黑" panose="020B0503020204020204" pitchFamily="34" charset="-122"/>
                <a:ea typeface="微软雅黑" panose="020B0503020204020204" pitchFamily="34" charset="-122"/>
              </a:rPr>
              <a:t>Text Editor</a:t>
            </a:r>
            <a:r>
              <a:rPr lang="zh-CN" altLang="en-US" sz="2400" noProof="1">
                <a:solidFill>
                  <a:schemeClr val="accent1"/>
                </a:solidFill>
                <a:latin typeface="微软雅黑" panose="020B0503020204020204" pitchFamily="34" charset="-122"/>
                <a:ea typeface="微软雅黑" panose="020B0503020204020204" pitchFamily="34" charset="-122"/>
              </a:rPr>
              <a:t>中生成</a:t>
            </a:r>
            <a:r>
              <a:rPr lang="en-US" altLang="zh-CN" sz="2400" noProof="1">
                <a:solidFill>
                  <a:schemeClr val="accent1"/>
                </a:solidFill>
                <a:latin typeface="微软雅黑" panose="020B0503020204020204" pitchFamily="34" charset="-122"/>
                <a:ea typeface="微软雅黑" panose="020B0503020204020204" pitchFamily="34" charset="-122"/>
              </a:rPr>
              <a:t>Libraryname</a:t>
            </a:r>
            <a:r>
              <a:rPr lang="en-US" altLang="en-US" sz="2400" noProof="1">
                <a:solidFill>
                  <a:schemeClr val="accent1"/>
                </a:solidFill>
                <a:latin typeface="微软雅黑" panose="020B0503020204020204" pitchFamily="34" charset="-122"/>
                <a:ea typeface="微软雅黑" panose="020B0503020204020204" pitchFamily="34" charset="-122"/>
              </a:rPr>
              <a:t>．</a:t>
            </a:r>
            <a:r>
              <a:rPr lang="en-US" altLang="zh-CN" sz="2400" noProof="1">
                <a:solidFill>
                  <a:schemeClr val="accent1"/>
                </a:solidFill>
                <a:latin typeface="微软雅黑" panose="020B0503020204020204" pitchFamily="34" charset="-122"/>
                <a:ea typeface="微软雅黑" panose="020B0503020204020204" pitchFamily="34" charset="-122"/>
              </a:rPr>
              <a:t>err</a:t>
            </a:r>
            <a:r>
              <a:rPr lang="zh-CN" altLang="en-US" sz="2400" noProof="1">
                <a:solidFill>
                  <a:schemeClr val="accent1"/>
                </a:solidFill>
                <a:latin typeface="微软雅黑" panose="020B0503020204020204" pitchFamily="34" charset="-122"/>
                <a:ea typeface="微软雅黑" panose="020B0503020204020204" pitchFamily="34" charset="-122"/>
              </a:rPr>
              <a:t>文件，里面列出了所有违反了规则的元件。</a:t>
            </a:r>
          </a:p>
          <a:p>
            <a:pPr marL="0" indent="0">
              <a:buNone/>
              <a:defRPr/>
            </a:pPr>
            <a:r>
              <a:rPr lang="zh-CN" altLang="en-US" sz="2400" noProof="1">
                <a:solidFill>
                  <a:schemeClr val="accent1"/>
                </a:solidFill>
                <a:latin typeface="微软雅黑" panose="020B0503020204020204" pitchFamily="34" charset="-122"/>
                <a:ea typeface="微软雅黑" panose="020B0503020204020204" pitchFamily="34" charset="-122"/>
              </a:rPr>
              <a:t>（</a:t>
            </a:r>
            <a:r>
              <a:rPr lang="zh-CN" altLang="zh-CN" sz="2400" noProof="1">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）如果需要，对原理图库进行修改，重复上述步骤。</a:t>
            </a:r>
          </a:p>
          <a:p>
            <a:pPr marL="0" indent="0">
              <a:buNone/>
              <a:defRPr/>
            </a:pPr>
            <a:r>
              <a:rPr lang="zh-CN" altLang="en-US" sz="2400" noProof="1">
                <a:solidFill>
                  <a:schemeClr val="accent1"/>
                </a:solidFill>
                <a:latin typeface="微软雅黑" panose="020B0503020204020204" pitchFamily="34" charset="-122"/>
                <a:ea typeface="微软雅黑" panose="020B0503020204020204" pitchFamily="34" charset="-122"/>
              </a:rPr>
              <a:t>（</a:t>
            </a:r>
            <a:r>
              <a:rPr lang="zh-CN" altLang="zh-CN" sz="2400" noProof="1">
                <a:solidFill>
                  <a:schemeClr val="accent1"/>
                </a:solidFill>
                <a:latin typeface="微软雅黑" panose="020B0503020204020204" pitchFamily="34" charset="-122"/>
                <a:ea typeface="微软雅黑" panose="020B0503020204020204" pitchFamily="34" charset="-122"/>
              </a:rPr>
              <a:t>4</a:t>
            </a:r>
            <a:r>
              <a:rPr lang="zh-CN" altLang="en-US" sz="2400" noProof="1">
                <a:solidFill>
                  <a:schemeClr val="accent1"/>
                </a:solidFill>
                <a:latin typeface="微软雅黑" panose="020B0503020204020204" pitchFamily="34" charset="-122"/>
                <a:ea typeface="微软雅黑" panose="020B0503020204020204" pitchFamily="34" charset="-122"/>
              </a:rPr>
              <a:t>）保存原理图库。</a:t>
            </a:r>
          </a:p>
        </p:txBody>
      </p:sp>
    </p:spTree>
    <p:extLst>
      <p:ext uri="{BB962C8B-B14F-4D97-AF65-F5344CB8AC3E}">
        <p14:creationId xmlns:p14="http://schemas.microsoft.com/office/powerpoint/2010/main" val="14422042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idx="4294967295"/>
          </p:nvPr>
        </p:nvSpPr>
        <p:spPr>
          <a:xfrm>
            <a:off x="1490663" y="365125"/>
            <a:ext cx="9031287" cy="688405"/>
          </a:xfrm>
          <a:prstGeom prst="rect">
            <a:avLst/>
          </a:prstGeom>
        </p:spPr>
        <p:txBody>
          <a:bodyPr/>
          <a:lstStyle/>
          <a:p>
            <a:pPr algn="l" eaLnBrk="1" hangingPunct="1"/>
            <a:r>
              <a:rPr lang="en-US" altLang="zh-CN" sz="3200" b="1" dirty="0" smtClean="0">
                <a:solidFill>
                  <a:schemeClr val="accent1"/>
                </a:solidFill>
                <a:latin typeface="微软雅黑" panose="020B0503020204020204" pitchFamily="34" charset="-122"/>
                <a:ea typeface="微软雅黑" panose="020B0503020204020204" pitchFamily="34" charset="-122"/>
              </a:rPr>
              <a:t>2. </a:t>
            </a:r>
            <a:r>
              <a:rPr lang="zh-CN" altLang="en-US" sz="3200" b="1" dirty="0" smtClean="0">
                <a:solidFill>
                  <a:schemeClr val="accent1"/>
                </a:solidFill>
                <a:latin typeface="微软雅黑" panose="020B0503020204020204" pitchFamily="34" charset="-122"/>
                <a:ea typeface="微软雅黑" panose="020B0503020204020204" pitchFamily="34" charset="-122"/>
              </a:rPr>
              <a:t>元件报表</a:t>
            </a:r>
          </a:p>
        </p:txBody>
      </p:sp>
      <p:sp>
        <p:nvSpPr>
          <p:cNvPr id="19459" name="Rectangle 3"/>
          <p:cNvSpPr>
            <a:spLocks noGrp="1" noRot="1" noChangeArrowheads="1"/>
          </p:cNvSpPr>
          <p:nvPr>
            <p:ph type="body" idx="4294967295"/>
          </p:nvPr>
        </p:nvSpPr>
        <p:spPr>
          <a:xfrm>
            <a:off x="1274639" y="1056992"/>
            <a:ext cx="10521950" cy="4352925"/>
          </a:xfrm>
          <a:prstGeom prst="rect">
            <a:avLst/>
          </a:prstGeom>
        </p:spPr>
        <p:txBody>
          <a:bodyPr/>
          <a:lstStyle/>
          <a:p>
            <a:pPr marL="0" indent="0">
              <a:buNone/>
              <a:defRPr/>
            </a:pPr>
            <a:r>
              <a:rPr lang="zh-CN" altLang="en-US" sz="2800" noProof="1" smtClean="0">
                <a:solidFill>
                  <a:schemeClr val="accent1"/>
                </a:solidFill>
                <a:latin typeface="微软雅黑" panose="020B0503020204020204" pitchFamily="34" charset="-122"/>
                <a:ea typeface="微软雅黑" panose="020B0503020204020204" pitchFamily="34" charset="-122"/>
              </a:rPr>
              <a:t>生成包含当前元件可用信息的元件报表的步骤如下所示。</a:t>
            </a:r>
          </a:p>
          <a:p>
            <a:pPr marL="0" indent="0">
              <a:buNone/>
              <a:defRPr/>
            </a:pPr>
            <a:r>
              <a:rPr lang="zh-CN" altLang="en-US" sz="2800" noProof="1" smtClean="0">
                <a:solidFill>
                  <a:schemeClr val="accent1"/>
                </a:solidFill>
                <a:latin typeface="微软雅黑" panose="020B0503020204020204" pitchFamily="34" charset="-122"/>
                <a:ea typeface="微软雅黑" panose="020B0503020204020204" pitchFamily="34" charset="-122"/>
              </a:rPr>
              <a:t>（</a:t>
            </a:r>
            <a:r>
              <a:rPr lang="zh-CN" altLang="zh-CN" sz="2800" noProof="1" smtClean="0">
                <a:solidFill>
                  <a:schemeClr val="accent1"/>
                </a:solidFill>
                <a:latin typeface="微软雅黑" panose="020B0503020204020204" pitchFamily="34" charset="-122"/>
                <a:ea typeface="微软雅黑" panose="020B0503020204020204" pitchFamily="34" charset="-122"/>
              </a:rPr>
              <a:t>1</a:t>
            </a:r>
            <a:r>
              <a:rPr lang="zh-CN" altLang="en-US" sz="2800" noProof="1" smtClean="0">
                <a:solidFill>
                  <a:schemeClr val="accent1"/>
                </a:solidFill>
                <a:latin typeface="微软雅黑" panose="020B0503020204020204" pitchFamily="34" charset="-122"/>
                <a:ea typeface="微软雅黑" panose="020B0503020204020204" pitchFamily="34" charset="-122"/>
              </a:rPr>
              <a:t>）执行</a:t>
            </a:r>
            <a:r>
              <a:rPr lang="en-US" altLang="zh-CN" sz="2800" noProof="1" smtClean="0">
                <a:solidFill>
                  <a:schemeClr val="accent1"/>
                </a:solidFill>
                <a:latin typeface="微软雅黑" panose="020B0503020204020204" pitchFamily="34" charset="-122"/>
                <a:ea typeface="微软雅黑" panose="020B0503020204020204" pitchFamily="34" charset="-122"/>
              </a:rPr>
              <a:t>Reports→Component</a:t>
            </a:r>
            <a:r>
              <a:rPr lang="zh-CN" altLang="en-US" sz="2800" noProof="1" smtClean="0">
                <a:solidFill>
                  <a:schemeClr val="accent1"/>
                </a:solidFill>
                <a:latin typeface="微软雅黑" panose="020B0503020204020204" pitchFamily="34" charset="-122"/>
                <a:ea typeface="微软雅黑" panose="020B0503020204020204" pitchFamily="34" charset="-122"/>
              </a:rPr>
              <a:t>命令（快捷键：</a:t>
            </a:r>
            <a:r>
              <a:rPr lang="en-US" altLang="zh-CN" sz="2800" noProof="1" smtClean="0">
                <a:solidFill>
                  <a:schemeClr val="accent1"/>
                </a:solidFill>
                <a:latin typeface="微软雅黑" panose="020B0503020204020204" pitchFamily="34" charset="-122"/>
                <a:ea typeface="微软雅黑" panose="020B0503020204020204" pitchFamily="34" charset="-122"/>
              </a:rPr>
              <a:t>R</a:t>
            </a:r>
            <a:r>
              <a:rPr lang="en-US" altLang="en-US" sz="2800" noProof="1" smtClean="0">
                <a:solidFill>
                  <a:schemeClr val="accent1"/>
                </a:solidFill>
                <a:latin typeface="微软雅黑" panose="020B0503020204020204" pitchFamily="34" charset="-122"/>
                <a:ea typeface="微软雅黑" panose="020B0503020204020204" pitchFamily="34" charset="-122"/>
              </a:rPr>
              <a:t>，</a:t>
            </a:r>
            <a:r>
              <a:rPr lang="en-US" altLang="zh-CN" sz="2800" noProof="1" smtClean="0">
                <a:solidFill>
                  <a:schemeClr val="accent1"/>
                </a:solidFill>
                <a:latin typeface="微软雅黑" panose="020B0503020204020204" pitchFamily="34" charset="-122"/>
                <a:ea typeface="微软雅黑" panose="020B0503020204020204" pitchFamily="34" charset="-122"/>
              </a:rPr>
              <a:t>C</a:t>
            </a:r>
            <a:r>
              <a:rPr lang="en-US" altLang="en-US" sz="2800" noProof="1" smtClean="0">
                <a:solidFill>
                  <a:schemeClr val="accent1"/>
                </a:solidFill>
                <a:latin typeface="微软雅黑" panose="020B0503020204020204" pitchFamily="34" charset="-122"/>
                <a:ea typeface="微软雅黑" panose="020B0503020204020204" pitchFamily="34" charset="-122"/>
              </a:rPr>
              <a:t>）。</a:t>
            </a:r>
          </a:p>
          <a:p>
            <a:pPr marL="0" indent="0">
              <a:buNone/>
              <a:defRPr/>
            </a:pPr>
            <a:r>
              <a:rPr lang="en-US" altLang="en-US" sz="2800" noProof="1" smtClean="0">
                <a:solidFill>
                  <a:schemeClr val="accent1"/>
                </a:solidFill>
                <a:latin typeface="微软雅黑" panose="020B0503020204020204" pitchFamily="34" charset="-122"/>
                <a:ea typeface="微软雅黑" panose="020B0503020204020204" pitchFamily="34" charset="-122"/>
              </a:rPr>
              <a:t>（</a:t>
            </a:r>
            <a:r>
              <a:rPr lang="en-US" altLang="zh-CN" sz="2800" noProof="1" smtClean="0">
                <a:solidFill>
                  <a:schemeClr val="accent1"/>
                </a:solidFill>
                <a:latin typeface="微软雅黑" panose="020B0503020204020204" pitchFamily="34" charset="-122"/>
                <a:ea typeface="微软雅黑" panose="020B0503020204020204" pitchFamily="34" charset="-122"/>
              </a:rPr>
              <a:t>2</a:t>
            </a:r>
            <a:r>
              <a:rPr lang="zh-CN" altLang="en-US" sz="2800" noProof="1" smtClean="0">
                <a:solidFill>
                  <a:schemeClr val="accent1"/>
                </a:solidFill>
                <a:latin typeface="微软雅黑" panose="020B0503020204020204" pitchFamily="34" charset="-122"/>
                <a:ea typeface="微软雅黑" panose="020B0503020204020204" pitchFamily="34" charset="-122"/>
              </a:rPr>
              <a:t>）系统显示</a:t>
            </a:r>
            <a:r>
              <a:rPr lang="en-US" altLang="zh-CN" sz="2800" noProof="1" smtClean="0">
                <a:solidFill>
                  <a:schemeClr val="accent1"/>
                </a:solidFill>
                <a:latin typeface="微软雅黑" panose="020B0503020204020204" pitchFamily="34" charset="-122"/>
                <a:ea typeface="微软雅黑" panose="020B0503020204020204" pitchFamily="34" charset="-122"/>
              </a:rPr>
              <a:t>Libraryname</a:t>
            </a:r>
            <a:r>
              <a:rPr lang="en-US" altLang="en-US" sz="2800" noProof="1" smtClean="0">
                <a:solidFill>
                  <a:schemeClr val="accent1"/>
                </a:solidFill>
                <a:latin typeface="微软雅黑" panose="020B0503020204020204" pitchFamily="34" charset="-122"/>
                <a:ea typeface="微软雅黑" panose="020B0503020204020204" pitchFamily="34" charset="-122"/>
              </a:rPr>
              <a:t>．</a:t>
            </a:r>
            <a:r>
              <a:rPr lang="en-US" altLang="zh-CN" sz="2800" noProof="1" smtClean="0">
                <a:solidFill>
                  <a:schemeClr val="accent1"/>
                </a:solidFill>
                <a:latin typeface="微软雅黑" panose="020B0503020204020204" pitchFamily="34" charset="-122"/>
                <a:ea typeface="微软雅黑" panose="020B0503020204020204" pitchFamily="34" charset="-122"/>
              </a:rPr>
              <a:t>cmp</a:t>
            </a:r>
            <a:r>
              <a:rPr lang="zh-CN" altLang="en-US" sz="2800" noProof="1" smtClean="0">
                <a:solidFill>
                  <a:schemeClr val="accent1"/>
                </a:solidFill>
                <a:latin typeface="微软雅黑" panose="020B0503020204020204" pitchFamily="34" charset="-122"/>
                <a:ea typeface="微软雅黑" panose="020B0503020204020204" pitchFamily="34" charset="-122"/>
              </a:rPr>
              <a:t>报表文件，里面包含了元件各个部分及引脚细节信息。</a:t>
            </a:r>
            <a:endParaRPr lang="en-US" altLang="zh-CN" sz="2800" noProof="1" smtClean="0">
              <a:solidFill>
                <a:schemeClr val="accent1"/>
              </a:solidFill>
              <a:latin typeface="微软雅黑" panose="020B0503020204020204" pitchFamily="34" charset="-122"/>
              <a:ea typeface="微软雅黑" panose="020B0503020204020204" pitchFamily="34" charset="-122"/>
            </a:endParaRPr>
          </a:p>
          <a:p>
            <a:pPr marL="0" indent="0">
              <a:buNone/>
              <a:defRPr/>
            </a:pPr>
            <a:r>
              <a:rPr lang="zh-CN" altLang="en-US" sz="2800" noProof="1">
                <a:solidFill>
                  <a:schemeClr val="accent1"/>
                </a:solidFill>
                <a:latin typeface="微软雅黑" panose="020B0503020204020204" pitchFamily="34" charset="-122"/>
                <a:ea typeface="微软雅黑" panose="020B0503020204020204" pitchFamily="34" charset="-122"/>
              </a:rPr>
              <a:t>这里以任务</a:t>
            </a:r>
            <a:r>
              <a:rPr lang="en-US" altLang="zh-CN" sz="2800" noProof="1">
                <a:solidFill>
                  <a:schemeClr val="accent1"/>
                </a:solidFill>
                <a:latin typeface="微软雅黑" panose="020B0503020204020204" pitchFamily="34" charset="-122"/>
                <a:ea typeface="微软雅黑" panose="020B0503020204020204" pitchFamily="34" charset="-122"/>
              </a:rPr>
              <a:t>2.1</a:t>
            </a:r>
            <a:r>
              <a:rPr lang="zh-CN" altLang="en-US" sz="2800" noProof="1">
                <a:solidFill>
                  <a:schemeClr val="accent1"/>
                </a:solidFill>
                <a:latin typeface="微软雅黑" panose="020B0503020204020204" pitchFamily="34" charset="-122"/>
                <a:ea typeface="微软雅黑" panose="020B0503020204020204" pitchFamily="34" charset="-122"/>
              </a:rPr>
              <a:t>中绘制的</a:t>
            </a:r>
            <a:r>
              <a:rPr lang="en-US" altLang="zh-CN" sz="2800" noProof="1">
                <a:solidFill>
                  <a:schemeClr val="accent1"/>
                </a:solidFill>
                <a:latin typeface="微软雅黑" panose="020B0503020204020204" pitchFamily="34" charset="-122"/>
                <a:ea typeface="微软雅黑" panose="020B0503020204020204" pitchFamily="34" charset="-122"/>
              </a:rPr>
              <a:t>M93C76RBN1</a:t>
            </a:r>
            <a:r>
              <a:rPr lang="zh-CN" altLang="en-US" sz="2800" noProof="1">
                <a:solidFill>
                  <a:schemeClr val="accent1"/>
                </a:solidFill>
                <a:latin typeface="微软雅黑" panose="020B0503020204020204" pitchFamily="34" charset="-122"/>
                <a:ea typeface="微软雅黑" panose="020B0503020204020204" pitchFamily="34" charset="-122"/>
              </a:rPr>
              <a:t>为例，生成的元件报表如图</a:t>
            </a:r>
            <a:r>
              <a:rPr lang="en-US" altLang="zh-CN" sz="2800" noProof="1">
                <a:solidFill>
                  <a:schemeClr val="accent1"/>
                </a:solidFill>
                <a:latin typeface="微软雅黑" panose="020B0503020204020204" pitchFamily="34" charset="-122"/>
                <a:ea typeface="微软雅黑" panose="020B0503020204020204" pitchFamily="34" charset="-122"/>
              </a:rPr>
              <a:t>2-43</a:t>
            </a:r>
            <a:r>
              <a:rPr lang="zh-CN" altLang="en-US" sz="2800" noProof="1">
                <a:solidFill>
                  <a:schemeClr val="accent1"/>
                </a:solidFill>
                <a:latin typeface="微软雅黑" panose="020B0503020204020204" pitchFamily="34" charset="-122"/>
                <a:ea typeface="微软雅黑" panose="020B0503020204020204" pitchFamily="34" charset="-122"/>
              </a:rPr>
              <a:t>所示。</a:t>
            </a:r>
            <a:endParaRPr lang="zh-CN" altLang="en-US" sz="2800" noProof="1" smtClean="0">
              <a:solidFill>
                <a:schemeClr val="accent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3578895" y="3573810"/>
            <a:ext cx="4366260" cy="3098800"/>
          </a:xfrm>
          <a:prstGeom prst="rect">
            <a:avLst/>
          </a:prstGeom>
        </p:spPr>
      </p:pic>
      <p:sp>
        <p:nvSpPr>
          <p:cNvPr id="2" name="矩形 1"/>
          <p:cNvSpPr/>
          <p:nvPr/>
        </p:nvSpPr>
        <p:spPr>
          <a:xfrm>
            <a:off x="3581504" y="6487944"/>
            <a:ext cx="3746538" cy="369332"/>
          </a:xfrm>
          <a:prstGeom prst="rect">
            <a:avLst/>
          </a:prstGeom>
        </p:spPr>
        <p:txBody>
          <a:bodyPr wrap="none">
            <a:spAutoFit/>
          </a:bodyPr>
          <a:lstStyle/>
          <a:p>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2-43  M93C76RBN1</a:t>
            </a:r>
            <a:r>
              <a:rPr lang="zh-CN" altLang="zh-CN" sz="1800" dirty="0">
                <a:solidFill>
                  <a:schemeClr val="accent1"/>
                </a:solidFill>
                <a:latin typeface="微软雅黑" panose="020B0503020204020204" pitchFamily="34" charset="-122"/>
                <a:ea typeface="微软雅黑" panose="020B0503020204020204" pitchFamily="34" charset="-122"/>
              </a:rPr>
              <a:t>的元件报表</a:t>
            </a:r>
          </a:p>
        </p:txBody>
      </p:sp>
    </p:spTree>
    <p:extLst>
      <p:ext uri="{BB962C8B-B14F-4D97-AF65-F5344CB8AC3E}">
        <p14:creationId xmlns:p14="http://schemas.microsoft.com/office/powerpoint/2010/main" val="203773205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idx="4294967295"/>
          </p:nvPr>
        </p:nvSpPr>
        <p:spPr>
          <a:xfrm>
            <a:off x="1562671" y="365125"/>
            <a:ext cx="8959279" cy="616397"/>
          </a:xfrm>
          <a:prstGeom prst="rect">
            <a:avLst/>
          </a:prstGeom>
        </p:spPr>
        <p:txBody>
          <a:bodyPr/>
          <a:lstStyle/>
          <a:p>
            <a:pPr algn="l" eaLnBrk="1" hangingPunct="1"/>
            <a:r>
              <a:rPr lang="en-US" altLang="zh-CN" sz="3200" b="1" dirty="0" smtClean="0">
                <a:solidFill>
                  <a:schemeClr val="accent1"/>
                </a:solidFill>
                <a:latin typeface="微软雅黑" panose="020B0503020204020204" pitchFamily="34" charset="-122"/>
                <a:ea typeface="微软雅黑" panose="020B0503020204020204" pitchFamily="34" charset="-122"/>
              </a:rPr>
              <a:t>3.</a:t>
            </a:r>
            <a:r>
              <a:rPr lang="zh-CN" altLang="en-US" sz="3200" b="1" dirty="0" smtClean="0">
                <a:solidFill>
                  <a:schemeClr val="accent1"/>
                </a:solidFill>
                <a:latin typeface="微软雅黑" panose="020B0503020204020204" pitchFamily="34" charset="-122"/>
                <a:ea typeface="微软雅黑" panose="020B0503020204020204" pitchFamily="34" charset="-122"/>
              </a:rPr>
              <a:t>库报表</a:t>
            </a:r>
          </a:p>
        </p:txBody>
      </p:sp>
      <p:sp>
        <p:nvSpPr>
          <p:cNvPr id="19459" name="Rectangle 3"/>
          <p:cNvSpPr>
            <a:spLocks noGrp="1" noRot="1" noChangeArrowheads="1"/>
          </p:cNvSpPr>
          <p:nvPr>
            <p:ph type="body" idx="4294967295"/>
          </p:nvPr>
        </p:nvSpPr>
        <p:spPr>
          <a:xfrm>
            <a:off x="1562671" y="1125538"/>
            <a:ext cx="9865096" cy="4352925"/>
          </a:xfrm>
          <a:prstGeom prst="rect">
            <a:avLst/>
          </a:prstGeom>
        </p:spPr>
        <p:txBody>
          <a:bodyPr/>
          <a:lstStyle/>
          <a:p>
            <a:pPr marL="0" indent="0">
              <a:buNone/>
              <a:defRPr/>
            </a:pPr>
            <a:r>
              <a:rPr lang="zh-CN" altLang="en-US" sz="2800" noProof="1" smtClean="0">
                <a:solidFill>
                  <a:schemeClr val="accent1"/>
                </a:solidFill>
                <a:latin typeface="微软雅黑" panose="020B0503020204020204" pitchFamily="34" charset="-122"/>
                <a:ea typeface="微软雅黑" panose="020B0503020204020204" pitchFamily="34" charset="-122"/>
              </a:rPr>
              <a:t>为库里面所有元件生成完整报表的步骤如下所示。</a:t>
            </a:r>
          </a:p>
          <a:p>
            <a:pPr marL="0" indent="0">
              <a:buNone/>
              <a:defRPr/>
            </a:pPr>
            <a:r>
              <a:rPr lang="zh-CN" altLang="en-US" sz="2800" noProof="1">
                <a:solidFill>
                  <a:schemeClr val="accent1"/>
                </a:solidFill>
                <a:latin typeface="微软雅黑" panose="020B0503020204020204" pitchFamily="34" charset="-122"/>
                <a:ea typeface="微软雅黑" panose="020B0503020204020204" pitchFamily="34" charset="-122"/>
              </a:rPr>
              <a:t>（</a:t>
            </a:r>
            <a:r>
              <a:rPr lang="en-US" altLang="zh-CN" sz="2800" noProof="1">
                <a:solidFill>
                  <a:schemeClr val="accent1"/>
                </a:solidFill>
                <a:latin typeface="微软雅黑" panose="020B0503020204020204" pitchFamily="34" charset="-122"/>
                <a:ea typeface="微软雅黑" panose="020B0503020204020204" pitchFamily="34" charset="-122"/>
              </a:rPr>
              <a:t>1</a:t>
            </a:r>
            <a:r>
              <a:rPr lang="zh-CN" altLang="en-US" sz="2800" noProof="1">
                <a:solidFill>
                  <a:schemeClr val="accent1"/>
                </a:solidFill>
                <a:latin typeface="微软雅黑" panose="020B0503020204020204" pitchFamily="34" charset="-122"/>
                <a:ea typeface="微软雅黑" panose="020B0503020204020204" pitchFamily="34" charset="-122"/>
              </a:rPr>
              <a:t>）执行“</a:t>
            </a:r>
            <a:r>
              <a:rPr lang="en-US" altLang="zh-CN" sz="2800" noProof="1">
                <a:solidFill>
                  <a:schemeClr val="accent1"/>
                </a:solidFill>
                <a:latin typeface="微软雅黑" panose="020B0503020204020204" pitchFamily="34" charset="-122"/>
                <a:ea typeface="微软雅黑" panose="020B0503020204020204" pitchFamily="34" charset="-122"/>
              </a:rPr>
              <a:t>Reports”→“Library Report”</a:t>
            </a:r>
            <a:r>
              <a:rPr lang="zh-CN" altLang="en-US" sz="2800" noProof="1">
                <a:solidFill>
                  <a:schemeClr val="accent1"/>
                </a:solidFill>
                <a:latin typeface="微软雅黑" panose="020B0503020204020204" pitchFamily="34" charset="-122"/>
                <a:ea typeface="微软雅黑" panose="020B0503020204020204" pitchFamily="34" charset="-122"/>
              </a:rPr>
              <a:t>命令（快捷键：</a:t>
            </a:r>
            <a:r>
              <a:rPr lang="en-US" altLang="zh-CN" sz="2800" noProof="1">
                <a:solidFill>
                  <a:schemeClr val="accent1"/>
                </a:solidFill>
                <a:latin typeface="微软雅黑" panose="020B0503020204020204" pitchFamily="34" charset="-122"/>
                <a:ea typeface="微软雅黑" panose="020B0503020204020204" pitchFamily="34" charset="-122"/>
              </a:rPr>
              <a:t>R</a:t>
            </a:r>
            <a:r>
              <a:rPr lang="zh-CN" altLang="en-US" sz="2800" noProof="1">
                <a:solidFill>
                  <a:schemeClr val="accent1"/>
                </a:solidFill>
                <a:latin typeface="微软雅黑" panose="020B0503020204020204" pitchFamily="34" charset="-122"/>
                <a:ea typeface="微软雅黑" panose="020B0503020204020204" pitchFamily="34" charset="-122"/>
              </a:rPr>
              <a:t>，</a:t>
            </a:r>
            <a:r>
              <a:rPr lang="en-US" altLang="zh-CN" sz="2800" noProof="1">
                <a:solidFill>
                  <a:schemeClr val="accent1"/>
                </a:solidFill>
                <a:latin typeface="微软雅黑" panose="020B0503020204020204" pitchFamily="34" charset="-122"/>
                <a:ea typeface="微软雅黑" panose="020B0503020204020204" pitchFamily="34" charset="-122"/>
              </a:rPr>
              <a:t>T</a:t>
            </a:r>
            <a:r>
              <a:rPr lang="zh-CN" altLang="en-US" sz="2800" noProof="1">
                <a:solidFill>
                  <a:schemeClr val="accent1"/>
                </a:solidFill>
                <a:latin typeface="微软雅黑" panose="020B0503020204020204" pitchFamily="34" charset="-122"/>
                <a:ea typeface="微软雅黑" panose="020B0503020204020204" pitchFamily="34" charset="-122"/>
              </a:rPr>
              <a:t>）</a:t>
            </a:r>
            <a:r>
              <a:rPr lang="en-US" altLang="zh-CN" sz="2800" noProof="1">
                <a:solidFill>
                  <a:schemeClr val="accent1"/>
                </a:solidFill>
                <a:latin typeface="微软雅黑" panose="020B0503020204020204" pitchFamily="34" charset="-122"/>
                <a:ea typeface="微软雅黑" panose="020B0503020204020204" pitchFamily="34" charset="-122"/>
              </a:rPr>
              <a:t>, </a:t>
            </a:r>
            <a:r>
              <a:rPr lang="zh-CN" altLang="en-US" sz="2800" noProof="1">
                <a:solidFill>
                  <a:schemeClr val="accent1"/>
                </a:solidFill>
                <a:latin typeface="微软雅黑" panose="020B0503020204020204" pitchFamily="34" charset="-122"/>
                <a:ea typeface="微软雅黑" panose="020B0503020204020204" pitchFamily="34" charset="-122"/>
              </a:rPr>
              <a:t>弹出“</a:t>
            </a:r>
            <a:r>
              <a:rPr lang="en-US" altLang="zh-CN" sz="2800" noProof="1">
                <a:solidFill>
                  <a:schemeClr val="accent1"/>
                </a:solidFill>
                <a:latin typeface="微软雅黑" panose="020B0503020204020204" pitchFamily="34" charset="-122"/>
                <a:ea typeface="微软雅黑" panose="020B0503020204020204" pitchFamily="34" charset="-122"/>
              </a:rPr>
              <a:t>Library Report Settings”</a:t>
            </a:r>
            <a:r>
              <a:rPr lang="zh-CN" altLang="en-US" sz="2800" noProof="1">
                <a:solidFill>
                  <a:schemeClr val="accent1"/>
                </a:solidFill>
                <a:latin typeface="微软雅黑" panose="020B0503020204020204" pitchFamily="34" charset="-122"/>
                <a:ea typeface="微软雅黑" panose="020B0503020204020204" pitchFamily="34" charset="-122"/>
              </a:rPr>
              <a:t>对话框</a:t>
            </a:r>
            <a:r>
              <a:rPr lang="en-US" altLang="zh-CN" sz="2800" noProof="1">
                <a:solidFill>
                  <a:schemeClr val="accent1"/>
                </a:solidFill>
                <a:latin typeface="微软雅黑" panose="020B0503020204020204" pitchFamily="34" charset="-122"/>
                <a:ea typeface="微软雅黑" panose="020B0503020204020204" pitchFamily="34" charset="-122"/>
              </a:rPr>
              <a:t>,</a:t>
            </a:r>
            <a:r>
              <a:rPr lang="zh-CN" altLang="en-US" sz="2800" noProof="1">
                <a:solidFill>
                  <a:schemeClr val="accent1"/>
                </a:solidFill>
                <a:latin typeface="微软雅黑" panose="020B0503020204020204" pitchFamily="34" charset="-122"/>
                <a:ea typeface="微软雅黑" panose="020B0503020204020204" pitchFamily="34" charset="-122"/>
              </a:rPr>
              <a:t>如图</a:t>
            </a:r>
            <a:r>
              <a:rPr lang="en-US" altLang="zh-CN" sz="2800" noProof="1">
                <a:solidFill>
                  <a:schemeClr val="accent1"/>
                </a:solidFill>
                <a:latin typeface="微软雅黑" panose="020B0503020204020204" pitchFamily="34" charset="-122"/>
                <a:ea typeface="微软雅黑" panose="020B0503020204020204" pitchFamily="34" charset="-122"/>
              </a:rPr>
              <a:t>2-44</a:t>
            </a:r>
            <a:r>
              <a:rPr lang="zh-CN" altLang="en-US" sz="2800" noProof="1">
                <a:solidFill>
                  <a:schemeClr val="accent1"/>
                </a:solidFill>
                <a:latin typeface="微软雅黑" panose="020B0503020204020204" pitchFamily="34" charset="-122"/>
                <a:ea typeface="微软雅黑" panose="020B0503020204020204" pitchFamily="34" charset="-122"/>
              </a:rPr>
              <a:t>所示</a:t>
            </a:r>
            <a:r>
              <a:rPr lang="zh-CN" altLang="en-US" sz="2800" noProof="1" smtClean="0">
                <a:solidFill>
                  <a:schemeClr val="accent1"/>
                </a:solidFill>
                <a:latin typeface="微软雅黑" panose="020B0503020204020204" pitchFamily="34" charset="-122"/>
                <a:ea typeface="微软雅黑" panose="020B0503020204020204" pitchFamily="34" charset="-122"/>
              </a:rPr>
              <a:t>。</a:t>
            </a:r>
            <a:endParaRPr lang="en-US" altLang="zh-CN" sz="2800" noProof="1" smtClean="0">
              <a:solidFill>
                <a:schemeClr val="accent1"/>
              </a:solidFill>
              <a:latin typeface="微软雅黑" panose="020B0503020204020204" pitchFamily="34" charset="-122"/>
              <a:ea typeface="微软雅黑" panose="020B0503020204020204" pitchFamily="34" charset="-122"/>
            </a:endParaRPr>
          </a:p>
          <a:p>
            <a:pPr marL="0" indent="0" eaLnBrk="1" hangingPunct="1">
              <a:buNone/>
              <a:defRPr/>
            </a:pPr>
            <a:endParaRPr lang="zh-CN" altLang="en-US" sz="2400" noProof="1" smtClean="0">
              <a:solidFill>
                <a:schemeClr val="accent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4154958" y="2709714"/>
            <a:ext cx="3855789" cy="4149874"/>
          </a:xfrm>
          <a:prstGeom prst="rect">
            <a:avLst/>
          </a:prstGeom>
        </p:spPr>
      </p:pic>
      <p:sp>
        <p:nvSpPr>
          <p:cNvPr id="2" name="矩形 1"/>
          <p:cNvSpPr/>
          <p:nvPr/>
        </p:nvSpPr>
        <p:spPr>
          <a:xfrm>
            <a:off x="5379095" y="6382122"/>
            <a:ext cx="4622419" cy="369332"/>
          </a:xfrm>
          <a:prstGeom prst="rect">
            <a:avLst/>
          </a:prstGeom>
        </p:spPr>
        <p:txBody>
          <a:bodyPr wrap="none">
            <a:spAutoFit/>
          </a:bodyPr>
          <a:lstStyle/>
          <a:p>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2-44</a:t>
            </a:r>
            <a:r>
              <a:rPr lang="zh-CN" altLang="zh-CN" sz="1800" dirty="0">
                <a:solidFill>
                  <a:schemeClr val="accent1"/>
                </a:solidFill>
                <a:latin typeface="微软雅黑" panose="020B0503020204020204" pitchFamily="34" charset="-122"/>
                <a:ea typeface="微软雅黑" panose="020B0503020204020204" pitchFamily="34" charset="-122"/>
              </a:rPr>
              <a:t>“</a:t>
            </a:r>
            <a:r>
              <a:rPr lang="en-US" altLang="zh-CN" sz="1800" dirty="0">
                <a:solidFill>
                  <a:schemeClr val="accent1"/>
                </a:solidFill>
                <a:latin typeface="微软雅黑" panose="020B0503020204020204" pitchFamily="34" charset="-122"/>
                <a:ea typeface="微软雅黑" panose="020B0503020204020204" pitchFamily="34" charset="-122"/>
              </a:rPr>
              <a:t>Library Report Settings</a:t>
            </a:r>
            <a:r>
              <a:rPr lang="zh-CN" altLang="zh-CN" sz="1800" dirty="0">
                <a:solidFill>
                  <a:schemeClr val="accent1"/>
                </a:solidFill>
                <a:latin typeface="微软雅黑" panose="020B0503020204020204" pitchFamily="34" charset="-122"/>
                <a:ea typeface="微软雅黑" panose="020B0503020204020204" pitchFamily="34" charset="-122"/>
              </a:rPr>
              <a:t>”对话框</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531877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idx="4294967295"/>
          </p:nvPr>
        </p:nvSpPr>
        <p:spPr>
          <a:xfrm>
            <a:off x="1562671" y="365125"/>
            <a:ext cx="8959279" cy="616397"/>
          </a:xfrm>
          <a:prstGeom prst="rect">
            <a:avLst/>
          </a:prstGeom>
        </p:spPr>
        <p:txBody>
          <a:bodyPr/>
          <a:lstStyle/>
          <a:p>
            <a:pPr algn="l" eaLnBrk="1" hangingPunct="1"/>
            <a:r>
              <a:rPr lang="en-US" altLang="zh-CN" sz="3200" b="1" dirty="0" smtClean="0">
                <a:solidFill>
                  <a:schemeClr val="accent1"/>
                </a:solidFill>
                <a:latin typeface="微软雅黑" panose="020B0503020204020204" pitchFamily="34" charset="-122"/>
                <a:ea typeface="微软雅黑" panose="020B0503020204020204" pitchFamily="34" charset="-122"/>
              </a:rPr>
              <a:t>3.</a:t>
            </a:r>
            <a:r>
              <a:rPr lang="zh-CN" altLang="en-US" sz="3200" b="1" dirty="0" smtClean="0">
                <a:solidFill>
                  <a:schemeClr val="accent1"/>
                </a:solidFill>
                <a:latin typeface="微软雅黑" panose="020B0503020204020204" pitchFamily="34" charset="-122"/>
                <a:ea typeface="微软雅黑" panose="020B0503020204020204" pitchFamily="34" charset="-122"/>
              </a:rPr>
              <a:t>库报表</a:t>
            </a:r>
          </a:p>
        </p:txBody>
      </p:sp>
      <p:sp>
        <p:nvSpPr>
          <p:cNvPr id="19459" name="Rectangle 3"/>
          <p:cNvSpPr>
            <a:spLocks noGrp="1" noRot="1" noChangeArrowheads="1"/>
          </p:cNvSpPr>
          <p:nvPr>
            <p:ph type="body" idx="4294967295"/>
          </p:nvPr>
        </p:nvSpPr>
        <p:spPr>
          <a:xfrm>
            <a:off x="1562671" y="1125538"/>
            <a:ext cx="9865096" cy="4352925"/>
          </a:xfrm>
          <a:prstGeom prst="rect">
            <a:avLst/>
          </a:prstGeom>
        </p:spPr>
        <p:txBody>
          <a:bodyPr/>
          <a:lstStyle/>
          <a:p>
            <a:pPr marL="0" indent="0">
              <a:buNone/>
              <a:defRPr/>
            </a:pPr>
            <a:r>
              <a:rPr lang="zh-CN" altLang="en-US" sz="2800" noProof="1">
                <a:solidFill>
                  <a:schemeClr val="accent1"/>
                </a:solidFill>
                <a:latin typeface="微软雅黑" panose="020B0503020204020204" pitchFamily="34" charset="-122"/>
                <a:ea typeface="微软雅黑" panose="020B0503020204020204" pitchFamily="34" charset="-122"/>
              </a:rPr>
              <a:t>（</a:t>
            </a:r>
            <a:r>
              <a:rPr lang="en-US" altLang="zh-CN" sz="2800" noProof="1">
                <a:solidFill>
                  <a:schemeClr val="accent1"/>
                </a:solidFill>
                <a:latin typeface="微软雅黑" panose="020B0503020204020204" pitchFamily="34" charset="-122"/>
                <a:ea typeface="微软雅黑" panose="020B0503020204020204" pitchFamily="34" charset="-122"/>
              </a:rPr>
              <a:t>2</a:t>
            </a:r>
            <a:r>
              <a:rPr lang="zh-CN" altLang="en-US" sz="2800" noProof="1">
                <a:solidFill>
                  <a:schemeClr val="accent1"/>
                </a:solidFill>
                <a:latin typeface="微软雅黑" panose="020B0503020204020204" pitchFamily="34" charset="-122"/>
                <a:ea typeface="微软雅黑" panose="020B0503020204020204" pitchFamily="34" charset="-122"/>
              </a:rPr>
              <a:t>）在弹出的“</a:t>
            </a:r>
            <a:r>
              <a:rPr lang="en-US" altLang="zh-CN" sz="2800" noProof="1">
                <a:solidFill>
                  <a:schemeClr val="accent1"/>
                </a:solidFill>
                <a:latin typeface="微软雅黑" panose="020B0503020204020204" pitchFamily="34" charset="-122"/>
                <a:ea typeface="微软雅黑" panose="020B0503020204020204" pitchFamily="34" charset="-122"/>
              </a:rPr>
              <a:t>Library Report Settings”</a:t>
            </a:r>
            <a:r>
              <a:rPr lang="zh-CN" altLang="en-US" sz="2800" noProof="1">
                <a:solidFill>
                  <a:schemeClr val="accent1"/>
                </a:solidFill>
                <a:latin typeface="微软雅黑" panose="020B0503020204020204" pitchFamily="34" charset="-122"/>
                <a:ea typeface="微软雅黑" panose="020B0503020204020204" pitchFamily="34" charset="-122"/>
              </a:rPr>
              <a:t>对话框中配置报表各设置选项，报表文件可用</a:t>
            </a:r>
            <a:r>
              <a:rPr lang="en-US" altLang="zh-CN" sz="2800" noProof="1">
                <a:solidFill>
                  <a:schemeClr val="accent1"/>
                </a:solidFill>
                <a:latin typeface="微软雅黑" panose="020B0503020204020204" pitchFamily="34" charset="-122"/>
                <a:ea typeface="微软雅黑" panose="020B0503020204020204" pitchFamily="34" charset="-122"/>
              </a:rPr>
              <a:t>Microsoft Word</a:t>
            </a:r>
            <a:r>
              <a:rPr lang="zh-CN" altLang="en-US" sz="2800" noProof="1">
                <a:solidFill>
                  <a:schemeClr val="accent1"/>
                </a:solidFill>
                <a:latin typeface="微软雅黑" panose="020B0503020204020204" pitchFamily="34" charset="-122"/>
                <a:ea typeface="微软雅黑" panose="020B0503020204020204" pitchFamily="34" charset="-122"/>
              </a:rPr>
              <a:t>软件或网页浏览器打开，并取决于选择的格式。该报告列出了库内所有元件的信息，如图</a:t>
            </a:r>
            <a:r>
              <a:rPr lang="en-US" altLang="zh-CN" sz="2800" noProof="1">
                <a:solidFill>
                  <a:schemeClr val="accent1"/>
                </a:solidFill>
                <a:latin typeface="微软雅黑" panose="020B0503020204020204" pitchFamily="34" charset="-122"/>
                <a:ea typeface="微软雅黑" panose="020B0503020204020204" pitchFamily="34" charset="-122"/>
              </a:rPr>
              <a:t>2-45</a:t>
            </a:r>
            <a:r>
              <a:rPr lang="zh-CN" altLang="en-US" sz="2800" noProof="1">
                <a:solidFill>
                  <a:schemeClr val="accent1"/>
                </a:solidFill>
                <a:latin typeface="微软雅黑" panose="020B0503020204020204" pitchFamily="34" charset="-122"/>
                <a:ea typeface="微软雅黑" panose="020B0503020204020204" pitchFamily="34" charset="-122"/>
              </a:rPr>
              <a:t>所示。</a:t>
            </a:r>
            <a:endParaRPr lang="zh-CN" altLang="en-US" sz="2400" noProof="1" smtClean="0">
              <a:solidFill>
                <a:schemeClr val="accent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5523111" y="2421682"/>
            <a:ext cx="4499610" cy="4314825"/>
          </a:xfrm>
          <a:prstGeom prst="rect">
            <a:avLst/>
          </a:prstGeom>
        </p:spPr>
      </p:pic>
      <p:sp>
        <p:nvSpPr>
          <p:cNvPr id="2" name="矩形 1"/>
          <p:cNvSpPr/>
          <p:nvPr/>
        </p:nvSpPr>
        <p:spPr>
          <a:xfrm>
            <a:off x="7119362" y="6405275"/>
            <a:ext cx="2903359" cy="369332"/>
          </a:xfrm>
          <a:prstGeom prst="rect">
            <a:avLst/>
          </a:prstGeom>
        </p:spPr>
        <p:txBody>
          <a:bodyPr wrap="none">
            <a:spAutoFit/>
          </a:bodyPr>
          <a:lstStyle/>
          <a:p>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2-45  </a:t>
            </a:r>
            <a:r>
              <a:rPr lang="zh-CN" altLang="zh-CN" sz="1800" dirty="0">
                <a:solidFill>
                  <a:schemeClr val="accent1"/>
                </a:solidFill>
                <a:latin typeface="微软雅黑" panose="020B0503020204020204" pitchFamily="34" charset="-122"/>
                <a:ea typeface="微软雅黑" panose="020B0503020204020204" pitchFamily="34" charset="-122"/>
              </a:rPr>
              <a:t>原理图库报表文件</a:t>
            </a:r>
          </a:p>
        </p:txBody>
      </p:sp>
    </p:spTree>
    <p:extLst>
      <p:ext uri="{BB962C8B-B14F-4D97-AF65-F5344CB8AC3E}">
        <p14:creationId xmlns:p14="http://schemas.microsoft.com/office/powerpoint/2010/main" val="20770048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idx="4294967295"/>
          </p:nvPr>
        </p:nvSpPr>
        <p:spPr>
          <a:xfrm>
            <a:off x="1490663" y="333450"/>
            <a:ext cx="7053262" cy="536575"/>
          </a:xfrm>
          <a:prstGeom prst="rect">
            <a:avLst/>
          </a:prstGeom>
        </p:spPr>
        <p:txBody>
          <a:bodyPr/>
          <a:lstStyle/>
          <a:p>
            <a:pPr algn="l" eaLnBrk="1" hangingPunct="1"/>
            <a:r>
              <a:rPr lang="zh-CN" altLang="en-US" sz="4001" b="1" dirty="0">
                <a:solidFill>
                  <a:schemeClr val="accent1"/>
                </a:solidFill>
                <a:latin typeface="微软雅黑" panose="020B0503020204020204" pitchFamily="34" charset="-122"/>
                <a:ea typeface="微软雅黑" panose="020B0503020204020204" pitchFamily="34" charset="-122"/>
              </a:rPr>
              <a:t>小结： </a:t>
            </a:r>
          </a:p>
        </p:txBody>
      </p:sp>
      <p:sp>
        <p:nvSpPr>
          <p:cNvPr id="23555" name="Rectangle 3"/>
          <p:cNvSpPr>
            <a:spLocks noGrp="1" noRot="1" noChangeArrowheads="1"/>
          </p:cNvSpPr>
          <p:nvPr>
            <p:ph type="body" idx="4294967295"/>
          </p:nvPr>
        </p:nvSpPr>
        <p:spPr>
          <a:xfrm>
            <a:off x="3644900" y="1413570"/>
            <a:ext cx="4899025" cy="4538663"/>
          </a:xfrm>
          <a:prstGeom prst="rect">
            <a:avLst/>
          </a:prstGeom>
        </p:spPr>
        <p:txBody>
          <a:bodyPr/>
          <a:lstStyle/>
          <a:p>
            <a:pPr marL="0" indent="0" eaLnBrk="1" hangingPunct="1">
              <a:lnSpc>
                <a:spcPct val="80000"/>
              </a:lnSpc>
              <a:buNone/>
            </a:pPr>
            <a:r>
              <a:rPr lang="en-US" altLang="zh-CN" sz="2801" dirty="0" smtClean="0">
                <a:solidFill>
                  <a:schemeClr val="accent1"/>
                </a:solidFill>
                <a:latin typeface="微软雅黑" panose="020B0503020204020204" pitchFamily="34" charset="-122"/>
                <a:ea typeface="微软雅黑" panose="020B0503020204020204" pitchFamily="34" charset="-122"/>
              </a:rPr>
              <a:t>2.1 </a:t>
            </a:r>
            <a:r>
              <a:rPr lang="zh-CN" altLang="en-US" sz="2801" dirty="0">
                <a:solidFill>
                  <a:schemeClr val="accent1"/>
                </a:solidFill>
                <a:latin typeface="微软雅黑" panose="020B0503020204020204" pitchFamily="34" charset="-122"/>
                <a:ea typeface="微软雅黑" panose="020B0503020204020204" pitchFamily="34" charset="-122"/>
              </a:rPr>
              <a:t>创建多部件原理图元件</a:t>
            </a:r>
          </a:p>
          <a:p>
            <a:pPr marL="0" indent="0">
              <a:lnSpc>
                <a:spcPct val="80000"/>
              </a:lnSpc>
              <a:buNone/>
            </a:pPr>
            <a:r>
              <a:rPr lang="zh-CN" altLang="en-US" sz="2801" dirty="0">
                <a:solidFill>
                  <a:schemeClr val="accent1"/>
                </a:solidFill>
                <a:latin typeface="微软雅黑" panose="020B0503020204020204" pitchFamily="34" charset="-122"/>
                <a:ea typeface="微软雅黑" panose="020B0503020204020204" pitchFamily="34" charset="-122"/>
              </a:rPr>
              <a:t>    </a:t>
            </a:r>
            <a:r>
              <a:rPr lang="en-US" altLang="zh-CN" sz="2801" dirty="0" smtClean="0">
                <a:solidFill>
                  <a:schemeClr val="accent1"/>
                </a:solidFill>
                <a:latin typeface="微软雅黑" panose="020B0503020204020204" pitchFamily="34" charset="-122"/>
                <a:ea typeface="微软雅黑" panose="020B0503020204020204" pitchFamily="34" charset="-122"/>
              </a:rPr>
              <a:t>2.1.l </a:t>
            </a:r>
            <a:r>
              <a:rPr lang="zh-CN" altLang="en-US" sz="2801" dirty="0">
                <a:solidFill>
                  <a:schemeClr val="accent1"/>
                </a:solidFill>
                <a:latin typeface="微软雅黑" panose="020B0503020204020204" pitchFamily="34" charset="-122"/>
                <a:ea typeface="微软雅黑" panose="020B0503020204020204" pitchFamily="34" charset="-122"/>
              </a:rPr>
              <a:t>建立元件轮廓</a:t>
            </a:r>
          </a:p>
          <a:p>
            <a:pPr marL="0" indent="0">
              <a:lnSpc>
                <a:spcPct val="80000"/>
              </a:lnSpc>
              <a:buNone/>
            </a:pPr>
            <a:r>
              <a:rPr lang="zh-CN" altLang="en-US" sz="2801" dirty="0">
                <a:solidFill>
                  <a:schemeClr val="accent1"/>
                </a:solidFill>
                <a:latin typeface="微软雅黑" panose="020B0503020204020204" pitchFamily="34" charset="-122"/>
                <a:ea typeface="微软雅黑" panose="020B0503020204020204" pitchFamily="34" charset="-122"/>
              </a:rPr>
              <a:t>    </a:t>
            </a:r>
            <a:r>
              <a:rPr lang="en-US" altLang="zh-CN" sz="2801" dirty="0" smtClean="0">
                <a:solidFill>
                  <a:schemeClr val="accent1"/>
                </a:solidFill>
                <a:latin typeface="微软雅黑" panose="020B0503020204020204" pitchFamily="34" charset="-122"/>
                <a:ea typeface="微软雅黑" panose="020B0503020204020204" pitchFamily="34" charset="-122"/>
              </a:rPr>
              <a:t>2.1.2 </a:t>
            </a:r>
            <a:r>
              <a:rPr lang="zh-CN" altLang="en-US" sz="2801" dirty="0">
                <a:solidFill>
                  <a:schemeClr val="accent1"/>
                </a:solidFill>
                <a:latin typeface="微软雅黑" panose="020B0503020204020204" pitchFamily="34" charset="-122"/>
                <a:ea typeface="微软雅黑" panose="020B0503020204020204" pitchFamily="34" charset="-122"/>
              </a:rPr>
              <a:t>添加信号引脚</a:t>
            </a:r>
          </a:p>
          <a:p>
            <a:pPr marL="0" indent="0">
              <a:lnSpc>
                <a:spcPct val="80000"/>
              </a:lnSpc>
              <a:buNone/>
            </a:pPr>
            <a:r>
              <a:rPr lang="zh-CN" altLang="en-US" sz="2801" dirty="0">
                <a:solidFill>
                  <a:schemeClr val="accent1"/>
                </a:solidFill>
                <a:latin typeface="微软雅黑" panose="020B0503020204020204" pitchFamily="34" charset="-122"/>
                <a:ea typeface="微软雅黑" panose="020B0503020204020204" pitchFamily="34" charset="-122"/>
              </a:rPr>
              <a:t>    </a:t>
            </a:r>
            <a:r>
              <a:rPr lang="en-US" altLang="zh-CN" sz="2801" dirty="0" smtClean="0">
                <a:solidFill>
                  <a:schemeClr val="accent1"/>
                </a:solidFill>
                <a:latin typeface="微软雅黑" panose="020B0503020204020204" pitchFamily="34" charset="-122"/>
                <a:ea typeface="微软雅黑" panose="020B0503020204020204" pitchFamily="34" charset="-122"/>
              </a:rPr>
              <a:t>2.1.3 </a:t>
            </a:r>
            <a:r>
              <a:rPr lang="zh-CN" altLang="en-US" sz="2801" dirty="0">
                <a:solidFill>
                  <a:schemeClr val="accent1"/>
                </a:solidFill>
                <a:latin typeface="微软雅黑" panose="020B0503020204020204" pitchFamily="34" charset="-122"/>
                <a:ea typeface="微软雅黑" panose="020B0503020204020204" pitchFamily="34" charset="-122"/>
              </a:rPr>
              <a:t>建立元件其余部件</a:t>
            </a:r>
          </a:p>
          <a:p>
            <a:pPr marL="0" indent="0">
              <a:lnSpc>
                <a:spcPct val="80000"/>
              </a:lnSpc>
              <a:buNone/>
            </a:pPr>
            <a:r>
              <a:rPr lang="zh-CN" altLang="en-US" sz="2801" dirty="0">
                <a:solidFill>
                  <a:schemeClr val="accent1"/>
                </a:solidFill>
                <a:latin typeface="微软雅黑" panose="020B0503020204020204" pitchFamily="34" charset="-122"/>
                <a:ea typeface="微软雅黑" panose="020B0503020204020204" pitchFamily="34" charset="-122"/>
              </a:rPr>
              <a:t>    </a:t>
            </a:r>
            <a:r>
              <a:rPr lang="en-US" altLang="zh-CN" sz="2801" dirty="0" smtClean="0">
                <a:solidFill>
                  <a:schemeClr val="accent1"/>
                </a:solidFill>
                <a:latin typeface="微软雅黑" panose="020B0503020204020204" pitchFamily="34" charset="-122"/>
                <a:ea typeface="微软雅黑" panose="020B0503020204020204" pitchFamily="34" charset="-122"/>
              </a:rPr>
              <a:t>2.1.4 </a:t>
            </a:r>
            <a:r>
              <a:rPr lang="zh-CN" altLang="en-US" sz="2801" dirty="0">
                <a:solidFill>
                  <a:schemeClr val="accent1"/>
                </a:solidFill>
                <a:latin typeface="微软雅黑" panose="020B0503020204020204" pitchFamily="34" charset="-122"/>
                <a:ea typeface="微软雅黑" panose="020B0503020204020204" pitchFamily="34" charset="-122"/>
              </a:rPr>
              <a:t>添加电源引脚</a:t>
            </a:r>
          </a:p>
          <a:p>
            <a:pPr marL="0" indent="0">
              <a:lnSpc>
                <a:spcPct val="80000"/>
              </a:lnSpc>
              <a:buNone/>
            </a:pPr>
            <a:r>
              <a:rPr lang="zh-CN" altLang="en-US" sz="2801" dirty="0">
                <a:solidFill>
                  <a:schemeClr val="accent1"/>
                </a:solidFill>
                <a:latin typeface="微软雅黑" panose="020B0503020204020204" pitchFamily="34" charset="-122"/>
                <a:ea typeface="微软雅黑" panose="020B0503020204020204" pitchFamily="34" charset="-122"/>
              </a:rPr>
              <a:t>    </a:t>
            </a:r>
            <a:r>
              <a:rPr lang="en-US" altLang="zh-CN" sz="2801" dirty="0" smtClean="0">
                <a:solidFill>
                  <a:schemeClr val="accent1"/>
                </a:solidFill>
                <a:latin typeface="微软雅黑" panose="020B0503020204020204" pitchFamily="34" charset="-122"/>
                <a:ea typeface="微软雅黑" panose="020B0503020204020204" pitchFamily="34" charset="-122"/>
              </a:rPr>
              <a:t>2.1.5 </a:t>
            </a:r>
            <a:r>
              <a:rPr lang="zh-CN" altLang="en-US" sz="2801" dirty="0">
                <a:solidFill>
                  <a:schemeClr val="accent1"/>
                </a:solidFill>
                <a:latin typeface="微软雅黑" panose="020B0503020204020204" pitchFamily="34" charset="-122"/>
                <a:ea typeface="微软雅黑" panose="020B0503020204020204" pitchFamily="34" charset="-122"/>
              </a:rPr>
              <a:t>设置元件属性</a:t>
            </a:r>
          </a:p>
          <a:p>
            <a:pPr marL="0" indent="0" eaLnBrk="1" hangingPunct="1">
              <a:lnSpc>
                <a:spcPct val="80000"/>
              </a:lnSpc>
              <a:buNone/>
            </a:pPr>
            <a:r>
              <a:rPr lang="en-US" altLang="zh-CN" sz="2801" dirty="0" smtClean="0">
                <a:solidFill>
                  <a:schemeClr val="accent1"/>
                </a:solidFill>
                <a:latin typeface="微软雅黑" panose="020B0503020204020204" pitchFamily="34" charset="-122"/>
                <a:ea typeface="微软雅黑" panose="020B0503020204020204" pitchFamily="34" charset="-122"/>
              </a:rPr>
              <a:t>2.2 </a:t>
            </a:r>
            <a:r>
              <a:rPr lang="zh-CN" altLang="en-US" sz="2801" dirty="0">
                <a:solidFill>
                  <a:schemeClr val="accent1"/>
                </a:solidFill>
                <a:latin typeface="微软雅黑" panose="020B0503020204020204" pitchFamily="34" charset="-122"/>
                <a:ea typeface="微软雅黑" panose="020B0503020204020204" pitchFamily="34" charset="-122"/>
              </a:rPr>
              <a:t>检查元件并生成报表</a:t>
            </a:r>
          </a:p>
          <a:p>
            <a:pPr marL="0" indent="0">
              <a:lnSpc>
                <a:spcPct val="80000"/>
              </a:lnSpc>
              <a:buNone/>
            </a:pPr>
            <a:r>
              <a:rPr lang="zh-CN" altLang="en-US" sz="2801" dirty="0">
                <a:solidFill>
                  <a:schemeClr val="accent1"/>
                </a:solidFill>
                <a:latin typeface="微软雅黑" panose="020B0503020204020204" pitchFamily="34" charset="-122"/>
                <a:ea typeface="微软雅黑" panose="020B0503020204020204" pitchFamily="34" charset="-122"/>
              </a:rPr>
              <a:t>    </a:t>
            </a:r>
            <a:r>
              <a:rPr lang="en-US" altLang="zh-CN" sz="2801" dirty="0" smtClean="0">
                <a:solidFill>
                  <a:schemeClr val="accent1"/>
                </a:solidFill>
                <a:latin typeface="微软雅黑" panose="020B0503020204020204" pitchFamily="34" charset="-122"/>
                <a:ea typeface="微软雅黑" panose="020B0503020204020204" pitchFamily="34" charset="-122"/>
              </a:rPr>
              <a:t>2.2.1 </a:t>
            </a:r>
            <a:r>
              <a:rPr lang="zh-CN" altLang="en-US" sz="2801" dirty="0">
                <a:solidFill>
                  <a:schemeClr val="accent1"/>
                </a:solidFill>
                <a:latin typeface="微软雅黑" panose="020B0503020204020204" pitchFamily="34" charset="-122"/>
                <a:ea typeface="微软雅黑" panose="020B0503020204020204" pitchFamily="34" charset="-122"/>
              </a:rPr>
              <a:t>元件规则检查器</a:t>
            </a:r>
          </a:p>
          <a:p>
            <a:pPr marL="0" indent="0">
              <a:lnSpc>
                <a:spcPct val="80000"/>
              </a:lnSpc>
              <a:buNone/>
            </a:pPr>
            <a:r>
              <a:rPr lang="zh-CN" altLang="en-US" sz="2801" dirty="0">
                <a:solidFill>
                  <a:schemeClr val="accent1"/>
                </a:solidFill>
                <a:latin typeface="微软雅黑" panose="020B0503020204020204" pitchFamily="34" charset="-122"/>
                <a:ea typeface="微软雅黑" panose="020B0503020204020204" pitchFamily="34" charset="-122"/>
              </a:rPr>
              <a:t>    </a:t>
            </a:r>
            <a:r>
              <a:rPr lang="en-US" altLang="zh-CN" sz="2801" dirty="0" smtClean="0">
                <a:solidFill>
                  <a:schemeClr val="accent1"/>
                </a:solidFill>
                <a:latin typeface="微软雅黑" panose="020B0503020204020204" pitchFamily="34" charset="-122"/>
                <a:ea typeface="微软雅黑" panose="020B0503020204020204" pitchFamily="34" charset="-122"/>
              </a:rPr>
              <a:t>2.2.2 </a:t>
            </a:r>
            <a:r>
              <a:rPr lang="zh-CN" altLang="en-US" sz="2801" dirty="0">
                <a:solidFill>
                  <a:schemeClr val="accent1"/>
                </a:solidFill>
                <a:latin typeface="微软雅黑" panose="020B0503020204020204" pitchFamily="34" charset="-122"/>
                <a:ea typeface="微软雅黑" panose="020B0503020204020204" pitchFamily="34" charset="-122"/>
              </a:rPr>
              <a:t>元件报表</a:t>
            </a:r>
          </a:p>
          <a:p>
            <a:pPr marL="0" indent="0">
              <a:lnSpc>
                <a:spcPct val="80000"/>
              </a:lnSpc>
              <a:buNone/>
            </a:pPr>
            <a:r>
              <a:rPr lang="zh-CN" altLang="en-US" sz="2801" dirty="0">
                <a:solidFill>
                  <a:schemeClr val="accent1"/>
                </a:solidFill>
                <a:latin typeface="微软雅黑" panose="020B0503020204020204" pitchFamily="34" charset="-122"/>
                <a:ea typeface="微软雅黑" panose="020B0503020204020204" pitchFamily="34" charset="-122"/>
              </a:rPr>
              <a:t>    </a:t>
            </a:r>
            <a:r>
              <a:rPr lang="en-US" altLang="zh-CN" sz="2801" dirty="0" smtClean="0">
                <a:solidFill>
                  <a:schemeClr val="accent1"/>
                </a:solidFill>
                <a:latin typeface="微软雅黑" panose="020B0503020204020204" pitchFamily="34" charset="-122"/>
                <a:ea typeface="微软雅黑" panose="020B0503020204020204" pitchFamily="34" charset="-122"/>
              </a:rPr>
              <a:t>2.2.3 </a:t>
            </a:r>
            <a:r>
              <a:rPr lang="zh-CN" altLang="en-US" sz="2801" dirty="0">
                <a:solidFill>
                  <a:schemeClr val="accent1"/>
                </a:solidFill>
                <a:latin typeface="微软雅黑" panose="020B0503020204020204" pitchFamily="34" charset="-122"/>
                <a:ea typeface="微软雅黑" panose="020B0503020204020204" pitchFamily="34" charset="-122"/>
              </a:rPr>
              <a:t>库报表</a:t>
            </a:r>
          </a:p>
        </p:txBody>
      </p:sp>
    </p:spTree>
    <p:extLst>
      <p:ext uri="{BB962C8B-B14F-4D97-AF65-F5344CB8AC3E}">
        <p14:creationId xmlns:p14="http://schemas.microsoft.com/office/powerpoint/2010/main" val="322516742"/>
      </p:ext>
    </p:extLst>
  </p:cSld>
  <p:clrMapOvr>
    <a:masterClrMapping/>
  </p:clrMapOvr>
  <p:transition spd="slow" advTm="0">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idx="4294967295"/>
          </p:nvPr>
        </p:nvSpPr>
        <p:spPr>
          <a:xfrm>
            <a:off x="1418655" y="261442"/>
            <a:ext cx="8543925" cy="823912"/>
          </a:xfrm>
          <a:prstGeom prst="rect">
            <a:avLst/>
          </a:prstGeom>
        </p:spPr>
        <p:txBody>
          <a:bodyPr/>
          <a:lstStyle/>
          <a:p>
            <a:pPr algn="l" eaLnBrk="1" hangingPunct="1"/>
            <a:r>
              <a:rPr lang="en-US" altLang="zh-CN" sz="4000" dirty="0" smtClean="0">
                <a:solidFill>
                  <a:schemeClr val="accent1"/>
                </a:solidFill>
                <a:latin typeface="微软雅黑" panose="020B0503020204020204" pitchFamily="34" charset="-122"/>
                <a:ea typeface="微软雅黑" panose="020B0503020204020204" pitchFamily="34" charset="-122"/>
              </a:rPr>
              <a:t>   </a:t>
            </a:r>
            <a:r>
              <a:rPr lang="zh-CN" altLang="en-US" sz="4000" b="1" dirty="0" smtClean="0">
                <a:solidFill>
                  <a:schemeClr val="accent1"/>
                </a:solidFill>
                <a:latin typeface="微软雅黑" panose="020B0503020204020204" pitchFamily="34" charset="-122"/>
                <a:ea typeface="微软雅黑" panose="020B0503020204020204" pitchFamily="34" charset="-122"/>
              </a:rPr>
              <a:t>作业：</a:t>
            </a:r>
          </a:p>
        </p:txBody>
      </p:sp>
      <p:sp>
        <p:nvSpPr>
          <p:cNvPr id="24579" name="Rectangle 3"/>
          <p:cNvSpPr>
            <a:spLocks noGrp="1" noRot="1" noChangeArrowheads="1"/>
          </p:cNvSpPr>
          <p:nvPr>
            <p:ph type="body" idx="4294967295"/>
          </p:nvPr>
        </p:nvSpPr>
        <p:spPr>
          <a:xfrm>
            <a:off x="2138735" y="1917626"/>
            <a:ext cx="8156575" cy="3535363"/>
          </a:xfrm>
          <a:prstGeom prst="rect">
            <a:avLst/>
          </a:prstGeom>
        </p:spPr>
        <p:txBody>
          <a:bodyPr/>
          <a:lstStyle/>
          <a:p>
            <a:pPr marL="0" indent="0">
              <a:buNone/>
            </a:pPr>
            <a:r>
              <a:rPr lang="en-US" altLang="zh-CN" sz="3600" b="1" dirty="0">
                <a:solidFill>
                  <a:schemeClr val="accent1"/>
                </a:solidFill>
                <a:latin typeface="微软雅黑" panose="020B0503020204020204" pitchFamily="34" charset="-122"/>
                <a:ea typeface="微软雅黑" panose="020B0503020204020204" pitchFamily="34" charset="-122"/>
              </a:rPr>
              <a:t>1.</a:t>
            </a:r>
            <a:r>
              <a:rPr lang="zh-CN" altLang="en-US" sz="3600" b="1" dirty="0">
                <a:solidFill>
                  <a:schemeClr val="accent1"/>
                </a:solidFill>
                <a:latin typeface="微软雅黑" panose="020B0503020204020204" pitchFamily="34" charset="-122"/>
                <a:ea typeface="微软雅黑" panose="020B0503020204020204" pitchFamily="34" charset="-122"/>
              </a:rPr>
              <a:t>绘制完成多部件元件： </a:t>
            </a:r>
            <a:r>
              <a:rPr lang="en-US" altLang="zh-CN" sz="3600" b="1" dirty="0">
                <a:solidFill>
                  <a:schemeClr val="accent1"/>
                </a:solidFill>
                <a:latin typeface="微软雅黑" panose="020B0503020204020204" pitchFamily="34" charset="-122"/>
                <a:ea typeface="微软雅黑" panose="020B0503020204020204" pitchFamily="34" charset="-122"/>
              </a:rPr>
              <a:t>74LS08</a:t>
            </a:r>
          </a:p>
          <a:p>
            <a:pPr marL="0" indent="0">
              <a:buNone/>
            </a:pPr>
            <a:r>
              <a:rPr lang="en-US" altLang="zh-CN" sz="3600" b="1" dirty="0">
                <a:solidFill>
                  <a:schemeClr val="accent1"/>
                </a:solidFill>
                <a:latin typeface="微软雅黑" panose="020B0503020204020204" pitchFamily="34" charset="-122"/>
                <a:ea typeface="微软雅黑" panose="020B0503020204020204" pitchFamily="34" charset="-122"/>
              </a:rPr>
              <a:t>2.</a:t>
            </a:r>
            <a:r>
              <a:rPr lang="zh-CN" altLang="en-US" sz="3600" b="1" dirty="0">
                <a:solidFill>
                  <a:schemeClr val="accent1"/>
                </a:solidFill>
                <a:latin typeface="微软雅黑" panose="020B0503020204020204" pitchFamily="34" charset="-122"/>
                <a:ea typeface="微软雅黑" panose="020B0503020204020204" pitchFamily="34" charset="-122"/>
              </a:rPr>
              <a:t>检查绘制的元件有无错误，同时生成元件报表和库报表</a:t>
            </a:r>
            <a:r>
              <a:rPr lang="zh-CN" altLang="en-US" sz="3600" b="1" dirty="0" smtClean="0">
                <a:solidFill>
                  <a:schemeClr val="accent1"/>
                </a:solidFill>
                <a:latin typeface="微软雅黑" panose="020B0503020204020204" pitchFamily="34" charset="-122"/>
                <a:ea typeface="微软雅黑" panose="020B0503020204020204" pitchFamily="34" charset="-122"/>
              </a:rPr>
              <a:t>。</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6849342"/>
      </p:ext>
    </p:extLst>
  </p:cSld>
  <p:clrMapOvr>
    <a:masterClrMapping/>
  </p:clrMapOvr>
  <p:transition spd="slow" advTm="0">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21200" y="3797067"/>
            <a:ext cx="4349904" cy="615549"/>
          </a:xfrm>
          <a:prstGeom prst="rect">
            <a:avLst/>
          </a:prstGeom>
          <a:noFill/>
        </p:spPr>
        <p:txBody>
          <a:bodyPr wrap="none" lIns="121917" tIns="60958" rIns="121917" bIns="60958" rtlCol="0">
            <a:spAutoFit/>
          </a:bodyPr>
          <a:lstStyle/>
          <a:p>
            <a:pPr algn="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788811" y="5045495"/>
            <a:ext cx="1071762" cy="553994"/>
          </a:xfrm>
          <a:prstGeom prst="rect">
            <a:avLst/>
          </a:prstGeom>
          <a:noFill/>
        </p:spPr>
        <p:txBody>
          <a:bodyPr wrap="none" lIns="121917" tIns="60958" rIns="121917" bIns="60958" rtlCol="0">
            <a:spAutoFit/>
          </a:bodyPr>
          <a:lstStyle/>
          <a:p>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170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65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1305941022"/>
              </p:ext>
            </p:extLst>
          </p:nvPr>
        </p:nvGraphicFramePr>
        <p:xfrm>
          <a:off x="2858815" y="1125538"/>
          <a:ext cx="6336704" cy="54460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p:cNvSpPr/>
          <p:nvPr/>
        </p:nvSpPr>
        <p:spPr>
          <a:xfrm>
            <a:off x="1634679" y="365471"/>
            <a:ext cx="1826141"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学习目标</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28947422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189048" y="2277395"/>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2.1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459215" y="2277396"/>
            <a:ext cx="4032448" cy="554308"/>
            <a:chOff x="6339097" y="1573726"/>
            <a:chExt cx="3744416" cy="554309"/>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4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472826" y="1573996"/>
              <a:ext cx="3610686" cy="554039"/>
            </a:xfrm>
            <a:prstGeom prst="rect">
              <a:avLst/>
            </a:prstGeom>
          </p:spPr>
          <p:txBody>
            <a:bodyPr wrap="square" lIns="121960" tIns="60980" rIns="121960" bIns="60980">
              <a:spAutoFit/>
            </a:bodyPr>
            <a:lstStyle/>
            <a:p>
              <a:pPr>
                <a:defRPr/>
              </a:pP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多</a:t>
              </a: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部件原理图元件</a:t>
              </a:r>
            </a:p>
          </p:txBody>
        </p:sp>
      </p:grpSp>
      <p:sp>
        <p:nvSpPr>
          <p:cNvPr id="71" name="圆角矩形 70"/>
          <p:cNvSpPr/>
          <p:nvPr/>
        </p:nvSpPr>
        <p:spPr>
          <a:xfrm>
            <a:off x="5189048" y="3056530"/>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2.2</a:t>
            </a: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grpSp>
        <p:nvGrpSpPr>
          <p:cNvPr id="28" name="组合 27"/>
          <p:cNvGrpSpPr/>
          <p:nvPr/>
        </p:nvGrpSpPr>
        <p:grpSpPr>
          <a:xfrm>
            <a:off x="6459215" y="3056530"/>
            <a:ext cx="4032448" cy="567262"/>
            <a:chOff x="6339097" y="1573726"/>
            <a:chExt cx="3744416" cy="567263"/>
          </a:xfrm>
        </p:grpSpPr>
        <p:sp>
          <p:nvSpPr>
            <p:cNvPr id="29" name="圆角矩形 2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4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472826" y="1586950"/>
              <a:ext cx="3610686" cy="554039"/>
            </a:xfrm>
            <a:prstGeom prst="rect">
              <a:avLst/>
            </a:prstGeom>
          </p:spPr>
          <p:txBody>
            <a:bodyPr wrap="square" lIns="121960" tIns="60980" rIns="121960" bIns="60980">
              <a:spAutoFit/>
            </a:bodyPr>
            <a:lstStyle/>
            <a:p>
              <a:pPr>
                <a:defRPr/>
              </a:pPr>
              <a:r>
                <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检查元件并生成</a:t>
              </a:r>
              <a:r>
                <a:rPr lang="zh-CN" altLang="en-US" sz="28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报表</a:t>
              </a:r>
              <a:endParaRPr lang="zh-CN" altLang="en-US" sz="28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416505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5 0.04119 L -3.64394E-7 1.05531E-6 " pathEditMode="relative" rAng="0" ptsTypes="AA">
                                      <p:cBhvr>
                                        <p:cTn id="21" dur="700" fill="hold"/>
                                        <p:tgtEl>
                                          <p:spTgt spid="67"/>
                                        </p:tgtEl>
                                        <p:attrNameLst>
                                          <p:attrName>ppt_x</p:attrName>
                                          <p:attrName>ppt_y</p:attrName>
                                        </p:attrNameLst>
                                      </p:cBhvr>
                                      <p:rCtr x="1861"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5 0.04119 L -3.64394E-7 1.37931E-6 " pathEditMode="relative" rAng="0" ptsTypes="AA">
                                      <p:cBhvr>
                                        <p:cTn id="29" dur="700" fill="hold"/>
                                        <p:tgtEl>
                                          <p:spTgt spid="71"/>
                                        </p:tgtEl>
                                        <p:attrNameLst>
                                          <p:attrName>ppt_x</p:attrName>
                                          <p:attrName>ppt_y</p:attrName>
                                        </p:attrNameLst>
                                      </p:cBhvr>
                                      <p:rCtr x="1861" y="-2060"/>
                                    </p:animMotion>
                                  </p:childTnLst>
                                </p:cTn>
                              </p:par>
                              <p:par>
                                <p:cTn id="30" presetID="22" presetClass="entr" presetSubtype="8" fill="hold" nodeType="withEffect">
                                  <p:stCondLst>
                                    <p:cond delay="25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71" grpId="0" animBg="1"/>
      <p:bldP spid="71" grpId="1" animBg="1"/>
      <p:bldP spid="8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1562671" y="301625"/>
            <a:ext cx="10851703" cy="679450"/>
          </a:xfrm>
          <a:prstGeom prst="rect">
            <a:avLst/>
          </a:prstGeom>
        </p:spPr>
        <p:txBody>
          <a:bodyPr/>
          <a:lstStyle/>
          <a:p>
            <a:pPr algn="l" eaLnBrk="1" hangingPunct="1"/>
            <a:r>
              <a:rPr lang="en-US" altLang="zh-CN" sz="3600" b="1" dirty="0" smtClean="0">
                <a:solidFill>
                  <a:schemeClr val="accent1"/>
                </a:solidFill>
                <a:latin typeface="微软雅黑" panose="020B0503020204020204" pitchFamily="34" charset="-122"/>
                <a:ea typeface="微软雅黑" panose="020B0503020204020204" pitchFamily="34" charset="-122"/>
              </a:rPr>
              <a:t>2.1 </a:t>
            </a:r>
            <a:r>
              <a:rPr lang="zh-CN" altLang="en-US" sz="3600" b="1" dirty="0" smtClean="0">
                <a:solidFill>
                  <a:schemeClr val="accent1"/>
                </a:solidFill>
                <a:latin typeface="微软雅黑" panose="020B0503020204020204" pitchFamily="34" charset="-122"/>
                <a:ea typeface="微软雅黑" panose="020B0503020204020204" pitchFamily="34" charset="-122"/>
              </a:rPr>
              <a:t>多部件原理图元件</a:t>
            </a:r>
          </a:p>
        </p:txBody>
      </p:sp>
      <p:sp>
        <p:nvSpPr>
          <p:cNvPr id="7171" name="Rectangle 3"/>
          <p:cNvSpPr>
            <a:spLocks noGrp="1" noRot="1" noChangeArrowheads="1"/>
          </p:cNvSpPr>
          <p:nvPr>
            <p:ph type="body" idx="4294967295"/>
          </p:nvPr>
        </p:nvSpPr>
        <p:spPr>
          <a:xfrm>
            <a:off x="1562671" y="1075006"/>
            <a:ext cx="9577064" cy="2863797"/>
          </a:xfrm>
          <a:prstGeom prst="rect">
            <a:avLst/>
          </a:prstGeom>
        </p:spPr>
        <p:txBody>
          <a:bodyPr/>
          <a:lstStyle/>
          <a:p>
            <a:pPr marL="0" indent="627188">
              <a:buNone/>
            </a:pPr>
            <a:r>
              <a:rPr lang="zh-CN" altLang="en-US" sz="2400" noProof="1">
                <a:solidFill>
                  <a:schemeClr val="accent1"/>
                </a:solidFill>
                <a:latin typeface="微软雅黑" panose="020B0503020204020204" pitchFamily="34" charset="-122"/>
                <a:ea typeface="微软雅黑" panose="020B0503020204020204" pitchFamily="34" charset="-122"/>
              </a:rPr>
              <a:t>前面示例中所创建的元件的模型代表了整个元件，即单一模型代表了元器件制造商所提供的全部物理意义上的信息（如封装）。但有时候，一个物理意义上的元件只代表某一部件会更好。比如一个由</a:t>
            </a:r>
            <a:r>
              <a:rPr lang="en-US" altLang="zh-CN" sz="2400" noProof="1">
                <a:solidFill>
                  <a:schemeClr val="accent1"/>
                </a:solidFill>
                <a:latin typeface="微软雅黑" panose="020B0503020204020204" pitchFamily="34" charset="-122"/>
                <a:ea typeface="微软雅黑" panose="020B0503020204020204" pitchFamily="34" charset="-122"/>
              </a:rPr>
              <a:t>8</a:t>
            </a:r>
            <a:r>
              <a:rPr lang="zh-CN" altLang="en-US" sz="2400" noProof="1">
                <a:solidFill>
                  <a:schemeClr val="accent1"/>
                </a:solidFill>
                <a:latin typeface="微软雅黑" panose="020B0503020204020204" pitchFamily="34" charset="-122"/>
                <a:ea typeface="微软雅黑" panose="020B0503020204020204" pitchFamily="34" charset="-122"/>
              </a:rPr>
              <a:t>只分立电阻构成，每一只电阻可以被独立使用的电阻网络。再比如</a:t>
            </a:r>
            <a:r>
              <a:rPr lang="en-US"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输入四与门芯片</a:t>
            </a:r>
            <a:r>
              <a:rPr lang="en-US" altLang="zh-CN" sz="2400" noProof="1">
                <a:solidFill>
                  <a:schemeClr val="accent1"/>
                </a:solidFill>
                <a:latin typeface="微软雅黑" panose="020B0503020204020204" pitchFamily="34" charset="-122"/>
                <a:ea typeface="微软雅黑" panose="020B0503020204020204" pitchFamily="34" charset="-122"/>
              </a:rPr>
              <a:t>74LS08</a:t>
            </a:r>
            <a:r>
              <a:rPr lang="zh-CN" altLang="en-US" sz="2400" noProof="1">
                <a:solidFill>
                  <a:schemeClr val="accent1"/>
                </a:solidFill>
                <a:latin typeface="微软雅黑" panose="020B0503020204020204" pitchFamily="34" charset="-122"/>
                <a:ea typeface="微软雅黑" panose="020B0503020204020204" pitchFamily="34" charset="-122"/>
              </a:rPr>
              <a:t>的实物如图</a:t>
            </a:r>
            <a:r>
              <a:rPr lang="en-US" altLang="zh-CN" sz="2400" noProof="1">
                <a:solidFill>
                  <a:schemeClr val="accent1"/>
                </a:solidFill>
                <a:latin typeface="微软雅黑" panose="020B0503020204020204" pitchFamily="34" charset="-122"/>
                <a:ea typeface="微软雅黑" panose="020B0503020204020204" pitchFamily="34" charset="-122"/>
              </a:rPr>
              <a:t>2-31</a:t>
            </a:r>
            <a:r>
              <a:rPr lang="zh-CN" altLang="en-US" sz="2400" noProof="1">
                <a:solidFill>
                  <a:schemeClr val="accent1"/>
                </a:solidFill>
                <a:latin typeface="微软雅黑" panose="020B0503020204020204" pitchFamily="34" charset="-122"/>
                <a:ea typeface="微软雅黑" panose="020B0503020204020204" pitchFamily="34" charset="-122"/>
              </a:rPr>
              <a:t>所示，引脚排列如如</a:t>
            </a:r>
            <a:r>
              <a:rPr lang="en-US" altLang="zh-CN" sz="2400" noProof="1">
                <a:solidFill>
                  <a:schemeClr val="accent1"/>
                </a:solidFill>
                <a:latin typeface="微软雅黑" panose="020B0503020204020204" pitchFamily="34" charset="-122"/>
                <a:ea typeface="微软雅黑" panose="020B0503020204020204" pitchFamily="34" charset="-122"/>
              </a:rPr>
              <a:t>2-32</a:t>
            </a:r>
            <a:r>
              <a:rPr lang="zh-CN" altLang="en-US" sz="2400" noProof="1">
                <a:solidFill>
                  <a:schemeClr val="accent1"/>
                </a:solidFill>
                <a:latin typeface="微软雅黑" panose="020B0503020204020204" pitchFamily="34" charset="-122"/>
                <a:ea typeface="微软雅黑" panose="020B0503020204020204" pitchFamily="34" charset="-122"/>
              </a:rPr>
              <a:t>所示，该芯片包括四个</a:t>
            </a:r>
            <a:r>
              <a:rPr lang="en-US"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输入与门，这些</a:t>
            </a:r>
            <a:r>
              <a:rPr lang="en-US"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输入与门可以独立地被随意放置在原理图上的任意位置，此时将该芯片描述成</a:t>
            </a:r>
            <a:r>
              <a:rPr lang="en-US" altLang="zh-CN" sz="2400" noProof="1">
                <a:solidFill>
                  <a:schemeClr val="accent1"/>
                </a:solidFill>
                <a:latin typeface="微软雅黑" panose="020B0503020204020204" pitchFamily="34" charset="-122"/>
                <a:ea typeface="微软雅黑" panose="020B0503020204020204" pitchFamily="34" charset="-122"/>
              </a:rPr>
              <a:t>4</a:t>
            </a:r>
            <a:r>
              <a:rPr lang="zh-CN" altLang="en-US" sz="2400" noProof="1">
                <a:solidFill>
                  <a:schemeClr val="accent1"/>
                </a:solidFill>
                <a:latin typeface="微软雅黑" panose="020B0503020204020204" pitchFamily="34" charset="-122"/>
                <a:ea typeface="微软雅黑" panose="020B0503020204020204" pitchFamily="34" charset="-122"/>
              </a:rPr>
              <a:t>个独立的</a:t>
            </a:r>
            <a:r>
              <a:rPr lang="en-US"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输入与门部件，比将其描述成单一模型更方便实用。</a:t>
            </a:r>
          </a:p>
        </p:txBody>
      </p:sp>
      <p:pic>
        <p:nvPicPr>
          <p:cNvPr id="717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3162" y="4131675"/>
            <a:ext cx="2592988" cy="2061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274639" y="6175115"/>
            <a:ext cx="44518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buClr>
                <a:schemeClr val="hlink"/>
              </a:buClr>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2-31 2</a:t>
            </a:r>
            <a:r>
              <a:rPr lang="zh-CN" altLang="zh-CN" sz="1800" dirty="0">
                <a:solidFill>
                  <a:schemeClr val="accent1"/>
                </a:solidFill>
                <a:latin typeface="微软雅黑" panose="020B0503020204020204" pitchFamily="34" charset="-122"/>
                <a:ea typeface="微软雅黑" panose="020B0503020204020204" pitchFamily="34" charset="-122"/>
              </a:rPr>
              <a:t>输入四与门芯片</a:t>
            </a:r>
            <a:r>
              <a:rPr lang="en-US" altLang="zh-CN" sz="1800" dirty="0">
                <a:solidFill>
                  <a:schemeClr val="accent1"/>
                </a:solidFill>
                <a:latin typeface="微软雅黑" panose="020B0503020204020204" pitchFamily="34" charset="-122"/>
                <a:ea typeface="微软雅黑" panose="020B0503020204020204" pitchFamily="34" charset="-122"/>
              </a:rPr>
              <a:t>74LS08</a:t>
            </a:r>
            <a:r>
              <a:rPr lang="zh-CN" altLang="zh-CN" sz="1800" dirty="0">
                <a:solidFill>
                  <a:schemeClr val="accent1"/>
                </a:solidFill>
                <a:latin typeface="微软雅黑" panose="020B0503020204020204" pitchFamily="34" charset="-122"/>
                <a:ea typeface="微软雅黑" panose="020B0503020204020204" pitchFamily="34" charset="-122"/>
              </a:rPr>
              <a:t>的实物图</a:t>
            </a:r>
          </a:p>
        </p:txBody>
      </p:sp>
      <p:pic>
        <p:nvPicPr>
          <p:cNvPr id="8" name="图片 7" descr="查看源图像"/>
          <p:cNvPicPr/>
          <p:nvPr/>
        </p:nvPicPr>
        <p:blipFill>
          <a:blip r:embed="rId3">
            <a:extLst>
              <a:ext uri="{28A0092B-C50C-407E-A947-70E740481C1C}">
                <a14:useLocalDpi xmlns:a14="http://schemas.microsoft.com/office/drawing/2010/main" val="0"/>
              </a:ext>
            </a:extLst>
          </a:blip>
          <a:srcRect/>
          <a:stretch>
            <a:fillRect/>
          </a:stretch>
        </p:blipFill>
        <p:spPr>
          <a:xfrm>
            <a:off x="6675239" y="4059740"/>
            <a:ext cx="3381003" cy="2068624"/>
          </a:xfrm>
          <a:prstGeom prst="rect">
            <a:avLst/>
          </a:prstGeom>
          <a:noFill/>
          <a:ln>
            <a:noFill/>
          </a:ln>
        </p:spPr>
      </p:pic>
      <p:sp>
        <p:nvSpPr>
          <p:cNvPr id="4" name="矩形 3"/>
          <p:cNvSpPr/>
          <p:nvPr/>
        </p:nvSpPr>
        <p:spPr>
          <a:xfrm>
            <a:off x="6287538" y="6192727"/>
            <a:ext cx="44518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buClr>
                <a:schemeClr val="hlink"/>
              </a:buClr>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2-32 2</a:t>
            </a:r>
            <a:r>
              <a:rPr lang="zh-CN" altLang="zh-CN" sz="1800" dirty="0">
                <a:solidFill>
                  <a:schemeClr val="accent1"/>
                </a:solidFill>
                <a:latin typeface="微软雅黑" panose="020B0503020204020204" pitchFamily="34" charset="-122"/>
                <a:ea typeface="微软雅黑" panose="020B0503020204020204" pitchFamily="34" charset="-122"/>
              </a:rPr>
              <a:t>输入四与门芯片</a:t>
            </a:r>
            <a:r>
              <a:rPr lang="en-US" altLang="zh-CN" sz="1800" dirty="0">
                <a:solidFill>
                  <a:schemeClr val="accent1"/>
                </a:solidFill>
                <a:latin typeface="微软雅黑" panose="020B0503020204020204" pitchFamily="34" charset="-122"/>
                <a:ea typeface="微软雅黑" panose="020B0503020204020204" pitchFamily="34" charset="-122"/>
              </a:rPr>
              <a:t>74LS08</a:t>
            </a:r>
            <a:r>
              <a:rPr lang="zh-CN" altLang="zh-CN" sz="1800" dirty="0">
                <a:solidFill>
                  <a:schemeClr val="accent1"/>
                </a:solidFill>
                <a:latin typeface="微软雅黑" panose="020B0503020204020204" pitchFamily="34" charset="-122"/>
                <a:ea typeface="微软雅黑" panose="020B0503020204020204" pitchFamily="34" charset="-122"/>
              </a:rPr>
              <a:t>的引脚图</a:t>
            </a:r>
          </a:p>
        </p:txBody>
      </p:sp>
    </p:spTree>
    <p:extLst>
      <p:ext uri="{BB962C8B-B14F-4D97-AF65-F5344CB8AC3E}">
        <p14:creationId xmlns:p14="http://schemas.microsoft.com/office/powerpoint/2010/main" val="42319001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idx="4294967295"/>
          </p:nvPr>
        </p:nvSpPr>
        <p:spPr>
          <a:xfrm>
            <a:off x="1562671" y="301625"/>
            <a:ext cx="10851703" cy="679450"/>
          </a:xfrm>
          <a:prstGeom prst="rect">
            <a:avLst/>
          </a:prstGeom>
        </p:spPr>
        <p:txBody>
          <a:bodyPr/>
          <a:lstStyle/>
          <a:p>
            <a:pPr algn="l" eaLnBrk="1" hangingPunct="1"/>
            <a:r>
              <a:rPr lang="en-US" altLang="zh-CN" sz="3600" b="1" dirty="0" smtClean="0">
                <a:solidFill>
                  <a:schemeClr val="accent1"/>
                </a:solidFill>
                <a:latin typeface="微软雅黑" panose="020B0503020204020204" pitchFamily="34" charset="-122"/>
                <a:ea typeface="微软雅黑" panose="020B0503020204020204" pitchFamily="34" charset="-122"/>
              </a:rPr>
              <a:t>2.1 </a:t>
            </a:r>
            <a:r>
              <a:rPr lang="zh-CN" altLang="en-US" sz="3600" b="1" dirty="0" smtClean="0">
                <a:solidFill>
                  <a:schemeClr val="accent1"/>
                </a:solidFill>
                <a:latin typeface="微软雅黑" panose="020B0503020204020204" pitchFamily="34" charset="-122"/>
                <a:ea typeface="微软雅黑" panose="020B0503020204020204" pitchFamily="34" charset="-122"/>
              </a:rPr>
              <a:t>多部件原理图元件</a:t>
            </a:r>
          </a:p>
        </p:txBody>
      </p:sp>
      <p:sp>
        <p:nvSpPr>
          <p:cNvPr id="7171" name="Rectangle 3"/>
          <p:cNvSpPr>
            <a:spLocks noGrp="1" noRot="1" noChangeArrowheads="1"/>
          </p:cNvSpPr>
          <p:nvPr>
            <p:ph type="body" idx="4294967295"/>
          </p:nvPr>
        </p:nvSpPr>
        <p:spPr>
          <a:xfrm>
            <a:off x="1562671" y="1485578"/>
            <a:ext cx="9363398" cy="3495400"/>
          </a:xfrm>
          <a:prstGeom prst="rect">
            <a:avLst/>
          </a:prstGeom>
        </p:spPr>
        <p:txBody>
          <a:bodyPr/>
          <a:lstStyle/>
          <a:p>
            <a:pPr marL="0" indent="627188">
              <a:lnSpc>
                <a:spcPct val="150000"/>
              </a:lnSpc>
              <a:buNone/>
            </a:pPr>
            <a:r>
              <a:rPr lang="zh-CN" altLang="zh-CN" sz="2400" noProof="1">
                <a:solidFill>
                  <a:schemeClr val="accent1"/>
                </a:solidFill>
                <a:latin typeface="微软雅黑" panose="020B0503020204020204" pitchFamily="34" charset="-122"/>
                <a:ea typeface="微软雅黑" panose="020B0503020204020204" pitchFamily="34" charset="-122"/>
              </a:rPr>
              <a:t>4</a:t>
            </a:r>
            <a:r>
              <a:rPr lang="zh-CN" altLang="en-US" sz="2400" noProof="1">
                <a:solidFill>
                  <a:schemeClr val="accent1"/>
                </a:solidFill>
                <a:latin typeface="微软雅黑" panose="020B0503020204020204" pitchFamily="34" charset="-122"/>
                <a:ea typeface="微软雅黑" panose="020B0503020204020204" pitchFamily="34" charset="-122"/>
              </a:rPr>
              <a:t>个独立的</a:t>
            </a:r>
            <a:r>
              <a:rPr lang="zh-CN" altLang="zh-CN" sz="2400" noProof="1">
                <a:solidFill>
                  <a:schemeClr val="accent1"/>
                </a:solidFill>
                <a:latin typeface="微软雅黑" panose="020B0503020204020204" pitchFamily="34" charset="-122"/>
                <a:ea typeface="微软雅黑" panose="020B0503020204020204" pitchFamily="34" charset="-122"/>
              </a:rPr>
              <a:t>2</a:t>
            </a:r>
            <a:r>
              <a:rPr lang="zh-CN" altLang="en-US" sz="2400" noProof="1">
                <a:solidFill>
                  <a:schemeClr val="accent1"/>
                </a:solidFill>
                <a:latin typeface="微软雅黑" panose="020B0503020204020204" pitchFamily="34" charset="-122"/>
                <a:ea typeface="微软雅黑" panose="020B0503020204020204" pitchFamily="34" charset="-122"/>
              </a:rPr>
              <a:t>输入与门部件共享一个元件封装，如果在一张原理图中只用了一个与门，在设计</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板时还是要用一个元件封装，只是闲置了</a:t>
            </a:r>
            <a:r>
              <a:rPr lang="zh-CN" altLang="zh-CN" sz="2400" noProof="1">
                <a:solidFill>
                  <a:schemeClr val="accent1"/>
                </a:solidFill>
                <a:latin typeface="微软雅黑" panose="020B0503020204020204" pitchFamily="34" charset="-122"/>
                <a:ea typeface="微软雅黑" panose="020B0503020204020204" pitchFamily="34" charset="-122"/>
              </a:rPr>
              <a:t>3</a:t>
            </a:r>
            <a:r>
              <a:rPr lang="zh-CN" altLang="en-US" sz="2400" noProof="1">
                <a:solidFill>
                  <a:schemeClr val="accent1"/>
                </a:solidFill>
                <a:latin typeface="微软雅黑" panose="020B0503020204020204" pitchFamily="34" charset="-122"/>
                <a:ea typeface="微软雅黑" panose="020B0503020204020204" pitchFamily="34" charset="-122"/>
              </a:rPr>
              <a:t>个与门；如果在一张原理图中用了四个与门，在设计</a:t>
            </a:r>
            <a:r>
              <a:rPr lang="en-US" altLang="zh-CN" sz="2400" noProof="1">
                <a:solidFill>
                  <a:schemeClr val="accent1"/>
                </a:solidFill>
                <a:latin typeface="微软雅黑" panose="020B0503020204020204" pitchFamily="34" charset="-122"/>
                <a:ea typeface="微软雅黑" panose="020B0503020204020204" pitchFamily="34" charset="-122"/>
              </a:rPr>
              <a:t>PCB</a:t>
            </a:r>
            <a:r>
              <a:rPr lang="zh-CN" altLang="en-US" sz="2400" noProof="1">
                <a:solidFill>
                  <a:schemeClr val="accent1"/>
                </a:solidFill>
                <a:latin typeface="微软雅黑" panose="020B0503020204020204" pitchFamily="34" charset="-122"/>
                <a:ea typeface="微软雅黑" panose="020B0503020204020204" pitchFamily="34" charset="-122"/>
              </a:rPr>
              <a:t>板时还是只用一个元件封装，没有闲置与门。</a:t>
            </a:r>
            <a:endParaRPr lang="zh-CN" altLang="zh-CN" sz="2400" noProof="1">
              <a:solidFill>
                <a:schemeClr val="accent1"/>
              </a:solidFill>
              <a:latin typeface="微软雅黑" panose="020B0503020204020204" pitchFamily="34" charset="-122"/>
              <a:ea typeface="微软雅黑" panose="020B0503020204020204" pitchFamily="34" charset="-122"/>
            </a:endParaRPr>
          </a:p>
          <a:p>
            <a:pPr marL="0" indent="627188">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多部件元件就是将元件按照独立的功能块进行描绘的一种方法。</a:t>
            </a:r>
          </a:p>
        </p:txBody>
      </p:sp>
    </p:spTree>
    <p:extLst>
      <p:ext uri="{BB962C8B-B14F-4D97-AF65-F5344CB8AC3E}">
        <p14:creationId xmlns:p14="http://schemas.microsoft.com/office/powerpoint/2010/main" val="2758298561"/>
      </p:ext>
    </p:extLst>
  </p:cSld>
  <p:clrMapOvr>
    <a:masterClrMapping/>
  </p:clrMapOvr>
  <p:transition spd="slow" advTm="0">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idx="4294967295"/>
          </p:nvPr>
        </p:nvSpPr>
        <p:spPr>
          <a:xfrm>
            <a:off x="1493597" y="405458"/>
            <a:ext cx="9793088" cy="608013"/>
          </a:xfrm>
          <a:prstGeom prst="rect">
            <a:avLst/>
          </a:prstGeom>
        </p:spPr>
        <p:txBody>
          <a:bodyPr/>
          <a:lstStyle/>
          <a:p>
            <a:pPr algn="l" eaLnBrk="1" hangingPunct="1"/>
            <a:r>
              <a:rPr lang="zh-CN" altLang="en-US" sz="2801" b="1" dirty="0">
                <a:solidFill>
                  <a:schemeClr val="accent1"/>
                </a:solidFill>
                <a:latin typeface="微软雅黑" panose="020B0503020204020204" pitchFamily="34" charset="-122"/>
                <a:ea typeface="微软雅黑" panose="020B0503020204020204" pitchFamily="34" charset="-122"/>
              </a:rPr>
              <a:t>作为示例，创建</a:t>
            </a:r>
            <a:r>
              <a:rPr lang="en-US" altLang="zh-CN" sz="2801" b="1" dirty="0">
                <a:solidFill>
                  <a:schemeClr val="accent1"/>
                </a:solidFill>
                <a:latin typeface="微软雅黑" panose="020B0503020204020204" pitchFamily="34" charset="-122"/>
                <a:ea typeface="微软雅黑" panose="020B0503020204020204" pitchFamily="34" charset="-122"/>
              </a:rPr>
              <a:t>74LS08 2</a:t>
            </a:r>
            <a:r>
              <a:rPr lang="zh-CN" altLang="en-US" sz="2801" b="1" dirty="0">
                <a:solidFill>
                  <a:schemeClr val="accent1"/>
                </a:solidFill>
                <a:latin typeface="微软雅黑" panose="020B0503020204020204" pitchFamily="34" charset="-122"/>
                <a:ea typeface="微软雅黑" panose="020B0503020204020204" pitchFamily="34" charset="-122"/>
              </a:rPr>
              <a:t>输入四与门电路的步骤如下：</a:t>
            </a:r>
          </a:p>
        </p:txBody>
      </p:sp>
      <p:sp>
        <p:nvSpPr>
          <p:cNvPr id="8195" name="Rectangle 3"/>
          <p:cNvSpPr>
            <a:spLocks noGrp="1" noRot="1" noChangeArrowheads="1"/>
          </p:cNvSpPr>
          <p:nvPr>
            <p:ph type="body" idx="4294967295"/>
          </p:nvPr>
        </p:nvSpPr>
        <p:spPr>
          <a:xfrm>
            <a:off x="1706687" y="1169211"/>
            <a:ext cx="9073008" cy="4348815"/>
          </a:xfrm>
          <a:prstGeom prst="rect">
            <a:avLst/>
          </a:prstGeom>
        </p:spPr>
        <p:txBody>
          <a:bodyPr/>
          <a:lstStyle/>
          <a:p>
            <a:pPr marL="0" indent="0">
              <a:buNone/>
            </a:pPr>
            <a:r>
              <a:rPr lang="en-US" altLang="zh-CN" sz="2400" b="1" noProof="1" smtClean="0">
                <a:solidFill>
                  <a:schemeClr val="accent1"/>
                </a:solidFill>
                <a:latin typeface="微软雅黑" panose="020B0503020204020204" pitchFamily="34" charset="-122"/>
                <a:ea typeface="微软雅黑" panose="020B0503020204020204" pitchFamily="34" charset="-122"/>
              </a:rPr>
              <a:t>1.</a:t>
            </a:r>
            <a:r>
              <a:rPr lang="zh-CN" altLang="en-US" sz="2400" b="1" noProof="1" smtClean="0">
                <a:solidFill>
                  <a:schemeClr val="accent1"/>
                </a:solidFill>
                <a:latin typeface="微软雅黑" panose="020B0503020204020204" pitchFamily="34" charset="-122"/>
                <a:ea typeface="微软雅黑" panose="020B0503020204020204" pitchFamily="34" charset="-122"/>
              </a:rPr>
              <a:t>创建新元件</a:t>
            </a:r>
            <a:endParaRPr lang="en-US" altLang="zh-CN" sz="2400" b="1" noProof="1" smtClean="0">
              <a:solidFill>
                <a:schemeClr val="accent1"/>
              </a:solidFill>
              <a:latin typeface="微软雅黑" panose="020B0503020204020204" pitchFamily="34" charset="-122"/>
              <a:ea typeface="微软雅黑" panose="020B0503020204020204" pitchFamily="34" charset="-122"/>
            </a:endParaRPr>
          </a:p>
          <a:p>
            <a:pPr marL="0" indent="633413">
              <a:buNone/>
            </a:pPr>
            <a:r>
              <a:rPr lang="zh-CN" altLang="en-US" sz="2400" noProof="1" smtClean="0">
                <a:solidFill>
                  <a:schemeClr val="accent1"/>
                </a:solidFill>
                <a:latin typeface="微软雅黑" panose="020B0503020204020204" pitchFamily="34" charset="-122"/>
                <a:ea typeface="微软雅黑" panose="020B0503020204020204" pitchFamily="34" charset="-122"/>
              </a:rPr>
              <a:t>在</a:t>
            </a:r>
            <a:r>
              <a:rPr lang="en-US" altLang="zh-CN" sz="2400" noProof="1" smtClean="0">
                <a:solidFill>
                  <a:schemeClr val="accent1"/>
                </a:solidFill>
                <a:latin typeface="微软雅黑" panose="020B0503020204020204" pitchFamily="34" charset="-122"/>
                <a:ea typeface="微软雅黑" panose="020B0503020204020204" pitchFamily="34" charset="-122"/>
              </a:rPr>
              <a:t>Schematic Library</a:t>
            </a:r>
            <a:r>
              <a:rPr lang="zh-CN" altLang="en-US" sz="2400" noProof="1" smtClean="0">
                <a:solidFill>
                  <a:schemeClr val="accent1"/>
                </a:solidFill>
                <a:latin typeface="微软雅黑" panose="020B0503020204020204" pitchFamily="34" charset="-122"/>
                <a:ea typeface="微软雅黑" panose="020B0503020204020204" pitchFamily="34" charset="-122"/>
              </a:rPr>
              <a:t>编辑器中执行</a:t>
            </a:r>
            <a:r>
              <a:rPr lang="en-US" altLang="zh-CN" sz="2400" noProof="1" smtClean="0">
                <a:solidFill>
                  <a:schemeClr val="accent1"/>
                </a:solidFill>
                <a:latin typeface="微软雅黑" panose="020B0503020204020204" pitchFamily="34" charset="-122"/>
                <a:ea typeface="微软雅黑" panose="020B0503020204020204" pitchFamily="34" charset="-122"/>
              </a:rPr>
              <a:t>Tools→New Component</a:t>
            </a:r>
            <a:r>
              <a:rPr lang="zh-CN" altLang="en-US" sz="2400" noProof="1" smtClean="0">
                <a:solidFill>
                  <a:schemeClr val="accent1"/>
                </a:solidFill>
                <a:latin typeface="微软雅黑" panose="020B0503020204020204" pitchFamily="34" charset="-122"/>
                <a:ea typeface="微软雅黑" panose="020B0503020204020204" pitchFamily="34" charset="-122"/>
              </a:rPr>
              <a:t>命令（快捷键为</a:t>
            </a:r>
            <a:r>
              <a:rPr lang="en-US" altLang="zh-CN" sz="2400" noProof="1" smtClean="0">
                <a:solidFill>
                  <a:schemeClr val="accent1"/>
                </a:solidFill>
                <a:latin typeface="微软雅黑" panose="020B0503020204020204" pitchFamily="34" charset="-122"/>
                <a:ea typeface="微软雅黑" panose="020B0503020204020204" pitchFamily="34" charset="-122"/>
              </a:rPr>
              <a:t>T</a:t>
            </a:r>
            <a:r>
              <a:rPr lang="en-US" altLang="en-US" sz="2400" noProof="1" smtClean="0">
                <a:solidFill>
                  <a:schemeClr val="accent1"/>
                </a:solidFill>
                <a:latin typeface="微软雅黑" panose="020B0503020204020204" pitchFamily="34" charset="-122"/>
                <a:ea typeface="微软雅黑" panose="020B0503020204020204" pitchFamily="34" charset="-122"/>
              </a:rPr>
              <a:t>，</a:t>
            </a:r>
            <a:r>
              <a:rPr lang="en-US" altLang="zh-CN" sz="2400" noProof="1" smtClean="0">
                <a:solidFill>
                  <a:schemeClr val="accent1"/>
                </a:solidFill>
                <a:latin typeface="微软雅黑" panose="020B0503020204020204" pitchFamily="34" charset="-122"/>
                <a:ea typeface="微软雅黑" panose="020B0503020204020204" pitchFamily="34" charset="-122"/>
              </a:rPr>
              <a:t>C</a:t>
            </a:r>
            <a:r>
              <a:rPr lang="zh-CN" altLang="en-US" sz="2400" noProof="1" smtClean="0">
                <a:solidFill>
                  <a:schemeClr val="accent1"/>
                </a:solidFill>
                <a:latin typeface="微软雅黑" panose="020B0503020204020204" pitchFamily="34" charset="-122"/>
                <a:ea typeface="微软雅黑" panose="020B0503020204020204" pitchFamily="34" charset="-122"/>
              </a:rPr>
              <a:t>），弹出</a:t>
            </a:r>
            <a:r>
              <a:rPr lang="en-US" altLang="zh-CN" sz="2400" noProof="1" smtClean="0">
                <a:solidFill>
                  <a:schemeClr val="accent1"/>
                </a:solidFill>
                <a:latin typeface="微软雅黑" panose="020B0503020204020204" pitchFamily="34" charset="-122"/>
                <a:ea typeface="微软雅黑" panose="020B0503020204020204" pitchFamily="34" charset="-122"/>
              </a:rPr>
              <a:t>New Component Name</a:t>
            </a:r>
            <a:r>
              <a:rPr lang="zh-CN" altLang="en-US" sz="2400" noProof="1" smtClean="0">
                <a:solidFill>
                  <a:schemeClr val="accent1"/>
                </a:solidFill>
                <a:latin typeface="微软雅黑" panose="020B0503020204020204" pitchFamily="34" charset="-122"/>
                <a:ea typeface="微软雅黑" panose="020B0503020204020204" pitchFamily="34" charset="-122"/>
              </a:rPr>
              <a:t>对话框。</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633413">
              <a:buNone/>
            </a:pPr>
            <a:r>
              <a:rPr lang="zh-CN" altLang="en-US" sz="2400" noProof="1" smtClean="0">
                <a:solidFill>
                  <a:schemeClr val="accent1"/>
                </a:solidFill>
                <a:latin typeface="微软雅黑" panose="020B0503020204020204" pitchFamily="34" charset="-122"/>
                <a:ea typeface="微软雅黑" panose="020B0503020204020204" pitchFamily="34" charset="-122"/>
              </a:rPr>
              <a:t>另一种方法：在</a:t>
            </a:r>
            <a:r>
              <a:rPr lang="en-US" altLang="zh-CN" sz="2400" noProof="1" smtClean="0">
                <a:solidFill>
                  <a:schemeClr val="accent1"/>
                </a:solidFill>
                <a:latin typeface="微软雅黑" panose="020B0503020204020204" pitchFamily="34" charset="-122"/>
                <a:ea typeface="微软雅黑" panose="020B0503020204020204" pitchFamily="34" charset="-122"/>
              </a:rPr>
              <a:t>SCH Library</a:t>
            </a:r>
            <a:r>
              <a:rPr lang="zh-CN" altLang="en-US" sz="2400" noProof="1" smtClean="0">
                <a:solidFill>
                  <a:schemeClr val="accent1"/>
                </a:solidFill>
                <a:latin typeface="微软雅黑" panose="020B0503020204020204" pitchFamily="34" charset="-122"/>
                <a:ea typeface="微软雅黑" panose="020B0503020204020204" pitchFamily="34" charset="-122"/>
              </a:rPr>
              <a:t>库面板，用鼠标单击</a:t>
            </a:r>
            <a:r>
              <a:rPr lang="en-US" altLang="zh-CN" sz="2400" noProof="1" smtClean="0">
                <a:solidFill>
                  <a:schemeClr val="accent1"/>
                </a:solidFill>
                <a:latin typeface="微软雅黑" panose="020B0503020204020204" pitchFamily="34" charset="-122"/>
                <a:ea typeface="微软雅黑" panose="020B0503020204020204" pitchFamily="34" charset="-122"/>
              </a:rPr>
              <a:t>Components</a:t>
            </a:r>
            <a:r>
              <a:rPr lang="zh-CN" altLang="en-US" sz="2400" noProof="1" smtClean="0">
                <a:solidFill>
                  <a:schemeClr val="accent1"/>
                </a:solidFill>
                <a:latin typeface="微软雅黑" panose="020B0503020204020204" pitchFamily="34" charset="-122"/>
                <a:ea typeface="微软雅黑" panose="020B0503020204020204" pitchFamily="34" charset="-122"/>
              </a:rPr>
              <a:t>列表处的</a:t>
            </a:r>
            <a:r>
              <a:rPr lang="en-US" altLang="zh-CN" sz="2400" noProof="1" smtClean="0">
                <a:solidFill>
                  <a:schemeClr val="accent1"/>
                </a:solidFill>
                <a:latin typeface="微软雅黑" panose="020B0503020204020204" pitchFamily="34" charset="-122"/>
                <a:ea typeface="微软雅黑" panose="020B0503020204020204" pitchFamily="34" charset="-122"/>
              </a:rPr>
              <a:t>Add</a:t>
            </a:r>
            <a:r>
              <a:rPr lang="zh-CN" altLang="en-US" sz="2400" noProof="1" smtClean="0">
                <a:solidFill>
                  <a:schemeClr val="accent1"/>
                </a:solidFill>
                <a:latin typeface="微软雅黑" panose="020B0503020204020204" pitchFamily="34" charset="-122"/>
                <a:ea typeface="微软雅黑" panose="020B0503020204020204" pitchFamily="34" charset="-122"/>
              </a:rPr>
              <a:t>按钮，弹出</a:t>
            </a:r>
            <a:r>
              <a:rPr lang="en-US" altLang="zh-CN" sz="2400" noProof="1" smtClean="0">
                <a:solidFill>
                  <a:schemeClr val="accent1"/>
                </a:solidFill>
                <a:latin typeface="微软雅黑" panose="020B0503020204020204" pitchFamily="34" charset="-122"/>
                <a:ea typeface="微软雅黑" panose="020B0503020204020204" pitchFamily="34" charset="-122"/>
              </a:rPr>
              <a:t>New Component Name</a:t>
            </a:r>
            <a:r>
              <a:rPr lang="zh-CN" altLang="en-US" sz="2400" noProof="1" smtClean="0">
                <a:solidFill>
                  <a:schemeClr val="accent1"/>
                </a:solidFill>
                <a:latin typeface="微软雅黑" panose="020B0503020204020204" pitchFamily="34" charset="-122"/>
                <a:ea typeface="微软雅黑" panose="020B0503020204020204" pitchFamily="34" charset="-122"/>
              </a:rPr>
              <a:t>对话框，如图</a:t>
            </a:r>
            <a:r>
              <a:rPr lang="en-US" altLang="zh-CN" sz="2400" noProof="1" smtClean="0">
                <a:solidFill>
                  <a:schemeClr val="accent1"/>
                </a:solidFill>
                <a:latin typeface="微软雅黑" panose="020B0503020204020204" pitchFamily="34" charset="-122"/>
                <a:ea typeface="微软雅黑" panose="020B0503020204020204" pitchFamily="34" charset="-122"/>
              </a:rPr>
              <a:t>2-33</a:t>
            </a:r>
            <a:r>
              <a:rPr lang="zh-CN" altLang="en-US" sz="2400" noProof="1" smtClean="0">
                <a:solidFill>
                  <a:schemeClr val="accent1"/>
                </a:solidFill>
                <a:latin typeface="微软雅黑" panose="020B0503020204020204" pitchFamily="34" charset="-122"/>
                <a:ea typeface="微软雅黑" panose="020B0503020204020204" pitchFamily="34" charset="-122"/>
              </a:rPr>
              <a:t>所示。</a:t>
            </a: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4154959" y="3945782"/>
            <a:ext cx="3888432" cy="1572243"/>
          </a:xfrm>
          <a:prstGeom prst="rect">
            <a:avLst/>
          </a:prstGeom>
        </p:spPr>
      </p:pic>
      <p:sp>
        <p:nvSpPr>
          <p:cNvPr id="2" name="矩形 1"/>
          <p:cNvSpPr/>
          <p:nvPr/>
        </p:nvSpPr>
        <p:spPr>
          <a:xfrm>
            <a:off x="3945401" y="5339773"/>
            <a:ext cx="4889480" cy="458908"/>
          </a:xfrm>
          <a:prstGeom prst="rect">
            <a:avLst/>
          </a:prstGeom>
        </p:spPr>
        <p:txBody>
          <a:bodyPr wrap="none">
            <a:spAutoFit/>
          </a:bodyPr>
          <a:lstStyle/>
          <a:p>
            <a:pPr indent="127000" algn="ctr">
              <a:lnSpc>
                <a:spcPct val="150000"/>
              </a:lnSpc>
              <a:spcAft>
                <a:spcPts val="0"/>
              </a:spcAft>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2-33</a:t>
            </a:r>
            <a:r>
              <a:rPr lang="zh-CN" altLang="zh-CN" sz="1800" dirty="0">
                <a:solidFill>
                  <a:schemeClr val="accent1"/>
                </a:solidFill>
                <a:latin typeface="微软雅黑" panose="020B0503020204020204" pitchFamily="34" charset="-122"/>
                <a:ea typeface="微软雅黑" panose="020B0503020204020204" pitchFamily="34" charset="-122"/>
              </a:rPr>
              <a:t>“ </a:t>
            </a:r>
            <a:r>
              <a:rPr lang="en-US" altLang="zh-CN" sz="1800" dirty="0">
                <a:solidFill>
                  <a:schemeClr val="accent1"/>
                </a:solidFill>
                <a:latin typeface="微软雅黑" panose="020B0503020204020204" pitchFamily="34" charset="-122"/>
                <a:ea typeface="微软雅黑" panose="020B0503020204020204" pitchFamily="34" charset="-122"/>
              </a:rPr>
              <a:t>New Component Name</a:t>
            </a:r>
            <a:r>
              <a:rPr lang="zh-CN" altLang="zh-CN" sz="1800" dirty="0">
                <a:solidFill>
                  <a:schemeClr val="accent1"/>
                </a:solidFill>
                <a:latin typeface="微软雅黑" panose="020B0503020204020204" pitchFamily="34" charset="-122"/>
                <a:ea typeface="微软雅黑" panose="020B0503020204020204" pitchFamily="34" charset="-122"/>
              </a:rPr>
              <a:t>”对话框</a:t>
            </a:r>
          </a:p>
        </p:txBody>
      </p:sp>
    </p:spTree>
    <p:extLst>
      <p:ext uri="{BB962C8B-B14F-4D97-AF65-F5344CB8AC3E}">
        <p14:creationId xmlns:p14="http://schemas.microsoft.com/office/powerpoint/2010/main" val="238099469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Rot="1" noChangeArrowheads="1"/>
          </p:cNvSpPr>
          <p:nvPr>
            <p:ph type="body" idx="4294967295"/>
          </p:nvPr>
        </p:nvSpPr>
        <p:spPr>
          <a:xfrm>
            <a:off x="1493597" y="1169211"/>
            <a:ext cx="9286098" cy="4348815"/>
          </a:xfrm>
          <a:prstGeom prst="rect">
            <a:avLst/>
          </a:prstGeom>
        </p:spPr>
        <p:txBody>
          <a:bodyPr/>
          <a:lstStyle/>
          <a:p>
            <a:pPr marL="0" indent="0">
              <a:lnSpc>
                <a:spcPct val="150000"/>
              </a:lnSpc>
              <a:buNone/>
            </a:pPr>
            <a:r>
              <a:rPr lang="en-US" altLang="zh-CN" sz="2400" b="1" noProof="1">
                <a:solidFill>
                  <a:schemeClr val="accent1"/>
                </a:solidFill>
                <a:latin typeface="微软雅黑" panose="020B0503020204020204" pitchFamily="34" charset="-122"/>
                <a:ea typeface="微软雅黑" panose="020B0503020204020204" pitchFamily="34" charset="-122"/>
              </a:rPr>
              <a:t>2.</a:t>
            </a:r>
            <a:r>
              <a:rPr lang="zh-CN" altLang="en-US" sz="2400" b="1" noProof="1">
                <a:solidFill>
                  <a:schemeClr val="accent1"/>
                </a:solidFill>
                <a:latin typeface="微软雅黑" panose="020B0503020204020204" pitchFamily="34" charset="-122"/>
                <a:ea typeface="微软雅黑" panose="020B0503020204020204" pitchFamily="34" charset="-122"/>
              </a:rPr>
              <a:t>修改元件</a:t>
            </a:r>
            <a:r>
              <a:rPr lang="zh-CN" altLang="en-US" sz="2400" b="1" noProof="1" smtClean="0">
                <a:solidFill>
                  <a:schemeClr val="accent1"/>
                </a:solidFill>
                <a:latin typeface="微软雅黑" panose="020B0503020204020204" pitchFamily="34" charset="-122"/>
                <a:ea typeface="微软雅黑" panose="020B0503020204020204" pitchFamily="34" charset="-122"/>
              </a:rPr>
              <a:t>名称</a:t>
            </a:r>
            <a:endParaRPr lang="en-US" altLang="zh-CN" sz="2400" b="1" noProof="1" smtClean="0">
              <a:solidFill>
                <a:schemeClr val="accent1"/>
              </a:solidFill>
              <a:latin typeface="微软雅黑" panose="020B0503020204020204" pitchFamily="34" charset="-122"/>
              <a:ea typeface="微软雅黑" panose="020B0503020204020204" pitchFamily="34" charset="-122"/>
            </a:endParaRPr>
          </a:p>
          <a:p>
            <a:pPr marL="0" indent="633413">
              <a:lnSpc>
                <a:spcPct val="150000"/>
              </a:lnSpc>
              <a:buNone/>
            </a:pPr>
            <a:r>
              <a:rPr lang="zh-CN" altLang="en-US" sz="2400" noProof="1" smtClean="0">
                <a:solidFill>
                  <a:schemeClr val="accent1"/>
                </a:solidFill>
                <a:latin typeface="微软雅黑" panose="020B0503020204020204" pitchFamily="34" charset="-122"/>
                <a:ea typeface="微软雅黑" panose="020B0503020204020204" pitchFamily="34" charset="-122"/>
              </a:rPr>
              <a:t>在</a:t>
            </a:r>
            <a:r>
              <a:rPr lang="en-US" altLang="zh-CN" sz="2400" noProof="1">
                <a:solidFill>
                  <a:schemeClr val="accent1"/>
                </a:solidFill>
                <a:latin typeface="微软雅黑" panose="020B0503020204020204" pitchFamily="34" charset="-122"/>
                <a:ea typeface="微软雅黑" panose="020B0503020204020204" pitchFamily="34" charset="-122"/>
              </a:rPr>
              <a:t>New Component Name</a:t>
            </a:r>
            <a:r>
              <a:rPr lang="zh-CN" altLang="en-US" sz="2400" noProof="1">
                <a:solidFill>
                  <a:schemeClr val="accent1"/>
                </a:solidFill>
                <a:latin typeface="微软雅黑" panose="020B0503020204020204" pitchFamily="34" charset="-122"/>
                <a:ea typeface="微软雅黑" panose="020B0503020204020204" pitchFamily="34" charset="-122"/>
              </a:rPr>
              <a:t>对话框内，输入新元件名称：</a:t>
            </a:r>
            <a:r>
              <a:rPr lang="en-US" altLang="zh-CN" sz="2400" noProof="1">
                <a:solidFill>
                  <a:schemeClr val="accent1"/>
                </a:solidFill>
                <a:latin typeface="微软雅黑" panose="020B0503020204020204" pitchFamily="34" charset="-122"/>
                <a:ea typeface="微软雅黑" panose="020B0503020204020204" pitchFamily="34" charset="-122"/>
              </a:rPr>
              <a:t>74LS08</a:t>
            </a:r>
            <a:r>
              <a:rPr lang="zh-CN" altLang="en-US" sz="2400" noProof="1">
                <a:solidFill>
                  <a:schemeClr val="accent1"/>
                </a:solidFill>
                <a:latin typeface="微软雅黑" panose="020B0503020204020204" pitchFamily="34" charset="-122"/>
                <a:ea typeface="微软雅黑" panose="020B0503020204020204" pitchFamily="34" charset="-122"/>
              </a:rPr>
              <a:t>，单击</a:t>
            </a:r>
            <a:r>
              <a:rPr lang="en-US" altLang="zh-CN" sz="2400" noProof="1">
                <a:solidFill>
                  <a:schemeClr val="accent1"/>
                </a:solidFill>
                <a:latin typeface="微软雅黑" panose="020B0503020204020204" pitchFamily="34" charset="-122"/>
                <a:ea typeface="微软雅黑" panose="020B0503020204020204" pitchFamily="34" charset="-122"/>
              </a:rPr>
              <a:t>OK</a:t>
            </a:r>
            <a:r>
              <a:rPr lang="zh-CN" altLang="en-US" sz="2400" noProof="1">
                <a:solidFill>
                  <a:schemeClr val="accent1"/>
                </a:solidFill>
                <a:latin typeface="微软雅黑" panose="020B0503020204020204" pitchFamily="34" charset="-122"/>
                <a:ea typeface="微软雅黑" panose="020B0503020204020204" pitchFamily="34" charset="-122"/>
              </a:rPr>
              <a:t>按钮，在</a:t>
            </a:r>
            <a:r>
              <a:rPr lang="en-US" altLang="zh-CN" sz="2400" noProof="1">
                <a:solidFill>
                  <a:schemeClr val="accent1"/>
                </a:solidFill>
                <a:latin typeface="微软雅黑" panose="020B0503020204020204" pitchFamily="34" charset="-122"/>
                <a:ea typeface="微软雅黑" panose="020B0503020204020204" pitchFamily="34" charset="-122"/>
              </a:rPr>
              <a:t>SCH Library</a:t>
            </a:r>
            <a:r>
              <a:rPr lang="zh-CN" altLang="en-US" sz="2400" noProof="1">
                <a:solidFill>
                  <a:schemeClr val="accent1"/>
                </a:solidFill>
                <a:latin typeface="微软雅黑" panose="020B0503020204020204" pitchFamily="34" charset="-122"/>
                <a:ea typeface="微软雅黑" panose="020B0503020204020204" pitchFamily="34" charset="-122"/>
              </a:rPr>
              <a:t>面板</a:t>
            </a:r>
            <a:r>
              <a:rPr lang="en-US" altLang="zh-CN" sz="2400" noProof="1">
                <a:solidFill>
                  <a:schemeClr val="accent1"/>
                </a:solidFill>
                <a:latin typeface="微软雅黑" panose="020B0503020204020204" pitchFamily="34" charset="-122"/>
                <a:ea typeface="微软雅黑" panose="020B0503020204020204" pitchFamily="34" charset="-122"/>
              </a:rPr>
              <a:t>Components</a:t>
            </a:r>
            <a:r>
              <a:rPr lang="zh-CN" altLang="en-US" sz="2400" noProof="1">
                <a:solidFill>
                  <a:schemeClr val="accent1"/>
                </a:solidFill>
                <a:latin typeface="微软雅黑" panose="020B0503020204020204" pitchFamily="34" charset="-122"/>
                <a:ea typeface="微软雅黑" panose="020B0503020204020204" pitchFamily="34" charset="-122"/>
              </a:rPr>
              <a:t>列表中将显示新元件名，同时显示一张中心位置有一个巨大十字准线的空元件图纸以供编辑</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225411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Rot="1" noChangeArrowheads="1"/>
          </p:cNvSpPr>
          <p:nvPr>
            <p:ph type="body" idx="4294967295"/>
          </p:nvPr>
        </p:nvSpPr>
        <p:spPr>
          <a:xfrm>
            <a:off x="1562671" y="405458"/>
            <a:ext cx="9286098" cy="5328592"/>
          </a:xfrm>
          <a:prstGeom prst="rect">
            <a:avLst/>
          </a:prstGeom>
        </p:spPr>
        <p:txBody>
          <a:bodyPr/>
          <a:lstStyle/>
          <a:p>
            <a:pPr marL="0" indent="0">
              <a:lnSpc>
                <a:spcPct val="150000"/>
              </a:lnSpc>
              <a:buNone/>
            </a:pPr>
            <a:r>
              <a:rPr lang="en-US" altLang="zh-CN" sz="2400" b="1" noProof="1">
                <a:solidFill>
                  <a:schemeClr val="accent1"/>
                </a:solidFill>
                <a:latin typeface="微软雅黑" panose="020B0503020204020204" pitchFamily="34" charset="-122"/>
                <a:ea typeface="微软雅黑" panose="020B0503020204020204" pitchFamily="34" charset="-122"/>
              </a:rPr>
              <a:t>3.</a:t>
            </a:r>
            <a:r>
              <a:rPr lang="zh-CN" altLang="en-US" sz="2400" b="1" noProof="1">
                <a:solidFill>
                  <a:schemeClr val="accent1"/>
                </a:solidFill>
                <a:latin typeface="微软雅黑" panose="020B0503020204020204" pitchFamily="34" charset="-122"/>
                <a:ea typeface="微软雅黑" panose="020B0503020204020204" pitchFamily="34" charset="-122"/>
              </a:rPr>
              <a:t>建立各部件</a:t>
            </a:r>
          </a:p>
          <a:p>
            <a:pPr marL="0" indent="633413">
              <a:lnSpc>
                <a:spcPct val="150000"/>
              </a:lnSpc>
              <a:buNone/>
            </a:pPr>
            <a:r>
              <a:rPr lang="zh-CN" altLang="en-US" sz="2400" noProof="1">
                <a:solidFill>
                  <a:schemeClr val="accent1"/>
                </a:solidFill>
                <a:latin typeface="微软雅黑" panose="020B0503020204020204" pitchFamily="34" charset="-122"/>
                <a:ea typeface="微软雅黑" panose="020B0503020204020204" pitchFamily="34" charset="-122"/>
              </a:rPr>
              <a:t>下面将详细介绍如何建立第一个部件及其引脚，其他部件将以第一个部件为基础来建立，只需要更改引脚序号即可。主要包括建立元件轮廓、添加信号引脚、建立元件其余部件、添加电源引脚等步骤</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633413">
              <a:lnSpc>
                <a:spcPct val="150000"/>
              </a:lnSpc>
              <a:buNone/>
            </a:pPr>
            <a:r>
              <a:rPr lang="zh-CN" altLang="en-US" sz="2400" noProof="1" smtClean="0">
                <a:solidFill>
                  <a:schemeClr val="accent1"/>
                </a:solidFill>
                <a:latin typeface="微软雅黑" panose="020B0503020204020204" pitchFamily="34" charset="-122"/>
                <a:ea typeface="微软雅黑" panose="020B0503020204020204" pitchFamily="34" charset="-122"/>
              </a:rPr>
              <a:t>首先</a:t>
            </a:r>
            <a:r>
              <a:rPr lang="zh-CN" altLang="en-US" sz="2400" noProof="1">
                <a:solidFill>
                  <a:schemeClr val="accent1"/>
                </a:solidFill>
                <a:latin typeface="微软雅黑" panose="020B0503020204020204" pitchFamily="34" charset="-122"/>
                <a:ea typeface="微软雅黑" panose="020B0503020204020204" pitchFamily="34" charset="-122"/>
              </a:rPr>
              <a:t>建立元件轮廓，步骤如下</a:t>
            </a:r>
            <a:r>
              <a:rPr lang="zh-CN" altLang="en-US" sz="2400" noProof="1" smtClean="0">
                <a:solidFill>
                  <a:schemeClr val="accent1"/>
                </a:solidFill>
                <a:latin typeface="微软雅黑" panose="020B0503020204020204" pitchFamily="34" charset="-122"/>
                <a:ea typeface="微软雅黑" panose="020B0503020204020204" pitchFamily="34" charset="-122"/>
              </a:rPr>
              <a:t>：</a:t>
            </a:r>
            <a:endParaRPr lang="en-US" altLang="zh-CN" sz="2400" noProof="1" smtClean="0">
              <a:solidFill>
                <a:schemeClr val="accent1"/>
              </a:solidFill>
              <a:latin typeface="微软雅黑" panose="020B0503020204020204" pitchFamily="34" charset="-122"/>
              <a:ea typeface="微软雅黑" panose="020B0503020204020204" pitchFamily="34" charset="-122"/>
            </a:endParaRPr>
          </a:p>
          <a:p>
            <a:pPr marL="0" indent="714518">
              <a:lnSpc>
                <a:spcPct val="150000"/>
              </a:lnSpc>
              <a:buNone/>
            </a:pPr>
            <a:r>
              <a:rPr lang="zh-CN" altLang="en-US" sz="2400" b="1" noProof="1" smtClean="0">
                <a:solidFill>
                  <a:schemeClr val="accent1"/>
                </a:solidFill>
                <a:latin typeface="微软雅黑" panose="020B0503020204020204" pitchFamily="34" charset="-122"/>
                <a:ea typeface="微软雅黑" panose="020B0503020204020204" pitchFamily="34" charset="-122"/>
              </a:rPr>
              <a:t>（</a:t>
            </a:r>
            <a:r>
              <a:rPr lang="en-US" altLang="zh-CN" sz="2400" b="1" noProof="1" smtClean="0">
                <a:solidFill>
                  <a:schemeClr val="accent1"/>
                </a:solidFill>
                <a:latin typeface="微软雅黑" panose="020B0503020204020204" pitchFamily="34" charset="-122"/>
                <a:ea typeface="微软雅黑" panose="020B0503020204020204" pitchFamily="34" charset="-122"/>
              </a:rPr>
              <a:t>1</a:t>
            </a:r>
            <a:r>
              <a:rPr lang="zh-CN" altLang="en-US" sz="2400" b="1" noProof="1" smtClean="0">
                <a:solidFill>
                  <a:schemeClr val="accent1"/>
                </a:solidFill>
                <a:latin typeface="微软雅黑" panose="020B0503020204020204" pitchFamily="34" charset="-122"/>
                <a:ea typeface="微软雅黑" panose="020B0503020204020204" pitchFamily="34" charset="-122"/>
              </a:rPr>
              <a:t>）放置线段</a:t>
            </a:r>
          </a:p>
          <a:p>
            <a:pPr marL="0" indent="714518">
              <a:lnSpc>
                <a:spcPct val="150000"/>
              </a:lnSpc>
              <a:buNone/>
            </a:pPr>
            <a:r>
              <a:rPr lang="zh-CN" altLang="en-US" sz="2400" noProof="1" smtClean="0">
                <a:solidFill>
                  <a:schemeClr val="accent1"/>
                </a:solidFill>
                <a:latin typeface="微软雅黑" panose="020B0503020204020204" pitchFamily="34" charset="-122"/>
                <a:ea typeface="微软雅黑" panose="020B0503020204020204" pitchFamily="34" charset="-122"/>
              </a:rPr>
              <a:t>①为了画出的符号清晰、美观，</a:t>
            </a:r>
            <a:r>
              <a:rPr lang="en-US" altLang="zh-CN" sz="2400" noProof="1" smtClean="0">
                <a:solidFill>
                  <a:schemeClr val="accent1"/>
                </a:solidFill>
                <a:latin typeface="微软雅黑" panose="020B0503020204020204" pitchFamily="34" charset="-122"/>
                <a:ea typeface="微软雅黑" panose="020B0503020204020204" pitchFamily="34" charset="-122"/>
              </a:rPr>
              <a:t>Altium Designer</a:t>
            </a:r>
            <a:r>
              <a:rPr lang="zh-CN" altLang="en-US" sz="2400" noProof="1" smtClean="0">
                <a:solidFill>
                  <a:schemeClr val="accent1"/>
                </a:solidFill>
                <a:latin typeface="微软雅黑" panose="020B0503020204020204" pitchFamily="34" charset="-122"/>
                <a:ea typeface="微软雅黑" panose="020B0503020204020204" pitchFamily="34" charset="-122"/>
              </a:rPr>
              <a:t>状态显示条会显示当前网格信息，本例中设置网格值为</a:t>
            </a:r>
            <a:r>
              <a:rPr lang="en-US" altLang="zh-CN" sz="2400" noProof="1" smtClean="0">
                <a:solidFill>
                  <a:schemeClr val="accent1"/>
                </a:solidFill>
                <a:latin typeface="微软雅黑" panose="020B0503020204020204" pitchFamily="34" charset="-122"/>
                <a:ea typeface="微软雅黑" panose="020B0503020204020204" pitchFamily="34" charset="-122"/>
              </a:rPr>
              <a:t>50</a:t>
            </a:r>
            <a:r>
              <a:rPr lang="zh-CN" altLang="en-US" sz="2400" noProof="1" smtClean="0">
                <a:solidFill>
                  <a:schemeClr val="accent1"/>
                </a:solidFill>
                <a:latin typeface="微软雅黑" panose="020B0503020204020204" pitchFamily="34" charset="-122"/>
                <a:ea typeface="微软雅黑" panose="020B0503020204020204" pitchFamily="34" charset="-122"/>
              </a:rPr>
              <a:t>。</a:t>
            </a:r>
          </a:p>
          <a:p>
            <a:pPr marL="0" indent="633413">
              <a:lnSpc>
                <a:spcPct val="150000"/>
              </a:lnSpc>
              <a:buNone/>
            </a:pPr>
            <a:endParaRPr lang="zh-CN" altLang="en-US" sz="2400" noProof="1">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324913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1215</TotalTime>
  <Words>2183</Words>
  <Application>Microsoft Office PowerPoint</Application>
  <PresentationFormat>自定义</PresentationFormat>
  <Paragraphs>128</Paragraphs>
  <Slides>27</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Arial Unicode MS</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2.1 多部件原理图元件</vt:lpstr>
      <vt:lpstr>2.1 多部件原理图元件</vt:lpstr>
      <vt:lpstr>作为示例，创建74LS08 2输入四与门电路的步骤如下：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2.2 检查元件并生成报表</vt:lpstr>
      <vt:lpstr>1.元件规则检查器</vt:lpstr>
      <vt:lpstr>1.元件规则检查器</vt:lpstr>
      <vt:lpstr>2. 元件报表</vt:lpstr>
      <vt:lpstr>3.库报表</vt:lpstr>
      <vt:lpstr>3.库报表</vt:lpstr>
      <vt:lpstr>小结： </vt:lpstr>
      <vt:lpstr>   作业：</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184</cp:revision>
  <dcterms:created xsi:type="dcterms:W3CDTF">2014-08-23T07:50:08Z</dcterms:created>
  <dcterms:modified xsi:type="dcterms:W3CDTF">2023-11-30T08:32:12Z</dcterms:modified>
</cp:coreProperties>
</file>