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42" r:id="rId2"/>
    <p:sldId id="371" r:id="rId3"/>
    <p:sldId id="581" r:id="rId4"/>
    <p:sldId id="374" r:id="rId5"/>
    <p:sldId id="526" r:id="rId6"/>
    <p:sldId id="569" r:id="rId7"/>
    <p:sldId id="527" r:id="rId8"/>
    <p:sldId id="570" r:id="rId9"/>
    <p:sldId id="571" r:id="rId10"/>
    <p:sldId id="529" r:id="rId11"/>
    <p:sldId id="530" r:id="rId12"/>
    <p:sldId id="572" r:id="rId13"/>
    <p:sldId id="531" r:id="rId14"/>
    <p:sldId id="532" r:id="rId15"/>
    <p:sldId id="533" r:id="rId16"/>
    <p:sldId id="573" r:id="rId17"/>
    <p:sldId id="535" r:id="rId18"/>
    <p:sldId id="574" r:id="rId19"/>
    <p:sldId id="536" r:id="rId20"/>
    <p:sldId id="538" r:id="rId21"/>
    <p:sldId id="539" r:id="rId22"/>
    <p:sldId id="540" r:id="rId23"/>
    <p:sldId id="566" r:id="rId24"/>
    <p:sldId id="542" r:id="rId25"/>
    <p:sldId id="543" r:id="rId26"/>
    <p:sldId id="544" r:id="rId27"/>
    <p:sldId id="545" r:id="rId28"/>
    <p:sldId id="548" r:id="rId29"/>
    <p:sldId id="549" r:id="rId30"/>
    <p:sldId id="550" r:id="rId31"/>
    <p:sldId id="551" r:id="rId32"/>
    <p:sldId id="552" r:id="rId33"/>
    <p:sldId id="553" r:id="rId34"/>
    <p:sldId id="554" r:id="rId35"/>
    <p:sldId id="575" r:id="rId36"/>
    <p:sldId id="576" r:id="rId37"/>
    <p:sldId id="555" r:id="rId38"/>
    <p:sldId id="577" r:id="rId39"/>
    <p:sldId id="556" r:id="rId40"/>
    <p:sldId id="565" r:id="rId41"/>
    <p:sldId id="568" r:id="rId42"/>
    <p:sldId id="557" r:id="rId43"/>
    <p:sldId id="558" r:id="rId44"/>
    <p:sldId id="559" r:id="rId45"/>
    <p:sldId id="560" r:id="rId46"/>
    <p:sldId id="579" r:id="rId47"/>
    <p:sldId id="561" r:id="rId48"/>
    <p:sldId id="562" r:id="rId49"/>
    <p:sldId id="580" r:id="rId50"/>
    <p:sldId id="563" r:id="rId51"/>
    <p:sldId id="564" r:id="rId52"/>
    <p:sldId id="372" r:id="rId53"/>
  </p:sldIdLst>
  <p:sldSz cx="12198350" cy="6859588"/>
  <p:notesSz cx="6858000" cy="9144000"/>
  <p:custDataLst>
    <p:tags r:id="rId55"/>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301" autoAdjust="0"/>
  </p:normalViewPr>
  <p:slideViewPr>
    <p:cSldViewPr>
      <p:cViewPr varScale="1">
        <p:scale>
          <a:sx n="68" d="100"/>
          <a:sy n="68" d="100"/>
        </p:scale>
        <p:origin x="738" y="66"/>
      </p:cViewPr>
      <p:guideLst>
        <p:guide orient="horz" pos="2161"/>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94459A-027F-4502-BE81-C1DCFE885466}"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CA7BF5BA-C19A-4332-B67F-18ECF2FD5CE5}">
      <dgm:prSet/>
      <dgm:spPr/>
      <dgm:t>
        <a:bodyPr/>
        <a:lstStyle/>
        <a:p>
          <a:pPr rtl="0"/>
          <a:r>
            <a:rPr lang="zh-CN" smtClean="0"/>
            <a:t>知识目标</a:t>
          </a:r>
          <a:endParaRPr lang="zh-CN"/>
        </a:p>
      </dgm:t>
    </dgm:pt>
    <dgm:pt modelId="{38B96462-17FF-4B96-8A15-1CC239D5C98B}" type="parTrans" cxnId="{21225D16-F067-4F32-8182-8C5C6446C4E0}">
      <dgm:prSet/>
      <dgm:spPr/>
      <dgm:t>
        <a:bodyPr/>
        <a:lstStyle/>
        <a:p>
          <a:endParaRPr lang="zh-CN" altLang="en-US"/>
        </a:p>
      </dgm:t>
    </dgm:pt>
    <dgm:pt modelId="{92A8BA5E-C3D4-4FFC-BC1C-C3CDA71C0D9B}" type="sibTrans" cxnId="{21225D16-F067-4F32-8182-8C5C6446C4E0}">
      <dgm:prSet/>
      <dgm:spPr/>
      <dgm:t>
        <a:bodyPr/>
        <a:lstStyle/>
        <a:p>
          <a:endParaRPr lang="zh-CN" altLang="en-US"/>
        </a:p>
      </dgm:t>
    </dgm:pt>
    <dgm:pt modelId="{57B9E760-31C5-46BB-A5C3-0E8F14FEB617}">
      <dgm:prSet/>
      <dgm:spPr/>
      <dgm:t>
        <a:bodyPr/>
        <a:lstStyle/>
        <a:p>
          <a:pPr rtl="0"/>
          <a:r>
            <a:rPr lang="zh-CN" dirty="0" smtClean="0"/>
            <a:t>了解</a:t>
          </a:r>
          <a:r>
            <a:rPr lang="en-US" dirty="0" smtClean="0"/>
            <a:t>PCB</a:t>
          </a:r>
          <a:r>
            <a:rPr lang="zh-CN" dirty="0" smtClean="0"/>
            <a:t>库的概念。</a:t>
          </a:r>
          <a:endParaRPr lang="zh-CN" dirty="0"/>
        </a:p>
      </dgm:t>
    </dgm:pt>
    <dgm:pt modelId="{37446579-ACE3-4178-959D-F86FC042C0BC}" type="parTrans" cxnId="{22E24CAC-D910-4BAD-B9D5-60A40162EA75}">
      <dgm:prSet/>
      <dgm:spPr/>
      <dgm:t>
        <a:bodyPr/>
        <a:lstStyle/>
        <a:p>
          <a:endParaRPr lang="zh-CN" altLang="en-US"/>
        </a:p>
      </dgm:t>
    </dgm:pt>
    <dgm:pt modelId="{AA5D08C9-9596-4032-B952-E111636BEBB3}" type="sibTrans" cxnId="{22E24CAC-D910-4BAD-B9D5-60A40162EA75}">
      <dgm:prSet/>
      <dgm:spPr/>
      <dgm:t>
        <a:bodyPr/>
        <a:lstStyle/>
        <a:p>
          <a:endParaRPr lang="zh-CN" altLang="en-US"/>
        </a:p>
      </dgm:t>
    </dgm:pt>
    <dgm:pt modelId="{4526E0B6-D181-4BDC-939B-FBE20BFAA586}">
      <dgm:prSet/>
      <dgm:spPr/>
      <dgm:t>
        <a:bodyPr/>
        <a:lstStyle/>
        <a:p>
          <a:pPr rtl="0"/>
          <a:r>
            <a:rPr lang="zh-CN" dirty="0" smtClean="0"/>
            <a:t>掌握使用</a:t>
          </a:r>
          <a:r>
            <a:rPr lang="en-US" dirty="0" smtClean="0"/>
            <a:t>PCB Component Wizard</a:t>
          </a:r>
          <a:r>
            <a:rPr lang="zh-CN" dirty="0" smtClean="0"/>
            <a:t>创建封装的方法。</a:t>
          </a:r>
          <a:endParaRPr lang="zh-CN" dirty="0"/>
        </a:p>
      </dgm:t>
    </dgm:pt>
    <dgm:pt modelId="{1C32E61A-C46F-475C-A490-FCF1FAC2CE78}" type="parTrans" cxnId="{A0D7DEFC-851A-4600-A00C-AF74DBDF9FC0}">
      <dgm:prSet/>
      <dgm:spPr/>
      <dgm:t>
        <a:bodyPr/>
        <a:lstStyle/>
        <a:p>
          <a:endParaRPr lang="zh-CN" altLang="en-US"/>
        </a:p>
      </dgm:t>
    </dgm:pt>
    <dgm:pt modelId="{FADE6ACF-9B79-40BA-903B-79364FA322FF}" type="sibTrans" cxnId="{A0D7DEFC-851A-4600-A00C-AF74DBDF9FC0}">
      <dgm:prSet/>
      <dgm:spPr/>
      <dgm:t>
        <a:bodyPr/>
        <a:lstStyle/>
        <a:p>
          <a:endParaRPr lang="zh-CN" altLang="en-US"/>
        </a:p>
      </dgm:t>
    </dgm:pt>
    <dgm:pt modelId="{AA873996-748E-4D96-83CE-CB5E780DE35F}">
      <dgm:prSet/>
      <dgm:spPr/>
      <dgm:t>
        <a:bodyPr/>
        <a:lstStyle/>
        <a:p>
          <a:pPr rtl="0"/>
          <a:r>
            <a:rPr lang="zh-CN" dirty="0" smtClean="0"/>
            <a:t>掌握手工创建元件封装的方法。</a:t>
          </a:r>
          <a:endParaRPr lang="zh-CN" dirty="0"/>
        </a:p>
      </dgm:t>
    </dgm:pt>
    <dgm:pt modelId="{BD57E4ED-D954-4BD4-B657-08CBD4877C1D}" type="parTrans" cxnId="{F5AFD63B-68A5-4ED4-B09E-799D98BD114D}">
      <dgm:prSet/>
      <dgm:spPr/>
      <dgm:t>
        <a:bodyPr/>
        <a:lstStyle/>
        <a:p>
          <a:endParaRPr lang="zh-CN" altLang="en-US"/>
        </a:p>
      </dgm:t>
    </dgm:pt>
    <dgm:pt modelId="{E5249EA8-C5BB-4F3C-8A7B-4CFB14782261}" type="sibTrans" cxnId="{F5AFD63B-68A5-4ED4-B09E-799D98BD114D}">
      <dgm:prSet/>
      <dgm:spPr/>
      <dgm:t>
        <a:bodyPr/>
        <a:lstStyle/>
        <a:p>
          <a:endParaRPr lang="zh-CN" altLang="en-US"/>
        </a:p>
      </dgm:t>
    </dgm:pt>
    <dgm:pt modelId="{44AE3609-E66A-4BC6-8B46-170386585F6A}">
      <dgm:prSet/>
      <dgm:spPr/>
      <dgm:t>
        <a:bodyPr/>
        <a:lstStyle/>
        <a:p>
          <a:pPr rtl="0"/>
          <a:r>
            <a:rPr lang="zh-CN" dirty="0" smtClean="0"/>
            <a:t>了解从其他来源添加封装的方法。</a:t>
          </a:r>
          <a:endParaRPr lang="zh-CN" dirty="0"/>
        </a:p>
      </dgm:t>
    </dgm:pt>
    <dgm:pt modelId="{7B123864-7F1E-4ABB-99FF-073A54AC625B}" type="parTrans" cxnId="{E4ADD1CC-2258-4859-AC2F-4FA7D5F11A57}">
      <dgm:prSet/>
      <dgm:spPr/>
      <dgm:t>
        <a:bodyPr/>
        <a:lstStyle/>
        <a:p>
          <a:endParaRPr lang="zh-CN" altLang="en-US"/>
        </a:p>
      </dgm:t>
    </dgm:pt>
    <dgm:pt modelId="{E90E9C27-7B01-4D1D-B9C6-59D9CF046AC9}" type="sibTrans" cxnId="{E4ADD1CC-2258-4859-AC2F-4FA7D5F11A57}">
      <dgm:prSet/>
      <dgm:spPr/>
      <dgm:t>
        <a:bodyPr/>
        <a:lstStyle/>
        <a:p>
          <a:endParaRPr lang="zh-CN" altLang="en-US"/>
        </a:p>
      </dgm:t>
    </dgm:pt>
    <dgm:pt modelId="{7F3F682E-65D2-482F-820D-ED7F85B1A6AA}">
      <dgm:prSet/>
      <dgm:spPr/>
      <dgm:t>
        <a:bodyPr/>
        <a:lstStyle/>
        <a:p>
          <a:pPr rtl="0"/>
          <a:r>
            <a:rPr lang="zh-CN" dirty="0" smtClean="0"/>
            <a:t>能力目标</a:t>
          </a:r>
          <a:endParaRPr lang="zh-CN" dirty="0"/>
        </a:p>
      </dgm:t>
    </dgm:pt>
    <dgm:pt modelId="{50963EEA-46FE-4311-8230-FD23827D8FCD}" type="parTrans" cxnId="{C3164455-FE57-47B4-A68C-C5016347456B}">
      <dgm:prSet/>
      <dgm:spPr/>
      <dgm:t>
        <a:bodyPr/>
        <a:lstStyle/>
        <a:p>
          <a:endParaRPr lang="zh-CN" altLang="en-US"/>
        </a:p>
      </dgm:t>
    </dgm:pt>
    <dgm:pt modelId="{32B2B162-B7DB-4AAF-A729-D05C8C2A3673}" type="sibTrans" cxnId="{C3164455-FE57-47B4-A68C-C5016347456B}">
      <dgm:prSet/>
      <dgm:spPr/>
      <dgm:t>
        <a:bodyPr/>
        <a:lstStyle/>
        <a:p>
          <a:endParaRPr lang="zh-CN" altLang="en-US"/>
        </a:p>
      </dgm:t>
    </dgm:pt>
    <dgm:pt modelId="{63C51AAE-ACE3-4992-ABC6-D1091E537DF3}">
      <dgm:prSet/>
      <dgm:spPr/>
      <dgm:t>
        <a:bodyPr/>
        <a:lstStyle/>
        <a:p>
          <a:pPr rtl="0"/>
          <a:r>
            <a:rPr lang="zh-CN" dirty="0" smtClean="0"/>
            <a:t>能够使用</a:t>
          </a:r>
          <a:r>
            <a:rPr lang="en-US" dirty="0" smtClean="0"/>
            <a:t>PCB Component Wizard</a:t>
          </a:r>
          <a:r>
            <a:rPr lang="zh-CN" dirty="0" smtClean="0"/>
            <a:t>创建封装。</a:t>
          </a:r>
          <a:endParaRPr lang="zh-CN" dirty="0"/>
        </a:p>
      </dgm:t>
    </dgm:pt>
    <dgm:pt modelId="{C5FCF9EA-1D6D-4E86-8C13-39B3B03E550F}" type="parTrans" cxnId="{60D75363-2215-4B08-87B0-57E924ABEC38}">
      <dgm:prSet/>
      <dgm:spPr/>
      <dgm:t>
        <a:bodyPr/>
        <a:lstStyle/>
        <a:p>
          <a:endParaRPr lang="zh-CN" altLang="en-US"/>
        </a:p>
      </dgm:t>
    </dgm:pt>
    <dgm:pt modelId="{D9C09CE9-F213-41F7-8914-36E24BABC981}" type="sibTrans" cxnId="{60D75363-2215-4B08-87B0-57E924ABEC38}">
      <dgm:prSet/>
      <dgm:spPr/>
      <dgm:t>
        <a:bodyPr/>
        <a:lstStyle/>
        <a:p>
          <a:endParaRPr lang="zh-CN" altLang="en-US"/>
        </a:p>
      </dgm:t>
    </dgm:pt>
    <dgm:pt modelId="{5A04BC8E-9021-4FAF-8417-3EED54D89F95}">
      <dgm:prSet/>
      <dgm:spPr/>
      <dgm:t>
        <a:bodyPr/>
        <a:lstStyle/>
        <a:p>
          <a:pPr rtl="0"/>
          <a:r>
            <a:rPr lang="zh-CN" dirty="0" smtClean="0"/>
            <a:t>能够手工创建元件封装的方法。</a:t>
          </a:r>
          <a:endParaRPr lang="zh-CN" dirty="0"/>
        </a:p>
      </dgm:t>
    </dgm:pt>
    <dgm:pt modelId="{D22234BF-6421-4757-9A3C-AE06B1BA8AC4}" type="parTrans" cxnId="{EA8EC677-6AC1-4964-B18B-56A80B9F604B}">
      <dgm:prSet/>
      <dgm:spPr/>
      <dgm:t>
        <a:bodyPr/>
        <a:lstStyle/>
        <a:p>
          <a:endParaRPr lang="zh-CN" altLang="en-US"/>
        </a:p>
      </dgm:t>
    </dgm:pt>
    <dgm:pt modelId="{5F4826B3-EDFE-4A1F-AF57-A0B30E67E4CD}" type="sibTrans" cxnId="{EA8EC677-6AC1-4964-B18B-56A80B9F604B}">
      <dgm:prSet/>
      <dgm:spPr/>
      <dgm:t>
        <a:bodyPr/>
        <a:lstStyle/>
        <a:p>
          <a:endParaRPr lang="zh-CN" altLang="en-US"/>
        </a:p>
      </dgm:t>
    </dgm:pt>
    <dgm:pt modelId="{80B71208-EAF9-4541-B9D7-0B6FBDD473E3}">
      <dgm:prSet/>
      <dgm:spPr/>
      <dgm:t>
        <a:bodyPr/>
        <a:lstStyle/>
        <a:p>
          <a:pPr rtl="0"/>
          <a:r>
            <a:rPr lang="zh-CN" dirty="0" smtClean="0"/>
            <a:t>能够从其他来源添加封装。</a:t>
          </a:r>
          <a:endParaRPr lang="zh-CN" dirty="0"/>
        </a:p>
      </dgm:t>
    </dgm:pt>
    <dgm:pt modelId="{EE0E25D1-9BD3-4656-A376-CD14CC62D603}" type="parTrans" cxnId="{26E7C6A0-72A7-4810-B791-17C1291BEE60}">
      <dgm:prSet/>
      <dgm:spPr/>
      <dgm:t>
        <a:bodyPr/>
        <a:lstStyle/>
        <a:p>
          <a:endParaRPr lang="zh-CN" altLang="en-US"/>
        </a:p>
      </dgm:t>
    </dgm:pt>
    <dgm:pt modelId="{10FFE880-EF19-4452-8214-DFA953EF6E0C}" type="sibTrans" cxnId="{26E7C6A0-72A7-4810-B791-17C1291BEE60}">
      <dgm:prSet/>
      <dgm:spPr/>
      <dgm:t>
        <a:bodyPr/>
        <a:lstStyle/>
        <a:p>
          <a:endParaRPr lang="zh-CN" altLang="en-US"/>
        </a:p>
      </dgm:t>
    </dgm:pt>
    <dgm:pt modelId="{DF1CF8A9-2F94-4D96-BB0F-CE92B08CB820}">
      <dgm:prSet/>
      <dgm:spPr/>
      <dgm:t>
        <a:bodyPr/>
        <a:lstStyle/>
        <a:p>
          <a:pPr rtl="0"/>
          <a:r>
            <a:rPr lang="zh-CN" dirty="0" smtClean="0"/>
            <a:t>素质目标</a:t>
          </a:r>
          <a:endParaRPr lang="zh-CN" dirty="0"/>
        </a:p>
      </dgm:t>
    </dgm:pt>
    <dgm:pt modelId="{DED8E463-D728-4EBF-8B93-2CDB89912E3D}" type="parTrans" cxnId="{0CC19912-8639-45FA-B9F7-1B88756A2344}">
      <dgm:prSet/>
      <dgm:spPr/>
      <dgm:t>
        <a:bodyPr/>
        <a:lstStyle/>
        <a:p>
          <a:endParaRPr lang="zh-CN" altLang="en-US"/>
        </a:p>
      </dgm:t>
    </dgm:pt>
    <dgm:pt modelId="{AB698980-9AD6-49A2-A3B5-9EABBC324033}" type="sibTrans" cxnId="{0CC19912-8639-45FA-B9F7-1B88756A2344}">
      <dgm:prSet/>
      <dgm:spPr/>
      <dgm:t>
        <a:bodyPr/>
        <a:lstStyle/>
        <a:p>
          <a:endParaRPr lang="zh-CN" altLang="en-US"/>
        </a:p>
      </dgm:t>
    </dgm:pt>
    <dgm:pt modelId="{DFB29D27-683B-43A6-AD6A-486284F74BE8}">
      <dgm:prSet/>
      <dgm:spPr/>
      <dgm:t>
        <a:bodyPr/>
        <a:lstStyle/>
        <a:p>
          <a:pPr rtl="0"/>
          <a:r>
            <a:rPr lang="zh-CN" altLang="en-US" dirty="0" smtClean="0"/>
            <a:t>养成</a:t>
          </a:r>
          <a:r>
            <a:rPr lang="zh-CN" dirty="0" smtClean="0"/>
            <a:t>严谨的</a:t>
          </a:r>
          <a:r>
            <a:rPr lang="zh-CN" altLang="en-US" dirty="0" smtClean="0"/>
            <a:t>工作</a:t>
          </a:r>
          <a:r>
            <a:rPr lang="zh-CN" dirty="0" smtClean="0"/>
            <a:t>习惯</a:t>
          </a:r>
          <a:r>
            <a:rPr lang="zh-CN" dirty="0" smtClean="0"/>
            <a:t>。</a:t>
          </a:r>
          <a:endParaRPr lang="zh-CN" dirty="0"/>
        </a:p>
      </dgm:t>
    </dgm:pt>
    <dgm:pt modelId="{BBCB1085-E480-4D76-AFB9-FF30BD1F4685}" type="parTrans" cxnId="{FD2BD7BF-AC56-417F-B23F-AA2F2505B35A}">
      <dgm:prSet/>
      <dgm:spPr/>
      <dgm:t>
        <a:bodyPr/>
        <a:lstStyle/>
        <a:p>
          <a:endParaRPr lang="zh-CN" altLang="en-US"/>
        </a:p>
      </dgm:t>
    </dgm:pt>
    <dgm:pt modelId="{DD1D1243-C74A-4B23-8938-A92CA32A7BF8}" type="sibTrans" cxnId="{FD2BD7BF-AC56-417F-B23F-AA2F2505B35A}">
      <dgm:prSet/>
      <dgm:spPr/>
      <dgm:t>
        <a:bodyPr/>
        <a:lstStyle/>
        <a:p>
          <a:endParaRPr lang="zh-CN" altLang="en-US"/>
        </a:p>
      </dgm:t>
    </dgm:pt>
    <dgm:pt modelId="{20FCE7DB-A690-4984-9401-9B463E952C7B}">
      <dgm:prSet/>
      <dgm:spPr/>
      <dgm:t>
        <a:bodyPr/>
        <a:lstStyle/>
        <a:p>
          <a:r>
            <a:rPr lang="zh-CN" altLang="en-US" dirty="0" smtClean="0"/>
            <a:t>培养</a:t>
          </a:r>
          <a:r>
            <a:rPr lang="zh-CN" dirty="0" smtClean="0"/>
            <a:t>深厚</a:t>
          </a:r>
          <a:r>
            <a:rPr lang="zh-CN" dirty="0" smtClean="0"/>
            <a:t>的爱国情感。</a:t>
          </a:r>
          <a:endParaRPr lang="zh-CN" dirty="0"/>
        </a:p>
      </dgm:t>
    </dgm:pt>
    <dgm:pt modelId="{402A5D8F-328F-45F5-AAAB-AA4DC353D50E}" type="parTrans" cxnId="{8C01A241-268D-4BDD-98E9-1B08E766FC55}">
      <dgm:prSet/>
      <dgm:spPr/>
      <dgm:t>
        <a:bodyPr/>
        <a:lstStyle/>
        <a:p>
          <a:endParaRPr lang="zh-CN" altLang="en-US"/>
        </a:p>
      </dgm:t>
    </dgm:pt>
    <dgm:pt modelId="{3533329F-56BA-4B7E-9C2E-9AE8FF1E2BF5}" type="sibTrans" cxnId="{8C01A241-268D-4BDD-98E9-1B08E766FC55}">
      <dgm:prSet/>
      <dgm:spPr/>
      <dgm:t>
        <a:bodyPr/>
        <a:lstStyle/>
        <a:p>
          <a:endParaRPr lang="zh-CN" altLang="en-US"/>
        </a:p>
      </dgm:t>
    </dgm:pt>
    <dgm:pt modelId="{F6B1AC1E-4E43-4B54-B0EA-B30A3D9F94A1}" type="pres">
      <dgm:prSet presAssocID="{0394459A-027F-4502-BE81-C1DCFE885466}" presName="linear" presStyleCnt="0">
        <dgm:presLayoutVars>
          <dgm:dir/>
          <dgm:animLvl val="lvl"/>
          <dgm:resizeHandles val="exact"/>
        </dgm:presLayoutVars>
      </dgm:prSet>
      <dgm:spPr/>
      <dgm:t>
        <a:bodyPr/>
        <a:lstStyle/>
        <a:p>
          <a:endParaRPr lang="zh-CN" altLang="en-US"/>
        </a:p>
      </dgm:t>
    </dgm:pt>
    <dgm:pt modelId="{504A94C1-DCF7-4C28-A007-2E8330CDABB0}" type="pres">
      <dgm:prSet presAssocID="{CA7BF5BA-C19A-4332-B67F-18ECF2FD5CE5}" presName="parentLin" presStyleCnt="0"/>
      <dgm:spPr/>
    </dgm:pt>
    <dgm:pt modelId="{B0609B36-FACD-4A54-B451-B0D8FCD825D0}" type="pres">
      <dgm:prSet presAssocID="{CA7BF5BA-C19A-4332-B67F-18ECF2FD5CE5}" presName="parentLeftMargin" presStyleLbl="node1" presStyleIdx="0" presStyleCnt="3"/>
      <dgm:spPr/>
      <dgm:t>
        <a:bodyPr/>
        <a:lstStyle/>
        <a:p>
          <a:endParaRPr lang="zh-CN" altLang="en-US"/>
        </a:p>
      </dgm:t>
    </dgm:pt>
    <dgm:pt modelId="{27A3DBB1-5621-4532-9698-7C8EEC784A4D}" type="pres">
      <dgm:prSet presAssocID="{CA7BF5BA-C19A-4332-B67F-18ECF2FD5CE5}" presName="parentText" presStyleLbl="node1" presStyleIdx="0" presStyleCnt="3">
        <dgm:presLayoutVars>
          <dgm:chMax val="0"/>
          <dgm:bulletEnabled val="1"/>
        </dgm:presLayoutVars>
      </dgm:prSet>
      <dgm:spPr/>
      <dgm:t>
        <a:bodyPr/>
        <a:lstStyle/>
        <a:p>
          <a:endParaRPr lang="zh-CN" altLang="en-US"/>
        </a:p>
      </dgm:t>
    </dgm:pt>
    <dgm:pt modelId="{54F6CE7F-3F2A-499F-897C-1DA9CD47E1A6}" type="pres">
      <dgm:prSet presAssocID="{CA7BF5BA-C19A-4332-B67F-18ECF2FD5CE5}" presName="negativeSpace" presStyleCnt="0"/>
      <dgm:spPr/>
    </dgm:pt>
    <dgm:pt modelId="{A34E9580-36C2-44DC-8B46-242779FE2C91}" type="pres">
      <dgm:prSet presAssocID="{CA7BF5BA-C19A-4332-B67F-18ECF2FD5CE5}" presName="childText" presStyleLbl="conFgAcc1" presStyleIdx="0" presStyleCnt="3">
        <dgm:presLayoutVars>
          <dgm:bulletEnabled val="1"/>
        </dgm:presLayoutVars>
      </dgm:prSet>
      <dgm:spPr/>
      <dgm:t>
        <a:bodyPr/>
        <a:lstStyle/>
        <a:p>
          <a:endParaRPr lang="zh-CN" altLang="en-US"/>
        </a:p>
      </dgm:t>
    </dgm:pt>
    <dgm:pt modelId="{26DD2517-4C2D-45AC-BF4B-A863BD9C4012}" type="pres">
      <dgm:prSet presAssocID="{92A8BA5E-C3D4-4FFC-BC1C-C3CDA71C0D9B}" presName="spaceBetweenRectangles" presStyleCnt="0"/>
      <dgm:spPr/>
    </dgm:pt>
    <dgm:pt modelId="{4E75D33B-AA48-4F2E-A728-1D095F99F326}" type="pres">
      <dgm:prSet presAssocID="{7F3F682E-65D2-482F-820D-ED7F85B1A6AA}" presName="parentLin" presStyleCnt="0"/>
      <dgm:spPr/>
    </dgm:pt>
    <dgm:pt modelId="{A5F12502-F5F1-41F1-A50F-D2194A37A7AA}" type="pres">
      <dgm:prSet presAssocID="{7F3F682E-65D2-482F-820D-ED7F85B1A6AA}" presName="parentLeftMargin" presStyleLbl="node1" presStyleIdx="0" presStyleCnt="3"/>
      <dgm:spPr/>
      <dgm:t>
        <a:bodyPr/>
        <a:lstStyle/>
        <a:p>
          <a:endParaRPr lang="zh-CN" altLang="en-US"/>
        </a:p>
      </dgm:t>
    </dgm:pt>
    <dgm:pt modelId="{F1ED83CA-0FBD-42AC-BD53-315825C8976B}" type="pres">
      <dgm:prSet presAssocID="{7F3F682E-65D2-482F-820D-ED7F85B1A6AA}" presName="parentText" presStyleLbl="node1" presStyleIdx="1" presStyleCnt="3">
        <dgm:presLayoutVars>
          <dgm:chMax val="0"/>
          <dgm:bulletEnabled val="1"/>
        </dgm:presLayoutVars>
      </dgm:prSet>
      <dgm:spPr/>
      <dgm:t>
        <a:bodyPr/>
        <a:lstStyle/>
        <a:p>
          <a:endParaRPr lang="zh-CN" altLang="en-US"/>
        </a:p>
      </dgm:t>
    </dgm:pt>
    <dgm:pt modelId="{5738B26B-CB95-488C-9889-8B5C6792C5DA}" type="pres">
      <dgm:prSet presAssocID="{7F3F682E-65D2-482F-820D-ED7F85B1A6AA}" presName="negativeSpace" presStyleCnt="0"/>
      <dgm:spPr/>
    </dgm:pt>
    <dgm:pt modelId="{CDDE6929-8125-4C68-9D9C-2EF3BFA7F67C}" type="pres">
      <dgm:prSet presAssocID="{7F3F682E-65D2-482F-820D-ED7F85B1A6AA}" presName="childText" presStyleLbl="conFgAcc1" presStyleIdx="1" presStyleCnt="3">
        <dgm:presLayoutVars>
          <dgm:bulletEnabled val="1"/>
        </dgm:presLayoutVars>
      </dgm:prSet>
      <dgm:spPr/>
      <dgm:t>
        <a:bodyPr/>
        <a:lstStyle/>
        <a:p>
          <a:endParaRPr lang="zh-CN" altLang="en-US"/>
        </a:p>
      </dgm:t>
    </dgm:pt>
    <dgm:pt modelId="{A41B5AFB-7B56-4CFB-9E93-7C5DC956FADB}" type="pres">
      <dgm:prSet presAssocID="{32B2B162-B7DB-4AAF-A729-D05C8C2A3673}" presName="spaceBetweenRectangles" presStyleCnt="0"/>
      <dgm:spPr/>
    </dgm:pt>
    <dgm:pt modelId="{7E9AB60E-E00E-4A12-BC09-65A4F610967B}" type="pres">
      <dgm:prSet presAssocID="{DF1CF8A9-2F94-4D96-BB0F-CE92B08CB820}" presName="parentLin" presStyleCnt="0"/>
      <dgm:spPr/>
    </dgm:pt>
    <dgm:pt modelId="{DFFBFB10-7CD1-4BDD-8B71-C52509134E87}" type="pres">
      <dgm:prSet presAssocID="{DF1CF8A9-2F94-4D96-BB0F-CE92B08CB820}" presName="parentLeftMargin" presStyleLbl="node1" presStyleIdx="1" presStyleCnt="3"/>
      <dgm:spPr/>
      <dgm:t>
        <a:bodyPr/>
        <a:lstStyle/>
        <a:p>
          <a:endParaRPr lang="zh-CN" altLang="en-US"/>
        </a:p>
      </dgm:t>
    </dgm:pt>
    <dgm:pt modelId="{CE1AFB5E-BE2C-4A65-87FD-DF35E90E5FBE}" type="pres">
      <dgm:prSet presAssocID="{DF1CF8A9-2F94-4D96-BB0F-CE92B08CB820}" presName="parentText" presStyleLbl="node1" presStyleIdx="2" presStyleCnt="3">
        <dgm:presLayoutVars>
          <dgm:chMax val="0"/>
          <dgm:bulletEnabled val="1"/>
        </dgm:presLayoutVars>
      </dgm:prSet>
      <dgm:spPr/>
      <dgm:t>
        <a:bodyPr/>
        <a:lstStyle/>
        <a:p>
          <a:endParaRPr lang="zh-CN" altLang="en-US"/>
        </a:p>
      </dgm:t>
    </dgm:pt>
    <dgm:pt modelId="{6041EE88-D03E-48D0-85B7-545FF37F6DE4}" type="pres">
      <dgm:prSet presAssocID="{DF1CF8A9-2F94-4D96-BB0F-CE92B08CB820}" presName="negativeSpace" presStyleCnt="0"/>
      <dgm:spPr/>
    </dgm:pt>
    <dgm:pt modelId="{0FB2303E-D37D-44A8-96A0-E41856A76D72}" type="pres">
      <dgm:prSet presAssocID="{DF1CF8A9-2F94-4D96-BB0F-CE92B08CB820}" presName="childText" presStyleLbl="conFgAcc1" presStyleIdx="2" presStyleCnt="3">
        <dgm:presLayoutVars>
          <dgm:bulletEnabled val="1"/>
        </dgm:presLayoutVars>
      </dgm:prSet>
      <dgm:spPr/>
      <dgm:t>
        <a:bodyPr/>
        <a:lstStyle/>
        <a:p>
          <a:endParaRPr lang="zh-CN" altLang="en-US"/>
        </a:p>
      </dgm:t>
    </dgm:pt>
  </dgm:ptLst>
  <dgm:cxnLst>
    <dgm:cxn modelId="{E4ADD1CC-2258-4859-AC2F-4FA7D5F11A57}" srcId="{CA7BF5BA-C19A-4332-B67F-18ECF2FD5CE5}" destId="{44AE3609-E66A-4BC6-8B46-170386585F6A}" srcOrd="3" destOrd="0" parTransId="{7B123864-7F1E-4ABB-99FF-073A54AC625B}" sibTransId="{E90E9C27-7B01-4D1D-B9C6-59D9CF046AC9}"/>
    <dgm:cxn modelId="{DD3D46FA-1EBE-494E-9F81-F802F219B5F3}" type="presOf" srcId="{5A04BC8E-9021-4FAF-8417-3EED54D89F95}" destId="{CDDE6929-8125-4C68-9D9C-2EF3BFA7F67C}" srcOrd="0" destOrd="1" presId="urn:microsoft.com/office/officeart/2005/8/layout/list1"/>
    <dgm:cxn modelId="{21225D16-F067-4F32-8182-8C5C6446C4E0}" srcId="{0394459A-027F-4502-BE81-C1DCFE885466}" destId="{CA7BF5BA-C19A-4332-B67F-18ECF2FD5CE5}" srcOrd="0" destOrd="0" parTransId="{38B96462-17FF-4B96-8A15-1CC239D5C98B}" sibTransId="{92A8BA5E-C3D4-4FFC-BC1C-C3CDA71C0D9B}"/>
    <dgm:cxn modelId="{9C27D8E2-0D78-4577-A262-CF6973208CCE}" type="presOf" srcId="{4526E0B6-D181-4BDC-939B-FBE20BFAA586}" destId="{A34E9580-36C2-44DC-8B46-242779FE2C91}" srcOrd="0" destOrd="1" presId="urn:microsoft.com/office/officeart/2005/8/layout/list1"/>
    <dgm:cxn modelId="{4745269C-2A4B-4DA0-9F2C-3D0E749D7BF5}" type="presOf" srcId="{DF1CF8A9-2F94-4D96-BB0F-CE92B08CB820}" destId="{CE1AFB5E-BE2C-4A65-87FD-DF35E90E5FBE}" srcOrd="1" destOrd="0" presId="urn:microsoft.com/office/officeart/2005/8/layout/list1"/>
    <dgm:cxn modelId="{4F6DCA2F-1CBC-4F9E-BBA7-B29E14F76E3A}" type="presOf" srcId="{63C51AAE-ACE3-4992-ABC6-D1091E537DF3}" destId="{CDDE6929-8125-4C68-9D9C-2EF3BFA7F67C}" srcOrd="0" destOrd="0" presId="urn:microsoft.com/office/officeart/2005/8/layout/list1"/>
    <dgm:cxn modelId="{D847A8D1-B7CD-4184-9B85-D600CFE4E7ED}" type="presOf" srcId="{80B71208-EAF9-4541-B9D7-0B6FBDD473E3}" destId="{CDDE6929-8125-4C68-9D9C-2EF3BFA7F67C}" srcOrd="0" destOrd="2" presId="urn:microsoft.com/office/officeart/2005/8/layout/list1"/>
    <dgm:cxn modelId="{60D75363-2215-4B08-87B0-57E924ABEC38}" srcId="{7F3F682E-65D2-482F-820D-ED7F85B1A6AA}" destId="{63C51AAE-ACE3-4992-ABC6-D1091E537DF3}" srcOrd="0" destOrd="0" parTransId="{C5FCF9EA-1D6D-4E86-8C13-39B3B03E550F}" sibTransId="{D9C09CE9-F213-41F7-8914-36E24BABC981}"/>
    <dgm:cxn modelId="{AB005A93-93B5-4195-B371-89235C408970}" type="presOf" srcId="{7F3F682E-65D2-482F-820D-ED7F85B1A6AA}" destId="{F1ED83CA-0FBD-42AC-BD53-315825C8976B}" srcOrd="1" destOrd="0" presId="urn:microsoft.com/office/officeart/2005/8/layout/list1"/>
    <dgm:cxn modelId="{FD2BD7BF-AC56-417F-B23F-AA2F2505B35A}" srcId="{DF1CF8A9-2F94-4D96-BB0F-CE92B08CB820}" destId="{DFB29D27-683B-43A6-AD6A-486284F74BE8}" srcOrd="0" destOrd="0" parTransId="{BBCB1085-E480-4D76-AFB9-FF30BD1F4685}" sibTransId="{DD1D1243-C74A-4B23-8938-A92CA32A7BF8}"/>
    <dgm:cxn modelId="{8C01A241-268D-4BDD-98E9-1B08E766FC55}" srcId="{DF1CF8A9-2F94-4D96-BB0F-CE92B08CB820}" destId="{20FCE7DB-A690-4984-9401-9B463E952C7B}" srcOrd="1" destOrd="0" parTransId="{402A5D8F-328F-45F5-AAAB-AA4DC353D50E}" sibTransId="{3533329F-56BA-4B7E-9C2E-9AE8FF1E2BF5}"/>
    <dgm:cxn modelId="{1E327282-3FA1-4A1F-9225-B9F0D76F0848}" type="presOf" srcId="{57B9E760-31C5-46BB-A5C3-0E8F14FEB617}" destId="{A34E9580-36C2-44DC-8B46-242779FE2C91}" srcOrd="0" destOrd="0" presId="urn:microsoft.com/office/officeart/2005/8/layout/list1"/>
    <dgm:cxn modelId="{887D1490-9C9B-4AF2-9E7F-34C08B7D17E2}" type="presOf" srcId="{CA7BF5BA-C19A-4332-B67F-18ECF2FD5CE5}" destId="{27A3DBB1-5621-4532-9698-7C8EEC784A4D}" srcOrd="1" destOrd="0" presId="urn:microsoft.com/office/officeart/2005/8/layout/list1"/>
    <dgm:cxn modelId="{C3164455-FE57-47B4-A68C-C5016347456B}" srcId="{0394459A-027F-4502-BE81-C1DCFE885466}" destId="{7F3F682E-65D2-482F-820D-ED7F85B1A6AA}" srcOrd="1" destOrd="0" parTransId="{50963EEA-46FE-4311-8230-FD23827D8FCD}" sibTransId="{32B2B162-B7DB-4AAF-A729-D05C8C2A3673}"/>
    <dgm:cxn modelId="{427A4B08-FED2-4F50-9965-0584381EC20B}" type="presOf" srcId="{AA873996-748E-4D96-83CE-CB5E780DE35F}" destId="{A34E9580-36C2-44DC-8B46-242779FE2C91}" srcOrd="0" destOrd="2" presId="urn:microsoft.com/office/officeart/2005/8/layout/list1"/>
    <dgm:cxn modelId="{5595B177-21F7-49F3-91D2-6283611F3650}" type="presOf" srcId="{CA7BF5BA-C19A-4332-B67F-18ECF2FD5CE5}" destId="{B0609B36-FACD-4A54-B451-B0D8FCD825D0}" srcOrd="0" destOrd="0" presId="urn:microsoft.com/office/officeart/2005/8/layout/list1"/>
    <dgm:cxn modelId="{8DC05D05-EB69-443F-9F9F-87944D75C14B}" type="presOf" srcId="{DF1CF8A9-2F94-4D96-BB0F-CE92B08CB820}" destId="{DFFBFB10-7CD1-4BDD-8B71-C52509134E87}" srcOrd="0" destOrd="0" presId="urn:microsoft.com/office/officeart/2005/8/layout/list1"/>
    <dgm:cxn modelId="{5B749700-BEC1-4747-B2A0-89D7F4AF57D3}" type="presOf" srcId="{7F3F682E-65D2-482F-820D-ED7F85B1A6AA}" destId="{A5F12502-F5F1-41F1-A50F-D2194A37A7AA}" srcOrd="0" destOrd="0" presId="urn:microsoft.com/office/officeart/2005/8/layout/list1"/>
    <dgm:cxn modelId="{EA8EC677-6AC1-4964-B18B-56A80B9F604B}" srcId="{7F3F682E-65D2-482F-820D-ED7F85B1A6AA}" destId="{5A04BC8E-9021-4FAF-8417-3EED54D89F95}" srcOrd="1" destOrd="0" parTransId="{D22234BF-6421-4757-9A3C-AE06B1BA8AC4}" sibTransId="{5F4826B3-EDFE-4A1F-AF57-A0B30E67E4CD}"/>
    <dgm:cxn modelId="{21D36916-7972-4274-A97E-DD3FE42BAC85}" type="presOf" srcId="{20FCE7DB-A690-4984-9401-9B463E952C7B}" destId="{0FB2303E-D37D-44A8-96A0-E41856A76D72}" srcOrd="0" destOrd="1" presId="urn:microsoft.com/office/officeart/2005/8/layout/list1"/>
    <dgm:cxn modelId="{22E24CAC-D910-4BAD-B9D5-60A40162EA75}" srcId="{CA7BF5BA-C19A-4332-B67F-18ECF2FD5CE5}" destId="{57B9E760-31C5-46BB-A5C3-0E8F14FEB617}" srcOrd="0" destOrd="0" parTransId="{37446579-ACE3-4178-959D-F86FC042C0BC}" sibTransId="{AA5D08C9-9596-4032-B952-E111636BEBB3}"/>
    <dgm:cxn modelId="{A0D7DEFC-851A-4600-A00C-AF74DBDF9FC0}" srcId="{CA7BF5BA-C19A-4332-B67F-18ECF2FD5CE5}" destId="{4526E0B6-D181-4BDC-939B-FBE20BFAA586}" srcOrd="1" destOrd="0" parTransId="{1C32E61A-C46F-475C-A490-FCF1FAC2CE78}" sibTransId="{FADE6ACF-9B79-40BA-903B-79364FA322FF}"/>
    <dgm:cxn modelId="{EF97D28F-A303-4A99-BA59-817FB525F2DF}" type="presOf" srcId="{DFB29D27-683B-43A6-AD6A-486284F74BE8}" destId="{0FB2303E-D37D-44A8-96A0-E41856A76D72}" srcOrd="0" destOrd="0" presId="urn:microsoft.com/office/officeart/2005/8/layout/list1"/>
    <dgm:cxn modelId="{C53EFE69-0550-4D8E-B0D0-28A96333CCD7}" type="presOf" srcId="{44AE3609-E66A-4BC6-8B46-170386585F6A}" destId="{A34E9580-36C2-44DC-8B46-242779FE2C91}" srcOrd="0" destOrd="3" presId="urn:microsoft.com/office/officeart/2005/8/layout/list1"/>
    <dgm:cxn modelId="{0CC19912-8639-45FA-B9F7-1B88756A2344}" srcId="{0394459A-027F-4502-BE81-C1DCFE885466}" destId="{DF1CF8A9-2F94-4D96-BB0F-CE92B08CB820}" srcOrd="2" destOrd="0" parTransId="{DED8E463-D728-4EBF-8B93-2CDB89912E3D}" sibTransId="{AB698980-9AD6-49A2-A3B5-9EABBC324033}"/>
    <dgm:cxn modelId="{59538247-33E0-45AD-934F-501B504FC8BF}" type="presOf" srcId="{0394459A-027F-4502-BE81-C1DCFE885466}" destId="{F6B1AC1E-4E43-4B54-B0EA-B30A3D9F94A1}" srcOrd="0" destOrd="0" presId="urn:microsoft.com/office/officeart/2005/8/layout/list1"/>
    <dgm:cxn modelId="{F5AFD63B-68A5-4ED4-B09E-799D98BD114D}" srcId="{CA7BF5BA-C19A-4332-B67F-18ECF2FD5CE5}" destId="{AA873996-748E-4D96-83CE-CB5E780DE35F}" srcOrd="2" destOrd="0" parTransId="{BD57E4ED-D954-4BD4-B657-08CBD4877C1D}" sibTransId="{E5249EA8-C5BB-4F3C-8A7B-4CFB14782261}"/>
    <dgm:cxn modelId="{26E7C6A0-72A7-4810-B791-17C1291BEE60}" srcId="{7F3F682E-65D2-482F-820D-ED7F85B1A6AA}" destId="{80B71208-EAF9-4541-B9D7-0B6FBDD473E3}" srcOrd="2" destOrd="0" parTransId="{EE0E25D1-9BD3-4656-A376-CD14CC62D603}" sibTransId="{10FFE880-EF19-4452-8214-DFA953EF6E0C}"/>
    <dgm:cxn modelId="{EA108659-CF53-4167-B776-08D9A3AD682C}" type="presParOf" srcId="{F6B1AC1E-4E43-4B54-B0EA-B30A3D9F94A1}" destId="{504A94C1-DCF7-4C28-A007-2E8330CDABB0}" srcOrd="0" destOrd="0" presId="urn:microsoft.com/office/officeart/2005/8/layout/list1"/>
    <dgm:cxn modelId="{9C9CBC65-0354-4A79-83B9-E1720DBBE00B}" type="presParOf" srcId="{504A94C1-DCF7-4C28-A007-2E8330CDABB0}" destId="{B0609B36-FACD-4A54-B451-B0D8FCD825D0}" srcOrd="0" destOrd="0" presId="urn:microsoft.com/office/officeart/2005/8/layout/list1"/>
    <dgm:cxn modelId="{711383FF-6960-4638-B8C9-99A70DE321E6}" type="presParOf" srcId="{504A94C1-DCF7-4C28-A007-2E8330CDABB0}" destId="{27A3DBB1-5621-4532-9698-7C8EEC784A4D}" srcOrd="1" destOrd="0" presId="urn:microsoft.com/office/officeart/2005/8/layout/list1"/>
    <dgm:cxn modelId="{88220059-4C15-4FBE-9CFD-E1B7519459C3}" type="presParOf" srcId="{F6B1AC1E-4E43-4B54-B0EA-B30A3D9F94A1}" destId="{54F6CE7F-3F2A-499F-897C-1DA9CD47E1A6}" srcOrd="1" destOrd="0" presId="urn:microsoft.com/office/officeart/2005/8/layout/list1"/>
    <dgm:cxn modelId="{37CC6183-371A-4948-8375-DA6E44EC3DD3}" type="presParOf" srcId="{F6B1AC1E-4E43-4B54-B0EA-B30A3D9F94A1}" destId="{A34E9580-36C2-44DC-8B46-242779FE2C91}" srcOrd="2" destOrd="0" presId="urn:microsoft.com/office/officeart/2005/8/layout/list1"/>
    <dgm:cxn modelId="{4F1A57AB-492F-4165-9178-F503E410A856}" type="presParOf" srcId="{F6B1AC1E-4E43-4B54-B0EA-B30A3D9F94A1}" destId="{26DD2517-4C2D-45AC-BF4B-A863BD9C4012}" srcOrd="3" destOrd="0" presId="urn:microsoft.com/office/officeart/2005/8/layout/list1"/>
    <dgm:cxn modelId="{0C131E6E-F050-4BCB-8B75-F04BC506D358}" type="presParOf" srcId="{F6B1AC1E-4E43-4B54-B0EA-B30A3D9F94A1}" destId="{4E75D33B-AA48-4F2E-A728-1D095F99F326}" srcOrd="4" destOrd="0" presId="urn:microsoft.com/office/officeart/2005/8/layout/list1"/>
    <dgm:cxn modelId="{4CF027AA-D393-4BB2-8F75-03747CD4E894}" type="presParOf" srcId="{4E75D33B-AA48-4F2E-A728-1D095F99F326}" destId="{A5F12502-F5F1-41F1-A50F-D2194A37A7AA}" srcOrd="0" destOrd="0" presId="urn:microsoft.com/office/officeart/2005/8/layout/list1"/>
    <dgm:cxn modelId="{0D4F4E07-8D10-477E-AB90-FD9FC716F0CC}" type="presParOf" srcId="{4E75D33B-AA48-4F2E-A728-1D095F99F326}" destId="{F1ED83CA-0FBD-42AC-BD53-315825C8976B}" srcOrd="1" destOrd="0" presId="urn:microsoft.com/office/officeart/2005/8/layout/list1"/>
    <dgm:cxn modelId="{08A67FA3-1A1C-4F18-88B6-87490AD708C8}" type="presParOf" srcId="{F6B1AC1E-4E43-4B54-B0EA-B30A3D9F94A1}" destId="{5738B26B-CB95-488C-9889-8B5C6792C5DA}" srcOrd="5" destOrd="0" presId="urn:microsoft.com/office/officeart/2005/8/layout/list1"/>
    <dgm:cxn modelId="{FEE9D9DC-486E-4AAC-A1A8-EA025739BCDF}" type="presParOf" srcId="{F6B1AC1E-4E43-4B54-B0EA-B30A3D9F94A1}" destId="{CDDE6929-8125-4C68-9D9C-2EF3BFA7F67C}" srcOrd="6" destOrd="0" presId="urn:microsoft.com/office/officeart/2005/8/layout/list1"/>
    <dgm:cxn modelId="{647B7DF0-8716-4595-AD11-D16F6E16F9BF}" type="presParOf" srcId="{F6B1AC1E-4E43-4B54-B0EA-B30A3D9F94A1}" destId="{A41B5AFB-7B56-4CFB-9E93-7C5DC956FADB}" srcOrd="7" destOrd="0" presId="urn:microsoft.com/office/officeart/2005/8/layout/list1"/>
    <dgm:cxn modelId="{14580EB0-2371-4F5F-952B-77745B21D8AA}" type="presParOf" srcId="{F6B1AC1E-4E43-4B54-B0EA-B30A3D9F94A1}" destId="{7E9AB60E-E00E-4A12-BC09-65A4F610967B}" srcOrd="8" destOrd="0" presId="urn:microsoft.com/office/officeart/2005/8/layout/list1"/>
    <dgm:cxn modelId="{A3511C0E-CB29-499A-8820-574965856719}" type="presParOf" srcId="{7E9AB60E-E00E-4A12-BC09-65A4F610967B}" destId="{DFFBFB10-7CD1-4BDD-8B71-C52509134E87}" srcOrd="0" destOrd="0" presId="urn:microsoft.com/office/officeart/2005/8/layout/list1"/>
    <dgm:cxn modelId="{5D7E87D1-76B7-4AE1-8FDC-66632FD0D31A}" type="presParOf" srcId="{7E9AB60E-E00E-4A12-BC09-65A4F610967B}" destId="{CE1AFB5E-BE2C-4A65-87FD-DF35E90E5FBE}" srcOrd="1" destOrd="0" presId="urn:microsoft.com/office/officeart/2005/8/layout/list1"/>
    <dgm:cxn modelId="{34C276A0-1FC1-4164-AD30-1640910C5382}" type="presParOf" srcId="{F6B1AC1E-4E43-4B54-B0EA-B30A3D9F94A1}" destId="{6041EE88-D03E-48D0-85B7-545FF37F6DE4}" srcOrd="9" destOrd="0" presId="urn:microsoft.com/office/officeart/2005/8/layout/list1"/>
    <dgm:cxn modelId="{B2121049-ED53-4EC5-BC14-FFA6D4E88142}" type="presParOf" srcId="{F6B1AC1E-4E43-4B54-B0EA-B30A3D9F94A1}" destId="{0FB2303E-D37D-44A8-96A0-E41856A76D72}"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4E9580-36C2-44DC-8B46-242779FE2C91}">
      <dsp:nvSpPr>
        <dsp:cNvPr id="0" name=""/>
        <dsp:cNvSpPr/>
      </dsp:nvSpPr>
      <dsp:spPr>
        <a:xfrm>
          <a:off x="0" y="280582"/>
          <a:ext cx="6191969" cy="1825425"/>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80566" tIns="395732" rIns="480566"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了解</a:t>
          </a:r>
          <a:r>
            <a:rPr lang="en-US" sz="1900" kern="1200" dirty="0" smtClean="0"/>
            <a:t>PCB</a:t>
          </a:r>
          <a:r>
            <a:rPr lang="zh-CN" sz="1900" kern="1200" dirty="0" smtClean="0"/>
            <a:t>库的概念。</a:t>
          </a:r>
          <a:endParaRPr lang="zh-CN" sz="1900" kern="1200" dirty="0"/>
        </a:p>
        <a:p>
          <a:pPr marL="171450" lvl="1" indent="-171450" algn="l" defTabSz="844550" rtl="0">
            <a:lnSpc>
              <a:spcPct val="90000"/>
            </a:lnSpc>
            <a:spcBef>
              <a:spcPct val="0"/>
            </a:spcBef>
            <a:spcAft>
              <a:spcPct val="15000"/>
            </a:spcAft>
            <a:buChar char="••"/>
          </a:pPr>
          <a:r>
            <a:rPr lang="zh-CN" sz="1900" kern="1200" dirty="0" smtClean="0"/>
            <a:t>掌握使用</a:t>
          </a:r>
          <a:r>
            <a:rPr lang="en-US" sz="1900" kern="1200" dirty="0" smtClean="0"/>
            <a:t>PCB Component Wizard</a:t>
          </a:r>
          <a:r>
            <a:rPr lang="zh-CN" sz="1900" kern="1200" dirty="0" smtClean="0"/>
            <a:t>创建封装的方法。</a:t>
          </a:r>
          <a:endParaRPr lang="zh-CN" sz="1900" kern="1200" dirty="0"/>
        </a:p>
        <a:p>
          <a:pPr marL="171450" lvl="1" indent="-171450" algn="l" defTabSz="844550" rtl="0">
            <a:lnSpc>
              <a:spcPct val="90000"/>
            </a:lnSpc>
            <a:spcBef>
              <a:spcPct val="0"/>
            </a:spcBef>
            <a:spcAft>
              <a:spcPct val="15000"/>
            </a:spcAft>
            <a:buChar char="••"/>
          </a:pPr>
          <a:r>
            <a:rPr lang="zh-CN" sz="1900" kern="1200" dirty="0" smtClean="0"/>
            <a:t>掌握手工创建元件封装的方法。</a:t>
          </a:r>
          <a:endParaRPr lang="zh-CN" sz="1900" kern="1200" dirty="0"/>
        </a:p>
        <a:p>
          <a:pPr marL="171450" lvl="1" indent="-171450" algn="l" defTabSz="844550" rtl="0">
            <a:lnSpc>
              <a:spcPct val="90000"/>
            </a:lnSpc>
            <a:spcBef>
              <a:spcPct val="0"/>
            </a:spcBef>
            <a:spcAft>
              <a:spcPct val="15000"/>
            </a:spcAft>
            <a:buChar char="••"/>
          </a:pPr>
          <a:r>
            <a:rPr lang="zh-CN" sz="1900" kern="1200" dirty="0" smtClean="0"/>
            <a:t>了解从其他来源添加封装的方法。</a:t>
          </a:r>
          <a:endParaRPr lang="zh-CN" sz="1900" kern="1200" dirty="0"/>
        </a:p>
      </dsp:txBody>
      <dsp:txXfrm>
        <a:off x="0" y="280582"/>
        <a:ext cx="6191969" cy="1825425"/>
      </dsp:txXfrm>
    </dsp:sp>
    <dsp:sp modelId="{27A3DBB1-5621-4532-9698-7C8EEC784A4D}">
      <dsp:nvSpPr>
        <dsp:cNvPr id="0" name=""/>
        <dsp:cNvSpPr/>
      </dsp:nvSpPr>
      <dsp:spPr>
        <a:xfrm>
          <a:off x="309598" y="142"/>
          <a:ext cx="4334378" cy="56088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829" tIns="0" rIns="163829" bIns="0" numCol="1" spcCol="1270" anchor="ctr" anchorCtr="0">
          <a:noAutofit/>
        </a:bodyPr>
        <a:lstStyle/>
        <a:p>
          <a:pPr lvl="0" algn="l" defTabSz="844550" rtl="0">
            <a:lnSpc>
              <a:spcPct val="90000"/>
            </a:lnSpc>
            <a:spcBef>
              <a:spcPct val="0"/>
            </a:spcBef>
            <a:spcAft>
              <a:spcPct val="35000"/>
            </a:spcAft>
          </a:pPr>
          <a:r>
            <a:rPr lang="zh-CN" sz="1900" kern="1200" smtClean="0"/>
            <a:t>知识目标</a:t>
          </a:r>
          <a:endParaRPr lang="zh-CN" sz="1900" kern="1200"/>
        </a:p>
      </dsp:txBody>
      <dsp:txXfrm>
        <a:off x="336978" y="27522"/>
        <a:ext cx="4279618" cy="506120"/>
      </dsp:txXfrm>
    </dsp:sp>
    <dsp:sp modelId="{CDDE6929-8125-4C68-9D9C-2EF3BFA7F67C}">
      <dsp:nvSpPr>
        <dsp:cNvPr id="0" name=""/>
        <dsp:cNvSpPr/>
      </dsp:nvSpPr>
      <dsp:spPr>
        <a:xfrm>
          <a:off x="0" y="2489047"/>
          <a:ext cx="6191969" cy="1496250"/>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80566" tIns="395732" rIns="480566" bIns="135128" numCol="1" spcCol="1270" anchor="t" anchorCtr="0">
          <a:noAutofit/>
        </a:bodyPr>
        <a:lstStyle/>
        <a:p>
          <a:pPr marL="171450" lvl="1" indent="-171450" algn="l" defTabSz="844550" rtl="0">
            <a:lnSpc>
              <a:spcPct val="90000"/>
            </a:lnSpc>
            <a:spcBef>
              <a:spcPct val="0"/>
            </a:spcBef>
            <a:spcAft>
              <a:spcPct val="15000"/>
            </a:spcAft>
            <a:buChar char="••"/>
          </a:pPr>
          <a:r>
            <a:rPr lang="zh-CN" sz="1900" kern="1200" dirty="0" smtClean="0"/>
            <a:t>能够使用</a:t>
          </a:r>
          <a:r>
            <a:rPr lang="en-US" sz="1900" kern="1200" dirty="0" smtClean="0"/>
            <a:t>PCB Component Wizard</a:t>
          </a:r>
          <a:r>
            <a:rPr lang="zh-CN" sz="1900" kern="1200" dirty="0" smtClean="0"/>
            <a:t>创建封装。</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能够手工创建元件封装的方法。</a:t>
          </a:r>
          <a:endParaRPr lang="zh-CN" sz="1900" kern="1200" dirty="0"/>
        </a:p>
        <a:p>
          <a:pPr marL="171450" lvl="1" indent="-171450" algn="l" defTabSz="844550" rtl="0">
            <a:lnSpc>
              <a:spcPct val="90000"/>
            </a:lnSpc>
            <a:spcBef>
              <a:spcPct val="0"/>
            </a:spcBef>
            <a:spcAft>
              <a:spcPct val="15000"/>
            </a:spcAft>
            <a:buChar char="••"/>
          </a:pPr>
          <a:r>
            <a:rPr lang="zh-CN" sz="1900" kern="1200" dirty="0" smtClean="0"/>
            <a:t>能够从其他来源添加封装。</a:t>
          </a:r>
          <a:endParaRPr lang="zh-CN" sz="1900" kern="1200" dirty="0"/>
        </a:p>
      </dsp:txBody>
      <dsp:txXfrm>
        <a:off x="0" y="2489047"/>
        <a:ext cx="6191969" cy="1496250"/>
      </dsp:txXfrm>
    </dsp:sp>
    <dsp:sp modelId="{F1ED83CA-0FBD-42AC-BD53-315825C8976B}">
      <dsp:nvSpPr>
        <dsp:cNvPr id="0" name=""/>
        <dsp:cNvSpPr/>
      </dsp:nvSpPr>
      <dsp:spPr>
        <a:xfrm>
          <a:off x="309598" y="2208607"/>
          <a:ext cx="4334378" cy="56088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829" tIns="0" rIns="163829" bIns="0" numCol="1" spcCol="1270" anchor="ctr" anchorCtr="0">
          <a:noAutofit/>
        </a:bodyPr>
        <a:lstStyle/>
        <a:p>
          <a:pPr lvl="0" algn="l" defTabSz="844550" rtl="0">
            <a:lnSpc>
              <a:spcPct val="90000"/>
            </a:lnSpc>
            <a:spcBef>
              <a:spcPct val="0"/>
            </a:spcBef>
            <a:spcAft>
              <a:spcPct val="35000"/>
            </a:spcAft>
          </a:pPr>
          <a:r>
            <a:rPr lang="zh-CN" sz="1900" kern="1200" dirty="0" smtClean="0"/>
            <a:t>能力目标</a:t>
          </a:r>
          <a:endParaRPr lang="zh-CN" sz="1900" kern="1200" dirty="0"/>
        </a:p>
      </dsp:txBody>
      <dsp:txXfrm>
        <a:off x="336978" y="2235987"/>
        <a:ext cx="4279618" cy="506120"/>
      </dsp:txXfrm>
    </dsp:sp>
    <dsp:sp modelId="{0FB2303E-D37D-44A8-96A0-E41856A76D72}">
      <dsp:nvSpPr>
        <dsp:cNvPr id="0" name=""/>
        <dsp:cNvSpPr/>
      </dsp:nvSpPr>
      <dsp:spPr>
        <a:xfrm>
          <a:off x="0" y="4368337"/>
          <a:ext cx="6191969" cy="1167075"/>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80566" tIns="395732" rIns="480566" bIns="135128" numCol="1" spcCol="1270" anchor="t" anchorCtr="0">
          <a:noAutofit/>
        </a:bodyPr>
        <a:lstStyle/>
        <a:p>
          <a:pPr marL="171450" lvl="1" indent="-171450" algn="l" defTabSz="844550" rtl="0">
            <a:lnSpc>
              <a:spcPct val="90000"/>
            </a:lnSpc>
            <a:spcBef>
              <a:spcPct val="0"/>
            </a:spcBef>
            <a:spcAft>
              <a:spcPct val="15000"/>
            </a:spcAft>
            <a:buChar char="••"/>
          </a:pPr>
          <a:r>
            <a:rPr lang="zh-CN" altLang="en-US" sz="1900" kern="1200" dirty="0" smtClean="0"/>
            <a:t>养成</a:t>
          </a:r>
          <a:r>
            <a:rPr lang="zh-CN" sz="1900" kern="1200" dirty="0" smtClean="0"/>
            <a:t>严谨的</a:t>
          </a:r>
          <a:r>
            <a:rPr lang="zh-CN" altLang="en-US" sz="1900" kern="1200" dirty="0" smtClean="0"/>
            <a:t>工作</a:t>
          </a:r>
          <a:r>
            <a:rPr lang="zh-CN" sz="1900" kern="1200" dirty="0" smtClean="0"/>
            <a:t>习惯</a:t>
          </a:r>
          <a:r>
            <a:rPr lang="zh-CN" sz="1900" kern="1200" dirty="0" smtClean="0"/>
            <a:t>。</a:t>
          </a:r>
          <a:endParaRPr lang="zh-CN" sz="1900" kern="1200" dirty="0"/>
        </a:p>
        <a:p>
          <a:pPr marL="171450" lvl="1" indent="-171450" algn="l" defTabSz="844550">
            <a:lnSpc>
              <a:spcPct val="90000"/>
            </a:lnSpc>
            <a:spcBef>
              <a:spcPct val="0"/>
            </a:spcBef>
            <a:spcAft>
              <a:spcPct val="15000"/>
            </a:spcAft>
            <a:buChar char="••"/>
          </a:pPr>
          <a:r>
            <a:rPr lang="zh-CN" altLang="en-US" sz="1900" kern="1200" dirty="0" smtClean="0"/>
            <a:t>培养</a:t>
          </a:r>
          <a:r>
            <a:rPr lang="zh-CN" sz="1900" kern="1200" dirty="0" smtClean="0"/>
            <a:t>深厚</a:t>
          </a:r>
          <a:r>
            <a:rPr lang="zh-CN" sz="1900" kern="1200" dirty="0" smtClean="0"/>
            <a:t>的爱国情感。</a:t>
          </a:r>
          <a:endParaRPr lang="zh-CN" sz="1900" kern="1200" dirty="0"/>
        </a:p>
      </dsp:txBody>
      <dsp:txXfrm>
        <a:off x="0" y="4368337"/>
        <a:ext cx="6191969" cy="1167075"/>
      </dsp:txXfrm>
    </dsp:sp>
    <dsp:sp modelId="{CE1AFB5E-BE2C-4A65-87FD-DF35E90E5FBE}">
      <dsp:nvSpPr>
        <dsp:cNvPr id="0" name=""/>
        <dsp:cNvSpPr/>
      </dsp:nvSpPr>
      <dsp:spPr>
        <a:xfrm>
          <a:off x="309598" y="4087897"/>
          <a:ext cx="4334378" cy="56088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829" tIns="0" rIns="163829" bIns="0" numCol="1" spcCol="1270" anchor="ctr" anchorCtr="0">
          <a:noAutofit/>
        </a:bodyPr>
        <a:lstStyle/>
        <a:p>
          <a:pPr lvl="0" algn="l" defTabSz="844550" rtl="0">
            <a:lnSpc>
              <a:spcPct val="90000"/>
            </a:lnSpc>
            <a:spcBef>
              <a:spcPct val="0"/>
            </a:spcBef>
            <a:spcAft>
              <a:spcPct val="35000"/>
            </a:spcAft>
          </a:pPr>
          <a:r>
            <a:rPr lang="zh-CN" sz="1900" kern="1200" dirty="0" smtClean="0"/>
            <a:t>素质目标</a:t>
          </a:r>
          <a:endParaRPr lang="zh-CN" sz="1900" kern="1200" dirty="0"/>
        </a:p>
      </dsp:txBody>
      <dsp:txXfrm>
        <a:off x="336978" y="4115277"/>
        <a:ext cx="4279618"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600" b="0" i="0" kern="1200" dirty="0" smtClean="0">
                <a:solidFill>
                  <a:schemeClr val="tx1"/>
                </a:solidFill>
                <a:effectLst/>
                <a:latin typeface="+mn-lt"/>
                <a:ea typeface="+mn-ea"/>
                <a:cs typeface="+mn-cs"/>
              </a:rPr>
              <a:t>IPC</a:t>
            </a:r>
            <a:r>
              <a:rPr lang="zh-CN" altLang="en-US" sz="1600" b="0" i="0" kern="1200" dirty="0" smtClean="0">
                <a:solidFill>
                  <a:schemeClr val="tx1"/>
                </a:solidFill>
                <a:effectLst/>
                <a:latin typeface="+mn-lt"/>
                <a:ea typeface="+mn-ea"/>
                <a:cs typeface="+mn-cs"/>
              </a:rPr>
              <a:t>最初为“</a:t>
            </a:r>
            <a:r>
              <a:rPr lang="en-US" altLang="zh-CN" sz="1600" b="0" i="0" kern="1200" dirty="0" smtClean="0">
                <a:solidFill>
                  <a:schemeClr val="tx1"/>
                </a:solidFill>
                <a:effectLst/>
                <a:latin typeface="+mn-lt"/>
                <a:ea typeface="+mn-ea"/>
                <a:cs typeface="+mn-cs"/>
              </a:rPr>
              <a:t>The Institute of Printed Circuit”</a:t>
            </a:r>
            <a:r>
              <a:rPr lang="zh-CN" altLang="en-US" sz="1600" b="0" i="0" kern="1200" dirty="0" smtClean="0">
                <a:solidFill>
                  <a:schemeClr val="tx1"/>
                </a:solidFill>
                <a:effectLst/>
                <a:latin typeface="+mn-lt"/>
                <a:ea typeface="+mn-ea"/>
                <a:cs typeface="+mn-cs"/>
              </a:rPr>
              <a:t>的缩写，即美国“印制电路板协会”，后改名为“</a:t>
            </a:r>
            <a:r>
              <a:rPr lang="en-US" altLang="zh-CN" sz="1600" b="0" i="0" kern="1200" dirty="0" smtClean="0">
                <a:solidFill>
                  <a:schemeClr val="tx1"/>
                </a:solidFill>
                <a:effectLst/>
                <a:latin typeface="+mn-lt"/>
                <a:ea typeface="+mn-ea"/>
                <a:cs typeface="+mn-cs"/>
              </a:rPr>
              <a:t>The Institute of the Interconnecting and Packing Electronic Circuit”(</a:t>
            </a:r>
            <a:r>
              <a:rPr lang="zh-CN" altLang="en-US" sz="1600" b="0" i="0" kern="1200" dirty="0" smtClean="0">
                <a:solidFill>
                  <a:schemeClr val="tx1"/>
                </a:solidFill>
                <a:effectLst/>
                <a:latin typeface="+mn-lt"/>
                <a:ea typeface="+mn-ea"/>
                <a:cs typeface="+mn-cs"/>
              </a:rPr>
              <a:t>电子电路互连与封装协会</a:t>
            </a:r>
            <a:r>
              <a:rPr lang="en-US" altLang="zh-CN" sz="1600" b="0" i="0" kern="1200" dirty="0" smtClean="0">
                <a:solidFill>
                  <a:schemeClr val="tx1"/>
                </a:solidFill>
                <a:effectLst/>
                <a:latin typeface="+mn-lt"/>
                <a:ea typeface="+mn-ea"/>
                <a:cs typeface="+mn-cs"/>
              </a:rPr>
              <a:t>)</a:t>
            </a:r>
            <a:r>
              <a:rPr lang="zh-CN" altLang="en-US" sz="1600" b="0" i="0" kern="1200" dirty="0" smtClean="0">
                <a:solidFill>
                  <a:schemeClr val="tx1"/>
                </a:solidFill>
                <a:effectLst/>
                <a:latin typeface="+mn-lt"/>
                <a:ea typeface="+mn-ea"/>
                <a:cs typeface="+mn-cs"/>
              </a:rPr>
              <a:t>，</a:t>
            </a:r>
            <a:r>
              <a:rPr lang="en-US" altLang="zh-CN" sz="1600" b="0" i="0" kern="1200" dirty="0" smtClean="0">
                <a:solidFill>
                  <a:schemeClr val="tx1"/>
                </a:solidFill>
                <a:effectLst/>
                <a:latin typeface="+mn-lt"/>
                <a:ea typeface="+mn-ea"/>
                <a:cs typeface="+mn-cs"/>
              </a:rPr>
              <a:t>1999</a:t>
            </a:r>
            <a:r>
              <a:rPr lang="zh-CN" altLang="en-US" sz="1600" b="0" i="0" kern="1200" dirty="0" smtClean="0">
                <a:solidFill>
                  <a:schemeClr val="tx1"/>
                </a:solidFill>
                <a:effectLst/>
                <a:latin typeface="+mn-lt"/>
                <a:ea typeface="+mn-ea"/>
                <a:cs typeface="+mn-cs"/>
              </a:rPr>
              <a:t>年再次更名为“</a:t>
            </a:r>
            <a:r>
              <a:rPr lang="en-US" altLang="zh-CN" sz="1600" b="0" i="0" kern="1200" dirty="0" err="1" smtClean="0">
                <a:solidFill>
                  <a:schemeClr val="tx1"/>
                </a:solidFill>
                <a:effectLst/>
                <a:latin typeface="+mn-lt"/>
                <a:ea typeface="+mn-ea"/>
                <a:cs typeface="+mn-cs"/>
              </a:rPr>
              <a:t>Associatation</a:t>
            </a:r>
            <a:r>
              <a:rPr lang="en-US" altLang="zh-CN" sz="1600" b="0" i="0" kern="1200" dirty="0" smtClean="0">
                <a:solidFill>
                  <a:schemeClr val="tx1"/>
                </a:solidFill>
                <a:effectLst/>
                <a:latin typeface="+mn-lt"/>
                <a:ea typeface="+mn-ea"/>
                <a:cs typeface="+mn-cs"/>
              </a:rPr>
              <a:t> Of Connecting Electronics Industries”(</a:t>
            </a:r>
            <a:r>
              <a:rPr lang="zh-CN" altLang="en-US" sz="1600" b="0" i="0" kern="1200" dirty="0" smtClean="0">
                <a:solidFill>
                  <a:schemeClr val="tx1"/>
                </a:solidFill>
                <a:effectLst/>
                <a:latin typeface="+mn-lt"/>
                <a:ea typeface="+mn-ea"/>
                <a:cs typeface="+mn-cs"/>
              </a:rPr>
              <a:t>电子制造业协会”</a:t>
            </a:r>
            <a:r>
              <a:rPr lang="en-US" altLang="zh-CN" sz="1600" b="0" i="0" kern="1200" dirty="0" smtClean="0">
                <a:solidFill>
                  <a:schemeClr val="tx1"/>
                </a:solidFill>
                <a:effectLst/>
                <a:latin typeface="+mn-lt"/>
                <a:ea typeface="+mn-ea"/>
                <a:cs typeface="+mn-cs"/>
              </a:rPr>
              <a:t>)</a:t>
            </a:r>
            <a:r>
              <a:rPr lang="zh-CN" altLang="en-US" sz="1600" b="0" i="0" kern="1200" dirty="0" smtClean="0">
                <a:solidFill>
                  <a:schemeClr val="tx1"/>
                </a:solidFill>
                <a:effectLst/>
                <a:latin typeface="+mn-lt"/>
                <a:ea typeface="+mn-ea"/>
                <a:cs typeface="+mn-cs"/>
              </a:rPr>
              <a:t>。由于</a:t>
            </a:r>
            <a:r>
              <a:rPr lang="en-US" altLang="zh-CN" sz="1600" b="0" i="0" kern="1200" dirty="0" smtClean="0">
                <a:solidFill>
                  <a:schemeClr val="tx1"/>
                </a:solidFill>
                <a:effectLst/>
                <a:latin typeface="+mn-lt"/>
                <a:ea typeface="+mn-ea"/>
                <a:cs typeface="+mn-cs"/>
              </a:rPr>
              <a:t>IPC</a:t>
            </a:r>
            <a:r>
              <a:rPr lang="zh-CN" altLang="en-US" sz="1600" b="0" i="0" kern="1200" dirty="0" smtClean="0">
                <a:solidFill>
                  <a:schemeClr val="tx1"/>
                </a:solidFill>
                <a:effectLst/>
                <a:latin typeface="+mn-lt"/>
                <a:ea typeface="+mn-ea"/>
                <a:cs typeface="+mn-cs"/>
              </a:rPr>
              <a:t>知名度很高，所以更名后，</a:t>
            </a:r>
            <a:r>
              <a:rPr lang="en-US" altLang="zh-CN" sz="1600" b="0" i="0" kern="1200" dirty="0" smtClean="0">
                <a:solidFill>
                  <a:schemeClr val="tx1"/>
                </a:solidFill>
                <a:effectLst/>
                <a:latin typeface="+mn-lt"/>
                <a:ea typeface="+mn-ea"/>
                <a:cs typeface="+mn-cs"/>
              </a:rPr>
              <a:t>IPC</a:t>
            </a:r>
            <a:r>
              <a:rPr lang="zh-CN" altLang="en-US" sz="1600" b="0" i="0" kern="1200" dirty="0" smtClean="0">
                <a:solidFill>
                  <a:schemeClr val="tx1"/>
                </a:solidFill>
                <a:effectLst/>
                <a:latin typeface="+mn-lt"/>
                <a:ea typeface="+mn-ea"/>
                <a:cs typeface="+mn-cs"/>
              </a:rPr>
              <a:t>的标记和缩写仍然没有改变。</a:t>
            </a:r>
            <a:r>
              <a:rPr lang="en-US" altLang="zh-CN" sz="1600" b="0" i="0" kern="1200" dirty="0" smtClean="0">
                <a:solidFill>
                  <a:schemeClr val="tx1"/>
                </a:solidFill>
                <a:effectLst/>
                <a:latin typeface="+mn-lt"/>
                <a:ea typeface="+mn-ea"/>
                <a:cs typeface="+mn-cs"/>
              </a:rPr>
              <a:t>IPC</a:t>
            </a:r>
            <a:r>
              <a:rPr lang="zh-CN" altLang="en-US" sz="1600" b="0" i="0" kern="1200" dirty="0" smtClean="0">
                <a:solidFill>
                  <a:schemeClr val="tx1"/>
                </a:solidFill>
                <a:effectLst/>
                <a:latin typeface="+mn-lt"/>
                <a:ea typeface="+mn-ea"/>
                <a:cs typeface="+mn-cs"/>
              </a:rPr>
              <a:t>拥有两千六百多个协会成员，包括世界著名的从事印制电路板设计、制造、组装、</a:t>
            </a:r>
            <a:r>
              <a:rPr lang="en-US" altLang="zh-CN" sz="1600" b="0" i="0" kern="1200" dirty="0" smtClean="0">
                <a:solidFill>
                  <a:schemeClr val="tx1"/>
                </a:solidFill>
                <a:effectLst/>
                <a:latin typeface="+mn-lt"/>
                <a:ea typeface="+mn-ea"/>
                <a:cs typeface="+mn-cs"/>
              </a:rPr>
              <a:t>OEM</a:t>
            </a:r>
            <a:r>
              <a:rPr lang="zh-CN" altLang="en-US" sz="1600" b="0" i="0" kern="1200" dirty="0" smtClean="0">
                <a:solidFill>
                  <a:schemeClr val="tx1"/>
                </a:solidFill>
                <a:effectLst/>
                <a:latin typeface="+mn-lt"/>
                <a:ea typeface="+mn-ea"/>
                <a:cs typeface="+mn-cs"/>
              </a:rPr>
              <a:t>（</a:t>
            </a:r>
            <a:r>
              <a:rPr lang="en-US" altLang="zh-CN" sz="1600" b="0" i="0" kern="1200" dirty="0" smtClean="0">
                <a:solidFill>
                  <a:schemeClr val="tx1"/>
                </a:solidFill>
                <a:effectLst/>
                <a:latin typeface="+mn-lt"/>
                <a:ea typeface="+mn-ea"/>
                <a:cs typeface="+mn-cs"/>
              </a:rPr>
              <a:t>Original equipment manufacturer </a:t>
            </a:r>
            <a:r>
              <a:rPr lang="zh-CN" altLang="en-US" sz="1600" b="0" i="0" kern="1200" dirty="0" smtClean="0">
                <a:solidFill>
                  <a:schemeClr val="tx1"/>
                </a:solidFill>
                <a:effectLst/>
                <a:latin typeface="+mn-lt"/>
                <a:ea typeface="+mn-ea"/>
                <a:cs typeface="+mn-cs"/>
              </a:rPr>
              <a:t>即原始设备制造商）加工、</a:t>
            </a:r>
            <a:r>
              <a:rPr lang="en-US" altLang="zh-CN" sz="1600" b="0" i="0" kern="1200" dirty="0" smtClean="0">
                <a:solidFill>
                  <a:schemeClr val="tx1"/>
                </a:solidFill>
                <a:effectLst/>
                <a:latin typeface="+mn-lt"/>
                <a:ea typeface="+mn-ea"/>
                <a:cs typeface="+mn-cs"/>
              </a:rPr>
              <a:t>EMS</a:t>
            </a:r>
            <a:r>
              <a:rPr lang="zh-CN" altLang="en-US" sz="1600" b="0" i="0" kern="1200" dirty="0" smtClean="0">
                <a:solidFill>
                  <a:schemeClr val="tx1"/>
                </a:solidFill>
                <a:effectLst/>
                <a:latin typeface="+mn-lt"/>
                <a:ea typeface="+mn-ea"/>
                <a:cs typeface="+mn-cs"/>
              </a:rPr>
              <a:t>（</a:t>
            </a:r>
            <a:r>
              <a:rPr lang="en-US" altLang="zh-CN" sz="1600" b="0" i="0" kern="1200" dirty="0" smtClean="0">
                <a:solidFill>
                  <a:schemeClr val="tx1"/>
                </a:solidFill>
                <a:effectLst/>
                <a:latin typeface="+mn-lt"/>
                <a:ea typeface="+mn-ea"/>
                <a:cs typeface="+mn-cs"/>
              </a:rPr>
              <a:t>electronics manufacture service </a:t>
            </a:r>
            <a:r>
              <a:rPr lang="zh-CN" altLang="en-US" sz="1600" b="0" i="0" kern="1200" dirty="0" smtClean="0">
                <a:solidFill>
                  <a:schemeClr val="tx1"/>
                </a:solidFill>
                <a:effectLst/>
                <a:latin typeface="+mn-lt"/>
                <a:ea typeface="+mn-ea"/>
                <a:cs typeface="+mn-cs"/>
              </a:rPr>
              <a:t>即 电子制造服务）外包的大公司，</a:t>
            </a:r>
            <a:r>
              <a:rPr lang="en-US" altLang="zh-CN" sz="1600" b="0" i="0" kern="1200" dirty="0" smtClean="0">
                <a:solidFill>
                  <a:schemeClr val="tx1"/>
                </a:solidFill>
                <a:effectLst/>
                <a:latin typeface="+mn-lt"/>
                <a:ea typeface="+mn-ea"/>
                <a:cs typeface="+mn-cs"/>
              </a:rPr>
              <a:t>IPC</a:t>
            </a:r>
            <a:r>
              <a:rPr lang="zh-CN" altLang="en-US" sz="1600" b="0" i="0" kern="1200" dirty="0" smtClean="0">
                <a:solidFill>
                  <a:schemeClr val="tx1"/>
                </a:solidFill>
                <a:effectLst/>
                <a:latin typeface="+mn-lt"/>
                <a:ea typeface="+mn-ea"/>
                <a:cs typeface="+mn-cs"/>
              </a:rPr>
              <a:t>与</a:t>
            </a:r>
            <a:r>
              <a:rPr lang="en-US" altLang="zh-CN" sz="1600" b="0" i="0" kern="1200" dirty="0" smtClean="0">
                <a:solidFill>
                  <a:schemeClr val="tx1"/>
                </a:solidFill>
                <a:effectLst/>
                <a:latin typeface="+mn-lt"/>
                <a:ea typeface="+mn-ea"/>
                <a:cs typeface="+mn-cs"/>
              </a:rPr>
              <a:t>IEC</a:t>
            </a:r>
            <a:r>
              <a:rPr lang="zh-CN" altLang="en-US" sz="1600" b="0" i="0" kern="1200" dirty="0" smtClean="0">
                <a:solidFill>
                  <a:schemeClr val="tx1"/>
                </a:solidFill>
                <a:effectLst/>
                <a:latin typeface="+mn-lt"/>
                <a:ea typeface="+mn-ea"/>
                <a:cs typeface="+mn-cs"/>
              </a:rPr>
              <a:t>、</a:t>
            </a:r>
            <a:r>
              <a:rPr lang="en-US" altLang="zh-CN" sz="1600" b="0" i="0" kern="1200" dirty="0" smtClean="0">
                <a:solidFill>
                  <a:schemeClr val="tx1"/>
                </a:solidFill>
                <a:effectLst/>
                <a:latin typeface="+mn-lt"/>
                <a:ea typeface="+mn-ea"/>
                <a:cs typeface="+mn-cs"/>
              </a:rPr>
              <a:t>ISO</a:t>
            </a:r>
            <a:r>
              <a:rPr lang="zh-CN" altLang="en-US" sz="1600" b="0" i="0" kern="1200" dirty="0" smtClean="0">
                <a:solidFill>
                  <a:schemeClr val="tx1"/>
                </a:solidFill>
                <a:effectLst/>
                <a:latin typeface="+mn-lt"/>
                <a:ea typeface="+mn-ea"/>
                <a:cs typeface="+mn-cs"/>
              </a:rPr>
              <a:t>、</a:t>
            </a:r>
            <a:r>
              <a:rPr lang="en-US" altLang="zh-CN" sz="1600" b="0" i="0" kern="1200" dirty="0" smtClean="0">
                <a:solidFill>
                  <a:schemeClr val="tx1"/>
                </a:solidFill>
                <a:effectLst/>
                <a:latin typeface="+mn-lt"/>
                <a:ea typeface="+mn-ea"/>
                <a:cs typeface="+mn-cs"/>
              </a:rPr>
              <a:t>IEEE</a:t>
            </a:r>
            <a:r>
              <a:rPr lang="zh-CN" altLang="en-US" sz="1600" b="0" i="0" kern="1200" dirty="0" smtClean="0">
                <a:solidFill>
                  <a:schemeClr val="tx1"/>
                </a:solidFill>
                <a:effectLst/>
                <a:latin typeface="+mn-lt"/>
                <a:ea typeface="+mn-ea"/>
                <a:cs typeface="+mn-cs"/>
              </a:rPr>
              <a:t>、</a:t>
            </a:r>
            <a:r>
              <a:rPr lang="en-US" altLang="zh-CN" sz="1600" b="0" i="0" kern="1200" dirty="0" smtClean="0">
                <a:solidFill>
                  <a:schemeClr val="tx1"/>
                </a:solidFill>
                <a:effectLst/>
                <a:latin typeface="+mn-lt"/>
                <a:ea typeface="+mn-ea"/>
                <a:cs typeface="+mn-cs"/>
              </a:rPr>
              <a:t>JEDC</a:t>
            </a:r>
            <a:r>
              <a:rPr lang="zh-CN" altLang="en-US" sz="1600" b="0" i="0" kern="1200" dirty="0" smtClean="0">
                <a:solidFill>
                  <a:schemeClr val="tx1"/>
                </a:solidFill>
                <a:effectLst/>
                <a:latin typeface="+mn-lt"/>
                <a:ea typeface="+mn-ea"/>
                <a:cs typeface="+mn-cs"/>
              </a:rPr>
              <a:t>一样，是美国乃至全球电子制造业最有影响力的组织之一。 </a:t>
            </a:r>
            <a:r>
              <a:rPr lang="en-US" altLang="zh-CN" sz="1600" b="0" i="0" kern="1200" dirty="0" smtClean="0">
                <a:solidFill>
                  <a:schemeClr val="tx1"/>
                </a:solidFill>
                <a:effectLst/>
                <a:latin typeface="+mn-lt"/>
                <a:ea typeface="+mn-ea"/>
                <a:cs typeface="+mn-cs"/>
              </a:rPr>
              <a:t>IPC</a:t>
            </a:r>
            <a:r>
              <a:rPr lang="zh-CN" altLang="en-US" sz="1600" b="0" i="0" kern="1200" dirty="0" smtClean="0">
                <a:solidFill>
                  <a:schemeClr val="tx1"/>
                </a:solidFill>
                <a:effectLst/>
                <a:latin typeface="+mn-lt"/>
                <a:ea typeface="+mn-ea"/>
                <a:cs typeface="+mn-cs"/>
              </a:rPr>
              <a:t>制定了数以千计的标准和规范</a:t>
            </a:r>
            <a:r>
              <a:rPr lang="en-US" altLang="zh-CN" sz="1600" b="0" i="0" kern="1200" dirty="0" smtClean="0">
                <a:solidFill>
                  <a:schemeClr val="tx1"/>
                </a:solidFill>
                <a:effectLst/>
                <a:latin typeface="+mn-lt"/>
                <a:ea typeface="+mn-ea"/>
                <a:cs typeface="+mn-cs"/>
              </a:rPr>
              <a:t>,</a:t>
            </a:r>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787128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52</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38935" y="0"/>
            <a:ext cx="6696744" cy="6441976"/>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blog.sina.com.cn/s/blog_49aa03d7010006ip.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dirty="0" smtClean="0">
                <a:solidFill>
                  <a:schemeClr val="accent1"/>
                </a:solidFill>
                <a:latin typeface="微软雅黑" panose="020B0503020204020204" pitchFamily="34" charset="-122"/>
                <a:ea typeface="微软雅黑" panose="020B0503020204020204" pitchFamily="34" charset="-122"/>
              </a:rPr>
              <a:t>2-3</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290298" y="3392234"/>
            <a:ext cx="7180806" cy="954103"/>
          </a:xfrm>
          <a:prstGeom prst="rect">
            <a:avLst/>
          </a:prstGeom>
          <a:noFill/>
        </p:spPr>
        <p:txBody>
          <a:bodyPr wrap="none" lIns="121917" tIns="60958" rIns="121917" bIns="60958" rtlCol="0">
            <a:spAutoFit/>
          </a:bodyPr>
          <a:lstStyle/>
          <a:p>
            <a:pPr algn="r"/>
            <a:r>
              <a:rPr lang="en-US" altLang="zh-CN" sz="5400" b="1" dirty="0" smtClean="0">
                <a:solidFill>
                  <a:schemeClr val="accent1"/>
                </a:solidFill>
                <a:latin typeface="微软雅黑" panose="020B0503020204020204" pitchFamily="34" charset="-122"/>
                <a:ea typeface="微软雅黑" panose="020B0503020204020204" pitchFamily="34" charset="-122"/>
              </a:rPr>
              <a:t>PCB</a:t>
            </a:r>
            <a:r>
              <a:rPr lang="zh-CN" altLang="en-US" sz="5400" b="1" dirty="0">
                <a:solidFill>
                  <a:schemeClr val="accent1"/>
                </a:solidFill>
                <a:latin typeface="微软雅黑" panose="020B0503020204020204" pitchFamily="34" charset="-122"/>
                <a:ea typeface="微软雅黑" panose="020B0503020204020204" pitchFamily="34" charset="-122"/>
              </a:rPr>
              <a:t>元器件封装的</a:t>
            </a:r>
            <a:r>
              <a:rPr lang="zh-CN" altLang="en-US" sz="5400" b="1" dirty="0" smtClean="0">
                <a:solidFill>
                  <a:schemeClr val="accent1"/>
                </a:solidFill>
                <a:latin typeface="微软雅黑" panose="020B0503020204020204" pitchFamily="34" charset="-122"/>
                <a:ea typeface="微软雅黑" panose="020B0503020204020204" pitchFamily="34" charset="-122"/>
              </a:rPr>
              <a:t>创建</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4294967295"/>
          </p:nvPr>
        </p:nvSpPr>
        <p:spPr>
          <a:xfrm>
            <a:off x="1252012" y="1090529"/>
            <a:ext cx="9743707" cy="5402262"/>
          </a:xfrm>
          <a:prstGeom prst="rect">
            <a:avLst/>
          </a:prstGeom>
        </p:spPr>
        <p:txBody>
          <a:bodyPr/>
          <a:lstStyle/>
          <a:p>
            <a:pPr marL="0" indent="720000" eaLnBrk="1" hangingPunct="1">
              <a:lnSpc>
                <a:spcPct val="150000"/>
              </a:lnSpc>
              <a:spcBef>
                <a:spcPct val="0"/>
              </a:spcBef>
              <a:buNone/>
              <a:defRPr/>
            </a:pP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zh-CN"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Components</a:t>
            </a:r>
            <a:r>
              <a:rPr lang="zh-CN" altLang="en-US" sz="2400" noProof="1">
                <a:solidFill>
                  <a:schemeClr val="accent1"/>
                </a:solidFill>
                <a:latin typeface="微软雅黑" panose="020B0503020204020204" pitchFamily="34" charset="-122"/>
                <a:ea typeface="微软雅黑" panose="020B0503020204020204" pitchFamily="34" charset="-122"/>
              </a:rPr>
              <a:t>区域中单击右键将显示菜单选项，设计者可以新建器件、编辑器件属性、复制或粘贴选定器件，或更新开放</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的器件封装。</a:t>
            </a:r>
          </a:p>
          <a:p>
            <a:pPr marL="0" indent="720000" eaLnBrk="1" hangingPunct="1">
              <a:lnSpc>
                <a:spcPct val="150000"/>
              </a:lnSpc>
              <a:spcBef>
                <a:spcPct val="0"/>
              </a:spcBef>
              <a:buNone/>
              <a:defRPr/>
            </a:pPr>
            <a:r>
              <a:rPr lang="zh-CN" altLang="en-US" sz="2400" noProof="1">
                <a:solidFill>
                  <a:schemeClr val="accent1"/>
                </a:solidFill>
                <a:latin typeface="微软雅黑" panose="020B0503020204020204" pitchFamily="34" charset="-122"/>
                <a:ea typeface="微软雅黑" panose="020B0503020204020204" pitchFamily="34" charset="-122"/>
              </a:rPr>
              <a:t>请注意右键菜单的</a:t>
            </a:r>
            <a:r>
              <a:rPr lang="en-US" altLang="zh-CN" sz="2400" noProof="1">
                <a:solidFill>
                  <a:schemeClr val="accent1"/>
                </a:solidFill>
                <a:latin typeface="微软雅黑" panose="020B0503020204020204" pitchFamily="34" charset="-122"/>
                <a:ea typeface="微软雅黑" panose="020B0503020204020204" pitchFamily="34" charset="-122"/>
              </a:rPr>
              <a:t>copy/paste </a:t>
            </a:r>
            <a:r>
              <a:rPr lang="zh-CN" altLang="en-US" sz="2400" noProof="1">
                <a:solidFill>
                  <a:schemeClr val="accent1"/>
                </a:solidFill>
                <a:latin typeface="微软雅黑" panose="020B0503020204020204" pitchFamily="34" charset="-122"/>
                <a:ea typeface="微软雅黑" panose="020B0503020204020204" pitchFamily="34" charset="-122"/>
              </a:rPr>
              <a:t>命令可用于选中的多个封装，并支持：</a:t>
            </a:r>
          </a:p>
          <a:p>
            <a:pPr marL="0" indent="720000" eaLnBrk="1" hangingPunct="1">
              <a:lnSpc>
                <a:spcPct val="150000"/>
              </a:lnSpc>
              <a:spcBef>
                <a:spcPct val="0"/>
              </a:spcBef>
              <a:buNone/>
              <a:defRPr/>
            </a:pPr>
            <a:r>
              <a:rPr lang="zh-CN" altLang="en-US" sz="2400" noProof="1">
                <a:solidFill>
                  <a:schemeClr val="accent1"/>
                </a:solidFill>
                <a:latin typeface="微软雅黑" panose="020B0503020204020204" pitchFamily="34" charset="-122"/>
                <a:ea typeface="微软雅黑" panose="020B0503020204020204" pitchFamily="34" charset="-122"/>
              </a:rPr>
              <a:t>在库内部执行复制和粘贴操作；</a:t>
            </a:r>
          </a:p>
          <a:p>
            <a:pPr marL="0" indent="720000" eaLnBrk="1" hangingPunct="1">
              <a:lnSpc>
                <a:spcPct val="150000"/>
              </a:lnSpc>
              <a:spcBef>
                <a:spcPct val="0"/>
              </a:spcBef>
              <a:buNone/>
              <a:defRPr/>
            </a:pPr>
            <a:r>
              <a:rPr lang="zh-CN" altLang="en-US" sz="2400" noProof="1">
                <a:solidFill>
                  <a:schemeClr val="accent1"/>
                </a:solidFill>
                <a:latin typeface="微软雅黑" panose="020B0503020204020204" pitchFamily="34" charset="-122"/>
                <a:ea typeface="微软雅黑" panose="020B0503020204020204" pitchFamily="34" charset="-122"/>
              </a:rPr>
              <a:t>从</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板复制粘贴到库；</a:t>
            </a:r>
          </a:p>
          <a:p>
            <a:pPr marL="0" indent="720000" eaLnBrk="1" hangingPunct="1">
              <a:lnSpc>
                <a:spcPct val="150000"/>
              </a:lnSpc>
              <a:spcBef>
                <a:spcPct val="0"/>
              </a:spcBef>
              <a:buNone/>
              <a:defRPr/>
            </a:pP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库之间执行复制粘贴操作。</a:t>
            </a:r>
          </a:p>
        </p:txBody>
      </p:sp>
    </p:spTree>
    <p:extLst>
      <p:ext uri="{BB962C8B-B14F-4D97-AF65-F5344CB8AC3E}">
        <p14:creationId xmlns:p14="http://schemas.microsoft.com/office/powerpoint/2010/main" val="14288751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4294967295"/>
          </p:nvPr>
        </p:nvSpPr>
        <p:spPr>
          <a:xfrm>
            <a:off x="986607" y="1125538"/>
            <a:ext cx="10554354" cy="4863158"/>
          </a:xfrm>
          <a:prstGeom prst="rect">
            <a:avLst/>
          </a:prstGeom>
        </p:spPr>
        <p:txBody>
          <a:bodyPr lIns="91472" tIns="45736" rIns="91472" bIns="45736"/>
          <a:lstStyle/>
          <a:p>
            <a:pPr marL="0" indent="720000">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Footprints Primitives”</a:t>
            </a:r>
            <a:r>
              <a:rPr lang="zh-CN" altLang="en-US" sz="2400" noProof="1">
                <a:solidFill>
                  <a:schemeClr val="accent1"/>
                </a:solidFill>
                <a:latin typeface="微软雅黑" panose="020B0503020204020204" pitchFamily="34" charset="-122"/>
                <a:ea typeface="微软雅黑" panose="020B0503020204020204" pitchFamily="34" charset="-122"/>
              </a:rPr>
              <a:t>区域列出了属于当前选中元器件的图元。单击列表中的图元，在设计窗口中选中并放大显示</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720000">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Footprints Primitives”</a:t>
            </a:r>
            <a:r>
              <a:rPr lang="zh-CN" altLang="en-US" sz="2400" noProof="1">
                <a:solidFill>
                  <a:schemeClr val="accent1"/>
                </a:solidFill>
                <a:latin typeface="微软雅黑" panose="020B0503020204020204" pitchFamily="34" charset="-122"/>
                <a:ea typeface="微软雅黑" panose="020B0503020204020204" pitchFamily="34" charset="-122"/>
              </a:rPr>
              <a:t>区域下是元器件封装模型显示区，该区有一个选择框，选择框选择那一部分，设计窗口就显示那部分，可以调节选择框的大小。</a:t>
            </a:r>
          </a:p>
        </p:txBody>
      </p:sp>
    </p:spTree>
    <p:extLst>
      <p:ext uri="{BB962C8B-B14F-4D97-AF65-F5344CB8AC3E}">
        <p14:creationId xmlns:p14="http://schemas.microsoft.com/office/powerpoint/2010/main" val="122275368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4294967295"/>
          </p:nvPr>
        </p:nvSpPr>
        <p:spPr>
          <a:xfrm>
            <a:off x="944491" y="488822"/>
            <a:ext cx="10057409" cy="1860852"/>
          </a:xfrm>
          <a:prstGeom prst="rect">
            <a:avLst/>
          </a:prstGeom>
        </p:spPr>
        <p:txBody>
          <a:bodyPr/>
          <a:lstStyle/>
          <a:p>
            <a:pPr marL="0" indent="720000">
              <a:lnSpc>
                <a:spcPct val="120000"/>
              </a:lnSpc>
              <a:spcBef>
                <a:spcPct val="0"/>
              </a:spcBef>
              <a:buNone/>
            </a:pPr>
            <a:r>
              <a:rPr lang="en-US" altLang="zh-CN" sz="2400" b="1" noProof="1" smtClean="0">
                <a:solidFill>
                  <a:schemeClr val="accent1"/>
                </a:solidFill>
                <a:latin typeface="微软雅黑" panose="020B0503020204020204" pitchFamily="34" charset="-122"/>
                <a:ea typeface="微软雅黑" panose="020B0503020204020204" pitchFamily="34" charset="-122"/>
              </a:rPr>
              <a:t>3. </a:t>
            </a:r>
            <a:r>
              <a:rPr lang="zh-CN" altLang="en-US" sz="2400" b="1" noProof="1">
                <a:solidFill>
                  <a:schemeClr val="accent1"/>
                </a:solidFill>
                <a:latin typeface="微软雅黑" panose="020B0503020204020204" pitchFamily="34" charset="-122"/>
                <a:ea typeface="微软雅黑" panose="020B0503020204020204" pitchFamily="34" charset="-122"/>
              </a:rPr>
              <a:t>放大看清</a:t>
            </a:r>
            <a:r>
              <a:rPr lang="zh-CN" altLang="en-US" sz="2400" b="1" noProof="1" smtClean="0">
                <a:solidFill>
                  <a:schemeClr val="accent1"/>
                </a:solidFill>
                <a:latin typeface="微软雅黑" panose="020B0503020204020204" pitchFamily="34" charset="-122"/>
                <a:ea typeface="微软雅黑" panose="020B0503020204020204" pitchFamily="34" charset="-122"/>
              </a:rPr>
              <a:t>网格</a:t>
            </a:r>
            <a:endParaRPr lang="en-US" altLang="zh-CN" sz="2400" b="1" noProof="1" smtClean="0">
              <a:solidFill>
                <a:schemeClr val="accent1"/>
              </a:solidFill>
              <a:latin typeface="微软雅黑" panose="020B0503020204020204" pitchFamily="34" charset="-122"/>
              <a:ea typeface="微软雅黑" panose="020B0503020204020204" pitchFamily="34" charset="-122"/>
            </a:endParaRPr>
          </a:p>
          <a:p>
            <a:pPr marL="0" indent="720000">
              <a:lnSpc>
                <a:spcPct val="12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单击一次“</a:t>
            </a:r>
            <a:r>
              <a:rPr lang="en-US" altLang="zh-CN" sz="2400" noProof="1">
                <a:solidFill>
                  <a:schemeClr val="accent1"/>
                </a:solidFill>
                <a:latin typeface="微软雅黑" panose="020B0503020204020204" pitchFamily="34" charset="-122"/>
                <a:ea typeface="微软雅黑" panose="020B0503020204020204" pitchFamily="34" charset="-122"/>
              </a:rPr>
              <a:t>PCB Library Editor”</a:t>
            </a:r>
            <a:r>
              <a:rPr lang="zh-CN" altLang="en-US" sz="2400" noProof="1">
                <a:solidFill>
                  <a:schemeClr val="accent1"/>
                </a:solidFill>
                <a:latin typeface="微软雅黑" panose="020B0503020204020204" pitchFamily="34" charset="-122"/>
                <a:ea typeface="微软雅黑" panose="020B0503020204020204" pitchFamily="34" charset="-122"/>
              </a:rPr>
              <a:t>工作区的灰色区域并按“</a:t>
            </a:r>
            <a:r>
              <a:rPr lang="en-US" altLang="zh-CN" sz="2400" noProof="1">
                <a:solidFill>
                  <a:schemeClr val="accent1"/>
                </a:solidFill>
                <a:latin typeface="微软雅黑" panose="020B0503020204020204" pitchFamily="34" charset="-122"/>
                <a:ea typeface="微软雅黑" panose="020B0503020204020204" pitchFamily="34" charset="-122"/>
              </a:rPr>
              <a:t>Page UP”</a:t>
            </a:r>
            <a:r>
              <a:rPr lang="zh-CN" altLang="en-US" sz="2400" noProof="1">
                <a:solidFill>
                  <a:schemeClr val="accent1"/>
                </a:solidFill>
                <a:latin typeface="微软雅黑" panose="020B0503020204020204" pitchFamily="34" charset="-122"/>
                <a:ea typeface="微软雅黑" panose="020B0503020204020204" pitchFamily="34" charset="-122"/>
              </a:rPr>
              <a:t>键进行放大直到能够看清网格，如图</a:t>
            </a:r>
            <a:r>
              <a:rPr lang="en-US" altLang="zh-CN" sz="2400" noProof="1">
                <a:solidFill>
                  <a:schemeClr val="accent1"/>
                </a:solidFill>
                <a:latin typeface="微软雅黑" panose="020B0503020204020204" pitchFamily="34" charset="-122"/>
                <a:ea typeface="微软雅黑" panose="020B0503020204020204" pitchFamily="34" charset="-122"/>
              </a:rPr>
              <a:t>2-49</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8196" name="Text Box 5"/>
          <p:cNvSpPr txBox="1">
            <a:spLocks noChangeArrowheads="1"/>
          </p:cNvSpPr>
          <p:nvPr/>
        </p:nvSpPr>
        <p:spPr bwMode="auto">
          <a:xfrm>
            <a:off x="4154350" y="4457845"/>
            <a:ext cx="4177679"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stStyle>
          <a:p>
            <a:r>
              <a:rPr lang="zh-CN" altLang="en-US" dirty="0"/>
              <a:t>图</a:t>
            </a:r>
            <a:r>
              <a:rPr lang="en-US" altLang="zh-CN" dirty="0"/>
              <a:t>2-49  PCB Library Editor</a:t>
            </a:r>
            <a:r>
              <a:rPr lang="zh-CN" altLang="en-US" dirty="0"/>
              <a:t>工作区</a:t>
            </a:r>
          </a:p>
        </p:txBody>
      </p:sp>
      <p:pic>
        <p:nvPicPr>
          <p:cNvPr id="6" name="图片 5"/>
          <p:cNvPicPr/>
          <p:nvPr/>
        </p:nvPicPr>
        <p:blipFill>
          <a:blip r:embed="rId2"/>
          <a:stretch>
            <a:fillRect/>
          </a:stretch>
        </p:blipFill>
        <p:spPr>
          <a:xfrm>
            <a:off x="3650903" y="1917626"/>
            <a:ext cx="5054238" cy="2557078"/>
          </a:xfrm>
          <a:prstGeom prst="rect">
            <a:avLst/>
          </a:prstGeom>
        </p:spPr>
      </p:pic>
      <p:sp>
        <p:nvSpPr>
          <p:cNvPr id="2" name="矩形 1"/>
          <p:cNvSpPr/>
          <p:nvPr/>
        </p:nvSpPr>
        <p:spPr>
          <a:xfrm>
            <a:off x="1208813" y="4857308"/>
            <a:ext cx="9793087" cy="1569660"/>
          </a:xfrm>
          <a:prstGeom prst="rect">
            <a:avLst/>
          </a:prstGeom>
        </p:spPr>
        <p:txBody>
          <a:bodyPr wrap="square">
            <a:spAutoFit/>
          </a:bodyPr>
          <a:lstStyle/>
          <a:p>
            <a:pPr indent="266700" algn="just">
              <a:spcAft>
                <a:spcPts val="0"/>
              </a:spcAft>
            </a:pPr>
            <a:r>
              <a:rPr lang="zh-CN" altLang="zh-CN" dirty="0">
                <a:solidFill>
                  <a:schemeClr val="accent1"/>
                </a:solidFill>
                <a:latin typeface="微软雅黑" panose="020B0503020204020204" pitchFamily="34" charset="-122"/>
                <a:ea typeface="微软雅黑" panose="020B0503020204020204" pitchFamily="34" charset="-122"/>
              </a:rPr>
              <a:t>现在就可以使用“</a:t>
            </a:r>
            <a:r>
              <a:rPr lang="en-US" altLang="zh-CN" dirty="0">
                <a:solidFill>
                  <a:schemeClr val="accent1"/>
                </a:solidFill>
                <a:latin typeface="微软雅黑" panose="020B0503020204020204" pitchFamily="34" charset="-122"/>
                <a:ea typeface="微软雅黑" panose="020B0503020204020204" pitchFamily="34" charset="-122"/>
              </a:rPr>
              <a:t>PCB Library Editor</a:t>
            </a:r>
            <a:r>
              <a:rPr lang="zh-CN" altLang="zh-CN" dirty="0">
                <a:solidFill>
                  <a:schemeClr val="accent1"/>
                </a:solidFill>
                <a:latin typeface="微软雅黑" panose="020B0503020204020204" pitchFamily="34" charset="-122"/>
                <a:ea typeface="微软雅黑" panose="020B0503020204020204" pitchFamily="34" charset="-122"/>
              </a:rPr>
              <a:t>”提供的命令在新建的</a:t>
            </a:r>
            <a:r>
              <a:rPr lang="en-US" altLang="zh-CN" dirty="0">
                <a:solidFill>
                  <a:schemeClr val="accent1"/>
                </a:solidFill>
                <a:latin typeface="微软雅黑" panose="020B0503020204020204" pitchFamily="34" charset="-122"/>
                <a:ea typeface="微软雅黑" panose="020B0503020204020204" pitchFamily="34" charset="-122"/>
              </a:rPr>
              <a:t>PCB</a:t>
            </a:r>
            <a:r>
              <a:rPr lang="zh-CN" altLang="zh-CN" dirty="0">
                <a:solidFill>
                  <a:schemeClr val="accent1"/>
                </a:solidFill>
                <a:latin typeface="微软雅黑" panose="020B0503020204020204" pitchFamily="34" charset="-122"/>
                <a:ea typeface="微软雅黑" panose="020B0503020204020204" pitchFamily="34" charset="-122"/>
              </a:rPr>
              <a:t>库中添加、删除或编辑封装了。“</a:t>
            </a:r>
            <a:r>
              <a:rPr lang="en-US" altLang="zh-CN" dirty="0">
                <a:solidFill>
                  <a:schemeClr val="accent1"/>
                </a:solidFill>
                <a:latin typeface="微软雅黑" panose="020B0503020204020204" pitchFamily="34" charset="-122"/>
                <a:ea typeface="微软雅黑" panose="020B0503020204020204" pitchFamily="34" charset="-122"/>
              </a:rPr>
              <a:t>PCB Library Editor</a:t>
            </a:r>
            <a:r>
              <a:rPr lang="zh-CN" altLang="zh-CN" dirty="0">
                <a:solidFill>
                  <a:schemeClr val="accent1"/>
                </a:solidFill>
                <a:latin typeface="微软雅黑" panose="020B0503020204020204" pitchFamily="34" charset="-122"/>
                <a:ea typeface="微软雅黑" panose="020B0503020204020204" pitchFamily="34" charset="-122"/>
              </a:rPr>
              <a:t>”用于创建和修改PCB元器件封装，管理PCB器件库。“</a:t>
            </a:r>
            <a:r>
              <a:rPr lang="en-US" altLang="zh-CN" dirty="0">
                <a:solidFill>
                  <a:schemeClr val="accent1"/>
                </a:solidFill>
                <a:latin typeface="微软雅黑" panose="020B0503020204020204" pitchFamily="34" charset="-122"/>
                <a:ea typeface="微软雅黑" panose="020B0503020204020204" pitchFamily="34" charset="-122"/>
              </a:rPr>
              <a:t>PCB Library Editor</a:t>
            </a:r>
            <a:r>
              <a:rPr lang="zh-CN" altLang="zh-CN" dirty="0">
                <a:solidFill>
                  <a:schemeClr val="accent1"/>
                </a:solidFill>
                <a:latin typeface="微软雅黑" panose="020B0503020204020204" pitchFamily="34" charset="-122"/>
                <a:ea typeface="微软雅黑" panose="020B0503020204020204" pitchFamily="34" charset="-122"/>
              </a:rPr>
              <a:t>”还提供“Footprint Wizard”，它将引导你创建标准类的PCB封装。  </a:t>
            </a:r>
          </a:p>
        </p:txBody>
      </p:sp>
    </p:spTree>
    <p:extLst>
      <p:ext uri="{BB962C8B-B14F-4D97-AF65-F5344CB8AC3E}">
        <p14:creationId xmlns:p14="http://schemas.microsoft.com/office/powerpoint/2010/main" val="4790805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9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1562671" y="333450"/>
            <a:ext cx="7853363" cy="72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a:solidFill>
                  <a:schemeClr val="accent1"/>
                </a:solidFill>
                <a:latin typeface="微软雅黑" panose="020B0503020204020204" pitchFamily="34" charset="-122"/>
                <a:ea typeface="微软雅黑" panose="020B0503020204020204" pitchFamily="34" charset="-122"/>
                <a:cs typeface="+mn-cs"/>
              </a:rPr>
              <a:t>3.3</a:t>
            </a:r>
            <a:r>
              <a:rPr lang="zh-CN" altLang="en-US" sz="3600" b="1" dirty="0">
                <a:solidFill>
                  <a:schemeClr val="accent1"/>
                </a:solidFill>
                <a:latin typeface="微软雅黑" panose="020B0503020204020204" pitchFamily="34" charset="-122"/>
                <a:ea typeface="微软雅黑" panose="020B0503020204020204" pitchFamily="34" charset="-122"/>
                <a:cs typeface="+mn-cs"/>
              </a:rPr>
              <a:t>新建元件封装</a:t>
            </a:r>
          </a:p>
        </p:txBody>
      </p:sp>
      <p:sp>
        <p:nvSpPr>
          <p:cNvPr id="11267" name="Rectangle 3"/>
          <p:cNvSpPr>
            <a:spLocks noGrp="1" noChangeArrowheads="1"/>
          </p:cNvSpPr>
          <p:nvPr>
            <p:ph type="body" idx="4294967295"/>
          </p:nvPr>
        </p:nvSpPr>
        <p:spPr>
          <a:xfrm>
            <a:off x="1274639" y="1058611"/>
            <a:ext cx="9865096" cy="3456384"/>
          </a:xfrm>
          <a:prstGeom prst="rect">
            <a:avLst/>
          </a:prstGeom>
        </p:spPr>
        <p:txBody>
          <a:bodyPr lIns="91472" tIns="45736" rIns="91472" bIns="45736"/>
          <a:lstStyle/>
          <a:p>
            <a:pPr marL="0" indent="720000">
              <a:lnSpc>
                <a:spcPct val="150000"/>
              </a:lnSpc>
              <a:spcBef>
                <a:spcPct val="0"/>
              </a:spcBef>
              <a:buNone/>
            </a:pPr>
            <a:r>
              <a:rPr lang="en-US" altLang="zh-CN" sz="2800" b="1" noProof="1">
                <a:solidFill>
                  <a:schemeClr val="accent1"/>
                </a:solidFill>
                <a:latin typeface="微软雅黑" panose="020B0503020204020204" pitchFamily="34" charset="-122"/>
                <a:ea typeface="微软雅黑" panose="020B0503020204020204" pitchFamily="34" charset="-122"/>
              </a:rPr>
              <a:t>1.</a:t>
            </a:r>
            <a:r>
              <a:rPr lang="zh-CN" altLang="en-US" sz="2800" b="1" noProof="1">
                <a:solidFill>
                  <a:schemeClr val="accent1"/>
                </a:solidFill>
                <a:latin typeface="微软雅黑" panose="020B0503020204020204" pitchFamily="34" charset="-122"/>
                <a:ea typeface="微软雅黑" panose="020B0503020204020204" pitchFamily="34" charset="-122"/>
              </a:rPr>
              <a:t>使用向导</a:t>
            </a:r>
            <a:r>
              <a:rPr lang="zh-CN" altLang="en-US" sz="2800" b="1" noProof="1" smtClean="0">
                <a:solidFill>
                  <a:schemeClr val="accent1"/>
                </a:solidFill>
                <a:latin typeface="微软雅黑" panose="020B0503020204020204" pitchFamily="34" charset="-122"/>
                <a:ea typeface="微软雅黑" panose="020B0503020204020204" pitchFamily="34" charset="-122"/>
              </a:rPr>
              <a:t>封装</a:t>
            </a:r>
            <a:endParaRPr lang="en-US" altLang="zh-CN" sz="2800" b="1" noProof="1" smtClean="0">
              <a:solidFill>
                <a:schemeClr val="accent1"/>
              </a:solidFill>
              <a:latin typeface="微软雅黑" panose="020B0503020204020204" pitchFamily="34" charset="-122"/>
              <a:ea typeface="微软雅黑" panose="020B0503020204020204" pitchFamily="34" charset="-122"/>
            </a:endParaRPr>
          </a:p>
          <a:p>
            <a:pPr marL="0" indent="720000">
              <a:lnSpc>
                <a:spcPct val="150000"/>
              </a:lnSpc>
              <a:spcBef>
                <a:spcPct val="0"/>
              </a:spcBef>
              <a:buNone/>
            </a:pPr>
            <a:r>
              <a:rPr lang="zh-CN" altLang="en-US" sz="2800" noProof="1" smtClean="0">
                <a:solidFill>
                  <a:schemeClr val="accent1"/>
                </a:solidFill>
                <a:latin typeface="微软雅黑" panose="020B0503020204020204" pitchFamily="34" charset="-122"/>
                <a:ea typeface="微软雅黑" panose="020B0503020204020204" pitchFamily="34" charset="-122"/>
              </a:rPr>
              <a:t>对于</a:t>
            </a:r>
            <a:r>
              <a:rPr lang="zh-CN" altLang="en-US" sz="2800" noProof="1">
                <a:solidFill>
                  <a:schemeClr val="accent1"/>
                </a:solidFill>
                <a:latin typeface="微软雅黑" panose="020B0503020204020204" pitchFamily="34" charset="-122"/>
                <a:ea typeface="微软雅黑" panose="020B0503020204020204" pitchFamily="34" charset="-122"/>
              </a:rPr>
              <a:t>标准的</a:t>
            </a:r>
            <a:r>
              <a:rPr lang="en-US" altLang="zh-CN" sz="2800" noProof="1" smtClean="0">
                <a:solidFill>
                  <a:schemeClr val="accent1"/>
                </a:solidFill>
                <a:latin typeface="微软雅黑" panose="020B0503020204020204" pitchFamily="34" charset="-122"/>
                <a:ea typeface="微软雅黑" panose="020B0503020204020204" pitchFamily="34" charset="-122"/>
              </a:rPr>
              <a:t>PCB</a:t>
            </a:r>
            <a:r>
              <a:rPr lang="zh-CN" altLang="en-US" sz="2800" noProof="1" smtClean="0">
                <a:solidFill>
                  <a:schemeClr val="accent1"/>
                </a:solidFill>
                <a:latin typeface="微软雅黑" panose="020B0503020204020204" pitchFamily="34" charset="-122"/>
                <a:ea typeface="微软雅黑" panose="020B0503020204020204" pitchFamily="34" charset="-122"/>
              </a:rPr>
              <a:t>元器件封装，</a:t>
            </a:r>
            <a:r>
              <a:rPr lang="en-US" altLang="zh-CN" sz="2800" noProof="1" smtClean="0">
                <a:solidFill>
                  <a:schemeClr val="accent1"/>
                </a:solidFill>
                <a:latin typeface="微软雅黑" panose="020B0503020204020204" pitchFamily="34" charset="-122"/>
                <a:ea typeface="微软雅黑" panose="020B0503020204020204" pitchFamily="34" charset="-122"/>
              </a:rPr>
              <a:t>Altium Designer</a:t>
            </a:r>
            <a:r>
              <a:rPr lang="zh-CN" altLang="en-US" sz="2800" noProof="1" smtClean="0">
                <a:solidFill>
                  <a:schemeClr val="accent1"/>
                </a:solidFill>
                <a:latin typeface="微软雅黑" panose="020B0503020204020204" pitchFamily="34" charset="-122"/>
                <a:ea typeface="微软雅黑" panose="020B0503020204020204" pitchFamily="34" charset="-122"/>
              </a:rPr>
              <a:t>为用户提供了</a:t>
            </a:r>
            <a:r>
              <a:rPr lang="en-US" altLang="zh-CN" sz="2800" noProof="1" smtClean="0">
                <a:solidFill>
                  <a:schemeClr val="accent1"/>
                </a:solidFill>
                <a:latin typeface="微软雅黑" panose="020B0503020204020204" pitchFamily="34" charset="-122"/>
                <a:ea typeface="微软雅黑" panose="020B0503020204020204" pitchFamily="34" charset="-122"/>
              </a:rPr>
              <a:t>PCB</a:t>
            </a:r>
            <a:r>
              <a:rPr lang="zh-CN" altLang="en-US" sz="2800" noProof="1" smtClean="0">
                <a:solidFill>
                  <a:schemeClr val="accent1"/>
                </a:solidFill>
                <a:latin typeface="微软雅黑" panose="020B0503020204020204" pitchFamily="34" charset="-122"/>
                <a:ea typeface="微软雅黑" panose="020B0503020204020204" pitchFamily="34" charset="-122"/>
              </a:rPr>
              <a:t>元器件封装向导，帮助用户完成</a:t>
            </a:r>
            <a:r>
              <a:rPr lang="en-US" altLang="zh-CN" sz="2800" noProof="1" smtClean="0">
                <a:solidFill>
                  <a:schemeClr val="accent1"/>
                </a:solidFill>
                <a:latin typeface="微软雅黑" panose="020B0503020204020204" pitchFamily="34" charset="-122"/>
                <a:ea typeface="微软雅黑" panose="020B0503020204020204" pitchFamily="34" charset="-122"/>
              </a:rPr>
              <a:t>PCB</a:t>
            </a:r>
            <a:r>
              <a:rPr lang="zh-CN" altLang="en-US" sz="2800" noProof="1" smtClean="0">
                <a:solidFill>
                  <a:schemeClr val="accent1"/>
                </a:solidFill>
                <a:latin typeface="微软雅黑" panose="020B0503020204020204" pitchFamily="34" charset="-122"/>
                <a:ea typeface="微软雅黑" panose="020B0503020204020204" pitchFamily="34" charset="-122"/>
              </a:rPr>
              <a:t>元器件封装的制作。</a:t>
            </a:r>
            <a:endParaRPr lang="zh-CN" altLang="zh-CN" sz="2800" noProof="1" smtClean="0">
              <a:solidFill>
                <a:schemeClr val="accent1"/>
              </a:solidFill>
              <a:latin typeface="微软雅黑" panose="020B0503020204020204" pitchFamily="34" charset="-122"/>
              <a:ea typeface="微软雅黑" panose="020B0503020204020204" pitchFamily="34" charset="-122"/>
            </a:endParaRPr>
          </a:p>
          <a:p>
            <a:pPr marL="0" indent="720000">
              <a:lnSpc>
                <a:spcPct val="150000"/>
              </a:lnSpc>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使用</a:t>
            </a:r>
            <a:r>
              <a:rPr lang="en-US" altLang="zh-CN" sz="2800" dirty="0">
                <a:solidFill>
                  <a:schemeClr val="accent1"/>
                </a:solidFill>
                <a:latin typeface="微软雅黑" panose="020B0503020204020204" pitchFamily="34" charset="-122"/>
                <a:ea typeface="微软雅黑" panose="020B0503020204020204" pitchFamily="34" charset="-122"/>
              </a:rPr>
              <a:t>PCB Component Wizard</a:t>
            </a:r>
            <a:r>
              <a:rPr lang="zh-CN" altLang="en-US" sz="2800" dirty="0">
                <a:solidFill>
                  <a:schemeClr val="accent1"/>
                </a:solidFill>
                <a:latin typeface="微软雅黑" panose="020B0503020204020204" pitchFamily="34" charset="-122"/>
                <a:ea typeface="微软雅黑" panose="020B0503020204020204" pitchFamily="34" charset="-122"/>
              </a:rPr>
              <a:t>创建封装；</a:t>
            </a:r>
            <a:endParaRPr lang="en-US" altLang="zh-CN" sz="2800" dirty="0">
              <a:solidFill>
                <a:schemeClr val="accent1"/>
              </a:solidFill>
              <a:latin typeface="微软雅黑" panose="020B0503020204020204" pitchFamily="34" charset="-122"/>
              <a:ea typeface="微软雅黑" panose="020B0503020204020204" pitchFamily="34" charset="-122"/>
            </a:endParaRPr>
          </a:p>
          <a:p>
            <a:pPr marL="0" indent="720000">
              <a:lnSpc>
                <a:spcPct val="150000"/>
              </a:lnSpc>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使用</a:t>
            </a:r>
            <a:r>
              <a:rPr lang="en-US" altLang="zh-CN" sz="2800" dirty="0">
                <a:solidFill>
                  <a:schemeClr val="accent1"/>
                </a:solidFill>
                <a:latin typeface="微软雅黑" panose="020B0503020204020204" pitchFamily="34" charset="-122"/>
                <a:ea typeface="微软雅黑" panose="020B0503020204020204" pitchFamily="34" charset="-122"/>
              </a:rPr>
              <a:t>IPC Compliant Footprint Wizard</a:t>
            </a:r>
            <a:r>
              <a:rPr lang="zh-CN" altLang="en-US" sz="2800" dirty="0">
                <a:solidFill>
                  <a:schemeClr val="accent1"/>
                </a:solidFill>
                <a:latin typeface="微软雅黑" panose="020B0503020204020204" pitchFamily="34" charset="-122"/>
                <a:ea typeface="微软雅黑" panose="020B0503020204020204" pitchFamily="34" charset="-122"/>
              </a:rPr>
              <a:t>创建封装。 </a:t>
            </a:r>
            <a:endParaRPr lang="zh-CN" altLang="en-US" sz="2800"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02051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a:xfrm>
            <a:off x="1490663" y="333450"/>
            <a:ext cx="9159875" cy="785813"/>
          </a:xfrm>
          <a:prstGeom prst="rect">
            <a:avLst/>
          </a:prstGeom>
        </p:spPr>
        <p:txBody>
          <a:bodyPr/>
          <a:lstStyle/>
          <a:p>
            <a:pPr algn="l"/>
            <a:r>
              <a:rPr lang="zh-CN" altLang="en-US" sz="3201" dirty="0" smtClean="0">
                <a:solidFill>
                  <a:schemeClr val="accent1"/>
                </a:solidFill>
                <a:latin typeface="微软雅黑" panose="020B0503020204020204" pitchFamily="34" charset="-122"/>
                <a:ea typeface="微软雅黑" panose="020B0503020204020204" pitchFamily="34" charset="-122"/>
              </a:rPr>
              <a:t>（</a:t>
            </a:r>
            <a:r>
              <a:rPr lang="en-US" altLang="zh-CN" sz="3201" dirty="0" smtClean="0">
                <a:solidFill>
                  <a:schemeClr val="accent1"/>
                </a:solidFill>
                <a:latin typeface="微软雅黑" panose="020B0503020204020204" pitchFamily="34" charset="-122"/>
                <a:ea typeface="微软雅黑" panose="020B0503020204020204" pitchFamily="34" charset="-122"/>
              </a:rPr>
              <a:t>1</a:t>
            </a:r>
            <a:r>
              <a:rPr lang="zh-CN" altLang="en-US" sz="3201" dirty="0" smtClean="0">
                <a:solidFill>
                  <a:schemeClr val="accent1"/>
                </a:solidFill>
                <a:latin typeface="微软雅黑" panose="020B0503020204020204" pitchFamily="34" charset="-122"/>
                <a:ea typeface="微软雅黑" panose="020B0503020204020204" pitchFamily="34" charset="-122"/>
              </a:rPr>
              <a:t>）</a:t>
            </a:r>
            <a:r>
              <a:rPr lang="zh-CN" altLang="en-US" sz="3201" dirty="0">
                <a:solidFill>
                  <a:schemeClr val="accent1"/>
                </a:solidFill>
                <a:latin typeface="微软雅黑" panose="020B0503020204020204" pitchFamily="34" charset="-122"/>
                <a:ea typeface="微软雅黑" panose="020B0503020204020204" pitchFamily="34" charset="-122"/>
              </a:rPr>
              <a:t>使用</a:t>
            </a:r>
            <a:r>
              <a:rPr lang="en-US" altLang="zh-CN" sz="3201" dirty="0">
                <a:solidFill>
                  <a:schemeClr val="accent1"/>
                </a:solidFill>
                <a:latin typeface="微软雅黑" panose="020B0503020204020204" pitchFamily="34" charset="-122"/>
                <a:ea typeface="微软雅黑" panose="020B0503020204020204" pitchFamily="34" charset="-122"/>
              </a:rPr>
              <a:t>PCB Component Wizard</a:t>
            </a:r>
            <a:r>
              <a:rPr lang="zh-CN" altLang="en-US" sz="3201" dirty="0">
                <a:solidFill>
                  <a:schemeClr val="accent1"/>
                </a:solidFill>
                <a:latin typeface="微软雅黑" panose="020B0503020204020204" pitchFamily="34" charset="-122"/>
                <a:ea typeface="微软雅黑" panose="020B0503020204020204" pitchFamily="34" charset="-122"/>
              </a:rPr>
              <a:t>创建封装</a:t>
            </a:r>
            <a:r>
              <a:rPr lang="zh-CN" altLang="en-US" sz="3201" i="1" dirty="0">
                <a:solidFill>
                  <a:schemeClr val="accent1"/>
                </a:solidFill>
                <a:latin typeface="微软雅黑" panose="020B0503020204020204" pitchFamily="34" charset="-122"/>
                <a:ea typeface="微软雅黑" panose="020B0503020204020204" pitchFamily="34" charset="-122"/>
              </a:rPr>
              <a:t> </a:t>
            </a:r>
            <a:endParaRPr lang="zh-CN" altLang="en-US" sz="3201" dirty="0">
              <a:solidFill>
                <a:schemeClr val="accent1"/>
              </a:solidFill>
              <a:latin typeface="微软雅黑" panose="020B0503020204020204" pitchFamily="34" charset="-122"/>
              <a:ea typeface="微软雅黑" panose="020B0503020204020204" pitchFamily="34" charset="-122"/>
            </a:endParaRPr>
          </a:p>
        </p:txBody>
      </p:sp>
      <p:sp>
        <p:nvSpPr>
          <p:cNvPr id="12291" name="内容占位符 2"/>
          <p:cNvSpPr>
            <a:spLocks noGrp="1"/>
          </p:cNvSpPr>
          <p:nvPr>
            <p:ph idx="4294967295"/>
          </p:nvPr>
        </p:nvSpPr>
        <p:spPr>
          <a:xfrm>
            <a:off x="1922463" y="1269554"/>
            <a:ext cx="4824784" cy="4320480"/>
          </a:xfrm>
          <a:prstGeom prst="rect">
            <a:avLst/>
          </a:prstGeom>
        </p:spPr>
        <p:txBody>
          <a:bodyPr lIns="91472" tIns="45736" rIns="91472" bIns="45736"/>
          <a:lstStyle/>
          <a:p>
            <a:pPr marL="0" indent="720000">
              <a:lnSpc>
                <a:spcPct val="15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PCB Component Wizard</a:t>
            </a:r>
            <a:r>
              <a:rPr lang="zh-CN" altLang="en-US" sz="2800" dirty="0">
                <a:solidFill>
                  <a:schemeClr val="accent1"/>
                </a:solidFill>
                <a:latin typeface="微软雅黑" panose="020B0503020204020204" pitchFamily="34" charset="-122"/>
                <a:ea typeface="微软雅黑" panose="020B0503020204020204" pitchFamily="34" charset="-122"/>
              </a:rPr>
              <a:t>使设计者在输入一系列设置后就可以建立一个器件封装，接下来将演示如何利用向导为串</a:t>
            </a:r>
            <a:r>
              <a:rPr lang="en-US" altLang="zh-CN" sz="2800" dirty="0">
                <a:solidFill>
                  <a:schemeClr val="accent1"/>
                </a:solidFill>
                <a:latin typeface="微软雅黑" panose="020B0503020204020204" pitchFamily="34" charset="-122"/>
                <a:ea typeface="微软雅黑" panose="020B0503020204020204" pitchFamily="34" charset="-122"/>
              </a:rPr>
              <a:t>/</a:t>
            </a:r>
            <a:r>
              <a:rPr lang="zh-CN" altLang="en-US" sz="2800" dirty="0">
                <a:solidFill>
                  <a:schemeClr val="accent1"/>
                </a:solidFill>
                <a:latin typeface="微软雅黑" panose="020B0503020204020204" pitchFamily="34" charset="-122"/>
                <a:ea typeface="微软雅黑" panose="020B0503020204020204" pitchFamily="34" charset="-122"/>
              </a:rPr>
              <a:t>并行</a:t>
            </a:r>
            <a:r>
              <a:rPr lang="en-US" altLang="zh-CN" sz="2800" dirty="0">
                <a:solidFill>
                  <a:schemeClr val="accent1"/>
                </a:solidFill>
                <a:latin typeface="微软雅黑" panose="020B0503020204020204" pitchFamily="34" charset="-122"/>
                <a:ea typeface="微软雅黑" panose="020B0503020204020204" pitchFamily="34" charset="-122"/>
              </a:rPr>
              <a:t>USB</a:t>
            </a:r>
            <a:r>
              <a:rPr lang="zh-CN" altLang="en-US" sz="2800" dirty="0">
                <a:solidFill>
                  <a:schemeClr val="accent1"/>
                </a:solidFill>
                <a:latin typeface="微软雅黑" panose="020B0503020204020204" pitchFamily="34" charset="-122"/>
                <a:ea typeface="微软雅黑" panose="020B0503020204020204" pitchFamily="34" charset="-122"/>
              </a:rPr>
              <a:t>控制器</a:t>
            </a:r>
            <a:r>
              <a:rPr lang="en-US" altLang="zh-CN" sz="2800" dirty="0">
                <a:solidFill>
                  <a:schemeClr val="accent1"/>
                </a:solidFill>
                <a:latin typeface="微软雅黑" panose="020B0503020204020204" pitchFamily="34" charset="-122"/>
                <a:ea typeface="微软雅黑" panose="020B0503020204020204" pitchFamily="34" charset="-122"/>
              </a:rPr>
              <a:t>FT8U232</a:t>
            </a:r>
            <a:r>
              <a:rPr lang="zh-CN" altLang="en-US" sz="2800" dirty="0" smtClean="0">
                <a:solidFill>
                  <a:schemeClr val="accent1"/>
                </a:solidFill>
                <a:latin typeface="微软雅黑" panose="020B0503020204020204" pitchFamily="34" charset="-122"/>
                <a:ea typeface="微软雅黑" panose="020B0503020204020204" pitchFamily="34" charset="-122"/>
              </a:rPr>
              <a:t>建立封装</a:t>
            </a:r>
            <a:r>
              <a:rPr lang="en-US" altLang="zh-CN" sz="2800" dirty="0" smtClean="0">
                <a:solidFill>
                  <a:schemeClr val="accent1"/>
                </a:solidFill>
                <a:latin typeface="微软雅黑" panose="020B0503020204020204" pitchFamily="34" charset="-122"/>
                <a:ea typeface="微软雅黑" panose="020B0503020204020204" pitchFamily="34" charset="-122"/>
              </a:rPr>
              <a:t>DIP32</a:t>
            </a:r>
            <a:r>
              <a:rPr lang="zh-CN" altLang="en-US" sz="2800" dirty="0" smtClean="0">
                <a:solidFill>
                  <a:schemeClr val="accent1"/>
                </a:solidFill>
                <a:latin typeface="微软雅黑" panose="020B0503020204020204" pitchFamily="34" charset="-122"/>
                <a:ea typeface="微软雅黑" panose="020B0503020204020204" pitchFamily="34" charset="-122"/>
              </a:rPr>
              <a:t>。</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7367" y="837506"/>
            <a:ext cx="2304256" cy="562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33980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4294967295"/>
          </p:nvPr>
        </p:nvSpPr>
        <p:spPr>
          <a:xfrm>
            <a:off x="1346647" y="333450"/>
            <a:ext cx="9649072" cy="5112568"/>
          </a:xfrm>
          <a:prstGeom prst="rect">
            <a:avLst/>
          </a:prstGeom>
        </p:spPr>
        <p:txBody>
          <a:bodyPr lIns="91472" tIns="45736" rIns="91472" bIns="45736"/>
          <a:lstStyle/>
          <a:p>
            <a:pPr marL="0" indent="0">
              <a:lnSpc>
                <a:spcPct val="150000"/>
              </a:lnSpc>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使用</a:t>
            </a:r>
            <a:r>
              <a:rPr lang="en-US" altLang="zh-CN" sz="2800" noProof="1">
                <a:solidFill>
                  <a:schemeClr val="accent1"/>
                </a:solidFill>
                <a:latin typeface="微软雅黑" panose="020B0503020204020204" pitchFamily="34" charset="-122"/>
                <a:ea typeface="微软雅黑" panose="020B0503020204020204" pitchFamily="34" charset="-122"/>
              </a:rPr>
              <a:t>Component Wizard</a:t>
            </a:r>
            <a:r>
              <a:rPr lang="zh-CN" altLang="en-US" sz="2800" noProof="1">
                <a:solidFill>
                  <a:schemeClr val="accent1"/>
                </a:solidFill>
                <a:latin typeface="微软雅黑" panose="020B0503020204020204" pitchFamily="34" charset="-122"/>
                <a:ea typeface="微软雅黑" panose="020B0503020204020204" pitchFamily="34" charset="-122"/>
              </a:rPr>
              <a:t>建立</a:t>
            </a:r>
            <a:r>
              <a:rPr lang="en-US" altLang="zh-CN" sz="2800" noProof="1">
                <a:solidFill>
                  <a:schemeClr val="accent1"/>
                </a:solidFill>
                <a:latin typeface="微软雅黑" panose="020B0503020204020204" pitchFamily="34" charset="-122"/>
                <a:ea typeface="微软雅黑" panose="020B0503020204020204" pitchFamily="34" charset="-122"/>
              </a:rPr>
              <a:t>DIP32</a:t>
            </a:r>
            <a:r>
              <a:rPr lang="zh-CN" altLang="en-US" sz="2800" noProof="1">
                <a:solidFill>
                  <a:schemeClr val="accent1"/>
                </a:solidFill>
                <a:latin typeface="微软雅黑" panose="020B0503020204020204" pitchFamily="34" charset="-122"/>
                <a:ea typeface="微软雅黑" panose="020B0503020204020204" pitchFamily="34" charset="-122"/>
              </a:rPr>
              <a:t>封装步骤如下所示</a:t>
            </a:r>
            <a:r>
              <a:rPr lang="en-US" altLang="zh-CN" sz="2800" noProof="1">
                <a:solidFill>
                  <a:schemeClr val="accent1"/>
                </a:solidFill>
                <a:latin typeface="微软雅黑" panose="020B0503020204020204" pitchFamily="34" charset="-122"/>
                <a:ea typeface="微软雅黑" panose="020B0503020204020204" pitchFamily="34" charset="-122"/>
              </a:rPr>
              <a:t>:</a:t>
            </a:r>
            <a:endParaRPr lang="zh-CN" altLang="en-US" sz="2800" noProof="1">
              <a:solidFill>
                <a:schemeClr val="accent1"/>
              </a:solidFill>
              <a:latin typeface="微软雅黑" panose="020B0503020204020204" pitchFamily="34" charset="-122"/>
              <a:ea typeface="微软雅黑" panose="020B0503020204020204" pitchFamily="34" charset="-122"/>
            </a:endParaRPr>
          </a:p>
          <a:p>
            <a:pPr marL="0" indent="720000">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①执行</a:t>
            </a:r>
            <a:r>
              <a:rPr lang="en-US" altLang="zh-CN" sz="2400" noProof="1">
                <a:solidFill>
                  <a:schemeClr val="accent1"/>
                </a:solidFill>
                <a:latin typeface="微软雅黑" panose="020B0503020204020204" pitchFamily="34" charset="-122"/>
                <a:ea typeface="微软雅黑" panose="020B0503020204020204" pitchFamily="34" charset="-122"/>
              </a:rPr>
              <a:t>Tools→Component Wizard</a:t>
            </a:r>
            <a:r>
              <a:rPr lang="zh-CN" altLang="en-US" sz="2400" noProof="1">
                <a:solidFill>
                  <a:schemeClr val="accent1"/>
                </a:solidFill>
                <a:latin typeface="微软雅黑" panose="020B0503020204020204" pitchFamily="34" charset="-122"/>
                <a:ea typeface="微软雅黑" panose="020B0503020204020204" pitchFamily="34" charset="-122"/>
              </a:rPr>
              <a:t>命令，或者直接在“</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工作面板的“</a:t>
            </a:r>
            <a:r>
              <a:rPr lang="en-US" altLang="zh-CN" sz="2400" noProof="1">
                <a:solidFill>
                  <a:schemeClr val="accent1"/>
                </a:solidFill>
                <a:latin typeface="微软雅黑" panose="020B0503020204020204" pitchFamily="34" charset="-122"/>
                <a:ea typeface="微软雅黑" panose="020B0503020204020204" pitchFamily="34" charset="-122"/>
              </a:rPr>
              <a:t>Component”</a:t>
            </a:r>
            <a:r>
              <a:rPr lang="zh-CN" altLang="en-US" sz="2400" noProof="1">
                <a:solidFill>
                  <a:schemeClr val="accent1"/>
                </a:solidFill>
                <a:latin typeface="微软雅黑" panose="020B0503020204020204" pitchFamily="34" charset="-122"/>
                <a:ea typeface="微软雅黑" panose="020B0503020204020204" pitchFamily="34" charset="-122"/>
              </a:rPr>
              <a:t>列表中单击右键，在弹出的菜单中选择“</a:t>
            </a:r>
            <a:r>
              <a:rPr lang="en-US" altLang="zh-CN" sz="2400" noProof="1">
                <a:solidFill>
                  <a:schemeClr val="accent1"/>
                </a:solidFill>
                <a:latin typeface="微软雅黑" panose="020B0503020204020204" pitchFamily="34" charset="-122"/>
                <a:ea typeface="微软雅黑" panose="020B0503020204020204" pitchFamily="34" charset="-122"/>
              </a:rPr>
              <a:t>Component Wizard…”</a:t>
            </a:r>
            <a:r>
              <a:rPr lang="zh-CN" altLang="en-US" sz="2400" noProof="1">
                <a:solidFill>
                  <a:schemeClr val="accent1"/>
                </a:solidFill>
                <a:latin typeface="微软雅黑" panose="020B0503020204020204" pitchFamily="34" charset="-122"/>
                <a:ea typeface="微软雅黑" panose="020B0503020204020204" pitchFamily="34" charset="-122"/>
              </a:rPr>
              <a:t>命令，弹出</a:t>
            </a:r>
            <a:r>
              <a:rPr lang="en-US" altLang="zh-CN" sz="2400" noProof="1">
                <a:solidFill>
                  <a:schemeClr val="accent1"/>
                </a:solidFill>
                <a:latin typeface="微软雅黑" panose="020B0503020204020204" pitchFamily="34" charset="-122"/>
                <a:ea typeface="微软雅黑" panose="020B0503020204020204" pitchFamily="34" charset="-122"/>
              </a:rPr>
              <a:t>Component Wizard</a:t>
            </a:r>
            <a:r>
              <a:rPr lang="zh-CN" altLang="en-US" sz="2400" noProof="1">
                <a:solidFill>
                  <a:schemeClr val="accent1"/>
                </a:solidFill>
                <a:latin typeface="微软雅黑" panose="020B0503020204020204" pitchFamily="34" charset="-122"/>
                <a:ea typeface="微软雅黑" panose="020B0503020204020204" pitchFamily="34" charset="-122"/>
              </a:rPr>
              <a:t>对话框对话框如图</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所</a:t>
            </a:r>
            <a:r>
              <a:rPr lang="zh-CN" altLang="en-US" sz="2400" noProof="1" smtClean="0">
                <a:solidFill>
                  <a:schemeClr val="accent1"/>
                </a:solidFill>
                <a:latin typeface="微软雅黑" panose="020B0503020204020204" pitchFamily="34" charset="-122"/>
                <a:ea typeface="微软雅黑" panose="020B0503020204020204" pitchFamily="34" charset="-122"/>
              </a:rPr>
              <a:t>示，</a:t>
            </a:r>
            <a:r>
              <a:rPr lang="zh-CN" altLang="en-US" sz="2400" noProof="1">
                <a:solidFill>
                  <a:schemeClr val="accent1"/>
                </a:solidFill>
                <a:latin typeface="微软雅黑" panose="020B0503020204020204" pitchFamily="34" charset="-122"/>
                <a:ea typeface="微软雅黑" panose="020B0503020204020204" pitchFamily="34" charset="-122"/>
              </a:rPr>
              <a:t>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按钮，进入向导</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4587007" y="3141762"/>
            <a:ext cx="3563506" cy="3064562"/>
          </a:xfrm>
          <a:prstGeom prst="rect">
            <a:avLst/>
          </a:prstGeom>
        </p:spPr>
      </p:pic>
      <p:sp>
        <p:nvSpPr>
          <p:cNvPr id="2" name="矩形 1"/>
          <p:cNvSpPr/>
          <p:nvPr/>
        </p:nvSpPr>
        <p:spPr>
          <a:xfrm>
            <a:off x="3594373" y="6310114"/>
            <a:ext cx="51536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2-50 </a:t>
            </a:r>
            <a:r>
              <a:rPr lang="zh-CN" altLang="zh-CN" sz="1800" dirty="0">
                <a:solidFill>
                  <a:schemeClr val="accent1"/>
                </a:solidFill>
                <a:latin typeface="微软雅黑" panose="020B0503020204020204" pitchFamily="34" charset="-122"/>
                <a:ea typeface="微软雅黑" panose="020B0503020204020204" pitchFamily="34" charset="-122"/>
              </a:rPr>
              <a:t>“Footprint Wizard”对话框</a:t>
            </a:r>
          </a:p>
        </p:txBody>
      </p:sp>
    </p:spTree>
    <p:extLst>
      <p:ext uri="{BB962C8B-B14F-4D97-AF65-F5344CB8AC3E}">
        <p14:creationId xmlns:p14="http://schemas.microsoft.com/office/powerpoint/2010/main" val="288918797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4294967295"/>
          </p:nvPr>
        </p:nvSpPr>
        <p:spPr>
          <a:xfrm>
            <a:off x="1130623" y="981522"/>
            <a:ext cx="9649072" cy="5112568"/>
          </a:xfrm>
          <a:prstGeom prst="rect">
            <a:avLst/>
          </a:prstGeom>
        </p:spPr>
        <p:txBody>
          <a:bodyPr lIns="91472" tIns="45736" rIns="91472" bIns="45736"/>
          <a:lstStyle/>
          <a:p>
            <a:pPr marL="0" indent="720000">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②对</a:t>
            </a:r>
            <a:r>
              <a:rPr lang="zh-CN" altLang="en-US" sz="2400" noProof="1">
                <a:solidFill>
                  <a:schemeClr val="accent1"/>
                </a:solidFill>
                <a:latin typeface="微软雅黑" panose="020B0503020204020204" pitchFamily="34" charset="-122"/>
                <a:ea typeface="微软雅黑" panose="020B0503020204020204" pitchFamily="34" charset="-122"/>
              </a:rPr>
              <a:t>所用到的选项进行设置，建立</a:t>
            </a:r>
            <a:r>
              <a:rPr lang="en-US" altLang="zh-CN" sz="2400" noProof="1">
                <a:solidFill>
                  <a:schemeClr val="accent1"/>
                </a:solidFill>
                <a:latin typeface="微软雅黑" panose="020B0503020204020204" pitchFamily="34" charset="-122"/>
                <a:ea typeface="微软雅黑" panose="020B0503020204020204" pitchFamily="34" charset="-122"/>
              </a:rPr>
              <a:t>DIP32</a:t>
            </a:r>
            <a:r>
              <a:rPr lang="zh-CN" altLang="en-US" sz="2400" noProof="1">
                <a:solidFill>
                  <a:schemeClr val="accent1"/>
                </a:solidFill>
                <a:latin typeface="微软雅黑" panose="020B0503020204020204" pitchFamily="34" charset="-122"/>
                <a:ea typeface="微软雅黑" panose="020B0503020204020204" pitchFamily="34" charset="-122"/>
              </a:rPr>
              <a:t>封装需要如下设置：在模型样式栏内选择“</a:t>
            </a:r>
            <a:r>
              <a:rPr lang="en-US" altLang="zh-CN" sz="2400" noProof="1">
                <a:solidFill>
                  <a:schemeClr val="accent1"/>
                </a:solidFill>
                <a:latin typeface="微软雅黑" panose="020B0503020204020204" pitchFamily="34" charset="-122"/>
                <a:ea typeface="微软雅黑" panose="020B0503020204020204" pitchFamily="34" charset="-122"/>
              </a:rPr>
              <a:t>Dual In-line Package</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DIP</a:t>
            </a:r>
            <a:r>
              <a:rPr lang="zh-CN" altLang="en-US" sz="2400" noProof="1">
                <a:solidFill>
                  <a:schemeClr val="accent1"/>
                </a:solidFill>
                <a:latin typeface="微软雅黑" panose="020B0503020204020204" pitchFamily="34" charset="-122"/>
                <a:ea typeface="微软雅黑" panose="020B0503020204020204" pitchFamily="34" charset="-122"/>
              </a:rPr>
              <a:t>）”选项（封装的模型是双列直插），单位选择“</a:t>
            </a:r>
            <a:r>
              <a:rPr lang="en-US" altLang="zh-CN" sz="2400" noProof="1">
                <a:solidFill>
                  <a:schemeClr val="accent1"/>
                </a:solidFill>
                <a:latin typeface="微软雅黑" panose="020B0503020204020204" pitchFamily="34" charset="-122"/>
                <a:ea typeface="微软雅黑" panose="020B0503020204020204" pitchFamily="34" charset="-122"/>
              </a:rPr>
              <a:t>Imperial(mil)”</a:t>
            </a:r>
            <a:r>
              <a:rPr lang="zh-CN" altLang="en-US" sz="2400" noProof="1">
                <a:solidFill>
                  <a:schemeClr val="accent1"/>
                </a:solidFill>
                <a:latin typeface="微软雅黑" panose="020B0503020204020204" pitchFamily="34" charset="-122"/>
                <a:ea typeface="微软雅黑" panose="020B0503020204020204" pitchFamily="34" charset="-122"/>
              </a:rPr>
              <a:t>选项（英制），如图</a:t>
            </a:r>
            <a:r>
              <a:rPr lang="en-US" altLang="zh-CN" sz="2400" noProof="1">
                <a:solidFill>
                  <a:schemeClr val="accent1"/>
                </a:solidFill>
                <a:latin typeface="微软雅黑" panose="020B0503020204020204" pitchFamily="34" charset="-122"/>
                <a:ea typeface="微软雅黑" panose="020B0503020204020204" pitchFamily="34" charset="-122"/>
              </a:rPr>
              <a:t>2-51</a:t>
            </a:r>
            <a:r>
              <a:rPr lang="zh-CN" altLang="en-US" sz="2400" noProof="1">
                <a:solidFill>
                  <a:schemeClr val="accent1"/>
                </a:solidFill>
                <a:latin typeface="微软雅黑" panose="020B0503020204020204" pitchFamily="34" charset="-122"/>
                <a:ea typeface="微软雅黑" panose="020B0503020204020204" pitchFamily="34" charset="-122"/>
              </a:rPr>
              <a:t>所示，单击“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a:t>
            </a:r>
          </a:p>
        </p:txBody>
      </p:sp>
      <p:pic>
        <p:nvPicPr>
          <p:cNvPr id="3" name="图片 2"/>
          <p:cNvPicPr/>
          <p:nvPr/>
        </p:nvPicPr>
        <p:blipFill>
          <a:blip r:embed="rId2"/>
          <a:stretch>
            <a:fillRect/>
          </a:stretch>
        </p:blipFill>
        <p:spPr>
          <a:xfrm>
            <a:off x="5523111" y="2637706"/>
            <a:ext cx="4499610" cy="3919220"/>
          </a:xfrm>
          <a:prstGeom prst="rect">
            <a:avLst/>
          </a:prstGeom>
        </p:spPr>
      </p:pic>
      <p:sp>
        <p:nvSpPr>
          <p:cNvPr id="2" name="矩形 1"/>
          <p:cNvSpPr/>
          <p:nvPr/>
        </p:nvSpPr>
        <p:spPr>
          <a:xfrm>
            <a:off x="6315199" y="6490256"/>
            <a:ext cx="3479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2-51 </a:t>
            </a:r>
            <a:r>
              <a:rPr lang="zh-CN" altLang="zh-CN" sz="1800" dirty="0">
                <a:solidFill>
                  <a:schemeClr val="accent1"/>
                </a:solidFill>
                <a:latin typeface="微软雅黑" panose="020B0503020204020204" pitchFamily="34" charset="-122"/>
                <a:ea typeface="微软雅黑" panose="020B0503020204020204" pitchFamily="34" charset="-122"/>
              </a:rPr>
              <a:t>封装模型与单位选择</a:t>
            </a:r>
          </a:p>
        </p:txBody>
      </p:sp>
    </p:spTree>
    <p:extLst>
      <p:ext uri="{BB962C8B-B14F-4D97-AF65-F5344CB8AC3E}">
        <p14:creationId xmlns:p14="http://schemas.microsoft.com/office/powerpoint/2010/main" val="235870017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4294967295"/>
          </p:nvPr>
        </p:nvSpPr>
        <p:spPr>
          <a:xfrm>
            <a:off x="1274639" y="549474"/>
            <a:ext cx="10297144" cy="4871170"/>
          </a:xfrm>
          <a:prstGeom prst="rect">
            <a:avLst/>
          </a:prstGeom>
        </p:spPr>
        <p:txBody>
          <a:bodyPr lIns="91472" tIns="45736" rIns="91472" bIns="45736"/>
          <a:lstStyle/>
          <a:p>
            <a:pPr marL="0" indent="720000">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③进入</a:t>
            </a:r>
            <a:r>
              <a:rPr lang="zh-CN" altLang="en-US" sz="2400" noProof="1">
                <a:solidFill>
                  <a:schemeClr val="accent1"/>
                </a:solidFill>
                <a:latin typeface="微软雅黑" panose="020B0503020204020204" pitchFamily="34" charset="-122"/>
                <a:ea typeface="微软雅黑" panose="020B0503020204020204" pitchFamily="34" charset="-122"/>
              </a:rPr>
              <a:t>焊盘大小选择对话框如图</a:t>
            </a:r>
            <a:r>
              <a:rPr lang="en-US" altLang="zh-CN" sz="2400" noProof="1">
                <a:solidFill>
                  <a:schemeClr val="accent1"/>
                </a:solidFill>
                <a:latin typeface="微软雅黑" panose="020B0503020204020204" pitchFamily="34" charset="-122"/>
                <a:ea typeface="微软雅黑" panose="020B0503020204020204" pitchFamily="34" charset="-122"/>
              </a:rPr>
              <a:t>2-52</a:t>
            </a:r>
            <a:r>
              <a:rPr lang="zh-CN" altLang="en-US" sz="2400" noProof="1">
                <a:solidFill>
                  <a:schemeClr val="accent1"/>
                </a:solidFill>
                <a:latin typeface="微软雅黑" panose="020B0503020204020204" pitchFamily="34" charset="-122"/>
                <a:ea typeface="微软雅黑" panose="020B0503020204020204" pitchFamily="34" charset="-122"/>
              </a:rPr>
              <a:t>所示，圆形焊盘选择外径</a:t>
            </a:r>
            <a:r>
              <a:rPr lang="en-US" altLang="zh-CN" sz="2400" noProof="1">
                <a:solidFill>
                  <a:schemeClr val="accent1"/>
                </a:solidFill>
                <a:latin typeface="微软雅黑" panose="020B0503020204020204" pitchFamily="34" charset="-122"/>
                <a:ea typeface="微软雅黑" panose="020B0503020204020204" pitchFamily="34" charset="-122"/>
              </a:rPr>
              <a:t>62mil</a:t>
            </a:r>
            <a:r>
              <a:rPr lang="zh-CN" altLang="en-US" sz="2400" noProof="1">
                <a:solidFill>
                  <a:schemeClr val="accent1"/>
                </a:solidFill>
                <a:latin typeface="微软雅黑" panose="020B0503020204020204" pitchFamily="34" charset="-122"/>
                <a:ea typeface="微软雅黑" panose="020B0503020204020204" pitchFamily="34" charset="-122"/>
              </a:rPr>
              <a:t>、内径</a:t>
            </a:r>
            <a:r>
              <a:rPr lang="en-US" altLang="zh-CN" sz="2400" noProof="1">
                <a:solidFill>
                  <a:schemeClr val="accent1"/>
                </a:solidFill>
                <a:latin typeface="微软雅黑" panose="020B0503020204020204" pitchFamily="34" charset="-122"/>
                <a:ea typeface="微软雅黑" panose="020B0503020204020204" pitchFamily="34" charset="-122"/>
              </a:rPr>
              <a:t>35mil</a:t>
            </a:r>
            <a:r>
              <a:rPr lang="zh-CN" altLang="en-US" sz="2400" noProof="1">
                <a:solidFill>
                  <a:schemeClr val="accent1"/>
                </a:solidFill>
                <a:latin typeface="微软雅黑" panose="020B0503020204020204" pitchFamily="34" charset="-122"/>
                <a:ea typeface="微软雅黑" panose="020B0503020204020204" pitchFamily="34" charset="-122"/>
              </a:rPr>
              <a:t>（直接输入数值修改尺度大小），单击“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按钮，进入焊盘间距选择对话框如图</a:t>
            </a:r>
            <a:r>
              <a:rPr lang="en-US" altLang="zh-CN" sz="2400" noProof="1">
                <a:solidFill>
                  <a:schemeClr val="accent1"/>
                </a:solidFill>
                <a:latin typeface="微软雅黑" panose="020B0503020204020204" pitchFamily="34" charset="-122"/>
                <a:ea typeface="微软雅黑" panose="020B0503020204020204" pitchFamily="34" charset="-122"/>
              </a:rPr>
              <a:t>2-53</a:t>
            </a:r>
            <a:r>
              <a:rPr lang="zh-CN" altLang="en-US" sz="2400" noProof="1">
                <a:solidFill>
                  <a:schemeClr val="accent1"/>
                </a:solidFill>
                <a:latin typeface="微软雅黑" panose="020B0503020204020204" pitchFamily="34" charset="-122"/>
                <a:ea typeface="微软雅黑" panose="020B0503020204020204" pitchFamily="34" charset="-122"/>
              </a:rPr>
              <a:t>所示，为水平方向设为</a:t>
            </a:r>
            <a:r>
              <a:rPr lang="en-US" altLang="zh-CN" sz="2400" noProof="1">
                <a:solidFill>
                  <a:schemeClr val="accent1"/>
                </a:solidFill>
                <a:latin typeface="微软雅黑" panose="020B0503020204020204" pitchFamily="34" charset="-122"/>
                <a:ea typeface="微软雅黑" panose="020B0503020204020204" pitchFamily="34" charset="-122"/>
              </a:rPr>
              <a:t>600mil</a:t>
            </a:r>
            <a:r>
              <a:rPr lang="zh-CN" altLang="en-US" sz="2400" noProof="1">
                <a:solidFill>
                  <a:schemeClr val="accent1"/>
                </a:solidFill>
                <a:latin typeface="微软雅黑" panose="020B0503020204020204" pitchFamily="34" charset="-122"/>
                <a:ea typeface="微软雅黑" panose="020B0503020204020204" pitchFamily="34" charset="-122"/>
              </a:rPr>
              <a:t>、垂直方向</a:t>
            </a:r>
            <a:r>
              <a:rPr lang="en-US" altLang="zh-CN" sz="2400" noProof="1">
                <a:solidFill>
                  <a:schemeClr val="accent1"/>
                </a:solidFill>
                <a:latin typeface="微软雅黑" panose="020B0503020204020204" pitchFamily="34" charset="-122"/>
                <a:ea typeface="微软雅黑" panose="020B0503020204020204" pitchFamily="34" charset="-122"/>
              </a:rPr>
              <a:t>100mil</a:t>
            </a:r>
            <a:r>
              <a:rPr lang="zh-CN" altLang="en-US" sz="2400" noProof="1">
                <a:solidFill>
                  <a:schemeClr val="accent1"/>
                </a:solidFill>
                <a:latin typeface="微软雅黑" panose="020B0503020204020204" pitchFamily="34" charset="-122"/>
                <a:ea typeface="微软雅黑" panose="020B0503020204020204" pitchFamily="34" charset="-122"/>
              </a:rPr>
              <a:t>，单击“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按钮，进入元器件轮廓线宽的选择对话框，选默认设置（</a:t>
            </a:r>
            <a:r>
              <a:rPr lang="en-US" altLang="zh-CN" sz="2400" noProof="1">
                <a:solidFill>
                  <a:schemeClr val="accent1"/>
                </a:solidFill>
                <a:latin typeface="微软雅黑" panose="020B0503020204020204" pitchFamily="34" charset="-122"/>
                <a:ea typeface="微软雅黑" panose="020B0503020204020204" pitchFamily="34" charset="-122"/>
              </a:rPr>
              <a:t>10mil</a:t>
            </a:r>
            <a:r>
              <a:rPr lang="zh-CN" altLang="en-US" sz="2400" noProof="1">
                <a:solidFill>
                  <a:schemeClr val="accent1"/>
                </a:solidFill>
                <a:latin typeface="微软雅黑" panose="020B0503020204020204" pitchFamily="34" charset="-122"/>
                <a:ea typeface="微软雅黑" panose="020B0503020204020204" pitchFamily="34" charset="-122"/>
              </a:rPr>
              <a:t>），单击“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按钮，进入焊盘数选择对话框，设置焊盘（引脚）数目为</a:t>
            </a:r>
            <a:r>
              <a:rPr lang="en-US" altLang="zh-CN" sz="2400" noProof="1">
                <a:solidFill>
                  <a:schemeClr val="accent1"/>
                </a:solidFill>
                <a:latin typeface="微软雅黑" panose="020B0503020204020204" pitchFamily="34" charset="-122"/>
                <a:ea typeface="微软雅黑" panose="020B0503020204020204" pitchFamily="34" charset="-122"/>
              </a:rPr>
              <a:t>32</a:t>
            </a:r>
            <a:r>
              <a:rPr lang="zh-CN" altLang="en-US" sz="2400" noProof="1">
                <a:solidFill>
                  <a:schemeClr val="accent1"/>
                </a:solidFill>
                <a:latin typeface="微软雅黑" panose="020B0503020204020204" pitchFamily="34" charset="-122"/>
                <a:ea typeface="微软雅黑" panose="020B0503020204020204" pitchFamily="34" charset="-122"/>
              </a:rPr>
              <a:t>，单击“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按钮，进入元器件名选择对话框，默认的元器件名为</a:t>
            </a:r>
            <a:r>
              <a:rPr lang="en-US" altLang="zh-CN" sz="2400" noProof="1">
                <a:solidFill>
                  <a:schemeClr val="accent1"/>
                </a:solidFill>
                <a:latin typeface="微软雅黑" panose="020B0503020204020204" pitchFamily="34" charset="-122"/>
                <a:ea typeface="微软雅黑" panose="020B0503020204020204" pitchFamily="34" charset="-122"/>
              </a:rPr>
              <a:t>DIP32</a:t>
            </a:r>
            <a:r>
              <a:rPr lang="zh-CN" altLang="en-US" sz="2400" noProof="1">
                <a:solidFill>
                  <a:schemeClr val="accent1"/>
                </a:solidFill>
                <a:latin typeface="微软雅黑" panose="020B0503020204020204" pitchFamily="34" charset="-122"/>
                <a:ea typeface="微软雅黑" panose="020B0503020204020204" pitchFamily="34" charset="-122"/>
              </a:rPr>
              <a:t>，如果不修改它，单击“</a:t>
            </a:r>
            <a:r>
              <a:rPr lang="en-US" altLang="zh-CN" sz="2400" noProof="1">
                <a:solidFill>
                  <a:schemeClr val="accent1"/>
                </a:solidFill>
                <a:latin typeface="微软雅黑" panose="020B0503020204020204" pitchFamily="34" charset="-122"/>
                <a:ea typeface="微软雅黑" panose="020B0503020204020204" pitchFamily="34" charset="-122"/>
              </a:rPr>
              <a:t>Next”</a:t>
            </a:r>
            <a:r>
              <a:rPr lang="zh-CN" altLang="en-US" sz="2400" noProof="1">
                <a:solidFill>
                  <a:schemeClr val="accent1"/>
                </a:solidFill>
                <a:latin typeface="微软雅黑" panose="020B0503020204020204" pitchFamily="34" charset="-122"/>
                <a:ea typeface="微软雅黑" panose="020B0503020204020204" pitchFamily="34" charset="-122"/>
              </a:rPr>
              <a:t>按钮。</a:t>
            </a:r>
          </a:p>
        </p:txBody>
      </p:sp>
      <p:sp>
        <p:nvSpPr>
          <p:cNvPr id="15364" name="Text Box 5"/>
          <p:cNvSpPr txBox="1">
            <a:spLocks noChangeArrowheads="1"/>
          </p:cNvSpPr>
          <p:nvPr/>
        </p:nvSpPr>
        <p:spPr bwMode="auto">
          <a:xfrm>
            <a:off x="3146856" y="6490256"/>
            <a:ext cx="66247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stStyle>
          <a:p>
            <a:r>
              <a:rPr lang="zh-CN" altLang="en-US" noProof="1"/>
              <a:t>图</a:t>
            </a:r>
            <a:r>
              <a:rPr lang="en-US" altLang="zh-CN" noProof="1"/>
              <a:t>2-52 </a:t>
            </a:r>
            <a:r>
              <a:rPr lang="zh-CN" altLang="en-US" noProof="1"/>
              <a:t>焊盘大小选择                图</a:t>
            </a:r>
            <a:r>
              <a:rPr lang="en-US" altLang="zh-CN" noProof="1"/>
              <a:t>2-53 </a:t>
            </a:r>
            <a:r>
              <a:rPr lang="zh-CN" altLang="en-US" noProof="1"/>
              <a:t>选择焊盘间距</a:t>
            </a:r>
            <a:endParaRPr lang="en-US" altLang="zh-CN" dirty="0"/>
          </a:p>
        </p:txBody>
      </p:sp>
      <p:pic>
        <p:nvPicPr>
          <p:cNvPr id="5" name="图片 4"/>
          <p:cNvPicPr/>
          <p:nvPr/>
        </p:nvPicPr>
        <p:blipFill>
          <a:blip r:embed="rId2"/>
          <a:stretch>
            <a:fillRect/>
          </a:stretch>
        </p:blipFill>
        <p:spPr>
          <a:xfrm>
            <a:off x="1941158" y="3217755"/>
            <a:ext cx="3491498" cy="3126771"/>
          </a:xfrm>
          <a:prstGeom prst="rect">
            <a:avLst/>
          </a:prstGeom>
        </p:spPr>
      </p:pic>
      <p:pic>
        <p:nvPicPr>
          <p:cNvPr id="6" name="图片 5"/>
          <p:cNvPicPr/>
          <p:nvPr/>
        </p:nvPicPr>
        <p:blipFill>
          <a:blip r:embed="rId3"/>
          <a:stretch>
            <a:fillRect/>
          </a:stretch>
        </p:blipFill>
        <p:spPr>
          <a:xfrm>
            <a:off x="6459215" y="3217755"/>
            <a:ext cx="3707522" cy="3228621"/>
          </a:xfrm>
          <a:prstGeom prst="rect">
            <a:avLst/>
          </a:prstGeom>
        </p:spPr>
      </p:pic>
    </p:spTree>
    <p:extLst>
      <p:ext uri="{BB962C8B-B14F-4D97-AF65-F5344CB8AC3E}">
        <p14:creationId xmlns:p14="http://schemas.microsoft.com/office/powerpoint/2010/main" val="10303094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4294967295"/>
          </p:nvPr>
        </p:nvSpPr>
        <p:spPr>
          <a:xfrm>
            <a:off x="1274639" y="1197546"/>
            <a:ext cx="6120680" cy="4223098"/>
          </a:xfrm>
          <a:prstGeom prst="rect">
            <a:avLst/>
          </a:prstGeom>
        </p:spPr>
        <p:txBody>
          <a:bodyPr lIns="91472" tIns="45736" rIns="91472" bIns="45736"/>
          <a:lstStyle/>
          <a:p>
            <a:pPr marL="0" indent="720000">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④进入</a:t>
            </a:r>
            <a:r>
              <a:rPr lang="zh-CN" altLang="en-US" sz="2400" noProof="1">
                <a:solidFill>
                  <a:schemeClr val="accent1"/>
                </a:solidFill>
                <a:latin typeface="微软雅黑" panose="020B0503020204020204" pitchFamily="34" charset="-122"/>
                <a:ea typeface="微软雅黑" panose="020B0503020204020204" pitchFamily="34" charset="-122"/>
              </a:rPr>
              <a:t>最后一个对话框，单击“</a:t>
            </a:r>
            <a:r>
              <a:rPr lang="en-US" altLang="zh-CN" sz="2400" noProof="1">
                <a:solidFill>
                  <a:schemeClr val="accent1"/>
                </a:solidFill>
                <a:latin typeface="微软雅黑" panose="020B0503020204020204" pitchFamily="34" charset="-122"/>
                <a:ea typeface="微软雅黑" panose="020B0503020204020204" pitchFamily="34" charset="-122"/>
              </a:rPr>
              <a:t>Finish”</a:t>
            </a:r>
            <a:r>
              <a:rPr lang="zh-CN" altLang="en-US" sz="2400" noProof="1">
                <a:solidFill>
                  <a:schemeClr val="accent1"/>
                </a:solidFill>
                <a:latin typeface="微软雅黑" panose="020B0503020204020204" pitchFamily="34" charset="-122"/>
                <a:ea typeface="微软雅黑" panose="020B0503020204020204" pitchFamily="34" charset="-122"/>
              </a:rPr>
              <a:t>按钮结束向导，在 “</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面板“</a:t>
            </a:r>
            <a:r>
              <a:rPr lang="en-US" altLang="zh-CN" sz="2400" noProof="1">
                <a:solidFill>
                  <a:schemeClr val="accent1"/>
                </a:solidFill>
                <a:latin typeface="微软雅黑" panose="020B0503020204020204" pitchFamily="34" charset="-122"/>
                <a:ea typeface="微软雅黑" panose="020B0503020204020204" pitchFamily="34" charset="-122"/>
              </a:rPr>
              <a:t>Components”</a:t>
            </a:r>
            <a:r>
              <a:rPr lang="zh-CN" altLang="en-US" sz="2400" noProof="1">
                <a:solidFill>
                  <a:schemeClr val="accent1"/>
                </a:solidFill>
                <a:latin typeface="微软雅黑" panose="020B0503020204020204" pitchFamily="34" charset="-122"/>
                <a:ea typeface="微软雅黑" panose="020B0503020204020204" pitchFamily="34" charset="-122"/>
              </a:rPr>
              <a:t>列表中会显示新建的</a:t>
            </a:r>
            <a:r>
              <a:rPr lang="en-US" altLang="zh-CN" sz="2400" noProof="1">
                <a:solidFill>
                  <a:schemeClr val="accent1"/>
                </a:solidFill>
                <a:latin typeface="微软雅黑" panose="020B0503020204020204" pitchFamily="34" charset="-122"/>
                <a:ea typeface="微软雅黑" panose="020B0503020204020204" pitchFamily="34" charset="-122"/>
              </a:rPr>
              <a:t>DIP32</a:t>
            </a:r>
            <a:r>
              <a:rPr lang="zh-CN" altLang="en-US" sz="2400" noProof="1">
                <a:solidFill>
                  <a:schemeClr val="accent1"/>
                </a:solidFill>
                <a:latin typeface="微软雅黑" panose="020B0503020204020204" pitchFamily="34" charset="-122"/>
                <a:ea typeface="微软雅黑" panose="020B0503020204020204" pitchFamily="34" charset="-122"/>
              </a:rPr>
              <a:t>封装名，同时设计窗口会显示新建的封装，如有需要可以对封装进行修改，如图</a:t>
            </a:r>
            <a:r>
              <a:rPr lang="en-US" altLang="zh-CN" sz="2400" noProof="1">
                <a:solidFill>
                  <a:schemeClr val="accent1"/>
                </a:solidFill>
                <a:latin typeface="微软雅黑" panose="020B0503020204020204" pitchFamily="34" charset="-122"/>
                <a:ea typeface="微软雅黑" panose="020B0503020204020204" pitchFamily="34" charset="-122"/>
              </a:rPr>
              <a:t>2-54</a:t>
            </a:r>
            <a:r>
              <a:rPr lang="zh-CN" altLang="en-US" sz="2400" noProof="1">
                <a:solidFill>
                  <a:schemeClr val="accent1"/>
                </a:solidFill>
                <a:latin typeface="微软雅黑" panose="020B0503020204020204" pitchFamily="34" charset="-122"/>
                <a:ea typeface="微软雅黑" panose="020B0503020204020204" pitchFamily="34" charset="-122"/>
              </a:rPr>
              <a:t>所示</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720000">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⑤执行</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File” → “Save”</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Ctrl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S</a:t>
            </a:r>
            <a:r>
              <a:rPr lang="zh-CN" altLang="en-US" sz="2400" noProof="1">
                <a:solidFill>
                  <a:schemeClr val="accent1"/>
                </a:solidFill>
                <a:latin typeface="微软雅黑" panose="020B0503020204020204" pitchFamily="34" charset="-122"/>
                <a:ea typeface="微软雅黑" panose="020B0503020204020204" pitchFamily="34" charset="-122"/>
              </a:rPr>
              <a:t>）保存库文件。</a:t>
            </a:r>
          </a:p>
        </p:txBody>
      </p:sp>
      <p:sp>
        <p:nvSpPr>
          <p:cNvPr id="15364" name="Text Box 5"/>
          <p:cNvSpPr txBox="1">
            <a:spLocks noChangeArrowheads="1"/>
          </p:cNvSpPr>
          <p:nvPr/>
        </p:nvSpPr>
        <p:spPr bwMode="auto">
          <a:xfrm>
            <a:off x="6173539" y="5417703"/>
            <a:ext cx="66247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stStyle>
          <a:p>
            <a:r>
              <a:rPr lang="zh-CN" altLang="en-US" noProof="1"/>
              <a:t>图</a:t>
            </a:r>
            <a:r>
              <a:rPr lang="en-US" altLang="zh-CN" noProof="1"/>
              <a:t>2-54 </a:t>
            </a:r>
            <a:r>
              <a:rPr lang="zh-CN" altLang="en-US" noProof="1"/>
              <a:t>使用“</a:t>
            </a:r>
            <a:r>
              <a:rPr lang="en-US" altLang="zh-CN" noProof="1"/>
              <a:t>PCB Component Wizard”</a:t>
            </a:r>
            <a:r>
              <a:rPr lang="zh-CN" altLang="en-US" noProof="1"/>
              <a:t>建立</a:t>
            </a:r>
            <a:r>
              <a:rPr lang="en-US" altLang="zh-CN" noProof="1"/>
              <a:t>DIP32</a:t>
            </a:r>
            <a:r>
              <a:rPr lang="zh-CN" altLang="en-US" noProof="1"/>
              <a:t>封装</a:t>
            </a:r>
            <a:endParaRPr lang="en-US" altLang="zh-CN" dirty="0"/>
          </a:p>
        </p:txBody>
      </p:sp>
      <p:pic>
        <p:nvPicPr>
          <p:cNvPr id="7" name="图片 6"/>
          <p:cNvPicPr/>
          <p:nvPr/>
        </p:nvPicPr>
        <p:blipFill>
          <a:blip r:embed="rId2"/>
          <a:stretch>
            <a:fillRect/>
          </a:stretch>
        </p:blipFill>
        <p:spPr>
          <a:xfrm>
            <a:off x="7539335" y="405458"/>
            <a:ext cx="2228850" cy="4848860"/>
          </a:xfrm>
          <a:prstGeom prst="rect">
            <a:avLst/>
          </a:prstGeom>
        </p:spPr>
      </p:pic>
    </p:spTree>
    <p:extLst>
      <p:ext uri="{BB962C8B-B14F-4D97-AF65-F5344CB8AC3E}">
        <p14:creationId xmlns:p14="http://schemas.microsoft.com/office/powerpoint/2010/main" val="132878918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3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153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标注 2"/>
          <p:cNvSpPr/>
          <p:nvPr/>
        </p:nvSpPr>
        <p:spPr>
          <a:xfrm>
            <a:off x="1058615" y="2709714"/>
            <a:ext cx="10441160" cy="4149874"/>
          </a:xfrm>
          <a:prstGeom prst="wedgeRoundRectCallout">
            <a:avLst>
              <a:gd name="adj1" fmla="val -25208"/>
              <a:gd name="adj2" fmla="val -91017"/>
              <a:gd name="adj3" fmla="val 166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dirty="0">
                <a:solidFill>
                  <a:schemeClr val="tx1"/>
                </a:solidFill>
              </a:rPr>
              <a:t>IPC</a:t>
            </a:r>
            <a:r>
              <a:rPr lang="zh-CN" altLang="en-US" dirty="0">
                <a:solidFill>
                  <a:schemeClr val="tx1"/>
                </a:solidFill>
              </a:rPr>
              <a:t>最初为“</a:t>
            </a:r>
            <a:r>
              <a:rPr lang="en-US" altLang="zh-CN" dirty="0">
                <a:solidFill>
                  <a:schemeClr val="tx1"/>
                </a:solidFill>
              </a:rPr>
              <a:t>The Institute of Printed Circuit”</a:t>
            </a:r>
            <a:r>
              <a:rPr lang="zh-CN" altLang="en-US" dirty="0">
                <a:solidFill>
                  <a:schemeClr val="tx1"/>
                </a:solidFill>
              </a:rPr>
              <a:t>的缩写，即美国“印制电路板协会”，后改名为“</a:t>
            </a:r>
            <a:r>
              <a:rPr lang="en-US" altLang="zh-CN" dirty="0">
                <a:solidFill>
                  <a:schemeClr val="tx1"/>
                </a:solidFill>
              </a:rPr>
              <a:t>The Institute of the Interconnecting and Packing Electronic Circuit”(</a:t>
            </a:r>
            <a:r>
              <a:rPr lang="zh-CN" altLang="en-US" dirty="0">
                <a:solidFill>
                  <a:schemeClr val="tx1"/>
                </a:solidFill>
              </a:rPr>
              <a:t>电子电路互连与封装协会</a:t>
            </a:r>
            <a:r>
              <a:rPr lang="en-US" altLang="zh-CN" dirty="0">
                <a:solidFill>
                  <a:schemeClr val="tx1"/>
                </a:solidFill>
              </a:rPr>
              <a:t>)</a:t>
            </a:r>
            <a:r>
              <a:rPr lang="zh-CN" altLang="en-US" dirty="0">
                <a:solidFill>
                  <a:schemeClr val="tx1"/>
                </a:solidFill>
              </a:rPr>
              <a:t>，</a:t>
            </a:r>
            <a:r>
              <a:rPr lang="en-US" altLang="zh-CN" dirty="0">
                <a:solidFill>
                  <a:schemeClr val="tx1"/>
                </a:solidFill>
              </a:rPr>
              <a:t>1999</a:t>
            </a:r>
            <a:r>
              <a:rPr lang="zh-CN" altLang="en-US" dirty="0">
                <a:solidFill>
                  <a:schemeClr val="tx1"/>
                </a:solidFill>
              </a:rPr>
              <a:t>年再次更名为“</a:t>
            </a:r>
            <a:r>
              <a:rPr lang="en-US" altLang="zh-CN" dirty="0" err="1">
                <a:solidFill>
                  <a:schemeClr val="tx1"/>
                </a:solidFill>
              </a:rPr>
              <a:t>Associatation</a:t>
            </a:r>
            <a:r>
              <a:rPr lang="en-US" altLang="zh-CN" dirty="0">
                <a:solidFill>
                  <a:schemeClr val="tx1"/>
                </a:solidFill>
              </a:rPr>
              <a:t> Of Connecting Electronics Industries”(</a:t>
            </a:r>
            <a:r>
              <a:rPr lang="zh-CN" altLang="en-US" dirty="0">
                <a:solidFill>
                  <a:schemeClr val="tx1"/>
                </a:solidFill>
              </a:rPr>
              <a:t>电子制造业协会”</a:t>
            </a:r>
            <a:r>
              <a:rPr lang="en-US" altLang="zh-CN" dirty="0">
                <a:solidFill>
                  <a:schemeClr val="tx1"/>
                </a:solidFill>
              </a:rPr>
              <a:t>)</a:t>
            </a:r>
            <a:r>
              <a:rPr lang="zh-CN" altLang="en-US" dirty="0">
                <a:solidFill>
                  <a:schemeClr val="tx1"/>
                </a:solidFill>
              </a:rPr>
              <a:t>。由于</a:t>
            </a:r>
            <a:r>
              <a:rPr lang="en-US" altLang="zh-CN" dirty="0">
                <a:solidFill>
                  <a:schemeClr val="tx1"/>
                </a:solidFill>
              </a:rPr>
              <a:t>IPC</a:t>
            </a:r>
            <a:r>
              <a:rPr lang="zh-CN" altLang="en-US" dirty="0">
                <a:solidFill>
                  <a:schemeClr val="tx1"/>
                </a:solidFill>
              </a:rPr>
              <a:t>知名度很高，所以更名后，</a:t>
            </a:r>
            <a:r>
              <a:rPr lang="en-US" altLang="zh-CN" dirty="0">
                <a:solidFill>
                  <a:schemeClr val="tx1"/>
                </a:solidFill>
              </a:rPr>
              <a:t>IPC</a:t>
            </a:r>
            <a:r>
              <a:rPr lang="zh-CN" altLang="en-US" dirty="0">
                <a:solidFill>
                  <a:schemeClr val="tx1"/>
                </a:solidFill>
              </a:rPr>
              <a:t>的标记和缩写仍然没有改变。</a:t>
            </a:r>
            <a:r>
              <a:rPr lang="en-US" altLang="zh-CN" dirty="0">
                <a:solidFill>
                  <a:schemeClr val="tx1"/>
                </a:solidFill>
              </a:rPr>
              <a:t>IPC</a:t>
            </a:r>
            <a:r>
              <a:rPr lang="zh-CN" altLang="en-US" dirty="0">
                <a:solidFill>
                  <a:schemeClr val="tx1"/>
                </a:solidFill>
              </a:rPr>
              <a:t>拥有两千六百多个协会成员，包括世界著名的从事印制电路板设计、制造、组装、</a:t>
            </a:r>
            <a:r>
              <a:rPr lang="en-US" altLang="zh-CN" dirty="0">
                <a:solidFill>
                  <a:schemeClr val="tx1"/>
                </a:solidFill>
              </a:rPr>
              <a:t>OEM</a:t>
            </a:r>
            <a:r>
              <a:rPr lang="zh-CN" altLang="en-US" dirty="0">
                <a:solidFill>
                  <a:schemeClr val="tx1"/>
                </a:solidFill>
              </a:rPr>
              <a:t>（</a:t>
            </a:r>
            <a:r>
              <a:rPr lang="en-US" altLang="zh-CN" dirty="0">
                <a:solidFill>
                  <a:schemeClr val="tx1"/>
                </a:solidFill>
              </a:rPr>
              <a:t>Original equipment manufacturer </a:t>
            </a:r>
            <a:r>
              <a:rPr lang="zh-CN" altLang="en-US" dirty="0">
                <a:solidFill>
                  <a:schemeClr val="tx1"/>
                </a:solidFill>
              </a:rPr>
              <a:t>即原始设备制造商）加工、</a:t>
            </a:r>
            <a:r>
              <a:rPr lang="en-US" altLang="zh-CN" dirty="0">
                <a:solidFill>
                  <a:schemeClr val="tx1"/>
                </a:solidFill>
              </a:rPr>
              <a:t>EMS</a:t>
            </a:r>
            <a:r>
              <a:rPr lang="zh-CN" altLang="en-US" dirty="0">
                <a:solidFill>
                  <a:schemeClr val="tx1"/>
                </a:solidFill>
              </a:rPr>
              <a:t>（</a:t>
            </a:r>
            <a:r>
              <a:rPr lang="en-US" altLang="zh-CN" dirty="0">
                <a:solidFill>
                  <a:schemeClr val="tx1"/>
                </a:solidFill>
              </a:rPr>
              <a:t>electronics manufacture service </a:t>
            </a:r>
            <a:r>
              <a:rPr lang="zh-CN" altLang="en-US" dirty="0">
                <a:solidFill>
                  <a:schemeClr val="tx1"/>
                </a:solidFill>
              </a:rPr>
              <a:t>即 电子制造服务）外包的大公司，</a:t>
            </a:r>
            <a:r>
              <a:rPr lang="en-US" altLang="zh-CN" dirty="0">
                <a:solidFill>
                  <a:schemeClr val="tx1"/>
                </a:solidFill>
              </a:rPr>
              <a:t>IPC</a:t>
            </a:r>
            <a:r>
              <a:rPr lang="zh-CN" altLang="en-US" dirty="0">
                <a:solidFill>
                  <a:schemeClr val="tx1"/>
                </a:solidFill>
              </a:rPr>
              <a:t>与</a:t>
            </a:r>
            <a:r>
              <a:rPr lang="en-US" altLang="zh-CN" dirty="0">
                <a:solidFill>
                  <a:schemeClr val="tx1"/>
                </a:solidFill>
              </a:rPr>
              <a:t>IEC</a:t>
            </a:r>
            <a:r>
              <a:rPr lang="zh-CN" altLang="en-US" dirty="0">
                <a:solidFill>
                  <a:schemeClr val="tx1"/>
                </a:solidFill>
              </a:rPr>
              <a:t>、</a:t>
            </a:r>
            <a:r>
              <a:rPr lang="en-US" altLang="zh-CN" dirty="0">
                <a:solidFill>
                  <a:schemeClr val="tx1"/>
                </a:solidFill>
              </a:rPr>
              <a:t>ISO</a:t>
            </a:r>
            <a:r>
              <a:rPr lang="zh-CN" altLang="en-US" dirty="0">
                <a:solidFill>
                  <a:schemeClr val="tx1"/>
                </a:solidFill>
              </a:rPr>
              <a:t>、</a:t>
            </a:r>
            <a:r>
              <a:rPr lang="en-US" altLang="zh-CN" dirty="0">
                <a:solidFill>
                  <a:schemeClr val="tx1"/>
                </a:solidFill>
              </a:rPr>
              <a:t>IEEE</a:t>
            </a:r>
            <a:r>
              <a:rPr lang="zh-CN" altLang="en-US" dirty="0">
                <a:solidFill>
                  <a:schemeClr val="tx1"/>
                </a:solidFill>
              </a:rPr>
              <a:t>、</a:t>
            </a:r>
            <a:r>
              <a:rPr lang="en-US" altLang="zh-CN" dirty="0">
                <a:solidFill>
                  <a:schemeClr val="tx1"/>
                </a:solidFill>
              </a:rPr>
              <a:t>JEDC</a:t>
            </a:r>
            <a:r>
              <a:rPr lang="zh-CN" altLang="en-US" dirty="0">
                <a:solidFill>
                  <a:schemeClr val="tx1"/>
                </a:solidFill>
              </a:rPr>
              <a:t>一样，是美国乃至全球电子制造业最有影响力的组织之一。 </a:t>
            </a:r>
            <a:r>
              <a:rPr lang="en-US" altLang="zh-CN" dirty="0">
                <a:solidFill>
                  <a:schemeClr val="tx1"/>
                </a:solidFill>
              </a:rPr>
              <a:t>IPC</a:t>
            </a:r>
            <a:r>
              <a:rPr lang="zh-CN" altLang="en-US" dirty="0">
                <a:solidFill>
                  <a:schemeClr val="tx1"/>
                </a:solidFill>
              </a:rPr>
              <a:t>制定了数以千计的标准和</a:t>
            </a:r>
            <a:r>
              <a:rPr lang="zh-CN" altLang="en-US" dirty="0" smtClean="0">
                <a:solidFill>
                  <a:schemeClr val="tx1"/>
                </a:solidFill>
              </a:rPr>
              <a:t>规范。</a:t>
            </a:r>
            <a:endParaRPr lang="zh-CN" altLang="en-US" dirty="0"/>
          </a:p>
        </p:txBody>
      </p:sp>
      <p:sp>
        <p:nvSpPr>
          <p:cNvPr id="16386" name="Rectangle 2"/>
          <p:cNvSpPr>
            <a:spLocks noGrp="1" noChangeArrowheads="1"/>
          </p:cNvSpPr>
          <p:nvPr>
            <p:ph type="title" idx="4294967295"/>
          </p:nvPr>
        </p:nvSpPr>
        <p:spPr>
          <a:xfrm>
            <a:off x="1202631" y="333450"/>
            <a:ext cx="10707687" cy="792733"/>
          </a:xfrm>
          <a:prstGeom prst="rect">
            <a:avLst/>
          </a:prstGeom>
        </p:spPr>
        <p:txBody>
          <a:bodyPr/>
          <a:lstStyle/>
          <a:p>
            <a:pPr algn="l">
              <a:lnSpc>
                <a:spcPct val="150000"/>
              </a:lnSpc>
              <a:spcBef>
                <a:spcPts val="1700"/>
              </a:spcBef>
              <a:spcAft>
                <a:spcPts val="1650"/>
              </a:spcAft>
            </a:pPr>
            <a:r>
              <a:rPr lang="zh-CN" altLang="en-US" sz="3200" dirty="0" smtClean="0">
                <a:solidFill>
                  <a:schemeClr val="accent1"/>
                </a:solidFill>
                <a:latin typeface="微软雅黑" panose="020B0503020204020204" pitchFamily="34" charset="-122"/>
                <a:ea typeface="微软雅黑" panose="020B0503020204020204" pitchFamily="34" charset="-122"/>
              </a:rPr>
              <a:t>（</a:t>
            </a:r>
            <a:r>
              <a:rPr lang="en-US" altLang="zh-CN" sz="3200" dirty="0" smtClean="0">
                <a:solidFill>
                  <a:schemeClr val="accent1"/>
                </a:solidFill>
                <a:latin typeface="微软雅黑" panose="020B0503020204020204" pitchFamily="34" charset="-122"/>
                <a:ea typeface="微软雅黑" panose="020B0503020204020204" pitchFamily="34" charset="-122"/>
              </a:rPr>
              <a:t>2</a:t>
            </a:r>
            <a:r>
              <a:rPr lang="zh-CN" altLang="en-US" sz="3200" dirty="0" smtClean="0">
                <a:solidFill>
                  <a:schemeClr val="accent1"/>
                </a:solidFill>
                <a:latin typeface="微软雅黑" panose="020B0503020204020204" pitchFamily="34" charset="-122"/>
                <a:ea typeface="微软雅黑" panose="020B0503020204020204" pitchFamily="34" charset="-122"/>
              </a:rPr>
              <a:t>）</a:t>
            </a:r>
            <a:r>
              <a:rPr lang="zh-CN" altLang="en-US" sz="3200" dirty="0">
                <a:solidFill>
                  <a:schemeClr val="accent1"/>
                </a:solidFill>
                <a:latin typeface="微软雅黑" panose="020B0503020204020204" pitchFamily="34" charset="-122"/>
                <a:ea typeface="微软雅黑" panose="020B0503020204020204" pitchFamily="34" charset="-122"/>
              </a:rPr>
              <a:t>使用</a:t>
            </a:r>
            <a:r>
              <a:rPr lang="en-US" altLang="zh-CN" sz="3200" dirty="0">
                <a:solidFill>
                  <a:schemeClr val="accent1"/>
                </a:solidFill>
                <a:latin typeface="微软雅黑" panose="020B0503020204020204" pitchFamily="34" charset="-122"/>
                <a:ea typeface="微软雅黑" panose="020B0503020204020204" pitchFamily="34" charset="-122"/>
              </a:rPr>
              <a:t>IPC Compliant Footprint Wizard</a:t>
            </a:r>
            <a:r>
              <a:rPr lang="zh-CN" altLang="en-US" sz="3200" dirty="0">
                <a:solidFill>
                  <a:schemeClr val="accent1"/>
                </a:solidFill>
                <a:latin typeface="微软雅黑" panose="020B0503020204020204" pitchFamily="34" charset="-122"/>
                <a:ea typeface="微软雅黑" panose="020B0503020204020204" pitchFamily="34" charset="-122"/>
              </a:rPr>
              <a:t>创建封装</a:t>
            </a:r>
            <a:r>
              <a:rPr lang="zh-CN" altLang="en-US" sz="3200" i="1" dirty="0">
                <a:solidFill>
                  <a:schemeClr val="accent1"/>
                </a:solidFill>
                <a:latin typeface="微软雅黑" panose="020B0503020204020204" pitchFamily="34" charset="-122"/>
                <a:ea typeface="微软雅黑" panose="020B0503020204020204" pitchFamily="34" charset="-122"/>
              </a:rPr>
              <a:t> </a:t>
            </a:r>
          </a:p>
        </p:txBody>
      </p:sp>
      <p:sp>
        <p:nvSpPr>
          <p:cNvPr id="16387" name="Rectangle 3"/>
          <p:cNvSpPr>
            <a:spLocks noGrp="1" noChangeArrowheads="1"/>
          </p:cNvSpPr>
          <p:nvPr>
            <p:ph type="body" idx="4294967295"/>
          </p:nvPr>
        </p:nvSpPr>
        <p:spPr>
          <a:xfrm>
            <a:off x="1058615" y="1341561"/>
            <a:ext cx="5184576" cy="3312369"/>
          </a:xfrm>
          <a:prstGeom prst="rect">
            <a:avLst/>
          </a:prstGeom>
        </p:spPr>
        <p:txBody>
          <a:bodyPr lIns="91472" tIns="45736" rIns="91472" bIns="45736"/>
          <a:lstStyle/>
          <a:p>
            <a:pPr marL="0" indent="720000">
              <a:lnSpc>
                <a:spcPct val="150000"/>
              </a:lnSpc>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符合</a:t>
            </a:r>
            <a:r>
              <a:rPr lang="en-US" altLang="zh-CN" sz="2800" noProof="1">
                <a:solidFill>
                  <a:schemeClr val="accent1"/>
                </a:solidFill>
                <a:latin typeface="微软雅黑" panose="020B0503020204020204" pitchFamily="34" charset="-122"/>
                <a:ea typeface="微软雅黑" panose="020B0503020204020204" pitchFamily="34" charset="-122"/>
              </a:rPr>
              <a:t>IPC</a:t>
            </a:r>
            <a:r>
              <a:rPr lang="zh-CN" altLang="en-US" sz="2800" noProof="1">
                <a:solidFill>
                  <a:schemeClr val="accent1"/>
                </a:solidFill>
                <a:latin typeface="微软雅黑" panose="020B0503020204020204" pitchFamily="34" charset="-122"/>
                <a:ea typeface="微软雅黑" panose="020B0503020204020204" pitchFamily="34" charset="-122"/>
              </a:rPr>
              <a:t>封装标准的都能使用</a:t>
            </a:r>
            <a:r>
              <a:rPr lang="en-US" altLang="zh-CN" sz="2800" noProof="1">
                <a:solidFill>
                  <a:schemeClr val="accent1"/>
                </a:solidFill>
                <a:latin typeface="微软雅黑" panose="020B0503020204020204" pitchFamily="34" charset="-122"/>
                <a:ea typeface="微软雅黑" panose="020B0503020204020204" pitchFamily="34" charset="-122"/>
              </a:rPr>
              <a:t>IPC Compliant Footprint Wizard</a:t>
            </a:r>
            <a:r>
              <a:rPr lang="en-US" altLang="en-US" sz="2800" noProof="1" smtClean="0">
                <a:solidFill>
                  <a:schemeClr val="accent1"/>
                </a:solidFill>
                <a:latin typeface="微软雅黑" panose="020B0503020204020204" pitchFamily="34" charset="-122"/>
                <a:ea typeface="微软雅黑" panose="020B0503020204020204" pitchFamily="34" charset="-122"/>
              </a:rPr>
              <a:t>，</a:t>
            </a:r>
            <a:r>
              <a:rPr lang="zh-CN" altLang="en-US" sz="2800" noProof="1" smtClean="0">
                <a:solidFill>
                  <a:schemeClr val="accent1"/>
                </a:solidFill>
                <a:latin typeface="微软雅黑" panose="020B0503020204020204" pitchFamily="34" charset="-122"/>
                <a:ea typeface="微软雅黑" panose="020B0503020204020204" pitchFamily="34" charset="-122"/>
              </a:rPr>
              <a:t>接下来</a:t>
            </a:r>
            <a:r>
              <a:rPr lang="zh-CN" altLang="en-US" sz="2800" noProof="1">
                <a:solidFill>
                  <a:schemeClr val="accent1"/>
                </a:solidFill>
                <a:latin typeface="微软雅黑" panose="020B0503020204020204" pitchFamily="34" charset="-122"/>
                <a:ea typeface="微软雅黑" panose="020B0503020204020204" pitchFamily="34" charset="-122"/>
              </a:rPr>
              <a:t>将演示如何利用向导为</a:t>
            </a:r>
            <a:r>
              <a:rPr lang="en-US" altLang="zh-CN" sz="2800" noProof="1">
                <a:solidFill>
                  <a:schemeClr val="accent1"/>
                </a:solidFill>
                <a:latin typeface="微软雅黑" panose="020B0503020204020204" pitchFamily="34" charset="-122"/>
                <a:ea typeface="微软雅黑" panose="020B0503020204020204" pitchFamily="34" charset="-122"/>
              </a:rPr>
              <a:t>MAX231CA</a:t>
            </a:r>
            <a:r>
              <a:rPr lang="zh-CN" altLang="en-US" sz="2800" noProof="1" smtClean="0">
                <a:solidFill>
                  <a:schemeClr val="accent1"/>
                </a:solidFill>
                <a:latin typeface="微软雅黑" panose="020B0503020204020204" pitchFamily="34" charset="-122"/>
                <a:ea typeface="微软雅黑" panose="020B0503020204020204" pitchFamily="34" charset="-122"/>
              </a:rPr>
              <a:t>建立封装</a:t>
            </a:r>
            <a:r>
              <a:rPr lang="en-US" altLang="zh-CN" sz="2800" noProof="1">
                <a:solidFill>
                  <a:schemeClr val="accent1"/>
                </a:solidFill>
                <a:latin typeface="微软雅黑" panose="020B0503020204020204" pitchFamily="34" charset="-122"/>
                <a:ea typeface="微软雅黑" panose="020B0503020204020204" pitchFamily="34" charset="-122"/>
              </a:rPr>
              <a:t>SOJ-28</a:t>
            </a:r>
            <a:r>
              <a:rPr lang="zh-CN" altLang="en-US" sz="2800" noProof="1" smtClean="0">
                <a:solidFill>
                  <a:schemeClr val="accent1"/>
                </a:solidFill>
                <a:latin typeface="微软雅黑" panose="020B0503020204020204" pitchFamily="34" charset="-122"/>
                <a:ea typeface="微软雅黑" panose="020B0503020204020204" pitchFamily="34" charset="-122"/>
              </a:rPr>
              <a:t>。</a:t>
            </a:r>
            <a:endParaRPr lang="zh-CN" altLang="en-US" sz="2800" noProof="1">
              <a:solidFill>
                <a:schemeClr val="accent1"/>
              </a:solidFill>
              <a:latin typeface="微软雅黑" panose="020B0503020204020204" pitchFamily="34" charset="-122"/>
              <a:ea typeface="微软雅黑" panose="020B0503020204020204" pitchFamily="34" charset="-122"/>
            </a:endParaRPr>
          </a:p>
        </p:txBody>
      </p:sp>
      <p:pic>
        <p:nvPicPr>
          <p:cNvPr id="4" name="内容占位符 3"/>
          <p:cNvPicPr>
            <a:picLocks noChangeAspect="1"/>
          </p:cNvPicPr>
          <p:nvPr/>
        </p:nvPicPr>
        <p:blipFill>
          <a:blip r:embed="rId3">
            <a:extLst>
              <a:ext uri="{28A0092B-C50C-407E-A947-70E740481C1C}">
                <a14:useLocalDpi xmlns:a14="http://schemas.microsoft.com/office/drawing/2010/main" val="0"/>
              </a:ext>
            </a:extLst>
          </a:blip>
          <a:srcRect l="38625" t="13802" r="37750" b="9941"/>
          <a:stretch>
            <a:fillRect/>
          </a:stretch>
        </p:blipFill>
        <p:spPr>
          <a:xfrm>
            <a:off x="6580818" y="1122607"/>
            <a:ext cx="2987675" cy="5424487"/>
          </a:xfrm>
          <a:prstGeom prst="rect">
            <a:avLst/>
          </a:prstGeom>
        </p:spPr>
      </p:pic>
      <p:sp>
        <p:nvSpPr>
          <p:cNvPr id="2" name="矩形 1"/>
          <p:cNvSpPr/>
          <p:nvPr/>
        </p:nvSpPr>
        <p:spPr>
          <a:xfrm>
            <a:off x="2574698" y="4984458"/>
            <a:ext cx="2634054" cy="646331"/>
          </a:xfrm>
          <a:prstGeom prst="rect">
            <a:avLst/>
          </a:prstGeom>
        </p:spPr>
        <p:txBody>
          <a:bodyPr wrap="none">
            <a:spAutoFit/>
          </a:bodyPr>
          <a:lstStyle/>
          <a:p>
            <a:r>
              <a:rPr lang="en-US" altLang="zh-CN" sz="3600" dirty="0">
                <a:hlinkClick r:id="rId4"/>
              </a:rPr>
              <a:t>IPC</a:t>
            </a:r>
            <a:r>
              <a:rPr lang="zh-CN" altLang="en-US" sz="3600" dirty="0">
                <a:hlinkClick r:id="rId4"/>
              </a:rPr>
              <a:t>标准简介</a:t>
            </a:r>
            <a:endParaRPr lang="zh-CN" altLang="en-US" sz="3600" dirty="0"/>
          </a:p>
        </p:txBody>
      </p:sp>
    </p:spTree>
    <p:extLst>
      <p:ext uri="{BB962C8B-B14F-4D97-AF65-F5344CB8AC3E}">
        <p14:creationId xmlns:p14="http://schemas.microsoft.com/office/powerpoint/2010/main" val="134222771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387" grpId="0" build="p"/>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311618" y="165269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581785" y="1652692"/>
            <a:ext cx="3741980" cy="532771"/>
            <a:chOff x="6339097" y="1573726"/>
            <a:chExt cx="3744416" cy="532771"/>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建立</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一个新的</a:t>
              </a:r>
              <a:r>
                <a:rPr lang="en-US" altLang="zh-CN"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PCB</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库</a:t>
              </a:r>
            </a:p>
          </p:txBody>
        </p:sp>
      </p:grpSp>
      <p:sp>
        <p:nvSpPr>
          <p:cNvPr id="71" name="圆角矩形 70"/>
          <p:cNvSpPr/>
          <p:nvPr/>
        </p:nvSpPr>
        <p:spPr>
          <a:xfrm>
            <a:off x="5311618" y="243182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12" name="圆角矩形 11"/>
          <p:cNvSpPr/>
          <p:nvPr/>
        </p:nvSpPr>
        <p:spPr>
          <a:xfrm>
            <a:off x="5311618" y="321096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6581785" y="3210962"/>
            <a:ext cx="3741980" cy="532771"/>
            <a:chOff x="6339097" y="1573726"/>
            <a:chExt cx="3744416" cy="532771"/>
          </a:xfrm>
        </p:grpSpPr>
        <p:sp>
          <p:nvSpPr>
            <p:cNvPr id="14" name="圆角矩形 13"/>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手工创建封装</a:t>
              </a:r>
            </a:p>
          </p:txBody>
        </p:sp>
      </p:grpSp>
      <p:sp>
        <p:nvSpPr>
          <p:cNvPr id="16" name="圆角矩形 15"/>
          <p:cNvSpPr/>
          <p:nvPr/>
        </p:nvSpPr>
        <p:spPr>
          <a:xfrm>
            <a:off x="5311618" y="399009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581785" y="3990097"/>
            <a:ext cx="3741980" cy="532771"/>
            <a:chOff x="6315199" y="2410178"/>
            <a:chExt cx="3744416" cy="532771"/>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47248" y="2450466"/>
              <a:ext cx="331236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从其他来源添加封装</a:t>
              </a:r>
            </a:p>
          </p:txBody>
        </p:sp>
      </p:grpSp>
      <p:sp>
        <p:nvSpPr>
          <p:cNvPr id="20" name="圆角矩形 19"/>
          <p:cNvSpPr/>
          <p:nvPr/>
        </p:nvSpPr>
        <p:spPr>
          <a:xfrm>
            <a:off x="5311618" y="4769232"/>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3.5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581785" y="4769231"/>
            <a:ext cx="3741980" cy="532771"/>
            <a:chOff x="6339097" y="1573726"/>
            <a:chExt cx="3744416" cy="532771"/>
          </a:xfrm>
        </p:grpSpPr>
        <p:sp>
          <p:nvSpPr>
            <p:cNvPr id="22" name="圆角矩形 21"/>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检查元器件封装</a:t>
              </a:r>
            </a:p>
          </p:txBody>
        </p:sp>
      </p:grpSp>
      <p:grpSp>
        <p:nvGrpSpPr>
          <p:cNvPr id="28" name="组合 27"/>
          <p:cNvGrpSpPr/>
          <p:nvPr/>
        </p:nvGrpSpPr>
        <p:grpSpPr>
          <a:xfrm>
            <a:off x="6581785" y="2431827"/>
            <a:ext cx="3741980"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使用向导创建封装 </a:t>
              </a: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5 0.04119 L -1.18688E-6 3.65193E-6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5 0.04119 L -1.18688E-6 2.54802E-6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29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par>
                                <p:cTn id="37" presetID="56" presetClass="path" presetSubtype="0" accel="50000" decel="50000" fill="hold" grpId="1" nodeType="withEffect">
                                  <p:stCondLst>
                                    <p:cond delay="0"/>
                                  </p:stCondLst>
                                  <p:childTnLst>
                                    <p:animMotion origin="layout" path="M -0.03735 0.04119 L -1.18688E-6 1.44411E-6 " pathEditMode="relative" rAng="0" ptsTypes="AA">
                                      <p:cBhvr>
                                        <p:cTn id="38" dur="700" fill="hold"/>
                                        <p:tgtEl>
                                          <p:spTgt spid="12"/>
                                        </p:tgtEl>
                                        <p:attrNameLst>
                                          <p:attrName>ppt_x</p:attrName>
                                          <p:attrName>ppt_y</p:attrName>
                                        </p:attrNameLst>
                                      </p:cBhvr>
                                      <p:rCtr x="1861" y="-2060"/>
                                    </p:animMotion>
                                  </p:childTnLst>
                                </p:cTn>
                              </p:par>
                              <p:par>
                                <p:cTn id="39" presetID="22" presetClass="entr" presetSubtype="8" fill="hold" nodeType="withEffect">
                                  <p:stCondLst>
                                    <p:cond delay="2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56" presetClass="path" presetSubtype="0" accel="50000" decel="50000" fill="hold" grpId="1" nodeType="withEffect">
                                  <p:stCondLst>
                                    <p:cond delay="250"/>
                                  </p:stCondLst>
                                  <p:childTnLst>
                                    <p:animMotion origin="layout" path="M -0.03735 0.04119 L -1.18688E-6 1.76811E-6 " pathEditMode="relative" rAng="0" ptsTypes="AA">
                                      <p:cBhvr>
                                        <p:cTn id="46" dur="700" fill="hold"/>
                                        <p:tgtEl>
                                          <p:spTgt spid="16"/>
                                        </p:tgtEl>
                                        <p:attrNameLst>
                                          <p:attrName>ppt_x</p:attrName>
                                          <p:attrName>ppt_y</p:attrName>
                                        </p:attrNameLst>
                                      </p:cBhvr>
                                      <p:rCtr x="1861" y="-2060"/>
                                    </p:animMotion>
                                  </p:childTnLst>
                                </p:cTn>
                              </p:par>
                              <p:par>
                                <p:cTn id="47" presetID="22" presetClass="entr" presetSubtype="8" fill="hold" nodeType="withEffect">
                                  <p:stCondLst>
                                    <p:cond delay="50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415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childTnLst>
                                </p:cTn>
                              </p:par>
                              <p:par>
                                <p:cTn id="54" presetID="56" presetClass="path" presetSubtype="0" accel="50000" decel="50000" fill="hold" grpId="1" nodeType="withEffect">
                                  <p:stCondLst>
                                    <p:cond delay="0"/>
                                  </p:stCondLst>
                                  <p:childTnLst>
                                    <p:animMotion origin="layout" path="M -0.03735 0.04119 L -1.18688E-6 6.64198E-7 " pathEditMode="relative" rAng="0" ptsTypes="AA">
                                      <p:cBhvr>
                                        <p:cTn id="55" dur="700" fill="hold"/>
                                        <p:tgtEl>
                                          <p:spTgt spid="20"/>
                                        </p:tgtEl>
                                        <p:attrNameLst>
                                          <p:attrName>ppt_x</p:attrName>
                                          <p:attrName>ppt_y</p:attrName>
                                        </p:attrNameLst>
                                      </p:cBhvr>
                                      <p:rCtr x="1861" y="-2060"/>
                                    </p:animMotion>
                                  </p:childTnLst>
                                </p:cTn>
                              </p:par>
                              <p:par>
                                <p:cTn id="56" presetID="22" presetClass="entr" presetSubtype="8" fill="hold" nodeType="withEffect">
                                  <p:stCondLst>
                                    <p:cond delay="25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P spid="16" grpId="0" animBg="1"/>
      <p:bldP spid="16" grpId="1" animBg="1"/>
      <p:bldP spid="20" grpId="0" animBg="1"/>
      <p:bldP spid="2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4294967295"/>
          </p:nvPr>
        </p:nvSpPr>
        <p:spPr>
          <a:xfrm>
            <a:off x="1346647" y="521339"/>
            <a:ext cx="9865096" cy="5080000"/>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执行 “</a:t>
            </a:r>
            <a:r>
              <a:rPr lang="en-US" altLang="zh-CN" sz="2800" dirty="0" err="1">
                <a:solidFill>
                  <a:schemeClr val="accent1"/>
                </a:solidFill>
                <a:latin typeface="微软雅黑" panose="020B0503020204020204" pitchFamily="34" charset="-122"/>
                <a:ea typeface="微软雅黑" panose="020B0503020204020204" pitchFamily="34" charset="-122"/>
              </a:rPr>
              <a:t>Tool”→“IPC</a:t>
            </a:r>
            <a:r>
              <a:rPr lang="en-US" altLang="zh-CN" sz="2800" dirty="0">
                <a:solidFill>
                  <a:schemeClr val="accent1"/>
                </a:solidFill>
                <a:latin typeface="微软雅黑" panose="020B0503020204020204" pitchFamily="34" charset="-122"/>
                <a:ea typeface="微软雅黑" panose="020B0503020204020204" pitchFamily="34" charset="-122"/>
              </a:rPr>
              <a:t>  Compliant  Footprint  Wizard ”</a:t>
            </a:r>
            <a:r>
              <a:rPr lang="zh-CN" altLang="en-US" sz="2800" dirty="0">
                <a:solidFill>
                  <a:schemeClr val="accent1"/>
                </a:solidFill>
                <a:latin typeface="微软雅黑" panose="020B0503020204020204" pitchFamily="34" charset="-122"/>
                <a:ea typeface="微软雅黑" panose="020B0503020204020204" pitchFamily="34" charset="-122"/>
              </a:rPr>
              <a:t>命令，如图</a:t>
            </a:r>
            <a:r>
              <a:rPr lang="en-US" altLang="zh-CN" sz="2800" dirty="0">
                <a:solidFill>
                  <a:schemeClr val="accent1"/>
                </a:solidFill>
                <a:latin typeface="微软雅黑" panose="020B0503020204020204" pitchFamily="34" charset="-122"/>
                <a:ea typeface="微软雅黑" panose="020B0503020204020204" pitchFamily="34" charset="-122"/>
              </a:rPr>
              <a:t>2-55</a:t>
            </a:r>
            <a:r>
              <a:rPr lang="zh-CN" altLang="en-US" sz="2800" dirty="0">
                <a:solidFill>
                  <a:schemeClr val="accent1"/>
                </a:solidFill>
                <a:latin typeface="微软雅黑" panose="020B0503020204020204" pitchFamily="34" charset="-122"/>
                <a:ea typeface="微软雅黑" panose="020B0503020204020204" pitchFamily="34" charset="-122"/>
              </a:rPr>
              <a:t>所示，进入 </a:t>
            </a:r>
            <a:r>
              <a:rPr lang="en-US" altLang="zh-CN" sz="2800" dirty="0">
                <a:solidFill>
                  <a:schemeClr val="accent1"/>
                </a:solidFill>
                <a:latin typeface="微软雅黑" panose="020B0503020204020204" pitchFamily="34" charset="-122"/>
                <a:ea typeface="微软雅黑" panose="020B0503020204020204" pitchFamily="34" charset="-122"/>
              </a:rPr>
              <a:t>IPC </a:t>
            </a:r>
            <a:r>
              <a:rPr lang="zh-CN" altLang="en-US" sz="2800" dirty="0">
                <a:solidFill>
                  <a:schemeClr val="accent1"/>
                </a:solidFill>
                <a:latin typeface="微软雅黑" panose="020B0503020204020204" pitchFamily="34" charset="-122"/>
                <a:ea typeface="微软雅黑" panose="020B0503020204020204" pitchFamily="34" charset="-122"/>
              </a:rPr>
              <a:t>向导，如图</a:t>
            </a:r>
            <a:r>
              <a:rPr lang="en-US" altLang="zh-CN" sz="2800" dirty="0">
                <a:solidFill>
                  <a:schemeClr val="accent1"/>
                </a:solidFill>
                <a:latin typeface="微软雅黑" panose="020B0503020204020204" pitchFamily="34" charset="-122"/>
                <a:ea typeface="微软雅黑" panose="020B0503020204020204" pitchFamily="34" charset="-122"/>
              </a:rPr>
              <a:t>2-56</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pic>
        <p:nvPicPr>
          <p:cNvPr id="4" name="图片 3"/>
          <p:cNvPicPr/>
          <p:nvPr/>
        </p:nvPicPr>
        <p:blipFill>
          <a:blip r:embed="rId2"/>
          <a:stretch>
            <a:fillRect/>
          </a:stretch>
        </p:blipFill>
        <p:spPr>
          <a:xfrm>
            <a:off x="1845921" y="1557586"/>
            <a:ext cx="3014836" cy="5083021"/>
          </a:xfrm>
          <a:prstGeom prst="rect">
            <a:avLst/>
          </a:prstGeom>
        </p:spPr>
      </p:pic>
      <p:sp>
        <p:nvSpPr>
          <p:cNvPr id="2" name="矩形 1"/>
          <p:cNvSpPr/>
          <p:nvPr/>
        </p:nvSpPr>
        <p:spPr>
          <a:xfrm>
            <a:off x="3353339" y="6094090"/>
            <a:ext cx="1944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2-55 IPC </a:t>
            </a:r>
            <a:r>
              <a:rPr lang="zh-CN" altLang="zh-CN" sz="1800" dirty="0">
                <a:solidFill>
                  <a:schemeClr val="accent1"/>
                </a:solidFill>
                <a:latin typeface="微软雅黑" panose="020B0503020204020204" pitchFamily="34" charset="-122"/>
                <a:ea typeface="微软雅黑" panose="020B0503020204020204" pitchFamily="34" charset="-122"/>
              </a:rPr>
              <a:t>向导 </a:t>
            </a:r>
          </a:p>
        </p:txBody>
      </p:sp>
      <p:pic>
        <p:nvPicPr>
          <p:cNvPr id="6" name="图片 5"/>
          <p:cNvPicPr/>
          <p:nvPr/>
        </p:nvPicPr>
        <p:blipFill>
          <a:blip r:embed="rId3"/>
          <a:stretch>
            <a:fillRect/>
          </a:stretch>
        </p:blipFill>
        <p:spPr>
          <a:xfrm>
            <a:off x="5883151" y="1846304"/>
            <a:ext cx="4499610" cy="2893060"/>
          </a:xfrm>
          <a:prstGeom prst="rect">
            <a:avLst/>
          </a:prstGeom>
        </p:spPr>
      </p:pic>
      <p:sp>
        <p:nvSpPr>
          <p:cNvPr id="3" name="矩形 2"/>
          <p:cNvSpPr/>
          <p:nvPr/>
        </p:nvSpPr>
        <p:spPr>
          <a:xfrm>
            <a:off x="6699875" y="4847186"/>
            <a:ext cx="26420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 图</a:t>
            </a:r>
            <a:r>
              <a:rPr lang="en-US" altLang="zh-CN" sz="1800" dirty="0">
                <a:solidFill>
                  <a:schemeClr val="accent1"/>
                </a:solidFill>
                <a:latin typeface="微软雅黑" panose="020B0503020204020204" pitchFamily="34" charset="-122"/>
                <a:ea typeface="微软雅黑" panose="020B0503020204020204" pitchFamily="34" charset="-122"/>
              </a:rPr>
              <a:t>2-56 IPC </a:t>
            </a:r>
            <a:r>
              <a:rPr lang="zh-CN" altLang="zh-CN" sz="1800" dirty="0">
                <a:solidFill>
                  <a:schemeClr val="accent1"/>
                </a:solidFill>
                <a:latin typeface="微软雅黑" panose="020B0503020204020204" pitchFamily="34" charset="-122"/>
                <a:ea typeface="微软雅黑" panose="020B0503020204020204" pitchFamily="34" charset="-122"/>
              </a:rPr>
              <a:t>向导下一步</a:t>
            </a:r>
          </a:p>
        </p:txBody>
      </p:sp>
    </p:spTree>
    <p:extLst>
      <p:ext uri="{BB962C8B-B14F-4D97-AF65-F5344CB8AC3E}">
        <p14:creationId xmlns:p14="http://schemas.microsoft.com/office/powerpoint/2010/main" val="2611172660"/>
      </p:ext>
    </p:extLst>
  </p:cSld>
  <p:clrMapOvr>
    <a:masterClrMapping/>
  </p:clrMapOvr>
  <p:transition spd="slow" advTm="0">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内容占位符 2"/>
          <p:cNvSpPr>
            <a:spLocks noGrp="1"/>
          </p:cNvSpPr>
          <p:nvPr>
            <p:ph idx="4294967295"/>
          </p:nvPr>
        </p:nvSpPr>
        <p:spPr>
          <a:xfrm>
            <a:off x="1274639" y="549474"/>
            <a:ext cx="10009111" cy="1080120"/>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在向导内选择“</a:t>
            </a:r>
            <a:r>
              <a:rPr lang="en-US" altLang="zh-CN" sz="2800" dirty="0">
                <a:solidFill>
                  <a:schemeClr val="accent1"/>
                </a:solidFill>
                <a:latin typeface="微软雅黑" panose="020B0503020204020204" pitchFamily="34" charset="-122"/>
                <a:ea typeface="微软雅黑" panose="020B0503020204020204" pitchFamily="34" charset="-122"/>
              </a:rPr>
              <a:t>SOJ”</a:t>
            </a:r>
            <a:r>
              <a:rPr lang="zh-CN" altLang="en-US" sz="2800" dirty="0">
                <a:solidFill>
                  <a:schemeClr val="accent1"/>
                </a:solidFill>
                <a:latin typeface="微软雅黑" panose="020B0503020204020204" pitchFamily="34" charset="-122"/>
                <a:ea typeface="微软雅黑" panose="020B0503020204020204" pitchFamily="34" charset="-122"/>
              </a:rPr>
              <a:t>封装类型，如图</a:t>
            </a:r>
            <a:r>
              <a:rPr lang="en-US" altLang="zh-CN" sz="2800" dirty="0">
                <a:solidFill>
                  <a:schemeClr val="accent1"/>
                </a:solidFill>
                <a:latin typeface="微软雅黑" panose="020B0503020204020204" pitchFamily="34" charset="-122"/>
                <a:ea typeface="微软雅黑" panose="020B0503020204020204" pitchFamily="34" charset="-122"/>
              </a:rPr>
              <a:t>2-57</a:t>
            </a:r>
            <a:r>
              <a:rPr lang="zh-CN" altLang="en-US" sz="2800" dirty="0">
                <a:solidFill>
                  <a:schemeClr val="accent1"/>
                </a:solidFill>
                <a:latin typeface="微软雅黑" panose="020B0503020204020204" pitchFamily="34" charset="-122"/>
                <a:ea typeface="微软雅黑" panose="020B0503020204020204" pitchFamily="34" charset="-122"/>
              </a:rPr>
              <a:t>所示，并单击“</a:t>
            </a:r>
            <a:r>
              <a:rPr lang="en-US" altLang="zh-CN" sz="2800" dirty="0">
                <a:solidFill>
                  <a:schemeClr val="accent1"/>
                </a:solidFill>
                <a:latin typeface="微软雅黑" panose="020B0503020204020204" pitchFamily="34" charset="-122"/>
                <a:ea typeface="微软雅黑" panose="020B0503020204020204" pitchFamily="34" charset="-122"/>
              </a:rPr>
              <a:t>Next”</a:t>
            </a:r>
            <a:r>
              <a:rPr lang="zh-CN" altLang="en-US" sz="2800" dirty="0">
                <a:solidFill>
                  <a:schemeClr val="accent1"/>
                </a:solidFill>
                <a:latin typeface="微软雅黑" panose="020B0503020204020204" pitchFamily="34" charset="-122"/>
                <a:ea typeface="微软雅黑" panose="020B0503020204020204" pitchFamily="34" charset="-122"/>
              </a:rPr>
              <a:t>按钮进入下一步，如图</a:t>
            </a:r>
            <a:r>
              <a:rPr lang="en-US" altLang="zh-CN" sz="2800" dirty="0">
                <a:solidFill>
                  <a:schemeClr val="accent1"/>
                </a:solidFill>
                <a:latin typeface="微软雅黑" panose="020B0503020204020204" pitchFamily="34" charset="-122"/>
                <a:ea typeface="微软雅黑" panose="020B0503020204020204" pitchFamily="34" charset="-122"/>
              </a:rPr>
              <a:t>2-58</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pic>
        <p:nvPicPr>
          <p:cNvPr id="5" name="图片 4"/>
          <p:cNvPicPr/>
          <p:nvPr/>
        </p:nvPicPr>
        <p:blipFill>
          <a:blip r:embed="rId2"/>
          <a:stretch>
            <a:fillRect/>
          </a:stretch>
        </p:blipFill>
        <p:spPr>
          <a:xfrm>
            <a:off x="1274639" y="1635219"/>
            <a:ext cx="4499610" cy="2919730"/>
          </a:xfrm>
          <a:prstGeom prst="rect">
            <a:avLst/>
          </a:prstGeom>
        </p:spPr>
      </p:pic>
      <p:sp>
        <p:nvSpPr>
          <p:cNvPr id="2" name="矩形 1"/>
          <p:cNvSpPr/>
          <p:nvPr/>
        </p:nvSpPr>
        <p:spPr>
          <a:xfrm>
            <a:off x="1430388" y="5013970"/>
            <a:ext cx="38138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2-57 IPC </a:t>
            </a:r>
            <a:r>
              <a:rPr lang="zh-CN" altLang="zh-CN" sz="1800" dirty="0">
                <a:solidFill>
                  <a:schemeClr val="accent1"/>
                </a:solidFill>
                <a:latin typeface="微软雅黑" panose="020B0503020204020204" pitchFamily="34" charset="-122"/>
                <a:ea typeface="微软雅黑" panose="020B0503020204020204" pitchFamily="34" charset="-122"/>
              </a:rPr>
              <a:t>向导选择</a:t>
            </a:r>
            <a:r>
              <a:rPr lang="en-US" altLang="zh-CN" sz="1800" dirty="0">
                <a:solidFill>
                  <a:schemeClr val="accent1"/>
                </a:solidFill>
                <a:latin typeface="微软雅黑" panose="020B0503020204020204" pitchFamily="34" charset="-122"/>
                <a:ea typeface="微软雅黑" panose="020B0503020204020204" pitchFamily="34" charset="-122"/>
              </a:rPr>
              <a:t> SOJ </a:t>
            </a:r>
            <a:r>
              <a:rPr lang="zh-CN" altLang="zh-CN" sz="1800" dirty="0">
                <a:solidFill>
                  <a:schemeClr val="accent1"/>
                </a:solidFill>
                <a:latin typeface="微软雅黑" panose="020B0503020204020204" pitchFamily="34" charset="-122"/>
                <a:ea typeface="微软雅黑" panose="020B0503020204020204" pitchFamily="34" charset="-122"/>
              </a:rPr>
              <a:t>封装类型</a:t>
            </a:r>
          </a:p>
        </p:txBody>
      </p:sp>
      <p:pic>
        <p:nvPicPr>
          <p:cNvPr id="7" name="图片 6"/>
          <p:cNvPicPr/>
          <p:nvPr/>
        </p:nvPicPr>
        <p:blipFill>
          <a:blip r:embed="rId3"/>
          <a:stretch>
            <a:fillRect/>
          </a:stretch>
        </p:blipFill>
        <p:spPr>
          <a:xfrm>
            <a:off x="6387207" y="1819156"/>
            <a:ext cx="4499610" cy="2910840"/>
          </a:xfrm>
          <a:prstGeom prst="rect">
            <a:avLst/>
          </a:prstGeom>
        </p:spPr>
      </p:pic>
      <p:sp>
        <p:nvSpPr>
          <p:cNvPr id="3" name="矩形 2"/>
          <p:cNvSpPr/>
          <p:nvPr/>
        </p:nvSpPr>
        <p:spPr>
          <a:xfrm>
            <a:off x="6485178" y="4919558"/>
            <a:ext cx="33009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2-58 SOJ </a:t>
            </a:r>
            <a:r>
              <a:rPr lang="zh-CN" altLang="zh-CN" sz="1800" dirty="0">
                <a:solidFill>
                  <a:schemeClr val="accent1"/>
                </a:solidFill>
                <a:latin typeface="微软雅黑" panose="020B0503020204020204" pitchFamily="34" charset="-122"/>
                <a:ea typeface="微软雅黑" panose="020B0503020204020204" pitchFamily="34" charset="-122"/>
              </a:rPr>
              <a:t>封装类型参数设置</a:t>
            </a:r>
          </a:p>
        </p:txBody>
      </p:sp>
    </p:spTree>
    <p:extLst>
      <p:ext uri="{BB962C8B-B14F-4D97-AF65-F5344CB8AC3E}">
        <p14:creationId xmlns:p14="http://schemas.microsoft.com/office/powerpoint/2010/main" val="3400120739"/>
      </p:ext>
    </p:extLst>
  </p:cSld>
  <p:clrMapOvr>
    <a:masterClrMapping/>
  </p:clrMapOvr>
  <p:transition spd="slow" advTm="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4294967295"/>
          </p:nvPr>
        </p:nvSpPr>
        <p:spPr>
          <a:xfrm>
            <a:off x="1058615" y="1197546"/>
            <a:ext cx="10801200" cy="3312368"/>
          </a:xfrm>
          <a:prstGeom prst="rect">
            <a:avLst/>
          </a:prstGeom>
        </p:spPr>
        <p:txBody>
          <a:bodyPr lIns="91472" tIns="45736" rIns="91472" bIns="45736"/>
          <a:lstStyle/>
          <a:p>
            <a:pPr marL="0" indent="720000">
              <a:lnSpc>
                <a:spcPct val="150000"/>
              </a:lnSpc>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在</a:t>
            </a:r>
            <a:r>
              <a:rPr lang="en-US" altLang="zh-CN" sz="2800" dirty="0" smtClean="0">
                <a:solidFill>
                  <a:schemeClr val="accent1"/>
                </a:solidFill>
                <a:latin typeface="微软雅黑" panose="020B0503020204020204" pitchFamily="34" charset="-122"/>
                <a:ea typeface="微软雅黑" panose="020B0503020204020204" pitchFamily="34" charset="-122"/>
              </a:rPr>
              <a:t>SOJ</a:t>
            </a:r>
            <a:r>
              <a:rPr lang="zh-CN" altLang="en-US" sz="2800" dirty="0" smtClean="0">
                <a:solidFill>
                  <a:schemeClr val="accent1"/>
                </a:solidFill>
                <a:latin typeface="微软雅黑" panose="020B0503020204020204" pitchFamily="34" charset="-122"/>
                <a:ea typeface="微软雅黑" panose="020B0503020204020204" pitchFamily="34" charset="-122"/>
              </a:rPr>
              <a:t>向导</a:t>
            </a:r>
            <a:r>
              <a:rPr lang="zh-CN" altLang="en-US" sz="2800" dirty="0">
                <a:solidFill>
                  <a:schemeClr val="accent1"/>
                </a:solidFill>
                <a:latin typeface="微软雅黑" panose="020B0503020204020204" pitchFamily="34" charset="-122"/>
                <a:ea typeface="微软雅黑" panose="020B0503020204020204" pitchFamily="34" charset="-122"/>
              </a:rPr>
              <a:t>内根据此元件的官方数据手册中的参数表格，并结合其示意图将</a:t>
            </a:r>
            <a:r>
              <a:rPr lang="zh-CN" altLang="en-US" sz="2800" dirty="0" smtClean="0">
                <a:solidFill>
                  <a:schemeClr val="accent1"/>
                </a:solidFill>
                <a:latin typeface="微软雅黑" panose="020B0503020204020204" pitchFamily="34" charset="-122"/>
                <a:ea typeface="微软雅黑" panose="020B0503020204020204" pitchFamily="34" charset="-122"/>
              </a:rPr>
              <a:t>对应参数</a:t>
            </a:r>
            <a:r>
              <a:rPr lang="zh-CN" altLang="en-US" sz="2800" dirty="0">
                <a:solidFill>
                  <a:schemeClr val="accent1"/>
                </a:solidFill>
                <a:latin typeface="微软雅黑" panose="020B0503020204020204" pitchFamily="34" charset="-122"/>
                <a:ea typeface="微软雅黑" panose="020B0503020204020204" pitchFamily="34" charset="-122"/>
              </a:rPr>
              <a:t>填写</a:t>
            </a:r>
            <a:r>
              <a:rPr lang="zh-CN" altLang="en-US" sz="2800" dirty="0" smtClean="0">
                <a:solidFill>
                  <a:schemeClr val="accent1"/>
                </a:solidFill>
                <a:latin typeface="微软雅黑" panose="020B0503020204020204" pitchFamily="34" charset="-122"/>
                <a:ea typeface="微软雅黑" panose="020B0503020204020204" pitchFamily="34" charset="-122"/>
              </a:rPr>
              <a:t>到</a:t>
            </a:r>
            <a:r>
              <a:rPr lang="en-US" altLang="zh-CN" sz="2800" dirty="0" smtClean="0">
                <a:solidFill>
                  <a:schemeClr val="accent1"/>
                </a:solidFill>
                <a:latin typeface="微软雅黑" panose="020B0503020204020204" pitchFamily="34" charset="-122"/>
                <a:ea typeface="微软雅黑" panose="020B0503020204020204" pitchFamily="34" charset="-122"/>
              </a:rPr>
              <a:t>SOIC</a:t>
            </a:r>
            <a:r>
              <a:rPr lang="zh-CN" altLang="en-US" sz="2800" dirty="0" smtClean="0">
                <a:solidFill>
                  <a:schemeClr val="accent1"/>
                </a:solidFill>
                <a:latin typeface="微软雅黑" panose="020B0503020204020204" pitchFamily="34" charset="-122"/>
                <a:ea typeface="微软雅黑" panose="020B0503020204020204" pitchFamily="34" charset="-122"/>
              </a:rPr>
              <a:t>向导</a:t>
            </a:r>
            <a:r>
              <a:rPr lang="zh-CN" altLang="en-US" sz="2800" dirty="0">
                <a:solidFill>
                  <a:schemeClr val="accent1"/>
                </a:solidFill>
                <a:latin typeface="微软雅黑" panose="020B0503020204020204" pitchFamily="34" charset="-122"/>
                <a:ea typeface="微软雅黑" panose="020B0503020204020204" pitchFamily="34" charset="-122"/>
              </a:rPr>
              <a:t>内</a:t>
            </a:r>
            <a:r>
              <a:rPr lang="zh-CN" altLang="en-US" sz="2800" dirty="0" smtClean="0">
                <a:solidFill>
                  <a:schemeClr val="accent1"/>
                </a:solidFill>
                <a:latin typeface="微软雅黑" panose="020B0503020204020204" pitchFamily="34" charset="-122"/>
                <a:ea typeface="微软雅黑" panose="020B0503020204020204" pitchFamily="34" charset="-122"/>
              </a:rPr>
              <a:t>。</a:t>
            </a:r>
            <a:endParaRPr lang="en-US" altLang="zh-CN" sz="2800" dirty="0" smtClean="0">
              <a:solidFill>
                <a:schemeClr val="accent1"/>
              </a:solidFill>
              <a:latin typeface="微软雅黑" panose="020B0503020204020204" pitchFamily="34" charset="-122"/>
              <a:ea typeface="微软雅黑" panose="020B0503020204020204" pitchFamily="34" charset="-122"/>
            </a:endParaRPr>
          </a:p>
          <a:p>
            <a:pPr marL="0" indent="720000">
              <a:lnSpc>
                <a:spcPct val="150000"/>
              </a:lnSpc>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注意</a:t>
            </a:r>
            <a:r>
              <a:rPr lang="zh-CN" altLang="en-US" sz="2800" dirty="0">
                <a:solidFill>
                  <a:schemeClr val="accent1"/>
                </a:solidFill>
                <a:latin typeface="微软雅黑" panose="020B0503020204020204" pitchFamily="34" charset="-122"/>
                <a:ea typeface="微软雅黑" panose="020B0503020204020204" pitchFamily="34" charset="-122"/>
              </a:rPr>
              <a:t>，有些元件厂家由于执行的是企业内部标准而非</a:t>
            </a:r>
            <a:r>
              <a:rPr lang="zh-CN" altLang="en-US" sz="2800" dirty="0" smtClean="0">
                <a:solidFill>
                  <a:schemeClr val="accent1"/>
                </a:solidFill>
                <a:latin typeface="微软雅黑" panose="020B0503020204020204" pitchFamily="34" charset="-122"/>
                <a:ea typeface="微软雅黑" panose="020B0503020204020204" pitchFamily="34" charset="-122"/>
              </a:rPr>
              <a:t>国际标准</a:t>
            </a:r>
            <a:r>
              <a:rPr lang="zh-CN" altLang="en-US" sz="2800" dirty="0">
                <a:solidFill>
                  <a:schemeClr val="accent1"/>
                </a:solidFill>
                <a:latin typeface="微软雅黑" panose="020B0503020204020204" pitchFamily="34" charset="-122"/>
                <a:ea typeface="微软雅黑" panose="020B0503020204020204" pitchFamily="34" charset="-122"/>
              </a:rPr>
              <a:t>，因此有些参数项的代号与我们</a:t>
            </a:r>
            <a:r>
              <a:rPr lang="zh-CN" altLang="en-US" sz="2800" dirty="0" smtClean="0">
                <a:solidFill>
                  <a:schemeClr val="accent1"/>
                </a:solidFill>
                <a:latin typeface="微软雅黑" panose="020B0503020204020204" pitchFamily="34" charset="-122"/>
                <a:ea typeface="微软雅黑" panose="020B0503020204020204" pitchFamily="34" charset="-122"/>
              </a:rPr>
              <a:t>的</a:t>
            </a:r>
            <a:r>
              <a:rPr lang="en-US" altLang="zh-CN" sz="2800" dirty="0" smtClean="0">
                <a:solidFill>
                  <a:schemeClr val="accent1"/>
                </a:solidFill>
                <a:latin typeface="微软雅黑" panose="020B0503020204020204" pitchFamily="34" charset="-122"/>
                <a:ea typeface="微软雅黑" panose="020B0503020204020204" pitchFamily="34" charset="-122"/>
              </a:rPr>
              <a:t>IPC</a:t>
            </a:r>
            <a:r>
              <a:rPr lang="zh-CN" altLang="en-US" sz="2800" dirty="0" smtClean="0">
                <a:solidFill>
                  <a:schemeClr val="accent1"/>
                </a:solidFill>
                <a:latin typeface="微软雅黑" panose="020B0503020204020204" pitchFamily="34" charset="-122"/>
                <a:ea typeface="微软雅黑" panose="020B0503020204020204" pitchFamily="34" charset="-122"/>
              </a:rPr>
              <a:t>向导</a:t>
            </a:r>
            <a:r>
              <a:rPr lang="zh-CN" altLang="en-US" sz="2800" dirty="0">
                <a:solidFill>
                  <a:schemeClr val="accent1"/>
                </a:solidFill>
                <a:latin typeface="微软雅黑" panose="020B0503020204020204" pitchFamily="34" charset="-122"/>
                <a:ea typeface="微软雅黑" panose="020B0503020204020204" pitchFamily="34" charset="-122"/>
              </a:rPr>
              <a:t>代号不一致，因此我们说要结合</a:t>
            </a:r>
            <a:r>
              <a:rPr lang="zh-CN" altLang="en-US" sz="2800" dirty="0" smtClean="0">
                <a:solidFill>
                  <a:schemeClr val="accent1"/>
                </a:solidFill>
                <a:latin typeface="微软雅黑" panose="020B0503020204020204" pitchFamily="34" charset="-122"/>
                <a:ea typeface="微软雅黑" panose="020B0503020204020204" pitchFamily="34" charset="-122"/>
              </a:rPr>
              <a:t>示意图来</a:t>
            </a:r>
            <a:r>
              <a:rPr lang="zh-CN" altLang="en-US" sz="2800" dirty="0">
                <a:solidFill>
                  <a:schemeClr val="accent1"/>
                </a:solidFill>
                <a:latin typeface="微软雅黑" panose="020B0503020204020204" pitchFamily="34" charset="-122"/>
                <a:ea typeface="微软雅黑" panose="020B0503020204020204" pitchFamily="34" charset="-122"/>
              </a:rPr>
              <a:t>填写参数。 </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953620"/>
      </p:ext>
    </p:extLst>
  </p:cSld>
  <p:clrMapOvr>
    <a:masterClrMapping/>
  </p:clrMapOvr>
  <p:transition spd="slow" advTm="0">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内容占位符 2"/>
          <p:cNvSpPr>
            <a:spLocks noGrp="1"/>
          </p:cNvSpPr>
          <p:nvPr>
            <p:ph idx="4294967295"/>
          </p:nvPr>
        </p:nvSpPr>
        <p:spPr>
          <a:xfrm>
            <a:off x="1058615" y="1197546"/>
            <a:ext cx="10801200" cy="4104456"/>
          </a:xfrm>
          <a:prstGeom prst="rect">
            <a:avLst/>
          </a:prstGeom>
        </p:spPr>
        <p:txBody>
          <a:bodyPr lIns="91472" tIns="45736" rIns="91472" bIns="45736"/>
          <a:lstStyle/>
          <a:p>
            <a:pPr marL="0" indent="720000">
              <a:lnSpc>
                <a:spcPct val="150000"/>
              </a:lnSpc>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在</a:t>
            </a:r>
            <a:r>
              <a:rPr lang="en-US" altLang="zh-CN" sz="2800" dirty="0" smtClean="0">
                <a:solidFill>
                  <a:schemeClr val="accent1"/>
                </a:solidFill>
                <a:latin typeface="微软雅黑" panose="020B0503020204020204" pitchFamily="34" charset="-122"/>
                <a:ea typeface="微软雅黑" panose="020B0503020204020204" pitchFamily="34" charset="-122"/>
              </a:rPr>
              <a:t>SOJ</a:t>
            </a:r>
            <a:r>
              <a:rPr lang="zh-CN" altLang="en-US" sz="2800" dirty="0" smtClean="0">
                <a:solidFill>
                  <a:schemeClr val="accent1"/>
                </a:solidFill>
                <a:latin typeface="微软雅黑" panose="020B0503020204020204" pitchFamily="34" charset="-122"/>
                <a:ea typeface="微软雅黑" panose="020B0503020204020204" pitchFamily="34" charset="-122"/>
              </a:rPr>
              <a:t>向导</a:t>
            </a:r>
            <a:r>
              <a:rPr lang="zh-CN" altLang="en-US" sz="2800" dirty="0">
                <a:solidFill>
                  <a:schemeClr val="accent1"/>
                </a:solidFill>
                <a:latin typeface="微软雅黑" panose="020B0503020204020204" pitchFamily="34" charset="-122"/>
                <a:ea typeface="微软雅黑" panose="020B0503020204020204" pitchFamily="34" charset="-122"/>
              </a:rPr>
              <a:t>内不需要填写管脚间距参数，因为该类封装所有的管脚间距</a:t>
            </a:r>
            <a:r>
              <a:rPr lang="zh-CN" altLang="en-US" sz="2800" dirty="0" smtClean="0">
                <a:solidFill>
                  <a:schemeClr val="accent1"/>
                </a:solidFill>
                <a:latin typeface="微软雅黑" panose="020B0503020204020204" pitchFamily="34" charset="-122"/>
                <a:ea typeface="微软雅黑" panose="020B0503020204020204" pitchFamily="34" charset="-122"/>
              </a:rPr>
              <a:t>都是</a:t>
            </a:r>
            <a:r>
              <a:rPr lang="en-US" altLang="zh-CN" sz="2800" dirty="0" smtClean="0">
                <a:solidFill>
                  <a:schemeClr val="accent1"/>
                </a:solidFill>
                <a:latin typeface="微软雅黑" panose="020B0503020204020204" pitchFamily="34" charset="-122"/>
                <a:ea typeface="微软雅黑" panose="020B0503020204020204" pitchFamily="34" charset="-122"/>
              </a:rPr>
              <a:t>1.27mm</a:t>
            </a:r>
            <a:r>
              <a:rPr lang="zh-CN" altLang="en-US" sz="2800" dirty="0">
                <a:solidFill>
                  <a:schemeClr val="accent1"/>
                </a:solidFill>
                <a:latin typeface="微软雅黑" panose="020B0503020204020204" pitchFamily="34" charset="-122"/>
                <a:ea typeface="微软雅黑" panose="020B0503020204020204" pitchFamily="34" charset="-122"/>
              </a:rPr>
              <a:t>，在此例只需填写</a:t>
            </a:r>
            <a:r>
              <a:rPr lang="zh-CN" altLang="en-US" sz="2800" b="1" dirty="0">
                <a:solidFill>
                  <a:schemeClr val="accent1"/>
                </a:solidFill>
                <a:latin typeface="微软雅黑" panose="020B0503020204020204" pitchFamily="34" charset="-122"/>
                <a:ea typeface="微软雅黑" panose="020B0503020204020204" pitchFamily="34" charset="-122"/>
              </a:rPr>
              <a:t>器件占位宽度（</a:t>
            </a:r>
            <a:r>
              <a:rPr lang="en-US" altLang="zh-CN" sz="2800" b="1" dirty="0">
                <a:solidFill>
                  <a:schemeClr val="accent1"/>
                </a:solidFill>
                <a:latin typeface="微软雅黑" panose="020B0503020204020204" pitchFamily="34" charset="-122"/>
                <a:ea typeface="微软雅黑" panose="020B0503020204020204" pitchFamily="34" charset="-122"/>
              </a:rPr>
              <a:t>Width  Range</a:t>
            </a:r>
            <a:r>
              <a:rPr lang="zh-CN" altLang="en-US" sz="2800" b="1" dirty="0">
                <a:solidFill>
                  <a:schemeClr val="accent1"/>
                </a:solidFill>
                <a:latin typeface="微软雅黑" panose="020B0503020204020204" pitchFamily="34" charset="-122"/>
                <a:ea typeface="微软雅黑" panose="020B0503020204020204" pitchFamily="34" charset="-122"/>
              </a:rPr>
              <a:t>）、元件长度（</a:t>
            </a:r>
            <a:r>
              <a:rPr lang="en-US" altLang="zh-CN" sz="2800" b="1" dirty="0">
                <a:solidFill>
                  <a:schemeClr val="accent1"/>
                </a:solidFill>
                <a:latin typeface="微软雅黑" panose="020B0503020204020204" pitchFamily="34" charset="-122"/>
                <a:ea typeface="微软雅黑" panose="020B0503020204020204" pitchFamily="34" charset="-122"/>
              </a:rPr>
              <a:t>Maximum  Body Length</a:t>
            </a:r>
            <a:r>
              <a:rPr lang="zh-CN" altLang="en-US" sz="2800" b="1" dirty="0">
                <a:solidFill>
                  <a:schemeClr val="accent1"/>
                </a:solidFill>
                <a:latin typeface="微软雅黑" panose="020B0503020204020204" pitchFamily="34" charset="-122"/>
                <a:ea typeface="微软雅黑" panose="020B0503020204020204" pitchFamily="34" charset="-122"/>
              </a:rPr>
              <a:t>）、管脚数目上</a:t>
            </a:r>
            <a:r>
              <a:rPr lang="zh-CN" altLang="en-US" sz="2800" b="1" dirty="0" smtClean="0">
                <a:solidFill>
                  <a:schemeClr val="accent1"/>
                </a:solidFill>
                <a:latin typeface="微软雅黑" panose="020B0503020204020204" pitchFamily="34" charset="-122"/>
                <a:ea typeface="微软雅黑" panose="020B0503020204020204" pitchFamily="34" charset="-122"/>
              </a:rPr>
              <a:t>（</a:t>
            </a:r>
            <a:r>
              <a:rPr lang="en-US" altLang="zh-CN" sz="2800" b="1" dirty="0" smtClean="0">
                <a:solidFill>
                  <a:schemeClr val="accent1"/>
                </a:solidFill>
                <a:latin typeface="微软雅黑" panose="020B0503020204020204" pitchFamily="34" charset="-122"/>
                <a:ea typeface="微软雅黑" panose="020B0503020204020204" pitchFamily="34" charset="-122"/>
              </a:rPr>
              <a:t>Number  </a:t>
            </a:r>
            <a:r>
              <a:rPr lang="en-US" altLang="zh-CN" sz="2800" b="1" dirty="0">
                <a:solidFill>
                  <a:schemeClr val="accent1"/>
                </a:solidFill>
                <a:latin typeface="微软雅黑" panose="020B0503020204020204" pitchFamily="34" charset="-122"/>
                <a:ea typeface="微软雅黑" panose="020B0503020204020204" pitchFamily="34" charset="-122"/>
              </a:rPr>
              <a:t>of  pins</a:t>
            </a:r>
            <a:r>
              <a:rPr lang="zh-CN" altLang="en-US" sz="2800" b="1" dirty="0">
                <a:solidFill>
                  <a:schemeClr val="accent1"/>
                </a:solidFill>
                <a:latin typeface="微软雅黑" panose="020B0503020204020204" pitchFamily="34" charset="-122"/>
                <a:ea typeface="微软雅黑" panose="020B0503020204020204" pitchFamily="34" charset="-122"/>
              </a:rPr>
              <a:t>）</a:t>
            </a:r>
            <a:r>
              <a:rPr lang="zh-CN" altLang="en-US" sz="2800" dirty="0">
                <a:solidFill>
                  <a:schemeClr val="accent1"/>
                </a:solidFill>
                <a:latin typeface="微软雅黑" panose="020B0503020204020204" pitchFamily="34" charset="-122"/>
                <a:ea typeface="微软雅黑" panose="020B0503020204020204" pitchFamily="34" charset="-122"/>
              </a:rPr>
              <a:t>等参数项，其余参数可能默认参数，设置好</a:t>
            </a:r>
            <a:r>
              <a:rPr lang="zh-CN" altLang="en-US" sz="2800" dirty="0" smtClean="0">
                <a:solidFill>
                  <a:schemeClr val="accent1"/>
                </a:solidFill>
                <a:latin typeface="微软雅黑" panose="020B0503020204020204" pitchFamily="34" charset="-122"/>
                <a:ea typeface="微软雅黑" panose="020B0503020204020204" pitchFamily="34" charset="-122"/>
              </a:rPr>
              <a:t>后点击</a:t>
            </a:r>
            <a:r>
              <a:rPr lang="en-US" altLang="zh-CN" sz="2800" dirty="0" smtClean="0">
                <a:solidFill>
                  <a:schemeClr val="accent1"/>
                </a:solidFill>
                <a:latin typeface="微软雅黑" panose="020B0503020204020204" pitchFamily="34" charset="-122"/>
                <a:ea typeface="微软雅黑" panose="020B0503020204020204" pitchFamily="34" charset="-122"/>
              </a:rPr>
              <a:t>NEXT</a:t>
            </a:r>
            <a:r>
              <a:rPr lang="zh-CN" altLang="en-US" sz="2800" dirty="0" smtClean="0">
                <a:solidFill>
                  <a:schemeClr val="accent1"/>
                </a:solidFill>
                <a:latin typeface="微软雅黑" panose="020B0503020204020204" pitchFamily="34" charset="-122"/>
                <a:ea typeface="微软雅黑" panose="020B0503020204020204" pitchFamily="34" charset="-122"/>
              </a:rPr>
              <a:t>进入</a:t>
            </a:r>
            <a:r>
              <a:rPr lang="zh-CN" altLang="en-US" sz="2800" dirty="0">
                <a:solidFill>
                  <a:schemeClr val="accent1"/>
                </a:solidFill>
                <a:latin typeface="微软雅黑" panose="020B0503020204020204" pitchFamily="34" charset="-122"/>
                <a:ea typeface="微软雅黑" panose="020B0503020204020204" pitchFamily="34" charset="-122"/>
              </a:rPr>
              <a:t>下一步。</a:t>
            </a:r>
          </a:p>
        </p:txBody>
      </p:sp>
    </p:spTree>
    <p:extLst>
      <p:ext uri="{BB962C8B-B14F-4D97-AF65-F5344CB8AC3E}">
        <p14:creationId xmlns:p14="http://schemas.microsoft.com/office/powerpoint/2010/main" val="1802037678"/>
      </p:ext>
    </p:extLst>
  </p:cSld>
  <p:clrMapOvr>
    <a:masterClrMapping/>
  </p:clrMapOvr>
  <p:transition spd="slow" advTm="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内容占位符 2"/>
          <p:cNvSpPr>
            <a:spLocks noGrp="1"/>
          </p:cNvSpPr>
          <p:nvPr>
            <p:ph idx="4294967295"/>
          </p:nvPr>
        </p:nvSpPr>
        <p:spPr>
          <a:xfrm>
            <a:off x="1490663" y="1053530"/>
            <a:ext cx="9361040" cy="4352925"/>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在这一步设置管脚后跟对后跟的间距，本例采用默认参数</a:t>
            </a:r>
            <a:r>
              <a:rPr lang="zh-CN" altLang="en-US" sz="2800" dirty="0" smtClean="0">
                <a:solidFill>
                  <a:schemeClr val="accent1"/>
                </a:solidFill>
                <a:latin typeface="微软雅黑" panose="020B0503020204020204" pitchFamily="34" charset="-122"/>
                <a:ea typeface="微软雅黑" panose="020B0503020204020204" pitchFamily="34" charset="-122"/>
              </a:rPr>
              <a:t>。</a:t>
            </a:r>
            <a:endParaRPr lang="en-US" altLang="zh-CN" sz="2800" dirty="0" smtClean="0">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点击 </a:t>
            </a:r>
            <a:r>
              <a:rPr lang="en-US" altLang="zh-CN" sz="2800" dirty="0" smtClean="0">
                <a:solidFill>
                  <a:schemeClr val="accent1"/>
                </a:solidFill>
                <a:latin typeface="微软雅黑" panose="020B0503020204020204" pitchFamily="34" charset="-122"/>
                <a:ea typeface="微软雅黑" panose="020B0503020204020204" pitchFamily="34" charset="-122"/>
              </a:rPr>
              <a:t>NEXT </a:t>
            </a:r>
            <a:r>
              <a:rPr lang="zh-CN" altLang="en-US" sz="2800" dirty="0">
                <a:solidFill>
                  <a:schemeClr val="accent1"/>
                </a:solidFill>
                <a:latin typeface="微软雅黑" panose="020B0503020204020204" pitchFamily="34" charset="-122"/>
                <a:ea typeface="微软雅黑" panose="020B0503020204020204" pitchFamily="34" charset="-122"/>
              </a:rPr>
              <a:t>进入下一步。，如图</a:t>
            </a:r>
            <a:r>
              <a:rPr lang="en-US" altLang="zh-CN" sz="2800" dirty="0">
                <a:solidFill>
                  <a:schemeClr val="accent1"/>
                </a:solidFill>
                <a:latin typeface="微软雅黑" panose="020B0503020204020204" pitchFamily="34" charset="-122"/>
                <a:ea typeface="微软雅黑" panose="020B0503020204020204" pitchFamily="34" charset="-122"/>
              </a:rPr>
              <a:t>2-59</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pic>
        <p:nvPicPr>
          <p:cNvPr id="4" name="图片 3"/>
          <p:cNvPicPr/>
          <p:nvPr/>
        </p:nvPicPr>
        <p:blipFill>
          <a:blip r:embed="rId2"/>
          <a:stretch>
            <a:fillRect/>
          </a:stretch>
        </p:blipFill>
        <p:spPr>
          <a:xfrm>
            <a:off x="3849370" y="1975326"/>
            <a:ext cx="4499610" cy="2908935"/>
          </a:xfrm>
          <a:prstGeom prst="rect">
            <a:avLst/>
          </a:prstGeom>
        </p:spPr>
      </p:pic>
      <p:sp>
        <p:nvSpPr>
          <p:cNvPr id="2" name="矩形 1"/>
          <p:cNvSpPr/>
          <p:nvPr/>
        </p:nvSpPr>
        <p:spPr>
          <a:xfrm>
            <a:off x="4038354" y="5482891"/>
            <a:ext cx="3993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2-59 SOJ </a:t>
            </a:r>
            <a:r>
              <a:rPr lang="zh-CN" altLang="zh-CN" sz="1800" dirty="0">
                <a:solidFill>
                  <a:schemeClr val="accent1"/>
                </a:solidFill>
                <a:latin typeface="微软雅黑" panose="020B0503020204020204" pitchFamily="34" charset="-122"/>
                <a:ea typeface="微软雅黑" panose="020B0503020204020204" pitchFamily="34" charset="-122"/>
              </a:rPr>
              <a:t>封装类型管脚间距的设置</a:t>
            </a:r>
          </a:p>
        </p:txBody>
      </p:sp>
    </p:spTree>
    <p:extLst>
      <p:ext uri="{BB962C8B-B14F-4D97-AF65-F5344CB8AC3E}">
        <p14:creationId xmlns:p14="http://schemas.microsoft.com/office/powerpoint/2010/main" val="1420199135"/>
      </p:ext>
    </p:extLst>
  </p:cSld>
  <p:clrMapOvr>
    <a:masterClrMapping/>
  </p:clrMapOvr>
  <p:transition spd="slow" advTm="0">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内容占位符 2"/>
          <p:cNvSpPr>
            <a:spLocks noGrp="1"/>
          </p:cNvSpPr>
          <p:nvPr>
            <p:ph idx="4294967295"/>
          </p:nvPr>
        </p:nvSpPr>
        <p:spPr>
          <a:xfrm>
            <a:off x="1562671" y="1053530"/>
            <a:ext cx="10009112" cy="4352925"/>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在这一步选择是否添加热焊盘，本例封装无热焊盘，因此不需要添加，</a:t>
            </a:r>
            <a:r>
              <a:rPr lang="zh-CN" altLang="en-US" sz="2800" dirty="0" smtClean="0">
                <a:solidFill>
                  <a:schemeClr val="accent1"/>
                </a:solidFill>
                <a:latin typeface="微软雅黑" panose="020B0503020204020204" pitchFamily="34" charset="-122"/>
                <a:ea typeface="微软雅黑" panose="020B0503020204020204" pitchFamily="34" charset="-122"/>
              </a:rPr>
              <a:t>直接点击 </a:t>
            </a:r>
            <a:r>
              <a:rPr lang="en-US" altLang="zh-CN" sz="2800" dirty="0">
                <a:solidFill>
                  <a:schemeClr val="accent1"/>
                </a:solidFill>
                <a:latin typeface="微软雅黑" panose="020B0503020204020204" pitchFamily="34" charset="-122"/>
                <a:ea typeface="微软雅黑" panose="020B0503020204020204" pitchFamily="34" charset="-122"/>
              </a:rPr>
              <a:t>NEXT </a:t>
            </a:r>
            <a:r>
              <a:rPr lang="zh-CN" altLang="en-US" sz="2800" dirty="0">
                <a:solidFill>
                  <a:schemeClr val="accent1"/>
                </a:solidFill>
                <a:latin typeface="微软雅黑" panose="020B0503020204020204" pitchFamily="34" charset="-122"/>
                <a:ea typeface="微软雅黑" panose="020B0503020204020204" pitchFamily="34" charset="-122"/>
              </a:rPr>
              <a:t>进入下一步，如图</a:t>
            </a:r>
            <a:r>
              <a:rPr lang="en-US" altLang="zh-CN" sz="2800" dirty="0">
                <a:solidFill>
                  <a:schemeClr val="accent1"/>
                </a:solidFill>
                <a:latin typeface="微软雅黑" panose="020B0503020204020204" pitchFamily="34" charset="-122"/>
                <a:ea typeface="微软雅黑" panose="020B0503020204020204" pitchFamily="34" charset="-122"/>
              </a:rPr>
              <a:t>2-60</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sp>
        <p:nvSpPr>
          <p:cNvPr id="2" name="矩形 1"/>
          <p:cNvSpPr/>
          <p:nvPr/>
        </p:nvSpPr>
        <p:spPr>
          <a:xfrm>
            <a:off x="1562670" y="5710500"/>
            <a:ext cx="9649320" cy="954107"/>
          </a:xfrm>
          <a:prstGeom prst="rect">
            <a:avLst/>
          </a:prstGeom>
        </p:spPr>
        <p:txBody>
          <a:bodyPr wrap="square">
            <a:spAutoFit/>
          </a:bodyPr>
          <a:lstStyle/>
          <a:p>
            <a:r>
              <a:rPr lang="zh-CN" altLang="en-US" sz="2800" b="1" dirty="0">
                <a:solidFill>
                  <a:srgbClr val="FF0000"/>
                </a:solidFill>
                <a:latin typeface="宋体" panose="02010600030101010101" pitchFamily="2" charset="-122"/>
              </a:rPr>
              <a:t>对于一些发热量较大的芯片，底部有散热用的金属热盘，在这里设置它的参数，没有就不用设置了。</a:t>
            </a:r>
            <a:endParaRPr lang="zh-CN" altLang="en-US" sz="2800" b="1" dirty="0">
              <a:solidFill>
                <a:srgbClr val="FF0000"/>
              </a:solidFill>
            </a:endParaRPr>
          </a:p>
        </p:txBody>
      </p:sp>
      <p:pic>
        <p:nvPicPr>
          <p:cNvPr id="6" name="图片 5"/>
          <p:cNvPicPr/>
          <p:nvPr/>
        </p:nvPicPr>
        <p:blipFill>
          <a:blip r:embed="rId2"/>
          <a:stretch>
            <a:fillRect/>
          </a:stretch>
        </p:blipFill>
        <p:spPr>
          <a:xfrm>
            <a:off x="3849370" y="1977549"/>
            <a:ext cx="4499610" cy="2904490"/>
          </a:xfrm>
          <a:prstGeom prst="rect">
            <a:avLst/>
          </a:prstGeom>
        </p:spPr>
      </p:pic>
      <p:sp>
        <p:nvSpPr>
          <p:cNvPr id="4" name="矩形 3"/>
          <p:cNvSpPr/>
          <p:nvPr/>
        </p:nvSpPr>
        <p:spPr>
          <a:xfrm>
            <a:off x="4672758" y="5064169"/>
            <a:ext cx="33009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2-60 SOJ </a:t>
            </a:r>
            <a:r>
              <a:rPr lang="zh-CN" altLang="zh-CN" sz="1800" dirty="0">
                <a:solidFill>
                  <a:schemeClr val="accent1"/>
                </a:solidFill>
                <a:latin typeface="微软雅黑" panose="020B0503020204020204" pitchFamily="34" charset="-122"/>
                <a:ea typeface="微软雅黑" panose="020B0503020204020204" pitchFamily="34" charset="-122"/>
              </a:rPr>
              <a:t>封装设置焊料参数</a:t>
            </a:r>
          </a:p>
        </p:txBody>
      </p:sp>
    </p:spTree>
    <p:extLst>
      <p:ext uri="{BB962C8B-B14F-4D97-AF65-F5344CB8AC3E}">
        <p14:creationId xmlns:p14="http://schemas.microsoft.com/office/powerpoint/2010/main" val="31701823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内容占位符 2"/>
          <p:cNvSpPr>
            <a:spLocks noGrp="1"/>
          </p:cNvSpPr>
          <p:nvPr>
            <p:ph idx="4294967295"/>
          </p:nvPr>
        </p:nvSpPr>
        <p:spPr>
          <a:xfrm>
            <a:off x="1418655" y="1125538"/>
            <a:ext cx="10225136" cy="4352925"/>
          </a:xfrm>
          <a:prstGeom prst="rect">
            <a:avLst/>
          </a:prstGeom>
        </p:spPr>
        <p:txBody>
          <a:bodyPr lIns="91472" tIns="45736" rIns="91472" bIns="45736"/>
          <a:lstStyle/>
          <a:p>
            <a:pPr marL="0" indent="0">
              <a:spcBef>
                <a:spcPct val="0"/>
              </a:spcBef>
              <a:buNone/>
            </a:pPr>
            <a:r>
              <a:rPr lang="zh-CN" altLang="en-US" sz="2800" smtClean="0">
                <a:solidFill>
                  <a:schemeClr val="accent1"/>
                </a:solidFill>
                <a:latin typeface="微软雅黑" panose="020B0503020204020204" pitchFamily="34" charset="-122"/>
                <a:ea typeface="微软雅黑" panose="020B0503020204020204" pitchFamily="34" charset="-122"/>
              </a:rPr>
              <a:t>接下来两步都是设置允许误差，我们都采用默认参数，如图</a:t>
            </a:r>
            <a:r>
              <a:rPr lang="en-US" altLang="zh-CN" sz="2800" smtClean="0">
                <a:solidFill>
                  <a:schemeClr val="accent1"/>
                </a:solidFill>
                <a:latin typeface="微软雅黑" panose="020B0503020204020204" pitchFamily="34" charset="-122"/>
                <a:ea typeface="微软雅黑" panose="020B0503020204020204" pitchFamily="34" charset="-122"/>
              </a:rPr>
              <a:t>2-61</a:t>
            </a:r>
            <a:r>
              <a:rPr lang="zh-CN" altLang="en-US" sz="2800" smtClean="0">
                <a:solidFill>
                  <a:schemeClr val="accent1"/>
                </a:solidFill>
                <a:latin typeface="微软雅黑" panose="020B0503020204020204" pitchFamily="34" charset="-122"/>
                <a:ea typeface="微软雅黑" panose="020B0503020204020204" pitchFamily="34" charset="-122"/>
              </a:rPr>
              <a:t>所示。直接单击“</a:t>
            </a:r>
            <a:r>
              <a:rPr lang="en-US" altLang="zh-CN" sz="2800" smtClean="0">
                <a:solidFill>
                  <a:schemeClr val="accent1"/>
                </a:solidFill>
                <a:latin typeface="微软雅黑" panose="020B0503020204020204" pitchFamily="34" charset="-122"/>
                <a:ea typeface="微软雅黑" panose="020B0503020204020204" pitchFamily="34" charset="-122"/>
              </a:rPr>
              <a:t>Next”</a:t>
            </a:r>
            <a:r>
              <a:rPr lang="zh-CN" altLang="en-US" sz="2800" smtClean="0">
                <a:solidFill>
                  <a:schemeClr val="accent1"/>
                </a:solidFill>
                <a:latin typeface="微软雅黑" panose="020B0503020204020204" pitchFamily="34" charset="-122"/>
                <a:ea typeface="微软雅黑" panose="020B0503020204020204" pitchFamily="34" charset="-122"/>
              </a:rPr>
              <a:t>按钮进入下一步，如图</a:t>
            </a:r>
            <a:r>
              <a:rPr lang="en-US" altLang="zh-CN" sz="2800" smtClean="0">
                <a:solidFill>
                  <a:schemeClr val="accent1"/>
                </a:solidFill>
                <a:latin typeface="微软雅黑" panose="020B0503020204020204" pitchFamily="34" charset="-122"/>
                <a:ea typeface="微软雅黑" panose="020B0503020204020204" pitchFamily="34" charset="-122"/>
              </a:rPr>
              <a:t>2-62</a:t>
            </a:r>
            <a:r>
              <a:rPr lang="zh-CN" altLang="en-US" sz="2800" smtClean="0">
                <a:solidFill>
                  <a:schemeClr val="accent1"/>
                </a:solidFill>
                <a:latin typeface="微软雅黑" panose="020B0503020204020204" pitchFamily="34" charset="-122"/>
                <a:ea typeface="微软雅黑" panose="020B0503020204020204" pitchFamily="34" charset="-122"/>
              </a:rPr>
              <a:t>所示。</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1418655" y="2133650"/>
            <a:ext cx="4499610" cy="2907665"/>
          </a:xfrm>
          <a:prstGeom prst="rect">
            <a:avLst/>
          </a:prstGeom>
        </p:spPr>
      </p:pic>
      <p:sp>
        <p:nvSpPr>
          <p:cNvPr id="2" name="矩形 1"/>
          <p:cNvSpPr/>
          <p:nvPr/>
        </p:nvSpPr>
        <p:spPr>
          <a:xfrm>
            <a:off x="2236171" y="5348734"/>
            <a:ext cx="2372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2-61 </a:t>
            </a:r>
            <a:r>
              <a:rPr lang="zh-CN" altLang="zh-CN" sz="1800" dirty="0">
                <a:solidFill>
                  <a:schemeClr val="accent1"/>
                </a:solidFill>
                <a:latin typeface="微软雅黑" panose="020B0503020204020204" pitchFamily="34" charset="-122"/>
                <a:ea typeface="微软雅黑" panose="020B0503020204020204" pitchFamily="34" charset="-122"/>
              </a:rPr>
              <a:t>允许误差设置</a:t>
            </a:r>
          </a:p>
        </p:txBody>
      </p:sp>
      <p:pic>
        <p:nvPicPr>
          <p:cNvPr id="6" name="图片 5"/>
          <p:cNvPicPr/>
          <p:nvPr/>
        </p:nvPicPr>
        <p:blipFill>
          <a:blip r:embed="rId3"/>
          <a:stretch>
            <a:fillRect/>
          </a:stretch>
        </p:blipFill>
        <p:spPr>
          <a:xfrm>
            <a:off x="6387207" y="2132380"/>
            <a:ext cx="4499610" cy="2908935"/>
          </a:xfrm>
          <a:prstGeom prst="rect">
            <a:avLst/>
          </a:prstGeom>
        </p:spPr>
      </p:pic>
      <p:sp>
        <p:nvSpPr>
          <p:cNvPr id="3" name="矩形 2"/>
          <p:cNvSpPr/>
          <p:nvPr/>
        </p:nvSpPr>
        <p:spPr>
          <a:xfrm>
            <a:off x="7043937" y="5348733"/>
            <a:ext cx="32960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2-62 </a:t>
            </a:r>
            <a:r>
              <a:rPr lang="zh-CN" altLang="zh-CN" sz="1800" dirty="0">
                <a:solidFill>
                  <a:schemeClr val="accent1"/>
                </a:solidFill>
                <a:latin typeface="微软雅黑" panose="020B0503020204020204" pitchFamily="34" charset="-122"/>
                <a:ea typeface="微软雅黑" panose="020B0503020204020204" pitchFamily="34" charset="-122"/>
              </a:rPr>
              <a:t>焊盘的大小和间距设置</a:t>
            </a:r>
          </a:p>
        </p:txBody>
      </p:sp>
    </p:spTree>
    <p:extLst>
      <p:ext uri="{BB962C8B-B14F-4D97-AF65-F5344CB8AC3E}">
        <p14:creationId xmlns:p14="http://schemas.microsoft.com/office/powerpoint/2010/main" val="225018059"/>
      </p:ext>
    </p:extLst>
  </p:cSld>
  <p:clrMapOvr>
    <a:masterClrMapping/>
  </p:clrMapOvr>
  <p:transition spd="slow" advTm="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内容占位符 2"/>
          <p:cNvSpPr>
            <a:spLocks noGrp="1"/>
          </p:cNvSpPr>
          <p:nvPr>
            <p:ph idx="4294967295"/>
          </p:nvPr>
        </p:nvSpPr>
        <p:spPr>
          <a:xfrm>
            <a:off x="1562671" y="1125538"/>
            <a:ext cx="9937104" cy="4352925"/>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在这一步设置焊盘的大小和间距，我们需要自己设一下，如图</a:t>
            </a:r>
            <a:r>
              <a:rPr lang="en-US" altLang="zh-CN" sz="2800" dirty="0">
                <a:solidFill>
                  <a:schemeClr val="accent1"/>
                </a:solidFill>
                <a:latin typeface="微软雅黑" panose="020B0503020204020204" pitchFamily="34" charset="-122"/>
                <a:ea typeface="微软雅黑" panose="020B0503020204020204" pitchFamily="34" charset="-122"/>
              </a:rPr>
              <a:t>2-63</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pic>
        <p:nvPicPr>
          <p:cNvPr id="4" name="图片 3"/>
          <p:cNvPicPr/>
          <p:nvPr/>
        </p:nvPicPr>
        <p:blipFill>
          <a:blip r:embed="rId2"/>
          <a:stretch>
            <a:fillRect/>
          </a:stretch>
        </p:blipFill>
        <p:spPr>
          <a:xfrm>
            <a:off x="3678128" y="1746674"/>
            <a:ext cx="4842093" cy="3110652"/>
          </a:xfrm>
          <a:prstGeom prst="rect">
            <a:avLst/>
          </a:prstGeom>
        </p:spPr>
      </p:pic>
      <p:sp>
        <p:nvSpPr>
          <p:cNvPr id="2" name="矩形 1"/>
          <p:cNvSpPr/>
          <p:nvPr/>
        </p:nvSpPr>
        <p:spPr>
          <a:xfrm>
            <a:off x="4259950" y="5142700"/>
            <a:ext cx="32960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2-63 </a:t>
            </a:r>
            <a:r>
              <a:rPr lang="zh-CN" altLang="zh-CN" sz="1800" dirty="0">
                <a:solidFill>
                  <a:schemeClr val="accent1"/>
                </a:solidFill>
                <a:latin typeface="微软雅黑" panose="020B0503020204020204" pitchFamily="34" charset="-122"/>
                <a:ea typeface="微软雅黑" panose="020B0503020204020204" pitchFamily="34" charset="-122"/>
              </a:rPr>
              <a:t>焊盘的大小和间距设置</a:t>
            </a:r>
          </a:p>
        </p:txBody>
      </p:sp>
    </p:spTree>
    <p:extLst>
      <p:ext uri="{BB962C8B-B14F-4D97-AF65-F5344CB8AC3E}">
        <p14:creationId xmlns:p14="http://schemas.microsoft.com/office/powerpoint/2010/main" val="3441109812"/>
      </p:ext>
    </p:extLst>
  </p:cSld>
  <p:clrMapOvr>
    <a:masterClrMapping/>
  </p:clrMapOvr>
  <p:transition spd="slow" advTm="0">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内容占位符 2"/>
          <p:cNvSpPr>
            <a:spLocks noGrp="1"/>
          </p:cNvSpPr>
          <p:nvPr>
            <p:ph idx="4294967295"/>
          </p:nvPr>
        </p:nvSpPr>
        <p:spPr>
          <a:xfrm>
            <a:off x="1634679" y="1125538"/>
            <a:ext cx="10153128" cy="4352925"/>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这一步设置丝印参数，我们可以采用默认参数，如图</a:t>
            </a:r>
            <a:r>
              <a:rPr lang="en-US" altLang="zh-CN" sz="2800" dirty="0">
                <a:solidFill>
                  <a:schemeClr val="accent1"/>
                </a:solidFill>
                <a:latin typeface="微软雅黑" panose="020B0503020204020204" pitchFamily="34" charset="-122"/>
                <a:ea typeface="微软雅黑" panose="020B0503020204020204" pitchFamily="34" charset="-122"/>
              </a:rPr>
              <a:t>2-64</a:t>
            </a:r>
            <a:r>
              <a:rPr lang="zh-CN" altLang="en-US" sz="2800" dirty="0">
                <a:solidFill>
                  <a:schemeClr val="accent1"/>
                </a:solidFill>
                <a:latin typeface="微软雅黑" panose="020B0503020204020204" pitchFamily="34" charset="-122"/>
                <a:ea typeface="微软雅黑" panose="020B0503020204020204" pitchFamily="34" charset="-122"/>
              </a:rPr>
              <a:t>所示。单击“</a:t>
            </a:r>
            <a:r>
              <a:rPr lang="en-US" altLang="zh-CN" sz="2800" dirty="0">
                <a:solidFill>
                  <a:schemeClr val="accent1"/>
                </a:solidFill>
                <a:latin typeface="微软雅黑" panose="020B0503020204020204" pitchFamily="34" charset="-122"/>
                <a:ea typeface="微软雅黑" panose="020B0503020204020204" pitchFamily="34" charset="-122"/>
              </a:rPr>
              <a:t>Next”</a:t>
            </a:r>
            <a:r>
              <a:rPr lang="zh-CN" altLang="en-US" sz="2800" dirty="0">
                <a:solidFill>
                  <a:schemeClr val="accent1"/>
                </a:solidFill>
                <a:latin typeface="微软雅黑" panose="020B0503020204020204" pitchFamily="34" charset="-122"/>
                <a:ea typeface="微软雅黑" panose="020B0503020204020204" pitchFamily="34" charset="-122"/>
              </a:rPr>
              <a:t>按钮进入下一步。</a:t>
            </a:r>
          </a:p>
        </p:txBody>
      </p:sp>
      <p:pic>
        <p:nvPicPr>
          <p:cNvPr id="4" name="图片 3"/>
          <p:cNvPicPr/>
          <p:nvPr/>
        </p:nvPicPr>
        <p:blipFill>
          <a:blip r:embed="rId2"/>
          <a:stretch>
            <a:fillRect/>
          </a:stretch>
        </p:blipFill>
        <p:spPr>
          <a:xfrm>
            <a:off x="3938935" y="2349674"/>
            <a:ext cx="4499610" cy="2896870"/>
          </a:xfrm>
          <a:prstGeom prst="rect">
            <a:avLst/>
          </a:prstGeom>
        </p:spPr>
      </p:pic>
      <p:sp>
        <p:nvSpPr>
          <p:cNvPr id="2" name="矩形 1"/>
          <p:cNvSpPr/>
          <p:nvPr/>
        </p:nvSpPr>
        <p:spPr>
          <a:xfrm>
            <a:off x="5002357" y="5409757"/>
            <a:ext cx="2372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2-64 </a:t>
            </a:r>
            <a:r>
              <a:rPr lang="zh-CN" altLang="zh-CN" sz="1800" dirty="0">
                <a:solidFill>
                  <a:schemeClr val="accent1"/>
                </a:solidFill>
                <a:latin typeface="微软雅黑" panose="020B0503020204020204" pitchFamily="34" charset="-122"/>
                <a:ea typeface="微软雅黑" panose="020B0503020204020204" pitchFamily="34" charset="-122"/>
              </a:rPr>
              <a:t>丝印参数设置</a:t>
            </a:r>
          </a:p>
        </p:txBody>
      </p:sp>
    </p:spTree>
    <p:extLst>
      <p:ext uri="{BB962C8B-B14F-4D97-AF65-F5344CB8AC3E}">
        <p14:creationId xmlns:p14="http://schemas.microsoft.com/office/powerpoint/2010/main" val="1019970216"/>
      </p:ext>
    </p:extLst>
  </p:cSld>
  <p:clrMapOvr>
    <a:masterClrMapping/>
  </p:clrMapOvr>
  <p:transition spd="slow" advTm="0">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内容占位符 2"/>
          <p:cNvSpPr>
            <a:spLocks noGrp="1"/>
          </p:cNvSpPr>
          <p:nvPr>
            <p:ph idx="4294967295"/>
          </p:nvPr>
        </p:nvSpPr>
        <p:spPr>
          <a:xfrm>
            <a:off x="1778695" y="549475"/>
            <a:ext cx="9793088" cy="1368152"/>
          </a:xfrm>
          <a:prstGeom prst="rect">
            <a:avLst/>
          </a:prstGeom>
        </p:spPr>
        <p:txBody>
          <a:bodyPr lIns="91472" tIns="45736" rIns="91472" bIns="45736"/>
          <a:lstStyle/>
          <a:p>
            <a:pPr marL="0" indent="0">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在这一步选择是否生成元件的装配符号和</a:t>
            </a:r>
            <a:r>
              <a:rPr lang="en-US" altLang="zh-CN" sz="2800" dirty="0" smtClean="0">
                <a:solidFill>
                  <a:schemeClr val="accent1"/>
                </a:solidFill>
                <a:latin typeface="微软雅黑" panose="020B0503020204020204" pitchFamily="34" charset="-122"/>
                <a:ea typeface="微软雅黑" panose="020B0503020204020204" pitchFamily="34" charset="-122"/>
              </a:rPr>
              <a:t>ᴰ</a:t>
            </a:r>
            <a:r>
              <a:rPr lang="zh-CN" altLang="en-US" sz="2800" dirty="0" smtClean="0">
                <a:solidFill>
                  <a:schemeClr val="accent1"/>
                </a:solidFill>
                <a:latin typeface="微软雅黑" panose="020B0503020204020204" pitchFamily="34" charset="-122"/>
                <a:ea typeface="微软雅黑" panose="020B0503020204020204" pitchFamily="34" charset="-122"/>
              </a:rPr>
              <a:t>大占位符号以及该元件的  </a:t>
            </a:r>
            <a:r>
              <a:rPr lang="en-US" altLang="zh-CN" sz="2800" dirty="0" smtClean="0">
                <a:solidFill>
                  <a:schemeClr val="accent1"/>
                </a:solidFill>
                <a:latin typeface="微软雅黑" panose="020B0503020204020204" pitchFamily="34" charset="-122"/>
                <a:ea typeface="微软雅黑" panose="020B0503020204020204" pitchFamily="34" charset="-122"/>
              </a:rPr>
              <a:t>3D </a:t>
            </a:r>
            <a:r>
              <a:rPr lang="zh-CN" altLang="en-US" sz="2800" dirty="0" smtClean="0">
                <a:solidFill>
                  <a:schemeClr val="accent1"/>
                </a:solidFill>
                <a:latin typeface="微软雅黑" panose="020B0503020204020204" pitchFamily="34" charset="-122"/>
                <a:ea typeface="微软雅黑" panose="020B0503020204020204" pitchFamily="34" charset="-122"/>
              </a:rPr>
              <a:t>模型， 读者可自行决定是否需求，本例全部不选。点击 </a:t>
            </a:r>
            <a:r>
              <a:rPr lang="en-US" altLang="zh-CN" sz="2800" dirty="0" smtClean="0">
                <a:solidFill>
                  <a:schemeClr val="accent1"/>
                </a:solidFill>
                <a:latin typeface="微软雅黑" panose="020B0503020204020204" pitchFamily="34" charset="-122"/>
                <a:ea typeface="微软雅黑" panose="020B0503020204020204" pitchFamily="34" charset="-122"/>
              </a:rPr>
              <a:t>NEXT </a:t>
            </a:r>
            <a:r>
              <a:rPr lang="zh-CN" altLang="en-US" sz="2800" dirty="0">
                <a:solidFill>
                  <a:schemeClr val="accent1"/>
                </a:solidFill>
                <a:latin typeface="微软雅黑" panose="020B0503020204020204" pitchFamily="34" charset="-122"/>
                <a:ea typeface="微软雅黑" panose="020B0503020204020204" pitchFamily="34" charset="-122"/>
              </a:rPr>
              <a:t>进入下一步，如图</a:t>
            </a:r>
            <a:r>
              <a:rPr lang="en-US" altLang="zh-CN" sz="2800" dirty="0">
                <a:solidFill>
                  <a:schemeClr val="accent1"/>
                </a:solidFill>
                <a:latin typeface="微软雅黑" panose="020B0503020204020204" pitchFamily="34" charset="-122"/>
                <a:ea typeface="微软雅黑" panose="020B0503020204020204" pitchFamily="34" charset="-122"/>
              </a:rPr>
              <a:t>2-65</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pic>
        <p:nvPicPr>
          <p:cNvPr id="4" name="图片 3"/>
          <p:cNvPicPr/>
          <p:nvPr/>
        </p:nvPicPr>
        <p:blipFill>
          <a:blip r:embed="rId2"/>
          <a:stretch>
            <a:fillRect/>
          </a:stretch>
        </p:blipFill>
        <p:spPr>
          <a:xfrm>
            <a:off x="3650903" y="2133650"/>
            <a:ext cx="5418157" cy="3392651"/>
          </a:xfrm>
          <a:prstGeom prst="rect">
            <a:avLst/>
          </a:prstGeom>
        </p:spPr>
      </p:pic>
      <p:sp>
        <p:nvSpPr>
          <p:cNvPr id="2" name="矩形 1"/>
          <p:cNvSpPr/>
          <p:nvPr/>
        </p:nvSpPr>
        <p:spPr>
          <a:xfrm>
            <a:off x="4839855" y="5586134"/>
            <a:ext cx="24529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2-65 3D</a:t>
            </a:r>
            <a:r>
              <a:rPr lang="zh-CN" altLang="zh-CN" sz="1800" dirty="0">
                <a:solidFill>
                  <a:schemeClr val="accent1"/>
                </a:solidFill>
                <a:latin typeface="微软雅黑" panose="020B0503020204020204" pitchFamily="34" charset="-122"/>
                <a:ea typeface="微软雅黑" panose="020B0503020204020204" pitchFamily="34" charset="-122"/>
              </a:rPr>
              <a:t>模型等设置</a:t>
            </a:r>
          </a:p>
        </p:txBody>
      </p:sp>
    </p:spTree>
    <p:extLst>
      <p:ext uri="{BB962C8B-B14F-4D97-AF65-F5344CB8AC3E}">
        <p14:creationId xmlns:p14="http://schemas.microsoft.com/office/powerpoint/2010/main" val="774074770"/>
      </p:ext>
    </p:extLst>
  </p:cSld>
  <p:clrMapOvr>
    <a:masterClrMapping/>
  </p:clrMapOvr>
  <p:transition spd="slow" advTm="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517828"/>
            <a:ext cx="4485288" cy="484107"/>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手工创建元件封装</a:t>
            </a:r>
          </a:p>
        </p:txBody>
      </p:sp>
      <p:sp>
        <p:nvSpPr>
          <p:cNvPr id="30" name="Text Box 12"/>
          <p:cNvSpPr txBox="1">
            <a:spLocks noChangeArrowheads="1"/>
          </p:cNvSpPr>
          <p:nvPr/>
        </p:nvSpPr>
        <p:spPr bwMode="black">
          <a:xfrm>
            <a:off x="4608667" y="4528801"/>
            <a:ext cx="4452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手工创建元件封装</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5814225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内容占位符 2"/>
          <p:cNvSpPr>
            <a:spLocks noGrp="1"/>
          </p:cNvSpPr>
          <p:nvPr>
            <p:ph idx="4294967295"/>
          </p:nvPr>
        </p:nvSpPr>
        <p:spPr>
          <a:xfrm>
            <a:off x="1346647" y="477466"/>
            <a:ext cx="10153128" cy="4352925"/>
          </a:xfrm>
          <a:prstGeom prst="rect">
            <a:avLst/>
          </a:prstGeom>
        </p:spPr>
        <p:txBody>
          <a:bodyPr lIns="91472" tIns="45736" rIns="91472" bIns="45736"/>
          <a:lstStyle/>
          <a:p>
            <a:pPr marL="0" indent="0">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最后一步就是重新命名该封装了</a:t>
            </a:r>
            <a:r>
              <a:rPr lang="zh-CN" altLang="en-US" sz="2800" dirty="0" smtClean="0">
                <a:solidFill>
                  <a:schemeClr val="accent1"/>
                </a:solidFill>
                <a:latin typeface="微软雅黑" panose="020B0503020204020204" pitchFamily="34" charset="-122"/>
                <a:ea typeface="微软雅黑" panose="020B0503020204020204" pitchFamily="34" charset="-122"/>
              </a:rPr>
              <a:t>，</a:t>
            </a:r>
            <a:endParaRPr lang="en-US" altLang="zh-CN" sz="2800" dirty="0" smtClean="0">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zh-CN" altLang="en-US" sz="2800" dirty="0" smtClean="0">
                <a:solidFill>
                  <a:schemeClr val="accent1"/>
                </a:solidFill>
                <a:latin typeface="微软雅黑" panose="020B0503020204020204" pitchFamily="34" charset="-122"/>
                <a:ea typeface="微软雅黑" panose="020B0503020204020204" pitchFamily="34" charset="-122"/>
              </a:rPr>
              <a:t>这里我们取消 </a:t>
            </a:r>
            <a:r>
              <a:rPr lang="en-US" altLang="zh-CN" sz="2800" dirty="0" smtClean="0">
                <a:solidFill>
                  <a:schemeClr val="accent1"/>
                </a:solidFill>
                <a:latin typeface="微软雅黑" panose="020B0503020204020204" pitchFamily="34" charset="-122"/>
                <a:ea typeface="微软雅黑" panose="020B0503020204020204" pitchFamily="34" charset="-122"/>
              </a:rPr>
              <a:t>Use  suggested  values </a:t>
            </a:r>
            <a:r>
              <a:rPr lang="zh-CN" altLang="en-US" sz="2800" dirty="0" smtClean="0">
                <a:solidFill>
                  <a:schemeClr val="accent1"/>
                </a:solidFill>
                <a:latin typeface="微软雅黑" panose="020B0503020204020204" pitchFamily="34" charset="-122"/>
                <a:ea typeface="微软雅黑" panose="020B0503020204020204" pitchFamily="34" charset="-122"/>
              </a:rPr>
              <a:t>勾选项，然后输入</a:t>
            </a:r>
            <a:r>
              <a:rPr lang="en-US" altLang="zh-CN" sz="2800" noProof="1" smtClean="0">
                <a:solidFill>
                  <a:schemeClr val="accent1"/>
                </a:solidFill>
                <a:latin typeface="微软雅黑" panose="020B0503020204020204" pitchFamily="34" charset="-122"/>
                <a:ea typeface="微软雅黑" panose="020B0503020204020204" pitchFamily="34" charset="-122"/>
              </a:rPr>
              <a:t>SOJ-28 </a:t>
            </a:r>
            <a:r>
              <a:rPr lang="zh-CN" altLang="en-US" sz="2800" dirty="0" smtClean="0">
                <a:solidFill>
                  <a:schemeClr val="accent1"/>
                </a:solidFill>
                <a:latin typeface="微软雅黑" panose="020B0503020204020204" pitchFamily="34" charset="-122"/>
                <a:ea typeface="微软雅黑" panose="020B0503020204020204" pitchFamily="34" charset="-122"/>
              </a:rPr>
              <a:t>，再点击</a:t>
            </a:r>
            <a:r>
              <a:rPr lang="en-US" altLang="zh-CN" sz="2800" dirty="0" smtClean="0">
                <a:solidFill>
                  <a:schemeClr val="accent1"/>
                </a:solidFill>
                <a:latin typeface="微软雅黑" panose="020B0503020204020204" pitchFamily="34" charset="-122"/>
                <a:ea typeface="微软雅黑" panose="020B0503020204020204" pitchFamily="34" charset="-122"/>
              </a:rPr>
              <a:t>finish </a:t>
            </a:r>
            <a:r>
              <a:rPr lang="zh-CN" altLang="en-US" sz="2800" dirty="0">
                <a:solidFill>
                  <a:schemeClr val="accent1"/>
                </a:solidFill>
                <a:latin typeface="微软雅黑" panose="020B0503020204020204" pitchFamily="34" charset="-122"/>
                <a:ea typeface="微软雅黑" panose="020B0503020204020204" pitchFamily="34" charset="-122"/>
              </a:rPr>
              <a:t>按钮即完成本封装的设计，如图</a:t>
            </a:r>
            <a:r>
              <a:rPr lang="en-US" altLang="zh-CN" sz="2800" dirty="0">
                <a:solidFill>
                  <a:schemeClr val="accent1"/>
                </a:solidFill>
                <a:latin typeface="微软雅黑" panose="020B0503020204020204" pitchFamily="34" charset="-122"/>
                <a:ea typeface="微软雅黑" panose="020B0503020204020204" pitchFamily="34" charset="-122"/>
              </a:rPr>
              <a:t>2-66</a:t>
            </a:r>
            <a:r>
              <a:rPr lang="zh-CN" altLang="en-US" sz="2800" dirty="0">
                <a:solidFill>
                  <a:schemeClr val="accent1"/>
                </a:solidFill>
                <a:latin typeface="微软雅黑" panose="020B0503020204020204" pitchFamily="34" charset="-122"/>
                <a:ea typeface="微软雅黑" panose="020B0503020204020204" pitchFamily="34" charset="-122"/>
              </a:rPr>
              <a:t>所示。</a:t>
            </a:r>
          </a:p>
        </p:txBody>
      </p:sp>
      <p:pic>
        <p:nvPicPr>
          <p:cNvPr id="4" name="图片 3"/>
          <p:cNvPicPr/>
          <p:nvPr/>
        </p:nvPicPr>
        <p:blipFill>
          <a:blip r:embed="rId2"/>
          <a:stretch>
            <a:fillRect/>
          </a:stretch>
        </p:blipFill>
        <p:spPr>
          <a:xfrm>
            <a:off x="3849370" y="1975326"/>
            <a:ext cx="4499610" cy="2908935"/>
          </a:xfrm>
          <a:prstGeom prst="rect">
            <a:avLst/>
          </a:prstGeom>
        </p:spPr>
      </p:pic>
      <p:sp>
        <p:nvSpPr>
          <p:cNvPr id="2" name="矩形 1"/>
          <p:cNvSpPr/>
          <p:nvPr/>
        </p:nvSpPr>
        <p:spPr>
          <a:xfrm>
            <a:off x="4871916" y="5157986"/>
            <a:ext cx="2372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2-66 </a:t>
            </a:r>
            <a:r>
              <a:rPr lang="zh-CN" altLang="zh-CN" sz="1800" dirty="0">
                <a:solidFill>
                  <a:schemeClr val="accent1"/>
                </a:solidFill>
                <a:latin typeface="微软雅黑" panose="020B0503020204020204" pitchFamily="34" charset="-122"/>
                <a:ea typeface="微软雅黑" panose="020B0503020204020204" pitchFamily="34" charset="-122"/>
              </a:rPr>
              <a:t>重新命名封装</a:t>
            </a:r>
          </a:p>
        </p:txBody>
      </p:sp>
    </p:spTree>
    <p:extLst>
      <p:ext uri="{BB962C8B-B14F-4D97-AF65-F5344CB8AC3E}">
        <p14:creationId xmlns:p14="http://schemas.microsoft.com/office/powerpoint/2010/main" val="955644262"/>
      </p:ext>
    </p:extLst>
  </p:cSld>
  <p:clrMapOvr>
    <a:masterClrMapping/>
  </p:clrMapOvr>
  <p:transition spd="slow" advTm="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1562671" y="261442"/>
            <a:ext cx="754697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2.</a:t>
            </a:r>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手工</a:t>
            </a:r>
            <a:r>
              <a:rPr lang="zh-CN" altLang="en-US" sz="3600" b="1" dirty="0">
                <a:solidFill>
                  <a:schemeClr val="accent1"/>
                </a:solidFill>
                <a:latin typeface="微软雅黑" panose="020B0503020204020204" pitchFamily="34" charset="-122"/>
                <a:ea typeface="微软雅黑" panose="020B0503020204020204" pitchFamily="34" charset="-122"/>
                <a:cs typeface="+mn-cs"/>
              </a:rPr>
              <a:t>创建封装</a:t>
            </a:r>
          </a:p>
        </p:txBody>
      </p:sp>
      <p:sp>
        <p:nvSpPr>
          <p:cNvPr id="31747" name="Rectangle 3"/>
          <p:cNvSpPr>
            <a:spLocks noGrp="1" noChangeArrowheads="1"/>
          </p:cNvSpPr>
          <p:nvPr>
            <p:ph type="body" idx="4294967295"/>
          </p:nvPr>
        </p:nvSpPr>
        <p:spPr>
          <a:xfrm>
            <a:off x="1706687" y="1269554"/>
            <a:ext cx="9361040" cy="2233612"/>
          </a:xfrm>
          <a:prstGeom prst="rect">
            <a:avLst/>
          </a:prstGeom>
        </p:spPr>
        <p:txBody>
          <a:bodyPr lIns="91472" tIns="45736" rIns="91472" bIns="45736"/>
          <a:lstStyle/>
          <a:p>
            <a:pPr marL="0" indent="720000">
              <a:lnSpc>
                <a:spcPct val="150000"/>
              </a:lnSpc>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对于形状特殊的元器件，</a:t>
            </a:r>
            <a:r>
              <a:rPr lang="zh-CN" altLang="en-US" sz="2800" noProof="1" smtClean="0">
                <a:solidFill>
                  <a:schemeClr val="accent1"/>
                </a:solidFill>
                <a:latin typeface="微软雅黑" panose="020B0503020204020204" pitchFamily="34" charset="-122"/>
                <a:ea typeface="微软雅黑" panose="020B0503020204020204" pitchFamily="34" charset="-122"/>
              </a:rPr>
              <a:t>用</a:t>
            </a:r>
            <a:r>
              <a:rPr lang="en-US" altLang="zh-CN" sz="2800" noProof="1" smtClean="0">
                <a:solidFill>
                  <a:schemeClr val="accent1"/>
                </a:solidFill>
                <a:latin typeface="微软雅黑" panose="020B0503020204020204" pitchFamily="34" charset="-122"/>
                <a:ea typeface="微软雅黑" panose="020B0503020204020204" pitchFamily="34" charset="-122"/>
              </a:rPr>
              <a:t>Footprint Wizard</a:t>
            </a:r>
            <a:r>
              <a:rPr lang="zh-CN" altLang="en-US" sz="2800" noProof="1">
                <a:solidFill>
                  <a:schemeClr val="accent1"/>
                </a:solidFill>
                <a:latin typeface="微软雅黑" panose="020B0503020204020204" pitchFamily="34" charset="-122"/>
                <a:ea typeface="微软雅黑" panose="020B0503020204020204" pitchFamily="34" charset="-122"/>
              </a:rPr>
              <a:t>不能完成该器件的封装建立，这个时候就要手工方法创建该器件的封装。</a:t>
            </a:r>
          </a:p>
        </p:txBody>
      </p:sp>
    </p:spTree>
    <p:extLst>
      <p:ext uri="{BB962C8B-B14F-4D97-AF65-F5344CB8AC3E}">
        <p14:creationId xmlns:p14="http://schemas.microsoft.com/office/powerpoint/2010/main" val="1647046945"/>
      </p:ext>
    </p:extLst>
  </p:cSld>
  <p:clrMapOvr>
    <a:masterClrMapping/>
  </p:clrMapOvr>
  <p:transition spd="slow" advTm="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1562671" y="261442"/>
            <a:ext cx="754697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2.</a:t>
            </a:r>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手工</a:t>
            </a:r>
            <a:r>
              <a:rPr lang="zh-CN" altLang="en-US" sz="3600" b="1" dirty="0">
                <a:solidFill>
                  <a:schemeClr val="accent1"/>
                </a:solidFill>
                <a:latin typeface="微软雅黑" panose="020B0503020204020204" pitchFamily="34" charset="-122"/>
                <a:ea typeface="微软雅黑" panose="020B0503020204020204" pitchFamily="34" charset="-122"/>
                <a:cs typeface="+mn-cs"/>
              </a:rPr>
              <a:t>创建封装</a:t>
            </a:r>
          </a:p>
        </p:txBody>
      </p:sp>
      <p:sp>
        <p:nvSpPr>
          <p:cNvPr id="32771" name="Rectangle 3"/>
          <p:cNvSpPr>
            <a:spLocks noGrp="1" noChangeArrowheads="1"/>
          </p:cNvSpPr>
          <p:nvPr>
            <p:ph type="body" idx="4294967295"/>
          </p:nvPr>
        </p:nvSpPr>
        <p:spPr>
          <a:xfrm>
            <a:off x="1250351" y="1212850"/>
            <a:ext cx="9697647" cy="4432300"/>
          </a:xfrm>
          <a:prstGeom prst="rect">
            <a:avLst/>
          </a:prstGeom>
        </p:spPr>
        <p:txBody>
          <a:bodyPr lIns="91472" tIns="45736" rIns="91472" bIns="45736"/>
          <a:lstStyle/>
          <a:p>
            <a:pPr marL="0" indent="0">
              <a:lnSpc>
                <a:spcPct val="150000"/>
              </a:lnSpc>
              <a:spcBef>
                <a:spcPct val="0"/>
              </a:spcBef>
              <a:buNone/>
            </a:pPr>
            <a:r>
              <a:rPr lang="zh-CN" altLang="en-US" sz="2800" noProof="1" smtClean="0">
                <a:solidFill>
                  <a:schemeClr val="accent1"/>
                </a:solidFill>
                <a:latin typeface="微软雅黑" panose="020B0503020204020204" pitchFamily="34" charset="-122"/>
                <a:ea typeface="微软雅黑" panose="020B0503020204020204" pitchFamily="34" charset="-122"/>
              </a:rPr>
              <a:t>       创建</a:t>
            </a:r>
            <a:r>
              <a:rPr lang="zh-CN" altLang="en-US" sz="2800" noProof="1">
                <a:solidFill>
                  <a:schemeClr val="accent1"/>
                </a:solidFill>
                <a:latin typeface="微软雅黑" panose="020B0503020204020204" pitchFamily="34" charset="-122"/>
                <a:ea typeface="微软雅黑" panose="020B0503020204020204" pitchFamily="34" charset="-122"/>
              </a:rPr>
              <a:t>一个元器件封装，需要为该封装添加用于连接元器件引脚的焊盘和定义元器件轮廓的线段和圆弧。设计者可将所设计的对象放置在任何一层，但一般的做法</a:t>
            </a:r>
            <a:r>
              <a:rPr lang="zh-CN" altLang="en-US" sz="2800" noProof="1" smtClean="0">
                <a:solidFill>
                  <a:schemeClr val="accent1"/>
                </a:solidFill>
                <a:latin typeface="微软雅黑" panose="020B0503020204020204" pitchFamily="34" charset="-122"/>
                <a:ea typeface="微软雅黑" panose="020B0503020204020204" pitchFamily="34" charset="-122"/>
              </a:rPr>
              <a:t>是：</a:t>
            </a:r>
            <a:endParaRPr lang="en-US" altLang="zh-CN" sz="2800" noProof="1"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spcBef>
                <a:spcPct val="0"/>
              </a:spcBef>
              <a:buNone/>
            </a:pPr>
            <a:r>
              <a:rPr lang="zh-CN" altLang="en-US" sz="2800" noProof="1" smtClean="0">
                <a:solidFill>
                  <a:schemeClr val="accent1"/>
                </a:solidFill>
                <a:latin typeface="微软雅黑" panose="020B0503020204020204" pitchFamily="34" charset="-122"/>
                <a:ea typeface="微软雅黑" panose="020B0503020204020204" pitchFamily="34" charset="-122"/>
              </a:rPr>
              <a:t>       将</a:t>
            </a:r>
            <a:r>
              <a:rPr lang="zh-CN" altLang="en-US" sz="2800" noProof="1">
                <a:solidFill>
                  <a:schemeClr val="accent1"/>
                </a:solidFill>
                <a:latin typeface="微软雅黑" panose="020B0503020204020204" pitchFamily="34" charset="-122"/>
                <a:ea typeface="微软雅黑" panose="020B0503020204020204" pitchFamily="34" charset="-122"/>
              </a:rPr>
              <a:t>元器件外部轮廓放置在</a:t>
            </a:r>
            <a:r>
              <a:rPr lang="en-US" altLang="zh-CN" sz="2800" noProof="1">
                <a:solidFill>
                  <a:schemeClr val="accent1"/>
                </a:solidFill>
                <a:latin typeface="微软雅黑" panose="020B0503020204020204" pitchFamily="34" charset="-122"/>
                <a:ea typeface="微软雅黑" panose="020B0503020204020204" pitchFamily="34" charset="-122"/>
              </a:rPr>
              <a:t>Top Overlay</a:t>
            </a:r>
            <a:r>
              <a:rPr lang="zh-CN" altLang="en-US" sz="2800" noProof="1">
                <a:solidFill>
                  <a:schemeClr val="accent1"/>
                </a:solidFill>
                <a:latin typeface="微软雅黑" panose="020B0503020204020204" pitchFamily="34" charset="-122"/>
                <a:ea typeface="微软雅黑" panose="020B0503020204020204" pitchFamily="34" charset="-122"/>
              </a:rPr>
              <a:t>层（即丝印层），焊盘放置在</a:t>
            </a:r>
            <a:r>
              <a:rPr lang="en-US" altLang="zh-CN" sz="2800" noProof="1">
                <a:solidFill>
                  <a:schemeClr val="accent1"/>
                </a:solidFill>
                <a:latin typeface="微软雅黑" panose="020B0503020204020204" pitchFamily="34" charset="-122"/>
                <a:ea typeface="微软雅黑" panose="020B0503020204020204" pitchFamily="34" charset="-122"/>
              </a:rPr>
              <a:t>Multilayer</a:t>
            </a:r>
            <a:r>
              <a:rPr lang="zh-CN" altLang="en-US" sz="2800" noProof="1">
                <a:solidFill>
                  <a:schemeClr val="accent1"/>
                </a:solidFill>
                <a:latin typeface="微软雅黑" panose="020B0503020204020204" pitchFamily="34" charset="-122"/>
                <a:ea typeface="微软雅黑" panose="020B0503020204020204" pitchFamily="34" charset="-122"/>
              </a:rPr>
              <a:t>层（对于直插元器件）或顶层信号层（对于贴片元器件）</a:t>
            </a:r>
            <a:r>
              <a:rPr lang="zh-CN" altLang="en-US" sz="2800" noProof="1" smtClean="0">
                <a:solidFill>
                  <a:schemeClr val="accent1"/>
                </a:solidFill>
                <a:latin typeface="微软雅黑" panose="020B0503020204020204" pitchFamily="34" charset="-122"/>
                <a:ea typeface="微软雅黑" panose="020B0503020204020204" pitchFamily="34" charset="-122"/>
              </a:rPr>
              <a:t>。</a:t>
            </a:r>
            <a:endParaRPr lang="en-US" altLang="zh-CN" sz="2800" noProof="1"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spcBef>
                <a:spcPct val="0"/>
              </a:spcBef>
              <a:buNone/>
            </a:pPr>
            <a:r>
              <a:rPr lang="en-US" altLang="zh-CN" sz="2800" noProof="1">
                <a:solidFill>
                  <a:schemeClr val="accent1"/>
                </a:solidFill>
                <a:latin typeface="微软雅黑" panose="020B0503020204020204" pitchFamily="34" charset="-122"/>
                <a:ea typeface="微软雅黑" panose="020B0503020204020204" pitchFamily="34" charset="-122"/>
              </a:rPr>
              <a:t> </a:t>
            </a:r>
            <a:r>
              <a:rPr lang="en-US" altLang="zh-CN" sz="2800" noProof="1" smtClean="0">
                <a:solidFill>
                  <a:schemeClr val="accent1"/>
                </a:solidFill>
                <a:latin typeface="微软雅黑" panose="020B0503020204020204" pitchFamily="34" charset="-122"/>
                <a:ea typeface="微软雅黑" panose="020B0503020204020204" pitchFamily="34" charset="-122"/>
              </a:rPr>
              <a:t>      </a:t>
            </a:r>
            <a:r>
              <a:rPr lang="zh-CN" altLang="en-US" sz="2800" noProof="1" smtClean="0">
                <a:solidFill>
                  <a:schemeClr val="accent1"/>
                </a:solidFill>
                <a:latin typeface="微软雅黑" panose="020B0503020204020204" pitchFamily="34" charset="-122"/>
                <a:ea typeface="微软雅黑" panose="020B0503020204020204" pitchFamily="34" charset="-122"/>
              </a:rPr>
              <a:t>当</a:t>
            </a:r>
            <a:r>
              <a:rPr lang="zh-CN" altLang="en-US" sz="2800" noProof="1">
                <a:solidFill>
                  <a:schemeClr val="accent1"/>
                </a:solidFill>
                <a:latin typeface="微软雅黑" panose="020B0503020204020204" pitchFamily="34" charset="-122"/>
                <a:ea typeface="微软雅黑" panose="020B0503020204020204" pitchFamily="34" charset="-122"/>
              </a:rPr>
              <a:t>设计者放置一个封装时，该封装包含的各对象会被放到其本身所定义的层中。</a:t>
            </a:r>
          </a:p>
        </p:txBody>
      </p:sp>
    </p:spTree>
    <p:extLst>
      <p:ext uri="{BB962C8B-B14F-4D97-AF65-F5344CB8AC3E}">
        <p14:creationId xmlns:p14="http://schemas.microsoft.com/office/powerpoint/2010/main" val="68365001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1634679" y="167940"/>
            <a:ext cx="754697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2.</a:t>
            </a:r>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手工</a:t>
            </a:r>
            <a:r>
              <a:rPr lang="zh-CN" altLang="en-US" sz="3600" b="1" dirty="0">
                <a:solidFill>
                  <a:schemeClr val="accent1"/>
                </a:solidFill>
                <a:latin typeface="微软雅黑" panose="020B0503020204020204" pitchFamily="34" charset="-122"/>
                <a:ea typeface="微软雅黑" panose="020B0503020204020204" pitchFamily="34" charset="-122"/>
                <a:cs typeface="+mn-cs"/>
              </a:rPr>
              <a:t>创建封装</a:t>
            </a:r>
          </a:p>
        </p:txBody>
      </p:sp>
      <p:sp>
        <p:nvSpPr>
          <p:cNvPr id="33795" name="Rectangle 3"/>
          <p:cNvSpPr>
            <a:spLocks noGrp="1" noChangeArrowheads="1"/>
          </p:cNvSpPr>
          <p:nvPr>
            <p:ph type="body" idx="4294967295"/>
          </p:nvPr>
        </p:nvSpPr>
        <p:spPr>
          <a:xfrm>
            <a:off x="1427926" y="1285525"/>
            <a:ext cx="9927833" cy="776118"/>
          </a:xfrm>
          <a:prstGeom prst="rect">
            <a:avLst/>
          </a:prstGeom>
        </p:spPr>
        <p:txBody>
          <a:bodyPr lIns="91472" tIns="45736" rIns="91472" bIns="45736"/>
          <a:lstStyle/>
          <a:p>
            <a:pPr marL="0" indent="0">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通过绘制</a:t>
            </a:r>
            <a:r>
              <a:rPr lang="zh-CN" altLang="en-US" sz="2800" dirty="0">
                <a:solidFill>
                  <a:schemeClr val="accent1"/>
                </a:solidFill>
                <a:latin typeface="微软雅黑" panose="020B0503020204020204" pitchFamily="34" charset="-122"/>
                <a:ea typeface="微软雅黑" panose="020B0503020204020204" pitchFamily="34" charset="-122"/>
              </a:rPr>
              <a:t>四口连接器</a:t>
            </a:r>
            <a:r>
              <a:rPr lang="en-US" altLang="zh-CN" sz="2800" dirty="0">
                <a:solidFill>
                  <a:schemeClr val="accent1"/>
                </a:solidFill>
                <a:latin typeface="微软雅黑" panose="020B0503020204020204" pitchFamily="34" charset="-122"/>
                <a:ea typeface="微软雅黑" panose="020B0503020204020204" pitchFamily="34" charset="-122"/>
              </a:rPr>
              <a:t>CON4</a:t>
            </a:r>
            <a:r>
              <a:rPr lang="zh-CN" altLang="en-US" sz="2800" dirty="0">
                <a:solidFill>
                  <a:schemeClr val="accent1"/>
                </a:solidFill>
                <a:latin typeface="微软雅黑" panose="020B0503020204020204" pitchFamily="34" charset="-122"/>
                <a:ea typeface="微软雅黑" panose="020B0503020204020204" pitchFamily="34" charset="-122"/>
              </a:rPr>
              <a:t>的封装</a:t>
            </a:r>
            <a:r>
              <a:rPr lang="en-US" altLang="zh-CN" sz="2800" dirty="0">
                <a:solidFill>
                  <a:schemeClr val="accent1"/>
                </a:solidFill>
                <a:latin typeface="微软雅黑" panose="020B0503020204020204" pitchFamily="34" charset="-122"/>
                <a:ea typeface="微软雅黑" panose="020B0503020204020204" pitchFamily="34" charset="-122"/>
              </a:rPr>
              <a:t>SIP4</a:t>
            </a:r>
            <a:r>
              <a:rPr lang="zh-CN" altLang="en-US" sz="2800" noProof="1">
                <a:solidFill>
                  <a:schemeClr val="accent1"/>
                </a:solidFill>
                <a:latin typeface="微软雅黑" panose="020B0503020204020204" pitchFamily="34" charset="-122"/>
                <a:ea typeface="微软雅黑" panose="020B0503020204020204" pitchFamily="34" charset="-122"/>
              </a:rPr>
              <a:t>来讲解手工创建方法。</a:t>
            </a:r>
          </a:p>
        </p:txBody>
      </p:sp>
      <p:pic>
        <p:nvPicPr>
          <p:cNvPr id="33796" name="图片 1"/>
          <p:cNvPicPr>
            <a:picLocks noChangeAspect="1"/>
          </p:cNvPicPr>
          <p:nvPr/>
        </p:nvPicPr>
        <p:blipFill>
          <a:blip r:embed="rId2">
            <a:extLst>
              <a:ext uri="{28A0092B-C50C-407E-A947-70E740481C1C}">
                <a14:useLocalDpi xmlns:a14="http://schemas.microsoft.com/office/drawing/2010/main" val="0"/>
              </a:ext>
            </a:extLst>
          </a:blip>
          <a:srcRect l="20116" t="31297" r="1852" b="28345"/>
          <a:stretch>
            <a:fillRect/>
          </a:stretch>
        </p:blipFill>
        <p:spPr bwMode="auto">
          <a:xfrm>
            <a:off x="2282751" y="2393416"/>
            <a:ext cx="7431220" cy="2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8961329"/>
      </p:ext>
    </p:extLst>
  </p:cSld>
  <p:clrMapOvr>
    <a:masterClrMapping/>
  </p:clrMapOvr>
  <p:transition spd="slow" advTm="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1490663" y="400758"/>
            <a:ext cx="7608888" cy="569913"/>
          </a:xfrm>
          <a:prstGeom prst="rect">
            <a:avLst/>
          </a:prstGeom>
        </p:spPr>
        <p:txBody>
          <a:bodyPr lIns="91472" tIns="45736" rIns="91472" bIns="45736"/>
          <a:lstStyle/>
          <a:p>
            <a:pPr algn="l">
              <a:buFont typeface="Arial" pitchFamily="34" charset="0"/>
            </a:pPr>
            <a:r>
              <a:rPr lang="zh-CN" altLang="en-US" sz="2800" dirty="0" smtClean="0">
                <a:solidFill>
                  <a:schemeClr val="accent1"/>
                </a:solidFill>
                <a:latin typeface="微软雅黑" panose="020B0503020204020204" pitchFamily="34" charset="-122"/>
                <a:ea typeface="微软雅黑" panose="020B0503020204020204" pitchFamily="34" charset="-122"/>
                <a:cs typeface="+mn-cs"/>
              </a:rPr>
              <a:t>下面</a:t>
            </a:r>
            <a:r>
              <a:rPr lang="zh-CN" altLang="en-US" sz="2800" dirty="0">
                <a:solidFill>
                  <a:schemeClr val="accent1"/>
                </a:solidFill>
                <a:latin typeface="微软雅黑" panose="020B0503020204020204" pitchFamily="34" charset="-122"/>
                <a:ea typeface="微软雅黑" panose="020B0503020204020204" pitchFamily="34" charset="-122"/>
                <a:cs typeface="+mn-cs"/>
              </a:rPr>
              <a:t>手动创建</a:t>
            </a:r>
            <a:r>
              <a:rPr lang="en-US" altLang="zh-CN" sz="2800" dirty="0">
                <a:solidFill>
                  <a:schemeClr val="accent1"/>
                </a:solidFill>
                <a:latin typeface="微软雅黑" panose="020B0503020204020204" pitchFamily="34" charset="-122"/>
                <a:ea typeface="微软雅黑" panose="020B0503020204020204" pitchFamily="34" charset="-122"/>
                <a:cs typeface="+mn-cs"/>
              </a:rPr>
              <a:t>SIP4</a:t>
            </a:r>
            <a:r>
              <a:rPr lang="zh-CN" altLang="en-US" sz="2800" dirty="0">
                <a:solidFill>
                  <a:schemeClr val="accent1"/>
                </a:solidFill>
                <a:latin typeface="微软雅黑" panose="020B0503020204020204" pitchFamily="34" charset="-122"/>
                <a:ea typeface="微软雅黑" panose="020B0503020204020204" pitchFamily="34" charset="-122"/>
                <a:cs typeface="+mn-cs"/>
              </a:rPr>
              <a:t>的封装步骤如下</a:t>
            </a:r>
          </a:p>
        </p:txBody>
      </p:sp>
      <p:sp>
        <p:nvSpPr>
          <p:cNvPr id="34819" name="Rectangle 3"/>
          <p:cNvSpPr>
            <a:spLocks noGrp="1" noChangeArrowheads="1"/>
          </p:cNvSpPr>
          <p:nvPr>
            <p:ph type="body" idx="4294967295"/>
          </p:nvPr>
        </p:nvSpPr>
        <p:spPr>
          <a:xfrm>
            <a:off x="1490663" y="970671"/>
            <a:ext cx="6084887" cy="2315107"/>
          </a:xfrm>
          <a:prstGeom prst="rect">
            <a:avLst/>
          </a:prstGeom>
        </p:spPr>
        <p:txBody>
          <a:bodyPr lIns="91472" tIns="45736" rIns="91472" bIns="45736"/>
          <a:lstStyle/>
          <a:p>
            <a:pPr marL="0" indent="720000">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smtClean="0">
                <a:solidFill>
                  <a:schemeClr val="accent1"/>
                </a:solidFill>
                <a:latin typeface="微软雅黑" panose="020B0503020204020204" pitchFamily="34" charset="-122"/>
                <a:ea typeface="微软雅黑" panose="020B0503020204020204" pitchFamily="34" charset="-122"/>
              </a:rPr>
              <a:t>1</a:t>
            </a: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先检查当前使用的单位和网格显示是否合适，单击“</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面板，打开“</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对话框，如图</a:t>
            </a:r>
            <a:r>
              <a:rPr lang="en-US" altLang="zh-CN" sz="2400" noProof="1">
                <a:solidFill>
                  <a:schemeClr val="accent1"/>
                </a:solidFill>
                <a:latin typeface="微软雅黑" panose="020B0503020204020204" pitchFamily="34" charset="-122"/>
                <a:ea typeface="微软雅黑" panose="020B0503020204020204" pitchFamily="34" charset="-122"/>
              </a:rPr>
              <a:t>2-67</a:t>
            </a:r>
            <a:r>
              <a:rPr lang="zh-CN" altLang="en-US" sz="2400" noProof="1">
                <a:solidFill>
                  <a:schemeClr val="accent1"/>
                </a:solidFill>
                <a:latin typeface="微软雅黑" panose="020B0503020204020204" pitchFamily="34" charset="-122"/>
                <a:ea typeface="微软雅黑" panose="020B0503020204020204" pitchFamily="34" charset="-122"/>
              </a:rPr>
              <a:t>所示，设置“</a:t>
            </a:r>
            <a:r>
              <a:rPr lang="en-US" altLang="zh-CN" sz="2400" noProof="1">
                <a:solidFill>
                  <a:schemeClr val="accent1"/>
                </a:solidFill>
                <a:latin typeface="微软雅黑" panose="020B0503020204020204" pitchFamily="34" charset="-122"/>
                <a:ea typeface="微软雅黑" panose="020B0503020204020204" pitchFamily="34" charset="-122"/>
              </a:rPr>
              <a:t>Units”</a:t>
            </a:r>
            <a:r>
              <a:rPr lang="zh-CN" altLang="en-US" sz="2400" noProof="1">
                <a:solidFill>
                  <a:schemeClr val="accent1"/>
                </a:solidFill>
                <a:latin typeface="微软雅黑" panose="020B0503020204020204" pitchFamily="34" charset="-122"/>
                <a:ea typeface="微软雅黑" panose="020B0503020204020204" pitchFamily="34" charset="-122"/>
              </a:rPr>
              <a:t>为 “</a:t>
            </a:r>
            <a:r>
              <a:rPr lang="en-US" altLang="zh-CN" sz="2400" noProof="1">
                <a:solidFill>
                  <a:schemeClr val="accent1"/>
                </a:solidFill>
                <a:latin typeface="微软雅黑" panose="020B0503020204020204" pitchFamily="34" charset="-122"/>
                <a:ea typeface="微软雅黑" panose="020B0503020204020204" pitchFamily="34" charset="-122"/>
              </a:rPr>
              <a:t>Imperial”(</a:t>
            </a:r>
            <a:r>
              <a:rPr lang="zh-CN" altLang="en-US" sz="2400" noProof="1">
                <a:solidFill>
                  <a:schemeClr val="accent1"/>
                </a:solidFill>
                <a:latin typeface="微软雅黑" panose="020B0503020204020204" pitchFamily="34" charset="-122"/>
                <a:ea typeface="微软雅黑" panose="020B0503020204020204" pitchFamily="34" charset="-122"/>
              </a:rPr>
              <a:t>英制</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a:t>
            </a:r>
          </a:p>
        </p:txBody>
      </p:sp>
      <p:sp>
        <p:nvSpPr>
          <p:cNvPr id="34820" name="Text Box 6"/>
          <p:cNvSpPr txBox="1">
            <a:spLocks noChangeArrowheads="1"/>
          </p:cNvSpPr>
          <p:nvPr/>
        </p:nvSpPr>
        <p:spPr bwMode="auto">
          <a:xfrm>
            <a:off x="7395319" y="6181523"/>
            <a:ext cx="3805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70000"/>
              <a:buFont typeface="Wingdings" panose="05000000000000000000" pitchFamily="2" charset="2"/>
              <a:buChar char="l"/>
              <a:defRPr sz="2000">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9pPr>
          </a:lstStyle>
          <a:p>
            <a:pPr algn="ctr"/>
            <a:r>
              <a:rPr lang="zh-CN" altLang="en-US" dirty="0"/>
              <a:t>图</a:t>
            </a:r>
            <a:r>
              <a:rPr lang="en-US" altLang="zh-CN" dirty="0"/>
              <a:t>2-67 “Properties”</a:t>
            </a:r>
            <a:r>
              <a:rPr lang="zh-CN" altLang="en-US" dirty="0"/>
              <a:t>对话框</a:t>
            </a:r>
          </a:p>
        </p:txBody>
      </p:sp>
      <p:pic>
        <p:nvPicPr>
          <p:cNvPr id="6" name="图片 5"/>
          <p:cNvPicPr/>
          <p:nvPr/>
        </p:nvPicPr>
        <p:blipFill>
          <a:blip r:embed="rId2"/>
          <a:stretch>
            <a:fillRect/>
          </a:stretch>
        </p:blipFill>
        <p:spPr>
          <a:xfrm>
            <a:off x="7623176" y="117426"/>
            <a:ext cx="2952750" cy="5896610"/>
          </a:xfrm>
          <a:prstGeom prst="rect">
            <a:avLst/>
          </a:prstGeom>
        </p:spPr>
      </p:pic>
    </p:spTree>
    <p:extLst>
      <p:ext uri="{BB962C8B-B14F-4D97-AF65-F5344CB8AC3E}">
        <p14:creationId xmlns:p14="http://schemas.microsoft.com/office/powerpoint/2010/main" val="41379789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8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4294967295"/>
          </p:nvPr>
        </p:nvSpPr>
        <p:spPr>
          <a:xfrm>
            <a:off x="1490663" y="970671"/>
            <a:ext cx="10369152" cy="2315107"/>
          </a:xfrm>
          <a:prstGeom prst="rect">
            <a:avLst/>
          </a:prstGeom>
        </p:spPr>
        <p:txBody>
          <a:bodyPr lIns="91472" tIns="45736" rIns="91472" bIns="45736"/>
          <a:lstStyle/>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接着单击对话框中“</a:t>
            </a:r>
            <a:r>
              <a:rPr lang="en-US" altLang="zh-CN" sz="2400" noProof="1">
                <a:solidFill>
                  <a:schemeClr val="accent1"/>
                </a:solidFill>
                <a:latin typeface="微软雅黑" panose="020B0503020204020204" pitchFamily="34" charset="-122"/>
                <a:ea typeface="微软雅黑" panose="020B0503020204020204" pitchFamily="34" charset="-122"/>
              </a:rPr>
              <a:t>Grid Manager”</a:t>
            </a:r>
            <a:r>
              <a:rPr lang="zh-CN" altLang="en-US" sz="2400" noProof="1">
                <a:solidFill>
                  <a:schemeClr val="accent1"/>
                </a:solidFill>
                <a:latin typeface="微软雅黑" panose="020B0503020204020204" pitchFamily="34" charset="-122"/>
                <a:ea typeface="微软雅黑" panose="020B0503020204020204" pitchFamily="34" charset="-122"/>
              </a:rPr>
              <a:t>区域的“</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按钮，弹出对话框，如图</a:t>
            </a:r>
            <a:r>
              <a:rPr lang="en-US" altLang="zh-CN" sz="2400" noProof="1">
                <a:solidFill>
                  <a:schemeClr val="accent1"/>
                </a:solidFill>
                <a:latin typeface="微软雅黑" panose="020B0503020204020204" pitchFamily="34" charset="-122"/>
                <a:ea typeface="微软雅黑" panose="020B0503020204020204" pitchFamily="34" charset="-122"/>
              </a:rPr>
              <a:t>2-68</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34820" name="Text Box 6"/>
          <p:cNvSpPr txBox="1">
            <a:spLocks noChangeArrowheads="1"/>
          </p:cNvSpPr>
          <p:nvPr/>
        </p:nvSpPr>
        <p:spPr bwMode="auto">
          <a:xfrm>
            <a:off x="4226968" y="5302002"/>
            <a:ext cx="45766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70000"/>
              <a:buFont typeface="Wingdings" panose="05000000000000000000" pitchFamily="2" charset="2"/>
              <a:buChar char="l"/>
              <a:defRPr sz="2000">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9pPr>
          </a:lstStyle>
          <a:p>
            <a:r>
              <a:rPr lang="zh-CN" altLang="en-US" dirty="0"/>
              <a:t>图</a:t>
            </a:r>
            <a:r>
              <a:rPr lang="en-US" altLang="zh-CN" dirty="0"/>
              <a:t>2-68 “Cartesian Grid Editor”</a:t>
            </a:r>
            <a:r>
              <a:rPr lang="zh-CN" altLang="en-US" dirty="0"/>
              <a:t>对话框</a:t>
            </a:r>
          </a:p>
        </p:txBody>
      </p:sp>
      <p:pic>
        <p:nvPicPr>
          <p:cNvPr id="7" name="图片 6"/>
          <p:cNvPicPr/>
          <p:nvPr/>
        </p:nvPicPr>
        <p:blipFill>
          <a:blip r:embed="rId2"/>
          <a:stretch>
            <a:fillRect/>
          </a:stretch>
        </p:blipFill>
        <p:spPr>
          <a:xfrm>
            <a:off x="4082951" y="2128224"/>
            <a:ext cx="4499610" cy="2760345"/>
          </a:xfrm>
          <a:prstGeom prst="rect">
            <a:avLst/>
          </a:prstGeom>
        </p:spPr>
      </p:pic>
    </p:spTree>
    <p:extLst>
      <p:ext uri="{BB962C8B-B14F-4D97-AF65-F5344CB8AC3E}">
        <p14:creationId xmlns:p14="http://schemas.microsoft.com/office/powerpoint/2010/main" val="2215120382"/>
      </p:ext>
    </p:extLst>
  </p:cSld>
  <p:clrMapOvr>
    <a:masterClrMapping/>
  </p:clrMapOvr>
  <p:transition spd="slow" advTm="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4294967295"/>
          </p:nvPr>
        </p:nvSpPr>
        <p:spPr>
          <a:xfrm>
            <a:off x="1490663" y="970671"/>
            <a:ext cx="10369152" cy="2891171"/>
          </a:xfrm>
          <a:prstGeom prst="rect">
            <a:avLst/>
          </a:prstGeom>
        </p:spPr>
        <p:txBody>
          <a:bodyPr lIns="91472" tIns="45736" rIns="91472" bIns="45736"/>
          <a:lstStyle/>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Cartesian Grid Editor”</a:t>
            </a:r>
            <a:r>
              <a:rPr lang="zh-CN" altLang="en-US" sz="2400" noProof="1">
                <a:solidFill>
                  <a:schemeClr val="accent1"/>
                </a:solidFill>
                <a:latin typeface="微软雅黑" panose="020B0503020204020204" pitchFamily="34" charset="-122"/>
                <a:ea typeface="微软雅黑" panose="020B0503020204020204" pitchFamily="34" charset="-122"/>
              </a:rPr>
              <a:t>对话框，将“</a:t>
            </a:r>
            <a:r>
              <a:rPr lang="en-US" altLang="zh-CN" sz="2400" noProof="1">
                <a:solidFill>
                  <a:schemeClr val="accent1"/>
                </a:solidFill>
                <a:latin typeface="微软雅黑" panose="020B0503020204020204" pitchFamily="34" charset="-122"/>
                <a:ea typeface="微软雅黑" panose="020B0503020204020204" pitchFamily="34" charset="-122"/>
              </a:rPr>
              <a:t>Step X”</a:t>
            </a:r>
            <a:r>
              <a:rPr lang="zh-CN" altLang="en-US" sz="2400" noProof="1">
                <a:solidFill>
                  <a:schemeClr val="accent1"/>
                </a:solidFill>
                <a:latin typeface="微软雅黑" panose="020B0503020204020204" pitchFamily="34" charset="-122"/>
                <a:ea typeface="微软雅黑" panose="020B0503020204020204" pitchFamily="34" charset="-122"/>
              </a:rPr>
              <a:t>与“</a:t>
            </a:r>
            <a:r>
              <a:rPr lang="en-US" altLang="zh-CN" sz="2400" noProof="1">
                <a:solidFill>
                  <a:schemeClr val="accent1"/>
                </a:solidFill>
                <a:latin typeface="微软雅黑" panose="020B0503020204020204" pitchFamily="34" charset="-122"/>
                <a:ea typeface="微软雅黑" panose="020B0503020204020204" pitchFamily="34" charset="-122"/>
              </a:rPr>
              <a:t>Step Y”</a:t>
            </a:r>
            <a:r>
              <a:rPr lang="zh-CN" altLang="en-US" sz="2400" noProof="1">
                <a:solidFill>
                  <a:schemeClr val="accent1"/>
                </a:solidFill>
                <a:latin typeface="微软雅黑" panose="020B0503020204020204" pitchFamily="34" charset="-122"/>
                <a:ea typeface="微软雅黑" panose="020B0503020204020204" pitchFamily="34" charset="-122"/>
              </a:rPr>
              <a:t>设置为</a:t>
            </a:r>
            <a:r>
              <a:rPr lang="en-US" altLang="zh-CN" sz="2400" noProof="1">
                <a:solidFill>
                  <a:schemeClr val="accent1"/>
                </a:solidFill>
                <a:latin typeface="微软雅黑" panose="020B0503020204020204" pitchFamily="34" charset="-122"/>
                <a:ea typeface="微软雅黑" panose="020B0503020204020204" pitchFamily="34" charset="-122"/>
              </a:rPr>
              <a:t>10mil</a:t>
            </a:r>
            <a:r>
              <a:rPr lang="zh-CN" altLang="en-US" sz="2400" noProof="1">
                <a:solidFill>
                  <a:schemeClr val="accent1"/>
                </a:solidFill>
                <a:latin typeface="微软雅黑" panose="020B0503020204020204" pitchFamily="34" charset="-122"/>
                <a:ea typeface="微软雅黑" panose="020B0503020204020204" pitchFamily="34" charset="-122"/>
              </a:rPr>
              <a:t>，其他为默认设置，如图</a:t>
            </a:r>
            <a:r>
              <a:rPr lang="en-US" altLang="zh-CN" sz="2400" noProof="1">
                <a:solidFill>
                  <a:schemeClr val="accent1"/>
                </a:solidFill>
                <a:latin typeface="微软雅黑" panose="020B0503020204020204" pitchFamily="34" charset="-122"/>
                <a:ea typeface="微软雅黑" panose="020B0503020204020204" pitchFamily="34" charset="-122"/>
              </a:rPr>
              <a:t>2-69</a:t>
            </a:r>
            <a:r>
              <a:rPr lang="zh-CN" altLang="en-US" sz="2400" noProof="1">
                <a:solidFill>
                  <a:schemeClr val="accent1"/>
                </a:solidFill>
                <a:latin typeface="微软雅黑" panose="020B0503020204020204" pitchFamily="34" charset="-122"/>
                <a:ea typeface="微软雅黑" panose="020B0503020204020204" pitchFamily="34" charset="-122"/>
              </a:rPr>
              <a:t>所示</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单击“</a:t>
            </a:r>
            <a:r>
              <a:rPr lang="en-US" altLang="zh-CN" sz="2400" noProof="1">
                <a:solidFill>
                  <a:schemeClr val="accent1"/>
                </a:solidFill>
                <a:latin typeface="微软雅黑" panose="020B0503020204020204" pitchFamily="34" charset="-122"/>
                <a:ea typeface="微软雅黑" panose="020B0503020204020204" pitchFamily="34" charset="-122"/>
              </a:rPr>
              <a:t>Apply”</a:t>
            </a:r>
            <a:r>
              <a:rPr lang="zh-CN" altLang="en-US" sz="2400" noProof="1">
                <a:solidFill>
                  <a:schemeClr val="accent1"/>
                </a:solidFill>
                <a:latin typeface="微软雅黑" panose="020B0503020204020204" pitchFamily="34" charset="-122"/>
                <a:ea typeface="微软雅黑" panose="020B0503020204020204" pitchFamily="34" charset="-122"/>
              </a:rPr>
              <a:t>按钮让设置生效。</a:t>
            </a:r>
          </a:p>
        </p:txBody>
      </p:sp>
      <p:sp>
        <p:nvSpPr>
          <p:cNvPr id="34820" name="Text Box 6"/>
          <p:cNvSpPr txBox="1">
            <a:spLocks noChangeArrowheads="1"/>
          </p:cNvSpPr>
          <p:nvPr/>
        </p:nvSpPr>
        <p:spPr bwMode="auto">
          <a:xfrm>
            <a:off x="4546878" y="5324985"/>
            <a:ext cx="42567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70000"/>
              <a:buFont typeface="Wingdings" panose="05000000000000000000" pitchFamily="2" charset="2"/>
              <a:buChar char="l"/>
              <a:defRPr sz="2000">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latin typeface="Arial" panose="020B0604020202020204" pitchFamily="34" charset="0"/>
                <a:ea typeface="宋体" panose="02010600030101010101" pitchFamily="2" charset="-122"/>
              </a:defRPr>
            </a:lvl9pPr>
          </a:lstStyle>
          <a:p>
            <a:r>
              <a:rPr lang="zh-CN" altLang="en-US" dirty="0"/>
              <a:t>图</a:t>
            </a:r>
            <a:r>
              <a:rPr lang="en-US" altLang="zh-CN" dirty="0"/>
              <a:t>2-69  </a:t>
            </a:r>
            <a:r>
              <a:rPr lang="zh-CN" altLang="en-US" dirty="0"/>
              <a:t>设置网格</a:t>
            </a:r>
          </a:p>
        </p:txBody>
      </p:sp>
      <p:pic>
        <p:nvPicPr>
          <p:cNvPr id="5" name="图片 4"/>
          <p:cNvPicPr/>
          <p:nvPr/>
        </p:nvPicPr>
        <p:blipFill>
          <a:blip r:embed="rId2"/>
          <a:stretch>
            <a:fillRect/>
          </a:stretch>
        </p:blipFill>
        <p:spPr>
          <a:xfrm>
            <a:off x="3849370" y="2408771"/>
            <a:ext cx="4499610" cy="2766060"/>
          </a:xfrm>
          <a:prstGeom prst="rect">
            <a:avLst/>
          </a:prstGeom>
        </p:spPr>
      </p:pic>
    </p:spTree>
    <p:extLst>
      <p:ext uri="{BB962C8B-B14F-4D97-AF65-F5344CB8AC3E}">
        <p14:creationId xmlns:p14="http://schemas.microsoft.com/office/powerpoint/2010/main" val="1818396619"/>
      </p:ext>
    </p:extLst>
  </p:cSld>
  <p:clrMapOvr>
    <a:masterClrMapping/>
  </p:clrMapOvr>
  <p:transition spd="slow" advTm="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4294967295"/>
          </p:nvPr>
        </p:nvSpPr>
        <p:spPr>
          <a:xfrm>
            <a:off x="1490663" y="981522"/>
            <a:ext cx="9073008" cy="3456384"/>
          </a:xfrm>
          <a:prstGeom prst="rect">
            <a:avLst/>
          </a:prstGeom>
        </p:spPr>
        <p:txBody>
          <a:bodyPr lIns="91472" tIns="45736" rIns="91472" bIns="45736"/>
          <a:lstStyle/>
          <a:p>
            <a:pPr marL="0" indent="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）执行“</a:t>
            </a:r>
            <a:r>
              <a:rPr lang="en-US" altLang="zh-CN" sz="2400" noProof="1">
                <a:solidFill>
                  <a:schemeClr val="accent1"/>
                </a:solidFill>
                <a:latin typeface="微软雅黑" panose="020B0503020204020204" pitchFamily="34" charset="-122"/>
                <a:ea typeface="微软雅黑" panose="020B0503020204020204" pitchFamily="34" charset="-122"/>
              </a:rPr>
              <a:t>Tools” →”New Blank Component”</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T</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W</a:t>
            </a:r>
            <a:r>
              <a:rPr lang="zh-CN" altLang="en-US" sz="2400" noProof="1">
                <a:solidFill>
                  <a:schemeClr val="accent1"/>
                </a:solidFill>
                <a:latin typeface="微软雅黑" panose="020B0503020204020204" pitchFamily="34" charset="-122"/>
                <a:ea typeface="微软雅黑" panose="020B0503020204020204" pitchFamily="34" charset="-122"/>
              </a:rPr>
              <a:t>），建立了一个默认名为“</a:t>
            </a:r>
            <a:r>
              <a:rPr lang="en-US" altLang="zh-CN" sz="2400" noProof="1">
                <a:solidFill>
                  <a:schemeClr val="accent1"/>
                </a:solidFill>
                <a:latin typeface="微软雅黑" panose="020B0503020204020204" pitchFamily="34" charset="-122"/>
                <a:ea typeface="微软雅黑" panose="020B0503020204020204" pitchFamily="34" charset="-122"/>
              </a:rPr>
              <a:t>PCBCOMPONENT_l”</a:t>
            </a:r>
            <a:r>
              <a:rPr lang="zh-CN" altLang="en-US" sz="2400" noProof="1">
                <a:solidFill>
                  <a:schemeClr val="accent1"/>
                </a:solidFill>
                <a:latin typeface="微软雅黑" panose="020B0503020204020204" pitchFamily="34" charset="-122"/>
                <a:ea typeface="微软雅黑" panose="020B0503020204020204" pitchFamily="34" charset="-122"/>
              </a:rPr>
              <a:t>的新的空白元件，如图</a:t>
            </a:r>
            <a:r>
              <a:rPr lang="en-US" altLang="zh-CN" sz="2400" noProof="1">
                <a:solidFill>
                  <a:schemeClr val="accent1"/>
                </a:solidFill>
                <a:latin typeface="微软雅黑" panose="020B0503020204020204" pitchFamily="34" charset="-122"/>
                <a:ea typeface="微软雅黑" panose="020B0503020204020204" pitchFamily="34" charset="-122"/>
              </a:rPr>
              <a:t>2-70</a:t>
            </a:r>
            <a:r>
              <a:rPr lang="zh-CN" altLang="en-US" sz="2400" noProof="1">
                <a:solidFill>
                  <a:schemeClr val="accent1"/>
                </a:solidFill>
                <a:latin typeface="微软雅黑" panose="020B0503020204020204" pitchFamily="34" charset="-122"/>
                <a:ea typeface="微软雅黑" panose="020B0503020204020204" pitchFamily="34" charset="-122"/>
              </a:rPr>
              <a:t>所示</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5811143" y="2205658"/>
            <a:ext cx="2905125" cy="3981450"/>
          </a:xfrm>
          <a:prstGeom prst="rect">
            <a:avLst/>
          </a:prstGeom>
        </p:spPr>
      </p:pic>
      <p:sp>
        <p:nvSpPr>
          <p:cNvPr id="2" name="矩形 1"/>
          <p:cNvSpPr/>
          <p:nvPr/>
        </p:nvSpPr>
        <p:spPr>
          <a:xfrm>
            <a:off x="6127538" y="6310114"/>
            <a:ext cx="19800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2-70  </a:t>
            </a:r>
            <a:r>
              <a:rPr lang="zh-CN" altLang="zh-CN" sz="1800" dirty="0">
                <a:solidFill>
                  <a:schemeClr val="accent1"/>
                </a:solidFill>
                <a:latin typeface="微软雅黑" panose="020B0503020204020204" pitchFamily="34" charset="-122"/>
                <a:ea typeface="微软雅黑" panose="020B0503020204020204" pitchFamily="34" charset="-122"/>
              </a:rPr>
              <a:t>新建元件</a:t>
            </a:r>
          </a:p>
        </p:txBody>
      </p:sp>
    </p:spTree>
    <p:extLst>
      <p:ext uri="{BB962C8B-B14F-4D97-AF65-F5344CB8AC3E}">
        <p14:creationId xmlns:p14="http://schemas.microsoft.com/office/powerpoint/2010/main" val="237681572"/>
      </p:ext>
    </p:extLst>
  </p:cSld>
  <p:clrMapOvr>
    <a:masterClrMapping/>
  </p:clrMapOvr>
  <p:transition spd="slow" advTm="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4294967295"/>
          </p:nvPr>
        </p:nvSpPr>
        <p:spPr>
          <a:xfrm>
            <a:off x="1418655" y="1485578"/>
            <a:ext cx="9937104" cy="3456384"/>
          </a:xfrm>
          <a:prstGeom prst="rect">
            <a:avLst/>
          </a:prstGeom>
        </p:spPr>
        <p:txBody>
          <a:bodyPr lIns="91472" tIns="45736" rIns="91472" bIns="45736"/>
          <a:lstStyle/>
          <a:p>
            <a:pPr marL="0" indent="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面板双击该封装名（</a:t>
            </a:r>
            <a:r>
              <a:rPr lang="en-US" altLang="zh-CN" sz="2400" noProof="1">
                <a:solidFill>
                  <a:schemeClr val="accent1"/>
                </a:solidFill>
                <a:latin typeface="微软雅黑" panose="020B0503020204020204" pitchFamily="34" charset="-122"/>
                <a:ea typeface="微软雅黑" panose="020B0503020204020204" pitchFamily="34" charset="-122"/>
              </a:rPr>
              <a:t>PCBCOMPONENT_l</a:t>
            </a:r>
            <a:r>
              <a:rPr lang="zh-CN" altLang="en-US" sz="2400" noProof="1">
                <a:solidFill>
                  <a:schemeClr val="accent1"/>
                </a:solidFill>
                <a:latin typeface="微软雅黑" panose="020B0503020204020204" pitchFamily="34" charset="-122"/>
                <a:ea typeface="微软雅黑" panose="020B0503020204020204" pitchFamily="34" charset="-122"/>
              </a:rPr>
              <a:t>），弹出“</a:t>
            </a:r>
            <a:r>
              <a:rPr lang="en-US" altLang="zh-CN" sz="2400" noProof="1">
                <a:solidFill>
                  <a:schemeClr val="accent1"/>
                </a:solidFill>
                <a:latin typeface="微软雅黑" panose="020B0503020204020204" pitchFamily="34" charset="-122"/>
                <a:ea typeface="微软雅黑" panose="020B0503020204020204" pitchFamily="34" charset="-122"/>
              </a:rPr>
              <a:t>PCB Library Footprint[mil]”</a:t>
            </a:r>
            <a:r>
              <a:rPr lang="zh-CN" altLang="en-US" sz="2400" noProof="1">
                <a:solidFill>
                  <a:schemeClr val="accent1"/>
                </a:solidFill>
                <a:latin typeface="微软雅黑" panose="020B0503020204020204" pitchFamily="34" charset="-122"/>
                <a:ea typeface="微软雅黑" panose="020B0503020204020204" pitchFamily="34" charset="-122"/>
              </a:rPr>
              <a:t>对话框，为该元件重新命名，在“</a:t>
            </a:r>
            <a:r>
              <a:rPr lang="en-US" altLang="zh-CN" sz="2400" noProof="1">
                <a:solidFill>
                  <a:schemeClr val="accent1"/>
                </a:solidFill>
                <a:latin typeface="微软雅黑" panose="020B0503020204020204" pitchFamily="34" charset="-122"/>
                <a:ea typeface="微软雅黑" panose="020B0503020204020204" pitchFamily="34" charset="-122"/>
              </a:rPr>
              <a:t>PCB Library Footprint”</a:t>
            </a:r>
            <a:r>
              <a:rPr lang="zh-CN" altLang="en-US" sz="2400" noProof="1">
                <a:solidFill>
                  <a:schemeClr val="accent1"/>
                </a:solidFill>
                <a:latin typeface="微软雅黑" panose="020B0503020204020204" pitchFamily="34" charset="-122"/>
                <a:ea typeface="微软雅黑" panose="020B0503020204020204" pitchFamily="34" charset="-122"/>
              </a:rPr>
              <a:t>对话框中的“</a:t>
            </a:r>
            <a:r>
              <a:rPr lang="en-US" altLang="zh-CN" sz="2400" noProof="1">
                <a:solidFill>
                  <a:schemeClr val="accent1"/>
                </a:solidFill>
                <a:latin typeface="微软雅黑" panose="020B0503020204020204" pitchFamily="34" charset="-122"/>
                <a:ea typeface="微软雅黑" panose="020B0503020204020204" pitchFamily="34" charset="-122"/>
              </a:rPr>
              <a:t>Name”</a:t>
            </a:r>
            <a:r>
              <a:rPr lang="zh-CN" altLang="en-US" sz="2400" noProof="1">
                <a:solidFill>
                  <a:schemeClr val="accent1"/>
                </a:solidFill>
                <a:latin typeface="微软雅黑" panose="020B0503020204020204" pitchFamily="34" charset="-122"/>
                <a:ea typeface="微软雅黑" panose="020B0503020204020204" pitchFamily="34" charset="-122"/>
              </a:rPr>
              <a:t>处，输入新名称</a:t>
            </a:r>
            <a:r>
              <a:rPr lang="en-US" altLang="zh-CN" sz="2400" noProof="1">
                <a:solidFill>
                  <a:schemeClr val="accent1"/>
                </a:solidFill>
                <a:latin typeface="微软雅黑" panose="020B0503020204020204" pitchFamily="34" charset="-122"/>
                <a:ea typeface="微软雅黑" panose="020B0503020204020204" pitchFamily="34" charset="-122"/>
              </a:rPr>
              <a:t>SIP4</a:t>
            </a:r>
            <a:r>
              <a:rPr lang="zh-CN" altLang="en-US" sz="2400" noProof="1">
                <a:solidFill>
                  <a:schemeClr val="accent1"/>
                </a:solidFill>
                <a:latin typeface="微软雅黑" panose="020B0503020204020204" pitchFamily="34" charset="-122"/>
                <a:ea typeface="微软雅黑" panose="020B0503020204020204" pitchFamily="34" charset="-122"/>
              </a:rPr>
              <a:t>。 </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 </a:t>
            </a:r>
            <a:r>
              <a:rPr lang="zh-CN" altLang="en-US" sz="2400" noProof="1">
                <a:solidFill>
                  <a:schemeClr val="accent1"/>
                </a:solidFill>
                <a:latin typeface="微软雅黑" panose="020B0503020204020204" pitchFamily="34" charset="-122"/>
                <a:ea typeface="微软雅黑" panose="020B0503020204020204" pitchFamily="34" charset="-122"/>
              </a:rPr>
              <a:t>推荐在工作区（</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）参考点位置（有原点定义）附近创建封装，在设计的任何阶段，使用快捷键</a:t>
            </a:r>
            <a:r>
              <a:rPr lang="en-US" altLang="zh-CN" sz="2400" noProof="1">
                <a:solidFill>
                  <a:schemeClr val="accent1"/>
                </a:solidFill>
                <a:latin typeface="微软雅黑" panose="020B0503020204020204" pitchFamily="34" charset="-122"/>
                <a:ea typeface="微软雅黑" panose="020B0503020204020204" pitchFamily="34" charset="-122"/>
              </a:rPr>
              <a:t>J</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R</a:t>
            </a:r>
            <a:r>
              <a:rPr lang="zh-CN" altLang="en-US" sz="2400" noProof="1">
                <a:solidFill>
                  <a:schemeClr val="accent1"/>
                </a:solidFill>
                <a:latin typeface="微软雅黑" panose="020B0503020204020204" pitchFamily="34" charset="-122"/>
                <a:ea typeface="微软雅黑" panose="020B0503020204020204" pitchFamily="34" charset="-122"/>
              </a:rPr>
              <a:t>就可使光标跳到原点位置。</a:t>
            </a:r>
          </a:p>
        </p:txBody>
      </p:sp>
    </p:spTree>
    <p:extLst>
      <p:ext uri="{BB962C8B-B14F-4D97-AF65-F5344CB8AC3E}">
        <p14:creationId xmlns:p14="http://schemas.microsoft.com/office/powerpoint/2010/main" val="2100574117"/>
      </p:ext>
    </p:extLst>
  </p:cSld>
  <p:clrMapOvr>
    <a:masterClrMapping/>
  </p:clrMapOvr>
  <p:transition spd="slow" advTm="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1562671" y="445572"/>
            <a:ext cx="7535863" cy="498475"/>
          </a:xfrm>
          <a:prstGeom prst="rect">
            <a:avLst/>
          </a:prstGeom>
        </p:spPr>
        <p:txBody>
          <a:bodyPr/>
          <a:lstStyle/>
          <a:p>
            <a:pPr algn="l">
              <a:spcBef>
                <a:spcPts val="1700"/>
              </a:spcBef>
              <a:spcAft>
                <a:spcPts val="1650"/>
              </a:spcAft>
            </a:pPr>
            <a:r>
              <a:rPr lang="zh-CN" altLang="en-US" sz="3200" dirty="0" smtClean="0">
                <a:solidFill>
                  <a:schemeClr val="accent1"/>
                </a:solidFill>
                <a:latin typeface="微软雅黑" panose="020B0503020204020204" pitchFamily="34" charset="-122"/>
                <a:ea typeface="微软雅黑" panose="020B0503020204020204" pitchFamily="34" charset="-122"/>
              </a:rPr>
              <a:t>（</a:t>
            </a:r>
            <a:r>
              <a:rPr lang="en-US" altLang="zh-CN" sz="3200" dirty="0" smtClean="0">
                <a:solidFill>
                  <a:schemeClr val="accent1"/>
                </a:solidFill>
                <a:latin typeface="微软雅黑" panose="020B0503020204020204" pitchFamily="34" charset="-122"/>
                <a:ea typeface="微软雅黑" panose="020B0503020204020204" pitchFamily="34" charset="-122"/>
              </a:rPr>
              <a:t>4</a:t>
            </a:r>
            <a:r>
              <a:rPr lang="zh-CN" altLang="en-US" sz="3200" dirty="0" smtClean="0">
                <a:solidFill>
                  <a:schemeClr val="accent1"/>
                </a:solidFill>
                <a:latin typeface="微软雅黑" panose="020B0503020204020204" pitchFamily="34" charset="-122"/>
                <a:ea typeface="微软雅黑" panose="020B0503020204020204" pitchFamily="34" charset="-122"/>
              </a:rPr>
              <a:t>）为</a:t>
            </a:r>
            <a:r>
              <a:rPr lang="zh-CN" altLang="en-US" sz="3200" dirty="0">
                <a:solidFill>
                  <a:schemeClr val="accent1"/>
                </a:solidFill>
                <a:latin typeface="微软雅黑" panose="020B0503020204020204" pitchFamily="34" charset="-122"/>
                <a:ea typeface="微软雅黑" panose="020B0503020204020204" pitchFamily="34" charset="-122"/>
              </a:rPr>
              <a:t>新封装添加焊盘</a:t>
            </a:r>
          </a:p>
        </p:txBody>
      </p:sp>
      <p:sp>
        <p:nvSpPr>
          <p:cNvPr id="36867" name="Rectangle 3"/>
          <p:cNvSpPr>
            <a:spLocks noGrp="1" noChangeArrowheads="1"/>
          </p:cNvSpPr>
          <p:nvPr>
            <p:ph type="body" idx="4294967295"/>
          </p:nvPr>
        </p:nvSpPr>
        <p:spPr>
          <a:xfrm>
            <a:off x="1130623" y="1125538"/>
            <a:ext cx="10175283" cy="4968552"/>
          </a:xfrm>
          <a:prstGeom prst="rect">
            <a:avLst/>
          </a:prstGeom>
        </p:spPr>
        <p:txBody>
          <a:bodyPr lIns="91472" tIns="45736" rIns="91472" bIns="45736"/>
          <a:lstStyle/>
          <a:p>
            <a:pPr marL="0" indent="720000">
              <a:lnSpc>
                <a:spcPct val="150000"/>
              </a:lnSpc>
              <a:spcBef>
                <a:spcPct val="0"/>
              </a:spcBef>
              <a:buNone/>
            </a:pPr>
            <a:r>
              <a:rPr lang="en-US" altLang="zh-CN" sz="2400" noProof="1">
                <a:solidFill>
                  <a:schemeClr val="accent1"/>
                </a:solidFill>
                <a:latin typeface="微软雅黑" panose="020B0503020204020204" pitchFamily="34" charset="-122"/>
                <a:ea typeface="微软雅黑" panose="020B0503020204020204" pitchFamily="34" charset="-122"/>
              </a:rPr>
              <a:t>Pad  Properties</a:t>
            </a:r>
            <a:r>
              <a:rPr lang="zh-CN" altLang="en-US" sz="2400" noProof="1">
                <a:solidFill>
                  <a:schemeClr val="accent1"/>
                </a:solidFill>
                <a:latin typeface="微软雅黑" panose="020B0503020204020204" pitchFamily="34" charset="-122"/>
                <a:ea typeface="微软雅黑" panose="020B0503020204020204" pitchFamily="34" charset="-122"/>
              </a:rPr>
              <a:t>对话框为设计者在所定义的层中检查焊盘形状提供了预览功能，设计者可以将焊盘设置为标准圆形、椭圆形、方形等，还可以决定焊盘是否需要镀金，同时其他一些基于散热、间隙计算，</a:t>
            </a:r>
            <a:r>
              <a:rPr lang="en-US" altLang="zh-CN" sz="2400" noProof="1">
                <a:solidFill>
                  <a:schemeClr val="accent1"/>
                </a:solidFill>
                <a:latin typeface="微软雅黑" panose="020B0503020204020204" pitchFamily="34" charset="-122"/>
                <a:ea typeface="微软雅黑" panose="020B0503020204020204" pitchFamily="34" charset="-122"/>
              </a:rPr>
              <a:t>Gerber</a:t>
            </a:r>
            <a:r>
              <a:rPr lang="zh-CN" altLang="en-US" sz="2400" noProof="1">
                <a:solidFill>
                  <a:schemeClr val="accent1"/>
                </a:solidFill>
                <a:latin typeface="微软雅黑" panose="020B0503020204020204" pitchFamily="34" charset="-122"/>
                <a:ea typeface="微软雅黑" panose="020B0503020204020204" pitchFamily="34" charset="-122"/>
              </a:rPr>
              <a:t>输出，</a:t>
            </a:r>
            <a:r>
              <a:rPr lang="en-US" altLang="zh-CN" sz="2400" noProof="1">
                <a:solidFill>
                  <a:schemeClr val="accent1"/>
                </a:solidFill>
                <a:latin typeface="微软雅黑" panose="020B0503020204020204" pitchFamily="34" charset="-122"/>
                <a:ea typeface="微软雅黑" panose="020B0503020204020204" pitchFamily="34" charset="-122"/>
              </a:rPr>
              <a:t>NC Drill</a:t>
            </a:r>
            <a:r>
              <a:rPr lang="zh-CN" altLang="en-US" sz="2400" noProof="1">
                <a:solidFill>
                  <a:schemeClr val="accent1"/>
                </a:solidFill>
                <a:latin typeface="微软雅黑" panose="020B0503020204020204" pitchFamily="34" charset="-122"/>
                <a:ea typeface="微软雅黑" panose="020B0503020204020204" pitchFamily="34" charset="-122"/>
              </a:rPr>
              <a:t>等设置可以由系统自动添加。无论是否采用了某种孔型，</a:t>
            </a:r>
            <a:r>
              <a:rPr lang="en-US" altLang="zh-CN" sz="2400" noProof="1">
                <a:solidFill>
                  <a:schemeClr val="accent1"/>
                </a:solidFill>
                <a:latin typeface="微软雅黑" panose="020B0503020204020204" pitchFamily="34" charset="-122"/>
                <a:ea typeface="微软雅黑" panose="020B0503020204020204" pitchFamily="34" charset="-122"/>
              </a:rPr>
              <a:t>NC Drill Output</a:t>
            </a:r>
            <a:r>
              <a:rPr lang="en-US"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NC Drill Excellon  format 2</a:t>
            </a:r>
            <a:r>
              <a:rPr lang="zh-CN" altLang="en-US" sz="2400" noProof="1">
                <a:solidFill>
                  <a:schemeClr val="accent1"/>
                </a:solidFill>
                <a:latin typeface="微软雅黑" panose="020B0503020204020204" pitchFamily="34" charset="-122"/>
                <a:ea typeface="微软雅黑" panose="020B0503020204020204" pitchFamily="34" charset="-122"/>
              </a:rPr>
              <a:t>）将</a:t>
            </a:r>
            <a:r>
              <a:rPr lang="zh-CN" altLang="en-US" sz="2400" noProof="1" smtClean="0">
                <a:solidFill>
                  <a:schemeClr val="accent1"/>
                </a:solidFill>
                <a:latin typeface="微软雅黑" panose="020B0503020204020204" pitchFamily="34" charset="-122"/>
                <a:ea typeface="微软雅黑" panose="020B0503020204020204" pitchFamily="34" charset="-122"/>
              </a:rPr>
              <a:t>为</a:t>
            </a:r>
            <a:r>
              <a:rPr lang="zh-CN" altLang="zh-CN" sz="2400" noProof="1" smtClean="0">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种不同孔型输出</a:t>
            </a:r>
            <a:r>
              <a:rPr lang="zh-CN" altLang="zh-CN" sz="2400" noProof="1">
                <a:solidFill>
                  <a:schemeClr val="accent1"/>
                </a:solidFill>
                <a:latin typeface="微软雅黑" panose="020B0503020204020204" pitchFamily="34" charset="-122"/>
                <a:ea typeface="微软雅黑" panose="020B0503020204020204" pitchFamily="34" charset="-122"/>
              </a:rPr>
              <a:t>6</a:t>
            </a:r>
            <a:r>
              <a:rPr lang="zh-CN" altLang="en-US" sz="2400" noProof="1">
                <a:solidFill>
                  <a:schemeClr val="accent1"/>
                </a:solidFill>
                <a:latin typeface="微软雅黑" panose="020B0503020204020204" pitchFamily="34" charset="-122"/>
                <a:ea typeface="微软雅黑" panose="020B0503020204020204" pitchFamily="34" charset="-122"/>
              </a:rPr>
              <a:t>种不同的</a:t>
            </a:r>
            <a:r>
              <a:rPr lang="en-US" altLang="zh-CN" sz="2400" noProof="1">
                <a:solidFill>
                  <a:schemeClr val="accent1"/>
                </a:solidFill>
                <a:latin typeface="微软雅黑" panose="020B0503020204020204" pitchFamily="34" charset="-122"/>
                <a:ea typeface="微软雅黑" panose="020B0503020204020204" pitchFamily="34" charset="-122"/>
              </a:rPr>
              <a:t>NC</a:t>
            </a:r>
            <a:r>
              <a:rPr lang="zh-CN" altLang="en-US" sz="2400" noProof="1">
                <a:solidFill>
                  <a:schemeClr val="accent1"/>
                </a:solidFill>
                <a:latin typeface="微软雅黑" panose="020B0503020204020204" pitchFamily="34" charset="-122"/>
                <a:ea typeface="微软雅黑" panose="020B0503020204020204" pitchFamily="34" charset="-122"/>
              </a:rPr>
              <a:t>钻孔文件。</a:t>
            </a:r>
          </a:p>
          <a:p>
            <a:pPr marL="0" indent="720000">
              <a:lnSpc>
                <a:spcPct val="150000"/>
              </a:lnSpc>
              <a:spcBef>
                <a:spcPct val="0"/>
              </a:spcBef>
              <a:buNone/>
            </a:pPr>
            <a:r>
              <a:rPr lang="zh-CN" altLang="en-US" sz="2400" b="1" noProof="1">
                <a:solidFill>
                  <a:schemeClr val="accent1"/>
                </a:solidFill>
                <a:latin typeface="微软雅黑" panose="020B0503020204020204" pitchFamily="34" charset="-122"/>
                <a:ea typeface="微软雅黑" panose="020B0503020204020204" pitchFamily="34" charset="-122"/>
              </a:rPr>
              <a:t>放置焊盘是创建元器件封装中最重要的一步</a:t>
            </a:r>
            <a:r>
              <a:rPr lang="zh-CN" altLang="en-US" sz="2400" noProof="1">
                <a:solidFill>
                  <a:schemeClr val="accent1"/>
                </a:solidFill>
                <a:latin typeface="微软雅黑" panose="020B0503020204020204" pitchFamily="34" charset="-122"/>
                <a:ea typeface="微软雅黑" panose="020B0503020204020204" pitchFamily="34" charset="-122"/>
              </a:rPr>
              <a:t>，焊盘放置是否正确，关系到元器件是否能够被正确焊接到</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板，因此焊盘位置需要严格对应于器件引脚的位置</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291143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137541940"/>
              </p:ext>
            </p:extLst>
          </p:nvPr>
        </p:nvGraphicFramePr>
        <p:xfrm>
          <a:off x="3003550" y="1197546"/>
          <a:ext cx="6191969" cy="55355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510185" y="333450"/>
            <a:ext cx="1826141"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学习目标</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4294967295"/>
          </p:nvPr>
        </p:nvSpPr>
        <p:spPr>
          <a:xfrm>
            <a:off x="1490663" y="549474"/>
            <a:ext cx="10017230" cy="2664296"/>
          </a:xfrm>
          <a:prstGeom prst="rect">
            <a:avLst/>
          </a:prstGeom>
        </p:spPr>
        <p:txBody>
          <a:bodyPr lIns="91472" tIns="45736" rIns="91472" bIns="45736"/>
          <a:lstStyle/>
          <a:p>
            <a:pPr marL="0" indent="0">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放置</a:t>
            </a:r>
            <a:r>
              <a:rPr lang="zh-CN" altLang="en-US" sz="2400" noProof="1">
                <a:solidFill>
                  <a:schemeClr val="accent1"/>
                </a:solidFill>
                <a:latin typeface="微软雅黑" panose="020B0503020204020204" pitchFamily="34" charset="-122"/>
                <a:ea typeface="微软雅黑" panose="020B0503020204020204" pitchFamily="34" charset="-122"/>
              </a:rPr>
              <a:t>焊盘的步骤</a:t>
            </a:r>
            <a:r>
              <a:rPr lang="zh-CN" altLang="en-US" sz="2400" noProof="1" smtClean="0">
                <a:solidFill>
                  <a:schemeClr val="accent1"/>
                </a:solidFill>
                <a:latin typeface="微软雅黑" panose="020B0503020204020204" pitchFamily="34" charset="-122"/>
                <a:ea typeface="微软雅黑" panose="020B0503020204020204" pitchFamily="34" charset="-122"/>
              </a:rPr>
              <a:t>如下：</a:t>
            </a:r>
            <a:endParaRPr lang="zh-CN" altLang="en-US" sz="2400" noProof="1">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①执行“</a:t>
            </a:r>
            <a:r>
              <a:rPr lang="en-US" altLang="zh-CN" sz="2400" noProof="1">
                <a:solidFill>
                  <a:schemeClr val="accent1"/>
                </a:solidFill>
                <a:latin typeface="微软雅黑" panose="020B0503020204020204" pitchFamily="34" charset="-122"/>
                <a:ea typeface="微软雅黑" panose="020B0503020204020204" pitchFamily="34" charset="-122"/>
              </a:rPr>
              <a:t>Place” → “Pad”</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P,P</a:t>
            </a:r>
            <a:r>
              <a:rPr lang="zh-CN" altLang="en-US" sz="2400" noProof="1">
                <a:solidFill>
                  <a:schemeClr val="accent1"/>
                </a:solidFill>
                <a:latin typeface="微软雅黑" panose="020B0503020204020204" pitchFamily="34" charset="-122"/>
                <a:ea typeface="微软雅黑" panose="020B0503020204020204" pitchFamily="34" charset="-122"/>
              </a:rPr>
              <a:t>）或单击工具栏按钮，光标处将出现焊盘，放置焊盘之前，先按“</a:t>
            </a:r>
            <a:r>
              <a:rPr lang="en-US" altLang="zh-CN" sz="2400" noProof="1">
                <a:solidFill>
                  <a:schemeClr val="accent1"/>
                </a:solidFill>
                <a:latin typeface="微软雅黑" panose="020B0503020204020204" pitchFamily="34" charset="-122"/>
                <a:ea typeface="微软雅黑" panose="020B0503020204020204" pitchFamily="34" charset="-122"/>
              </a:rPr>
              <a:t>Tab”</a:t>
            </a:r>
            <a:r>
              <a:rPr lang="zh-CN" altLang="en-US" sz="2400" noProof="1">
                <a:solidFill>
                  <a:schemeClr val="accent1"/>
                </a:solidFill>
                <a:latin typeface="微软雅黑" panose="020B0503020204020204" pitchFamily="34" charset="-122"/>
                <a:ea typeface="微软雅黑" panose="020B0503020204020204" pitchFamily="34" charset="-122"/>
              </a:rPr>
              <a:t>键，弹出“</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对话框，如图</a:t>
            </a:r>
            <a:r>
              <a:rPr lang="en-US" altLang="zh-CN" sz="2400" noProof="1">
                <a:solidFill>
                  <a:schemeClr val="accent1"/>
                </a:solidFill>
                <a:latin typeface="微软雅黑" panose="020B0503020204020204" pitchFamily="34" charset="-122"/>
                <a:ea typeface="微软雅黑" panose="020B0503020204020204" pitchFamily="34" charset="-122"/>
              </a:rPr>
              <a:t>2-71</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pic>
        <p:nvPicPr>
          <p:cNvPr id="6" name="图片 5"/>
          <p:cNvPicPr/>
          <p:nvPr/>
        </p:nvPicPr>
        <p:blipFill>
          <a:blip r:embed="rId2"/>
          <a:stretch>
            <a:fillRect/>
          </a:stretch>
        </p:blipFill>
        <p:spPr>
          <a:xfrm>
            <a:off x="5235079" y="1611784"/>
            <a:ext cx="2119684" cy="4955004"/>
          </a:xfrm>
          <a:prstGeom prst="rect">
            <a:avLst/>
          </a:prstGeom>
        </p:spPr>
      </p:pic>
      <p:sp>
        <p:nvSpPr>
          <p:cNvPr id="36869" name="Text Box 5"/>
          <p:cNvSpPr txBox="1">
            <a:spLocks noChangeArrowheads="1"/>
          </p:cNvSpPr>
          <p:nvPr/>
        </p:nvSpPr>
        <p:spPr bwMode="auto">
          <a:xfrm>
            <a:off x="4114895" y="6382122"/>
            <a:ext cx="41764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l"/>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2-71 </a:t>
            </a:r>
            <a:r>
              <a:rPr lang="zh-CN" altLang="en-US" sz="1800" noProof="1">
                <a:solidFill>
                  <a:schemeClr val="accent1"/>
                </a:solidFill>
                <a:latin typeface="微软雅黑" panose="020B0503020204020204" pitchFamily="34" charset="-122"/>
                <a:ea typeface="微软雅黑" panose="020B0503020204020204" pitchFamily="34" charset="-122"/>
              </a:rPr>
              <a:t>放置焊盘之前设置焊盘参数</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2231022"/>
      </p:ext>
    </p:extLst>
  </p:cSld>
  <p:clrMapOvr>
    <a:masterClrMapping/>
  </p:clrMapOvr>
  <p:transition spd="slow" advTm="0">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1274639" y="1125538"/>
            <a:ext cx="10347647" cy="4899025"/>
          </a:xfrm>
          <a:prstGeom prst="rect">
            <a:avLst/>
          </a:prstGeom>
        </p:spPr>
        <p:txBody>
          <a:bodyPr lIns="91472" tIns="45736" rIns="91472" bIns="45736"/>
          <a:lstStyle/>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②在图</a:t>
            </a:r>
            <a:r>
              <a:rPr lang="en-US" altLang="zh-CN" sz="2400" noProof="1">
                <a:solidFill>
                  <a:schemeClr val="accent1"/>
                </a:solidFill>
                <a:latin typeface="微软雅黑" panose="020B0503020204020204" pitchFamily="34" charset="-122"/>
                <a:ea typeface="微软雅黑" panose="020B0503020204020204" pitchFamily="34" charset="-122"/>
              </a:rPr>
              <a:t>2-71</a:t>
            </a:r>
            <a:r>
              <a:rPr lang="zh-CN" altLang="en-US" sz="2400" noProof="1">
                <a:solidFill>
                  <a:schemeClr val="accent1"/>
                </a:solidFill>
                <a:latin typeface="微软雅黑" panose="020B0503020204020204" pitchFamily="34" charset="-122"/>
                <a:ea typeface="微软雅黑" panose="020B0503020204020204" pitchFamily="34" charset="-122"/>
              </a:rPr>
              <a:t>所示对话框中编辑焊盘各项属性。在“</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选择框，在“</a:t>
            </a:r>
            <a:r>
              <a:rPr lang="en-US" altLang="zh-CN" sz="2400" noProof="1">
                <a:solidFill>
                  <a:schemeClr val="accent1"/>
                </a:solidFill>
                <a:latin typeface="微软雅黑" panose="020B0503020204020204" pitchFamily="34" charset="-122"/>
                <a:ea typeface="微软雅黑" panose="020B0503020204020204" pitchFamily="34" charset="-122"/>
              </a:rPr>
              <a:t>Designator”</a:t>
            </a:r>
            <a:r>
              <a:rPr lang="zh-CN" altLang="en-US" sz="2400" noProof="1">
                <a:solidFill>
                  <a:schemeClr val="accent1"/>
                </a:solidFill>
                <a:latin typeface="微软雅黑" panose="020B0503020204020204" pitchFamily="34" charset="-122"/>
                <a:ea typeface="微软雅黑" panose="020B0503020204020204" pitchFamily="34" charset="-122"/>
              </a:rPr>
              <a:t>处，输入焊盘的序号</a:t>
            </a:r>
            <a:r>
              <a:rPr lang="en-US"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Layer”</a:t>
            </a:r>
            <a:r>
              <a:rPr lang="zh-CN" altLang="en-US" sz="2400" noProof="1">
                <a:solidFill>
                  <a:schemeClr val="accent1"/>
                </a:solidFill>
                <a:latin typeface="微软雅黑" panose="020B0503020204020204" pitchFamily="34" charset="-122"/>
                <a:ea typeface="微软雅黑" panose="020B0503020204020204" pitchFamily="34" charset="-122"/>
              </a:rPr>
              <a:t>处，选择“</a:t>
            </a:r>
            <a:r>
              <a:rPr lang="en-US" altLang="zh-CN" sz="2400" noProof="1">
                <a:solidFill>
                  <a:schemeClr val="accent1"/>
                </a:solidFill>
                <a:latin typeface="微软雅黑" panose="020B0503020204020204" pitchFamily="34" charset="-122"/>
                <a:ea typeface="微软雅黑" panose="020B0503020204020204" pitchFamily="34" charset="-122"/>
              </a:rPr>
              <a:t>MultiLayer”(</a:t>
            </a:r>
            <a:r>
              <a:rPr lang="zh-CN" altLang="en-US" sz="2400" noProof="1">
                <a:solidFill>
                  <a:schemeClr val="accent1"/>
                </a:solidFill>
                <a:latin typeface="微软雅黑" panose="020B0503020204020204" pitchFamily="34" charset="-122"/>
                <a:ea typeface="微软雅黑" panose="020B0503020204020204" pitchFamily="34" charset="-122"/>
              </a:rPr>
              <a:t>多层</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Size and Shape”(</a:t>
            </a:r>
            <a:r>
              <a:rPr lang="zh-CN" altLang="en-US" sz="2400" noProof="1">
                <a:solidFill>
                  <a:schemeClr val="accent1"/>
                </a:solidFill>
                <a:latin typeface="微软雅黑" panose="020B0503020204020204" pitchFamily="34" charset="-122"/>
                <a:ea typeface="微软雅黑" panose="020B0503020204020204" pitchFamily="34" charset="-122"/>
              </a:rPr>
              <a:t>大小和形状</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选择框，“</a:t>
            </a:r>
            <a:r>
              <a:rPr lang="en-US" altLang="zh-CN" sz="2400" noProof="1">
                <a:solidFill>
                  <a:schemeClr val="accent1"/>
                </a:solidFill>
                <a:latin typeface="微软雅黑" panose="020B0503020204020204" pitchFamily="34" charset="-122"/>
                <a:ea typeface="微软雅黑" panose="020B0503020204020204" pitchFamily="34" charset="-122"/>
              </a:rPr>
              <a:t>X-Size”</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50mil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Y-Size”</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50mil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Shape”</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Rectangular(</a:t>
            </a:r>
            <a:r>
              <a:rPr lang="zh-CN" altLang="en-US" sz="2400" noProof="1">
                <a:solidFill>
                  <a:schemeClr val="accent1"/>
                </a:solidFill>
                <a:latin typeface="微软雅黑" panose="020B0503020204020204" pitchFamily="34" charset="-122"/>
                <a:ea typeface="微软雅黑" panose="020B0503020204020204" pitchFamily="34" charset="-122"/>
              </a:rPr>
              <a:t>方形</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，设置“</a:t>
            </a:r>
            <a:r>
              <a:rPr lang="en-US" altLang="zh-CN" sz="2400" noProof="1">
                <a:solidFill>
                  <a:schemeClr val="accent1"/>
                </a:solidFill>
                <a:latin typeface="微软雅黑" panose="020B0503020204020204" pitchFamily="34" charset="-122"/>
                <a:ea typeface="微软雅黑" panose="020B0503020204020204" pitchFamily="34" charset="-122"/>
              </a:rPr>
              <a:t>Hole Size”(</a:t>
            </a:r>
            <a:r>
              <a:rPr lang="zh-CN" altLang="en-US" sz="2400" noProof="1">
                <a:solidFill>
                  <a:schemeClr val="accent1"/>
                </a:solidFill>
                <a:latin typeface="微软雅黑" panose="020B0503020204020204" pitchFamily="34" charset="-122"/>
                <a:ea typeface="微软雅黑" panose="020B0503020204020204" pitchFamily="34" charset="-122"/>
              </a:rPr>
              <a:t>焊盘孔径</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32mil</a:t>
            </a:r>
            <a:r>
              <a:rPr lang="zh-CN" altLang="en-US" sz="2400" noProof="1">
                <a:solidFill>
                  <a:schemeClr val="accent1"/>
                </a:solidFill>
                <a:latin typeface="微软雅黑" panose="020B0503020204020204" pitchFamily="34" charset="-122"/>
                <a:ea typeface="微软雅黑" panose="020B0503020204020204" pitchFamily="34" charset="-122"/>
              </a:rPr>
              <a:t>，孔的形状：</a:t>
            </a:r>
            <a:r>
              <a:rPr lang="en-US" altLang="zh-CN" sz="2400" noProof="1">
                <a:solidFill>
                  <a:schemeClr val="accent1"/>
                </a:solidFill>
                <a:latin typeface="微软雅黑" panose="020B0503020204020204" pitchFamily="34" charset="-122"/>
                <a:ea typeface="微软雅黑" panose="020B0503020204020204" pitchFamily="34" charset="-122"/>
              </a:rPr>
              <a:t>Round(</a:t>
            </a:r>
            <a:r>
              <a:rPr lang="zh-CN" altLang="en-US" sz="2400" noProof="1">
                <a:solidFill>
                  <a:schemeClr val="accent1"/>
                </a:solidFill>
                <a:latin typeface="微软雅黑" panose="020B0503020204020204" pitchFamily="34" charset="-122"/>
                <a:ea typeface="微软雅黑" panose="020B0503020204020204" pitchFamily="34" charset="-122"/>
              </a:rPr>
              <a:t>圆形</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；其它选缺省值，单击“</a:t>
            </a:r>
            <a:r>
              <a:rPr lang="en-US" altLang="zh-CN" sz="2400" noProof="1">
                <a:solidFill>
                  <a:schemeClr val="accent1"/>
                </a:solidFill>
                <a:latin typeface="微软雅黑" panose="020B0503020204020204" pitchFamily="34" charset="-122"/>
                <a:ea typeface="微软雅黑" panose="020B0503020204020204" pitchFamily="34" charset="-122"/>
              </a:rPr>
              <a:t>OK”</a:t>
            </a:r>
            <a:r>
              <a:rPr lang="zh-CN" altLang="en-US" sz="2400" noProof="1">
                <a:solidFill>
                  <a:schemeClr val="accent1"/>
                </a:solidFill>
                <a:latin typeface="微软雅黑" panose="020B0503020204020204" pitchFamily="34" charset="-122"/>
                <a:ea typeface="微软雅黑" panose="020B0503020204020204" pitchFamily="34" charset="-122"/>
              </a:rPr>
              <a:t>按钮，建立第一个方形焊盘。</a:t>
            </a:r>
          </a:p>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③利用状态栏显示坐标，将第一个焊盘拖到（</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）位置，单击或者按“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键确认放置。</a:t>
            </a:r>
          </a:p>
        </p:txBody>
      </p:sp>
    </p:spTree>
    <p:extLst>
      <p:ext uri="{BB962C8B-B14F-4D97-AF65-F5344CB8AC3E}">
        <p14:creationId xmlns:p14="http://schemas.microsoft.com/office/powerpoint/2010/main" val="4855713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4294967295"/>
          </p:nvPr>
        </p:nvSpPr>
        <p:spPr>
          <a:xfrm>
            <a:off x="1274639" y="333450"/>
            <a:ext cx="10347647" cy="4899025"/>
          </a:xfrm>
          <a:prstGeom prst="rect">
            <a:avLst/>
          </a:prstGeom>
        </p:spPr>
        <p:txBody>
          <a:bodyPr lIns="91472" tIns="45736" rIns="91472" bIns="45736"/>
          <a:lstStyle/>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④放置完第一个焊盘后，光标处自动出现第二个焊盘，按“</a:t>
            </a:r>
            <a:r>
              <a:rPr lang="en-US" altLang="zh-CN" sz="2400" noProof="1">
                <a:solidFill>
                  <a:schemeClr val="accent1"/>
                </a:solidFill>
                <a:latin typeface="微软雅黑" panose="020B0503020204020204" pitchFamily="34" charset="-122"/>
                <a:ea typeface="微软雅黑" panose="020B0503020204020204" pitchFamily="34" charset="-122"/>
              </a:rPr>
              <a:t>Tab”</a:t>
            </a:r>
            <a:r>
              <a:rPr lang="zh-CN" altLang="en-US" sz="2400" noProof="1">
                <a:solidFill>
                  <a:schemeClr val="accent1"/>
                </a:solidFill>
                <a:latin typeface="微软雅黑" panose="020B0503020204020204" pitchFamily="34" charset="-122"/>
                <a:ea typeface="微软雅黑" panose="020B0503020204020204" pitchFamily="34" charset="-122"/>
              </a:rPr>
              <a:t>键，弹出对话框，将焊盘“</a:t>
            </a:r>
            <a:r>
              <a:rPr lang="en-US" altLang="zh-CN" sz="2400" noProof="1">
                <a:solidFill>
                  <a:schemeClr val="accent1"/>
                </a:solidFill>
                <a:latin typeface="微软雅黑" panose="020B0503020204020204" pitchFamily="34" charset="-122"/>
                <a:ea typeface="微软雅黑" panose="020B0503020204020204" pitchFamily="34" charset="-122"/>
              </a:rPr>
              <a:t>Shape”(</a:t>
            </a:r>
            <a:r>
              <a:rPr lang="zh-CN" altLang="en-US" sz="2400" noProof="1">
                <a:solidFill>
                  <a:schemeClr val="accent1"/>
                </a:solidFill>
                <a:latin typeface="微软雅黑" panose="020B0503020204020204" pitchFamily="34" charset="-122"/>
                <a:ea typeface="微软雅黑" panose="020B0503020204020204" pitchFamily="34" charset="-122"/>
              </a:rPr>
              <a:t>形状</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改为：</a:t>
            </a:r>
            <a:r>
              <a:rPr lang="en-US" altLang="zh-CN" sz="2400" noProof="1">
                <a:solidFill>
                  <a:schemeClr val="accent1"/>
                </a:solidFill>
                <a:latin typeface="微软雅黑" panose="020B0503020204020204" pitchFamily="34" charset="-122"/>
                <a:ea typeface="微软雅黑" panose="020B0503020204020204" pitchFamily="34" charset="-122"/>
              </a:rPr>
              <a:t>Round</a:t>
            </a:r>
            <a:r>
              <a:rPr lang="zh-CN" altLang="en-US" sz="2400" noProof="1">
                <a:solidFill>
                  <a:schemeClr val="accent1"/>
                </a:solidFill>
                <a:latin typeface="微软雅黑" panose="020B0503020204020204" pitchFamily="34" charset="-122"/>
                <a:ea typeface="微软雅黑" panose="020B0503020204020204" pitchFamily="34" charset="-122"/>
              </a:rPr>
              <a:t>（圆形），其他用上一步的缺省值，将第二个焊盘放到（</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100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）位置。注意：焊盘标识会自动增加。</a:t>
            </a:r>
          </a:p>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⑤在（</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200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）处放置第三个焊盘（该焊盘用上一步的缺省值），</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方向每隔</a:t>
            </a:r>
            <a:r>
              <a:rPr lang="en-US" altLang="zh-CN" sz="2400" noProof="1">
                <a:solidFill>
                  <a:schemeClr val="accent1"/>
                </a:solidFill>
                <a:latin typeface="微软雅黑" panose="020B0503020204020204" pitchFamily="34" charset="-122"/>
                <a:ea typeface="微软雅黑" panose="020B0503020204020204" pitchFamily="34" charset="-122"/>
              </a:rPr>
              <a:t>100mil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方向不变，依次放好第</a:t>
            </a:r>
            <a:r>
              <a:rPr lang="en-US"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焊盘。</a:t>
            </a:r>
          </a:p>
          <a:p>
            <a:pPr marL="0" indent="720000">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⑥右击或者按“</a:t>
            </a:r>
            <a:r>
              <a:rPr lang="en-US" altLang="zh-CN" sz="2400" noProof="1">
                <a:solidFill>
                  <a:schemeClr val="accent1"/>
                </a:solidFill>
                <a:latin typeface="微软雅黑" panose="020B0503020204020204" pitchFamily="34" charset="-122"/>
                <a:ea typeface="微软雅黑" panose="020B0503020204020204" pitchFamily="34" charset="-122"/>
              </a:rPr>
              <a:t>Esc”</a:t>
            </a:r>
            <a:r>
              <a:rPr lang="zh-CN" altLang="en-US" sz="2400" noProof="1">
                <a:solidFill>
                  <a:schemeClr val="accent1"/>
                </a:solidFill>
                <a:latin typeface="微软雅黑" panose="020B0503020204020204" pitchFamily="34" charset="-122"/>
                <a:ea typeface="微软雅黑" panose="020B0503020204020204" pitchFamily="34" charset="-122"/>
              </a:rPr>
              <a:t>键退出放置模式，所放置焊盘如图</a:t>
            </a:r>
            <a:r>
              <a:rPr lang="en-US" altLang="zh-CN" sz="2400" noProof="1">
                <a:solidFill>
                  <a:schemeClr val="accent1"/>
                </a:solidFill>
                <a:latin typeface="微软雅黑" panose="020B0503020204020204" pitchFamily="34" charset="-122"/>
                <a:ea typeface="微软雅黑" panose="020B0503020204020204" pitchFamily="34" charset="-122"/>
              </a:rPr>
              <a:t>2-72</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37891" name="Text Box 5"/>
          <p:cNvSpPr txBox="1">
            <a:spLocks noChangeArrowheads="1"/>
          </p:cNvSpPr>
          <p:nvPr/>
        </p:nvSpPr>
        <p:spPr bwMode="auto">
          <a:xfrm>
            <a:off x="4038916" y="5878066"/>
            <a:ext cx="4120517"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Tx/>
              <a:buSzTx/>
              <a:buFontTx/>
              <a:buNone/>
            </a:pPr>
            <a:r>
              <a:rPr lang="zh-CN" altLang="en-US" sz="1800" dirty="0" smtClean="0">
                <a:solidFill>
                  <a:schemeClr val="accent1"/>
                </a:solidFill>
              </a:rPr>
              <a:t>图</a:t>
            </a:r>
            <a:r>
              <a:rPr lang="en-US" altLang="zh-CN" sz="1800" dirty="0" smtClean="0">
                <a:solidFill>
                  <a:schemeClr val="accent1"/>
                </a:solidFill>
              </a:rPr>
              <a:t>2-72  </a:t>
            </a:r>
            <a:r>
              <a:rPr lang="zh-CN" altLang="en-US" sz="1800" dirty="0">
                <a:solidFill>
                  <a:schemeClr val="accent1"/>
                </a:solidFill>
              </a:rPr>
              <a:t>放置好焊盘的连接器</a:t>
            </a:r>
          </a:p>
        </p:txBody>
      </p:sp>
      <p:pic>
        <p:nvPicPr>
          <p:cNvPr id="37892" name="图片 1"/>
          <p:cNvPicPr>
            <a:picLocks noChangeAspect="1"/>
          </p:cNvPicPr>
          <p:nvPr/>
        </p:nvPicPr>
        <p:blipFill>
          <a:blip r:embed="rId2">
            <a:extLst>
              <a:ext uri="{28A0092B-C50C-407E-A947-70E740481C1C}">
                <a14:useLocalDpi xmlns:a14="http://schemas.microsoft.com/office/drawing/2010/main" val="0"/>
              </a:ext>
            </a:extLst>
          </a:blip>
          <a:srcRect l="2405" t="38188" r="19560" b="35236"/>
          <a:stretch>
            <a:fillRect/>
          </a:stretch>
        </p:blipFill>
        <p:spPr bwMode="auto">
          <a:xfrm>
            <a:off x="3003550" y="4293890"/>
            <a:ext cx="6626171" cy="126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88080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8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8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P spid="3789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1418656" y="425898"/>
            <a:ext cx="7546975" cy="498475"/>
          </a:xfrm>
          <a:prstGeom prst="rect">
            <a:avLst/>
          </a:prstGeom>
        </p:spPr>
        <p:txBody>
          <a:bodyPr/>
          <a:lstStyle/>
          <a:p>
            <a:pPr algn="l">
              <a:spcBef>
                <a:spcPts val="1700"/>
              </a:spcBef>
              <a:spcAft>
                <a:spcPts val="1650"/>
              </a:spcAft>
            </a:pPr>
            <a:r>
              <a:rPr lang="zh-CN" altLang="en-US" sz="2800" dirty="0" smtClean="0">
                <a:solidFill>
                  <a:schemeClr val="accent1"/>
                </a:solidFill>
                <a:latin typeface="微软雅黑" panose="020B0503020204020204" pitchFamily="34" charset="-122"/>
                <a:ea typeface="微软雅黑" panose="020B0503020204020204" pitchFamily="34" charset="-122"/>
              </a:rPr>
              <a:t>（</a:t>
            </a:r>
            <a:r>
              <a:rPr lang="en-US" altLang="zh-CN" sz="2800" dirty="0" smtClean="0">
                <a:solidFill>
                  <a:schemeClr val="accent1"/>
                </a:solidFill>
                <a:latin typeface="微软雅黑" panose="020B0503020204020204" pitchFamily="34" charset="-122"/>
                <a:ea typeface="微软雅黑" panose="020B0503020204020204" pitchFamily="34" charset="-122"/>
              </a:rPr>
              <a:t>5</a:t>
            </a:r>
            <a:r>
              <a:rPr lang="zh-CN" altLang="en-US" sz="2800" dirty="0" smtClean="0">
                <a:solidFill>
                  <a:schemeClr val="accent1"/>
                </a:solidFill>
                <a:latin typeface="微软雅黑" panose="020B0503020204020204" pitchFamily="34" charset="-122"/>
                <a:ea typeface="微软雅黑" panose="020B0503020204020204" pitchFamily="34" charset="-122"/>
              </a:rPr>
              <a:t>）为</a:t>
            </a:r>
            <a:r>
              <a:rPr lang="zh-CN" altLang="en-US" sz="2800" dirty="0">
                <a:solidFill>
                  <a:schemeClr val="accent1"/>
                </a:solidFill>
                <a:latin typeface="微软雅黑" panose="020B0503020204020204" pitchFamily="34" charset="-122"/>
                <a:ea typeface="微软雅黑" panose="020B0503020204020204" pitchFamily="34" charset="-122"/>
              </a:rPr>
              <a:t>新封装绘制轮廓</a:t>
            </a:r>
          </a:p>
        </p:txBody>
      </p:sp>
      <p:sp>
        <p:nvSpPr>
          <p:cNvPr id="20483" name="Rectangle 3"/>
          <p:cNvSpPr>
            <a:spLocks noGrp="1" noChangeArrowheads="1"/>
          </p:cNvSpPr>
          <p:nvPr>
            <p:ph type="body" idx="4294967295"/>
          </p:nvPr>
        </p:nvSpPr>
        <p:spPr>
          <a:xfrm>
            <a:off x="1346851" y="948343"/>
            <a:ext cx="9865096" cy="3702050"/>
          </a:xfrm>
          <a:prstGeom prst="rect">
            <a:avLst/>
          </a:prstGeom>
        </p:spPr>
        <p:txBody>
          <a:bodyPr lIns="91472" tIns="45736" rIns="91472" bIns="45736"/>
          <a:lstStyle/>
          <a:p>
            <a:pPr marL="0" indent="720000">
              <a:spcBef>
                <a:spcPct val="0"/>
              </a:spcBef>
              <a:buNone/>
            </a:pP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丝印层的元器件外形轮廓在</a:t>
            </a:r>
            <a:r>
              <a:rPr lang="en-US" altLang="zh-CN" sz="2400" noProof="1">
                <a:solidFill>
                  <a:schemeClr val="accent1"/>
                </a:solidFill>
                <a:latin typeface="微软雅黑" panose="020B0503020204020204" pitchFamily="34" charset="-122"/>
                <a:ea typeface="微软雅黑" panose="020B0503020204020204" pitchFamily="34" charset="-122"/>
              </a:rPr>
              <a:t>Top Overlay</a:t>
            </a:r>
            <a:r>
              <a:rPr lang="zh-CN" altLang="en-US" sz="2400" noProof="1">
                <a:solidFill>
                  <a:schemeClr val="accent1"/>
                </a:solidFill>
                <a:latin typeface="微软雅黑" panose="020B0503020204020204" pitchFamily="34" charset="-122"/>
                <a:ea typeface="微软雅黑" panose="020B0503020204020204" pitchFamily="34" charset="-122"/>
              </a:rPr>
              <a:t>（顶层）中定义，如果元器件放置在电路板底面，则该丝印层自动转为</a:t>
            </a:r>
            <a:r>
              <a:rPr lang="en-US" altLang="zh-CN" sz="2400" noProof="1">
                <a:solidFill>
                  <a:schemeClr val="accent1"/>
                </a:solidFill>
                <a:latin typeface="微软雅黑" panose="020B0503020204020204" pitchFamily="34" charset="-122"/>
                <a:ea typeface="微软雅黑" panose="020B0503020204020204" pitchFamily="34" charset="-122"/>
              </a:rPr>
              <a:t>Bottom Overlay</a:t>
            </a:r>
            <a:r>
              <a:rPr lang="zh-CN" altLang="en-US" sz="2400" noProof="1">
                <a:solidFill>
                  <a:schemeClr val="accent1"/>
                </a:solidFill>
                <a:latin typeface="微软雅黑" panose="020B0503020204020204" pitchFamily="34" charset="-122"/>
                <a:ea typeface="微软雅黑" panose="020B0503020204020204" pitchFamily="34" charset="-122"/>
              </a:rPr>
              <a:t>（底层）。</a:t>
            </a:r>
          </a:p>
          <a:p>
            <a:pPr marL="0" indent="720000">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①在绘制元器件轮廓之前，先确定它们所属的层，单击编辑窗口底部的“</a:t>
            </a:r>
            <a:r>
              <a:rPr lang="en-US" altLang="zh-CN" sz="2400" noProof="1">
                <a:solidFill>
                  <a:schemeClr val="accent1"/>
                </a:solidFill>
                <a:latin typeface="微软雅黑" panose="020B0503020204020204" pitchFamily="34" charset="-122"/>
                <a:ea typeface="微软雅黑" panose="020B0503020204020204" pitchFamily="34" charset="-122"/>
              </a:rPr>
              <a:t>Top Overlay”</a:t>
            </a:r>
            <a:r>
              <a:rPr lang="zh-CN" altLang="en-US" sz="2400" noProof="1">
                <a:solidFill>
                  <a:schemeClr val="accent1"/>
                </a:solidFill>
                <a:latin typeface="微软雅黑" panose="020B0503020204020204" pitchFamily="34" charset="-122"/>
                <a:ea typeface="微软雅黑" panose="020B0503020204020204" pitchFamily="34" charset="-122"/>
              </a:rPr>
              <a:t>标签。</a:t>
            </a:r>
          </a:p>
          <a:p>
            <a:pPr marL="0" indent="720000">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②执行“</a:t>
            </a:r>
            <a:r>
              <a:rPr lang="en-US" altLang="zh-CN" sz="2400" noProof="1">
                <a:solidFill>
                  <a:schemeClr val="accent1"/>
                </a:solidFill>
                <a:latin typeface="微软雅黑" panose="020B0503020204020204" pitchFamily="34" charset="-122"/>
                <a:ea typeface="微软雅黑" panose="020B0503020204020204" pitchFamily="34" charset="-122"/>
              </a:rPr>
              <a:t>Place” → “Line”</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P,L</a:t>
            </a:r>
            <a:r>
              <a:rPr lang="zh-CN" altLang="en-US" sz="2400" noProof="1">
                <a:solidFill>
                  <a:schemeClr val="accent1"/>
                </a:solidFill>
                <a:latin typeface="微软雅黑" panose="020B0503020204020204" pitchFamily="34" charset="-122"/>
                <a:ea typeface="微软雅黑" panose="020B0503020204020204" pitchFamily="34" charset="-122"/>
              </a:rPr>
              <a:t>）或单击按钮，放置线段前可按“</a:t>
            </a:r>
            <a:r>
              <a:rPr lang="en-US" altLang="zh-CN" sz="2400" noProof="1">
                <a:solidFill>
                  <a:schemeClr val="accent1"/>
                </a:solidFill>
                <a:latin typeface="微软雅黑" panose="020B0503020204020204" pitchFamily="34" charset="-122"/>
                <a:ea typeface="微软雅黑" panose="020B0503020204020204" pitchFamily="34" charset="-122"/>
              </a:rPr>
              <a:t>Tab”</a:t>
            </a:r>
            <a:r>
              <a:rPr lang="zh-CN" altLang="en-US" sz="2400" noProof="1">
                <a:solidFill>
                  <a:schemeClr val="accent1"/>
                </a:solidFill>
                <a:latin typeface="微软雅黑" panose="020B0503020204020204" pitchFamily="34" charset="-122"/>
                <a:ea typeface="微软雅黑" panose="020B0503020204020204" pitchFamily="34" charset="-122"/>
              </a:rPr>
              <a:t>键编辑线段属性，这里选默认值。外框的四个顶点坐标值分别为（</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），内部垂直线的两个端点坐标为（</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p>
          <a:p>
            <a:pPr marL="0" indent="720000">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右击或按“</a:t>
            </a:r>
            <a:r>
              <a:rPr lang="en-US" altLang="zh-CN" sz="2400" noProof="1">
                <a:solidFill>
                  <a:schemeClr val="accent1"/>
                </a:solidFill>
                <a:latin typeface="微软雅黑" panose="020B0503020204020204" pitchFamily="34" charset="-122"/>
                <a:ea typeface="微软雅黑" panose="020B0503020204020204" pitchFamily="34" charset="-122"/>
              </a:rPr>
              <a:t>ESC”</a:t>
            </a:r>
            <a:r>
              <a:rPr lang="zh-CN" altLang="en-US" sz="2400" noProof="1">
                <a:solidFill>
                  <a:schemeClr val="accent1"/>
                </a:solidFill>
                <a:latin typeface="微软雅黑" panose="020B0503020204020204" pitchFamily="34" charset="-122"/>
                <a:ea typeface="微软雅黑" panose="020B0503020204020204" pitchFamily="34" charset="-122"/>
              </a:rPr>
              <a:t>键退出线段放置模式。</a:t>
            </a:r>
          </a:p>
          <a:p>
            <a:pPr marL="0" indent="720000">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建好的</a:t>
            </a:r>
            <a:r>
              <a:rPr lang="en-US" altLang="zh-CN" sz="2400" noProof="1">
                <a:solidFill>
                  <a:schemeClr val="accent1"/>
                </a:solidFill>
                <a:latin typeface="微软雅黑" panose="020B0503020204020204" pitchFamily="34" charset="-122"/>
                <a:ea typeface="微软雅黑" panose="020B0503020204020204" pitchFamily="34" charset="-122"/>
              </a:rPr>
              <a:t>SIP4</a:t>
            </a:r>
            <a:r>
              <a:rPr lang="zh-CN" altLang="en-US" sz="2400" noProof="1">
                <a:solidFill>
                  <a:schemeClr val="accent1"/>
                </a:solidFill>
                <a:latin typeface="微软雅黑" panose="020B0503020204020204" pitchFamily="34" charset="-122"/>
                <a:ea typeface="微软雅黑" panose="020B0503020204020204" pitchFamily="34" charset="-122"/>
              </a:rPr>
              <a:t>封装符号如图</a:t>
            </a:r>
            <a:r>
              <a:rPr lang="en-US" altLang="zh-CN" sz="2400" noProof="1">
                <a:solidFill>
                  <a:schemeClr val="accent1"/>
                </a:solidFill>
                <a:latin typeface="微软雅黑" panose="020B0503020204020204" pitchFamily="34" charset="-122"/>
                <a:ea typeface="微软雅黑" panose="020B0503020204020204" pitchFamily="34" charset="-122"/>
              </a:rPr>
              <a:t>2-73</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38916" name="Text Box 5"/>
          <p:cNvSpPr txBox="1">
            <a:spLocks noChangeArrowheads="1"/>
          </p:cNvSpPr>
          <p:nvPr/>
        </p:nvSpPr>
        <p:spPr bwMode="auto">
          <a:xfrm>
            <a:off x="4658185" y="6340403"/>
            <a:ext cx="2881980"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Tx/>
              <a:buNone/>
            </a:pPr>
            <a:r>
              <a:rPr lang="zh-CN" altLang="en-US" sz="1800" noProof="1" smtClean="0">
                <a:solidFill>
                  <a:schemeClr val="accent1"/>
                </a:solidFill>
              </a:rPr>
              <a:t>图</a:t>
            </a:r>
            <a:r>
              <a:rPr lang="en-US" altLang="zh-CN" sz="1800" noProof="1" smtClean="0">
                <a:solidFill>
                  <a:schemeClr val="accent1"/>
                </a:solidFill>
              </a:rPr>
              <a:t>2-73</a:t>
            </a:r>
            <a:r>
              <a:rPr lang="zh-CN" altLang="zh-CN" sz="1800" noProof="1" smtClean="0">
                <a:solidFill>
                  <a:schemeClr val="accent1"/>
                </a:solidFill>
              </a:rPr>
              <a:t>  </a:t>
            </a:r>
            <a:r>
              <a:rPr lang="zh-CN" altLang="en-US" sz="1800" noProof="1">
                <a:solidFill>
                  <a:schemeClr val="accent1"/>
                </a:solidFill>
              </a:rPr>
              <a:t>建好的</a:t>
            </a:r>
            <a:r>
              <a:rPr lang="en-US" altLang="zh-CN" sz="1800" noProof="1">
                <a:solidFill>
                  <a:schemeClr val="accent1"/>
                </a:solidFill>
              </a:rPr>
              <a:t>SIP4</a:t>
            </a:r>
            <a:r>
              <a:rPr lang="zh-CN" altLang="en-US" sz="1800" noProof="1">
                <a:solidFill>
                  <a:schemeClr val="accent1"/>
                </a:solidFill>
              </a:rPr>
              <a:t>封装</a:t>
            </a:r>
            <a:endParaRPr lang="zh-CN" altLang="en-US" sz="1800" dirty="0">
              <a:solidFill>
                <a:schemeClr val="accent1"/>
              </a:solidFill>
            </a:endParaRPr>
          </a:p>
        </p:txBody>
      </p:sp>
      <p:pic>
        <p:nvPicPr>
          <p:cNvPr id="38917" name="图片 4"/>
          <p:cNvPicPr>
            <a:picLocks noChangeAspect="1"/>
          </p:cNvPicPr>
          <p:nvPr/>
        </p:nvPicPr>
        <p:blipFill>
          <a:blip r:embed="rId2" cstate="print">
            <a:extLst>
              <a:ext uri="{28A0092B-C50C-407E-A947-70E740481C1C}">
                <a14:useLocalDpi xmlns:a14="http://schemas.microsoft.com/office/drawing/2010/main" val="0"/>
              </a:ext>
            </a:extLst>
          </a:blip>
          <a:srcRect l="1851" t="27361" r="1851" b="24406"/>
          <a:stretch>
            <a:fillRect/>
          </a:stretch>
        </p:blipFill>
        <p:spPr bwMode="auto">
          <a:xfrm>
            <a:off x="3992075" y="5085978"/>
            <a:ext cx="4214200" cy="11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5229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9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P spid="389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4294967295"/>
          </p:nvPr>
        </p:nvSpPr>
        <p:spPr>
          <a:xfrm>
            <a:off x="1130623" y="189434"/>
            <a:ext cx="10297144" cy="5040560"/>
          </a:xfrm>
          <a:prstGeom prst="rect">
            <a:avLst/>
          </a:prstGeom>
        </p:spPr>
        <p:txBody>
          <a:bodyPr lIns="91472" tIns="45736" rIns="91472" bIns="45736"/>
          <a:lstStyle/>
          <a:p>
            <a:pPr marL="0" indent="0">
              <a:lnSpc>
                <a:spcPct val="150000"/>
              </a:lnSpc>
              <a:spcBef>
                <a:spcPct val="0"/>
              </a:spcBef>
              <a:buNone/>
            </a:pPr>
            <a:r>
              <a:rPr lang="zh-CN" altLang="en-US" sz="3600" b="1" noProof="1">
                <a:solidFill>
                  <a:srgbClr val="FF0000"/>
                </a:solidFill>
                <a:latin typeface="微软雅黑" panose="020B0503020204020204" pitchFamily="34" charset="-122"/>
                <a:ea typeface="微软雅黑" panose="020B0503020204020204" pitchFamily="34" charset="-122"/>
              </a:rPr>
              <a:t>注意</a:t>
            </a:r>
            <a:r>
              <a:rPr lang="zh-CN" altLang="en-US" sz="3600" b="1" noProof="1" smtClean="0">
                <a:solidFill>
                  <a:srgbClr val="FF0000"/>
                </a:solidFill>
                <a:latin typeface="微软雅黑" panose="020B0503020204020204" pitchFamily="34" charset="-122"/>
                <a:ea typeface="微软雅黑" panose="020B0503020204020204" pitchFamily="34" charset="-122"/>
              </a:rPr>
              <a:t>：</a:t>
            </a:r>
            <a:endParaRPr lang="en-US" altLang="zh-CN" sz="3600" b="1" noProof="1" smtClean="0">
              <a:solidFill>
                <a:srgbClr val="FF0000"/>
              </a:solidFill>
              <a:latin typeface="微软雅黑" panose="020B0503020204020204" pitchFamily="34" charset="-122"/>
              <a:ea typeface="微软雅黑" panose="020B0503020204020204" pitchFamily="34" charset="-122"/>
            </a:endParaRPr>
          </a:p>
          <a:p>
            <a:pPr marL="0" indent="0">
              <a:lnSpc>
                <a:spcPct val="150000"/>
              </a:lnSpc>
              <a:spcBef>
                <a:spcPct val="0"/>
              </a:spcBef>
              <a:buNone/>
            </a:pPr>
            <a:r>
              <a:rPr lang="zh-CN" altLang="en-US" sz="2800" noProof="1" smtClean="0">
                <a:solidFill>
                  <a:schemeClr val="accent1"/>
                </a:solidFill>
                <a:latin typeface="微软雅黑" panose="020B0503020204020204" pitchFamily="34" charset="-122"/>
                <a:ea typeface="微软雅黑" panose="020B0503020204020204" pitchFamily="34" charset="-122"/>
              </a:rPr>
              <a:t>①</a:t>
            </a:r>
            <a:r>
              <a:rPr lang="zh-CN" altLang="en-US" sz="2800" noProof="1">
                <a:solidFill>
                  <a:schemeClr val="accent1"/>
                </a:solidFill>
                <a:latin typeface="微软雅黑" panose="020B0503020204020204" pitchFamily="34" charset="-122"/>
                <a:ea typeface="微软雅黑" panose="020B0503020204020204" pitchFamily="34" charset="-122"/>
              </a:rPr>
              <a:t>画线时，按</a:t>
            </a:r>
            <a:r>
              <a:rPr lang="en-US" altLang="zh-CN" sz="2800" noProof="1">
                <a:solidFill>
                  <a:schemeClr val="accent1"/>
                </a:solidFill>
                <a:latin typeface="微软雅黑" panose="020B0503020204020204" pitchFamily="34" charset="-122"/>
                <a:ea typeface="微软雅黑" panose="020B0503020204020204" pitchFamily="34" charset="-122"/>
              </a:rPr>
              <a:t>Shift</a:t>
            </a:r>
            <a:r>
              <a:rPr lang="en-US" altLang="en-US" sz="2800" noProof="1">
                <a:solidFill>
                  <a:schemeClr val="accent1"/>
                </a:solidFill>
                <a:latin typeface="微软雅黑" panose="020B0503020204020204" pitchFamily="34" charset="-122"/>
                <a:ea typeface="微软雅黑" panose="020B0503020204020204" pitchFamily="34" charset="-122"/>
              </a:rPr>
              <a:t>＋</a:t>
            </a:r>
            <a:r>
              <a:rPr lang="en-US" altLang="zh-CN" sz="2800" noProof="1">
                <a:solidFill>
                  <a:schemeClr val="accent1"/>
                </a:solidFill>
                <a:latin typeface="微软雅黑" panose="020B0503020204020204" pitchFamily="34" charset="-122"/>
                <a:ea typeface="微软雅黑" panose="020B0503020204020204" pitchFamily="34" charset="-122"/>
              </a:rPr>
              <a:t>Space</a:t>
            </a:r>
            <a:r>
              <a:rPr lang="zh-CN" altLang="en-US" sz="2800" noProof="1">
                <a:solidFill>
                  <a:schemeClr val="accent1"/>
                </a:solidFill>
                <a:latin typeface="微软雅黑" panose="020B0503020204020204" pitchFamily="34" charset="-122"/>
                <a:ea typeface="微软雅黑" panose="020B0503020204020204" pitchFamily="34" charset="-122"/>
              </a:rPr>
              <a:t>快捷键可以切换线段转角（转弯处）形状。</a:t>
            </a:r>
          </a:p>
          <a:p>
            <a:pPr marL="0" indent="0">
              <a:lnSpc>
                <a:spcPct val="150000"/>
              </a:lnSpc>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②画线时如果出错，可以按</a:t>
            </a:r>
            <a:r>
              <a:rPr lang="en-US" altLang="zh-CN" sz="2800" noProof="1">
                <a:solidFill>
                  <a:schemeClr val="accent1"/>
                </a:solidFill>
                <a:latin typeface="微软雅黑" panose="020B0503020204020204" pitchFamily="34" charset="-122"/>
                <a:ea typeface="微软雅黑" panose="020B0503020204020204" pitchFamily="34" charset="-122"/>
              </a:rPr>
              <a:t>Backspace</a:t>
            </a:r>
            <a:r>
              <a:rPr lang="zh-CN" altLang="en-US" sz="2800" noProof="1">
                <a:solidFill>
                  <a:schemeClr val="accent1"/>
                </a:solidFill>
                <a:latin typeface="微软雅黑" panose="020B0503020204020204" pitchFamily="34" charset="-122"/>
                <a:ea typeface="微软雅黑" panose="020B0503020204020204" pitchFamily="34" charset="-122"/>
              </a:rPr>
              <a:t>删除最后一次所画线段。</a:t>
            </a:r>
          </a:p>
          <a:p>
            <a:pPr marL="0" indent="0">
              <a:lnSpc>
                <a:spcPct val="150000"/>
              </a:lnSpc>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③按</a:t>
            </a:r>
            <a:r>
              <a:rPr lang="en-US" altLang="zh-CN" sz="2800" noProof="1">
                <a:solidFill>
                  <a:schemeClr val="accent1"/>
                </a:solidFill>
                <a:latin typeface="微软雅黑" panose="020B0503020204020204" pitchFamily="34" charset="-122"/>
                <a:ea typeface="微软雅黑" panose="020B0503020204020204" pitchFamily="34" charset="-122"/>
              </a:rPr>
              <a:t>Q</a:t>
            </a:r>
            <a:r>
              <a:rPr lang="zh-CN" altLang="en-US" sz="2800" noProof="1">
                <a:solidFill>
                  <a:schemeClr val="accent1"/>
                </a:solidFill>
                <a:latin typeface="微软雅黑" panose="020B0503020204020204" pitchFamily="34" charset="-122"/>
                <a:ea typeface="微软雅黑" panose="020B0503020204020204" pitchFamily="34" charset="-122"/>
              </a:rPr>
              <a:t>键可以将坐标显示单位从</a:t>
            </a:r>
            <a:r>
              <a:rPr lang="en-US" altLang="zh-CN" sz="2800" noProof="1">
                <a:solidFill>
                  <a:schemeClr val="accent1"/>
                </a:solidFill>
                <a:latin typeface="微软雅黑" panose="020B0503020204020204" pitchFamily="34" charset="-122"/>
                <a:ea typeface="微软雅黑" panose="020B0503020204020204" pitchFamily="34" charset="-122"/>
              </a:rPr>
              <a:t>mil</a:t>
            </a:r>
            <a:r>
              <a:rPr lang="zh-CN" altLang="en-US" sz="2800" noProof="1">
                <a:solidFill>
                  <a:schemeClr val="accent1"/>
                </a:solidFill>
                <a:latin typeface="微软雅黑" panose="020B0503020204020204" pitchFamily="34" charset="-122"/>
                <a:ea typeface="微软雅黑" panose="020B0503020204020204" pitchFamily="34" charset="-122"/>
              </a:rPr>
              <a:t>改为</a:t>
            </a:r>
            <a:r>
              <a:rPr lang="en-US" altLang="zh-CN" sz="2800" noProof="1">
                <a:solidFill>
                  <a:schemeClr val="accent1"/>
                </a:solidFill>
                <a:latin typeface="微软雅黑" panose="020B0503020204020204" pitchFamily="34" charset="-122"/>
                <a:ea typeface="微软雅黑" panose="020B0503020204020204" pitchFamily="34" charset="-122"/>
              </a:rPr>
              <a:t>mm</a:t>
            </a:r>
            <a:r>
              <a:rPr lang="en-US" altLang="en-US" sz="2800" noProof="1">
                <a:solidFill>
                  <a:schemeClr val="accent1"/>
                </a:solidFill>
                <a:latin typeface="微软雅黑" panose="020B0503020204020204" pitchFamily="34" charset="-122"/>
                <a:ea typeface="微软雅黑" panose="020B0503020204020204" pitchFamily="34" charset="-122"/>
              </a:rPr>
              <a:t>。</a:t>
            </a:r>
          </a:p>
          <a:p>
            <a:pPr marL="0" indent="0">
              <a:lnSpc>
                <a:spcPct val="150000"/>
              </a:lnSpc>
              <a:spcBef>
                <a:spcPct val="0"/>
              </a:spcBef>
              <a:buNone/>
            </a:pPr>
            <a:r>
              <a:rPr lang="zh-CN" altLang="en-US" sz="2800" noProof="1">
                <a:solidFill>
                  <a:schemeClr val="accent1"/>
                </a:solidFill>
                <a:latin typeface="微软雅黑" panose="020B0503020204020204" pitchFamily="34" charset="-122"/>
                <a:ea typeface="微软雅黑" panose="020B0503020204020204" pitchFamily="34" charset="-122"/>
              </a:rPr>
              <a:t>④在手工创建元器件封装时，一定要与元器件实物相吻合。否则</a:t>
            </a:r>
            <a:r>
              <a:rPr lang="en-US" altLang="zh-CN" sz="2800" noProof="1">
                <a:solidFill>
                  <a:schemeClr val="accent1"/>
                </a:solidFill>
                <a:latin typeface="微软雅黑" panose="020B0503020204020204" pitchFamily="34" charset="-122"/>
                <a:ea typeface="微软雅黑" panose="020B0503020204020204" pitchFamily="34" charset="-122"/>
              </a:rPr>
              <a:t>PCB</a:t>
            </a:r>
            <a:r>
              <a:rPr lang="zh-CN" altLang="en-US" sz="2800" noProof="1">
                <a:solidFill>
                  <a:schemeClr val="accent1"/>
                </a:solidFill>
                <a:latin typeface="微软雅黑" panose="020B0503020204020204" pitchFamily="34" charset="-122"/>
                <a:ea typeface="微软雅黑" panose="020B0503020204020204" pitchFamily="34" charset="-122"/>
              </a:rPr>
              <a:t>板做好后，元件安装不上。</a:t>
            </a:r>
          </a:p>
        </p:txBody>
      </p:sp>
    </p:spTree>
    <p:extLst>
      <p:ext uri="{BB962C8B-B14F-4D97-AF65-F5344CB8AC3E}">
        <p14:creationId xmlns:p14="http://schemas.microsoft.com/office/powerpoint/2010/main" val="280449594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9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idx="4294967295"/>
          </p:nvPr>
        </p:nvSpPr>
        <p:spPr>
          <a:xfrm>
            <a:off x="1523366" y="125410"/>
            <a:ext cx="10521950" cy="782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3.</a:t>
            </a:r>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从</a:t>
            </a:r>
            <a:r>
              <a:rPr lang="zh-CN" altLang="en-US" sz="3600" b="1" dirty="0">
                <a:solidFill>
                  <a:schemeClr val="accent1"/>
                </a:solidFill>
                <a:latin typeface="微软雅黑" panose="020B0503020204020204" pitchFamily="34" charset="-122"/>
                <a:ea typeface="微软雅黑" panose="020B0503020204020204" pitchFamily="34" charset="-122"/>
                <a:cs typeface="+mn-cs"/>
              </a:rPr>
              <a:t>其他来源添加封装</a:t>
            </a:r>
          </a:p>
        </p:txBody>
      </p:sp>
      <p:sp>
        <p:nvSpPr>
          <p:cNvPr id="3075" name="Rectangle 3"/>
          <p:cNvSpPr>
            <a:spLocks noGrp="1" noRot="1" noChangeArrowheads="1"/>
          </p:cNvSpPr>
          <p:nvPr>
            <p:ph type="body" idx="4294967295"/>
          </p:nvPr>
        </p:nvSpPr>
        <p:spPr>
          <a:xfrm>
            <a:off x="1527788" y="974628"/>
            <a:ext cx="9323915" cy="3459163"/>
          </a:xfrm>
          <a:prstGeom prst="rect">
            <a:avLst/>
          </a:prstGeom>
        </p:spPr>
        <p:txBody>
          <a:bodyPr lIns="91472" tIns="45736" rIns="91472" bIns="45736"/>
          <a:lstStyle/>
          <a:p>
            <a:pPr marL="0" indent="0">
              <a:lnSpc>
                <a:spcPct val="200000"/>
              </a:lnSpc>
              <a:spcBef>
                <a:spcPct val="0"/>
              </a:spcBef>
              <a:buNone/>
            </a:pPr>
            <a:r>
              <a:rPr lang="en-US" altLang="zh-CN" sz="2400" dirty="0">
                <a:solidFill>
                  <a:schemeClr val="accent1"/>
                </a:solidFill>
                <a:latin typeface="微软雅黑" panose="020B0503020204020204" pitchFamily="34" charset="-122"/>
                <a:ea typeface="微软雅黑" panose="020B0503020204020204" pitchFamily="34" charset="-122"/>
              </a:rPr>
              <a:t>74LS08</a:t>
            </a:r>
            <a:r>
              <a:rPr lang="zh-CN" altLang="en-US" sz="2400" dirty="0">
                <a:solidFill>
                  <a:schemeClr val="accent1"/>
                </a:solidFill>
                <a:latin typeface="微软雅黑" panose="020B0503020204020204" pitchFamily="34" charset="-122"/>
                <a:ea typeface="微软雅黑" panose="020B0503020204020204" pitchFamily="34" charset="-122"/>
              </a:rPr>
              <a:t>的封装</a:t>
            </a:r>
            <a:r>
              <a:rPr lang="en-US" altLang="zh-CN" sz="2400" dirty="0">
                <a:solidFill>
                  <a:schemeClr val="accent1"/>
                </a:solidFill>
                <a:latin typeface="微软雅黑" panose="020B0503020204020204" pitchFamily="34" charset="-122"/>
                <a:ea typeface="微软雅黑" panose="020B0503020204020204" pitchFamily="34" charset="-122"/>
              </a:rPr>
              <a:t>DIP-14</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Miscellaneous Devices.Pcblib</a:t>
            </a:r>
            <a:r>
              <a:rPr lang="zh-CN" altLang="en-US" sz="2400" dirty="0">
                <a:solidFill>
                  <a:schemeClr val="accent1"/>
                </a:solidFill>
                <a:latin typeface="微软雅黑" panose="020B0503020204020204" pitchFamily="34" charset="-122"/>
                <a:ea typeface="微软雅黑" panose="020B0503020204020204" pitchFamily="34" charset="-122"/>
              </a:rPr>
              <a:t>库内。设计者可以将已有的封装复制到自己建的</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库，并对封装进行重命名和修改以满足特定的需求，复制已有封装到</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库可以参考以下方法</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1318568"/>
      </p:ext>
    </p:extLst>
  </p:cSld>
  <p:clrMapOvr>
    <a:masterClrMapping/>
  </p:clrMapOvr>
  <p:transition spd="slow" advTm="0">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idx="4294967295"/>
          </p:nvPr>
        </p:nvSpPr>
        <p:spPr>
          <a:xfrm>
            <a:off x="1523366" y="125410"/>
            <a:ext cx="10521950" cy="782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3.</a:t>
            </a:r>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从</a:t>
            </a:r>
            <a:r>
              <a:rPr lang="zh-CN" altLang="en-US" sz="3600" b="1" dirty="0">
                <a:solidFill>
                  <a:schemeClr val="accent1"/>
                </a:solidFill>
                <a:latin typeface="微软雅黑" panose="020B0503020204020204" pitchFamily="34" charset="-122"/>
                <a:ea typeface="微软雅黑" panose="020B0503020204020204" pitchFamily="34" charset="-122"/>
                <a:cs typeface="+mn-cs"/>
              </a:rPr>
              <a:t>其他来源添加封装</a:t>
            </a:r>
          </a:p>
        </p:txBody>
      </p:sp>
      <p:sp>
        <p:nvSpPr>
          <p:cNvPr id="3075" name="Rectangle 3"/>
          <p:cNvSpPr>
            <a:spLocks noGrp="1" noRot="1" noChangeArrowheads="1"/>
          </p:cNvSpPr>
          <p:nvPr>
            <p:ph type="body" idx="4294967295"/>
          </p:nvPr>
        </p:nvSpPr>
        <p:spPr>
          <a:xfrm>
            <a:off x="1527788" y="974628"/>
            <a:ext cx="6659619" cy="5489778"/>
          </a:xfrm>
          <a:prstGeom prst="rect">
            <a:avLst/>
          </a:prstGeom>
        </p:spPr>
        <p:txBody>
          <a:bodyPr lIns="91472" tIns="45736" rIns="91472" bIns="45736"/>
          <a:lstStyle/>
          <a:p>
            <a:pPr marL="0" indent="0">
              <a:lnSpc>
                <a:spcPct val="150000"/>
              </a:lnSpc>
              <a:spcBef>
                <a:spcPct val="0"/>
              </a:spcBef>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面板打开该源库文件（</a:t>
            </a:r>
            <a:r>
              <a:rPr lang="en-US" altLang="zh-CN" sz="2400" dirty="0">
                <a:solidFill>
                  <a:schemeClr val="accent1"/>
                </a:solidFill>
                <a:latin typeface="微软雅黑" panose="020B0503020204020204" pitchFamily="34" charset="-122"/>
                <a:ea typeface="微软雅黑" panose="020B0503020204020204" pitchFamily="34" charset="-122"/>
              </a:rPr>
              <a:t>Miscellaneous Devices.Pcblib</a:t>
            </a:r>
            <a:r>
              <a:rPr lang="zh-CN" altLang="en-US" sz="2400" dirty="0">
                <a:solidFill>
                  <a:schemeClr val="accent1"/>
                </a:solidFill>
                <a:latin typeface="微软雅黑" panose="020B0503020204020204" pitchFamily="34" charset="-122"/>
                <a:ea typeface="微软雅黑" panose="020B0503020204020204" pitchFamily="34" charset="-122"/>
              </a:rPr>
              <a:t>），鼠标双击该文件名。</a:t>
            </a:r>
          </a:p>
          <a:p>
            <a:pPr marL="0" indent="0">
              <a:lnSpc>
                <a:spcPct val="150000"/>
              </a:lnSpc>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PCB Library</a:t>
            </a:r>
            <a:r>
              <a:rPr lang="zh-CN" altLang="en-US" sz="2400" dirty="0">
                <a:solidFill>
                  <a:schemeClr val="accent1"/>
                </a:solidFill>
                <a:latin typeface="微软雅黑" panose="020B0503020204020204" pitchFamily="34" charset="-122"/>
                <a:ea typeface="微软雅黑" panose="020B0503020204020204" pitchFamily="34" charset="-122"/>
              </a:rPr>
              <a:t>面板中查找</a:t>
            </a:r>
            <a:r>
              <a:rPr lang="en-US" altLang="zh-CN" sz="2400" dirty="0">
                <a:solidFill>
                  <a:schemeClr val="accent1"/>
                </a:solidFill>
                <a:latin typeface="微软雅黑" panose="020B0503020204020204" pitchFamily="34" charset="-122"/>
                <a:ea typeface="微软雅黑" panose="020B0503020204020204" pitchFamily="34" charset="-122"/>
              </a:rPr>
              <a:t>DIP-14</a:t>
            </a:r>
            <a:r>
              <a:rPr lang="zh-CN" altLang="en-US" sz="2400" dirty="0">
                <a:solidFill>
                  <a:schemeClr val="accent1"/>
                </a:solidFill>
                <a:latin typeface="微软雅黑" panose="020B0503020204020204" pitchFamily="34" charset="-122"/>
                <a:ea typeface="微软雅黑" panose="020B0503020204020204" pitchFamily="34" charset="-122"/>
              </a:rPr>
              <a:t>封装，找到后，在</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的</a:t>
            </a:r>
            <a:r>
              <a:rPr lang="en-US" altLang="zh-CN" sz="2400" dirty="0">
                <a:solidFill>
                  <a:schemeClr val="accent1"/>
                </a:solidFill>
                <a:latin typeface="微软雅黑" panose="020B0503020204020204" pitchFamily="34" charset="-122"/>
                <a:ea typeface="微软雅黑" panose="020B0503020204020204" pitchFamily="34" charset="-122"/>
              </a:rPr>
              <a:t>Name</a:t>
            </a:r>
            <a:r>
              <a:rPr lang="zh-CN" altLang="en-US" sz="2400" dirty="0">
                <a:solidFill>
                  <a:schemeClr val="accent1"/>
                </a:solidFill>
                <a:latin typeface="微软雅黑" panose="020B0503020204020204" pitchFamily="34" charset="-122"/>
                <a:ea typeface="微软雅黑" panose="020B0503020204020204" pitchFamily="34" charset="-122"/>
              </a:rPr>
              <a:t>列表中选择想复制的元器件</a:t>
            </a:r>
            <a:r>
              <a:rPr lang="en-US" altLang="zh-CN" sz="2400" dirty="0">
                <a:solidFill>
                  <a:schemeClr val="accent1"/>
                </a:solidFill>
                <a:latin typeface="微软雅黑" panose="020B0503020204020204" pitchFamily="34" charset="-122"/>
                <a:ea typeface="微软雅黑" panose="020B0503020204020204" pitchFamily="34" charset="-122"/>
              </a:rPr>
              <a:t>DIP-14 </a:t>
            </a:r>
            <a:r>
              <a:rPr lang="zh-CN" altLang="en-US" sz="2400" dirty="0">
                <a:solidFill>
                  <a:schemeClr val="accent1"/>
                </a:solidFill>
                <a:latin typeface="微软雅黑" panose="020B0503020204020204" pitchFamily="34" charset="-122"/>
                <a:ea typeface="微软雅黑" panose="020B0503020204020204" pitchFamily="34" charset="-122"/>
              </a:rPr>
              <a:t>，该器件将显示在设计窗口中。</a:t>
            </a:r>
          </a:p>
          <a:p>
            <a:pPr marL="0" indent="0">
              <a:lnSpc>
                <a:spcPct val="150000"/>
              </a:lnSpc>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）按鼠标右键，从弹出的下拉菜内单选择</a:t>
            </a:r>
            <a:r>
              <a:rPr lang="en-US" altLang="zh-CN" sz="2400" dirty="0">
                <a:solidFill>
                  <a:schemeClr val="accent1"/>
                </a:solidFill>
                <a:latin typeface="微软雅黑" panose="020B0503020204020204" pitchFamily="34" charset="-122"/>
                <a:ea typeface="微软雅黑" panose="020B0503020204020204" pitchFamily="34" charset="-122"/>
              </a:rPr>
              <a:t>Copy</a:t>
            </a:r>
            <a:r>
              <a:rPr lang="zh-CN" altLang="en-US" sz="2400" dirty="0">
                <a:solidFill>
                  <a:schemeClr val="accent1"/>
                </a:solidFill>
                <a:latin typeface="微软雅黑" panose="020B0503020204020204" pitchFamily="34" charset="-122"/>
                <a:ea typeface="微软雅黑" panose="020B0503020204020204" pitchFamily="34" charset="-122"/>
              </a:rPr>
              <a:t>命令如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2-74</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p>
          <a:p>
            <a:pPr marL="0" indent="0">
              <a:spcBef>
                <a:spcPct val="0"/>
              </a:spcBef>
              <a:buNone/>
            </a:pPr>
            <a:endParaRPr lang="en-US" altLang="zh-CN" sz="2400" dirty="0">
              <a:solidFill>
                <a:schemeClr val="accent1"/>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2"/>
          <a:stretch>
            <a:fillRect/>
          </a:stretch>
        </p:blipFill>
        <p:spPr>
          <a:xfrm>
            <a:off x="8331423" y="1047206"/>
            <a:ext cx="3168352" cy="5118891"/>
          </a:xfrm>
          <a:prstGeom prst="rect">
            <a:avLst/>
          </a:prstGeom>
        </p:spPr>
      </p:pic>
      <p:sp>
        <p:nvSpPr>
          <p:cNvPr id="40964" name="Text Box 6"/>
          <p:cNvSpPr txBox="1">
            <a:spLocks noChangeArrowheads="1"/>
          </p:cNvSpPr>
          <p:nvPr/>
        </p:nvSpPr>
        <p:spPr bwMode="auto">
          <a:xfrm>
            <a:off x="7934734" y="6233589"/>
            <a:ext cx="3961730"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buClr>
                <a:schemeClr val="hlink"/>
              </a:buClr>
              <a:buFont typeface="Wingdings" panose="05000000000000000000" pitchFamily="2" charset="2"/>
              <a:buNone/>
            </a:pPr>
            <a:r>
              <a:rPr lang="zh-CN" altLang="en-US" sz="1800" dirty="0" smtClean="0">
                <a:solidFill>
                  <a:schemeClr val="accent1"/>
                </a:solidFill>
              </a:rPr>
              <a:t>图</a:t>
            </a:r>
            <a:r>
              <a:rPr lang="en-US" altLang="zh-CN" sz="1800" dirty="0" smtClean="0">
                <a:solidFill>
                  <a:schemeClr val="accent1"/>
                </a:solidFill>
              </a:rPr>
              <a:t>2-74 </a:t>
            </a:r>
            <a:r>
              <a:rPr lang="zh-CN" altLang="en-US" sz="1800" dirty="0" smtClean="0">
                <a:solidFill>
                  <a:schemeClr val="accent1"/>
                </a:solidFill>
              </a:rPr>
              <a:t>选择</a:t>
            </a:r>
            <a:r>
              <a:rPr lang="zh-CN" altLang="en-US" sz="1800" dirty="0">
                <a:solidFill>
                  <a:schemeClr val="accent1"/>
                </a:solidFill>
              </a:rPr>
              <a:t>想复制的封装元件</a:t>
            </a:r>
            <a:r>
              <a:rPr lang="en-US" altLang="zh-CN" sz="1800" dirty="0">
                <a:solidFill>
                  <a:schemeClr val="accent1"/>
                </a:solidFill>
                <a:latin typeface="Arial Narrow" panose="020B0606020202030204" pitchFamily="34" charset="0"/>
              </a:rPr>
              <a:t>DIP-14</a:t>
            </a:r>
            <a:r>
              <a:rPr lang="en-US" altLang="zh-CN" sz="1800" dirty="0">
                <a:solidFill>
                  <a:schemeClr val="accent1"/>
                </a:solidFill>
              </a:rPr>
              <a:t> </a:t>
            </a:r>
            <a:endParaRPr lang="zh-CN" altLang="en-US" sz="1800" dirty="0">
              <a:solidFill>
                <a:schemeClr val="accent1"/>
              </a:solidFill>
            </a:endParaRPr>
          </a:p>
        </p:txBody>
      </p:sp>
    </p:spTree>
    <p:extLst>
      <p:ext uri="{BB962C8B-B14F-4D97-AF65-F5344CB8AC3E}">
        <p14:creationId xmlns:p14="http://schemas.microsoft.com/office/powerpoint/2010/main" val="25284559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6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P spid="4096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Rot="1" noChangeArrowheads="1"/>
          </p:cNvSpPr>
          <p:nvPr>
            <p:ph type="body" idx="4294967295"/>
          </p:nvPr>
        </p:nvSpPr>
        <p:spPr>
          <a:xfrm>
            <a:off x="1490663" y="591818"/>
            <a:ext cx="9793088" cy="4672012"/>
          </a:xfrm>
          <a:prstGeom prst="rect">
            <a:avLst/>
          </a:prstGeom>
        </p:spPr>
        <p:txBody>
          <a:bodyPr lIns="91472" tIns="45736" rIns="91472" bIns="45736"/>
          <a:lstStyle/>
          <a:p>
            <a:pPr marL="0" indent="0">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）选择目标库的库文档（如</a:t>
            </a:r>
            <a:r>
              <a:rPr lang="en-US" altLang="zh-CN" sz="2400" dirty="0">
                <a:solidFill>
                  <a:schemeClr val="accent1"/>
                </a:solidFill>
                <a:latin typeface="微软雅黑" panose="020B0503020204020204" pitchFamily="34" charset="-122"/>
                <a:ea typeface="微软雅黑" panose="020B0503020204020204" pitchFamily="34" charset="-122"/>
              </a:rPr>
              <a:t>PCB FootPrints.PcbLib</a:t>
            </a:r>
            <a:r>
              <a:rPr lang="zh-CN" altLang="en-US" sz="2400" dirty="0">
                <a:solidFill>
                  <a:schemeClr val="accent1"/>
                </a:solidFill>
                <a:latin typeface="微软雅黑" panose="020B0503020204020204" pitchFamily="34" charset="-122"/>
                <a:ea typeface="微软雅黑" panose="020B0503020204020204" pitchFamily="34" charset="-122"/>
              </a:rPr>
              <a:t>文档），再单击“</a:t>
            </a:r>
            <a:r>
              <a:rPr lang="en-US" altLang="zh-CN" sz="2400" dirty="0">
                <a:solidFill>
                  <a:schemeClr val="accent1"/>
                </a:solidFill>
                <a:latin typeface="微软雅黑" panose="020B0503020204020204" pitchFamily="34" charset="-122"/>
                <a:ea typeface="微软雅黑" panose="020B0503020204020204" pitchFamily="34" charset="-122"/>
              </a:rPr>
              <a:t>PCB Library”</a:t>
            </a:r>
            <a:r>
              <a:rPr lang="zh-CN" altLang="en-US" sz="2400" dirty="0">
                <a:solidFill>
                  <a:schemeClr val="accent1"/>
                </a:solidFill>
                <a:latin typeface="微软雅黑" panose="020B0503020204020204" pitchFamily="34" charset="-122"/>
                <a:ea typeface="微软雅黑" panose="020B0503020204020204" pitchFamily="34" charset="-122"/>
              </a:rPr>
              <a:t>面板，在“</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区域，按鼠标右键，弹出下拉菜单（如图</a:t>
            </a:r>
            <a:r>
              <a:rPr lang="en-US" altLang="zh-CN" sz="2400" dirty="0">
                <a:solidFill>
                  <a:schemeClr val="accent1"/>
                </a:solidFill>
                <a:latin typeface="微软雅黑" panose="020B0503020204020204" pitchFamily="34" charset="-122"/>
                <a:ea typeface="微软雅黑" panose="020B0503020204020204" pitchFamily="34" charset="-122"/>
              </a:rPr>
              <a:t>2-75</a:t>
            </a:r>
            <a:r>
              <a:rPr lang="zh-CN" altLang="en-US" sz="2400" dirty="0">
                <a:solidFill>
                  <a:schemeClr val="accent1"/>
                </a:solidFill>
                <a:latin typeface="微软雅黑" panose="020B0503020204020204" pitchFamily="34" charset="-122"/>
                <a:ea typeface="微软雅黑" panose="020B0503020204020204" pitchFamily="34" charset="-122"/>
              </a:rPr>
              <a:t>）选择“</a:t>
            </a:r>
            <a:r>
              <a:rPr lang="en-US" altLang="zh-CN" sz="2400" dirty="0">
                <a:solidFill>
                  <a:schemeClr val="accent1"/>
                </a:solidFill>
                <a:latin typeface="微软雅黑" panose="020B0503020204020204" pitchFamily="34" charset="-122"/>
                <a:ea typeface="微软雅黑" panose="020B0503020204020204" pitchFamily="34" charset="-122"/>
              </a:rPr>
              <a:t>Paste 1 Components”</a:t>
            </a:r>
            <a:r>
              <a:rPr lang="zh-CN" altLang="en-US" sz="2400" dirty="0">
                <a:solidFill>
                  <a:schemeClr val="accent1"/>
                </a:solidFill>
                <a:latin typeface="微软雅黑" panose="020B0503020204020204" pitchFamily="34" charset="-122"/>
                <a:ea typeface="微软雅黑" panose="020B0503020204020204" pitchFamily="34" charset="-122"/>
              </a:rPr>
              <a:t>，器件将被复制到目标库文档中（器件可从当前库中复制到任一个已打开的库中）。如有必要，可以对器件进行修改。 </a:t>
            </a:r>
          </a:p>
          <a:p>
            <a:pPr marL="0" indent="0">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5</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PCB Library”</a:t>
            </a:r>
            <a:r>
              <a:rPr lang="zh-CN" altLang="en-US" sz="2400" dirty="0">
                <a:solidFill>
                  <a:schemeClr val="accent1"/>
                </a:solidFill>
                <a:latin typeface="微软雅黑" panose="020B0503020204020204" pitchFamily="34" charset="-122"/>
                <a:ea typeface="微软雅黑" panose="020B0503020204020204" pitchFamily="34" charset="-122"/>
              </a:rPr>
              <a:t>面板中按住“</a:t>
            </a:r>
            <a:r>
              <a:rPr lang="en-US" altLang="zh-CN" sz="2400" dirty="0">
                <a:solidFill>
                  <a:schemeClr val="accent1"/>
                </a:solidFill>
                <a:latin typeface="微软雅黑" panose="020B0503020204020204" pitchFamily="34" charset="-122"/>
                <a:ea typeface="微软雅黑" panose="020B0503020204020204" pitchFamily="34" charset="-122"/>
              </a:rPr>
              <a:t>Shift</a:t>
            </a:r>
            <a:r>
              <a:rPr lang="zh-CN" altLang="en-US" sz="2400" dirty="0">
                <a:solidFill>
                  <a:schemeClr val="accent1"/>
                </a:solidFill>
                <a:latin typeface="微软雅黑" panose="020B0503020204020204" pitchFamily="34" charset="-122"/>
                <a:ea typeface="微软雅黑" panose="020B0503020204020204" pitchFamily="34" charset="-122"/>
              </a:rPr>
              <a:t>键</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单击”或按住“</a:t>
            </a:r>
            <a:r>
              <a:rPr lang="en-US" altLang="zh-CN" sz="2400" dirty="0">
                <a:solidFill>
                  <a:schemeClr val="accent1"/>
                </a:solidFill>
                <a:latin typeface="微软雅黑" panose="020B0503020204020204" pitchFamily="34" charset="-122"/>
                <a:ea typeface="微软雅黑" panose="020B0503020204020204" pitchFamily="34" charset="-122"/>
              </a:rPr>
              <a:t>Ctrl</a:t>
            </a:r>
            <a:r>
              <a:rPr lang="zh-CN" altLang="en-US" sz="2400" dirty="0">
                <a:solidFill>
                  <a:schemeClr val="accent1"/>
                </a:solidFill>
                <a:latin typeface="微软雅黑" panose="020B0503020204020204" pitchFamily="34" charset="-122"/>
                <a:ea typeface="微软雅黑" panose="020B0503020204020204" pitchFamily="34" charset="-122"/>
              </a:rPr>
              <a:t>键</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单击”选中一个或多个封装，然后右击选择“</a:t>
            </a:r>
            <a:r>
              <a:rPr lang="en-US" altLang="zh-CN" sz="2400" dirty="0">
                <a:solidFill>
                  <a:schemeClr val="accent1"/>
                </a:solidFill>
                <a:latin typeface="微软雅黑" panose="020B0503020204020204" pitchFamily="34" charset="-122"/>
                <a:ea typeface="微软雅黑" panose="020B0503020204020204" pitchFamily="34" charset="-122"/>
              </a:rPr>
              <a:t>Copy”</a:t>
            </a:r>
            <a:r>
              <a:rPr lang="zh-CN" altLang="en-US" sz="2400" dirty="0">
                <a:solidFill>
                  <a:schemeClr val="accent1"/>
                </a:solidFill>
                <a:latin typeface="微软雅黑" panose="020B0503020204020204" pitchFamily="34" charset="-122"/>
                <a:ea typeface="微软雅黑" panose="020B0503020204020204" pitchFamily="34" charset="-122"/>
              </a:rPr>
              <a:t>选项，切换到目标库，在封装列表栏中右击选择“</a:t>
            </a:r>
            <a:r>
              <a:rPr lang="en-US" altLang="zh-CN" sz="2400" dirty="0">
                <a:solidFill>
                  <a:schemeClr val="accent1"/>
                </a:solidFill>
                <a:latin typeface="微软雅黑" panose="020B0503020204020204" pitchFamily="34" charset="-122"/>
                <a:ea typeface="微软雅黑" panose="020B0503020204020204" pitchFamily="34" charset="-122"/>
              </a:rPr>
              <a:t>Paste”</a:t>
            </a:r>
            <a:r>
              <a:rPr lang="zh-CN" altLang="en-US" sz="2400" dirty="0">
                <a:solidFill>
                  <a:schemeClr val="accent1"/>
                </a:solidFill>
                <a:latin typeface="微软雅黑" panose="020B0503020204020204" pitchFamily="34" charset="-122"/>
                <a:ea typeface="微软雅黑" panose="020B0503020204020204" pitchFamily="34" charset="-122"/>
              </a:rPr>
              <a:t>选项，即可一次复制多个元器件。</a:t>
            </a:r>
          </a:p>
        </p:txBody>
      </p:sp>
      <p:pic>
        <p:nvPicPr>
          <p:cNvPr id="4198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0713" y="3573810"/>
            <a:ext cx="2592988" cy="274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 Box 6"/>
          <p:cNvSpPr txBox="1">
            <a:spLocks noChangeArrowheads="1"/>
          </p:cNvSpPr>
          <p:nvPr/>
        </p:nvSpPr>
        <p:spPr bwMode="auto">
          <a:xfrm>
            <a:off x="4442991" y="6451555"/>
            <a:ext cx="4395217" cy="36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buClr>
                <a:schemeClr val="hlink"/>
              </a:buClr>
              <a:buFont typeface="Wingdings" panose="05000000000000000000" pitchFamily="2" charset="2"/>
              <a:buNone/>
            </a:pPr>
            <a:r>
              <a:rPr lang="zh-CN" altLang="en-US" sz="1800" dirty="0" smtClean="0">
                <a:solidFill>
                  <a:schemeClr val="accent1"/>
                </a:solidFill>
              </a:rPr>
              <a:t>图</a:t>
            </a:r>
            <a:r>
              <a:rPr lang="en-US" altLang="zh-CN" sz="1800" dirty="0" smtClean="0">
                <a:solidFill>
                  <a:schemeClr val="accent1"/>
                </a:solidFill>
              </a:rPr>
              <a:t>2-75  </a:t>
            </a:r>
            <a:r>
              <a:rPr lang="zh-CN" altLang="en-US" sz="1800" dirty="0">
                <a:solidFill>
                  <a:schemeClr val="accent1"/>
                </a:solidFill>
              </a:rPr>
              <a:t>粘贴想复制的封装元件到目标库</a:t>
            </a:r>
          </a:p>
        </p:txBody>
      </p:sp>
    </p:spTree>
    <p:extLst>
      <p:ext uri="{BB962C8B-B14F-4D97-AF65-F5344CB8AC3E}">
        <p14:creationId xmlns:p14="http://schemas.microsoft.com/office/powerpoint/2010/main" val="38689085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8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98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198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uiExpand="1" build="p"/>
      <p:bldP spid="4198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idx="4294967295"/>
          </p:nvPr>
        </p:nvSpPr>
        <p:spPr>
          <a:xfrm>
            <a:off x="1562671" y="365125"/>
            <a:ext cx="8959279" cy="61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4.</a:t>
            </a:r>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检查</a:t>
            </a:r>
            <a:r>
              <a:rPr lang="zh-CN" altLang="en-US" sz="3600" b="1" dirty="0">
                <a:solidFill>
                  <a:schemeClr val="accent1"/>
                </a:solidFill>
                <a:latin typeface="微软雅黑" panose="020B0503020204020204" pitchFamily="34" charset="-122"/>
                <a:ea typeface="微软雅黑" panose="020B0503020204020204" pitchFamily="34" charset="-122"/>
                <a:cs typeface="+mn-cs"/>
              </a:rPr>
              <a:t>元器件封装</a:t>
            </a:r>
          </a:p>
        </p:txBody>
      </p:sp>
      <p:sp>
        <p:nvSpPr>
          <p:cNvPr id="43011" name="Rectangle 3"/>
          <p:cNvSpPr>
            <a:spLocks noGrp="1" noRot="1" noChangeArrowheads="1"/>
          </p:cNvSpPr>
          <p:nvPr>
            <p:ph type="body" idx="4294967295"/>
          </p:nvPr>
        </p:nvSpPr>
        <p:spPr>
          <a:xfrm>
            <a:off x="1562671" y="981522"/>
            <a:ext cx="9605643" cy="3817937"/>
          </a:xfrm>
          <a:prstGeom prst="rect">
            <a:avLst/>
          </a:prstGeom>
        </p:spPr>
        <p:txBody>
          <a:bodyPr lIns="91472" tIns="45736" rIns="91472" bIns="45736"/>
          <a:lstStyle/>
          <a:p>
            <a:pPr marL="0" indent="0">
              <a:lnSpc>
                <a:spcPct val="150000"/>
              </a:lnSpc>
              <a:spcBef>
                <a:spcPct val="0"/>
              </a:spcBef>
              <a:buNone/>
            </a:pPr>
            <a:r>
              <a:rPr lang="en-US" altLang="zh-CN" sz="2400" dirty="0">
                <a:solidFill>
                  <a:schemeClr val="accent1"/>
                </a:solidFill>
                <a:latin typeface="微软雅黑" panose="020B0503020204020204" pitchFamily="34" charset="-122"/>
                <a:ea typeface="微软雅黑" panose="020B0503020204020204" pitchFamily="34" charset="-122"/>
              </a:rPr>
              <a:t>Schematic Library Editor</a:t>
            </a:r>
            <a:r>
              <a:rPr lang="zh-CN" altLang="en-US" sz="2400" dirty="0">
                <a:solidFill>
                  <a:schemeClr val="accent1"/>
                </a:solidFill>
                <a:latin typeface="微软雅黑" panose="020B0503020204020204" pitchFamily="34" charset="-122"/>
                <a:ea typeface="微软雅黑" panose="020B0503020204020204" pitchFamily="34" charset="-122"/>
              </a:rPr>
              <a:t>提供了一系列输出报表供设计者检查所创建的元器件封装是否正确以及当前</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库中有哪些可用的封装。设计者可以通过</a:t>
            </a:r>
            <a:r>
              <a:rPr lang="en-US" altLang="zh-CN" sz="2400" dirty="0">
                <a:solidFill>
                  <a:schemeClr val="accent1"/>
                </a:solidFill>
                <a:latin typeface="微软雅黑" panose="020B0503020204020204" pitchFamily="34" charset="-122"/>
                <a:ea typeface="微软雅黑" panose="020B0503020204020204" pitchFamily="34" charset="-122"/>
              </a:rPr>
              <a:t>Component Rule Check</a:t>
            </a:r>
            <a:r>
              <a:rPr lang="zh-CN" altLang="en-US" sz="2400" dirty="0">
                <a:solidFill>
                  <a:schemeClr val="accent1"/>
                </a:solidFill>
                <a:latin typeface="微软雅黑" panose="020B0503020204020204" pitchFamily="34" charset="-122"/>
                <a:ea typeface="微软雅黑" panose="020B0503020204020204" pitchFamily="34" charset="-122"/>
              </a:rPr>
              <a:t>输出报表以检查当前</a:t>
            </a:r>
            <a:r>
              <a:rPr lang="en-US" altLang="zh-CN" sz="2400" dirty="0">
                <a:solidFill>
                  <a:schemeClr val="accent1"/>
                </a:solidFill>
                <a:latin typeface="微软雅黑" panose="020B0503020204020204" pitchFamily="34" charset="-122"/>
                <a:ea typeface="微软雅黑" panose="020B0503020204020204" pitchFamily="34" charset="-122"/>
              </a:rPr>
              <a:t>PCB</a:t>
            </a:r>
            <a:r>
              <a:rPr lang="zh-CN" altLang="en-US" sz="2400" dirty="0">
                <a:solidFill>
                  <a:schemeClr val="accent1"/>
                </a:solidFill>
                <a:latin typeface="微软雅黑" panose="020B0503020204020204" pitchFamily="34" charset="-122"/>
                <a:ea typeface="微软雅黑" panose="020B0503020204020204" pitchFamily="34" charset="-122"/>
              </a:rPr>
              <a:t>库中所有元器件的封装，</a:t>
            </a:r>
            <a:r>
              <a:rPr lang="en-US" altLang="zh-CN" sz="2400" dirty="0">
                <a:solidFill>
                  <a:schemeClr val="accent1"/>
                </a:solidFill>
                <a:latin typeface="微软雅黑" panose="020B0503020204020204" pitchFamily="34" charset="-122"/>
                <a:ea typeface="微软雅黑" panose="020B0503020204020204" pitchFamily="34" charset="-122"/>
              </a:rPr>
              <a:t>Component Rule Checker</a:t>
            </a:r>
            <a:r>
              <a:rPr lang="zh-CN" altLang="en-US" sz="2400" dirty="0">
                <a:solidFill>
                  <a:schemeClr val="accent1"/>
                </a:solidFill>
                <a:latin typeface="微软雅黑" panose="020B0503020204020204" pitchFamily="34" charset="-122"/>
                <a:ea typeface="微软雅黑" panose="020B0503020204020204" pitchFamily="34" charset="-122"/>
              </a:rPr>
              <a:t>可以检验是否存在重叠部分、焊盘标识符是否丢失、是否存在浮铜、元器件参数是否恰当</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77514418"/>
      </p:ext>
    </p:extLst>
  </p:cSld>
  <p:clrMapOvr>
    <a:masterClrMapping/>
  </p:clrMapOvr>
  <p:transition spd="slow" advTm="0">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idx="4294967295"/>
          </p:nvPr>
        </p:nvSpPr>
        <p:spPr>
          <a:xfrm>
            <a:off x="1562671" y="365125"/>
            <a:ext cx="8959279" cy="61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200" b="1" dirty="0">
                <a:solidFill>
                  <a:schemeClr val="accent1"/>
                </a:solidFill>
                <a:latin typeface="微软雅黑" panose="020B0503020204020204" pitchFamily="34" charset="-122"/>
                <a:ea typeface="微软雅黑" panose="020B0503020204020204" pitchFamily="34" charset="-122"/>
                <a:cs typeface="+mn-cs"/>
              </a:rPr>
              <a:t>Component Rule Checker</a:t>
            </a:r>
            <a:r>
              <a:rPr lang="zh-CN" altLang="en-US" sz="3200" b="1" dirty="0">
                <a:solidFill>
                  <a:schemeClr val="accent1"/>
                </a:solidFill>
                <a:latin typeface="微软雅黑" panose="020B0503020204020204" pitchFamily="34" charset="-122"/>
                <a:ea typeface="微软雅黑" panose="020B0503020204020204" pitchFamily="34" charset="-122"/>
                <a:cs typeface="+mn-cs"/>
              </a:rPr>
              <a:t>检验步骤如下：</a:t>
            </a:r>
          </a:p>
        </p:txBody>
      </p:sp>
      <p:sp>
        <p:nvSpPr>
          <p:cNvPr id="43011" name="Rectangle 3"/>
          <p:cNvSpPr>
            <a:spLocks noGrp="1" noRot="1" noChangeArrowheads="1"/>
          </p:cNvSpPr>
          <p:nvPr>
            <p:ph type="body" idx="4294967295"/>
          </p:nvPr>
        </p:nvSpPr>
        <p:spPr>
          <a:xfrm>
            <a:off x="1274639" y="981522"/>
            <a:ext cx="9923244" cy="3817937"/>
          </a:xfrm>
          <a:prstGeom prst="rect">
            <a:avLst/>
          </a:prstGeom>
        </p:spPr>
        <p:txBody>
          <a:bodyPr lIns="91472" tIns="45736" rIns="91472" bIns="45736"/>
          <a:lstStyle/>
          <a:p>
            <a:pPr marL="0" indent="0">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）使用这些报表之前，先保存库文件。</a:t>
            </a:r>
          </a:p>
          <a:p>
            <a:pPr marL="0" indent="0">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）执行“</a:t>
            </a:r>
            <a:r>
              <a:rPr lang="en-US" altLang="zh-CN" sz="2400" dirty="0">
                <a:solidFill>
                  <a:schemeClr val="accent1"/>
                </a:solidFill>
                <a:latin typeface="微软雅黑" panose="020B0503020204020204" pitchFamily="34" charset="-122"/>
                <a:ea typeface="微软雅黑" panose="020B0503020204020204" pitchFamily="34" charset="-122"/>
              </a:rPr>
              <a:t>Reports”→ “Component Rule Check”</a:t>
            </a:r>
            <a:r>
              <a:rPr lang="zh-CN" altLang="en-US" sz="2400" dirty="0">
                <a:solidFill>
                  <a:schemeClr val="accent1"/>
                </a:solidFill>
                <a:latin typeface="微软雅黑" panose="020B0503020204020204" pitchFamily="34" charset="-122"/>
                <a:ea typeface="微软雅黑" panose="020B0503020204020204" pitchFamily="34" charset="-122"/>
              </a:rPr>
              <a:t>命令（快捷键为 </a:t>
            </a:r>
            <a:r>
              <a:rPr lang="en-US" altLang="zh-CN" sz="2400" dirty="0" smtClean="0">
                <a:solidFill>
                  <a:schemeClr val="accent1"/>
                </a:solidFill>
                <a:latin typeface="微软雅黑" panose="020B0503020204020204" pitchFamily="34" charset="-122"/>
                <a:ea typeface="微软雅黑" panose="020B0503020204020204" pitchFamily="34" charset="-122"/>
              </a:rPr>
              <a:t>R,R</a:t>
            </a:r>
            <a:r>
              <a:rPr lang="zh-CN" altLang="en-US" sz="2400" dirty="0" smtClean="0">
                <a:solidFill>
                  <a:schemeClr val="accent1"/>
                </a:solidFill>
                <a:latin typeface="微软雅黑" panose="020B0503020204020204" pitchFamily="34" charset="-122"/>
                <a:ea typeface="微软雅黑" panose="020B0503020204020204" pitchFamily="34" charset="-122"/>
              </a:rPr>
              <a:t>），打开“</a:t>
            </a:r>
            <a:r>
              <a:rPr lang="en-US" altLang="zh-CN" sz="2400" dirty="0" smtClean="0">
                <a:solidFill>
                  <a:schemeClr val="accent1"/>
                </a:solidFill>
                <a:latin typeface="微软雅黑" panose="020B0503020204020204" pitchFamily="34" charset="-122"/>
                <a:ea typeface="微软雅黑" panose="020B0503020204020204" pitchFamily="34" charset="-122"/>
              </a:rPr>
              <a:t>Component Rule Check”</a:t>
            </a:r>
            <a:r>
              <a:rPr lang="zh-CN" altLang="en-US" sz="2400" dirty="0" smtClean="0">
                <a:solidFill>
                  <a:schemeClr val="accent1"/>
                </a:solidFill>
                <a:latin typeface="微软雅黑" panose="020B0503020204020204" pitchFamily="34" charset="-122"/>
                <a:ea typeface="微软雅黑" panose="020B0503020204020204" pitchFamily="34" charset="-122"/>
              </a:rPr>
              <a:t>对话框，如图</a:t>
            </a:r>
            <a:r>
              <a:rPr lang="en-US" altLang="zh-CN" sz="2400" dirty="0" smtClean="0">
                <a:solidFill>
                  <a:schemeClr val="accent1"/>
                </a:solidFill>
                <a:latin typeface="微软雅黑" panose="020B0503020204020204" pitchFamily="34" charset="-122"/>
                <a:ea typeface="微软雅黑" panose="020B0503020204020204" pitchFamily="34" charset="-122"/>
              </a:rPr>
              <a:t>2-76</a:t>
            </a:r>
            <a:r>
              <a:rPr lang="zh-CN" altLang="en-US" sz="2400" dirty="0" smtClean="0">
                <a:solidFill>
                  <a:schemeClr val="accent1"/>
                </a:solidFill>
                <a:latin typeface="微软雅黑" panose="020B0503020204020204" pitchFamily="34" charset="-122"/>
                <a:ea typeface="微软雅黑" panose="020B0503020204020204" pitchFamily="34" charset="-122"/>
              </a:rPr>
              <a:t>所示。</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）检查所有项是否可用，单击“</a:t>
            </a:r>
            <a:r>
              <a:rPr lang="en-US" altLang="zh-CN" sz="2400" dirty="0">
                <a:solidFill>
                  <a:schemeClr val="accent1"/>
                </a:solidFill>
                <a:latin typeface="微软雅黑" panose="020B0503020204020204" pitchFamily="34" charset="-122"/>
                <a:ea typeface="微软雅黑" panose="020B0503020204020204" pitchFamily="34" charset="-122"/>
              </a:rPr>
              <a:t>OK”</a:t>
            </a:r>
            <a:r>
              <a:rPr lang="zh-CN" altLang="en-US" sz="2400" dirty="0">
                <a:solidFill>
                  <a:schemeClr val="accent1"/>
                </a:solidFill>
                <a:latin typeface="微软雅黑" panose="020B0503020204020204" pitchFamily="34" charset="-122"/>
                <a:ea typeface="微软雅黑" panose="020B0503020204020204" pitchFamily="34" charset="-122"/>
              </a:rPr>
              <a:t>按钮生成“</a:t>
            </a:r>
            <a:r>
              <a:rPr lang="en-US" altLang="zh-CN" sz="2400" dirty="0">
                <a:solidFill>
                  <a:schemeClr val="accent1"/>
                </a:solidFill>
                <a:latin typeface="微软雅黑" panose="020B0503020204020204" pitchFamily="34" charset="-122"/>
                <a:ea typeface="微软雅黑" panose="020B0503020204020204" pitchFamily="34" charset="-122"/>
              </a:rPr>
              <a:t>PCB </a:t>
            </a:r>
            <a:r>
              <a:rPr lang="en-US" altLang="zh-CN" sz="2400" dirty="0" err="1">
                <a:solidFill>
                  <a:schemeClr val="accent1"/>
                </a:solidFill>
                <a:latin typeface="微软雅黑" panose="020B0503020204020204" pitchFamily="34" charset="-122"/>
                <a:ea typeface="微软雅黑" panose="020B0503020204020204" pitchFamily="34" charset="-122"/>
              </a:rPr>
              <a:t>FootPrints.err</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文件并自动在</a:t>
            </a:r>
            <a:r>
              <a:rPr lang="en-US" altLang="zh-CN" sz="2400" dirty="0">
                <a:solidFill>
                  <a:schemeClr val="accent1"/>
                </a:solidFill>
                <a:latin typeface="微软雅黑" panose="020B0503020204020204" pitchFamily="34" charset="-122"/>
                <a:ea typeface="微软雅黑" panose="020B0503020204020204" pitchFamily="34" charset="-122"/>
              </a:rPr>
              <a:t>Text Editor</a:t>
            </a:r>
            <a:r>
              <a:rPr lang="zh-CN" altLang="en-US" sz="2400" dirty="0">
                <a:solidFill>
                  <a:schemeClr val="accent1"/>
                </a:solidFill>
                <a:latin typeface="微软雅黑" panose="020B0503020204020204" pitchFamily="34" charset="-122"/>
                <a:ea typeface="微软雅黑" panose="020B0503020204020204" pitchFamily="34" charset="-122"/>
              </a:rPr>
              <a:t>打开，系统会自动标识出所有错误项。</a:t>
            </a:r>
          </a:p>
          <a:p>
            <a:pPr marL="0" indent="0">
              <a:spcBef>
                <a:spcPct val="0"/>
              </a:spcBef>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）关闭报表文件返回“</a:t>
            </a:r>
            <a:r>
              <a:rPr lang="en-US" altLang="zh-CN" sz="2400" dirty="0">
                <a:solidFill>
                  <a:schemeClr val="accent1"/>
                </a:solidFill>
                <a:latin typeface="微软雅黑" panose="020B0503020204020204" pitchFamily="34" charset="-122"/>
                <a:ea typeface="微软雅黑" panose="020B0503020204020204" pitchFamily="34" charset="-122"/>
              </a:rPr>
              <a:t>PCB Library Editor”</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0">
              <a:spcBef>
                <a:spcPct val="0"/>
              </a:spcBef>
              <a:buNone/>
            </a:pP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43012" name="Text Box 4"/>
          <p:cNvSpPr txBox="1">
            <a:spLocks noChangeArrowheads="1"/>
          </p:cNvSpPr>
          <p:nvPr/>
        </p:nvSpPr>
        <p:spPr bwMode="auto">
          <a:xfrm>
            <a:off x="4154959" y="6415100"/>
            <a:ext cx="53723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l"/>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0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a:buClr>
                <a:schemeClr val="hlink"/>
              </a:buClr>
              <a:buNone/>
            </a:pPr>
            <a:r>
              <a:rPr lang="zh-CN" altLang="en-US" sz="1800" dirty="0" smtClean="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2-76 </a:t>
            </a:r>
            <a:r>
              <a:rPr lang="zh-CN" altLang="en-US" sz="1800" dirty="0">
                <a:solidFill>
                  <a:schemeClr val="accent1"/>
                </a:solidFill>
                <a:latin typeface="微软雅黑" panose="020B0503020204020204" pitchFamily="34" charset="-122"/>
                <a:ea typeface="微软雅黑" panose="020B0503020204020204" pitchFamily="34" charset="-122"/>
              </a:rPr>
              <a:t>在封装应用于设计之前对封装进行查错</a:t>
            </a:r>
          </a:p>
        </p:txBody>
      </p:sp>
      <p:pic>
        <p:nvPicPr>
          <p:cNvPr id="6" name="图片 5"/>
          <p:cNvPicPr/>
          <p:nvPr/>
        </p:nvPicPr>
        <p:blipFill>
          <a:blip r:embed="rId2"/>
          <a:stretch>
            <a:fillRect/>
          </a:stretch>
        </p:blipFill>
        <p:spPr>
          <a:xfrm>
            <a:off x="4437177" y="3608235"/>
            <a:ext cx="3886200" cy="2590800"/>
          </a:xfrm>
          <a:prstGeom prst="rect">
            <a:avLst/>
          </a:prstGeom>
        </p:spPr>
      </p:pic>
    </p:spTree>
    <p:extLst>
      <p:ext uri="{BB962C8B-B14F-4D97-AF65-F5344CB8AC3E}">
        <p14:creationId xmlns:p14="http://schemas.microsoft.com/office/powerpoint/2010/main" val="20998025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0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uiExpand="1" build="p"/>
      <p:bldP spid="430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1562671" y="266700"/>
            <a:ext cx="75453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a:solidFill>
                  <a:schemeClr val="accent1"/>
                </a:solidFill>
                <a:latin typeface="微软雅黑" panose="020B0503020204020204" pitchFamily="34" charset="-122"/>
                <a:ea typeface="微软雅黑" panose="020B0503020204020204" pitchFamily="34" charset="-122"/>
                <a:cs typeface="+mn-cs"/>
              </a:rPr>
              <a:t>3.1 PCB</a:t>
            </a:r>
            <a:r>
              <a:rPr lang="zh-CN" altLang="en-US" sz="3600" b="1" dirty="0">
                <a:solidFill>
                  <a:schemeClr val="accent1"/>
                </a:solidFill>
                <a:latin typeface="微软雅黑" panose="020B0503020204020204" pitchFamily="34" charset="-122"/>
                <a:ea typeface="微软雅黑" panose="020B0503020204020204" pitchFamily="34" charset="-122"/>
                <a:cs typeface="+mn-cs"/>
              </a:rPr>
              <a:t>元器件封装介绍</a:t>
            </a:r>
          </a:p>
        </p:txBody>
      </p:sp>
      <p:sp>
        <p:nvSpPr>
          <p:cNvPr id="6147" name="Rectangle 3"/>
          <p:cNvSpPr>
            <a:spLocks noGrp="1" noChangeArrowheads="1"/>
          </p:cNvSpPr>
          <p:nvPr>
            <p:ph type="body" idx="4294967295"/>
          </p:nvPr>
        </p:nvSpPr>
        <p:spPr>
          <a:xfrm>
            <a:off x="1130623" y="1065935"/>
            <a:ext cx="10513168" cy="5330825"/>
          </a:xfrm>
          <a:prstGeom prst="rect">
            <a:avLst/>
          </a:prstGeom>
        </p:spPr>
        <p:txBody>
          <a:bodyPr/>
          <a:lstStyle/>
          <a:p>
            <a:pPr marL="0" indent="720000" eaLnBrk="1" hangingPunct="1">
              <a:lnSpc>
                <a:spcPct val="150000"/>
              </a:lnSpc>
              <a:spcBef>
                <a:spcPct val="0"/>
              </a:spcBef>
              <a:buNone/>
            </a:pPr>
            <a:r>
              <a:rPr lang="en-US" altLang="zh-CN" sz="2400" noProof="1">
                <a:solidFill>
                  <a:schemeClr val="accent1"/>
                </a:solidFill>
                <a:latin typeface="微软雅黑" panose="020B0503020204020204" pitchFamily="34" charset="-122"/>
                <a:ea typeface="微软雅黑" panose="020B0503020204020204" pitchFamily="34" charset="-122"/>
              </a:rPr>
              <a:t>Altium Designer</a:t>
            </a:r>
            <a:r>
              <a:rPr lang="zh-CN" altLang="en-US" sz="2400" noProof="1">
                <a:solidFill>
                  <a:schemeClr val="accent1"/>
                </a:solidFill>
                <a:latin typeface="微软雅黑" panose="020B0503020204020204" pitchFamily="34" charset="-122"/>
                <a:ea typeface="微软雅黑" panose="020B0503020204020204" pitchFamily="34" charset="-122"/>
              </a:rPr>
              <a:t>为</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设计提供了比较齐全的各类直插元器件和</a:t>
            </a:r>
            <a:r>
              <a:rPr lang="en-US" altLang="zh-CN" sz="2400" noProof="1">
                <a:solidFill>
                  <a:schemeClr val="accent1"/>
                </a:solidFill>
                <a:latin typeface="微软雅黑" panose="020B0503020204020204" pitchFamily="34" charset="-122"/>
                <a:ea typeface="微软雅黑" panose="020B0503020204020204" pitchFamily="34" charset="-122"/>
              </a:rPr>
              <a:t>SMD</a:t>
            </a:r>
            <a:r>
              <a:rPr lang="zh-CN" altLang="en-US" sz="2400" noProof="1">
                <a:solidFill>
                  <a:schemeClr val="accent1"/>
                </a:solidFill>
                <a:latin typeface="微软雅黑" panose="020B0503020204020204" pitchFamily="34" charset="-122"/>
                <a:ea typeface="微软雅黑" panose="020B0503020204020204" pitchFamily="34" charset="-122"/>
              </a:rPr>
              <a:t>元器件的封装库，这些封装库</a:t>
            </a:r>
            <a:r>
              <a:rPr lang="zh-CN" altLang="en-US" sz="2400" noProof="1" smtClean="0">
                <a:solidFill>
                  <a:schemeClr val="accent1"/>
                </a:solidFill>
                <a:latin typeface="微软雅黑" panose="020B0503020204020204" pitchFamily="34" charset="-122"/>
                <a:ea typeface="微软雅黑" panose="020B0503020204020204" pitchFamily="34" charset="-122"/>
              </a:rPr>
              <a:t>位于</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720000" eaLnBrk="1" hangingPunct="1">
              <a:lnSpc>
                <a:spcPct val="150000"/>
              </a:lnSpc>
              <a:spcBef>
                <a:spcPct val="0"/>
              </a:spcBef>
              <a:buNone/>
            </a:pPr>
            <a:r>
              <a:rPr lang="en-US" altLang="zh-CN" sz="2400" noProof="1" smtClean="0">
                <a:solidFill>
                  <a:schemeClr val="accent1"/>
                </a:solidFill>
                <a:latin typeface="微软雅黑" panose="020B0503020204020204" pitchFamily="34" charset="-122"/>
                <a:ea typeface="微软雅黑" panose="020B0503020204020204" pitchFamily="34" charset="-122"/>
              </a:rPr>
              <a:t>Altium </a:t>
            </a:r>
            <a:r>
              <a:rPr lang="en-US" altLang="zh-CN" sz="2400" noProof="1">
                <a:solidFill>
                  <a:schemeClr val="accent1"/>
                </a:solidFill>
                <a:latin typeface="微软雅黑" panose="020B0503020204020204" pitchFamily="34" charset="-122"/>
                <a:ea typeface="微软雅黑" panose="020B0503020204020204" pitchFamily="34" charset="-122"/>
              </a:rPr>
              <a:t>Designer</a:t>
            </a:r>
            <a:r>
              <a:rPr lang="zh-CN" altLang="en-US" sz="2400" noProof="1">
                <a:solidFill>
                  <a:schemeClr val="accent1"/>
                </a:solidFill>
                <a:latin typeface="微软雅黑" panose="020B0503020204020204" pitchFamily="34" charset="-122"/>
                <a:ea typeface="微软雅黑" panose="020B0503020204020204" pitchFamily="34" charset="-122"/>
              </a:rPr>
              <a:t>安装盘符</a:t>
            </a:r>
            <a:r>
              <a:rPr lang="zh-CN" altLang="en-US" sz="2400" noProof="1" smtClean="0">
                <a:solidFill>
                  <a:schemeClr val="accent1"/>
                </a:solidFill>
                <a:latin typeface="微软雅黑" panose="020B0503020204020204" pitchFamily="34" charset="-122"/>
                <a:ea typeface="微软雅黑" panose="020B0503020204020204" pitchFamily="34" charset="-122"/>
              </a:rPr>
              <a:t>下</a:t>
            </a:r>
            <a:r>
              <a:rPr lang="en-US" altLang="zh-CN" sz="2000" noProof="1" smtClean="0">
                <a:solidFill>
                  <a:schemeClr val="accent1"/>
                </a:solidFill>
                <a:latin typeface="微软雅黑" panose="020B0503020204020204" pitchFamily="34" charset="-122"/>
                <a:ea typeface="微软雅黑" panose="020B0503020204020204" pitchFamily="34" charset="-122"/>
              </a:rPr>
              <a:t>\</a:t>
            </a:r>
            <a:r>
              <a:rPr lang="en-US" altLang="zh-CN" sz="2000" noProof="1">
                <a:solidFill>
                  <a:schemeClr val="accent1"/>
                </a:solidFill>
                <a:latin typeface="微软雅黑" panose="020B0503020204020204" pitchFamily="34" charset="-122"/>
                <a:ea typeface="微软雅黑" panose="020B0503020204020204" pitchFamily="34" charset="-122"/>
              </a:rPr>
              <a:t>Program Files (x86)\Altium\AD15\Library\Pcb</a:t>
            </a:r>
            <a:endParaRPr lang="en-US" altLang="en-US" sz="2000" noProof="1">
              <a:solidFill>
                <a:schemeClr val="accent1"/>
              </a:solidFill>
              <a:latin typeface="微软雅黑" panose="020B0503020204020204" pitchFamily="34" charset="-122"/>
              <a:ea typeface="微软雅黑" panose="020B0503020204020204" pitchFamily="34" charset="-122"/>
            </a:endParaRPr>
          </a:p>
          <a:p>
            <a:pPr marL="0" indent="720000" eaLnBrk="1" hangingPunct="1">
              <a:lnSpc>
                <a:spcPct val="15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封装可以从</a:t>
            </a:r>
            <a:r>
              <a:rPr lang="en-US" altLang="zh-CN" sz="2400" noProof="1">
                <a:solidFill>
                  <a:schemeClr val="accent1"/>
                </a:solidFill>
                <a:latin typeface="微软雅黑" panose="020B0503020204020204" pitchFamily="34" charset="-122"/>
                <a:ea typeface="微软雅黑" panose="020B0503020204020204" pitchFamily="34" charset="-122"/>
              </a:rPr>
              <a:t>PCB Editor</a:t>
            </a:r>
            <a:r>
              <a:rPr lang="zh-CN" altLang="en-US" sz="2400" noProof="1">
                <a:solidFill>
                  <a:schemeClr val="accent1"/>
                </a:solidFill>
                <a:latin typeface="微软雅黑" panose="020B0503020204020204" pitchFamily="34" charset="-122"/>
                <a:ea typeface="微软雅黑" panose="020B0503020204020204" pitchFamily="34" charset="-122"/>
              </a:rPr>
              <a:t>复制到</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库，从一个</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库复制到另一个</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库，也可以是通过</a:t>
            </a:r>
            <a:r>
              <a:rPr lang="en-US" altLang="zh-CN" sz="2400" noProof="1">
                <a:solidFill>
                  <a:schemeClr val="accent1"/>
                </a:solidFill>
                <a:latin typeface="微软雅黑" panose="020B0503020204020204" pitchFamily="34" charset="-122"/>
                <a:ea typeface="微软雅黑" panose="020B0503020204020204" pitchFamily="34" charset="-122"/>
              </a:rPr>
              <a:t>PCB Library Editor</a:t>
            </a:r>
            <a:r>
              <a:rPr lang="zh-CN" altLang="en-US" sz="2400" noProof="1">
                <a:solidFill>
                  <a:schemeClr val="accent1"/>
                </a:solidFill>
                <a:latin typeface="微软雅黑" panose="020B0503020204020204" pitchFamily="34" charset="-122"/>
                <a:ea typeface="微软雅黑" panose="020B0503020204020204" pitchFamily="34" charset="-122"/>
              </a:rPr>
              <a:t>的</a:t>
            </a:r>
            <a:r>
              <a:rPr lang="en-US" altLang="zh-CN" sz="2400" noProof="1">
                <a:solidFill>
                  <a:schemeClr val="accent1"/>
                </a:solidFill>
                <a:latin typeface="微软雅黑" panose="020B0503020204020204" pitchFamily="34" charset="-122"/>
                <a:ea typeface="微软雅黑" panose="020B0503020204020204" pitchFamily="34" charset="-122"/>
              </a:rPr>
              <a:t>PCB Component Wizard</a:t>
            </a:r>
            <a:r>
              <a:rPr lang="zh-CN" altLang="en-US" sz="2400" noProof="1">
                <a:solidFill>
                  <a:schemeClr val="accent1"/>
                </a:solidFill>
                <a:latin typeface="微软雅黑" panose="020B0503020204020204" pitchFamily="34" charset="-122"/>
                <a:ea typeface="微软雅黑" panose="020B0503020204020204" pitchFamily="34" charset="-122"/>
              </a:rPr>
              <a:t>或绘图工具画出来的</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720000" eaLnBrk="1" hangingPunct="1">
              <a:lnSpc>
                <a:spcPct val="15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在</a:t>
            </a:r>
            <a:r>
              <a:rPr lang="zh-CN" altLang="en-US" sz="2400" noProof="1">
                <a:solidFill>
                  <a:schemeClr val="accent1"/>
                </a:solidFill>
                <a:latin typeface="微软雅黑" panose="020B0503020204020204" pitchFamily="34" charset="-122"/>
                <a:ea typeface="微软雅黑" panose="020B0503020204020204" pitchFamily="34" charset="-122"/>
              </a:rPr>
              <a:t>一个</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设计中，如果所有的封装已经放置好，设计者可以在</a:t>
            </a:r>
            <a:r>
              <a:rPr lang="en-US" altLang="zh-CN" sz="2400" noProof="1">
                <a:solidFill>
                  <a:schemeClr val="accent1"/>
                </a:solidFill>
                <a:latin typeface="微软雅黑" panose="020B0503020204020204" pitchFamily="34" charset="-122"/>
                <a:ea typeface="微软雅黑" panose="020B0503020204020204" pitchFamily="34" charset="-122"/>
              </a:rPr>
              <a:t>PCB Editor</a:t>
            </a:r>
            <a:r>
              <a:rPr lang="zh-CN" altLang="en-US" sz="2400" noProof="1">
                <a:solidFill>
                  <a:schemeClr val="accent1"/>
                </a:solidFill>
                <a:latin typeface="微软雅黑" panose="020B0503020204020204" pitchFamily="34" charset="-122"/>
                <a:ea typeface="微软雅黑" panose="020B0503020204020204" pitchFamily="34" charset="-122"/>
              </a:rPr>
              <a:t>中执行</a:t>
            </a:r>
            <a:r>
              <a:rPr lang="en-US" altLang="zh-CN" sz="2400" noProof="1">
                <a:solidFill>
                  <a:schemeClr val="accent1"/>
                </a:solidFill>
                <a:latin typeface="微软雅黑" panose="020B0503020204020204" pitchFamily="34" charset="-122"/>
                <a:ea typeface="微软雅黑" panose="020B0503020204020204" pitchFamily="34" charset="-122"/>
              </a:rPr>
              <a:t>Design → Make  PCB Library</a:t>
            </a:r>
            <a:r>
              <a:rPr lang="zh-CN" altLang="en-US" sz="2400" noProof="1">
                <a:solidFill>
                  <a:schemeClr val="accent1"/>
                </a:solidFill>
                <a:latin typeface="微软雅黑" panose="020B0503020204020204" pitchFamily="34" charset="-122"/>
                <a:ea typeface="微软雅黑" panose="020B0503020204020204" pitchFamily="34" charset="-122"/>
              </a:rPr>
              <a:t>命令生成一个只包含所有当前封装的</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509069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1562671" y="117426"/>
            <a:ext cx="25922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zh-CN" altLang="en-US" sz="3600" b="1" dirty="0">
                <a:solidFill>
                  <a:schemeClr val="accent1"/>
                </a:solidFill>
                <a:latin typeface="微软雅黑" panose="020B0503020204020204" pitchFamily="34" charset="-122"/>
                <a:ea typeface="微软雅黑" panose="020B0503020204020204" pitchFamily="34" charset="-122"/>
                <a:cs typeface="+mn-cs"/>
              </a:rPr>
              <a:t>小结：</a:t>
            </a:r>
          </a:p>
        </p:txBody>
      </p:sp>
      <p:sp>
        <p:nvSpPr>
          <p:cNvPr id="44035" name="Rectangle 3"/>
          <p:cNvSpPr>
            <a:spLocks noGrp="1" noChangeArrowheads="1"/>
          </p:cNvSpPr>
          <p:nvPr>
            <p:ph type="body" idx="4294967295"/>
          </p:nvPr>
        </p:nvSpPr>
        <p:spPr>
          <a:xfrm>
            <a:off x="1922463" y="1047660"/>
            <a:ext cx="8078787" cy="5262453"/>
          </a:xfrm>
          <a:prstGeom prst="rect">
            <a:avLst/>
          </a:prstGeom>
        </p:spPr>
        <p:txBody>
          <a:bodyPr lIns="91472" tIns="45736" rIns="91472" bIns="45736"/>
          <a:lstStyle/>
          <a:p>
            <a:pPr marL="0" indent="0">
              <a:lnSpc>
                <a:spcPct val="20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PCB</a:t>
            </a:r>
            <a:r>
              <a:rPr lang="zh-CN" altLang="en-US" sz="2800" dirty="0">
                <a:solidFill>
                  <a:schemeClr val="accent1"/>
                </a:solidFill>
                <a:latin typeface="微软雅黑" panose="020B0503020204020204" pitchFamily="34" charset="-122"/>
                <a:ea typeface="微软雅黑" panose="020B0503020204020204" pitchFamily="34" charset="-122"/>
              </a:rPr>
              <a:t>元器件封装的创建</a:t>
            </a:r>
          </a:p>
          <a:p>
            <a:pPr marL="0" indent="0">
              <a:lnSpc>
                <a:spcPct val="200000"/>
              </a:lnSpc>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 </a:t>
            </a:r>
            <a:r>
              <a:rPr lang="zh-CN" altLang="en-US" sz="2800" dirty="0" smtClean="0">
                <a:solidFill>
                  <a:schemeClr val="accent1"/>
                </a:solidFill>
                <a:latin typeface="微软雅黑" panose="020B0503020204020204" pitchFamily="34" charset="-122"/>
                <a:ea typeface="微软雅黑" panose="020B0503020204020204" pitchFamily="34" charset="-122"/>
              </a:rPr>
              <a:t>    </a:t>
            </a:r>
            <a:r>
              <a:rPr lang="en-US" altLang="zh-CN" sz="2800" dirty="0">
                <a:solidFill>
                  <a:schemeClr val="accent1"/>
                </a:solidFill>
                <a:latin typeface="微软雅黑" panose="020B0503020204020204" pitchFamily="34" charset="-122"/>
                <a:ea typeface="微软雅黑" panose="020B0503020204020204" pitchFamily="34" charset="-122"/>
              </a:rPr>
              <a:t>3.1 PCB</a:t>
            </a:r>
            <a:r>
              <a:rPr lang="zh-CN" altLang="en-US" sz="2800" dirty="0">
                <a:solidFill>
                  <a:schemeClr val="accent1"/>
                </a:solidFill>
                <a:latin typeface="微软雅黑" panose="020B0503020204020204" pitchFamily="34" charset="-122"/>
                <a:ea typeface="微软雅黑" panose="020B0503020204020204" pitchFamily="34" charset="-122"/>
              </a:rPr>
              <a:t>元器件封装</a:t>
            </a:r>
            <a:r>
              <a:rPr lang="zh-CN" altLang="en-US" sz="2800" dirty="0" smtClean="0">
                <a:solidFill>
                  <a:schemeClr val="accent1"/>
                </a:solidFill>
                <a:latin typeface="微软雅黑" panose="020B0503020204020204" pitchFamily="34" charset="-122"/>
                <a:ea typeface="微软雅黑" panose="020B0503020204020204" pitchFamily="34" charset="-122"/>
              </a:rPr>
              <a:t>介绍</a:t>
            </a:r>
            <a:endParaRPr lang="en-US" altLang="zh-CN" sz="2800" dirty="0" smtClean="0">
              <a:solidFill>
                <a:schemeClr val="accent1"/>
              </a:solidFill>
              <a:latin typeface="微软雅黑" panose="020B0503020204020204" pitchFamily="34" charset="-122"/>
              <a:ea typeface="微软雅黑" panose="020B0503020204020204" pitchFamily="34" charset="-122"/>
            </a:endParaRPr>
          </a:p>
          <a:p>
            <a:pPr marL="0" indent="0">
              <a:lnSpc>
                <a:spcPct val="20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 </a:t>
            </a:r>
            <a:r>
              <a:rPr lang="en-US" altLang="zh-CN" sz="2800" dirty="0" smtClean="0">
                <a:solidFill>
                  <a:schemeClr val="accent1"/>
                </a:solidFill>
                <a:latin typeface="微软雅黑" panose="020B0503020204020204" pitchFamily="34" charset="-122"/>
                <a:ea typeface="微软雅黑" panose="020B0503020204020204" pitchFamily="34" charset="-122"/>
              </a:rPr>
              <a:t>    3.2 </a:t>
            </a:r>
            <a:r>
              <a:rPr lang="zh-CN" altLang="en-US" sz="2800" dirty="0">
                <a:solidFill>
                  <a:schemeClr val="accent1"/>
                </a:solidFill>
                <a:latin typeface="微软雅黑" panose="020B0503020204020204" pitchFamily="34" charset="-122"/>
                <a:ea typeface="微软雅黑" panose="020B0503020204020204" pitchFamily="34" charset="-122"/>
              </a:rPr>
              <a:t>建立一个新的</a:t>
            </a:r>
            <a:r>
              <a:rPr lang="en-US" altLang="zh-CN" sz="2800" dirty="0">
                <a:solidFill>
                  <a:schemeClr val="accent1"/>
                </a:solidFill>
                <a:latin typeface="微软雅黑" panose="020B0503020204020204" pitchFamily="34" charset="-122"/>
                <a:ea typeface="微软雅黑" panose="020B0503020204020204" pitchFamily="34" charset="-122"/>
              </a:rPr>
              <a:t>PCB</a:t>
            </a:r>
            <a:r>
              <a:rPr lang="zh-CN" altLang="en-US" sz="2800" dirty="0">
                <a:solidFill>
                  <a:schemeClr val="accent1"/>
                </a:solidFill>
                <a:latin typeface="微软雅黑" panose="020B0503020204020204" pitchFamily="34" charset="-122"/>
                <a:ea typeface="微软雅黑" panose="020B0503020204020204" pitchFamily="34" charset="-122"/>
              </a:rPr>
              <a:t>库</a:t>
            </a:r>
          </a:p>
          <a:p>
            <a:pPr marL="0" indent="0">
              <a:lnSpc>
                <a:spcPct val="200000"/>
              </a:lnSpc>
              <a:spcBef>
                <a:spcPct val="0"/>
              </a:spcBef>
              <a:buNone/>
            </a:pPr>
            <a:r>
              <a:rPr lang="zh-CN" altLang="en-US" sz="2800" dirty="0">
                <a:solidFill>
                  <a:schemeClr val="accent1"/>
                </a:solidFill>
                <a:latin typeface="微软雅黑" panose="020B0503020204020204" pitchFamily="34" charset="-122"/>
                <a:ea typeface="微软雅黑" panose="020B0503020204020204" pitchFamily="34" charset="-122"/>
              </a:rPr>
              <a:t>     </a:t>
            </a:r>
            <a:r>
              <a:rPr lang="en-US" altLang="zh-CN" sz="2800" dirty="0" smtClean="0">
                <a:solidFill>
                  <a:schemeClr val="accent1"/>
                </a:solidFill>
                <a:latin typeface="微软雅黑" panose="020B0503020204020204" pitchFamily="34" charset="-122"/>
                <a:ea typeface="微软雅黑" panose="020B0503020204020204" pitchFamily="34" charset="-122"/>
              </a:rPr>
              <a:t>3.3</a:t>
            </a:r>
            <a:r>
              <a:rPr lang="zh-CN" altLang="en-US" sz="2800" dirty="0" smtClean="0">
                <a:solidFill>
                  <a:schemeClr val="accent1"/>
                </a:solidFill>
                <a:latin typeface="微软雅黑" panose="020B0503020204020204" pitchFamily="34" charset="-122"/>
                <a:ea typeface="微软雅黑" panose="020B0503020204020204" pitchFamily="34" charset="-122"/>
              </a:rPr>
              <a:t>新建元件封装</a:t>
            </a:r>
            <a:endParaRPr lang="en-US" altLang="zh-CN" sz="2800" dirty="0" smtClean="0">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 </a:t>
            </a:r>
            <a:r>
              <a:rPr lang="en-US" altLang="zh-CN" sz="2800" dirty="0" smtClean="0">
                <a:solidFill>
                  <a:schemeClr val="accent1"/>
                </a:solidFill>
                <a:latin typeface="微软雅黑" panose="020B0503020204020204" pitchFamily="34" charset="-122"/>
                <a:ea typeface="微软雅黑" panose="020B0503020204020204" pitchFamily="34" charset="-122"/>
              </a:rPr>
              <a:t>        1.</a:t>
            </a:r>
            <a:r>
              <a:rPr lang="zh-CN" altLang="en-US" sz="2800" dirty="0" smtClean="0">
                <a:solidFill>
                  <a:schemeClr val="accent1"/>
                </a:solidFill>
                <a:latin typeface="微软雅黑" panose="020B0503020204020204" pitchFamily="34" charset="-122"/>
                <a:ea typeface="微软雅黑" panose="020B0503020204020204" pitchFamily="34" charset="-122"/>
              </a:rPr>
              <a:t>使用向导创建</a:t>
            </a:r>
            <a:r>
              <a:rPr lang="zh-CN" altLang="en-US" sz="2800" dirty="0">
                <a:solidFill>
                  <a:schemeClr val="accent1"/>
                </a:solidFill>
                <a:latin typeface="微软雅黑" panose="020B0503020204020204" pitchFamily="34" charset="-122"/>
                <a:ea typeface="微软雅黑" panose="020B0503020204020204" pitchFamily="34" charset="-122"/>
              </a:rPr>
              <a:t>封装</a:t>
            </a:r>
            <a:r>
              <a:rPr lang="en-US" altLang="zh-CN" sz="2800" dirty="0">
                <a:solidFill>
                  <a:schemeClr val="accent1"/>
                </a:solidFill>
                <a:latin typeface="微软雅黑" panose="020B0503020204020204" pitchFamily="34" charset="-122"/>
                <a:ea typeface="微软雅黑" panose="020B0503020204020204" pitchFamily="34" charset="-122"/>
              </a:rPr>
              <a:t>·</a:t>
            </a:r>
          </a:p>
          <a:p>
            <a:pPr marL="0" indent="0">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     </a:t>
            </a:r>
            <a:r>
              <a:rPr lang="en-US" altLang="zh-CN" sz="2800" dirty="0" smtClean="0">
                <a:solidFill>
                  <a:schemeClr val="accent1"/>
                </a:solidFill>
                <a:latin typeface="微软雅黑" panose="020B0503020204020204" pitchFamily="34" charset="-122"/>
                <a:ea typeface="微软雅黑" panose="020B0503020204020204" pitchFamily="34" charset="-122"/>
              </a:rPr>
              <a:t>    2.</a:t>
            </a:r>
            <a:r>
              <a:rPr lang="zh-CN" altLang="en-US" sz="2800" dirty="0" smtClean="0">
                <a:solidFill>
                  <a:schemeClr val="accent1"/>
                </a:solidFill>
                <a:latin typeface="微软雅黑" panose="020B0503020204020204" pitchFamily="34" charset="-122"/>
                <a:ea typeface="微软雅黑" panose="020B0503020204020204" pitchFamily="34" charset="-122"/>
              </a:rPr>
              <a:t>手工</a:t>
            </a:r>
            <a:r>
              <a:rPr lang="zh-CN" altLang="en-US" sz="2800" dirty="0">
                <a:solidFill>
                  <a:schemeClr val="accent1"/>
                </a:solidFill>
                <a:latin typeface="微软雅黑" panose="020B0503020204020204" pitchFamily="34" charset="-122"/>
                <a:ea typeface="微软雅黑" panose="020B0503020204020204" pitchFamily="34" charset="-122"/>
              </a:rPr>
              <a:t>创建封装</a:t>
            </a:r>
            <a:endParaRPr lang="en-US" altLang="zh-CN" sz="2800" dirty="0">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    </a:t>
            </a:r>
            <a:r>
              <a:rPr lang="en-US" altLang="zh-CN" sz="2800" dirty="0" smtClean="0">
                <a:solidFill>
                  <a:schemeClr val="accent1"/>
                </a:solidFill>
                <a:latin typeface="微软雅黑" panose="020B0503020204020204" pitchFamily="34" charset="-122"/>
                <a:ea typeface="微软雅黑" panose="020B0503020204020204" pitchFamily="34" charset="-122"/>
              </a:rPr>
              <a:t>     3.</a:t>
            </a:r>
            <a:r>
              <a:rPr lang="zh-CN" altLang="en-US" sz="2800" dirty="0" smtClean="0">
                <a:solidFill>
                  <a:schemeClr val="accent1"/>
                </a:solidFill>
                <a:latin typeface="微软雅黑" panose="020B0503020204020204" pitchFamily="34" charset="-122"/>
                <a:ea typeface="微软雅黑" panose="020B0503020204020204" pitchFamily="34" charset="-122"/>
              </a:rPr>
              <a:t>从</a:t>
            </a:r>
            <a:r>
              <a:rPr lang="zh-CN" altLang="en-US" sz="2800" dirty="0">
                <a:solidFill>
                  <a:schemeClr val="accent1"/>
                </a:solidFill>
                <a:latin typeface="微软雅黑" panose="020B0503020204020204" pitchFamily="34" charset="-122"/>
                <a:ea typeface="微软雅黑" panose="020B0503020204020204" pitchFamily="34" charset="-122"/>
              </a:rPr>
              <a:t>其他来源添加封装</a:t>
            </a:r>
            <a:endParaRPr lang="en-US" altLang="zh-CN" sz="2800" dirty="0">
              <a:solidFill>
                <a:schemeClr val="accent1"/>
              </a:solidFill>
              <a:latin typeface="微软雅黑" panose="020B0503020204020204" pitchFamily="34" charset="-122"/>
              <a:ea typeface="微软雅黑" panose="020B0503020204020204" pitchFamily="34" charset="-122"/>
            </a:endParaRPr>
          </a:p>
          <a:p>
            <a:pPr marL="0" indent="0">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     </a:t>
            </a:r>
            <a:r>
              <a:rPr lang="en-US" altLang="zh-CN" sz="2800" dirty="0" smtClean="0">
                <a:solidFill>
                  <a:schemeClr val="accent1"/>
                </a:solidFill>
                <a:latin typeface="微软雅黑" panose="020B0503020204020204" pitchFamily="34" charset="-122"/>
                <a:ea typeface="微软雅黑" panose="020B0503020204020204" pitchFamily="34" charset="-122"/>
              </a:rPr>
              <a:t>    4.</a:t>
            </a:r>
            <a:r>
              <a:rPr lang="zh-CN" altLang="en-US" sz="2800" dirty="0" smtClean="0">
                <a:solidFill>
                  <a:schemeClr val="accent1"/>
                </a:solidFill>
                <a:latin typeface="微软雅黑" panose="020B0503020204020204" pitchFamily="34" charset="-122"/>
                <a:ea typeface="微软雅黑" panose="020B0503020204020204" pitchFamily="34" charset="-122"/>
              </a:rPr>
              <a:t>检查</a:t>
            </a:r>
            <a:r>
              <a:rPr lang="zh-CN" altLang="en-US" sz="2800" dirty="0">
                <a:solidFill>
                  <a:schemeClr val="accent1"/>
                </a:solidFill>
                <a:latin typeface="微软雅黑" panose="020B0503020204020204" pitchFamily="34" charset="-122"/>
                <a:ea typeface="微软雅黑" panose="020B0503020204020204" pitchFamily="34" charset="-122"/>
              </a:rPr>
              <a:t>元器件封装</a:t>
            </a:r>
          </a:p>
        </p:txBody>
      </p:sp>
    </p:spTree>
    <p:extLst>
      <p:ext uri="{BB962C8B-B14F-4D97-AF65-F5344CB8AC3E}">
        <p14:creationId xmlns:p14="http://schemas.microsoft.com/office/powerpoint/2010/main" val="2344675170"/>
      </p:ext>
    </p:extLst>
  </p:cSld>
  <p:clrMapOvr>
    <a:masterClrMapping/>
  </p:clrMapOvr>
  <p:transition spd="slow" advTm="0">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1418655" y="189434"/>
            <a:ext cx="632142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zh-CN" altLang="en-US" sz="3600" b="1" dirty="0" smtClean="0">
                <a:solidFill>
                  <a:schemeClr val="accent1"/>
                </a:solidFill>
                <a:latin typeface="微软雅黑" panose="020B0503020204020204" pitchFamily="34" charset="-122"/>
                <a:ea typeface="微软雅黑" panose="020B0503020204020204" pitchFamily="34" charset="-122"/>
                <a:cs typeface="+mn-cs"/>
              </a:rPr>
              <a:t>作业：</a:t>
            </a:r>
            <a:endParaRPr lang="zh-CN" altLang="en-US" sz="3600" b="1" dirty="0">
              <a:solidFill>
                <a:schemeClr val="accent1"/>
              </a:solidFill>
              <a:latin typeface="微软雅黑" panose="020B0503020204020204" pitchFamily="34" charset="-122"/>
              <a:ea typeface="微软雅黑" panose="020B0503020204020204" pitchFamily="34" charset="-122"/>
              <a:cs typeface="+mn-cs"/>
            </a:endParaRPr>
          </a:p>
        </p:txBody>
      </p:sp>
      <p:sp>
        <p:nvSpPr>
          <p:cNvPr id="45059" name="Rectangle 3"/>
          <p:cNvSpPr>
            <a:spLocks noGrp="1" noChangeArrowheads="1"/>
          </p:cNvSpPr>
          <p:nvPr>
            <p:ph type="body" idx="4294967295"/>
          </p:nvPr>
        </p:nvSpPr>
        <p:spPr>
          <a:xfrm>
            <a:off x="1447160" y="1485578"/>
            <a:ext cx="10052615" cy="1584176"/>
          </a:xfrm>
          <a:prstGeom prst="rect">
            <a:avLst/>
          </a:prstGeom>
        </p:spPr>
        <p:txBody>
          <a:bodyPr lIns="91472" tIns="45736" rIns="91472" bIns="45736"/>
          <a:lstStyle/>
          <a:p>
            <a:pPr marL="0" indent="0">
              <a:lnSpc>
                <a:spcPct val="15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1.</a:t>
            </a:r>
            <a:r>
              <a:rPr lang="zh-CN" altLang="en-US" sz="2800" dirty="0">
                <a:solidFill>
                  <a:schemeClr val="accent1"/>
                </a:solidFill>
                <a:latin typeface="微软雅黑" panose="020B0503020204020204" pitchFamily="34" charset="-122"/>
                <a:ea typeface="微软雅黑" panose="020B0503020204020204" pitchFamily="34" charset="-122"/>
              </a:rPr>
              <a:t>在集成库文件包下新建一个</a:t>
            </a:r>
            <a:r>
              <a:rPr lang="en-US" altLang="zh-CN" sz="2800" dirty="0">
                <a:solidFill>
                  <a:schemeClr val="accent1"/>
                </a:solidFill>
                <a:latin typeface="微软雅黑" panose="020B0503020204020204" pitchFamily="34" charset="-122"/>
                <a:ea typeface="微软雅黑" panose="020B0503020204020204" pitchFamily="34" charset="-122"/>
              </a:rPr>
              <a:t>PCB</a:t>
            </a:r>
            <a:r>
              <a:rPr lang="zh-CN" altLang="en-US" sz="2800" dirty="0">
                <a:solidFill>
                  <a:schemeClr val="accent1"/>
                </a:solidFill>
                <a:latin typeface="微软雅黑" panose="020B0503020204020204" pitchFamily="34" charset="-122"/>
                <a:ea typeface="微软雅黑" panose="020B0503020204020204" pitchFamily="34" charset="-122"/>
              </a:rPr>
              <a:t>图库文件；</a:t>
            </a:r>
          </a:p>
          <a:p>
            <a:pPr marL="0" indent="0">
              <a:lnSpc>
                <a:spcPct val="15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2.</a:t>
            </a:r>
            <a:r>
              <a:rPr lang="zh-CN" altLang="en-US" sz="2800" dirty="0">
                <a:solidFill>
                  <a:schemeClr val="accent1"/>
                </a:solidFill>
                <a:latin typeface="微软雅黑" panose="020B0503020204020204" pitchFamily="34" charset="-122"/>
                <a:ea typeface="微软雅黑" panose="020B0503020204020204" pitchFamily="34" charset="-122"/>
              </a:rPr>
              <a:t>在库文件内，使用</a:t>
            </a:r>
            <a:r>
              <a:rPr lang="en-US" altLang="zh-CN" sz="2800" dirty="0">
                <a:solidFill>
                  <a:schemeClr val="accent1"/>
                </a:solidFill>
                <a:latin typeface="微软雅黑" panose="020B0503020204020204" pitchFamily="34" charset="-122"/>
                <a:ea typeface="微软雅黑" panose="020B0503020204020204" pitchFamily="34" charset="-122"/>
              </a:rPr>
              <a:t>PCB Component Wizard</a:t>
            </a:r>
            <a:r>
              <a:rPr lang="zh-CN" altLang="en-US" sz="2800" dirty="0">
                <a:solidFill>
                  <a:schemeClr val="accent1"/>
                </a:solidFill>
                <a:latin typeface="微软雅黑" panose="020B0503020204020204" pitchFamily="34" charset="-122"/>
                <a:ea typeface="微软雅黑" panose="020B0503020204020204" pitchFamily="34" charset="-122"/>
              </a:rPr>
              <a:t>创建一个元件封装</a:t>
            </a:r>
            <a:r>
              <a:rPr lang="en-US" altLang="zh-CN" sz="2800" dirty="0">
                <a:solidFill>
                  <a:schemeClr val="accent1"/>
                </a:solidFill>
                <a:latin typeface="微软雅黑" panose="020B0503020204020204" pitchFamily="34" charset="-122"/>
                <a:ea typeface="微软雅黑" panose="020B0503020204020204" pitchFamily="34" charset="-122"/>
              </a:rPr>
              <a:t>DIP32(</a:t>
            </a:r>
            <a:r>
              <a:rPr lang="zh-CN" altLang="en-US" sz="2800" dirty="0">
                <a:solidFill>
                  <a:schemeClr val="accent1"/>
                </a:solidFill>
                <a:latin typeface="微软雅黑" panose="020B0503020204020204" pitchFamily="34" charset="-122"/>
                <a:ea typeface="微软雅黑" panose="020B0503020204020204" pitchFamily="34" charset="-122"/>
              </a:rPr>
              <a:t>两排焊盘间距</a:t>
            </a:r>
            <a:r>
              <a:rPr lang="en-US" altLang="zh-CN" sz="2800" dirty="0">
                <a:solidFill>
                  <a:schemeClr val="accent1"/>
                </a:solidFill>
                <a:latin typeface="微软雅黑" panose="020B0503020204020204" pitchFamily="34" charset="-122"/>
                <a:ea typeface="微软雅黑" panose="020B0503020204020204" pitchFamily="34" charset="-122"/>
              </a:rPr>
              <a:t>300mil)</a:t>
            </a:r>
            <a:r>
              <a:rPr lang="zh-CN" altLang="en-US" sz="2800" dirty="0">
                <a:solidFill>
                  <a:schemeClr val="accent1"/>
                </a:solidFill>
                <a:latin typeface="微软雅黑" panose="020B0503020204020204" pitchFamily="34" charset="-122"/>
                <a:ea typeface="微软雅黑" panose="020B0503020204020204" pitchFamily="34" charset="-122"/>
              </a:rPr>
              <a:t>；</a:t>
            </a:r>
          </a:p>
          <a:p>
            <a:pPr marL="0" indent="0">
              <a:lnSpc>
                <a:spcPct val="15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3.</a:t>
            </a:r>
            <a:r>
              <a:rPr lang="zh-CN" altLang="en-US" sz="2800" dirty="0">
                <a:solidFill>
                  <a:schemeClr val="accent1"/>
                </a:solidFill>
                <a:latin typeface="微软雅黑" panose="020B0503020204020204" pitchFamily="34" charset="-122"/>
                <a:ea typeface="微软雅黑" panose="020B0503020204020204" pitchFamily="34" charset="-122"/>
              </a:rPr>
              <a:t>在库文件内，使用</a:t>
            </a:r>
            <a:r>
              <a:rPr lang="en-US" altLang="zh-CN" sz="2800" dirty="0">
                <a:solidFill>
                  <a:schemeClr val="accent1"/>
                </a:solidFill>
                <a:latin typeface="微软雅黑" panose="020B0503020204020204" pitchFamily="34" charset="-122"/>
                <a:ea typeface="微软雅黑" panose="020B0503020204020204" pitchFamily="34" charset="-122"/>
              </a:rPr>
              <a:t>IPC Compliant Footprint Wizard</a:t>
            </a:r>
            <a:r>
              <a:rPr lang="zh-CN" altLang="en-US" sz="2800" dirty="0">
                <a:solidFill>
                  <a:schemeClr val="accent1"/>
                </a:solidFill>
                <a:latin typeface="微软雅黑" panose="020B0503020204020204" pitchFamily="34" charset="-122"/>
                <a:ea typeface="微软雅黑" panose="020B0503020204020204" pitchFamily="34" charset="-122"/>
              </a:rPr>
              <a:t>创建一个元件封装 </a:t>
            </a:r>
            <a:r>
              <a:rPr lang="en-US" altLang="zh-CN" sz="2800" dirty="0">
                <a:solidFill>
                  <a:schemeClr val="accent1"/>
                </a:solidFill>
                <a:latin typeface="微软雅黑" panose="020B0503020204020204" pitchFamily="34" charset="-122"/>
                <a:ea typeface="微软雅黑" panose="020B0503020204020204" pitchFamily="34" charset="-122"/>
              </a:rPr>
              <a:t>SOJ-28</a:t>
            </a:r>
            <a:r>
              <a:rPr lang="zh-CN" altLang="en-US" sz="2800" dirty="0">
                <a:solidFill>
                  <a:schemeClr val="accent1"/>
                </a:solidFill>
                <a:latin typeface="微软雅黑" panose="020B0503020204020204" pitchFamily="34" charset="-122"/>
                <a:ea typeface="微软雅黑" panose="020B0503020204020204" pitchFamily="34" charset="-122"/>
              </a:rPr>
              <a:t>；</a:t>
            </a:r>
          </a:p>
          <a:p>
            <a:pPr marL="0" indent="0">
              <a:lnSpc>
                <a:spcPct val="15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4.</a:t>
            </a:r>
            <a:r>
              <a:rPr lang="zh-CN" altLang="en-US" sz="2800" dirty="0">
                <a:solidFill>
                  <a:schemeClr val="accent1"/>
                </a:solidFill>
                <a:latin typeface="微软雅黑" panose="020B0503020204020204" pitchFamily="34" charset="-122"/>
                <a:ea typeface="微软雅黑" panose="020B0503020204020204" pitchFamily="34" charset="-122"/>
              </a:rPr>
              <a:t>在库文件内，创建元件封装 </a:t>
            </a:r>
            <a:r>
              <a:rPr lang="en-US" altLang="zh-CN" sz="2800" dirty="0">
                <a:solidFill>
                  <a:schemeClr val="accent1"/>
                </a:solidFill>
                <a:latin typeface="微软雅黑" panose="020B0503020204020204" pitchFamily="34" charset="-122"/>
                <a:ea typeface="微软雅黑" panose="020B0503020204020204" pitchFamily="34" charset="-122"/>
              </a:rPr>
              <a:t>SIP4,DIP-14</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DIP-8</a:t>
            </a:r>
            <a:r>
              <a:rPr lang="zh-CN" altLang="en-US" sz="2800" dirty="0">
                <a:solidFill>
                  <a:schemeClr val="accent1"/>
                </a:solidFill>
                <a:latin typeface="微软雅黑" panose="020B0503020204020204" pitchFamily="34" charset="-122"/>
                <a:ea typeface="微软雅黑" panose="020B0503020204020204" pitchFamily="34" charset="-122"/>
              </a:rPr>
              <a:t>；</a:t>
            </a:r>
          </a:p>
          <a:p>
            <a:pPr marL="0" indent="0">
              <a:lnSpc>
                <a:spcPct val="150000"/>
              </a:lnSpc>
              <a:spcBef>
                <a:spcPct val="0"/>
              </a:spcBef>
              <a:buNone/>
            </a:pPr>
            <a:r>
              <a:rPr lang="en-US" altLang="zh-CN" sz="2800" dirty="0">
                <a:solidFill>
                  <a:schemeClr val="accent1"/>
                </a:solidFill>
                <a:latin typeface="微软雅黑" panose="020B0503020204020204" pitchFamily="34" charset="-122"/>
                <a:ea typeface="微软雅黑" panose="020B0503020204020204" pitchFamily="34" charset="-122"/>
              </a:rPr>
              <a:t>5.</a:t>
            </a:r>
            <a:r>
              <a:rPr lang="zh-CN" altLang="en-US" sz="2800" dirty="0">
                <a:solidFill>
                  <a:schemeClr val="accent1"/>
                </a:solidFill>
                <a:latin typeface="微软雅黑" panose="020B0503020204020204" pitchFamily="34" charset="-122"/>
                <a:ea typeface="微软雅黑" panose="020B0503020204020204" pitchFamily="34" charset="-122"/>
              </a:rPr>
              <a:t>检查所有元器件封装。</a:t>
            </a:r>
          </a:p>
        </p:txBody>
      </p:sp>
    </p:spTree>
    <p:extLst>
      <p:ext uri="{BB962C8B-B14F-4D97-AF65-F5344CB8AC3E}">
        <p14:creationId xmlns:p14="http://schemas.microsoft.com/office/powerpoint/2010/main" val="2073894555"/>
      </p:ext>
    </p:extLst>
  </p:cSld>
  <p:clrMapOvr>
    <a:masterClrMapping/>
  </p:clrMapOvr>
  <p:transition spd="slow" advTm="0">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1562671" y="266700"/>
            <a:ext cx="75453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a:solidFill>
                  <a:schemeClr val="accent1"/>
                </a:solidFill>
                <a:latin typeface="微软雅黑" panose="020B0503020204020204" pitchFamily="34" charset="-122"/>
                <a:ea typeface="微软雅黑" panose="020B0503020204020204" pitchFamily="34" charset="-122"/>
                <a:cs typeface="+mn-cs"/>
              </a:rPr>
              <a:t>3.1 PCB</a:t>
            </a:r>
            <a:r>
              <a:rPr lang="zh-CN" altLang="en-US" sz="3600" b="1" dirty="0">
                <a:solidFill>
                  <a:schemeClr val="accent1"/>
                </a:solidFill>
                <a:latin typeface="微软雅黑" panose="020B0503020204020204" pitchFamily="34" charset="-122"/>
                <a:ea typeface="微软雅黑" panose="020B0503020204020204" pitchFamily="34" charset="-122"/>
                <a:cs typeface="+mn-cs"/>
              </a:rPr>
              <a:t>元器件封装介绍</a:t>
            </a:r>
          </a:p>
        </p:txBody>
      </p:sp>
      <p:sp>
        <p:nvSpPr>
          <p:cNvPr id="6147" name="Rectangle 3"/>
          <p:cNvSpPr>
            <a:spLocks noGrp="1" noChangeArrowheads="1"/>
          </p:cNvSpPr>
          <p:nvPr>
            <p:ph type="body" idx="4294967295"/>
          </p:nvPr>
        </p:nvSpPr>
        <p:spPr>
          <a:xfrm>
            <a:off x="1130623" y="1269554"/>
            <a:ext cx="10513168" cy="5127206"/>
          </a:xfrm>
          <a:prstGeom prst="rect">
            <a:avLst/>
          </a:prstGeom>
        </p:spPr>
        <p:txBody>
          <a:bodyPr/>
          <a:lstStyle/>
          <a:p>
            <a:pPr marL="0" indent="720000" eaLnBrk="1" hangingPunct="1">
              <a:lnSpc>
                <a:spcPct val="20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本任务介绍</a:t>
            </a:r>
            <a:r>
              <a:rPr lang="zh-CN" altLang="en-US" sz="2400" noProof="1">
                <a:solidFill>
                  <a:schemeClr val="accent1"/>
                </a:solidFill>
                <a:latin typeface="微软雅黑" panose="020B0503020204020204" pitchFamily="34" charset="-122"/>
                <a:ea typeface="微软雅黑" panose="020B0503020204020204" pitchFamily="34" charset="-122"/>
              </a:rPr>
              <a:t>的示例采用手动方式创建</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封装，只是为了介绍</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封装建立的一般过程，这种方式所建立的封装其尺寸大小也许并不准确，实际应用时需要设计者根据器件制造商提供的元器件数据手册进行检查。</a:t>
            </a:r>
          </a:p>
        </p:txBody>
      </p:sp>
    </p:spTree>
    <p:extLst>
      <p:ext uri="{BB962C8B-B14F-4D97-AF65-F5344CB8AC3E}">
        <p14:creationId xmlns:p14="http://schemas.microsoft.com/office/powerpoint/2010/main" val="357966695"/>
      </p:ext>
    </p:extLst>
  </p:cSld>
  <p:clrMapOvr>
    <a:masterClrMapping/>
  </p:clrMapOvr>
  <p:transition spd="slow" advTm="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506205" y="292082"/>
            <a:ext cx="10521950" cy="66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3.2 </a:t>
            </a:r>
            <a:r>
              <a:rPr lang="zh-CN" altLang="en-US" sz="3600" b="1" dirty="0">
                <a:solidFill>
                  <a:schemeClr val="accent1"/>
                </a:solidFill>
                <a:latin typeface="微软雅黑" panose="020B0503020204020204" pitchFamily="34" charset="-122"/>
                <a:ea typeface="微软雅黑" panose="020B0503020204020204" pitchFamily="34" charset="-122"/>
                <a:cs typeface="+mn-cs"/>
              </a:rPr>
              <a:t>建立一个新的</a:t>
            </a:r>
            <a:r>
              <a:rPr lang="en-US" altLang="zh-CN" sz="3600" b="1" dirty="0">
                <a:solidFill>
                  <a:schemeClr val="accent1"/>
                </a:solidFill>
                <a:latin typeface="微软雅黑" panose="020B0503020204020204" pitchFamily="34" charset="-122"/>
                <a:ea typeface="微软雅黑" panose="020B0503020204020204" pitchFamily="34" charset="-122"/>
                <a:cs typeface="+mn-cs"/>
              </a:rPr>
              <a:t>PCB</a:t>
            </a:r>
            <a:r>
              <a:rPr lang="zh-CN" altLang="en-US" sz="3600" b="1" dirty="0">
                <a:solidFill>
                  <a:schemeClr val="accent1"/>
                </a:solidFill>
                <a:latin typeface="微软雅黑" panose="020B0503020204020204" pitchFamily="34" charset="-122"/>
                <a:ea typeface="微软雅黑" panose="020B0503020204020204" pitchFamily="34" charset="-122"/>
                <a:cs typeface="+mn-cs"/>
              </a:rPr>
              <a:t>库</a:t>
            </a:r>
          </a:p>
        </p:txBody>
      </p:sp>
      <p:sp>
        <p:nvSpPr>
          <p:cNvPr id="7171" name="Rectangle 3"/>
          <p:cNvSpPr>
            <a:spLocks noGrp="1" noChangeArrowheads="1"/>
          </p:cNvSpPr>
          <p:nvPr>
            <p:ph type="body" idx="4294967295"/>
          </p:nvPr>
        </p:nvSpPr>
        <p:spPr>
          <a:xfrm>
            <a:off x="986607" y="1027906"/>
            <a:ext cx="6768752" cy="5475288"/>
          </a:xfrm>
          <a:prstGeom prst="rect">
            <a:avLst/>
          </a:prstGeom>
        </p:spPr>
        <p:txBody>
          <a:bodyPr/>
          <a:lstStyle/>
          <a:p>
            <a:pPr marL="0" indent="0">
              <a:lnSpc>
                <a:spcPct val="120000"/>
              </a:lnSpc>
              <a:spcBef>
                <a:spcPct val="0"/>
              </a:spcBef>
              <a:buNone/>
            </a:pPr>
            <a:r>
              <a:rPr lang="zh-CN" altLang="zh-CN" sz="2400" b="1" noProof="1">
                <a:solidFill>
                  <a:schemeClr val="accent1"/>
                </a:solidFill>
                <a:latin typeface="微软雅黑" panose="020B0503020204020204" pitchFamily="34" charset="-122"/>
                <a:ea typeface="微软雅黑" panose="020B0503020204020204" pitchFamily="34" charset="-122"/>
              </a:rPr>
              <a:t>1</a:t>
            </a:r>
            <a:r>
              <a:rPr lang="zh-CN" altLang="en-US" sz="2400" b="1" noProof="1">
                <a:solidFill>
                  <a:schemeClr val="accent1"/>
                </a:solidFill>
                <a:latin typeface="微软雅黑" panose="020B0503020204020204" pitchFamily="34" charset="-122"/>
                <a:ea typeface="微软雅黑" panose="020B0503020204020204" pitchFamily="34" charset="-122"/>
              </a:rPr>
              <a:t>．新建</a:t>
            </a:r>
            <a:r>
              <a:rPr lang="en-US" altLang="zh-CN" sz="2400" b="1" noProof="1">
                <a:solidFill>
                  <a:schemeClr val="accent1"/>
                </a:solidFill>
                <a:latin typeface="微软雅黑" panose="020B0503020204020204" pitchFamily="34" charset="-122"/>
                <a:ea typeface="微软雅黑" panose="020B0503020204020204" pitchFamily="34" charset="-122"/>
              </a:rPr>
              <a:t>PCB</a:t>
            </a:r>
            <a:r>
              <a:rPr lang="zh-CN" altLang="en-US" sz="2400" b="1" noProof="1" smtClean="0">
                <a:solidFill>
                  <a:schemeClr val="accent1"/>
                </a:solidFill>
                <a:latin typeface="微软雅黑" panose="020B0503020204020204" pitchFamily="34" charset="-122"/>
                <a:ea typeface="微软雅黑" panose="020B0503020204020204" pitchFamily="34" charset="-122"/>
              </a:rPr>
              <a:t>库</a:t>
            </a:r>
            <a:endParaRPr lang="en-US" altLang="zh-CN" sz="2400" b="1" noProof="1" smtClean="0">
              <a:solidFill>
                <a:schemeClr val="accent1"/>
              </a:solidFill>
              <a:latin typeface="微软雅黑" panose="020B0503020204020204" pitchFamily="34" charset="-122"/>
              <a:ea typeface="微软雅黑" panose="020B0503020204020204" pitchFamily="34" charset="-122"/>
            </a:endParaRPr>
          </a:p>
          <a:p>
            <a:pPr marL="0" indent="633413">
              <a:lnSpc>
                <a:spcPct val="120000"/>
              </a:lnSpc>
              <a:spcBef>
                <a:spcPct val="0"/>
              </a:spcBef>
              <a:buNone/>
            </a:pPr>
            <a:r>
              <a:rPr lang="zh-CN" altLang="en-US" sz="2400" noProof="1" smtClean="0">
                <a:solidFill>
                  <a:schemeClr val="accent1"/>
                </a:solidFill>
                <a:latin typeface="微软雅黑" panose="020B0503020204020204" pitchFamily="34" charset="-122"/>
                <a:ea typeface="微软雅黑" panose="020B0503020204020204" pitchFamily="34" charset="-122"/>
              </a:rPr>
              <a:t>执行</a:t>
            </a:r>
            <a:r>
              <a:rPr lang="en-US" altLang="zh-CN" sz="2400" noProof="1">
                <a:solidFill>
                  <a:schemeClr val="accent1"/>
                </a:solidFill>
                <a:latin typeface="微软雅黑" panose="020B0503020204020204" pitchFamily="34" charset="-122"/>
                <a:ea typeface="微软雅黑" panose="020B0503020204020204" pitchFamily="34" charset="-122"/>
              </a:rPr>
              <a:t>File → New → Library →PCB Library</a:t>
            </a:r>
            <a:r>
              <a:rPr lang="zh-CN" altLang="en-US" sz="2400" noProof="1">
                <a:solidFill>
                  <a:schemeClr val="accent1"/>
                </a:solidFill>
                <a:latin typeface="微软雅黑" panose="020B0503020204020204" pitchFamily="34" charset="-122"/>
                <a:ea typeface="微软雅黑" panose="020B0503020204020204" pitchFamily="34" charset="-122"/>
              </a:rPr>
              <a:t>命令，建立一个名为</a:t>
            </a:r>
            <a:r>
              <a:rPr lang="en-US" altLang="zh-CN" sz="2400" noProof="1">
                <a:solidFill>
                  <a:schemeClr val="accent1"/>
                </a:solidFill>
                <a:latin typeface="微软雅黑" panose="020B0503020204020204" pitchFamily="34" charset="-122"/>
                <a:ea typeface="微软雅黑" panose="020B0503020204020204" pitchFamily="34" charset="-122"/>
              </a:rPr>
              <a:t>PcbLibl.PcbLib</a:t>
            </a:r>
            <a:r>
              <a:rPr lang="zh-CN" altLang="en-US" sz="2400" noProof="1">
                <a:solidFill>
                  <a:schemeClr val="accent1"/>
                </a:solidFill>
                <a:latin typeface="微软雅黑" panose="020B0503020204020204" pitchFamily="34" charset="-122"/>
                <a:ea typeface="微软雅黑" panose="020B0503020204020204" pitchFamily="34" charset="-122"/>
              </a:rPr>
              <a:t>的</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库文档，同时显示名为</a:t>
            </a:r>
            <a:r>
              <a:rPr lang="en-US" altLang="zh-CN" sz="2400" noProof="1">
                <a:solidFill>
                  <a:schemeClr val="accent1"/>
                </a:solidFill>
                <a:latin typeface="微软雅黑" panose="020B0503020204020204" pitchFamily="34" charset="-122"/>
                <a:ea typeface="微软雅黑" panose="020B0503020204020204" pitchFamily="34" charset="-122"/>
              </a:rPr>
              <a:t>PCBComponent</a:t>
            </a:r>
            <a:r>
              <a:rPr lang="en-US"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l</a:t>
            </a:r>
            <a:r>
              <a:rPr lang="zh-CN" altLang="en-US" sz="2400" noProof="1">
                <a:solidFill>
                  <a:schemeClr val="accent1"/>
                </a:solidFill>
                <a:latin typeface="微软雅黑" panose="020B0503020204020204" pitchFamily="34" charset="-122"/>
                <a:ea typeface="微软雅黑" panose="020B0503020204020204" pitchFamily="34" charset="-122"/>
              </a:rPr>
              <a:t>的空白元件页，并显示</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库面板（如果</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库面板未出现，单击设计窗口右下方的</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按钮，弹出上拉菜单选择</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即可）</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
        <p:nvSpPr>
          <p:cNvPr id="7173" name="Text Box 5"/>
          <p:cNvSpPr txBox="1">
            <a:spLocks noChangeArrowheads="1"/>
          </p:cNvSpPr>
          <p:nvPr/>
        </p:nvSpPr>
        <p:spPr bwMode="auto">
          <a:xfrm>
            <a:off x="7827367" y="4797945"/>
            <a:ext cx="32773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stStyle>
          <a:p>
            <a:pPr algn="ctr"/>
            <a:r>
              <a:rPr lang="zh-CN" altLang="en-US" noProof="1"/>
              <a:t>图</a:t>
            </a:r>
            <a:r>
              <a:rPr lang="en-US" altLang="zh-CN" noProof="1"/>
              <a:t>2-46 </a:t>
            </a:r>
            <a:r>
              <a:rPr lang="zh-CN" altLang="en-US" noProof="1"/>
              <a:t>新建</a:t>
            </a:r>
            <a:r>
              <a:rPr lang="en-US" altLang="zh-CN" noProof="1"/>
              <a:t>PCB</a:t>
            </a:r>
            <a:r>
              <a:rPr lang="zh-CN" altLang="en-US" noProof="1"/>
              <a:t>库</a:t>
            </a:r>
            <a:endParaRPr lang="zh-CN" altLang="en-US" dirty="0"/>
          </a:p>
        </p:txBody>
      </p:sp>
      <p:pic>
        <p:nvPicPr>
          <p:cNvPr id="6" name="图片 5"/>
          <p:cNvPicPr/>
          <p:nvPr/>
        </p:nvPicPr>
        <p:blipFill>
          <a:blip r:embed="rId2"/>
          <a:stretch>
            <a:fillRect/>
          </a:stretch>
        </p:blipFill>
        <p:spPr>
          <a:xfrm>
            <a:off x="7755359" y="1485578"/>
            <a:ext cx="2905125" cy="3143250"/>
          </a:xfrm>
          <a:prstGeom prst="rect">
            <a:avLst/>
          </a:prstGeom>
        </p:spPr>
      </p:pic>
    </p:spTree>
    <p:extLst>
      <p:ext uri="{BB962C8B-B14F-4D97-AF65-F5344CB8AC3E}">
        <p14:creationId xmlns:p14="http://schemas.microsoft.com/office/powerpoint/2010/main" val="27533771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506205" y="292082"/>
            <a:ext cx="10521950" cy="66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l"/>
            <a:r>
              <a:rPr lang="en-US" altLang="zh-CN" sz="3600" b="1" dirty="0" smtClean="0">
                <a:solidFill>
                  <a:schemeClr val="accent1"/>
                </a:solidFill>
                <a:latin typeface="微软雅黑" panose="020B0503020204020204" pitchFamily="34" charset="-122"/>
                <a:ea typeface="微软雅黑" panose="020B0503020204020204" pitchFamily="34" charset="-122"/>
                <a:cs typeface="+mn-cs"/>
              </a:rPr>
              <a:t>3.2 </a:t>
            </a:r>
            <a:r>
              <a:rPr lang="zh-CN" altLang="en-US" sz="3600" b="1" dirty="0">
                <a:solidFill>
                  <a:schemeClr val="accent1"/>
                </a:solidFill>
                <a:latin typeface="微软雅黑" panose="020B0503020204020204" pitchFamily="34" charset="-122"/>
                <a:ea typeface="微软雅黑" panose="020B0503020204020204" pitchFamily="34" charset="-122"/>
                <a:cs typeface="+mn-cs"/>
              </a:rPr>
              <a:t>建立一个新的</a:t>
            </a:r>
            <a:r>
              <a:rPr lang="en-US" altLang="zh-CN" sz="3600" b="1" dirty="0">
                <a:solidFill>
                  <a:schemeClr val="accent1"/>
                </a:solidFill>
                <a:latin typeface="微软雅黑" panose="020B0503020204020204" pitchFamily="34" charset="-122"/>
                <a:ea typeface="微软雅黑" panose="020B0503020204020204" pitchFamily="34" charset="-122"/>
                <a:cs typeface="+mn-cs"/>
              </a:rPr>
              <a:t>PCB</a:t>
            </a:r>
            <a:r>
              <a:rPr lang="zh-CN" altLang="en-US" sz="3600" b="1" dirty="0">
                <a:solidFill>
                  <a:schemeClr val="accent1"/>
                </a:solidFill>
                <a:latin typeface="微软雅黑" panose="020B0503020204020204" pitchFamily="34" charset="-122"/>
                <a:ea typeface="微软雅黑" panose="020B0503020204020204" pitchFamily="34" charset="-122"/>
                <a:cs typeface="+mn-cs"/>
              </a:rPr>
              <a:t>库</a:t>
            </a:r>
          </a:p>
        </p:txBody>
      </p:sp>
      <p:sp>
        <p:nvSpPr>
          <p:cNvPr id="7171" name="Rectangle 3"/>
          <p:cNvSpPr>
            <a:spLocks noGrp="1" noChangeArrowheads="1"/>
          </p:cNvSpPr>
          <p:nvPr>
            <p:ph type="body" idx="4294967295"/>
          </p:nvPr>
        </p:nvSpPr>
        <p:spPr>
          <a:xfrm>
            <a:off x="986607" y="1027906"/>
            <a:ext cx="10046110" cy="5475288"/>
          </a:xfrm>
          <a:prstGeom prst="rect">
            <a:avLst/>
          </a:prstGeom>
        </p:spPr>
        <p:txBody>
          <a:bodyPr/>
          <a:lstStyle/>
          <a:p>
            <a:pPr marL="0" indent="0">
              <a:lnSpc>
                <a:spcPct val="120000"/>
              </a:lnSpc>
              <a:spcBef>
                <a:spcPct val="0"/>
              </a:spcBef>
              <a:buNone/>
            </a:pPr>
            <a:r>
              <a:rPr lang="en-US" altLang="zh-CN" sz="2400" b="1" noProof="1">
                <a:solidFill>
                  <a:schemeClr val="accent1"/>
                </a:solidFill>
                <a:latin typeface="微软雅黑" panose="020B0503020204020204" pitchFamily="34" charset="-122"/>
                <a:ea typeface="微软雅黑" panose="020B0503020204020204" pitchFamily="34" charset="-122"/>
              </a:rPr>
              <a:t>2.</a:t>
            </a:r>
            <a:r>
              <a:rPr lang="zh-CN" altLang="en-US" sz="2400" b="1" noProof="1">
                <a:solidFill>
                  <a:schemeClr val="accent1"/>
                </a:solidFill>
                <a:latin typeface="微软雅黑" panose="020B0503020204020204" pitchFamily="34" charset="-122"/>
                <a:ea typeface="微软雅黑" panose="020B0503020204020204" pitchFamily="34" charset="-122"/>
              </a:rPr>
              <a:t>重命名</a:t>
            </a:r>
          </a:p>
          <a:p>
            <a:pPr marL="0" indent="0">
              <a:lnSpc>
                <a:spcPct val="12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重新命名该</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库文档为“</a:t>
            </a:r>
            <a:r>
              <a:rPr lang="en-US" altLang="zh-CN" sz="2400" noProof="1">
                <a:solidFill>
                  <a:schemeClr val="accent1"/>
                </a:solidFill>
                <a:latin typeface="微软雅黑" panose="020B0503020204020204" pitchFamily="34" charset="-122"/>
                <a:ea typeface="微软雅黑" panose="020B0503020204020204" pitchFamily="34" charset="-122"/>
              </a:rPr>
              <a:t>USB</a:t>
            </a:r>
            <a:r>
              <a:rPr lang="zh-CN" altLang="en-US" sz="2400" noProof="1">
                <a:solidFill>
                  <a:schemeClr val="accent1"/>
                </a:solidFill>
                <a:latin typeface="微软雅黑" panose="020B0503020204020204" pitchFamily="34" charset="-122"/>
                <a:ea typeface="微软雅黑" panose="020B0503020204020204" pitchFamily="34" charset="-122"/>
              </a:rPr>
              <a:t>鼠标封装库</a:t>
            </a:r>
            <a:r>
              <a:rPr lang="en-US" altLang="zh-CN" sz="2400" noProof="1">
                <a:solidFill>
                  <a:schemeClr val="accent1"/>
                </a:solidFill>
                <a:latin typeface="微软雅黑" panose="020B0503020204020204" pitchFamily="34" charset="-122"/>
                <a:ea typeface="微软雅黑" panose="020B0503020204020204" pitchFamily="34" charset="-122"/>
              </a:rPr>
              <a:t>.PcbLib”</a:t>
            </a:r>
            <a:r>
              <a:rPr lang="zh-CN" altLang="en-US" sz="2400" noProof="1">
                <a:solidFill>
                  <a:schemeClr val="accent1"/>
                </a:solidFill>
                <a:latin typeface="微软雅黑" panose="020B0503020204020204" pitchFamily="34" charset="-122"/>
                <a:ea typeface="微软雅黑" panose="020B0503020204020204" pitchFamily="34" charset="-122"/>
              </a:rPr>
              <a:t>（可以执行“</a:t>
            </a:r>
            <a:r>
              <a:rPr lang="en-US" altLang="zh-CN" sz="2400" noProof="1">
                <a:solidFill>
                  <a:schemeClr val="accent1"/>
                </a:solidFill>
                <a:latin typeface="微软雅黑" panose="020B0503020204020204" pitchFamily="34" charset="-122"/>
                <a:ea typeface="微软雅黑" panose="020B0503020204020204" pitchFamily="34" charset="-122"/>
              </a:rPr>
              <a:t>File” → “Save As”</a:t>
            </a:r>
            <a:r>
              <a:rPr lang="zh-CN" altLang="en-US" sz="2400" noProof="1">
                <a:solidFill>
                  <a:schemeClr val="accent1"/>
                </a:solidFill>
                <a:latin typeface="微软雅黑" panose="020B0503020204020204" pitchFamily="34" charset="-122"/>
                <a:ea typeface="微软雅黑" panose="020B0503020204020204" pitchFamily="34" charset="-122"/>
              </a:rPr>
              <a:t>命令），新</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封装库是库文件包的一部分，如图</a:t>
            </a:r>
            <a:r>
              <a:rPr lang="en-US" altLang="zh-CN" sz="2400" noProof="1">
                <a:solidFill>
                  <a:schemeClr val="accent1"/>
                </a:solidFill>
                <a:latin typeface="微软雅黑" panose="020B0503020204020204" pitchFamily="34" charset="-122"/>
                <a:ea typeface="微软雅黑" panose="020B0503020204020204" pitchFamily="34" charset="-122"/>
              </a:rPr>
              <a:t>2-47</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7173" name="Text Box 5"/>
          <p:cNvSpPr txBox="1">
            <a:spLocks noChangeArrowheads="1"/>
          </p:cNvSpPr>
          <p:nvPr/>
        </p:nvSpPr>
        <p:spPr bwMode="auto">
          <a:xfrm>
            <a:off x="4154959" y="5272367"/>
            <a:ext cx="39814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stStyle>
          <a:p>
            <a:r>
              <a:rPr lang="zh-CN" altLang="en-US" noProof="1"/>
              <a:t>图</a:t>
            </a:r>
            <a:r>
              <a:rPr lang="en-US" altLang="zh-CN" noProof="1"/>
              <a:t>2-47</a:t>
            </a:r>
            <a:r>
              <a:rPr lang="zh-CN" altLang="en-US" noProof="1"/>
              <a:t>添加了封装库后的库文件包</a:t>
            </a:r>
            <a:endParaRPr lang="zh-CN" altLang="en-US" dirty="0"/>
          </a:p>
        </p:txBody>
      </p:sp>
      <p:pic>
        <p:nvPicPr>
          <p:cNvPr id="7" name="图片 6"/>
          <p:cNvPicPr/>
          <p:nvPr/>
        </p:nvPicPr>
        <p:blipFill>
          <a:blip r:embed="rId2"/>
          <a:stretch>
            <a:fillRect/>
          </a:stretch>
        </p:blipFill>
        <p:spPr>
          <a:xfrm>
            <a:off x="4859031" y="2479675"/>
            <a:ext cx="2876550" cy="2571750"/>
          </a:xfrm>
          <a:prstGeom prst="rect">
            <a:avLst/>
          </a:prstGeom>
        </p:spPr>
      </p:pic>
    </p:spTree>
    <p:extLst>
      <p:ext uri="{BB962C8B-B14F-4D97-AF65-F5344CB8AC3E}">
        <p14:creationId xmlns:p14="http://schemas.microsoft.com/office/powerpoint/2010/main" val="91691610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4294967295"/>
          </p:nvPr>
        </p:nvSpPr>
        <p:spPr>
          <a:xfrm>
            <a:off x="806658" y="568158"/>
            <a:ext cx="10597398" cy="4177184"/>
          </a:xfrm>
          <a:prstGeom prst="rect">
            <a:avLst/>
          </a:prstGeom>
        </p:spPr>
        <p:txBody>
          <a:bodyPr/>
          <a:lstStyle/>
          <a:p>
            <a:pPr marL="0" indent="720000">
              <a:lnSpc>
                <a:spcPct val="120000"/>
              </a:lnSpc>
              <a:spcBef>
                <a:spcPct val="0"/>
              </a:spcBef>
              <a:buNone/>
            </a:pPr>
            <a:r>
              <a:rPr lang="en-US" altLang="zh-CN" sz="2400" b="1" noProof="1">
                <a:solidFill>
                  <a:schemeClr val="accent1"/>
                </a:solidFill>
                <a:latin typeface="微软雅黑" panose="020B0503020204020204" pitchFamily="34" charset="-122"/>
                <a:ea typeface="微软雅黑" panose="020B0503020204020204" pitchFamily="34" charset="-122"/>
              </a:rPr>
              <a:t>3.</a:t>
            </a:r>
            <a:r>
              <a:rPr lang="zh-CN" altLang="en-US" sz="2400" b="1" noProof="1">
                <a:solidFill>
                  <a:schemeClr val="accent1"/>
                </a:solidFill>
                <a:latin typeface="微软雅黑" panose="020B0503020204020204" pitchFamily="34" charset="-122"/>
                <a:ea typeface="微软雅黑" panose="020B0503020204020204" pitchFamily="34" charset="-122"/>
              </a:rPr>
              <a:t>单击“</a:t>
            </a:r>
            <a:r>
              <a:rPr lang="en-US" altLang="zh-CN" sz="2400" b="1" noProof="1">
                <a:solidFill>
                  <a:schemeClr val="accent1"/>
                </a:solidFill>
                <a:latin typeface="微软雅黑" panose="020B0503020204020204" pitchFamily="34" charset="-122"/>
                <a:ea typeface="微软雅黑" panose="020B0503020204020204" pitchFamily="34" charset="-122"/>
              </a:rPr>
              <a:t>PCB Library”</a:t>
            </a:r>
            <a:r>
              <a:rPr lang="zh-CN" altLang="en-US" sz="2400" b="1" noProof="1">
                <a:solidFill>
                  <a:schemeClr val="accent1"/>
                </a:solidFill>
                <a:latin typeface="微软雅黑" panose="020B0503020204020204" pitchFamily="34" charset="-122"/>
                <a:ea typeface="微软雅黑" panose="020B0503020204020204" pitchFamily="34" charset="-122"/>
              </a:rPr>
              <a:t>标签进入“</a:t>
            </a:r>
            <a:r>
              <a:rPr lang="en-US" altLang="zh-CN" sz="2400" b="1" noProof="1">
                <a:solidFill>
                  <a:schemeClr val="accent1"/>
                </a:solidFill>
                <a:latin typeface="微软雅黑" panose="020B0503020204020204" pitchFamily="34" charset="-122"/>
                <a:ea typeface="微软雅黑" panose="020B0503020204020204" pitchFamily="34" charset="-122"/>
              </a:rPr>
              <a:t>PCB Library”</a:t>
            </a:r>
            <a:r>
              <a:rPr lang="zh-CN" altLang="en-US" sz="2400" b="1" noProof="1">
                <a:solidFill>
                  <a:schemeClr val="accent1"/>
                </a:solidFill>
                <a:latin typeface="微软雅黑" panose="020B0503020204020204" pitchFamily="34" charset="-122"/>
                <a:ea typeface="微软雅黑" panose="020B0503020204020204" pitchFamily="34" charset="-122"/>
              </a:rPr>
              <a:t>面板</a:t>
            </a:r>
          </a:p>
          <a:p>
            <a:pPr marL="0" indent="720000">
              <a:lnSpc>
                <a:spcPct val="120000"/>
              </a:lnSpc>
              <a:spcBef>
                <a:spcPct val="0"/>
              </a:spcBef>
              <a:buNone/>
            </a:pP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2-48</a:t>
            </a:r>
            <a:r>
              <a:rPr lang="zh-CN" altLang="en-US" sz="2400" noProof="1">
                <a:solidFill>
                  <a:schemeClr val="accent1"/>
                </a:solidFill>
                <a:latin typeface="微软雅黑" panose="020B0503020204020204" pitchFamily="34" charset="-122"/>
                <a:ea typeface="微软雅黑" panose="020B0503020204020204" pitchFamily="34" charset="-122"/>
              </a:rPr>
              <a:t>所示的“</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面板提供操作</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元器件的各种功能，包括：“</a:t>
            </a:r>
            <a:r>
              <a:rPr lang="en-US" altLang="zh-CN" sz="2400" noProof="1">
                <a:solidFill>
                  <a:schemeClr val="accent1"/>
                </a:solidFill>
                <a:latin typeface="微软雅黑" panose="020B0503020204020204" pitchFamily="34" charset="-122"/>
                <a:ea typeface="微软雅黑" panose="020B0503020204020204" pitchFamily="34" charset="-122"/>
              </a:rPr>
              <a:t>PCB Library”</a:t>
            </a:r>
            <a:r>
              <a:rPr lang="zh-CN" altLang="en-US" sz="2400" noProof="1">
                <a:solidFill>
                  <a:schemeClr val="accent1"/>
                </a:solidFill>
                <a:latin typeface="微软雅黑" panose="020B0503020204020204" pitchFamily="34" charset="-122"/>
                <a:ea typeface="微软雅黑" panose="020B0503020204020204" pitchFamily="34" charset="-122"/>
              </a:rPr>
              <a:t>面板的“</a:t>
            </a:r>
            <a:r>
              <a:rPr lang="en-US" altLang="zh-CN" sz="2400" noProof="1">
                <a:solidFill>
                  <a:schemeClr val="accent1"/>
                </a:solidFill>
                <a:latin typeface="微软雅黑" panose="020B0503020204020204" pitchFamily="34" charset="-122"/>
                <a:ea typeface="微软雅黑" panose="020B0503020204020204" pitchFamily="34" charset="-122"/>
              </a:rPr>
              <a:t>Components”</a:t>
            </a:r>
            <a:r>
              <a:rPr lang="zh-CN" altLang="en-US" sz="2400" noProof="1">
                <a:solidFill>
                  <a:schemeClr val="accent1"/>
                </a:solidFill>
                <a:latin typeface="微软雅黑" panose="020B0503020204020204" pitchFamily="34" charset="-122"/>
                <a:ea typeface="微软雅黑" panose="020B0503020204020204" pitchFamily="34" charset="-122"/>
              </a:rPr>
              <a:t>区域列出了当前选中库的所有元器件。</a:t>
            </a:r>
          </a:p>
        </p:txBody>
      </p:sp>
      <p:sp>
        <p:nvSpPr>
          <p:cNvPr id="8196" name="Text Box 5"/>
          <p:cNvSpPr txBox="1">
            <a:spLocks noChangeArrowheads="1"/>
          </p:cNvSpPr>
          <p:nvPr/>
        </p:nvSpPr>
        <p:spPr bwMode="auto">
          <a:xfrm>
            <a:off x="3866927" y="6253967"/>
            <a:ext cx="4177679" cy="3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
                <a:schemeClr val="tx2"/>
              </a:buClr>
              <a:buSzPct val="70000"/>
              <a:buFont typeface="Wingdings" panose="05000000000000000000" pitchFamily="2" charset="2"/>
              <a:buNone/>
              <a:defRPr sz="1800">
                <a:solidFill>
                  <a:schemeClr val="accent1"/>
                </a:solidFill>
                <a:latin typeface="微软雅黑" panose="020B0503020204020204" pitchFamily="34" charset="-122"/>
                <a:ea typeface="微软雅黑" panose="020B0503020204020204" pitchFamily="34" charset="-122"/>
              </a:defRPr>
            </a:lvl1pPr>
          </a:lstStyle>
          <a:p>
            <a:r>
              <a:rPr lang="zh-CN" altLang="en-US" dirty="0"/>
              <a:t>图 </a:t>
            </a:r>
            <a:r>
              <a:rPr lang="en-US" altLang="zh-CN" dirty="0"/>
              <a:t>2-48  PCB Library </a:t>
            </a:r>
            <a:r>
              <a:rPr lang="zh-CN" altLang="en-US" dirty="0"/>
              <a:t>面板</a:t>
            </a:r>
          </a:p>
        </p:txBody>
      </p:sp>
      <p:pic>
        <p:nvPicPr>
          <p:cNvPr id="5" name="图片 4"/>
          <p:cNvPicPr/>
          <p:nvPr/>
        </p:nvPicPr>
        <p:blipFill>
          <a:blip r:embed="rId2"/>
          <a:stretch>
            <a:fillRect/>
          </a:stretch>
        </p:blipFill>
        <p:spPr>
          <a:xfrm>
            <a:off x="4470221" y="1917626"/>
            <a:ext cx="1656606" cy="4331811"/>
          </a:xfrm>
          <a:prstGeom prst="rect">
            <a:avLst/>
          </a:prstGeom>
        </p:spPr>
      </p:pic>
    </p:spTree>
    <p:extLst>
      <p:ext uri="{BB962C8B-B14F-4D97-AF65-F5344CB8AC3E}">
        <p14:creationId xmlns:p14="http://schemas.microsoft.com/office/powerpoint/2010/main" val="809463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1295</TotalTime>
  <Words>3897</Words>
  <Application>Microsoft Office PowerPoint</Application>
  <PresentationFormat>自定义</PresentationFormat>
  <Paragraphs>198</Paragraphs>
  <Slides>52</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52</vt:i4>
      </vt:variant>
    </vt:vector>
  </HeadingPairs>
  <TitlesOfParts>
    <vt:vector size="61" baseType="lpstr">
      <vt:lpstr>Arial Unicode MS</vt:lpstr>
      <vt:lpstr>宋体</vt:lpstr>
      <vt:lpstr>微软雅黑</vt:lpstr>
      <vt:lpstr>Arial</vt:lpstr>
      <vt:lpstr>Arial Narrow</vt:lpstr>
      <vt:lpstr>Calibri</vt:lpstr>
      <vt:lpstr>Times New Roman</vt:lpstr>
      <vt:lpstr>Wingdings</vt:lpstr>
      <vt:lpstr>Office 主题​​</vt:lpstr>
      <vt:lpstr>PowerPoint 演示文稿</vt:lpstr>
      <vt:lpstr>PowerPoint 演示文稿</vt:lpstr>
      <vt:lpstr>PowerPoint 演示文稿</vt:lpstr>
      <vt:lpstr>PowerPoint 演示文稿</vt:lpstr>
      <vt:lpstr>3.1 PCB元器件封装介绍</vt:lpstr>
      <vt:lpstr>3.1 PCB元器件封装介绍</vt:lpstr>
      <vt:lpstr>3.2 建立一个新的PCB库</vt:lpstr>
      <vt:lpstr>3.2 建立一个新的PCB库</vt:lpstr>
      <vt:lpstr>PowerPoint 演示文稿</vt:lpstr>
      <vt:lpstr>PowerPoint 演示文稿</vt:lpstr>
      <vt:lpstr>PowerPoint 演示文稿</vt:lpstr>
      <vt:lpstr>PowerPoint 演示文稿</vt:lpstr>
      <vt:lpstr>3.3新建元件封装</vt:lpstr>
      <vt:lpstr>（1）使用PCB Component Wizard创建封装 </vt:lpstr>
      <vt:lpstr>PowerPoint 演示文稿</vt:lpstr>
      <vt:lpstr>PowerPoint 演示文稿</vt:lpstr>
      <vt:lpstr>PowerPoint 演示文稿</vt:lpstr>
      <vt:lpstr>PowerPoint 演示文稿</vt:lpstr>
      <vt:lpstr>（2）使用IPC Compliant Footprint Wizard创建封装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2.手工创建封装</vt:lpstr>
      <vt:lpstr>2.手工创建封装</vt:lpstr>
      <vt:lpstr>2.手工创建封装</vt:lpstr>
      <vt:lpstr>下面手动创建SIP4的封装步骤如下</vt:lpstr>
      <vt:lpstr>PowerPoint 演示文稿</vt:lpstr>
      <vt:lpstr>PowerPoint 演示文稿</vt:lpstr>
      <vt:lpstr>PowerPoint 演示文稿</vt:lpstr>
      <vt:lpstr>PowerPoint 演示文稿</vt:lpstr>
      <vt:lpstr>（4）为新封装添加焊盘</vt:lpstr>
      <vt:lpstr>PowerPoint 演示文稿</vt:lpstr>
      <vt:lpstr>PowerPoint 演示文稿</vt:lpstr>
      <vt:lpstr>PowerPoint 演示文稿</vt:lpstr>
      <vt:lpstr>（5）为新封装绘制轮廓</vt:lpstr>
      <vt:lpstr>PowerPoint 演示文稿</vt:lpstr>
      <vt:lpstr>3.从其他来源添加封装</vt:lpstr>
      <vt:lpstr>3.从其他来源添加封装</vt:lpstr>
      <vt:lpstr>PowerPoint 演示文稿</vt:lpstr>
      <vt:lpstr>4.检查元器件封装</vt:lpstr>
      <vt:lpstr>Component Rule Checker检验步骤如下：</vt:lpstr>
      <vt:lpstr>小结：</vt:lpstr>
      <vt:lpstr>作业：</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215</cp:revision>
  <dcterms:created xsi:type="dcterms:W3CDTF">2014-08-23T07:50:08Z</dcterms:created>
  <dcterms:modified xsi:type="dcterms:W3CDTF">2023-11-30T08:32:48Z</dcterms:modified>
</cp:coreProperties>
</file>