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342" r:id="rId2"/>
    <p:sldId id="588" r:id="rId3"/>
    <p:sldId id="374" r:id="rId4"/>
    <p:sldId id="371" r:id="rId5"/>
    <p:sldId id="568" r:id="rId6"/>
    <p:sldId id="584" r:id="rId7"/>
    <p:sldId id="569" r:id="rId8"/>
    <p:sldId id="582" r:id="rId9"/>
    <p:sldId id="585" r:id="rId10"/>
    <p:sldId id="571" r:id="rId11"/>
    <p:sldId id="586" r:id="rId12"/>
    <p:sldId id="587" r:id="rId13"/>
    <p:sldId id="572" r:id="rId14"/>
    <p:sldId id="573" r:id="rId15"/>
    <p:sldId id="574" r:id="rId16"/>
    <p:sldId id="575" r:id="rId17"/>
    <p:sldId id="576" r:id="rId18"/>
    <p:sldId id="577" r:id="rId19"/>
    <p:sldId id="578" r:id="rId20"/>
    <p:sldId id="579" r:id="rId21"/>
    <p:sldId id="580" r:id="rId22"/>
    <p:sldId id="581" r:id="rId23"/>
    <p:sldId id="372" r:id="rId24"/>
  </p:sldIdLst>
  <p:sldSz cx="12198350" cy="6859588"/>
  <p:notesSz cx="6858000" cy="9144000"/>
  <p:custDataLst>
    <p:tags r:id="rId26"/>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AB8AC5-E4AD-4ADF-8FC7-BF4352A071BC}"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83626C3A-9EF3-474B-ACA8-A82CC0B3E95C}">
      <dgm:prSet/>
      <dgm:spPr/>
      <dgm:t>
        <a:bodyPr/>
        <a:lstStyle/>
        <a:p>
          <a:pPr rtl="0"/>
          <a:r>
            <a:rPr lang="zh-CN" b="1" smtClean="0"/>
            <a:t>知识目标</a:t>
          </a:r>
          <a:endParaRPr lang="zh-CN"/>
        </a:p>
      </dgm:t>
    </dgm:pt>
    <dgm:pt modelId="{7C058454-2E87-4D16-8909-E4C4B71259AD}" type="parTrans" cxnId="{2092510A-E3A2-47D2-850F-FA3E77278582}">
      <dgm:prSet/>
      <dgm:spPr/>
      <dgm:t>
        <a:bodyPr/>
        <a:lstStyle/>
        <a:p>
          <a:endParaRPr lang="zh-CN" altLang="en-US"/>
        </a:p>
      </dgm:t>
    </dgm:pt>
    <dgm:pt modelId="{0D446619-B684-4E3B-9582-984B41AFDA5C}" type="sibTrans" cxnId="{2092510A-E3A2-47D2-850F-FA3E77278582}">
      <dgm:prSet/>
      <dgm:spPr/>
      <dgm:t>
        <a:bodyPr/>
        <a:lstStyle/>
        <a:p>
          <a:endParaRPr lang="zh-CN" altLang="en-US"/>
        </a:p>
      </dgm:t>
    </dgm:pt>
    <dgm:pt modelId="{73527F59-1085-481B-888D-5E52C95F59A6}">
      <dgm:prSet/>
      <dgm:spPr/>
      <dgm:t>
        <a:bodyPr/>
        <a:lstStyle/>
        <a:p>
          <a:pPr rtl="0"/>
          <a:r>
            <a:rPr lang="zh-CN" dirty="0" smtClean="0"/>
            <a:t>熟练掌握创建集成库的方法。 </a:t>
          </a:r>
          <a:endParaRPr lang="zh-CN" dirty="0"/>
        </a:p>
      </dgm:t>
    </dgm:pt>
    <dgm:pt modelId="{4169DCB1-6208-4DF1-86FB-C67E30F904BF}" type="parTrans" cxnId="{9F8131DC-2053-49E0-BF39-EEA3B3661CE7}">
      <dgm:prSet/>
      <dgm:spPr/>
      <dgm:t>
        <a:bodyPr/>
        <a:lstStyle/>
        <a:p>
          <a:endParaRPr lang="zh-CN" altLang="en-US"/>
        </a:p>
      </dgm:t>
    </dgm:pt>
    <dgm:pt modelId="{169779D9-E275-46C3-A227-3B3D79D99781}" type="sibTrans" cxnId="{9F8131DC-2053-49E0-BF39-EEA3B3661CE7}">
      <dgm:prSet/>
      <dgm:spPr/>
      <dgm:t>
        <a:bodyPr/>
        <a:lstStyle/>
        <a:p>
          <a:endParaRPr lang="zh-CN" altLang="en-US"/>
        </a:p>
      </dgm:t>
    </dgm:pt>
    <dgm:pt modelId="{2AE4EFA3-1E3D-4417-AE60-76B47FEB77FE}">
      <dgm:prSet/>
      <dgm:spPr/>
      <dgm:t>
        <a:bodyPr/>
        <a:lstStyle/>
        <a:p>
          <a:pPr rtl="0"/>
          <a:r>
            <a:rPr lang="zh-CN" dirty="0" smtClean="0"/>
            <a:t>熟悉掌握集成库的维护。</a:t>
          </a:r>
          <a:endParaRPr lang="zh-CN" dirty="0"/>
        </a:p>
      </dgm:t>
    </dgm:pt>
    <dgm:pt modelId="{FE2BF66B-B632-45CB-8D93-EE2F3D3F2DCC}" type="parTrans" cxnId="{BBB68CB5-B33D-40B6-9FDE-980DC40BDA9A}">
      <dgm:prSet/>
      <dgm:spPr/>
      <dgm:t>
        <a:bodyPr/>
        <a:lstStyle/>
        <a:p>
          <a:endParaRPr lang="zh-CN" altLang="en-US"/>
        </a:p>
      </dgm:t>
    </dgm:pt>
    <dgm:pt modelId="{D647A552-244B-4844-AD4F-E8127EEDDF4C}" type="sibTrans" cxnId="{BBB68CB5-B33D-40B6-9FDE-980DC40BDA9A}">
      <dgm:prSet/>
      <dgm:spPr/>
      <dgm:t>
        <a:bodyPr/>
        <a:lstStyle/>
        <a:p>
          <a:endParaRPr lang="zh-CN" altLang="en-US"/>
        </a:p>
      </dgm:t>
    </dgm:pt>
    <dgm:pt modelId="{49A16043-AD84-4F08-8301-3DF2D648BFB6}">
      <dgm:prSet/>
      <dgm:spPr/>
      <dgm:t>
        <a:bodyPr/>
        <a:lstStyle/>
        <a:p>
          <a:pPr rtl="0"/>
          <a:r>
            <a:rPr lang="zh-CN" b="1" dirty="0" smtClean="0"/>
            <a:t>能力目标</a:t>
          </a:r>
          <a:endParaRPr lang="zh-CN" dirty="0"/>
        </a:p>
      </dgm:t>
    </dgm:pt>
    <dgm:pt modelId="{6E1461F4-8B07-414F-80CB-FAE814A7E1A8}" type="parTrans" cxnId="{0224DB89-1ECE-49FE-A408-91C6C424661F}">
      <dgm:prSet/>
      <dgm:spPr/>
      <dgm:t>
        <a:bodyPr/>
        <a:lstStyle/>
        <a:p>
          <a:endParaRPr lang="zh-CN" altLang="en-US"/>
        </a:p>
      </dgm:t>
    </dgm:pt>
    <dgm:pt modelId="{0CF702F1-35B7-4485-B7A8-8C5E0D8983FB}" type="sibTrans" cxnId="{0224DB89-1ECE-49FE-A408-91C6C424661F}">
      <dgm:prSet/>
      <dgm:spPr/>
      <dgm:t>
        <a:bodyPr/>
        <a:lstStyle/>
        <a:p>
          <a:endParaRPr lang="zh-CN" altLang="en-US"/>
        </a:p>
      </dgm:t>
    </dgm:pt>
    <dgm:pt modelId="{6342A8F0-CDA0-4F5E-9E1C-A4892E2F9DB4}">
      <dgm:prSet/>
      <dgm:spPr/>
      <dgm:t>
        <a:bodyPr/>
        <a:lstStyle/>
        <a:p>
          <a:pPr rtl="0"/>
          <a:r>
            <a:rPr lang="zh-CN" dirty="0" smtClean="0"/>
            <a:t>能够创建集成库。 </a:t>
          </a:r>
          <a:endParaRPr lang="zh-CN" dirty="0"/>
        </a:p>
      </dgm:t>
    </dgm:pt>
    <dgm:pt modelId="{84B5AEA6-AFC7-491F-837C-5BA75D17970A}" type="parTrans" cxnId="{B02BFA30-201C-4CA6-9EA7-AB30BC9E7051}">
      <dgm:prSet/>
      <dgm:spPr/>
      <dgm:t>
        <a:bodyPr/>
        <a:lstStyle/>
        <a:p>
          <a:endParaRPr lang="zh-CN" altLang="en-US"/>
        </a:p>
      </dgm:t>
    </dgm:pt>
    <dgm:pt modelId="{65084664-50EE-4186-B946-19A6AC1B8221}" type="sibTrans" cxnId="{B02BFA30-201C-4CA6-9EA7-AB30BC9E7051}">
      <dgm:prSet/>
      <dgm:spPr/>
      <dgm:t>
        <a:bodyPr/>
        <a:lstStyle/>
        <a:p>
          <a:endParaRPr lang="zh-CN" altLang="en-US"/>
        </a:p>
      </dgm:t>
    </dgm:pt>
    <dgm:pt modelId="{86435990-7FC5-4FEE-A385-77C2D289B0DB}">
      <dgm:prSet/>
      <dgm:spPr/>
      <dgm:t>
        <a:bodyPr/>
        <a:lstStyle/>
        <a:p>
          <a:pPr rtl="0"/>
          <a:r>
            <a:rPr lang="zh-CN" dirty="0" smtClean="0"/>
            <a:t>能够维护集成库。</a:t>
          </a:r>
          <a:endParaRPr lang="zh-CN" dirty="0"/>
        </a:p>
      </dgm:t>
    </dgm:pt>
    <dgm:pt modelId="{1421CD7E-F715-444D-9491-C256154B9AA8}" type="parTrans" cxnId="{A09D322D-8F75-453A-8930-BE831DF76785}">
      <dgm:prSet/>
      <dgm:spPr/>
      <dgm:t>
        <a:bodyPr/>
        <a:lstStyle/>
        <a:p>
          <a:endParaRPr lang="zh-CN" altLang="en-US"/>
        </a:p>
      </dgm:t>
    </dgm:pt>
    <dgm:pt modelId="{8CCC1AD3-6729-4858-A269-98AC492058A6}" type="sibTrans" cxnId="{A09D322D-8F75-453A-8930-BE831DF76785}">
      <dgm:prSet/>
      <dgm:spPr/>
      <dgm:t>
        <a:bodyPr/>
        <a:lstStyle/>
        <a:p>
          <a:endParaRPr lang="zh-CN" altLang="en-US"/>
        </a:p>
      </dgm:t>
    </dgm:pt>
    <dgm:pt modelId="{E50E8107-92F4-4862-961C-BA0CCA036881}">
      <dgm:prSet/>
      <dgm:spPr/>
      <dgm:t>
        <a:bodyPr/>
        <a:lstStyle/>
        <a:p>
          <a:pPr rtl="0"/>
          <a:r>
            <a:rPr lang="zh-CN" b="1" dirty="0" smtClean="0"/>
            <a:t>素质目标</a:t>
          </a:r>
          <a:endParaRPr lang="zh-CN" dirty="0"/>
        </a:p>
      </dgm:t>
    </dgm:pt>
    <dgm:pt modelId="{C87B7545-DC26-4264-AFB4-82224710335A}" type="parTrans" cxnId="{183CC312-A8BF-42B0-B5F4-524383781FF1}">
      <dgm:prSet/>
      <dgm:spPr/>
      <dgm:t>
        <a:bodyPr/>
        <a:lstStyle/>
        <a:p>
          <a:endParaRPr lang="zh-CN" altLang="en-US"/>
        </a:p>
      </dgm:t>
    </dgm:pt>
    <dgm:pt modelId="{3ED223EF-2FA5-4D06-BCD8-D3F53188CC68}" type="sibTrans" cxnId="{183CC312-A8BF-42B0-B5F4-524383781FF1}">
      <dgm:prSet/>
      <dgm:spPr/>
      <dgm:t>
        <a:bodyPr/>
        <a:lstStyle/>
        <a:p>
          <a:endParaRPr lang="zh-CN" altLang="en-US"/>
        </a:p>
      </dgm:t>
    </dgm:pt>
    <dgm:pt modelId="{D28C2243-29BF-4798-8A13-AD1E0BF04442}">
      <dgm:prSet/>
      <dgm:spPr/>
      <dgm:t>
        <a:bodyPr/>
        <a:lstStyle/>
        <a:p>
          <a:pPr rtl="0"/>
          <a:r>
            <a:rPr lang="zh-CN" altLang="en-US" dirty="0" smtClean="0"/>
            <a:t>培养</a:t>
          </a:r>
          <a:r>
            <a:rPr lang="zh-CN" dirty="0" smtClean="0"/>
            <a:t>科技</a:t>
          </a:r>
          <a:r>
            <a:rPr lang="zh-CN" dirty="0" smtClean="0"/>
            <a:t>兴国的远大理想。</a:t>
          </a:r>
          <a:endParaRPr lang="zh-CN" dirty="0"/>
        </a:p>
      </dgm:t>
    </dgm:pt>
    <dgm:pt modelId="{97DF9F77-3E5D-44B4-8383-FD6BBF885E01}" type="parTrans" cxnId="{D6C581B0-D1BB-4B53-8602-1AF282B3C67D}">
      <dgm:prSet/>
      <dgm:spPr/>
      <dgm:t>
        <a:bodyPr/>
        <a:lstStyle/>
        <a:p>
          <a:endParaRPr lang="zh-CN" altLang="en-US"/>
        </a:p>
      </dgm:t>
    </dgm:pt>
    <dgm:pt modelId="{CEFF4FAC-3398-4720-A52D-D6D723F5D784}" type="sibTrans" cxnId="{D6C581B0-D1BB-4B53-8602-1AF282B3C67D}">
      <dgm:prSet/>
      <dgm:spPr/>
      <dgm:t>
        <a:bodyPr/>
        <a:lstStyle/>
        <a:p>
          <a:endParaRPr lang="zh-CN" altLang="en-US"/>
        </a:p>
      </dgm:t>
    </dgm:pt>
    <dgm:pt modelId="{7E97E6D9-C4A9-4727-8EDA-C0367C273D0A}">
      <dgm:prSet/>
      <dgm:spPr/>
      <dgm:t>
        <a:bodyPr/>
        <a:lstStyle/>
        <a:p>
          <a:r>
            <a:rPr lang="zh-CN" altLang="en-US" smtClean="0"/>
            <a:t>增强</a:t>
          </a:r>
          <a:r>
            <a:rPr lang="zh-CN" smtClean="0"/>
            <a:t>安全</a:t>
          </a:r>
          <a:r>
            <a:rPr lang="zh-CN" dirty="0" smtClean="0"/>
            <a:t>意识，提升自我保护意识。</a:t>
          </a:r>
          <a:endParaRPr lang="zh-CN" dirty="0"/>
        </a:p>
      </dgm:t>
    </dgm:pt>
    <dgm:pt modelId="{81772724-F28C-4DCE-B52F-274418073035}" type="parTrans" cxnId="{5CDED96A-1931-4305-97D6-1D3A0D0B0794}">
      <dgm:prSet/>
      <dgm:spPr/>
      <dgm:t>
        <a:bodyPr/>
        <a:lstStyle/>
        <a:p>
          <a:endParaRPr lang="zh-CN" altLang="en-US"/>
        </a:p>
      </dgm:t>
    </dgm:pt>
    <dgm:pt modelId="{3BFEA467-533E-4FDD-A05B-73F7F1D28E7F}" type="sibTrans" cxnId="{5CDED96A-1931-4305-97D6-1D3A0D0B0794}">
      <dgm:prSet/>
      <dgm:spPr/>
      <dgm:t>
        <a:bodyPr/>
        <a:lstStyle/>
        <a:p>
          <a:endParaRPr lang="zh-CN" altLang="en-US"/>
        </a:p>
      </dgm:t>
    </dgm:pt>
    <dgm:pt modelId="{651A1847-2216-4ABA-92AD-DC16C0C9C461}" type="pres">
      <dgm:prSet presAssocID="{A4AB8AC5-E4AD-4ADF-8FC7-BF4352A071BC}" presName="linear" presStyleCnt="0">
        <dgm:presLayoutVars>
          <dgm:dir/>
          <dgm:animLvl val="lvl"/>
          <dgm:resizeHandles val="exact"/>
        </dgm:presLayoutVars>
      </dgm:prSet>
      <dgm:spPr/>
      <dgm:t>
        <a:bodyPr/>
        <a:lstStyle/>
        <a:p>
          <a:endParaRPr lang="zh-CN" altLang="en-US"/>
        </a:p>
      </dgm:t>
    </dgm:pt>
    <dgm:pt modelId="{DE3E2B4B-8214-4C6A-A8DF-F01B2E51D290}" type="pres">
      <dgm:prSet presAssocID="{83626C3A-9EF3-474B-ACA8-A82CC0B3E95C}" presName="parentLin" presStyleCnt="0"/>
      <dgm:spPr/>
    </dgm:pt>
    <dgm:pt modelId="{73DBFAB7-E033-44D2-B582-C2A297EB0EE0}" type="pres">
      <dgm:prSet presAssocID="{83626C3A-9EF3-474B-ACA8-A82CC0B3E95C}" presName="parentLeftMargin" presStyleLbl="node1" presStyleIdx="0" presStyleCnt="3"/>
      <dgm:spPr/>
      <dgm:t>
        <a:bodyPr/>
        <a:lstStyle/>
        <a:p>
          <a:endParaRPr lang="zh-CN" altLang="en-US"/>
        </a:p>
      </dgm:t>
    </dgm:pt>
    <dgm:pt modelId="{079513D3-E20D-4D67-8D00-FA21099638B2}" type="pres">
      <dgm:prSet presAssocID="{83626C3A-9EF3-474B-ACA8-A82CC0B3E95C}" presName="parentText" presStyleLbl="node1" presStyleIdx="0" presStyleCnt="3">
        <dgm:presLayoutVars>
          <dgm:chMax val="0"/>
          <dgm:bulletEnabled val="1"/>
        </dgm:presLayoutVars>
      </dgm:prSet>
      <dgm:spPr/>
      <dgm:t>
        <a:bodyPr/>
        <a:lstStyle/>
        <a:p>
          <a:endParaRPr lang="zh-CN" altLang="en-US"/>
        </a:p>
      </dgm:t>
    </dgm:pt>
    <dgm:pt modelId="{61342C28-544A-4F9E-BC36-D766E0B84A42}" type="pres">
      <dgm:prSet presAssocID="{83626C3A-9EF3-474B-ACA8-A82CC0B3E95C}" presName="negativeSpace" presStyleCnt="0"/>
      <dgm:spPr/>
    </dgm:pt>
    <dgm:pt modelId="{8FA3C2D9-74A8-4339-AB43-E1CC43283567}" type="pres">
      <dgm:prSet presAssocID="{83626C3A-9EF3-474B-ACA8-A82CC0B3E95C}" presName="childText" presStyleLbl="conFgAcc1" presStyleIdx="0" presStyleCnt="3">
        <dgm:presLayoutVars>
          <dgm:bulletEnabled val="1"/>
        </dgm:presLayoutVars>
      </dgm:prSet>
      <dgm:spPr/>
      <dgm:t>
        <a:bodyPr/>
        <a:lstStyle/>
        <a:p>
          <a:endParaRPr lang="zh-CN" altLang="en-US"/>
        </a:p>
      </dgm:t>
    </dgm:pt>
    <dgm:pt modelId="{479D0B53-32BD-4B18-8121-AC0C730DF0C9}" type="pres">
      <dgm:prSet presAssocID="{0D446619-B684-4E3B-9582-984B41AFDA5C}" presName="spaceBetweenRectangles" presStyleCnt="0"/>
      <dgm:spPr/>
    </dgm:pt>
    <dgm:pt modelId="{4870B181-6CFA-412A-931C-75FD3783027B}" type="pres">
      <dgm:prSet presAssocID="{49A16043-AD84-4F08-8301-3DF2D648BFB6}" presName="parentLin" presStyleCnt="0"/>
      <dgm:spPr/>
    </dgm:pt>
    <dgm:pt modelId="{0B00E502-E220-4267-BBF3-773861730E04}" type="pres">
      <dgm:prSet presAssocID="{49A16043-AD84-4F08-8301-3DF2D648BFB6}" presName="parentLeftMargin" presStyleLbl="node1" presStyleIdx="0" presStyleCnt="3"/>
      <dgm:spPr/>
      <dgm:t>
        <a:bodyPr/>
        <a:lstStyle/>
        <a:p>
          <a:endParaRPr lang="zh-CN" altLang="en-US"/>
        </a:p>
      </dgm:t>
    </dgm:pt>
    <dgm:pt modelId="{8D58E824-FE57-4DEE-BB8E-F2FF19A03BC1}" type="pres">
      <dgm:prSet presAssocID="{49A16043-AD84-4F08-8301-3DF2D648BFB6}" presName="parentText" presStyleLbl="node1" presStyleIdx="1" presStyleCnt="3">
        <dgm:presLayoutVars>
          <dgm:chMax val="0"/>
          <dgm:bulletEnabled val="1"/>
        </dgm:presLayoutVars>
      </dgm:prSet>
      <dgm:spPr/>
      <dgm:t>
        <a:bodyPr/>
        <a:lstStyle/>
        <a:p>
          <a:endParaRPr lang="zh-CN" altLang="en-US"/>
        </a:p>
      </dgm:t>
    </dgm:pt>
    <dgm:pt modelId="{49EE4D29-1CC9-4F67-B61D-FC160B52E58F}" type="pres">
      <dgm:prSet presAssocID="{49A16043-AD84-4F08-8301-3DF2D648BFB6}" presName="negativeSpace" presStyleCnt="0"/>
      <dgm:spPr/>
    </dgm:pt>
    <dgm:pt modelId="{7915D675-9111-4DF4-86AA-7BC69CA84A02}" type="pres">
      <dgm:prSet presAssocID="{49A16043-AD84-4F08-8301-3DF2D648BFB6}" presName="childText" presStyleLbl="conFgAcc1" presStyleIdx="1" presStyleCnt="3">
        <dgm:presLayoutVars>
          <dgm:bulletEnabled val="1"/>
        </dgm:presLayoutVars>
      </dgm:prSet>
      <dgm:spPr/>
      <dgm:t>
        <a:bodyPr/>
        <a:lstStyle/>
        <a:p>
          <a:endParaRPr lang="zh-CN" altLang="en-US"/>
        </a:p>
      </dgm:t>
    </dgm:pt>
    <dgm:pt modelId="{B96FC578-C824-44F0-BFE6-0E7CA21DE214}" type="pres">
      <dgm:prSet presAssocID="{0CF702F1-35B7-4485-B7A8-8C5E0D8983FB}" presName="spaceBetweenRectangles" presStyleCnt="0"/>
      <dgm:spPr/>
    </dgm:pt>
    <dgm:pt modelId="{0F4C1AC8-6AD2-4285-875B-C983604E8C4F}" type="pres">
      <dgm:prSet presAssocID="{E50E8107-92F4-4862-961C-BA0CCA036881}" presName="parentLin" presStyleCnt="0"/>
      <dgm:spPr/>
    </dgm:pt>
    <dgm:pt modelId="{5BF491DA-1FB0-4CB1-A701-D9F4410B48BC}" type="pres">
      <dgm:prSet presAssocID="{E50E8107-92F4-4862-961C-BA0CCA036881}" presName="parentLeftMargin" presStyleLbl="node1" presStyleIdx="1" presStyleCnt="3"/>
      <dgm:spPr/>
      <dgm:t>
        <a:bodyPr/>
        <a:lstStyle/>
        <a:p>
          <a:endParaRPr lang="zh-CN" altLang="en-US"/>
        </a:p>
      </dgm:t>
    </dgm:pt>
    <dgm:pt modelId="{7259E154-45C6-4EB2-BFCC-D010CBE74290}" type="pres">
      <dgm:prSet presAssocID="{E50E8107-92F4-4862-961C-BA0CCA036881}" presName="parentText" presStyleLbl="node1" presStyleIdx="2" presStyleCnt="3">
        <dgm:presLayoutVars>
          <dgm:chMax val="0"/>
          <dgm:bulletEnabled val="1"/>
        </dgm:presLayoutVars>
      </dgm:prSet>
      <dgm:spPr/>
      <dgm:t>
        <a:bodyPr/>
        <a:lstStyle/>
        <a:p>
          <a:endParaRPr lang="zh-CN" altLang="en-US"/>
        </a:p>
      </dgm:t>
    </dgm:pt>
    <dgm:pt modelId="{A407F9C7-FBCD-4B54-8EB1-C66621290DF9}" type="pres">
      <dgm:prSet presAssocID="{E50E8107-92F4-4862-961C-BA0CCA036881}" presName="negativeSpace" presStyleCnt="0"/>
      <dgm:spPr/>
    </dgm:pt>
    <dgm:pt modelId="{D89BD564-2BA3-4157-9313-5FCC8D6121FB}" type="pres">
      <dgm:prSet presAssocID="{E50E8107-92F4-4862-961C-BA0CCA036881}" presName="childText" presStyleLbl="conFgAcc1" presStyleIdx="2" presStyleCnt="3">
        <dgm:presLayoutVars>
          <dgm:bulletEnabled val="1"/>
        </dgm:presLayoutVars>
      </dgm:prSet>
      <dgm:spPr/>
      <dgm:t>
        <a:bodyPr/>
        <a:lstStyle/>
        <a:p>
          <a:endParaRPr lang="zh-CN" altLang="en-US"/>
        </a:p>
      </dgm:t>
    </dgm:pt>
  </dgm:ptLst>
  <dgm:cxnLst>
    <dgm:cxn modelId="{DFE2C722-F6C7-4282-BBCB-F91D5E3D7493}" type="presOf" srcId="{D28C2243-29BF-4798-8A13-AD1E0BF04442}" destId="{D89BD564-2BA3-4157-9313-5FCC8D6121FB}" srcOrd="0" destOrd="0" presId="urn:microsoft.com/office/officeart/2005/8/layout/list1"/>
    <dgm:cxn modelId="{D98878E8-D201-4266-82E0-D8B0A3A03DC7}" type="presOf" srcId="{6342A8F0-CDA0-4F5E-9E1C-A4892E2F9DB4}" destId="{7915D675-9111-4DF4-86AA-7BC69CA84A02}" srcOrd="0" destOrd="0" presId="urn:microsoft.com/office/officeart/2005/8/layout/list1"/>
    <dgm:cxn modelId="{2092510A-E3A2-47D2-850F-FA3E77278582}" srcId="{A4AB8AC5-E4AD-4ADF-8FC7-BF4352A071BC}" destId="{83626C3A-9EF3-474B-ACA8-A82CC0B3E95C}" srcOrd="0" destOrd="0" parTransId="{7C058454-2E87-4D16-8909-E4C4B71259AD}" sibTransId="{0D446619-B684-4E3B-9582-984B41AFDA5C}"/>
    <dgm:cxn modelId="{DAF38DC8-CCE3-400C-AD33-0F012D5757F5}" type="presOf" srcId="{A4AB8AC5-E4AD-4ADF-8FC7-BF4352A071BC}" destId="{651A1847-2216-4ABA-92AD-DC16C0C9C461}" srcOrd="0" destOrd="0" presId="urn:microsoft.com/office/officeart/2005/8/layout/list1"/>
    <dgm:cxn modelId="{3B2DDD36-04A8-4B48-8D9E-E62EFE0D1BEA}" type="presOf" srcId="{83626C3A-9EF3-474B-ACA8-A82CC0B3E95C}" destId="{079513D3-E20D-4D67-8D00-FA21099638B2}" srcOrd="1" destOrd="0" presId="urn:microsoft.com/office/officeart/2005/8/layout/list1"/>
    <dgm:cxn modelId="{F78E54A5-D46A-43DD-998C-325CF440AB8E}" type="presOf" srcId="{49A16043-AD84-4F08-8301-3DF2D648BFB6}" destId="{0B00E502-E220-4267-BBF3-773861730E04}" srcOrd="0" destOrd="0" presId="urn:microsoft.com/office/officeart/2005/8/layout/list1"/>
    <dgm:cxn modelId="{B776820F-CE77-4292-83E1-E4C5A1217251}" type="presOf" srcId="{7E97E6D9-C4A9-4727-8EDA-C0367C273D0A}" destId="{D89BD564-2BA3-4157-9313-5FCC8D6121FB}" srcOrd="0" destOrd="1" presId="urn:microsoft.com/office/officeart/2005/8/layout/list1"/>
    <dgm:cxn modelId="{9F8131DC-2053-49E0-BF39-EEA3B3661CE7}" srcId="{83626C3A-9EF3-474B-ACA8-A82CC0B3E95C}" destId="{73527F59-1085-481B-888D-5E52C95F59A6}" srcOrd="0" destOrd="0" parTransId="{4169DCB1-6208-4DF1-86FB-C67E30F904BF}" sibTransId="{169779D9-E275-46C3-A227-3B3D79D99781}"/>
    <dgm:cxn modelId="{6CB2D2EF-D158-4FB0-AD93-126F3FDB74FD}" type="presOf" srcId="{86435990-7FC5-4FEE-A385-77C2D289B0DB}" destId="{7915D675-9111-4DF4-86AA-7BC69CA84A02}" srcOrd="0" destOrd="1" presId="urn:microsoft.com/office/officeart/2005/8/layout/list1"/>
    <dgm:cxn modelId="{34E2E8A1-539B-42D9-8CC6-7518DEFE539B}" type="presOf" srcId="{E50E8107-92F4-4862-961C-BA0CCA036881}" destId="{7259E154-45C6-4EB2-BFCC-D010CBE74290}" srcOrd="1" destOrd="0" presId="urn:microsoft.com/office/officeart/2005/8/layout/list1"/>
    <dgm:cxn modelId="{183CC312-A8BF-42B0-B5F4-524383781FF1}" srcId="{A4AB8AC5-E4AD-4ADF-8FC7-BF4352A071BC}" destId="{E50E8107-92F4-4862-961C-BA0CCA036881}" srcOrd="2" destOrd="0" parTransId="{C87B7545-DC26-4264-AFB4-82224710335A}" sibTransId="{3ED223EF-2FA5-4D06-BCD8-D3F53188CC68}"/>
    <dgm:cxn modelId="{338DC455-C641-4CD2-90AC-1E063E4F5D27}" type="presOf" srcId="{83626C3A-9EF3-474B-ACA8-A82CC0B3E95C}" destId="{73DBFAB7-E033-44D2-B582-C2A297EB0EE0}" srcOrd="0" destOrd="0" presId="urn:microsoft.com/office/officeart/2005/8/layout/list1"/>
    <dgm:cxn modelId="{A09D322D-8F75-453A-8930-BE831DF76785}" srcId="{49A16043-AD84-4F08-8301-3DF2D648BFB6}" destId="{86435990-7FC5-4FEE-A385-77C2D289B0DB}" srcOrd="1" destOrd="0" parTransId="{1421CD7E-F715-444D-9491-C256154B9AA8}" sibTransId="{8CCC1AD3-6729-4858-A269-98AC492058A6}"/>
    <dgm:cxn modelId="{794287E1-F765-4233-9A24-C0DE1B0E6109}" type="presOf" srcId="{E50E8107-92F4-4862-961C-BA0CCA036881}" destId="{5BF491DA-1FB0-4CB1-A701-D9F4410B48BC}" srcOrd="0" destOrd="0" presId="urn:microsoft.com/office/officeart/2005/8/layout/list1"/>
    <dgm:cxn modelId="{D6C581B0-D1BB-4B53-8602-1AF282B3C67D}" srcId="{E50E8107-92F4-4862-961C-BA0CCA036881}" destId="{D28C2243-29BF-4798-8A13-AD1E0BF04442}" srcOrd="0" destOrd="0" parTransId="{97DF9F77-3E5D-44B4-8383-FD6BBF885E01}" sibTransId="{CEFF4FAC-3398-4720-A52D-D6D723F5D784}"/>
    <dgm:cxn modelId="{B02BFA30-201C-4CA6-9EA7-AB30BC9E7051}" srcId="{49A16043-AD84-4F08-8301-3DF2D648BFB6}" destId="{6342A8F0-CDA0-4F5E-9E1C-A4892E2F9DB4}" srcOrd="0" destOrd="0" parTransId="{84B5AEA6-AFC7-491F-837C-5BA75D17970A}" sibTransId="{65084664-50EE-4186-B946-19A6AC1B8221}"/>
    <dgm:cxn modelId="{BBB68CB5-B33D-40B6-9FDE-980DC40BDA9A}" srcId="{83626C3A-9EF3-474B-ACA8-A82CC0B3E95C}" destId="{2AE4EFA3-1E3D-4417-AE60-76B47FEB77FE}" srcOrd="1" destOrd="0" parTransId="{FE2BF66B-B632-45CB-8D93-EE2F3D3F2DCC}" sibTransId="{D647A552-244B-4844-AD4F-E8127EEDDF4C}"/>
    <dgm:cxn modelId="{175EE789-042E-4DDA-8D18-FA80A12BD628}" type="presOf" srcId="{2AE4EFA3-1E3D-4417-AE60-76B47FEB77FE}" destId="{8FA3C2D9-74A8-4339-AB43-E1CC43283567}" srcOrd="0" destOrd="1" presId="urn:microsoft.com/office/officeart/2005/8/layout/list1"/>
    <dgm:cxn modelId="{5CDED96A-1931-4305-97D6-1D3A0D0B0794}" srcId="{E50E8107-92F4-4862-961C-BA0CCA036881}" destId="{7E97E6D9-C4A9-4727-8EDA-C0367C273D0A}" srcOrd="1" destOrd="0" parTransId="{81772724-F28C-4DCE-B52F-274418073035}" sibTransId="{3BFEA467-533E-4FDD-A05B-73F7F1D28E7F}"/>
    <dgm:cxn modelId="{E316D75C-3818-4517-8F65-DB41C47D5127}" type="presOf" srcId="{73527F59-1085-481B-888D-5E52C95F59A6}" destId="{8FA3C2D9-74A8-4339-AB43-E1CC43283567}" srcOrd="0" destOrd="0" presId="urn:microsoft.com/office/officeart/2005/8/layout/list1"/>
    <dgm:cxn modelId="{4352B102-D3C6-49A7-A5F0-196E544B459E}" type="presOf" srcId="{49A16043-AD84-4F08-8301-3DF2D648BFB6}" destId="{8D58E824-FE57-4DEE-BB8E-F2FF19A03BC1}" srcOrd="1" destOrd="0" presId="urn:microsoft.com/office/officeart/2005/8/layout/list1"/>
    <dgm:cxn modelId="{0224DB89-1ECE-49FE-A408-91C6C424661F}" srcId="{A4AB8AC5-E4AD-4ADF-8FC7-BF4352A071BC}" destId="{49A16043-AD84-4F08-8301-3DF2D648BFB6}" srcOrd="1" destOrd="0" parTransId="{6E1461F4-8B07-414F-80CB-FAE814A7E1A8}" sibTransId="{0CF702F1-35B7-4485-B7A8-8C5E0D8983FB}"/>
    <dgm:cxn modelId="{9018593E-4CC7-4371-A244-934A8E088AE8}" type="presParOf" srcId="{651A1847-2216-4ABA-92AD-DC16C0C9C461}" destId="{DE3E2B4B-8214-4C6A-A8DF-F01B2E51D290}" srcOrd="0" destOrd="0" presId="urn:microsoft.com/office/officeart/2005/8/layout/list1"/>
    <dgm:cxn modelId="{3903FB9F-6E4E-4FC6-BABF-B2FE5E345CBD}" type="presParOf" srcId="{DE3E2B4B-8214-4C6A-A8DF-F01B2E51D290}" destId="{73DBFAB7-E033-44D2-B582-C2A297EB0EE0}" srcOrd="0" destOrd="0" presId="urn:microsoft.com/office/officeart/2005/8/layout/list1"/>
    <dgm:cxn modelId="{D61FF598-758A-4ADC-A8A2-DDB7F9D8434D}" type="presParOf" srcId="{DE3E2B4B-8214-4C6A-A8DF-F01B2E51D290}" destId="{079513D3-E20D-4D67-8D00-FA21099638B2}" srcOrd="1" destOrd="0" presId="urn:microsoft.com/office/officeart/2005/8/layout/list1"/>
    <dgm:cxn modelId="{76360926-F8D6-487C-BA96-CD3A2294623B}" type="presParOf" srcId="{651A1847-2216-4ABA-92AD-DC16C0C9C461}" destId="{61342C28-544A-4F9E-BC36-D766E0B84A42}" srcOrd="1" destOrd="0" presId="urn:microsoft.com/office/officeart/2005/8/layout/list1"/>
    <dgm:cxn modelId="{CE5EE8E7-AF80-41A6-86D7-B0B76C4545D0}" type="presParOf" srcId="{651A1847-2216-4ABA-92AD-DC16C0C9C461}" destId="{8FA3C2D9-74A8-4339-AB43-E1CC43283567}" srcOrd="2" destOrd="0" presId="urn:microsoft.com/office/officeart/2005/8/layout/list1"/>
    <dgm:cxn modelId="{38D4510A-7A32-45E9-934F-41558D00BBB2}" type="presParOf" srcId="{651A1847-2216-4ABA-92AD-DC16C0C9C461}" destId="{479D0B53-32BD-4B18-8121-AC0C730DF0C9}" srcOrd="3" destOrd="0" presId="urn:microsoft.com/office/officeart/2005/8/layout/list1"/>
    <dgm:cxn modelId="{C8582EF2-9179-404F-B187-AC6F39012DFB}" type="presParOf" srcId="{651A1847-2216-4ABA-92AD-DC16C0C9C461}" destId="{4870B181-6CFA-412A-931C-75FD3783027B}" srcOrd="4" destOrd="0" presId="urn:microsoft.com/office/officeart/2005/8/layout/list1"/>
    <dgm:cxn modelId="{CFDA127A-2918-4D45-81AE-9AAD86703A42}" type="presParOf" srcId="{4870B181-6CFA-412A-931C-75FD3783027B}" destId="{0B00E502-E220-4267-BBF3-773861730E04}" srcOrd="0" destOrd="0" presId="urn:microsoft.com/office/officeart/2005/8/layout/list1"/>
    <dgm:cxn modelId="{12C977C8-5DF7-4C9E-ADA8-E72920EC5474}" type="presParOf" srcId="{4870B181-6CFA-412A-931C-75FD3783027B}" destId="{8D58E824-FE57-4DEE-BB8E-F2FF19A03BC1}" srcOrd="1" destOrd="0" presId="urn:microsoft.com/office/officeart/2005/8/layout/list1"/>
    <dgm:cxn modelId="{7C61BC5F-1A73-4FFA-BF39-FCF60FF2BBE2}" type="presParOf" srcId="{651A1847-2216-4ABA-92AD-DC16C0C9C461}" destId="{49EE4D29-1CC9-4F67-B61D-FC160B52E58F}" srcOrd="5" destOrd="0" presId="urn:microsoft.com/office/officeart/2005/8/layout/list1"/>
    <dgm:cxn modelId="{302BC929-05CE-4F5F-956E-92421EFBCE38}" type="presParOf" srcId="{651A1847-2216-4ABA-92AD-DC16C0C9C461}" destId="{7915D675-9111-4DF4-86AA-7BC69CA84A02}" srcOrd="6" destOrd="0" presId="urn:microsoft.com/office/officeart/2005/8/layout/list1"/>
    <dgm:cxn modelId="{CFB9793F-3F5E-4BC4-BB2D-D9E40664F2A6}" type="presParOf" srcId="{651A1847-2216-4ABA-92AD-DC16C0C9C461}" destId="{B96FC578-C824-44F0-BFE6-0E7CA21DE214}" srcOrd="7" destOrd="0" presId="urn:microsoft.com/office/officeart/2005/8/layout/list1"/>
    <dgm:cxn modelId="{725F19C4-286F-46DD-9FEC-4E54A743CD2D}" type="presParOf" srcId="{651A1847-2216-4ABA-92AD-DC16C0C9C461}" destId="{0F4C1AC8-6AD2-4285-875B-C983604E8C4F}" srcOrd="8" destOrd="0" presId="urn:microsoft.com/office/officeart/2005/8/layout/list1"/>
    <dgm:cxn modelId="{9BE85EFC-AC93-47D0-915C-37C2CD333C17}" type="presParOf" srcId="{0F4C1AC8-6AD2-4285-875B-C983604E8C4F}" destId="{5BF491DA-1FB0-4CB1-A701-D9F4410B48BC}" srcOrd="0" destOrd="0" presId="urn:microsoft.com/office/officeart/2005/8/layout/list1"/>
    <dgm:cxn modelId="{CA763D3D-973B-4BC1-A792-D5FBA3B98897}" type="presParOf" srcId="{0F4C1AC8-6AD2-4285-875B-C983604E8C4F}" destId="{7259E154-45C6-4EB2-BFCC-D010CBE74290}" srcOrd="1" destOrd="0" presId="urn:microsoft.com/office/officeart/2005/8/layout/list1"/>
    <dgm:cxn modelId="{FABDCA05-9D32-490A-BB3E-64FA0915C46C}" type="presParOf" srcId="{651A1847-2216-4ABA-92AD-DC16C0C9C461}" destId="{A407F9C7-FBCD-4B54-8EB1-C66621290DF9}" srcOrd="9" destOrd="0" presId="urn:microsoft.com/office/officeart/2005/8/layout/list1"/>
    <dgm:cxn modelId="{AFF5DD9B-79CF-4C99-BCD0-8D0AC681E37B}" type="presParOf" srcId="{651A1847-2216-4ABA-92AD-DC16C0C9C461}" destId="{D89BD564-2BA3-4157-9313-5FCC8D6121F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A3C2D9-74A8-4339-AB43-E1CC43283567}">
      <dsp:nvSpPr>
        <dsp:cNvPr id="0" name=""/>
        <dsp:cNvSpPr/>
      </dsp:nvSpPr>
      <dsp:spPr>
        <a:xfrm>
          <a:off x="0" y="380528"/>
          <a:ext cx="5451192" cy="1167075"/>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23073" tIns="395732" rIns="423073"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熟练掌握创建集成库的方法。 </a:t>
          </a:r>
          <a:endParaRPr lang="zh-CN" sz="1900" kern="1200" dirty="0"/>
        </a:p>
        <a:p>
          <a:pPr marL="171450" lvl="1" indent="-171450" algn="l" defTabSz="844550" rtl="0">
            <a:lnSpc>
              <a:spcPct val="90000"/>
            </a:lnSpc>
            <a:spcBef>
              <a:spcPct val="0"/>
            </a:spcBef>
            <a:spcAft>
              <a:spcPct val="15000"/>
            </a:spcAft>
            <a:buChar char="••"/>
          </a:pPr>
          <a:r>
            <a:rPr lang="zh-CN" sz="1900" kern="1200" dirty="0" smtClean="0"/>
            <a:t>熟悉掌握集成库的维护。</a:t>
          </a:r>
          <a:endParaRPr lang="zh-CN" sz="1900" kern="1200" dirty="0"/>
        </a:p>
      </dsp:txBody>
      <dsp:txXfrm>
        <a:off x="0" y="380528"/>
        <a:ext cx="5451192" cy="1167075"/>
      </dsp:txXfrm>
    </dsp:sp>
    <dsp:sp modelId="{079513D3-E20D-4D67-8D00-FA21099638B2}">
      <dsp:nvSpPr>
        <dsp:cNvPr id="0" name=""/>
        <dsp:cNvSpPr/>
      </dsp:nvSpPr>
      <dsp:spPr>
        <a:xfrm>
          <a:off x="272559" y="100088"/>
          <a:ext cx="3815834" cy="56088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229" tIns="0" rIns="144229" bIns="0" numCol="1" spcCol="1270" anchor="ctr" anchorCtr="0">
          <a:noAutofit/>
        </a:bodyPr>
        <a:lstStyle/>
        <a:p>
          <a:pPr lvl="0" algn="l" defTabSz="844550" rtl="0">
            <a:lnSpc>
              <a:spcPct val="90000"/>
            </a:lnSpc>
            <a:spcBef>
              <a:spcPct val="0"/>
            </a:spcBef>
            <a:spcAft>
              <a:spcPct val="35000"/>
            </a:spcAft>
          </a:pPr>
          <a:r>
            <a:rPr lang="zh-CN" sz="1900" b="1" kern="1200" smtClean="0"/>
            <a:t>知识目标</a:t>
          </a:r>
          <a:endParaRPr lang="zh-CN" sz="1900" kern="1200"/>
        </a:p>
      </dsp:txBody>
      <dsp:txXfrm>
        <a:off x="299939" y="127468"/>
        <a:ext cx="3761074" cy="506120"/>
      </dsp:txXfrm>
    </dsp:sp>
    <dsp:sp modelId="{7915D675-9111-4DF4-86AA-7BC69CA84A02}">
      <dsp:nvSpPr>
        <dsp:cNvPr id="0" name=""/>
        <dsp:cNvSpPr/>
      </dsp:nvSpPr>
      <dsp:spPr>
        <a:xfrm>
          <a:off x="0" y="1930643"/>
          <a:ext cx="5451192" cy="1167075"/>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23073" tIns="395732" rIns="423073"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能够创建集成库。 </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能够维护集成库。</a:t>
          </a:r>
          <a:endParaRPr lang="zh-CN" sz="1900" kern="1200" dirty="0"/>
        </a:p>
      </dsp:txBody>
      <dsp:txXfrm>
        <a:off x="0" y="1930643"/>
        <a:ext cx="5451192" cy="1167075"/>
      </dsp:txXfrm>
    </dsp:sp>
    <dsp:sp modelId="{8D58E824-FE57-4DEE-BB8E-F2FF19A03BC1}">
      <dsp:nvSpPr>
        <dsp:cNvPr id="0" name=""/>
        <dsp:cNvSpPr/>
      </dsp:nvSpPr>
      <dsp:spPr>
        <a:xfrm>
          <a:off x="272559" y="1650203"/>
          <a:ext cx="3815834" cy="56088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229" tIns="0" rIns="144229" bIns="0" numCol="1" spcCol="1270" anchor="ctr" anchorCtr="0">
          <a:noAutofit/>
        </a:bodyPr>
        <a:lstStyle/>
        <a:p>
          <a:pPr lvl="0" algn="l" defTabSz="844550" rtl="0">
            <a:lnSpc>
              <a:spcPct val="90000"/>
            </a:lnSpc>
            <a:spcBef>
              <a:spcPct val="0"/>
            </a:spcBef>
            <a:spcAft>
              <a:spcPct val="35000"/>
            </a:spcAft>
          </a:pPr>
          <a:r>
            <a:rPr lang="zh-CN" sz="1900" b="1" kern="1200" dirty="0" smtClean="0"/>
            <a:t>能力目标</a:t>
          </a:r>
          <a:endParaRPr lang="zh-CN" sz="1900" kern="1200" dirty="0"/>
        </a:p>
      </dsp:txBody>
      <dsp:txXfrm>
        <a:off x="299939" y="1677583"/>
        <a:ext cx="3761074" cy="506120"/>
      </dsp:txXfrm>
    </dsp:sp>
    <dsp:sp modelId="{D89BD564-2BA3-4157-9313-5FCC8D6121FB}">
      <dsp:nvSpPr>
        <dsp:cNvPr id="0" name=""/>
        <dsp:cNvSpPr/>
      </dsp:nvSpPr>
      <dsp:spPr>
        <a:xfrm>
          <a:off x="0" y="3480758"/>
          <a:ext cx="5451192" cy="1167075"/>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23073" tIns="395732" rIns="423073" bIns="135128" numCol="1" spcCol="1270" anchor="t" anchorCtr="0">
          <a:noAutofit/>
        </a:bodyPr>
        <a:lstStyle/>
        <a:p>
          <a:pPr marL="171450" lvl="1" indent="-171450" algn="l" defTabSz="844550" rtl="0">
            <a:lnSpc>
              <a:spcPct val="90000"/>
            </a:lnSpc>
            <a:spcBef>
              <a:spcPct val="0"/>
            </a:spcBef>
            <a:spcAft>
              <a:spcPct val="15000"/>
            </a:spcAft>
            <a:buChar char="••"/>
          </a:pPr>
          <a:r>
            <a:rPr lang="zh-CN" altLang="en-US" sz="1900" kern="1200" dirty="0" smtClean="0"/>
            <a:t>培养</a:t>
          </a:r>
          <a:r>
            <a:rPr lang="zh-CN" sz="1900" kern="1200" dirty="0" smtClean="0"/>
            <a:t>科技</a:t>
          </a:r>
          <a:r>
            <a:rPr lang="zh-CN" sz="1900" kern="1200" dirty="0" smtClean="0"/>
            <a:t>兴国的远大理想。</a:t>
          </a:r>
          <a:endParaRPr lang="zh-CN" sz="1900" kern="1200" dirty="0"/>
        </a:p>
        <a:p>
          <a:pPr marL="171450" lvl="1" indent="-171450" algn="l" defTabSz="844550">
            <a:lnSpc>
              <a:spcPct val="90000"/>
            </a:lnSpc>
            <a:spcBef>
              <a:spcPct val="0"/>
            </a:spcBef>
            <a:spcAft>
              <a:spcPct val="15000"/>
            </a:spcAft>
            <a:buChar char="••"/>
          </a:pPr>
          <a:r>
            <a:rPr lang="zh-CN" altLang="en-US" sz="1900" kern="1200" smtClean="0"/>
            <a:t>增强</a:t>
          </a:r>
          <a:r>
            <a:rPr lang="zh-CN" sz="1900" kern="1200" smtClean="0"/>
            <a:t>安全</a:t>
          </a:r>
          <a:r>
            <a:rPr lang="zh-CN" sz="1900" kern="1200" dirty="0" smtClean="0"/>
            <a:t>意识，提升自我保护意识。</a:t>
          </a:r>
          <a:endParaRPr lang="zh-CN" sz="1900" kern="1200" dirty="0"/>
        </a:p>
      </dsp:txBody>
      <dsp:txXfrm>
        <a:off x="0" y="3480758"/>
        <a:ext cx="5451192" cy="1167075"/>
      </dsp:txXfrm>
    </dsp:sp>
    <dsp:sp modelId="{7259E154-45C6-4EB2-BFCC-D010CBE74290}">
      <dsp:nvSpPr>
        <dsp:cNvPr id="0" name=""/>
        <dsp:cNvSpPr/>
      </dsp:nvSpPr>
      <dsp:spPr>
        <a:xfrm>
          <a:off x="272559" y="3200318"/>
          <a:ext cx="3815834" cy="56088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4229" tIns="0" rIns="144229" bIns="0" numCol="1" spcCol="1270" anchor="ctr" anchorCtr="0">
          <a:noAutofit/>
        </a:bodyPr>
        <a:lstStyle/>
        <a:p>
          <a:pPr lvl="0" algn="l" defTabSz="844550" rtl="0">
            <a:lnSpc>
              <a:spcPct val="90000"/>
            </a:lnSpc>
            <a:spcBef>
              <a:spcPct val="0"/>
            </a:spcBef>
            <a:spcAft>
              <a:spcPct val="35000"/>
            </a:spcAft>
          </a:pPr>
          <a:r>
            <a:rPr lang="zh-CN" sz="1900" b="1" kern="1200" dirty="0" smtClean="0"/>
            <a:t>素质目标</a:t>
          </a:r>
          <a:endParaRPr lang="zh-CN" sz="1900" kern="1200" dirty="0"/>
        </a:p>
      </dsp:txBody>
      <dsp:txXfrm>
        <a:off x="299939" y="3227698"/>
        <a:ext cx="3761074"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10943" y="117426"/>
            <a:ext cx="6859588"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2-4</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785626" y="3392234"/>
            <a:ext cx="6685478"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 元器件集成库的创建</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4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9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842591" y="438933"/>
            <a:ext cx="6597650" cy="576263"/>
          </a:xfrm>
          <a:prstGeom prst="rect">
            <a:avLst/>
          </a:prstGeom>
        </p:spPr>
        <p:txBody>
          <a:bodyPr/>
          <a:lstStyle/>
          <a:p>
            <a:pPr indent="624013" algn="l">
              <a:spcBef>
                <a:spcPct val="20000"/>
              </a:spcBef>
              <a:buFont typeface="Arial" pitchFamily="34" charset="0"/>
            </a:pPr>
            <a:r>
              <a:rPr lang="en-US" altLang="zh-CN" sz="2400" b="1" dirty="0">
                <a:solidFill>
                  <a:schemeClr val="accent1"/>
                </a:solidFill>
                <a:latin typeface="微软雅黑" panose="020B0503020204020204" pitchFamily="34" charset="-122"/>
                <a:ea typeface="微软雅黑" panose="020B0503020204020204" pitchFamily="34" charset="-122"/>
                <a:cs typeface="+mn-cs"/>
              </a:rPr>
              <a:t>5.</a:t>
            </a:r>
            <a:r>
              <a:rPr lang="zh-CN" altLang="en-US" sz="2400" b="1" dirty="0">
                <a:solidFill>
                  <a:schemeClr val="accent1"/>
                </a:solidFill>
                <a:latin typeface="微软雅黑" panose="020B0503020204020204" pitchFamily="34" charset="-122"/>
                <a:ea typeface="微软雅黑" panose="020B0503020204020204" pitchFamily="34" charset="-122"/>
                <a:cs typeface="+mn-cs"/>
              </a:rPr>
              <a:t>编译库文件</a:t>
            </a:r>
            <a:r>
              <a:rPr lang="zh-CN" altLang="en-US" sz="2400" b="1" dirty="0" smtClean="0">
                <a:solidFill>
                  <a:schemeClr val="accent1"/>
                </a:solidFill>
                <a:latin typeface="微软雅黑" panose="020B0503020204020204" pitchFamily="34" charset="-122"/>
                <a:ea typeface="微软雅黑" panose="020B0503020204020204" pitchFamily="34" charset="-122"/>
                <a:cs typeface="+mn-cs"/>
              </a:rPr>
              <a:t>包</a:t>
            </a:r>
            <a:endParaRPr lang="zh-CN" altLang="en-US" sz="2400" b="1" dirty="0">
              <a:solidFill>
                <a:schemeClr val="accent1"/>
              </a:solidFill>
              <a:latin typeface="微软雅黑" panose="020B0503020204020204" pitchFamily="34" charset="-122"/>
              <a:ea typeface="微软雅黑" panose="020B0503020204020204" pitchFamily="34" charset="-122"/>
              <a:cs typeface="+mn-cs"/>
            </a:endParaRPr>
          </a:p>
        </p:txBody>
      </p:sp>
      <p:sp>
        <p:nvSpPr>
          <p:cNvPr id="10243" name="Rectangle 3"/>
          <p:cNvSpPr>
            <a:spLocks noGrp="1" noRot="1" noChangeArrowheads="1"/>
          </p:cNvSpPr>
          <p:nvPr>
            <p:ph type="body" idx="4294967295"/>
          </p:nvPr>
        </p:nvSpPr>
        <p:spPr>
          <a:xfrm>
            <a:off x="1490663" y="1125538"/>
            <a:ext cx="9721080" cy="4608512"/>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a:solidFill>
                  <a:schemeClr val="accent1"/>
                </a:solidFill>
                <a:latin typeface="微软雅黑" panose="020B0503020204020204" pitchFamily="34" charset="-122"/>
                <a:ea typeface="微软雅黑" panose="020B0503020204020204" pitchFamily="34" charset="-122"/>
              </a:rPr>
              <a:t>Project” → “Compile Integrated Library”</a:t>
            </a:r>
            <a:r>
              <a:rPr lang="zh-CN" altLang="en-US" sz="2400" dirty="0">
                <a:solidFill>
                  <a:schemeClr val="accent1"/>
                </a:solidFill>
                <a:latin typeface="微软雅黑" panose="020B0503020204020204" pitchFamily="34" charset="-122"/>
                <a:ea typeface="微软雅黑" panose="020B0503020204020204" pitchFamily="34" charset="-122"/>
              </a:rPr>
              <a:t>命令将库文件包中的源库文件和模型文件编译成一个集成库文件。系统将在</a:t>
            </a:r>
            <a:r>
              <a:rPr lang="en-US" altLang="zh-CN" sz="2400" dirty="0">
                <a:solidFill>
                  <a:schemeClr val="accent1"/>
                </a:solidFill>
                <a:latin typeface="微软雅黑" panose="020B0503020204020204" pitchFamily="34" charset="-122"/>
                <a:ea typeface="微软雅黑" panose="020B0503020204020204" pitchFamily="34" charset="-122"/>
              </a:rPr>
              <a:t>Messages</a:t>
            </a:r>
            <a:r>
              <a:rPr lang="zh-CN" altLang="en-US" sz="2400" dirty="0">
                <a:solidFill>
                  <a:schemeClr val="accent1"/>
                </a:solidFill>
                <a:latin typeface="微软雅黑" panose="020B0503020204020204" pitchFamily="34" charset="-122"/>
                <a:ea typeface="微软雅黑" panose="020B0503020204020204" pitchFamily="34" charset="-122"/>
              </a:rPr>
              <a:t>面板显示编译过程中的所有错误信息（执行“</a:t>
            </a:r>
            <a:r>
              <a:rPr lang="en-US" altLang="zh-CN" sz="2400" dirty="0">
                <a:solidFill>
                  <a:schemeClr val="accent1"/>
                </a:solidFill>
                <a:latin typeface="微软雅黑" panose="020B0503020204020204" pitchFamily="34" charset="-122"/>
                <a:ea typeface="微软雅黑" panose="020B0503020204020204" pitchFamily="34" charset="-122"/>
              </a:rPr>
              <a:t>View” → “Panels” → “Messages”</a:t>
            </a:r>
            <a:r>
              <a:rPr lang="zh-CN" altLang="en-US" sz="2400" dirty="0">
                <a:solidFill>
                  <a:schemeClr val="accent1"/>
                </a:solidFill>
                <a:latin typeface="微软雅黑" panose="020B0503020204020204" pitchFamily="34" charset="-122"/>
                <a:ea typeface="微软雅黑" panose="020B0503020204020204" pitchFamily="34" charset="-122"/>
              </a:rPr>
              <a:t>命令），在“</a:t>
            </a:r>
            <a:r>
              <a:rPr lang="en-US" altLang="zh-CN" sz="2400" dirty="0">
                <a:solidFill>
                  <a:schemeClr val="accent1"/>
                </a:solidFill>
                <a:latin typeface="微软雅黑" panose="020B0503020204020204" pitchFamily="34" charset="-122"/>
                <a:ea typeface="微软雅黑" panose="020B0503020204020204" pitchFamily="34" charset="-122"/>
              </a:rPr>
              <a:t>Messages”</a:t>
            </a:r>
            <a:r>
              <a:rPr lang="zh-CN" altLang="en-US" sz="2400" dirty="0">
                <a:solidFill>
                  <a:schemeClr val="accent1"/>
                </a:solidFill>
                <a:latin typeface="微软雅黑" panose="020B0503020204020204" pitchFamily="34" charset="-122"/>
                <a:ea typeface="微软雅黑" panose="020B0503020204020204" pitchFamily="34" charset="-122"/>
              </a:rPr>
              <a:t>面板双击错误信息可以查看更详细的描述，直接跳转到对应的元器件，设计者可在修正错误后进行重新编译。</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）系统会生成名为“</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鼠标元件库</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IntLib</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的集成库文件（该文件名：“</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鼠标元件库”是在任务一中创建新的库文件包时建立），并将其保存于“</a:t>
            </a:r>
            <a:r>
              <a:rPr lang="en-US" altLang="zh-CN" sz="2400" dirty="0">
                <a:solidFill>
                  <a:schemeClr val="accent1"/>
                </a:solidFill>
                <a:latin typeface="微软雅黑" panose="020B0503020204020204" pitchFamily="34" charset="-122"/>
                <a:ea typeface="微软雅黑" panose="020B0503020204020204" pitchFamily="34" charset="-122"/>
              </a:rPr>
              <a:t>Project Outputs for USB</a:t>
            </a:r>
            <a:r>
              <a:rPr lang="zh-CN" altLang="en-US" sz="2400" dirty="0">
                <a:solidFill>
                  <a:schemeClr val="accent1"/>
                </a:solidFill>
                <a:latin typeface="微软雅黑" panose="020B0503020204020204" pitchFamily="34" charset="-122"/>
                <a:ea typeface="微软雅黑" panose="020B0503020204020204" pitchFamily="34" charset="-122"/>
              </a:rPr>
              <a:t>鼠标元件库”文件夹下，同时新生成的集成库会自动添加到当前安装库列表中，以供使用，如图</a:t>
            </a:r>
            <a:r>
              <a:rPr lang="en-US" altLang="zh-CN" sz="2400" dirty="0">
                <a:solidFill>
                  <a:schemeClr val="accent1"/>
                </a:solidFill>
                <a:latin typeface="微软雅黑" panose="020B0503020204020204" pitchFamily="34" charset="-122"/>
                <a:ea typeface="微软雅黑" panose="020B0503020204020204" pitchFamily="34" charset="-122"/>
              </a:rPr>
              <a:t>2-79</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35352627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842591" y="438933"/>
            <a:ext cx="6597650" cy="576263"/>
          </a:xfrm>
          <a:prstGeom prst="rect">
            <a:avLst/>
          </a:prstGeom>
        </p:spPr>
        <p:txBody>
          <a:bodyPr/>
          <a:lstStyle/>
          <a:p>
            <a:pPr indent="624013" algn="l">
              <a:spcBef>
                <a:spcPct val="20000"/>
              </a:spcBef>
              <a:buFont typeface="Arial" pitchFamily="34" charset="0"/>
            </a:pPr>
            <a:r>
              <a:rPr lang="en-US" altLang="zh-CN" sz="2400" b="1" dirty="0">
                <a:solidFill>
                  <a:schemeClr val="accent1"/>
                </a:solidFill>
                <a:latin typeface="微软雅黑" panose="020B0503020204020204" pitchFamily="34" charset="-122"/>
                <a:ea typeface="微软雅黑" panose="020B0503020204020204" pitchFamily="34" charset="-122"/>
                <a:cs typeface="+mn-cs"/>
              </a:rPr>
              <a:t>5.</a:t>
            </a:r>
            <a:r>
              <a:rPr lang="zh-CN" altLang="en-US" sz="2400" b="1" dirty="0">
                <a:solidFill>
                  <a:schemeClr val="accent1"/>
                </a:solidFill>
                <a:latin typeface="微软雅黑" panose="020B0503020204020204" pitchFamily="34" charset="-122"/>
                <a:ea typeface="微软雅黑" panose="020B0503020204020204" pitchFamily="34" charset="-122"/>
                <a:cs typeface="+mn-cs"/>
              </a:rPr>
              <a:t>编译库文件</a:t>
            </a:r>
            <a:r>
              <a:rPr lang="zh-CN" altLang="en-US" sz="2400" b="1" dirty="0" smtClean="0">
                <a:solidFill>
                  <a:schemeClr val="accent1"/>
                </a:solidFill>
                <a:latin typeface="微软雅黑" panose="020B0503020204020204" pitchFamily="34" charset="-122"/>
                <a:ea typeface="微软雅黑" panose="020B0503020204020204" pitchFamily="34" charset="-122"/>
                <a:cs typeface="+mn-cs"/>
              </a:rPr>
              <a:t>包</a:t>
            </a:r>
            <a:endParaRPr lang="zh-CN" altLang="en-US" sz="2400" b="1" dirty="0">
              <a:solidFill>
                <a:schemeClr val="accent1"/>
              </a:solidFill>
              <a:latin typeface="微软雅黑" panose="020B0503020204020204" pitchFamily="34" charset="-122"/>
              <a:ea typeface="微软雅黑" panose="020B0503020204020204" pitchFamily="34" charset="-122"/>
              <a:cs typeface="+mn-cs"/>
            </a:endParaRPr>
          </a:p>
        </p:txBody>
      </p:sp>
      <p:pic>
        <p:nvPicPr>
          <p:cNvPr id="4" name="图片 3"/>
          <p:cNvPicPr/>
          <p:nvPr/>
        </p:nvPicPr>
        <p:blipFill>
          <a:blip r:embed="rId2"/>
          <a:stretch>
            <a:fillRect/>
          </a:stretch>
        </p:blipFill>
        <p:spPr>
          <a:xfrm>
            <a:off x="4659015" y="411414"/>
            <a:ext cx="2667000" cy="5877560"/>
          </a:xfrm>
          <a:prstGeom prst="rect">
            <a:avLst/>
          </a:prstGeom>
        </p:spPr>
      </p:pic>
      <p:sp>
        <p:nvSpPr>
          <p:cNvPr id="5" name="Text Box 5"/>
          <p:cNvSpPr txBox="1">
            <a:spLocks noChangeArrowheads="1"/>
          </p:cNvSpPr>
          <p:nvPr/>
        </p:nvSpPr>
        <p:spPr bwMode="auto">
          <a:xfrm>
            <a:off x="3290863" y="6490256"/>
            <a:ext cx="59774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70000"/>
              <a:buFont typeface="Wingdings" panose="05000000000000000000" pitchFamily="2" charset="2"/>
              <a:buChar char="v"/>
              <a:defRPr kumimoji="1" sz="28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kumimoji="1" sz="24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9pPr>
          </a:lstStyle>
          <a:p>
            <a:pPr>
              <a:buNone/>
            </a:pPr>
            <a:r>
              <a:rPr kumimoji="0" lang="zh-CN" altLang="en-US" sz="1800" dirty="0">
                <a:solidFill>
                  <a:schemeClr val="accent1"/>
                </a:solidFill>
                <a:latin typeface="微软雅黑" panose="020B0503020204020204" pitchFamily="34" charset="-122"/>
                <a:ea typeface="微软雅黑" panose="020B0503020204020204" pitchFamily="34" charset="-122"/>
              </a:rPr>
              <a:t>图</a:t>
            </a:r>
            <a:r>
              <a:rPr kumimoji="0" lang="en-US" altLang="zh-CN" sz="1800" dirty="0">
                <a:solidFill>
                  <a:schemeClr val="accent1"/>
                </a:solidFill>
                <a:latin typeface="微软雅黑" panose="020B0503020204020204" pitchFamily="34" charset="-122"/>
                <a:ea typeface="微软雅黑" panose="020B0503020204020204" pitchFamily="34" charset="-122"/>
              </a:rPr>
              <a:t>2-79 </a:t>
            </a:r>
            <a:r>
              <a:rPr kumimoji="0" lang="zh-CN" altLang="en-US" sz="1800" dirty="0">
                <a:solidFill>
                  <a:schemeClr val="accent1"/>
                </a:solidFill>
                <a:latin typeface="微软雅黑" panose="020B0503020204020204" pitchFamily="34" charset="-122"/>
                <a:ea typeface="微软雅黑" panose="020B0503020204020204" pitchFamily="34" charset="-122"/>
              </a:rPr>
              <a:t>新生成的集成库会自动添加到当前安装库列表中</a:t>
            </a:r>
          </a:p>
        </p:txBody>
      </p:sp>
    </p:spTree>
    <p:extLst>
      <p:ext uri="{BB962C8B-B14F-4D97-AF65-F5344CB8AC3E}">
        <p14:creationId xmlns:p14="http://schemas.microsoft.com/office/powerpoint/2010/main" val="3857650921"/>
      </p:ext>
    </p:extLst>
  </p:cSld>
  <p:clrMapOvr>
    <a:masterClrMapping/>
  </p:clrMapOvr>
  <p:transition spd="slow" advTm="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idx="4294967295"/>
          </p:nvPr>
        </p:nvSpPr>
        <p:spPr>
          <a:xfrm>
            <a:off x="842591" y="438933"/>
            <a:ext cx="6597650" cy="576263"/>
          </a:xfrm>
          <a:prstGeom prst="rect">
            <a:avLst/>
          </a:prstGeom>
        </p:spPr>
        <p:txBody>
          <a:bodyPr/>
          <a:lstStyle/>
          <a:p>
            <a:pPr indent="624013" algn="l">
              <a:spcBef>
                <a:spcPct val="20000"/>
              </a:spcBef>
              <a:buFont typeface="Arial" pitchFamily="34" charset="0"/>
            </a:pPr>
            <a:r>
              <a:rPr lang="en-US" altLang="zh-CN" sz="2400" b="1" dirty="0">
                <a:solidFill>
                  <a:schemeClr val="accent1"/>
                </a:solidFill>
                <a:latin typeface="微软雅黑" panose="020B0503020204020204" pitchFamily="34" charset="-122"/>
                <a:ea typeface="微软雅黑" panose="020B0503020204020204" pitchFamily="34" charset="-122"/>
                <a:cs typeface="+mn-cs"/>
              </a:rPr>
              <a:t>5.</a:t>
            </a:r>
            <a:r>
              <a:rPr lang="zh-CN" altLang="en-US" sz="2400" b="1" dirty="0">
                <a:solidFill>
                  <a:schemeClr val="accent1"/>
                </a:solidFill>
                <a:latin typeface="微软雅黑" panose="020B0503020204020204" pitchFamily="34" charset="-122"/>
                <a:ea typeface="微软雅黑" panose="020B0503020204020204" pitchFamily="34" charset="-122"/>
                <a:cs typeface="+mn-cs"/>
              </a:rPr>
              <a:t>编译库文件</a:t>
            </a:r>
            <a:r>
              <a:rPr lang="zh-CN" altLang="en-US" sz="2400" b="1" dirty="0" smtClean="0">
                <a:solidFill>
                  <a:schemeClr val="accent1"/>
                </a:solidFill>
                <a:latin typeface="微软雅黑" panose="020B0503020204020204" pitchFamily="34" charset="-122"/>
                <a:ea typeface="微软雅黑" panose="020B0503020204020204" pitchFamily="34" charset="-122"/>
                <a:cs typeface="+mn-cs"/>
              </a:rPr>
              <a:t>包</a:t>
            </a:r>
            <a:endParaRPr lang="zh-CN" altLang="en-US" sz="2400" b="1" dirty="0">
              <a:solidFill>
                <a:schemeClr val="accent1"/>
              </a:solidFill>
              <a:latin typeface="微软雅黑" panose="020B0503020204020204" pitchFamily="34" charset="-122"/>
              <a:ea typeface="微软雅黑" panose="020B0503020204020204" pitchFamily="34" charset="-122"/>
              <a:cs typeface="+mn-cs"/>
            </a:endParaRPr>
          </a:p>
        </p:txBody>
      </p:sp>
      <p:sp>
        <p:nvSpPr>
          <p:cNvPr id="10243" name="Rectangle 3"/>
          <p:cNvSpPr>
            <a:spLocks noGrp="1" noRot="1" noChangeArrowheads="1"/>
          </p:cNvSpPr>
          <p:nvPr>
            <p:ph type="body" idx="4294967295"/>
          </p:nvPr>
        </p:nvSpPr>
        <p:spPr>
          <a:xfrm>
            <a:off x="1490663" y="1485578"/>
            <a:ext cx="9721080" cy="4248472"/>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需要注意的是，设计者也可以在</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项目中通过执行“</a:t>
            </a:r>
            <a:r>
              <a:rPr lang="en-US" altLang="zh-CN" sz="2400" dirty="0">
                <a:solidFill>
                  <a:schemeClr val="accent1"/>
                </a:solidFill>
                <a:latin typeface="微软雅黑" panose="020B0503020204020204" pitchFamily="34" charset="-122"/>
                <a:ea typeface="微软雅黑" panose="020B0503020204020204" pitchFamily="34" charset="-122"/>
              </a:rPr>
              <a:t>Design” → “Make Integrated Library”</a:t>
            </a:r>
            <a:r>
              <a:rPr lang="zh-CN" altLang="en-US" sz="2400" dirty="0">
                <a:solidFill>
                  <a:schemeClr val="accent1"/>
                </a:solidFill>
                <a:latin typeface="微软雅黑" panose="020B0503020204020204" pitchFamily="34" charset="-122"/>
                <a:ea typeface="微软雅黑" panose="020B0503020204020204" pitchFamily="34" charset="-122"/>
              </a:rPr>
              <a:t>命令从一个已完成的项目中生成集成库文件，使用该方法时系统会首先生成源库文件，再生成集成库。</a:t>
            </a:r>
          </a:p>
        </p:txBody>
      </p:sp>
    </p:spTree>
    <p:extLst>
      <p:ext uri="{BB962C8B-B14F-4D97-AF65-F5344CB8AC3E}">
        <p14:creationId xmlns:p14="http://schemas.microsoft.com/office/powerpoint/2010/main" val="3614897026"/>
      </p:ext>
    </p:extLst>
  </p:cSld>
  <p:clrMapOvr>
    <a:masterClrMapping/>
  </p:clrMapOvr>
  <p:transition spd="slow" advTm="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idx="4294967295"/>
          </p:nvPr>
        </p:nvSpPr>
        <p:spPr>
          <a:xfrm>
            <a:off x="1490663" y="333450"/>
            <a:ext cx="8543925" cy="720725"/>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4.2</a:t>
            </a:r>
            <a:r>
              <a:rPr lang="zh-CN" altLang="en-US" sz="3600" b="1" dirty="0" smtClean="0">
                <a:solidFill>
                  <a:schemeClr val="accent1"/>
                </a:solidFill>
                <a:latin typeface="微软雅黑" panose="020B0503020204020204" pitchFamily="34" charset="-122"/>
                <a:ea typeface="微软雅黑" panose="020B0503020204020204" pitchFamily="34" charset="-122"/>
              </a:rPr>
              <a:t>集成</a:t>
            </a:r>
            <a:r>
              <a:rPr lang="zh-CN" altLang="en-US" sz="3600" b="1" dirty="0">
                <a:solidFill>
                  <a:schemeClr val="accent1"/>
                </a:solidFill>
                <a:latin typeface="微软雅黑" panose="020B0503020204020204" pitchFamily="34" charset="-122"/>
                <a:ea typeface="微软雅黑" panose="020B0503020204020204" pitchFamily="34" charset="-122"/>
              </a:rPr>
              <a:t>库的维护</a:t>
            </a:r>
          </a:p>
        </p:txBody>
      </p:sp>
      <p:sp>
        <p:nvSpPr>
          <p:cNvPr id="11267" name="Rectangle 3"/>
          <p:cNvSpPr>
            <a:spLocks noGrp="1" noRot="1" noChangeArrowheads="1"/>
          </p:cNvSpPr>
          <p:nvPr>
            <p:ph type="body" idx="4294967295"/>
          </p:nvPr>
        </p:nvSpPr>
        <p:spPr>
          <a:xfrm>
            <a:off x="1778695" y="1413570"/>
            <a:ext cx="9361040" cy="2808288"/>
          </a:xfrm>
          <a:prstGeom prst="rect">
            <a:avLst/>
          </a:prstGeom>
        </p:spPr>
        <p:txBody>
          <a:bodyPr/>
          <a:lstStyle/>
          <a:p>
            <a:pPr marL="0" indent="624013">
              <a:lnSpc>
                <a:spcPct val="200000"/>
              </a:lnSpc>
              <a:buNone/>
            </a:pPr>
            <a:r>
              <a:rPr lang="zh-CN" altLang="en-US" sz="2400" dirty="0">
                <a:solidFill>
                  <a:schemeClr val="accent1"/>
                </a:solidFill>
                <a:latin typeface="微软雅黑" panose="020B0503020204020204" pitchFamily="34" charset="-122"/>
                <a:ea typeface="微软雅黑" panose="020B0503020204020204" pitchFamily="34" charset="-122"/>
              </a:rPr>
              <a:t>用户自己建立集成库后，可以给设计工作带来极大的方便。但是，随着新元器件的不断出现和设计工作范围的不断扩大，用户的元器件库也需要不断地进行更新和维护以满足设计的需要。</a:t>
            </a:r>
          </a:p>
        </p:txBody>
      </p:sp>
    </p:spTree>
    <p:extLst>
      <p:ext uri="{BB962C8B-B14F-4D97-AF65-F5344CB8AC3E}">
        <p14:creationId xmlns:p14="http://schemas.microsoft.com/office/powerpoint/2010/main" val="2360378905"/>
      </p:ext>
    </p:extLst>
  </p:cSld>
  <p:clrMapOvr>
    <a:masterClrMapping/>
  </p:clrMapOvr>
  <p:transition spd="slow" advTm="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Rot="1" noChangeArrowheads="1"/>
          </p:cNvSpPr>
          <p:nvPr>
            <p:ph type="body" idx="4294967295"/>
          </p:nvPr>
        </p:nvSpPr>
        <p:spPr>
          <a:xfrm>
            <a:off x="1298129" y="1126183"/>
            <a:ext cx="9841606" cy="4168775"/>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系统通过编译打包处理，将所有的关于某个特定元器件的所有信息封装在一起，存储在一个文件扩展名为“</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IntLib</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独立文件中构成集成元件库。对于该种类型的元件库，用户无法直接对库中内容进行编辑修改。对于是用户自己建立的集成库文件，如果在创建时保留了完整的集成库库文件包，就可以通过再次打开库文件包的方式，对库中的内容进行编辑修改。修改完成后只要重新编译库文件包，就可以重新生成集成库文件。</a:t>
            </a:r>
          </a:p>
        </p:txBody>
      </p:sp>
    </p:spTree>
    <p:extLst>
      <p:ext uri="{BB962C8B-B14F-4D97-AF65-F5344CB8AC3E}">
        <p14:creationId xmlns:p14="http://schemas.microsoft.com/office/powerpoint/2010/main" val="1307722705"/>
      </p:ext>
    </p:extLst>
  </p:cSld>
  <p:clrMapOvr>
    <a:masterClrMapping/>
  </p:clrMapOvr>
  <p:transition spd="slow" advTm="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Rot="1" noChangeArrowheads="1"/>
          </p:cNvSpPr>
          <p:nvPr>
            <p:ph type="body" idx="4294967295"/>
          </p:nvPr>
        </p:nvSpPr>
        <p:spPr>
          <a:xfrm>
            <a:off x="1634679" y="1413570"/>
            <a:ext cx="9505056" cy="4311650"/>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如果用户只有集成库文件</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这时，如果要对集成库中的内容进行修改，则需要先将集成库文件拆包，方法：打开一个集成库文件，弹出“</a:t>
            </a:r>
            <a:r>
              <a:rPr lang="en-US" altLang="zh-CN" sz="2400" dirty="0">
                <a:solidFill>
                  <a:schemeClr val="accent1"/>
                </a:solidFill>
                <a:latin typeface="微软雅黑" panose="020B0503020204020204" pitchFamily="34" charset="-122"/>
                <a:ea typeface="微软雅黑" panose="020B0503020204020204" pitchFamily="34" charset="-122"/>
              </a:rPr>
              <a:t>Extract Sources or Install”</a:t>
            </a:r>
            <a:r>
              <a:rPr lang="zh-CN" altLang="en-US" sz="2400" dirty="0">
                <a:solidFill>
                  <a:schemeClr val="accent1"/>
                </a:solidFill>
                <a:latin typeface="微软雅黑" panose="020B0503020204020204" pitchFamily="34" charset="-122"/>
                <a:ea typeface="微软雅黑" panose="020B0503020204020204" pitchFamily="34" charset="-122"/>
              </a:rPr>
              <a:t>对话框</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按</a:t>
            </a:r>
            <a:r>
              <a:rPr lang="en-US" altLang="zh-CN" sz="2400" dirty="0">
                <a:solidFill>
                  <a:schemeClr val="accent1"/>
                </a:solidFill>
                <a:latin typeface="微软雅黑" panose="020B0503020204020204" pitchFamily="34" charset="-122"/>
                <a:ea typeface="微软雅黑" panose="020B0503020204020204" pitchFamily="34" charset="-122"/>
              </a:rPr>
              <a:t>Extract Sources</a:t>
            </a:r>
            <a:r>
              <a:rPr lang="zh-CN" altLang="en-US" sz="2400" dirty="0">
                <a:solidFill>
                  <a:schemeClr val="accent1"/>
                </a:solidFill>
                <a:latin typeface="微软雅黑" panose="020B0503020204020204" pitchFamily="34" charset="-122"/>
                <a:ea typeface="微软雅黑" panose="020B0503020204020204" pitchFamily="34" charset="-122"/>
              </a:rPr>
              <a:t>按钮，从集成库中提取出库的源文件，在库的源文件中可以对元件进行编辑、修改、编译，才能最终生成新的集成库文件。</a:t>
            </a:r>
          </a:p>
        </p:txBody>
      </p:sp>
    </p:spTree>
    <p:extLst>
      <p:ext uri="{BB962C8B-B14F-4D97-AF65-F5344CB8AC3E}">
        <p14:creationId xmlns:p14="http://schemas.microsoft.com/office/powerpoint/2010/main" val="910458782"/>
      </p:ext>
    </p:extLst>
  </p:cSld>
  <p:clrMapOvr>
    <a:masterClrMapping/>
  </p:clrMapOvr>
  <p:transition spd="slow" advTm="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idx="4294967295"/>
          </p:nvPr>
        </p:nvSpPr>
        <p:spPr>
          <a:xfrm>
            <a:off x="1490663" y="333450"/>
            <a:ext cx="8543925" cy="720725"/>
          </a:xfrm>
          <a:prstGeom prst="rect">
            <a:avLst/>
          </a:prstGeom>
        </p:spPr>
        <p:txBody>
          <a:bodyPr/>
          <a:lstStyle/>
          <a:p>
            <a:pPr algn="l">
              <a:spcBef>
                <a:spcPts val="1700"/>
              </a:spcBef>
              <a:spcAft>
                <a:spcPts val="1650"/>
              </a:spcAft>
            </a:pPr>
            <a:r>
              <a:rPr lang="en-US" altLang="zh-CN" sz="3600" b="1" dirty="0" smtClean="0">
                <a:solidFill>
                  <a:schemeClr val="accent1"/>
                </a:solidFill>
                <a:latin typeface="微软雅黑" panose="020B0503020204020204" pitchFamily="34" charset="-122"/>
                <a:ea typeface="微软雅黑" panose="020B0503020204020204" pitchFamily="34" charset="-122"/>
              </a:rPr>
              <a:t>4.3 </a:t>
            </a:r>
            <a:r>
              <a:rPr lang="zh-CN" altLang="en-US" sz="3600" b="1" dirty="0">
                <a:solidFill>
                  <a:schemeClr val="accent1"/>
                </a:solidFill>
                <a:latin typeface="微软雅黑" panose="020B0503020204020204" pitchFamily="34" charset="-122"/>
                <a:ea typeface="微软雅黑" panose="020B0503020204020204" pitchFamily="34" charset="-122"/>
              </a:rPr>
              <a:t>集成库维护的注意事项</a:t>
            </a:r>
          </a:p>
        </p:txBody>
      </p:sp>
      <p:sp>
        <p:nvSpPr>
          <p:cNvPr id="14339" name="Rectangle 3"/>
          <p:cNvSpPr>
            <a:spLocks noGrp="1" noRot="1" noChangeArrowheads="1"/>
          </p:cNvSpPr>
          <p:nvPr>
            <p:ph type="body" idx="4294967295"/>
          </p:nvPr>
        </p:nvSpPr>
        <p:spPr>
          <a:xfrm>
            <a:off x="1706687" y="1485578"/>
            <a:ext cx="9649072" cy="3663950"/>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集成库的维护是一项长期的工作。随着用户开始使用</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进行自己的设计，就应该随时注意收集整理，形成自己的集成元件库。在建立并维护自己的集成库的过程中，用户应注意以下问题：</a:t>
            </a:r>
          </a:p>
        </p:txBody>
      </p:sp>
    </p:spTree>
    <p:extLst>
      <p:ext uri="{BB962C8B-B14F-4D97-AF65-F5344CB8AC3E}">
        <p14:creationId xmlns:p14="http://schemas.microsoft.com/office/powerpoint/2010/main" val="975706697"/>
      </p:ext>
    </p:extLst>
  </p:cSld>
  <p:clrMapOvr>
    <a:masterClrMapping/>
  </p:clrMapOvr>
  <p:transition spd="slow" advTm="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idx="4294967295"/>
          </p:nvPr>
        </p:nvSpPr>
        <p:spPr>
          <a:xfrm>
            <a:off x="1418655" y="405458"/>
            <a:ext cx="10521950" cy="791517"/>
          </a:xfrm>
          <a:prstGeom prst="rect">
            <a:avLst/>
          </a:prstGeom>
        </p:spPr>
        <p:txBody>
          <a:bodyPr/>
          <a:lstStyle/>
          <a:p>
            <a:pPr algn="l">
              <a:spcBef>
                <a:spcPts val="1700"/>
              </a:spcBef>
              <a:spcAft>
                <a:spcPts val="1650"/>
              </a:spcAft>
            </a:pPr>
            <a:r>
              <a:rPr lang="en-US" altLang="zh-CN" sz="3200" b="1" dirty="0" smtClean="0">
                <a:solidFill>
                  <a:schemeClr val="accent1"/>
                </a:solidFill>
                <a:latin typeface="微软雅黑" panose="020B0503020204020204" pitchFamily="34" charset="-122"/>
                <a:ea typeface="微软雅黑" panose="020B0503020204020204" pitchFamily="34" charset="-122"/>
              </a:rPr>
              <a:t>1.</a:t>
            </a:r>
            <a:r>
              <a:rPr lang="zh-CN" altLang="en-US" sz="3200" b="1" dirty="0" smtClean="0">
                <a:solidFill>
                  <a:schemeClr val="accent1"/>
                </a:solidFill>
                <a:latin typeface="微软雅黑" panose="020B0503020204020204" pitchFamily="34" charset="-122"/>
                <a:ea typeface="微软雅黑" panose="020B0503020204020204" pitchFamily="34" charset="-122"/>
              </a:rPr>
              <a:t>对</a:t>
            </a:r>
            <a:r>
              <a:rPr lang="zh-CN" altLang="en-US" sz="3200" b="1" dirty="0">
                <a:solidFill>
                  <a:schemeClr val="accent1"/>
                </a:solidFill>
                <a:latin typeface="微软雅黑" panose="020B0503020204020204" pitchFamily="34" charset="-122"/>
                <a:ea typeface="微软雅黑" panose="020B0503020204020204" pitchFamily="34" charset="-122"/>
              </a:rPr>
              <a:t>集成库中的元器件进行验证</a:t>
            </a:r>
          </a:p>
        </p:txBody>
      </p:sp>
      <p:sp>
        <p:nvSpPr>
          <p:cNvPr id="15363" name="Rectangle 3"/>
          <p:cNvSpPr>
            <a:spLocks noGrp="1" noRot="1" noChangeArrowheads="1"/>
          </p:cNvSpPr>
          <p:nvPr>
            <p:ph type="body" idx="4294967295"/>
          </p:nvPr>
        </p:nvSpPr>
        <p:spPr>
          <a:xfrm>
            <a:off x="1634679" y="1053530"/>
            <a:ext cx="9555559" cy="5041900"/>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为保证元器件在印制电路板上的正确安装，用户应随时对集成零件库中的元器件封装模型进行验证。验证时，应注意以下几个方面的问题：</a:t>
            </a: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1</a:t>
            </a:r>
            <a:r>
              <a:rPr lang="zh-CN" altLang="en-US" sz="2400" dirty="0" smtClean="0">
                <a:solidFill>
                  <a:schemeClr val="accent1"/>
                </a:solidFill>
                <a:latin typeface="微软雅黑" panose="020B0503020204020204" pitchFamily="34" charset="-122"/>
                <a:ea typeface="微软雅黑" panose="020B0503020204020204" pitchFamily="34" charset="-122"/>
              </a:rPr>
              <a:t>）元器件</a:t>
            </a:r>
            <a:r>
              <a:rPr lang="zh-CN" altLang="en-US" sz="2400" dirty="0">
                <a:solidFill>
                  <a:schemeClr val="accent1"/>
                </a:solidFill>
                <a:latin typeface="微软雅黑" panose="020B0503020204020204" pitchFamily="34" charset="-122"/>
                <a:ea typeface="微软雅黑" panose="020B0503020204020204" pitchFamily="34" charset="-122"/>
              </a:rPr>
              <a:t>的外形尺寸，元器件焊盘的具体位置，每个焊盘的尺寸，包括焊盘的内径与外径。</a:t>
            </a: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穿孔式焊盘应尤其需要注意内径，太大有可能导致焊接问题，太小则可能导致元器件根本无法插入进行安装。在决定具体选用焊盘的内径尺寸时，还应考虑尽量减少孔径尺寸种类的数量。因为在印制电路板的加工制作时，对于每一种尺寸的钻孔，都需要选用一种不同尺寸的钻头，减少孔径种类，也就减少了更换钻头的次数，相应的也就减少了加工的复杂程度。</a:t>
            </a:r>
            <a:endParaRPr lang="en-US" altLang="zh-CN" sz="2400" dirty="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贴片式焊盘则应注意为元器件的焊接留有足够的余量，以免造成虚焊盘或焊接不牢。</a:t>
            </a: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48149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Rot="1" noChangeArrowheads="1"/>
          </p:cNvSpPr>
          <p:nvPr>
            <p:ph type="body" idx="4294967295"/>
          </p:nvPr>
        </p:nvSpPr>
        <p:spPr>
          <a:xfrm>
            <a:off x="1634679" y="1197546"/>
            <a:ext cx="9577064" cy="4352925"/>
          </a:xfrm>
          <a:prstGeom prst="rect">
            <a:avLst/>
          </a:prstGeom>
        </p:spPr>
        <p:txBody>
          <a:bodyPr/>
          <a:lstStyle/>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2</a:t>
            </a:r>
            <a:r>
              <a:rPr lang="zh-CN" altLang="en-US" sz="2400" dirty="0" smtClean="0">
                <a:solidFill>
                  <a:schemeClr val="accent1"/>
                </a:solidFill>
                <a:latin typeface="微软雅黑" panose="020B0503020204020204" pitchFamily="34" charset="-122"/>
                <a:ea typeface="微软雅黑" panose="020B0503020204020204" pitchFamily="34" charset="-122"/>
              </a:rPr>
              <a:t>）另外</a:t>
            </a:r>
            <a:r>
              <a:rPr lang="zh-CN" altLang="en-US" sz="2400" dirty="0">
                <a:solidFill>
                  <a:schemeClr val="accent1"/>
                </a:solidFill>
                <a:latin typeface="微软雅黑" panose="020B0503020204020204" pitchFamily="34" charset="-122"/>
                <a:ea typeface="微软雅黑" panose="020B0503020204020204" pitchFamily="34" charset="-122"/>
              </a:rPr>
              <a:t>，还应仔细检查封装模型中焊盘的序号与原理图元器件符号中管脚的对应关系。如果对应关系出现问题，无论是在对原理图进行编译检查，还是在对印制电路板文件进行设计规则检查，都不可能发现此类错误，只能是在制作成型后的硬件调试时才有可能发现，这时想要修改错误，通常只能重新另做板，给产品的生产带来浪费。</a:t>
            </a:r>
          </a:p>
        </p:txBody>
      </p:sp>
    </p:spTree>
    <p:extLst>
      <p:ext uri="{BB962C8B-B14F-4D97-AF65-F5344CB8AC3E}">
        <p14:creationId xmlns:p14="http://schemas.microsoft.com/office/powerpoint/2010/main" val="2403440593"/>
      </p:ext>
    </p:extLst>
  </p:cSld>
  <p:clrMapOvr>
    <a:masterClrMapping/>
  </p:clrMapOvr>
  <p:transition spd="slow" advTm="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idx="4294967295"/>
          </p:nvPr>
        </p:nvSpPr>
        <p:spPr>
          <a:xfrm>
            <a:off x="1562671" y="333450"/>
            <a:ext cx="9577064" cy="720725"/>
          </a:xfrm>
          <a:prstGeom prst="rect">
            <a:avLst/>
          </a:prstGeom>
        </p:spPr>
        <p:txBody>
          <a:bodyPr/>
          <a:lstStyle/>
          <a:p>
            <a:pPr algn="l">
              <a:spcBef>
                <a:spcPts val="1700"/>
              </a:spcBef>
              <a:spcAft>
                <a:spcPts val="1650"/>
              </a:spcAft>
            </a:pPr>
            <a:r>
              <a:rPr lang="en-US" altLang="zh-CN" sz="3200" b="1" dirty="0" smtClean="0">
                <a:solidFill>
                  <a:schemeClr val="accent1"/>
                </a:solidFill>
                <a:latin typeface="微软雅黑" panose="020B0503020204020204" pitchFamily="34" charset="-122"/>
                <a:ea typeface="微软雅黑" panose="020B0503020204020204" pitchFamily="34" charset="-122"/>
              </a:rPr>
              <a:t>2.</a:t>
            </a:r>
            <a:r>
              <a:rPr lang="zh-CN" altLang="en-US" sz="3200" b="1" dirty="0" smtClean="0">
                <a:solidFill>
                  <a:schemeClr val="accent1"/>
                </a:solidFill>
                <a:latin typeface="微软雅黑" panose="020B0503020204020204" pitchFamily="34" charset="-122"/>
                <a:ea typeface="微软雅黑" panose="020B0503020204020204" pitchFamily="34" charset="-122"/>
              </a:rPr>
              <a:t>不要</a:t>
            </a:r>
            <a:r>
              <a:rPr lang="zh-CN" altLang="en-US" sz="3200" b="1" dirty="0">
                <a:solidFill>
                  <a:schemeClr val="accent1"/>
                </a:solidFill>
                <a:latin typeface="微软雅黑" panose="020B0503020204020204" pitchFamily="34" charset="-122"/>
                <a:ea typeface="微软雅黑" panose="020B0503020204020204" pitchFamily="34" charset="-122"/>
              </a:rPr>
              <a:t>轻易对系统安装的元器件库进行改动</a:t>
            </a:r>
          </a:p>
        </p:txBody>
      </p:sp>
      <p:sp>
        <p:nvSpPr>
          <p:cNvPr id="17411" name="Rectangle 3"/>
          <p:cNvSpPr>
            <a:spLocks noGrp="1" noRot="1" noChangeArrowheads="1"/>
          </p:cNvSpPr>
          <p:nvPr>
            <p:ph type="body" idx="4294967295"/>
          </p:nvPr>
        </p:nvSpPr>
        <p:spPr>
          <a:xfrm>
            <a:off x="1562671" y="1054175"/>
            <a:ext cx="9721080" cy="4538662"/>
          </a:xfrm>
          <a:prstGeom prst="rect">
            <a:avLst/>
          </a:prstGeom>
        </p:spPr>
        <p:txBody>
          <a:bodyPr/>
          <a:lstStyle/>
          <a:p>
            <a:pPr marL="0" indent="624013">
              <a:lnSpc>
                <a:spcPct val="150000"/>
              </a:lnSpc>
              <a:buNone/>
            </a:pP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系统在安装时，会将自身提供的一系列集成库安装到系统的</a:t>
            </a:r>
            <a:r>
              <a:rPr lang="en-US" altLang="zh-CN" sz="2400" dirty="0">
                <a:solidFill>
                  <a:schemeClr val="accent1"/>
                </a:solidFill>
                <a:latin typeface="微软雅黑" panose="020B0503020204020204" pitchFamily="34" charset="-122"/>
                <a:ea typeface="微软雅黑" panose="020B0503020204020204" pitchFamily="34" charset="-122"/>
              </a:rPr>
              <a:t>Library</a:t>
            </a:r>
            <a:r>
              <a:rPr lang="zh-CN" altLang="en-US" sz="2400" dirty="0">
                <a:solidFill>
                  <a:schemeClr val="accent1"/>
                </a:solidFill>
                <a:latin typeface="微软雅黑" panose="020B0503020204020204" pitchFamily="34" charset="-122"/>
                <a:ea typeface="微软雅黑" panose="020B0503020204020204" pitchFamily="34" charset="-122"/>
              </a:rPr>
              <a:t>文件夹下。对于这个文件夹中库文件，建议用户轻易不要对其进行改动，以免破坏系统的完整性。另外，为方便用户的使用，</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的开发商会不定时地对系统发布服务更新包。当这些更新包被安装到系统中时，有可能会用新的库文件将系统中原有的库覆盖。如果用户修改了原有的库文件，则系统更新时会将用户的修改结果覆盖，如果系统更新时不覆盖用户修改结果，则无法反映系统对库其他部分的更新。因此，正确的做法是将需要改动的部分复制到用户自己的集成库中，再进行修改，以后使用时从用户自己的集成库中调用。 </a:t>
            </a:r>
          </a:p>
        </p:txBody>
      </p:sp>
    </p:spTree>
    <p:extLst>
      <p:ext uri="{BB962C8B-B14F-4D97-AF65-F5344CB8AC3E}">
        <p14:creationId xmlns:p14="http://schemas.microsoft.com/office/powerpoint/2010/main" val="2422245837"/>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创建集成库</a:t>
            </a:r>
          </a:p>
        </p:txBody>
      </p:sp>
      <p:sp>
        <p:nvSpPr>
          <p:cNvPr id="30" name="Text Box 12"/>
          <p:cNvSpPr txBox="1">
            <a:spLocks noChangeArrowheads="1"/>
          </p:cNvSpPr>
          <p:nvPr/>
        </p:nvSpPr>
        <p:spPr bwMode="black">
          <a:xfrm>
            <a:off x="4617096" y="4389858"/>
            <a:ext cx="44523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创建集成库。</a:t>
            </a:r>
          </a:p>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集成库的维护。</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8977327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ChangeArrowheads="1"/>
          </p:cNvSpPr>
          <p:nvPr>
            <p:ph type="body" idx="4294967295"/>
          </p:nvPr>
        </p:nvSpPr>
        <p:spPr>
          <a:xfrm>
            <a:off x="1562671" y="1125538"/>
            <a:ext cx="9289032" cy="3819525"/>
          </a:xfrm>
          <a:prstGeom prst="rect">
            <a:avLst/>
          </a:prstGeom>
        </p:spPr>
        <p:txBody>
          <a:bodyPr/>
          <a:lstStyle/>
          <a:p>
            <a:pPr marL="0" indent="62401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熟悉并掌握</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的集成库，不仅可以大量减少设计时的重复操作，而且减少了出错的机率。对一个专业电子设计人员而言，对系统提供的集成库进行有效的维护和管理，以及具有一套属于自己的经过验证的集成库，将会极大地提高设计效率。</a:t>
            </a:r>
          </a:p>
        </p:txBody>
      </p:sp>
    </p:spTree>
    <p:extLst>
      <p:ext uri="{BB962C8B-B14F-4D97-AF65-F5344CB8AC3E}">
        <p14:creationId xmlns:p14="http://schemas.microsoft.com/office/powerpoint/2010/main" val="3576334350"/>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idx="4294967295"/>
          </p:nvPr>
        </p:nvSpPr>
        <p:spPr>
          <a:xfrm>
            <a:off x="1457325" y="261442"/>
            <a:ext cx="10521950" cy="576064"/>
          </a:xfrm>
          <a:prstGeom prst="rect">
            <a:avLst/>
          </a:prstGeom>
        </p:spPr>
        <p:txBody>
          <a:bodyPr/>
          <a:lstStyle/>
          <a:p>
            <a:pPr algn="l">
              <a:spcBef>
                <a:spcPts val="1700"/>
              </a:spcBef>
              <a:spcAft>
                <a:spcPts val="1650"/>
              </a:spcAft>
            </a:pPr>
            <a:r>
              <a:rPr lang="zh-CN" altLang="en-US" sz="3600" b="1" dirty="0">
                <a:solidFill>
                  <a:schemeClr val="accent1"/>
                </a:solidFill>
                <a:latin typeface="微软雅黑" panose="020B0503020204020204" pitchFamily="34" charset="-122"/>
                <a:ea typeface="微软雅黑" panose="020B0503020204020204" pitchFamily="34" charset="-122"/>
              </a:rPr>
              <a:t>小结：</a:t>
            </a:r>
          </a:p>
        </p:txBody>
      </p:sp>
      <p:sp>
        <p:nvSpPr>
          <p:cNvPr id="19459" name="Rectangle 3"/>
          <p:cNvSpPr>
            <a:spLocks noGrp="1" noRot="1" noChangeArrowheads="1"/>
          </p:cNvSpPr>
          <p:nvPr>
            <p:ph type="body" idx="4294967295"/>
          </p:nvPr>
        </p:nvSpPr>
        <p:spPr>
          <a:xfrm>
            <a:off x="2570783" y="1269554"/>
            <a:ext cx="6718300" cy="3240360"/>
          </a:xfrm>
          <a:prstGeom prst="rect">
            <a:avLst/>
          </a:prstGeom>
        </p:spPr>
        <p:txBody>
          <a:bodyPr/>
          <a:lstStyle/>
          <a:p>
            <a:pPr marL="0" indent="624013">
              <a:lnSpc>
                <a:spcPct val="150000"/>
              </a:lnSpc>
              <a:buNone/>
            </a:pPr>
            <a:r>
              <a:rPr lang="en-US" altLang="zh-CN" sz="2800" dirty="0" smtClean="0">
                <a:solidFill>
                  <a:schemeClr val="accent1"/>
                </a:solidFill>
                <a:latin typeface="微软雅黑" panose="020B0503020204020204" pitchFamily="34" charset="-122"/>
                <a:ea typeface="微软雅黑" panose="020B0503020204020204" pitchFamily="34" charset="-122"/>
              </a:rPr>
              <a:t>4.1</a:t>
            </a:r>
            <a:r>
              <a:rPr lang="zh-CN" altLang="en-US" sz="2800" dirty="0" smtClean="0">
                <a:solidFill>
                  <a:schemeClr val="accent1"/>
                </a:solidFill>
                <a:latin typeface="微软雅黑" panose="020B0503020204020204" pitchFamily="34" charset="-122"/>
                <a:ea typeface="微软雅黑" panose="020B0503020204020204" pitchFamily="34" charset="-122"/>
              </a:rPr>
              <a:t>创建</a:t>
            </a:r>
            <a:r>
              <a:rPr lang="zh-CN" altLang="en-US" sz="2800" dirty="0">
                <a:solidFill>
                  <a:schemeClr val="accent1"/>
                </a:solidFill>
                <a:latin typeface="微软雅黑" panose="020B0503020204020204" pitchFamily="34" charset="-122"/>
                <a:ea typeface="微软雅黑" panose="020B0503020204020204" pitchFamily="34" charset="-122"/>
              </a:rPr>
              <a:t>集成库</a:t>
            </a:r>
          </a:p>
          <a:p>
            <a:pPr marL="0" indent="624013">
              <a:lnSpc>
                <a:spcPct val="150000"/>
              </a:lnSpc>
              <a:buNone/>
            </a:pPr>
            <a:r>
              <a:rPr lang="en-US" altLang="zh-CN" sz="2800" dirty="0" smtClean="0">
                <a:solidFill>
                  <a:schemeClr val="accent1"/>
                </a:solidFill>
                <a:latin typeface="微软雅黑" panose="020B0503020204020204" pitchFamily="34" charset="-122"/>
                <a:ea typeface="微软雅黑" panose="020B0503020204020204" pitchFamily="34" charset="-122"/>
              </a:rPr>
              <a:t>4.2</a:t>
            </a:r>
            <a:r>
              <a:rPr lang="zh-CN" altLang="en-US" sz="2800" dirty="0" smtClean="0">
                <a:solidFill>
                  <a:schemeClr val="accent1"/>
                </a:solidFill>
                <a:latin typeface="微软雅黑" panose="020B0503020204020204" pitchFamily="34" charset="-122"/>
                <a:ea typeface="微软雅黑" panose="020B0503020204020204" pitchFamily="34" charset="-122"/>
              </a:rPr>
              <a:t>集成</a:t>
            </a:r>
            <a:r>
              <a:rPr lang="zh-CN" altLang="en-US" sz="2800" dirty="0">
                <a:solidFill>
                  <a:schemeClr val="accent1"/>
                </a:solidFill>
                <a:latin typeface="微软雅黑" panose="020B0503020204020204" pitchFamily="34" charset="-122"/>
                <a:ea typeface="微软雅黑" panose="020B0503020204020204" pitchFamily="34" charset="-122"/>
              </a:rPr>
              <a:t>库的维护</a:t>
            </a:r>
          </a:p>
          <a:p>
            <a:pPr marL="0" indent="624013">
              <a:lnSpc>
                <a:spcPct val="150000"/>
              </a:lnSpc>
              <a:buNone/>
            </a:pPr>
            <a:r>
              <a:rPr lang="en-US" altLang="zh-CN" sz="2800" dirty="0" smtClean="0">
                <a:solidFill>
                  <a:schemeClr val="accent1"/>
                </a:solidFill>
                <a:latin typeface="微软雅黑" panose="020B0503020204020204" pitchFamily="34" charset="-122"/>
                <a:ea typeface="微软雅黑" panose="020B0503020204020204" pitchFamily="34" charset="-122"/>
              </a:rPr>
              <a:t>4.3</a:t>
            </a:r>
            <a:r>
              <a:rPr lang="zh-CN" altLang="en-US" sz="2800" dirty="0" smtClean="0">
                <a:solidFill>
                  <a:schemeClr val="accent1"/>
                </a:solidFill>
                <a:latin typeface="微软雅黑" panose="020B0503020204020204" pitchFamily="34" charset="-122"/>
                <a:ea typeface="微软雅黑" panose="020B0503020204020204" pitchFamily="34" charset="-122"/>
              </a:rPr>
              <a:t>集成</a:t>
            </a:r>
            <a:r>
              <a:rPr lang="zh-CN" altLang="en-US" sz="2800" dirty="0">
                <a:solidFill>
                  <a:schemeClr val="accent1"/>
                </a:solidFill>
                <a:latin typeface="微软雅黑" panose="020B0503020204020204" pitchFamily="34" charset="-122"/>
                <a:ea typeface="微软雅黑" panose="020B0503020204020204" pitchFamily="34" charset="-122"/>
              </a:rPr>
              <a:t>库维护的注意事项</a:t>
            </a:r>
          </a:p>
        </p:txBody>
      </p:sp>
    </p:spTree>
    <p:extLst>
      <p:ext uri="{BB962C8B-B14F-4D97-AF65-F5344CB8AC3E}">
        <p14:creationId xmlns:p14="http://schemas.microsoft.com/office/powerpoint/2010/main" val="3749855676"/>
      </p:ext>
    </p:extLst>
  </p:cSld>
  <p:clrMapOvr>
    <a:masterClrMapping/>
  </p:clrMapOvr>
  <p:transition spd="slow" advTm="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idx="4294967295"/>
          </p:nvPr>
        </p:nvSpPr>
        <p:spPr>
          <a:xfrm>
            <a:off x="1490663" y="405458"/>
            <a:ext cx="4824536" cy="792088"/>
          </a:xfrm>
          <a:prstGeom prst="rect">
            <a:avLst/>
          </a:prstGeom>
        </p:spPr>
        <p:txBody>
          <a:bodyPr/>
          <a:lstStyle/>
          <a:p>
            <a:pPr algn="l">
              <a:spcBef>
                <a:spcPts val="1700"/>
              </a:spcBef>
              <a:spcAft>
                <a:spcPts val="1650"/>
              </a:spcAft>
            </a:pPr>
            <a:r>
              <a:rPr lang="zh-CN" altLang="en-US" sz="3600" b="1" dirty="0">
                <a:solidFill>
                  <a:schemeClr val="accent1"/>
                </a:solidFill>
                <a:latin typeface="微软雅黑" panose="020B0503020204020204" pitchFamily="34" charset="-122"/>
                <a:ea typeface="微软雅黑" panose="020B0503020204020204" pitchFamily="34" charset="-122"/>
              </a:rPr>
              <a:t>任务</a:t>
            </a:r>
            <a:r>
              <a:rPr lang="zh-CN" altLang="en-US" sz="3600" b="1" dirty="0" smtClean="0">
                <a:solidFill>
                  <a:schemeClr val="accent1"/>
                </a:solidFill>
                <a:latin typeface="微软雅黑" panose="020B0503020204020204" pitchFamily="34" charset="-122"/>
                <a:ea typeface="微软雅黑" panose="020B0503020204020204" pitchFamily="34" charset="-122"/>
              </a:rPr>
              <a:t>作业</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20483" name="Rectangle 3"/>
          <p:cNvSpPr>
            <a:spLocks noGrp="1" noRot="1" noChangeArrowheads="1"/>
          </p:cNvSpPr>
          <p:nvPr>
            <p:ph type="body" idx="4294967295"/>
          </p:nvPr>
        </p:nvSpPr>
        <p:spPr>
          <a:xfrm>
            <a:off x="1634679" y="1629594"/>
            <a:ext cx="9070095" cy="4352925"/>
          </a:xfrm>
          <a:prstGeom prst="rect">
            <a:avLst/>
          </a:prstGeom>
        </p:spPr>
        <p:txBody>
          <a:bodyPr/>
          <a:lstStyle/>
          <a:p>
            <a:pPr marL="0" indent="624013">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将之前绘制完成的原理图库和封装库编译生成集成库备用。</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0806070"/>
      </p:ext>
    </p:extLst>
  </p:cSld>
  <p:clrMapOvr>
    <a:masterClrMapping/>
  </p:clrMapOvr>
  <p:transition spd="slow" advTm="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783375429"/>
              </p:ext>
            </p:extLst>
          </p:nvPr>
        </p:nvGraphicFramePr>
        <p:xfrm>
          <a:off x="2786807" y="1056309"/>
          <a:ext cx="5451192" cy="4747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490663" y="471534"/>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117040" y="228317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4.1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387207" y="2283172"/>
            <a:ext cx="3741980" cy="532771"/>
            <a:chOff x="6339097" y="1573726"/>
            <a:chExt cx="3744416" cy="532771"/>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创建集成库</a:t>
              </a:r>
            </a:p>
          </p:txBody>
        </p:sp>
      </p:grpSp>
      <p:sp>
        <p:nvSpPr>
          <p:cNvPr id="71" name="圆角矩形 70"/>
          <p:cNvSpPr/>
          <p:nvPr/>
        </p:nvSpPr>
        <p:spPr>
          <a:xfrm>
            <a:off x="5117040" y="306230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4.2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grpSp>
        <p:nvGrpSpPr>
          <p:cNvPr id="28" name="组合 27"/>
          <p:cNvGrpSpPr/>
          <p:nvPr/>
        </p:nvGrpSpPr>
        <p:grpSpPr>
          <a:xfrm>
            <a:off x="6387207" y="3062307"/>
            <a:ext cx="3741980"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集成库的维护</a:t>
              </a:r>
            </a:p>
          </p:txBody>
        </p:sp>
      </p:grpSp>
      <p:sp>
        <p:nvSpPr>
          <p:cNvPr id="12" name="圆角矩形 11"/>
          <p:cNvSpPr/>
          <p:nvPr/>
        </p:nvSpPr>
        <p:spPr>
          <a:xfrm>
            <a:off x="5117040" y="3841442"/>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4.3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387207" y="3841441"/>
            <a:ext cx="3741980"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集成</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库维护的注意事项</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2 L -3.89901E-6 -3.22842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2 L -3.89901E-6 -4.33233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cTn>
                              </p:par>
                              <p:par>
                                <p:cTn id="36" presetID="56" presetClass="path" presetSubtype="0" accel="50000" decel="50000" fill="hold" grpId="1" nodeType="withEffect">
                                  <p:stCondLst>
                                    <p:cond delay="250"/>
                                  </p:stCondLst>
                                  <p:childTnLst>
                                    <p:animMotion origin="layout" path="M -0.03735 0.04119 L -3.89901E-6 4.56376E-6 " pathEditMode="relative" rAng="0" ptsTypes="AA">
                                      <p:cBhvr>
                                        <p:cTn id="37" dur="700" fill="hold"/>
                                        <p:tgtEl>
                                          <p:spTgt spid="12"/>
                                        </p:tgtEl>
                                        <p:attrNameLst>
                                          <p:attrName>ppt_x</p:attrName>
                                          <p:attrName>ppt_y</p:attrName>
                                        </p:attrNameLst>
                                      </p:cBhvr>
                                      <p:rCtr x="1861" y="-2060"/>
                                    </p:animMotion>
                                  </p:childTnLst>
                                </p:cTn>
                              </p:par>
                              <p:par>
                                <p:cTn id="38" presetID="22" presetClass="entr" presetSubtype="8" fill="hold"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1490663" y="333375"/>
            <a:ext cx="7053262" cy="720725"/>
          </a:xfrm>
          <a:prstGeom prst="rect">
            <a:avLst/>
          </a:prstGeom>
        </p:spPr>
        <p:txBody>
          <a:bodyPr/>
          <a:lstStyle/>
          <a:p>
            <a:pPr algn="l">
              <a:spcBef>
                <a:spcPts val="1700"/>
              </a:spcBef>
              <a:spcAft>
                <a:spcPts val="1650"/>
              </a:spcAft>
            </a:pPr>
            <a:r>
              <a:rPr kumimoji="0" lang="en-US" altLang="zh-CN" sz="3600" b="1" dirty="0" smtClean="0">
                <a:solidFill>
                  <a:schemeClr val="accent1"/>
                </a:solidFill>
                <a:latin typeface="微软雅黑" panose="020B0503020204020204" pitchFamily="34" charset="-122"/>
                <a:ea typeface="微软雅黑" panose="020B0503020204020204" pitchFamily="34" charset="-122"/>
              </a:rPr>
              <a:t>4.1 </a:t>
            </a:r>
            <a:r>
              <a:rPr kumimoji="0" lang="zh-CN" altLang="en-US" sz="3600" b="1" dirty="0" smtClean="0">
                <a:solidFill>
                  <a:schemeClr val="accent1"/>
                </a:solidFill>
                <a:latin typeface="微软雅黑" panose="020B0503020204020204" pitchFamily="34" charset="-122"/>
                <a:ea typeface="微软雅黑" panose="020B0503020204020204" pitchFamily="34" charset="-122"/>
              </a:rPr>
              <a:t>创建集成库</a:t>
            </a:r>
          </a:p>
        </p:txBody>
      </p:sp>
      <p:sp>
        <p:nvSpPr>
          <p:cNvPr id="7171" name="Rectangle 3"/>
          <p:cNvSpPr>
            <a:spLocks noGrp="1" noRot="1" noChangeArrowheads="1"/>
          </p:cNvSpPr>
          <p:nvPr>
            <p:ph type="body" idx="4294967295"/>
          </p:nvPr>
        </p:nvSpPr>
        <p:spPr>
          <a:xfrm>
            <a:off x="1346647" y="1089417"/>
            <a:ext cx="10009112" cy="3314700"/>
          </a:xfrm>
          <a:prstGeom prst="rect">
            <a:avLst/>
          </a:prstGeom>
        </p:spPr>
        <p:txBody>
          <a:bodyPr/>
          <a:lstStyle/>
          <a:p>
            <a:pPr marL="0" indent="536682">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为</a:t>
            </a:r>
            <a:r>
              <a:rPr lang="zh-CN" altLang="en-US" sz="2400" dirty="0">
                <a:solidFill>
                  <a:schemeClr val="accent1"/>
                </a:solidFill>
                <a:latin typeface="微软雅黑" panose="020B0503020204020204" pitchFamily="34" charset="-122"/>
                <a:ea typeface="微软雅黑" panose="020B0503020204020204" pitchFamily="34" charset="-122"/>
              </a:rPr>
              <a:t>前面新建的电路图库文件内的器件：串</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并行</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控制器</a:t>
            </a:r>
            <a:r>
              <a:rPr lang="en-US" altLang="zh-CN" sz="2400" dirty="0">
                <a:solidFill>
                  <a:schemeClr val="accent1"/>
                </a:solidFill>
                <a:latin typeface="微软雅黑" panose="020B0503020204020204" pitchFamily="34" charset="-122"/>
                <a:ea typeface="微软雅黑" panose="020B0503020204020204" pitchFamily="34" charset="-122"/>
              </a:rPr>
              <a:t>FT8U232</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DIP32</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MAX231CA</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SOJ-28</a:t>
            </a:r>
            <a:r>
              <a:rPr lang="zh-CN" altLang="en-US" sz="2400" dirty="0">
                <a:solidFill>
                  <a:schemeClr val="accent1"/>
                </a:solidFill>
                <a:latin typeface="微软雅黑" panose="020B0503020204020204" pitchFamily="34" charset="-122"/>
                <a:ea typeface="微软雅黑" panose="020B0503020204020204" pitchFamily="34" charset="-122"/>
              </a:rPr>
              <a:t>、与非门</a:t>
            </a:r>
            <a:r>
              <a:rPr lang="en-US" altLang="zh-CN" sz="2400" dirty="0">
                <a:solidFill>
                  <a:schemeClr val="accent1"/>
                </a:solidFill>
                <a:latin typeface="微软雅黑" panose="020B0503020204020204" pitchFamily="34" charset="-122"/>
                <a:ea typeface="微软雅黑" panose="020B0503020204020204" pitchFamily="34" charset="-122"/>
              </a:rPr>
              <a:t>74LS08</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DIP-14</a:t>
            </a:r>
            <a:r>
              <a:rPr lang="zh-CN" altLang="en-US" sz="2400" dirty="0">
                <a:solidFill>
                  <a:schemeClr val="accent1"/>
                </a:solidFill>
                <a:latin typeface="微软雅黑" panose="020B0503020204020204" pitchFamily="34" charset="-122"/>
                <a:ea typeface="微软雅黑" panose="020B0503020204020204" pitchFamily="34" charset="-122"/>
              </a:rPr>
              <a:t>、四口连接器</a:t>
            </a:r>
            <a:r>
              <a:rPr lang="en-US" altLang="zh-CN" sz="2400" dirty="0">
                <a:solidFill>
                  <a:schemeClr val="accent1"/>
                </a:solidFill>
                <a:latin typeface="微软雅黑" panose="020B0503020204020204" pitchFamily="34" charset="-122"/>
                <a:ea typeface="微软雅黑" panose="020B0503020204020204" pitchFamily="34" charset="-122"/>
              </a:rPr>
              <a:t>CON4</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SIP4</a:t>
            </a:r>
            <a:r>
              <a:rPr lang="zh-CN" altLang="en-US" sz="2400" dirty="0">
                <a:solidFill>
                  <a:schemeClr val="accent1"/>
                </a:solidFill>
                <a:latin typeface="微软雅黑" panose="020B0503020204020204" pitchFamily="34" charset="-122"/>
                <a:ea typeface="微软雅黑" panose="020B0503020204020204" pitchFamily="34" charset="-122"/>
              </a:rPr>
              <a:t>、串行微线总线</a:t>
            </a:r>
            <a:r>
              <a:rPr lang="en-US" altLang="zh-CN" sz="2400" dirty="0">
                <a:solidFill>
                  <a:schemeClr val="accent1"/>
                </a:solidFill>
                <a:latin typeface="微软雅黑" panose="020B0503020204020204" pitchFamily="34" charset="-122"/>
                <a:ea typeface="微软雅黑" panose="020B0503020204020204" pitchFamily="34" charset="-122"/>
              </a:rPr>
              <a:t>EEPROM </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M93C76RBN1</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DIP-8</a:t>
            </a:r>
            <a:r>
              <a:rPr lang="zh-CN" altLang="en-US" sz="2400" dirty="0">
                <a:solidFill>
                  <a:schemeClr val="accent1"/>
                </a:solidFill>
                <a:latin typeface="微软雅黑" panose="020B0503020204020204" pitchFamily="34" charset="-122"/>
                <a:ea typeface="微软雅黑" panose="020B0503020204020204" pitchFamily="34" charset="-122"/>
              </a:rPr>
              <a:t>五个器件重新指定设计者在新建的封装库</a:t>
            </a:r>
            <a:r>
              <a:rPr lang="en-US" altLang="zh-CN" sz="2400" dirty="0">
                <a:solidFill>
                  <a:schemeClr val="accent1"/>
                </a:solidFill>
                <a:latin typeface="微软雅黑" panose="020B0503020204020204" pitchFamily="34" charset="-122"/>
                <a:ea typeface="微软雅黑" panose="020B0503020204020204" pitchFamily="34" charset="-122"/>
              </a:rPr>
              <a:t>PCB </a:t>
            </a:r>
            <a:r>
              <a:rPr lang="en-US" altLang="zh-CN" sz="2400" dirty="0" err="1">
                <a:solidFill>
                  <a:schemeClr val="accent1"/>
                </a:solidFill>
                <a:latin typeface="微软雅黑" panose="020B0503020204020204" pitchFamily="34" charset="-122"/>
                <a:ea typeface="微软雅黑" panose="020B0503020204020204" pitchFamily="34" charset="-122"/>
              </a:rPr>
              <a:t>FootPrints.PcbLib</a:t>
            </a:r>
            <a:r>
              <a:rPr lang="zh-CN" altLang="en-US" sz="2400" dirty="0">
                <a:solidFill>
                  <a:schemeClr val="accent1"/>
                </a:solidFill>
                <a:latin typeface="微软雅黑" panose="020B0503020204020204" pitchFamily="34" charset="-122"/>
                <a:ea typeface="微软雅黑" panose="020B0503020204020204" pitchFamily="34" charset="-122"/>
              </a:rPr>
              <a:t>内的封装。</a:t>
            </a:r>
          </a:p>
        </p:txBody>
      </p:sp>
    </p:spTree>
    <p:extLst>
      <p:ext uri="{BB962C8B-B14F-4D97-AF65-F5344CB8AC3E}">
        <p14:creationId xmlns:p14="http://schemas.microsoft.com/office/powerpoint/2010/main" val="2529440666"/>
      </p:ext>
    </p:extLst>
  </p:cSld>
  <p:clrMapOvr>
    <a:masterClrMapping/>
  </p:clrMapOvr>
  <p:transition spd="slow" advTm="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1490663" y="333375"/>
            <a:ext cx="7053262" cy="720725"/>
          </a:xfrm>
          <a:prstGeom prst="rect">
            <a:avLst/>
          </a:prstGeom>
        </p:spPr>
        <p:txBody>
          <a:bodyPr/>
          <a:lstStyle/>
          <a:p>
            <a:pPr algn="l">
              <a:spcBef>
                <a:spcPts val="1700"/>
              </a:spcBef>
              <a:spcAft>
                <a:spcPts val="1650"/>
              </a:spcAft>
            </a:pPr>
            <a:r>
              <a:rPr kumimoji="0" lang="en-US" altLang="zh-CN" sz="3600" b="1" dirty="0" smtClean="0">
                <a:solidFill>
                  <a:schemeClr val="accent1"/>
                </a:solidFill>
                <a:latin typeface="微软雅黑" panose="020B0503020204020204" pitchFamily="34" charset="-122"/>
                <a:ea typeface="微软雅黑" panose="020B0503020204020204" pitchFamily="34" charset="-122"/>
              </a:rPr>
              <a:t>4.1 </a:t>
            </a:r>
            <a:r>
              <a:rPr kumimoji="0" lang="zh-CN" altLang="en-US" sz="3600" b="1" dirty="0" smtClean="0">
                <a:solidFill>
                  <a:schemeClr val="accent1"/>
                </a:solidFill>
                <a:latin typeface="微软雅黑" panose="020B0503020204020204" pitchFamily="34" charset="-122"/>
                <a:ea typeface="微软雅黑" panose="020B0503020204020204" pitchFamily="34" charset="-122"/>
              </a:rPr>
              <a:t>创建集成库</a:t>
            </a:r>
          </a:p>
        </p:txBody>
      </p:sp>
      <p:sp>
        <p:nvSpPr>
          <p:cNvPr id="7171" name="Rectangle 3"/>
          <p:cNvSpPr>
            <a:spLocks noGrp="1" noRot="1" noChangeArrowheads="1"/>
          </p:cNvSpPr>
          <p:nvPr>
            <p:ph type="body" idx="4294967295"/>
          </p:nvPr>
        </p:nvSpPr>
        <p:spPr>
          <a:xfrm>
            <a:off x="1346647" y="1089417"/>
            <a:ext cx="10009112" cy="3314700"/>
          </a:xfrm>
          <a:prstGeom prst="rect">
            <a:avLst/>
          </a:prstGeom>
        </p:spPr>
        <p:txBody>
          <a:bodyPr/>
          <a:lstStyle/>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创建集成库的步骤如下：</a:t>
            </a:r>
          </a:p>
          <a:p>
            <a:pPr marL="0" indent="536682">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1.</a:t>
            </a:r>
            <a:r>
              <a:rPr lang="zh-CN" altLang="en-US" sz="2400" b="1" dirty="0">
                <a:solidFill>
                  <a:schemeClr val="accent1"/>
                </a:solidFill>
                <a:latin typeface="微软雅黑" panose="020B0503020204020204" pitchFamily="34" charset="-122"/>
                <a:ea typeface="微软雅黑" panose="020B0503020204020204" pitchFamily="34" charset="-122"/>
              </a:rPr>
              <a:t>建立集成库文件包</a:t>
            </a:r>
          </a:p>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库文件包是集成库的原始项目文件，在前面的任务中已经完成</a:t>
            </a:r>
          </a:p>
          <a:p>
            <a:pPr marL="0" indent="536682">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en-US" sz="2400" b="1" dirty="0">
                <a:solidFill>
                  <a:schemeClr val="accent1"/>
                </a:solidFill>
                <a:latin typeface="微软雅黑" panose="020B0503020204020204" pitchFamily="34" charset="-122"/>
                <a:ea typeface="微软雅黑" panose="020B0503020204020204" pitchFamily="34" charset="-122"/>
              </a:rPr>
              <a:t>新建原理图库</a:t>
            </a:r>
          </a:p>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为库文件包添加原理图库和在原理图库中建立原理图元器件。</a:t>
            </a:r>
          </a:p>
          <a:p>
            <a:pPr marL="0" indent="536682">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en-US" sz="2400" b="1" dirty="0">
                <a:solidFill>
                  <a:schemeClr val="accent1"/>
                </a:solidFill>
                <a:latin typeface="微软雅黑" panose="020B0503020204020204" pitchFamily="34" charset="-122"/>
                <a:ea typeface="微软雅黑" panose="020B0503020204020204" pitchFamily="34" charset="-122"/>
              </a:rPr>
              <a:t>新建封装库</a:t>
            </a:r>
          </a:p>
          <a:p>
            <a:pPr marL="0" indent="53668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为库文件包添加封装库和在封装库中建立元器件封装。</a:t>
            </a:r>
          </a:p>
        </p:txBody>
      </p:sp>
    </p:spTree>
    <p:extLst>
      <p:ext uri="{BB962C8B-B14F-4D97-AF65-F5344CB8AC3E}">
        <p14:creationId xmlns:p14="http://schemas.microsoft.com/office/powerpoint/2010/main" val="19344759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idx="4294967295"/>
          </p:nvPr>
        </p:nvSpPr>
        <p:spPr>
          <a:xfrm>
            <a:off x="1562671" y="379378"/>
            <a:ext cx="8543925" cy="720725"/>
          </a:xfrm>
          <a:prstGeom prst="rect">
            <a:avLst/>
          </a:prstGeom>
        </p:spPr>
        <p:txBody>
          <a:bodyPr/>
          <a:lstStyle/>
          <a:p>
            <a:pPr algn="l">
              <a:spcBef>
                <a:spcPts val="1700"/>
              </a:spcBef>
              <a:spcAft>
                <a:spcPts val="1650"/>
              </a:spcAft>
            </a:pPr>
            <a:r>
              <a:rPr lang="en-US" altLang="zh-CN" sz="2800" b="1" dirty="0">
                <a:solidFill>
                  <a:schemeClr val="accent1"/>
                </a:solidFill>
                <a:latin typeface="微软雅黑" panose="020B0503020204020204" pitchFamily="34" charset="-122"/>
                <a:ea typeface="微软雅黑" panose="020B0503020204020204" pitchFamily="34" charset="-122"/>
                <a:cs typeface="+mn-cs"/>
              </a:rPr>
              <a:t>4.</a:t>
            </a:r>
            <a:r>
              <a:rPr lang="zh-CN" altLang="en-US" sz="2800" b="1" dirty="0">
                <a:solidFill>
                  <a:schemeClr val="accent1"/>
                </a:solidFill>
                <a:latin typeface="微软雅黑" panose="020B0503020204020204" pitchFamily="34" charset="-122"/>
                <a:ea typeface="微软雅黑" panose="020B0503020204020204" pitchFamily="34" charset="-122"/>
                <a:cs typeface="+mn-cs"/>
              </a:rPr>
              <a:t>为原理图元器件更新</a:t>
            </a:r>
            <a:r>
              <a:rPr lang="zh-CN" altLang="en-US" sz="2800" b="1" dirty="0" smtClean="0">
                <a:solidFill>
                  <a:schemeClr val="accent1"/>
                </a:solidFill>
                <a:latin typeface="微软雅黑" panose="020B0503020204020204" pitchFamily="34" charset="-122"/>
                <a:ea typeface="微软雅黑" panose="020B0503020204020204" pitchFamily="34" charset="-122"/>
                <a:cs typeface="+mn-cs"/>
              </a:rPr>
              <a:t>封装</a:t>
            </a:r>
            <a:endParaRPr lang="zh-CN" altLang="en-US" sz="2800" b="1" dirty="0">
              <a:solidFill>
                <a:schemeClr val="accent1"/>
              </a:solidFill>
              <a:latin typeface="微软雅黑" panose="020B0503020204020204" pitchFamily="34" charset="-122"/>
              <a:ea typeface="微软雅黑" panose="020B0503020204020204" pitchFamily="34" charset="-122"/>
              <a:cs typeface="+mn-cs"/>
            </a:endParaRPr>
          </a:p>
        </p:txBody>
      </p:sp>
      <p:sp>
        <p:nvSpPr>
          <p:cNvPr id="8195" name="Rectangle 3"/>
          <p:cNvSpPr>
            <a:spLocks noGrp="1" noRot="1" noChangeArrowheads="1"/>
          </p:cNvSpPr>
          <p:nvPr>
            <p:ph type="body" idx="4294967295"/>
          </p:nvPr>
        </p:nvSpPr>
        <p:spPr>
          <a:xfrm>
            <a:off x="1490663" y="1058863"/>
            <a:ext cx="3868738" cy="4672012"/>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为串</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并行</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控制器</a:t>
            </a:r>
            <a:r>
              <a:rPr lang="en-US" altLang="zh-CN" sz="2400" dirty="0">
                <a:solidFill>
                  <a:schemeClr val="accent1"/>
                </a:solidFill>
                <a:latin typeface="微软雅黑" panose="020B0503020204020204" pitchFamily="34" charset="-122"/>
                <a:ea typeface="微软雅黑" panose="020B0503020204020204" pitchFamily="34" charset="-122"/>
              </a:rPr>
              <a:t>FT8U232</a:t>
            </a:r>
            <a:r>
              <a:rPr lang="zh-CN" altLang="en-US" sz="2400" dirty="0">
                <a:solidFill>
                  <a:schemeClr val="accent1"/>
                </a:solidFill>
                <a:latin typeface="微软雅黑" panose="020B0503020204020204" pitchFamily="34" charset="-122"/>
                <a:ea typeface="微软雅黑" panose="020B0503020204020204" pitchFamily="34" charset="-122"/>
              </a:rPr>
              <a:t>更新封装的步骤</a:t>
            </a:r>
            <a:r>
              <a:rPr lang="zh-CN" altLang="en-US" sz="2400" dirty="0" smtClean="0">
                <a:solidFill>
                  <a:schemeClr val="accent1"/>
                </a:solidFill>
                <a:latin typeface="微软雅黑" panose="020B0503020204020204" pitchFamily="34" charset="-122"/>
                <a:ea typeface="微软雅黑" panose="020B0503020204020204" pitchFamily="34" charset="-122"/>
              </a:rPr>
              <a:t>如下：</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面板的“</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列表中选择</a:t>
            </a:r>
            <a:r>
              <a:rPr lang="en-US" altLang="zh-CN" sz="2400" dirty="0">
                <a:solidFill>
                  <a:schemeClr val="accent1"/>
                </a:solidFill>
                <a:latin typeface="微软雅黑" panose="020B0503020204020204" pitchFamily="34" charset="-122"/>
                <a:ea typeface="微软雅黑" panose="020B0503020204020204" pitchFamily="34" charset="-122"/>
              </a:rPr>
              <a:t>FT8U232</a:t>
            </a:r>
            <a:r>
              <a:rPr lang="zh-CN" altLang="en-US" sz="2400" dirty="0">
                <a:solidFill>
                  <a:schemeClr val="accent1"/>
                </a:solidFill>
                <a:latin typeface="微软雅黑" panose="020B0503020204020204" pitchFamily="34" charset="-122"/>
                <a:ea typeface="微软雅黑" panose="020B0503020204020204" pitchFamily="34" charset="-122"/>
              </a:rPr>
              <a:t>元器件，单击“</a:t>
            </a:r>
            <a:r>
              <a:rPr lang="en-US" altLang="zh-CN" sz="2400" dirty="0">
                <a:solidFill>
                  <a:schemeClr val="accent1"/>
                </a:solidFill>
                <a:latin typeface="微软雅黑" panose="020B0503020204020204" pitchFamily="34" charset="-122"/>
                <a:ea typeface="微软雅黑" panose="020B0503020204020204" pitchFamily="34" charset="-122"/>
              </a:rPr>
              <a:t>Edit”</a:t>
            </a:r>
            <a:r>
              <a:rPr lang="zh-CN" altLang="en-US" sz="2400" dirty="0">
                <a:solidFill>
                  <a:schemeClr val="accent1"/>
                </a:solidFill>
                <a:latin typeface="微软雅黑" panose="020B0503020204020204" pitchFamily="34" charset="-122"/>
                <a:ea typeface="微软雅黑" panose="020B0503020204020204" pitchFamily="34" charset="-122"/>
              </a:rPr>
              <a:t>按钮或双击元件名，打开“</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对话框，如图</a:t>
            </a:r>
            <a:r>
              <a:rPr lang="en-US" altLang="zh-CN" sz="2400" dirty="0">
                <a:solidFill>
                  <a:schemeClr val="accent1"/>
                </a:solidFill>
                <a:latin typeface="微软雅黑" panose="020B0503020204020204" pitchFamily="34" charset="-122"/>
                <a:ea typeface="微软雅黑" panose="020B0503020204020204" pitchFamily="34" charset="-122"/>
              </a:rPr>
              <a:t>2-77</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5" name="Text Box 5"/>
          <p:cNvSpPr txBox="1">
            <a:spLocks noChangeArrowheads="1"/>
          </p:cNvSpPr>
          <p:nvPr/>
        </p:nvSpPr>
        <p:spPr bwMode="auto">
          <a:xfrm>
            <a:off x="5496953" y="6477317"/>
            <a:ext cx="5041479"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kumimoji="1" sz="28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kumimoji="1" sz="24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9pPr>
          </a:lstStyle>
          <a:p>
            <a:pPr>
              <a:buNone/>
            </a:pPr>
            <a:r>
              <a:rPr kumimoji="0" lang="zh-CN" altLang="en-US" sz="1800" dirty="0">
                <a:solidFill>
                  <a:schemeClr val="accent1"/>
                </a:solidFill>
              </a:rPr>
              <a:t>图</a:t>
            </a:r>
            <a:r>
              <a:rPr kumimoji="0" lang="en-US" altLang="zh-CN" sz="1800" dirty="0">
                <a:solidFill>
                  <a:schemeClr val="accent1"/>
                </a:solidFill>
              </a:rPr>
              <a:t>2-77 “Library Component Properties”</a:t>
            </a:r>
            <a:r>
              <a:rPr kumimoji="0" lang="zh-CN" altLang="en-US" sz="1800" dirty="0">
                <a:solidFill>
                  <a:schemeClr val="accent1"/>
                </a:solidFill>
              </a:rPr>
              <a:t>对话框</a:t>
            </a:r>
          </a:p>
        </p:txBody>
      </p:sp>
      <p:pic>
        <p:nvPicPr>
          <p:cNvPr id="6" name="图片 5"/>
          <p:cNvPicPr/>
          <p:nvPr/>
        </p:nvPicPr>
        <p:blipFill>
          <a:blip r:embed="rId2"/>
          <a:stretch>
            <a:fillRect/>
          </a:stretch>
        </p:blipFill>
        <p:spPr>
          <a:xfrm>
            <a:off x="6603231" y="380682"/>
            <a:ext cx="2828925" cy="6096635"/>
          </a:xfrm>
          <a:prstGeom prst="rect">
            <a:avLst/>
          </a:prstGeom>
        </p:spPr>
      </p:pic>
    </p:spTree>
    <p:extLst>
      <p:ext uri="{BB962C8B-B14F-4D97-AF65-F5344CB8AC3E}">
        <p14:creationId xmlns:p14="http://schemas.microsoft.com/office/powerpoint/2010/main" val="54464049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Rot="1" noChangeArrowheads="1"/>
          </p:cNvSpPr>
          <p:nvPr>
            <p:ph type="body" idx="4294967295"/>
          </p:nvPr>
        </p:nvSpPr>
        <p:spPr>
          <a:xfrm>
            <a:off x="1490663" y="1058863"/>
            <a:ext cx="9649072" cy="4672012"/>
          </a:xfrm>
          <a:prstGeom prst="rect">
            <a:avLst/>
          </a:prstGeom>
        </p:spPr>
        <p:txBody>
          <a:bodyPr/>
          <a:lstStyle/>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Parameters”</a:t>
            </a:r>
            <a:r>
              <a:rPr lang="zh-CN" altLang="en-US" sz="2400" dirty="0">
                <a:solidFill>
                  <a:schemeClr val="accent1"/>
                </a:solidFill>
                <a:latin typeface="微软雅黑" panose="020B0503020204020204" pitchFamily="34" charset="-122"/>
                <a:ea typeface="微软雅黑" panose="020B0503020204020204" pitchFamily="34" charset="-122"/>
              </a:rPr>
              <a:t>区域的“</a:t>
            </a:r>
            <a:r>
              <a:rPr lang="en-US" altLang="zh-CN" sz="2400" dirty="0">
                <a:solidFill>
                  <a:schemeClr val="accent1"/>
                </a:solidFill>
                <a:latin typeface="微软雅黑" panose="020B0503020204020204" pitchFamily="34" charset="-122"/>
                <a:ea typeface="微软雅黑" panose="020B0503020204020204" pitchFamily="34" charset="-122"/>
              </a:rPr>
              <a:t>Add”</a:t>
            </a:r>
            <a:r>
              <a:rPr lang="zh-CN" altLang="en-US" sz="2400" dirty="0">
                <a:solidFill>
                  <a:schemeClr val="accent1"/>
                </a:solidFill>
                <a:latin typeface="微软雅黑" panose="020B0503020204020204" pitchFamily="34" charset="-122"/>
                <a:ea typeface="微软雅黑" panose="020B0503020204020204" pitchFamily="34" charset="-122"/>
              </a:rPr>
              <a:t>按钮，弹出对话框，选择“</a:t>
            </a:r>
            <a:r>
              <a:rPr lang="en-US" altLang="zh-CN" sz="2400" dirty="0">
                <a:solidFill>
                  <a:schemeClr val="accent1"/>
                </a:solidFill>
                <a:latin typeface="微软雅黑" panose="020B0503020204020204" pitchFamily="34" charset="-122"/>
                <a:ea typeface="微软雅黑" panose="020B0503020204020204" pitchFamily="34" charset="-122"/>
              </a:rPr>
              <a:t>Footprint”</a:t>
            </a:r>
            <a:r>
              <a:rPr lang="zh-CN" altLang="en-US" sz="2400" dirty="0">
                <a:solidFill>
                  <a:schemeClr val="accent1"/>
                </a:solidFill>
                <a:latin typeface="微软雅黑" panose="020B0503020204020204" pitchFamily="34" charset="-122"/>
                <a:ea typeface="微软雅黑" panose="020B0503020204020204" pitchFamily="34" charset="-122"/>
              </a:rPr>
              <a:t>选项，弹出 “</a:t>
            </a:r>
            <a:r>
              <a:rPr lang="en-US" altLang="zh-CN" sz="2400" dirty="0">
                <a:solidFill>
                  <a:schemeClr val="accent1"/>
                </a:solidFill>
                <a:latin typeface="微软雅黑" panose="020B0503020204020204" pitchFamily="34" charset="-122"/>
                <a:ea typeface="微软雅黑" panose="020B0503020204020204" pitchFamily="34" charset="-122"/>
              </a:rPr>
              <a:t>PCB Model”</a:t>
            </a:r>
            <a:r>
              <a:rPr lang="zh-CN" altLang="en-US" sz="2400" dirty="0">
                <a:solidFill>
                  <a:schemeClr val="accent1"/>
                </a:solidFill>
                <a:latin typeface="微软雅黑" panose="020B0503020204020204" pitchFamily="34" charset="-122"/>
                <a:ea typeface="微软雅黑" panose="020B0503020204020204" pitchFamily="34" charset="-122"/>
              </a:rPr>
              <a:t>对话框，单击 “</a:t>
            </a:r>
            <a:r>
              <a:rPr lang="en-US" altLang="zh-CN" sz="2400" dirty="0">
                <a:solidFill>
                  <a:schemeClr val="accent1"/>
                </a:solidFill>
                <a:latin typeface="微软雅黑" panose="020B0503020204020204" pitchFamily="34" charset="-122"/>
                <a:ea typeface="微软雅黑" panose="020B0503020204020204" pitchFamily="34" charset="-122"/>
              </a:rPr>
              <a:t>Browse”</a:t>
            </a:r>
            <a:r>
              <a:rPr lang="zh-CN" altLang="en-US" sz="2400" dirty="0">
                <a:solidFill>
                  <a:schemeClr val="accent1"/>
                </a:solidFill>
                <a:latin typeface="微软雅黑" panose="020B0503020204020204" pitchFamily="34" charset="-122"/>
                <a:ea typeface="微软雅黑" panose="020B0503020204020204" pitchFamily="34" charset="-122"/>
              </a:rPr>
              <a:t>按钮，弹出“</a:t>
            </a:r>
            <a:r>
              <a:rPr lang="en-US" altLang="zh-CN" sz="2400" dirty="0">
                <a:solidFill>
                  <a:schemeClr val="accent1"/>
                </a:solidFill>
                <a:latin typeface="微软雅黑" panose="020B0503020204020204" pitchFamily="34" charset="-122"/>
                <a:ea typeface="微软雅黑" panose="020B0503020204020204" pitchFamily="34" charset="-122"/>
              </a:rPr>
              <a:t>Browse Libraries”</a:t>
            </a:r>
            <a:r>
              <a:rPr lang="zh-CN" altLang="en-US" sz="2400" dirty="0">
                <a:solidFill>
                  <a:schemeClr val="accent1"/>
                </a:solidFill>
                <a:latin typeface="微软雅黑" panose="020B0503020204020204" pitchFamily="34" charset="-122"/>
                <a:ea typeface="微软雅黑" panose="020B0503020204020204" pitchFamily="34" charset="-122"/>
              </a:rPr>
              <a:t>对话框，查找新建的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库文件（</a:t>
            </a:r>
            <a:r>
              <a:rPr lang="en-US" altLang="zh-CN" sz="2400" dirty="0">
                <a:solidFill>
                  <a:schemeClr val="accent1"/>
                </a:solidFill>
                <a:latin typeface="微软雅黑" panose="020B0503020204020204" pitchFamily="34" charset="-122"/>
                <a:ea typeface="微软雅黑" panose="020B0503020204020204" pitchFamily="34" charset="-122"/>
              </a:rPr>
              <a:t>PCB FootPrints.PcbLib</a:t>
            </a:r>
            <a:r>
              <a:rPr lang="zh-CN" altLang="en-US" sz="2400" dirty="0">
                <a:solidFill>
                  <a:schemeClr val="accent1"/>
                </a:solidFill>
                <a:latin typeface="微软雅黑" panose="020B0503020204020204" pitchFamily="34" charset="-122"/>
                <a:ea typeface="微软雅黑" panose="020B0503020204020204" pitchFamily="34" charset="-122"/>
              </a:rPr>
              <a:t>），选择</a:t>
            </a:r>
            <a:r>
              <a:rPr lang="en-US" altLang="zh-CN" sz="2400" dirty="0">
                <a:solidFill>
                  <a:schemeClr val="accent1"/>
                </a:solidFill>
                <a:latin typeface="微软雅黑" panose="020B0503020204020204" pitchFamily="34" charset="-122"/>
                <a:ea typeface="微软雅黑" panose="020B0503020204020204" pitchFamily="34" charset="-122"/>
              </a:rPr>
              <a:t>DIP32</a:t>
            </a:r>
            <a:r>
              <a:rPr lang="zh-CN" altLang="en-US" sz="2400" dirty="0">
                <a:solidFill>
                  <a:schemeClr val="accent1"/>
                </a:solidFill>
                <a:latin typeface="微软雅黑" panose="020B0503020204020204" pitchFamily="34" charset="-122"/>
                <a:ea typeface="微软雅黑" panose="020B0503020204020204" pitchFamily="34" charset="-122"/>
              </a:rPr>
              <a:t>封装，单击“</a:t>
            </a:r>
            <a:r>
              <a:rPr lang="en-US" altLang="zh-CN" sz="2400" dirty="0">
                <a:solidFill>
                  <a:schemeClr val="accent1"/>
                </a:solidFill>
                <a:latin typeface="微软雅黑" panose="020B0503020204020204" pitchFamily="34" charset="-122"/>
                <a:ea typeface="微软雅黑" panose="020B0503020204020204" pitchFamily="34" charset="-122"/>
              </a:rPr>
              <a:t>OK”</a:t>
            </a:r>
            <a:r>
              <a:rPr lang="zh-CN" altLang="en-US" sz="2400" dirty="0">
                <a:solidFill>
                  <a:schemeClr val="accent1"/>
                </a:solidFill>
                <a:latin typeface="微软雅黑" panose="020B0503020204020204" pitchFamily="34" charset="-122"/>
                <a:ea typeface="微软雅黑" panose="020B0503020204020204" pitchFamily="34" charset="-122"/>
              </a:rPr>
              <a:t>按钮即可。 </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用同样的方法为与非门</a:t>
            </a:r>
            <a:r>
              <a:rPr lang="en-US" altLang="zh-CN" sz="2400" dirty="0">
                <a:solidFill>
                  <a:schemeClr val="accent1"/>
                </a:solidFill>
                <a:latin typeface="微软雅黑" panose="020B0503020204020204" pitchFamily="34" charset="-122"/>
                <a:ea typeface="微软雅黑" panose="020B0503020204020204" pitchFamily="34" charset="-122"/>
              </a:rPr>
              <a:t>74LS08</a:t>
            </a:r>
            <a:r>
              <a:rPr lang="zh-CN" altLang="en-US" sz="2400" dirty="0">
                <a:solidFill>
                  <a:schemeClr val="accent1"/>
                </a:solidFill>
                <a:latin typeface="微软雅黑" panose="020B0503020204020204" pitchFamily="34" charset="-122"/>
                <a:ea typeface="微软雅黑" panose="020B0503020204020204" pitchFamily="34" charset="-122"/>
              </a:rPr>
              <a:t>添加新建的封装</a:t>
            </a:r>
            <a:r>
              <a:rPr lang="en-US" altLang="zh-CN" sz="2400" dirty="0">
                <a:solidFill>
                  <a:schemeClr val="accent1"/>
                </a:solidFill>
                <a:latin typeface="微软雅黑" panose="020B0503020204020204" pitchFamily="34" charset="-122"/>
                <a:ea typeface="微软雅黑" panose="020B0503020204020204" pitchFamily="34" charset="-122"/>
              </a:rPr>
              <a:t>DIP-14</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用同样的方法为</a:t>
            </a:r>
            <a:r>
              <a:rPr lang="en-US" altLang="zh-CN" sz="2400" dirty="0">
                <a:solidFill>
                  <a:schemeClr val="accent1"/>
                </a:solidFill>
                <a:latin typeface="微软雅黑" panose="020B0503020204020204" pitchFamily="34" charset="-122"/>
                <a:ea typeface="微软雅黑" panose="020B0503020204020204" pitchFamily="34" charset="-122"/>
              </a:rPr>
              <a:t>MAX231CA</a:t>
            </a:r>
            <a:r>
              <a:rPr lang="zh-CN" altLang="en-US" sz="2400" dirty="0">
                <a:solidFill>
                  <a:schemeClr val="accent1"/>
                </a:solidFill>
                <a:latin typeface="微软雅黑" panose="020B0503020204020204" pitchFamily="34" charset="-122"/>
                <a:ea typeface="微软雅黑" panose="020B0503020204020204" pitchFamily="34" charset="-122"/>
              </a:rPr>
              <a:t>添加封装</a:t>
            </a:r>
            <a:r>
              <a:rPr lang="en-US" altLang="zh-CN" sz="2400" dirty="0">
                <a:solidFill>
                  <a:schemeClr val="accent1"/>
                </a:solidFill>
                <a:latin typeface="微软雅黑" panose="020B0503020204020204" pitchFamily="34" charset="-122"/>
                <a:ea typeface="微软雅黑" panose="020B0503020204020204" pitchFamily="34" charset="-122"/>
              </a:rPr>
              <a:t>SOJ-28</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用同样的方法为四口连接器</a:t>
            </a:r>
            <a:r>
              <a:rPr lang="en-US" altLang="zh-CN" sz="2400" dirty="0">
                <a:solidFill>
                  <a:schemeClr val="accent1"/>
                </a:solidFill>
                <a:latin typeface="微软雅黑" panose="020B0503020204020204" pitchFamily="34" charset="-122"/>
                <a:ea typeface="微软雅黑" panose="020B0503020204020204" pitchFamily="34" charset="-122"/>
              </a:rPr>
              <a:t>CON4</a:t>
            </a:r>
            <a:r>
              <a:rPr lang="zh-CN" altLang="en-US" sz="2400" dirty="0">
                <a:solidFill>
                  <a:schemeClr val="accent1"/>
                </a:solidFill>
                <a:latin typeface="微软雅黑" panose="020B0503020204020204" pitchFamily="34" charset="-122"/>
                <a:ea typeface="微软雅黑" panose="020B0503020204020204" pitchFamily="34" charset="-122"/>
              </a:rPr>
              <a:t>添加封装</a:t>
            </a:r>
            <a:r>
              <a:rPr lang="en-US" altLang="zh-CN" sz="2400" dirty="0">
                <a:solidFill>
                  <a:schemeClr val="accent1"/>
                </a:solidFill>
                <a:latin typeface="微软雅黑" panose="020B0503020204020204" pitchFamily="34" charset="-122"/>
                <a:ea typeface="微软雅黑" panose="020B0503020204020204" pitchFamily="34" charset="-122"/>
              </a:rPr>
              <a:t>SIP4</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用同样的方法为串行微线总线</a:t>
            </a:r>
            <a:r>
              <a:rPr lang="en-US" altLang="zh-CN" sz="2400" dirty="0">
                <a:solidFill>
                  <a:schemeClr val="accent1"/>
                </a:solidFill>
                <a:latin typeface="微软雅黑" panose="020B0503020204020204" pitchFamily="34" charset="-122"/>
                <a:ea typeface="微软雅黑" panose="020B0503020204020204" pitchFamily="34" charset="-122"/>
              </a:rPr>
              <a:t>EEPROM </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M93C76RBN1</a:t>
            </a:r>
            <a:r>
              <a:rPr lang="zh-CN" altLang="en-US" sz="2400" dirty="0">
                <a:solidFill>
                  <a:schemeClr val="accent1"/>
                </a:solidFill>
                <a:latin typeface="微软雅黑" panose="020B0503020204020204" pitchFamily="34" charset="-122"/>
                <a:ea typeface="微软雅黑" panose="020B0503020204020204" pitchFamily="34" charset="-122"/>
              </a:rPr>
              <a:t>添加封装</a:t>
            </a:r>
            <a:r>
              <a:rPr lang="en-US" altLang="zh-CN" sz="2400" dirty="0">
                <a:solidFill>
                  <a:schemeClr val="accent1"/>
                </a:solidFill>
                <a:latin typeface="微软雅黑" panose="020B0503020204020204" pitchFamily="34" charset="-122"/>
                <a:ea typeface="微软雅黑" panose="020B0503020204020204" pitchFamily="34" charset="-122"/>
              </a:rPr>
              <a:t>DIP-8 </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872723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a:xfrm>
            <a:off x="1562671" y="1033260"/>
            <a:ext cx="9361040" cy="1008062"/>
          </a:xfrm>
          <a:prstGeom prst="rect">
            <a:avLst/>
          </a:prstGeom>
        </p:spPr>
        <p:txBody>
          <a:bodyPr/>
          <a:lstStyle/>
          <a:p>
            <a:pPr indent="624013" algn="l">
              <a:spcBef>
                <a:spcPct val="20000"/>
              </a:spcBef>
              <a:buFont typeface="Arial" pitchFamily="34" charset="0"/>
            </a:pPr>
            <a:r>
              <a:rPr lang="zh-CN" altLang="en-US" sz="2400" dirty="0">
                <a:solidFill>
                  <a:schemeClr val="accent1"/>
                </a:solidFill>
                <a:latin typeface="微软雅黑" panose="020B0503020204020204" pitchFamily="34" charset="-122"/>
                <a:ea typeface="微软雅黑" panose="020B0503020204020204" pitchFamily="34" charset="-122"/>
                <a:cs typeface="+mn-cs"/>
              </a:rPr>
              <a:t>检查库文件包</a:t>
            </a:r>
            <a:r>
              <a:rPr lang="en-US" altLang="zh-CN" sz="2400" dirty="0">
                <a:solidFill>
                  <a:schemeClr val="accent1"/>
                </a:solidFill>
                <a:latin typeface="微软雅黑" panose="020B0503020204020204" pitchFamily="34" charset="-122"/>
                <a:ea typeface="微软雅黑" panose="020B0503020204020204" pitchFamily="34" charset="-122"/>
                <a:cs typeface="+mn-cs"/>
              </a:rPr>
              <a:t>USB</a:t>
            </a:r>
            <a:r>
              <a:rPr lang="zh-CN" altLang="en-US" sz="2400" dirty="0">
                <a:solidFill>
                  <a:schemeClr val="accent1"/>
                </a:solidFill>
                <a:latin typeface="微软雅黑" panose="020B0503020204020204" pitchFamily="34" charset="-122"/>
                <a:ea typeface="微软雅黑" panose="020B0503020204020204" pitchFamily="34" charset="-122"/>
                <a:cs typeface="+mn-cs"/>
              </a:rPr>
              <a:t>鼠标元件库</a:t>
            </a:r>
            <a:r>
              <a:rPr lang="en-US" altLang="zh-CN" sz="2400" dirty="0">
                <a:solidFill>
                  <a:schemeClr val="accent1"/>
                </a:solidFill>
                <a:latin typeface="微软雅黑" panose="020B0503020204020204" pitchFamily="34" charset="-122"/>
                <a:ea typeface="微软雅黑" panose="020B0503020204020204" pitchFamily="34" charset="-122"/>
                <a:cs typeface="+mn-cs"/>
              </a:rPr>
              <a:t>.</a:t>
            </a:r>
            <a:r>
              <a:rPr lang="en-US" altLang="zh-CN" sz="2400" dirty="0" err="1">
                <a:solidFill>
                  <a:schemeClr val="accent1"/>
                </a:solidFill>
                <a:latin typeface="微软雅黑" panose="020B0503020204020204" pitchFamily="34" charset="-122"/>
                <a:ea typeface="微软雅黑" panose="020B0503020204020204" pitchFamily="34" charset="-122"/>
                <a:cs typeface="+mn-cs"/>
              </a:rPr>
              <a:t>LibPkg</a:t>
            </a:r>
            <a:r>
              <a:rPr lang="zh-CN" altLang="en-US" sz="2400" dirty="0">
                <a:solidFill>
                  <a:schemeClr val="accent1"/>
                </a:solidFill>
                <a:latin typeface="微软雅黑" panose="020B0503020204020204" pitchFamily="34" charset="-122"/>
                <a:ea typeface="微软雅黑" panose="020B0503020204020204" pitchFamily="34" charset="-122"/>
                <a:cs typeface="+mn-cs"/>
              </a:rPr>
              <a:t>是否包含原理图库文件和</a:t>
            </a:r>
            <a:r>
              <a:rPr lang="en-US" altLang="zh-CN" sz="2400" dirty="0">
                <a:solidFill>
                  <a:schemeClr val="accent1"/>
                </a:solidFill>
                <a:latin typeface="微软雅黑" panose="020B0503020204020204" pitchFamily="34" charset="-122"/>
                <a:ea typeface="微软雅黑" panose="020B0503020204020204" pitchFamily="34" charset="-122"/>
                <a:cs typeface="+mn-cs"/>
              </a:rPr>
              <a:t>PCB</a:t>
            </a:r>
            <a:r>
              <a:rPr lang="zh-CN" altLang="en-US" sz="2400" dirty="0">
                <a:solidFill>
                  <a:schemeClr val="accent1"/>
                </a:solidFill>
                <a:latin typeface="微软雅黑" panose="020B0503020204020204" pitchFamily="34" charset="-122"/>
                <a:ea typeface="微软雅黑" panose="020B0503020204020204" pitchFamily="34" charset="-122"/>
                <a:cs typeface="+mn-cs"/>
              </a:rPr>
              <a:t>图库文件如图</a:t>
            </a:r>
            <a:r>
              <a:rPr lang="en-US" altLang="zh-CN" sz="2400" dirty="0">
                <a:solidFill>
                  <a:schemeClr val="accent1"/>
                </a:solidFill>
                <a:latin typeface="微软雅黑" panose="020B0503020204020204" pitchFamily="34" charset="-122"/>
                <a:ea typeface="微软雅黑" panose="020B0503020204020204" pitchFamily="34" charset="-122"/>
                <a:cs typeface="+mn-cs"/>
              </a:rPr>
              <a:t>2-78</a:t>
            </a:r>
            <a:r>
              <a:rPr lang="zh-CN" altLang="en-US" sz="2400" dirty="0">
                <a:solidFill>
                  <a:schemeClr val="accent1"/>
                </a:solidFill>
                <a:latin typeface="微软雅黑" panose="020B0503020204020204" pitchFamily="34" charset="-122"/>
                <a:ea typeface="微软雅黑" panose="020B0503020204020204" pitchFamily="34" charset="-122"/>
                <a:cs typeface="+mn-cs"/>
              </a:rPr>
              <a:t>所示。</a:t>
            </a:r>
          </a:p>
        </p:txBody>
      </p:sp>
      <p:sp>
        <p:nvSpPr>
          <p:cNvPr id="9221" name="Text Box 5"/>
          <p:cNvSpPr txBox="1">
            <a:spLocks noChangeArrowheads="1"/>
          </p:cNvSpPr>
          <p:nvPr/>
        </p:nvSpPr>
        <p:spPr bwMode="auto">
          <a:xfrm>
            <a:off x="4442235" y="5204067"/>
            <a:ext cx="3313879"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0000"/>
              <a:buFont typeface="Wingdings" panose="05000000000000000000" pitchFamily="2" charset="2"/>
              <a:buChar char="v"/>
              <a:defRPr kumimoji="1" sz="2800">
                <a:solidFill>
                  <a:srgbClr val="000000"/>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kumimoji="1" sz="2400">
                <a:solidFill>
                  <a:srgbClr val="000000"/>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kumimoji="1" sz="2000">
                <a:solidFill>
                  <a:schemeClr val="tx1"/>
                </a:solidFill>
                <a:latin typeface="Arial" panose="020B0604020202020204" pitchFamily="34" charset="0"/>
                <a:ea typeface="宋体" panose="02010600030101010101" pitchFamily="2" charset="-122"/>
              </a:defRPr>
            </a:lvl9pPr>
          </a:lstStyle>
          <a:p>
            <a:pPr>
              <a:buNone/>
            </a:pPr>
            <a:r>
              <a:rPr kumimoji="0" lang="zh-CN" altLang="en-US" sz="1800" dirty="0">
                <a:solidFill>
                  <a:schemeClr val="accent1"/>
                </a:solidFill>
                <a:latin typeface="微软雅黑" panose="020B0503020204020204" pitchFamily="34" charset="-122"/>
                <a:ea typeface="微软雅黑" panose="020B0503020204020204" pitchFamily="34" charset="-122"/>
              </a:rPr>
              <a:t>图</a:t>
            </a:r>
            <a:r>
              <a:rPr kumimoji="0" lang="en-US" altLang="zh-CN" sz="1800" dirty="0">
                <a:solidFill>
                  <a:schemeClr val="accent1"/>
                </a:solidFill>
                <a:latin typeface="微软雅黑" panose="020B0503020204020204" pitchFamily="34" charset="-122"/>
                <a:ea typeface="微软雅黑" panose="020B0503020204020204" pitchFamily="34" charset="-122"/>
              </a:rPr>
              <a:t>2-78 </a:t>
            </a:r>
            <a:r>
              <a:rPr kumimoji="0" lang="zh-CN" altLang="en-US" sz="1800" dirty="0">
                <a:solidFill>
                  <a:schemeClr val="accent1"/>
                </a:solidFill>
                <a:latin typeface="微软雅黑" panose="020B0503020204020204" pitchFamily="34" charset="-122"/>
                <a:ea typeface="微软雅黑" panose="020B0503020204020204" pitchFamily="34" charset="-122"/>
              </a:rPr>
              <a:t>库文件包包含的文件</a:t>
            </a:r>
          </a:p>
        </p:txBody>
      </p:sp>
      <p:pic>
        <p:nvPicPr>
          <p:cNvPr id="6" name="图片 5" descr="D:\课件\PCB的教材资料\22版图片\项目2\图2-47.png"/>
          <p:cNvPicPr/>
          <p:nvPr/>
        </p:nvPicPr>
        <p:blipFill>
          <a:blip r:embed="rId2">
            <a:extLst>
              <a:ext uri="{28A0092B-C50C-407E-A947-70E740481C1C}">
                <a14:useLocalDpi xmlns:a14="http://schemas.microsoft.com/office/drawing/2010/main" val="0"/>
              </a:ext>
            </a:extLst>
          </a:blip>
          <a:srcRect/>
          <a:stretch>
            <a:fillRect/>
          </a:stretch>
        </p:blipFill>
        <p:spPr bwMode="auto">
          <a:xfrm>
            <a:off x="4443746" y="2068901"/>
            <a:ext cx="3312368" cy="2942853"/>
          </a:xfrm>
          <a:prstGeom prst="rect">
            <a:avLst/>
          </a:prstGeom>
          <a:noFill/>
          <a:ln>
            <a:noFill/>
          </a:ln>
        </p:spPr>
      </p:pic>
    </p:spTree>
    <p:extLst>
      <p:ext uri="{BB962C8B-B14F-4D97-AF65-F5344CB8AC3E}">
        <p14:creationId xmlns:p14="http://schemas.microsoft.com/office/powerpoint/2010/main" val="352992888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1186</TotalTime>
  <Words>1610</Words>
  <Application>Microsoft Office PowerPoint</Application>
  <PresentationFormat>自定义</PresentationFormat>
  <Paragraphs>86</Paragraphs>
  <Slides>23</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 Unicode MS</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4.1 创建集成库</vt:lpstr>
      <vt:lpstr>4.1 创建集成库</vt:lpstr>
      <vt:lpstr>4.为原理图元器件更新封装</vt:lpstr>
      <vt:lpstr>PowerPoint 演示文稿</vt:lpstr>
      <vt:lpstr>检查库文件包USB鼠标元件库.LibPkg是否包含原理图库文件和PCB图库文件如图2-78所示。</vt:lpstr>
      <vt:lpstr>5.编译库文件包</vt:lpstr>
      <vt:lpstr>5.编译库文件包</vt:lpstr>
      <vt:lpstr>5.编译库文件包</vt:lpstr>
      <vt:lpstr>4.2集成库的维护</vt:lpstr>
      <vt:lpstr>PowerPoint 演示文稿</vt:lpstr>
      <vt:lpstr>PowerPoint 演示文稿</vt:lpstr>
      <vt:lpstr>4.3 集成库维护的注意事项</vt:lpstr>
      <vt:lpstr>1.对集成库中的元器件进行验证</vt:lpstr>
      <vt:lpstr>PowerPoint 演示文稿</vt:lpstr>
      <vt:lpstr>2.不要轻易对系统安装的元器件库进行改动</vt:lpstr>
      <vt:lpstr>PowerPoint 演示文稿</vt:lpstr>
      <vt:lpstr>小结：</vt:lpstr>
      <vt:lpstr>任务作业</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177</cp:revision>
  <dcterms:created xsi:type="dcterms:W3CDTF">2014-08-23T07:50:08Z</dcterms:created>
  <dcterms:modified xsi:type="dcterms:W3CDTF">2023-11-30T08:33:23Z</dcterms:modified>
</cp:coreProperties>
</file>