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42" r:id="rId2"/>
    <p:sldId id="584" r:id="rId3"/>
    <p:sldId id="617" r:id="rId4"/>
    <p:sldId id="374" r:id="rId5"/>
    <p:sldId id="371" r:id="rId6"/>
    <p:sldId id="585" r:id="rId7"/>
    <p:sldId id="586" r:id="rId8"/>
    <p:sldId id="587" r:id="rId9"/>
    <p:sldId id="588" r:id="rId10"/>
    <p:sldId id="589" r:id="rId11"/>
    <p:sldId id="610" r:id="rId12"/>
    <p:sldId id="590" r:id="rId13"/>
    <p:sldId id="611" r:id="rId14"/>
    <p:sldId id="591" r:id="rId15"/>
    <p:sldId id="592" r:id="rId16"/>
    <p:sldId id="593" r:id="rId17"/>
    <p:sldId id="594" r:id="rId18"/>
    <p:sldId id="595" r:id="rId19"/>
    <p:sldId id="612" r:id="rId20"/>
    <p:sldId id="613" r:id="rId21"/>
    <p:sldId id="597" r:id="rId22"/>
    <p:sldId id="598" r:id="rId23"/>
    <p:sldId id="599" r:id="rId24"/>
    <p:sldId id="600" r:id="rId25"/>
    <p:sldId id="601" r:id="rId26"/>
    <p:sldId id="614" r:id="rId27"/>
    <p:sldId id="615" r:id="rId28"/>
    <p:sldId id="602" r:id="rId29"/>
    <p:sldId id="616" r:id="rId30"/>
    <p:sldId id="605" r:id="rId31"/>
    <p:sldId id="606" r:id="rId32"/>
    <p:sldId id="372" r:id="rId33"/>
  </p:sldIdLst>
  <p:sldSz cx="12198350" cy="6859588"/>
  <p:notesSz cx="6858000" cy="9144000"/>
  <p:custDataLst>
    <p:tags r:id="rId35"/>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781A13-6DBF-491F-AEC5-4B82718BF4AB}" type="doc">
      <dgm:prSet loTypeId="urn:microsoft.com/office/officeart/2005/8/layout/list1" loCatId="list" qsTypeId="urn:microsoft.com/office/officeart/2005/8/quickstyle/3d1" qsCatId="3D" csTypeId="urn:microsoft.com/office/officeart/2005/8/colors/accent1_3" csCatId="accent1" phldr="1"/>
      <dgm:spPr/>
      <dgm:t>
        <a:bodyPr/>
        <a:lstStyle/>
        <a:p>
          <a:endParaRPr lang="zh-CN" altLang="en-US"/>
        </a:p>
      </dgm:t>
    </dgm:pt>
    <dgm:pt modelId="{551C70F3-CCE5-4233-89B3-3E6118EAD95E}">
      <dgm:prSet/>
      <dgm:spPr/>
      <dgm:t>
        <a:bodyPr/>
        <a:lstStyle/>
        <a:p>
          <a:pPr rtl="0"/>
          <a:r>
            <a:rPr lang="zh-CN" b="1" smtClean="0"/>
            <a:t>知识目标</a:t>
          </a:r>
          <a:endParaRPr lang="zh-CN"/>
        </a:p>
      </dgm:t>
    </dgm:pt>
    <dgm:pt modelId="{BEEEEFA3-8FA9-43C4-9351-E6FD1628EC1C}" type="parTrans" cxnId="{CAC78667-49D9-4282-8EE2-1B98260ADCAA}">
      <dgm:prSet/>
      <dgm:spPr/>
      <dgm:t>
        <a:bodyPr/>
        <a:lstStyle/>
        <a:p>
          <a:endParaRPr lang="zh-CN" altLang="en-US"/>
        </a:p>
      </dgm:t>
    </dgm:pt>
    <dgm:pt modelId="{3F0756C7-E62F-4198-A465-E88E34230427}" type="sibTrans" cxnId="{CAC78667-49D9-4282-8EE2-1B98260ADCAA}">
      <dgm:prSet/>
      <dgm:spPr/>
      <dgm:t>
        <a:bodyPr/>
        <a:lstStyle/>
        <a:p>
          <a:endParaRPr lang="zh-CN" altLang="en-US"/>
        </a:p>
      </dgm:t>
    </dgm:pt>
    <dgm:pt modelId="{BCBC3686-227D-41F8-A2FC-27DC84085BD8}">
      <dgm:prSet/>
      <dgm:spPr/>
      <dgm:t>
        <a:bodyPr/>
        <a:lstStyle/>
        <a:p>
          <a:pPr rtl="0"/>
          <a:r>
            <a:rPr lang="zh-CN" dirty="0" smtClean="0"/>
            <a:t>熟练掌握原理图编辑的操作界面设置。</a:t>
          </a:r>
          <a:endParaRPr lang="zh-CN" dirty="0"/>
        </a:p>
      </dgm:t>
    </dgm:pt>
    <dgm:pt modelId="{EA1FEDB3-C9AA-451F-A8E6-A01A9092C713}" type="parTrans" cxnId="{3148F5E4-B854-40FE-8E56-294DC69D95DF}">
      <dgm:prSet/>
      <dgm:spPr/>
      <dgm:t>
        <a:bodyPr/>
        <a:lstStyle/>
        <a:p>
          <a:endParaRPr lang="zh-CN" altLang="en-US"/>
        </a:p>
      </dgm:t>
    </dgm:pt>
    <dgm:pt modelId="{6CC2E293-8176-48B4-BE2A-D39A48FB94A2}" type="sibTrans" cxnId="{3148F5E4-B854-40FE-8E56-294DC69D95DF}">
      <dgm:prSet/>
      <dgm:spPr/>
      <dgm:t>
        <a:bodyPr/>
        <a:lstStyle/>
        <a:p>
          <a:endParaRPr lang="zh-CN" altLang="en-US"/>
        </a:p>
      </dgm:t>
    </dgm:pt>
    <dgm:pt modelId="{989115B9-8DFF-4E5C-8080-759C42017876}">
      <dgm:prSet/>
      <dgm:spPr/>
      <dgm:t>
        <a:bodyPr/>
        <a:lstStyle/>
        <a:p>
          <a:pPr rtl="0"/>
          <a:r>
            <a:rPr lang="zh-CN" dirty="0" smtClean="0"/>
            <a:t>熟练掌握原理图图纸设置。</a:t>
          </a:r>
          <a:endParaRPr lang="zh-CN" dirty="0"/>
        </a:p>
      </dgm:t>
    </dgm:pt>
    <dgm:pt modelId="{ABC4DE39-8D9C-4876-A827-8ACE102B6665}" type="parTrans" cxnId="{9FAE35EF-4D3C-4569-A5C8-2D850A8399EE}">
      <dgm:prSet/>
      <dgm:spPr/>
      <dgm:t>
        <a:bodyPr/>
        <a:lstStyle/>
        <a:p>
          <a:endParaRPr lang="zh-CN" altLang="en-US"/>
        </a:p>
      </dgm:t>
    </dgm:pt>
    <dgm:pt modelId="{6BC6B82C-71D6-4FB4-854E-BEBBA32AB2F7}" type="sibTrans" cxnId="{9FAE35EF-4D3C-4569-A5C8-2D850A8399EE}">
      <dgm:prSet/>
      <dgm:spPr/>
      <dgm:t>
        <a:bodyPr/>
        <a:lstStyle/>
        <a:p>
          <a:endParaRPr lang="zh-CN" altLang="en-US"/>
        </a:p>
      </dgm:t>
    </dgm:pt>
    <dgm:pt modelId="{6088108F-E711-4578-93C0-55BD8AB6C03D}">
      <dgm:prSet/>
      <dgm:spPr/>
      <dgm:t>
        <a:bodyPr/>
        <a:lstStyle/>
        <a:p>
          <a:pPr rtl="0"/>
          <a:r>
            <a:rPr lang="zh-CN" dirty="0" smtClean="0"/>
            <a:t>熟练掌握栅格（</a:t>
          </a:r>
          <a:r>
            <a:rPr lang="en-US" dirty="0" smtClean="0"/>
            <a:t>Grids</a:t>
          </a:r>
          <a:r>
            <a:rPr lang="zh-CN" dirty="0" smtClean="0"/>
            <a:t>）设置。</a:t>
          </a:r>
          <a:endParaRPr lang="zh-CN" dirty="0"/>
        </a:p>
      </dgm:t>
    </dgm:pt>
    <dgm:pt modelId="{B4F0F55E-64D8-48D6-932E-C6CC81F68326}" type="parTrans" cxnId="{50A1640E-888A-4F84-8A4C-E774DBF64B3E}">
      <dgm:prSet/>
      <dgm:spPr/>
      <dgm:t>
        <a:bodyPr/>
        <a:lstStyle/>
        <a:p>
          <a:endParaRPr lang="zh-CN" altLang="en-US"/>
        </a:p>
      </dgm:t>
    </dgm:pt>
    <dgm:pt modelId="{F26ABD8A-4573-449C-B334-887820A651B0}" type="sibTrans" cxnId="{50A1640E-888A-4F84-8A4C-E774DBF64B3E}">
      <dgm:prSet/>
      <dgm:spPr/>
      <dgm:t>
        <a:bodyPr/>
        <a:lstStyle/>
        <a:p>
          <a:endParaRPr lang="zh-CN" altLang="en-US"/>
        </a:p>
      </dgm:t>
    </dgm:pt>
    <dgm:pt modelId="{7D1719D1-5813-4044-A31E-E9F0F739B251}">
      <dgm:prSet/>
      <dgm:spPr/>
      <dgm:t>
        <a:bodyPr/>
        <a:lstStyle/>
        <a:p>
          <a:pPr rtl="0"/>
          <a:r>
            <a:rPr lang="zh-CN" b="1" dirty="0" smtClean="0"/>
            <a:t>能力目标</a:t>
          </a:r>
          <a:endParaRPr lang="zh-CN" dirty="0"/>
        </a:p>
      </dgm:t>
    </dgm:pt>
    <dgm:pt modelId="{9432FEC2-7FD8-4587-A1E5-BE6C97A3C084}" type="parTrans" cxnId="{B0BFF49E-28ED-4AD8-8C48-28E066A8B34E}">
      <dgm:prSet/>
      <dgm:spPr/>
      <dgm:t>
        <a:bodyPr/>
        <a:lstStyle/>
        <a:p>
          <a:endParaRPr lang="zh-CN" altLang="en-US"/>
        </a:p>
      </dgm:t>
    </dgm:pt>
    <dgm:pt modelId="{C86E6952-4620-4787-9312-8D57EB091822}" type="sibTrans" cxnId="{B0BFF49E-28ED-4AD8-8C48-28E066A8B34E}">
      <dgm:prSet/>
      <dgm:spPr/>
      <dgm:t>
        <a:bodyPr/>
        <a:lstStyle/>
        <a:p>
          <a:endParaRPr lang="zh-CN" altLang="en-US"/>
        </a:p>
      </dgm:t>
    </dgm:pt>
    <dgm:pt modelId="{94BBF96C-6DA1-446A-8DD8-DB814E40EE33}">
      <dgm:prSet/>
      <dgm:spPr/>
      <dgm:t>
        <a:bodyPr/>
        <a:lstStyle/>
        <a:p>
          <a:pPr rtl="0"/>
          <a:r>
            <a:rPr lang="zh-CN" dirty="0" smtClean="0"/>
            <a:t>能够设置原理图编辑的操作界面。</a:t>
          </a:r>
          <a:endParaRPr lang="zh-CN" dirty="0"/>
        </a:p>
      </dgm:t>
    </dgm:pt>
    <dgm:pt modelId="{C36AA696-FA3E-437A-8F7F-C60AC2929BAE}" type="parTrans" cxnId="{3980E70C-A002-4551-AA4B-E7F644725BF9}">
      <dgm:prSet/>
      <dgm:spPr/>
      <dgm:t>
        <a:bodyPr/>
        <a:lstStyle/>
        <a:p>
          <a:endParaRPr lang="zh-CN" altLang="en-US"/>
        </a:p>
      </dgm:t>
    </dgm:pt>
    <dgm:pt modelId="{2EF7C000-B330-4445-A025-7DF995031850}" type="sibTrans" cxnId="{3980E70C-A002-4551-AA4B-E7F644725BF9}">
      <dgm:prSet/>
      <dgm:spPr/>
      <dgm:t>
        <a:bodyPr/>
        <a:lstStyle/>
        <a:p>
          <a:endParaRPr lang="zh-CN" altLang="en-US"/>
        </a:p>
      </dgm:t>
    </dgm:pt>
    <dgm:pt modelId="{CFE08CAA-A60C-42C5-8201-E8015569E9CF}">
      <dgm:prSet/>
      <dgm:spPr/>
      <dgm:t>
        <a:bodyPr/>
        <a:lstStyle/>
        <a:p>
          <a:pPr rtl="0"/>
          <a:r>
            <a:rPr lang="zh-CN" dirty="0" smtClean="0"/>
            <a:t>熟练设置原理图图纸。</a:t>
          </a:r>
          <a:endParaRPr lang="zh-CN" dirty="0"/>
        </a:p>
      </dgm:t>
    </dgm:pt>
    <dgm:pt modelId="{BF95D603-A858-4E06-A293-8C71799A0172}" type="parTrans" cxnId="{1292EE07-C4BA-4EC9-8467-19A7950A0D97}">
      <dgm:prSet/>
      <dgm:spPr/>
      <dgm:t>
        <a:bodyPr/>
        <a:lstStyle/>
        <a:p>
          <a:endParaRPr lang="zh-CN" altLang="en-US"/>
        </a:p>
      </dgm:t>
    </dgm:pt>
    <dgm:pt modelId="{D1504C3B-1C5A-4A3A-9378-9CB474E0EB34}" type="sibTrans" cxnId="{1292EE07-C4BA-4EC9-8467-19A7950A0D97}">
      <dgm:prSet/>
      <dgm:spPr/>
      <dgm:t>
        <a:bodyPr/>
        <a:lstStyle/>
        <a:p>
          <a:endParaRPr lang="zh-CN" altLang="en-US"/>
        </a:p>
      </dgm:t>
    </dgm:pt>
    <dgm:pt modelId="{A7427BC9-4F3E-4545-87A8-3EB750B898D8}">
      <dgm:prSet/>
      <dgm:spPr/>
      <dgm:t>
        <a:bodyPr/>
        <a:lstStyle/>
        <a:p>
          <a:pPr rtl="0"/>
          <a:r>
            <a:rPr lang="zh-CN" dirty="0" smtClean="0"/>
            <a:t>熟练设置栅格。</a:t>
          </a:r>
          <a:endParaRPr lang="zh-CN" dirty="0"/>
        </a:p>
      </dgm:t>
    </dgm:pt>
    <dgm:pt modelId="{D59CE4D3-4E58-494E-BAA7-933E5942856C}" type="parTrans" cxnId="{278703D0-2718-4B22-B876-319FB2149C80}">
      <dgm:prSet/>
      <dgm:spPr/>
      <dgm:t>
        <a:bodyPr/>
        <a:lstStyle/>
        <a:p>
          <a:endParaRPr lang="zh-CN" altLang="en-US"/>
        </a:p>
      </dgm:t>
    </dgm:pt>
    <dgm:pt modelId="{B8E697B0-A472-442A-B7ED-F5EFE1763FB4}" type="sibTrans" cxnId="{278703D0-2718-4B22-B876-319FB2149C80}">
      <dgm:prSet/>
      <dgm:spPr/>
      <dgm:t>
        <a:bodyPr/>
        <a:lstStyle/>
        <a:p>
          <a:endParaRPr lang="zh-CN" altLang="en-US"/>
        </a:p>
      </dgm:t>
    </dgm:pt>
    <dgm:pt modelId="{548E6715-9E40-4E7F-BA47-57CD50F69C5D}">
      <dgm:prSet/>
      <dgm:spPr/>
      <dgm:t>
        <a:bodyPr/>
        <a:lstStyle/>
        <a:p>
          <a:pPr rtl="0"/>
          <a:r>
            <a:rPr lang="zh-CN" b="1" smtClean="0"/>
            <a:t>素质目标</a:t>
          </a:r>
          <a:endParaRPr lang="zh-CN"/>
        </a:p>
      </dgm:t>
    </dgm:pt>
    <dgm:pt modelId="{EEEF4509-2E42-4C7A-AFBB-F2C177E21A81}" type="parTrans" cxnId="{4F2EBF0C-8237-444C-8384-A04EFFE0FC68}">
      <dgm:prSet/>
      <dgm:spPr/>
      <dgm:t>
        <a:bodyPr/>
        <a:lstStyle/>
        <a:p>
          <a:endParaRPr lang="zh-CN" altLang="en-US"/>
        </a:p>
      </dgm:t>
    </dgm:pt>
    <dgm:pt modelId="{910B5456-08B4-404A-B06C-DCA0AABE77EC}" type="sibTrans" cxnId="{4F2EBF0C-8237-444C-8384-A04EFFE0FC68}">
      <dgm:prSet/>
      <dgm:spPr/>
      <dgm:t>
        <a:bodyPr/>
        <a:lstStyle/>
        <a:p>
          <a:endParaRPr lang="zh-CN" altLang="en-US"/>
        </a:p>
      </dgm:t>
    </dgm:pt>
    <dgm:pt modelId="{8E48B76B-EEF5-42C7-B3F3-DBAE05C007CE}">
      <dgm:prSet/>
      <dgm:spPr/>
      <dgm:t>
        <a:bodyPr/>
        <a:lstStyle/>
        <a:p>
          <a:pPr rtl="0"/>
          <a:r>
            <a:rPr lang="zh-CN" altLang="en-US" dirty="0" smtClean="0"/>
            <a:t>培养</a:t>
          </a:r>
          <a:r>
            <a:rPr lang="zh-CN" dirty="0" smtClean="0"/>
            <a:t>规范</a:t>
          </a:r>
          <a:r>
            <a:rPr lang="zh-CN" dirty="0" smtClean="0"/>
            <a:t>意识。</a:t>
          </a:r>
          <a:endParaRPr lang="zh-CN" dirty="0"/>
        </a:p>
      </dgm:t>
    </dgm:pt>
    <dgm:pt modelId="{47B54ED1-46A0-4F7F-A9EB-CBC25DF8A5B8}" type="parTrans" cxnId="{539EA103-C851-404B-9DAB-0DF570379647}">
      <dgm:prSet/>
      <dgm:spPr/>
      <dgm:t>
        <a:bodyPr/>
        <a:lstStyle/>
        <a:p>
          <a:endParaRPr lang="zh-CN" altLang="en-US"/>
        </a:p>
      </dgm:t>
    </dgm:pt>
    <dgm:pt modelId="{2A91C261-A9D1-41FE-953F-BBD21A35F9A6}" type="sibTrans" cxnId="{539EA103-C851-404B-9DAB-0DF570379647}">
      <dgm:prSet/>
      <dgm:spPr/>
      <dgm:t>
        <a:bodyPr/>
        <a:lstStyle/>
        <a:p>
          <a:endParaRPr lang="zh-CN" altLang="en-US"/>
        </a:p>
      </dgm:t>
    </dgm:pt>
    <dgm:pt modelId="{5809A957-5674-43AE-9736-7E05547A20DC}">
      <dgm:prSet/>
      <dgm:spPr/>
      <dgm:t>
        <a:bodyPr/>
        <a:lstStyle/>
        <a:p>
          <a:r>
            <a:rPr lang="zh-CN" altLang="en-US" dirty="0" smtClean="0"/>
            <a:t>培养</a:t>
          </a:r>
          <a:r>
            <a:rPr lang="zh-CN" dirty="0" smtClean="0"/>
            <a:t>主体</a:t>
          </a:r>
          <a:r>
            <a:rPr lang="zh-CN" dirty="0" smtClean="0"/>
            <a:t>意识。</a:t>
          </a:r>
          <a:endParaRPr lang="zh-CN" dirty="0"/>
        </a:p>
      </dgm:t>
    </dgm:pt>
    <dgm:pt modelId="{9D93CD6D-4789-457D-B5C4-D4258ED9F1F7}" type="parTrans" cxnId="{3497D782-7263-4DCE-94B8-D78D1A612CA2}">
      <dgm:prSet/>
      <dgm:spPr/>
      <dgm:t>
        <a:bodyPr/>
        <a:lstStyle/>
        <a:p>
          <a:endParaRPr lang="zh-CN" altLang="en-US"/>
        </a:p>
      </dgm:t>
    </dgm:pt>
    <dgm:pt modelId="{D8E45CAB-545F-4FD9-9993-8B15BC6E7E23}" type="sibTrans" cxnId="{3497D782-7263-4DCE-94B8-D78D1A612CA2}">
      <dgm:prSet/>
      <dgm:spPr/>
      <dgm:t>
        <a:bodyPr/>
        <a:lstStyle/>
        <a:p>
          <a:endParaRPr lang="zh-CN" altLang="en-US"/>
        </a:p>
      </dgm:t>
    </dgm:pt>
    <dgm:pt modelId="{9F2A4EFB-56DD-4193-BAAA-9656CE3CA4A1}" type="pres">
      <dgm:prSet presAssocID="{AE781A13-6DBF-491F-AEC5-4B82718BF4AB}" presName="linear" presStyleCnt="0">
        <dgm:presLayoutVars>
          <dgm:dir/>
          <dgm:animLvl val="lvl"/>
          <dgm:resizeHandles val="exact"/>
        </dgm:presLayoutVars>
      </dgm:prSet>
      <dgm:spPr/>
      <dgm:t>
        <a:bodyPr/>
        <a:lstStyle/>
        <a:p>
          <a:endParaRPr lang="zh-CN" altLang="en-US"/>
        </a:p>
      </dgm:t>
    </dgm:pt>
    <dgm:pt modelId="{7486F364-6014-4375-A97A-B920443E4DDD}" type="pres">
      <dgm:prSet presAssocID="{551C70F3-CCE5-4233-89B3-3E6118EAD95E}" presName="parentLin" presStyleCnt="0"/>
      <dgm:spPr/>
    </dgm:pt>
    <dgm:pt modelId="{A9CC3375-C6F2-4691-9132-E353F4CB8A7B}" type="pres">
      <dgm:prSet presAssocID="{551C70F3-CCE5-4233-89B3-3E6118EAD95E}" presName="parentLeftMargin" presStyleLbl="node1" presStyleIdx="0" presStyleCnt="3"/>
      <dgm:spPr/>
      <dgm:t>
        <a:bodyPr/>
        <a:lstStyle/>
        <a:p>
          <a:endParaRPr lang="zh-CN" altLang="en-US"/>
        </a:p>
      </dgm:t>
    </dgm:pt>
    <dgm:pt modelId="{583B0BF3-5491-4943-9E84-85BAE66DC752}" type="pres">
      <dgm:prSet presAssocID="{551C70F3-CCE5-4233-89B3-3E6118EAD95E}" presName="parentText" presStyleLbl="node1" presStyleIdx="0" presStyleCnt="3">
        <dgm:presLayoutVars>
          <dgm:chMax val="0"/>
          <dgm:bulletEnabled val="1"/>
        </dgm:presLayoutVars>
      </dgm:prSet>
      <dgm:spPr/>
      <dgm:t>
        <a:bodyPr/>
        <a:lstStyle/>
        <a:p>
          <a:endParaRPr lang="zh-CN" altLang="en-US"/>
        </a:p>
      </dgm:t>
    </dgm:pt>
    <dgm:pt modelId="{DDC62CE7-4132-4121-9373-6A4B4EDEB1A4}" type="pres">
      <dgm:prSet presAssocID="{551C70F3-CCE5-4233-89B3-3E6118EAD95E}" presName="negativeSpace" presStyleCnt="0"/>
      <dgm:spPr/>
    </dgm:pt>
    <dgm:pt modelId="{A54B2998-2EE2-4361-BECD-C6FB08A27C9C}" type="pres">
      <dgm:prSet presAssocID="{551C70F3-CCE5-4233-89B3-3E6118EAD95E}" presName="childText" presStyleLbl="conFgAcc1" presStyleIdx="0" presStyleCnt="3">
        <dgm:presLayoutVars>
          <dgm:bulletEnabled val="1"/>
        </dgm:presLayoutVars>
      </dgm:prSet>
      <dgm:spPr/>
      <dgm:t>
        <a:bodyPr/>
        <a:lstStyle/>
        <a:p>
          <a:endParaRPr lang="zh-CN" altLang="en-US"/>
        </a:p>
      </dgm:t>
    </dgm:pt>
    <dgm:pt modelId="{40EE8771-21DD-462D-9A81-9866428E49A4}" type="pres">
      <dgm:prSet presAssocID="{3F0756C7-E62F-4198-A465-E88E34230427}" presName="spaceBetweenRectangles" presStyleCnt="0"/>
      <dgm:spPr/>
    </dgm:pt>
    <dgm:pt modelId="{1CFBD7B4-9AA7-49FE-8991-EB79827A1CED}" type="pres">
      <dgm:prSet presAssocID="{7D1719D1-5813-4044-A31E-E9F0F739B251}" presName="parentLin" presStyleCnt="0"/>
      <dgm:spPr/>
    </dgm:pt>
    <dgm:pt modelId="{655D3EDE-9FA9-4096-8DDF-EEB4A1945994}" type="pres">
      <dgm:prSet presAssocID="{7D1719D1-5813-4044-A31E-E9F0F739B251}" presName="parentLeftMargin" presStyleLbl="node1" presStyleIdx="0" presStyleCnt="3"/>
      <dgm:spPr/>
      <dgm:t>
        <a:bodyPr/>
        <a:lstStyle/>
        <a:p>
          <a:endParaRPr lang="zh-CN" altLang="en-US"/>
        </a:p>
      </dgm:t>
    </dgm:pt>
    <dgm:pt modelId="{170B2180-5FC2-4558-B1FF-DC696D98C5FD}" type="pres">
      <dgm:prSet presAssocID="{7D1719D1-5813-4044-A31E-E9F0F739B251}" presName="parentText" presStyleLbl="node1" presStyleIdx="1" presStyleCnt="3">
        <dgm:presLayoutVars>
          <dgm:chMax val="0"/>
          <dgm:bulletEnabled val="1"/>
        </dgm:presLayoutVars>
      </dgm:prSet>
      <dgm:spPr/>
      <dgm:t>
        <a:bodyPr/>
        <a:lstStyle/>
        <a:p>
          <a:endParaRPr lang="zh-CN" altLang="en-US"/>
        </a:p>
      </dgm:t>
    </dgm:pt>
    <dgm:pt modelId="{8E2EEDA4-10FD-425D-B549-B4FA94E10179}" type="pres">
      <dgm:prSet presAssocID="{7D1719D1-5813-4044-A31E-E9F0F739B251}" presName="negativeSpace" presStyleCnt="0"/>
      <dgm:spPr/>
    </dgm:pt>
    <dgm:pt modelId="{A246D40E-6291-4F63-84FD-9A17B7CC1731}" type="pres">
      <dgm:prSet presAssocID="{7D1719D1-5813-4044-A31E-E9F0F739B251}" presName="childText" presStyleLbl="conFgAcc1" presStyleIdx="1" presStyleCnt="3">
        <dgm:presLayoutVars>
          <dgm:bulletEnabled val="1"/>
        </dgm:presLayoutVars>
      </dgm:prSet>
      <dgm:spPr/>
      <dgm:t>
        <a:bodyPr/>
        <a:lstStyle/>
        <a:p>
          <a:endParaRPr lang="zh-CN" altLang="en-US"/>
        </a:p>
      </dgm:t>
    </dgm:pt>
    <dgm:pt modelId="{2E112C06-896D-41EE-85DF-5555C44A247E}" type="pres">
      <dgm:prSet presAssocID="{C86E6952-4620-4787-9312-8D57EB091822}" presName="spaceBetweenRectangles" presStyleCnt="0"/>
      <dgm:spPr/>
    </dgm:pt>
    <dgm:pt modelId="{E6659120-40F0-4F65-888F-769501F01FFE}" type="pres">
      <dgm:prSet presAssocID="{548E6715-9E40-4E7F-BA47-57CD50F69C5D}" presName="parentLin" presStyleCnt="0"/>
      <dgm:spPr/>
    </dgm:pt>
    <dgm:pt modelId="{CE8414DC-03DB-4A2A-8ECE-F910C55D3384}" type="pres">
      <dgm:prSet presAssocID="{548E6715-9E40-4E7F-BA47-57CD50F69C5D}" presName="parentLeftMargin" presStyleLbl="node1" presStyleIdx="1" presStyleCnt="3"/>
      <dgm:spPr/>
      <dgm:t>
        <a:bodyPr/>
        <a:lstStyle/>
        <a:p>
          <a:endParaRPr lang="zh-CN" altLang="en-US"/>
        </a:p>
      </dgm:t>
    </dgm:pt>
    <dgm:pt modelId="{D8B13976-D203-4797-99DB-1E54E53CCD13}" type="pres">
      <dgm:prSet presAssocID="{548E6715-9E40-4E7F-BA47-57CD50F69C5D}" presName="parentText" presStyleLbl="node1" presStyleIdx="2" presStyleCnt="3">
        <dgm:presLayoutVars>
          <dgm:chMax val="0"/>
          <dgm:bulletEnabled val="1"/>
        </dgm:presLayoutVars>
      </dgm:prSet>
      <dgm:spPr/>
      <dgm:t>
        <a:bodyPr/>
        <a:lstStyle/>
        <a:p>
          <a:endParaRPr lang="zh-CN" altLang="en-US"/>
        </a:p>
      </dgm:t>
    </dgm:pt>
    <dgm:pt modelId="{B43F1C9C-5504-4FB9-A68E-9ADB4025BF37}" type="pres">
      <dgm:prSet presAssocID="{548E6715-9E40-4E7F-BA47-57CD50F69C5D}" presName="negativeSpace" presStyleCnt="0"/>
      <dgm:spPr/>
    </dgm:pt>
    <dgm:pt modelId="{D7EC446B-49CF-4D78-9A6A-26CA51D794AC}" type="pres">
      <dgm:prSet presAssocID="{548E6715-9E40-4E7F-BA47-57CD50F69C5D}" presName="childText" presStyleLbl="conFgAcc1" presStyleIdx="2" presStyleCnt="3">
        <dgm:presLayoutVars>
          <dgm:bulletEnabled val="1"/>
        </dgm:presLayoutVars>
      </dgm:prSet>
      <dgm:spPr/>
      <dgm:t>
        <a:bodyPr/>
        <a:lstStyle/>
        <a:p>
          <a:endParaRPr lang="zh-CN" altLang="en-US"/>
        </a:p>
      </dgm:t>
    </dgm:pt>
  </dgm:ptLst>
  <dgm:cxnLst>
    <dgm:cxn modelId="{CAC78667-49D9-4282-8EE2-1B98260ADCAA}" srcId="{AE781A13-6DBF-491F-AEC5-4B82718BF4AB}" destId="{551C70F3-CCE5-4233-89B3-3E6118EAD95E}" srcOrd="0" destOrd="0" parTransId="{BEEEEFA3-8FA9-43C4-9351-E6FD1628EC1C}" sibTransId="{3F0756C7-E62F-4198-A465-E88E34230427}"/>
    <dgm:cxn modelId="{539EA103-C851-404B-9DAB-0DF570379647}" srcId="{548E6715-9E40-4E7F-BA47-57CD50F69C5D}" destId="{8E48B76B-EEF5-42C7-B3F3-DBAE05C007CE}" srcOrd="0" destOrd="0" parTransId="{47B54ED1-46A0-4F7F-A9EB-CBC25DF8A5B8}" sibTransId="{2A91C261-A9D1-41FE-953F-BBD21A35F9A6}"/>
    <dgm:cxn modelId="{3980E70C-A002-4551-AA4B-E7F644725BF9}" srcId="{7D1719D1-5813-4044-A31E-E9F0F739B251}" destId="{94BBF96C-6DA1-446A-8DD8-DB814E40EE33}" srcOrd="0" destOrd="0" parTransId="{C36AA696-FA3E-437A-8F7F-C60AC2929BAE}" sibTransId="{2EF7C000-B330-4445-A025-7DF995031850}"/>
    <dgm:cxn modelId="{1292EE07-C4BA-4EC9-8467-19A7950A0D97}" srcId="{7D1719D1-5813-4044-A31E-E9F0F739B251}" destId="{CFE08CAA-A60C-42C5-8201-E8015569E9CF}" srcOrd="1" destOrd="0" parTransId="{BF95D603-A858-4E06-A293-8C71799A0172}" sibTransId="{D1504C3B-1C5A-4A3A-9378-9CB474E0EB34}"/>
    <dgm:cxn modelId="{559F64AE-F46B-4108-BFD7-5076279E2ACA}" type="presOf" srcId="{989115B9-8DFF-4E5C-8080-759C42017876}" destId="{A54B2998-2EE2-4361-BECD-C6FB08A27C9C}" srcOrd="0" destOrd="1" presId="urn:microsoft.com/office/officeart/2005/8/layout/list1"/>
    <dgm:cxn modelId="{69BE6EC7-3712-4DC4-9ED2-9B01A80DF0FC}" type="presOf" srcId="{548E6715-9E40-4E7F-BA47-57CD50F69C5D}" destId="{D8B13976-D203-4797-99DB-1E54E53CCD13}" srcOrd="1" destOrd="0" presId="urn:microsoft.com/office/officeart/2005/8/layout/list1"/>
    <dgm:cxn modelId="{278703D0-2718-4B22-B876-319FB2149C80}" srcId="{7D1719D1-5813-4044-A31E-E9F0F739B251}" destId="{A7427BC9-4F3E-4545-87A8-3EB750B898D8}" srcOrd="2" destOrd="0" parTransId="{D59CE4D3-4E58-494E-BAA7-933E5942856C}" sibTransId="{B8E697B0-A472-442A-B7ED-F5EFE1763FB4}"/>
    <dgm:cxn modelId="{F4692ADE-46A2-4D62-B6A6-6091130E1274}" type="presOf" srcId="{548E6715-9E40-4E7F-BA47-57CD50F69C5D}" destId="{CE8414DC-03DB-4A2A-8ECE-F910C55D3384}" srcOrd="0" destOrd="0" presId="urn:microsoft.com/office/officeart/2005/8/layout/list1"/>
    <dgm:cxn modelId="{4F2EBF0C-8237-444C-8384-A04EFFE0FC68}" srcId="{AE781A13-6DBF-491F-AEC5-4B82718BF4AB}" destId="{548E6715-9E40-4E7F-BA47-57CD50F69C5D}" srcOrd="2" destOrd="0" parTransId="{EEEF4509-2E42-4C7A-AFBB-F2C177E21A81}" sibTransId="{910B5456-08B4-404A-B06C-DCA0AABE77EC}"/>
    <dgm:cxn modelId="{E0B87889-AFC3-4023-BC45-D1AEBA0B615F}" type="presOf" srcId="{BCBC3686-227D-41F8-A2FC-27DC84085BD8}" destId="{A54B2998-2EE2-4361-BECD-C6FB08A27C9C}" srcOrd="0" destOrd="0" presId="urn:microsoft.com/office/officeart/2005/8/layout/list1"/>
    <dgm:cxn modelId="{8F68D670-D5AF-4FAC-BE23-7A22F852F602}" type="presOf" srcId="{5809A957-5674-43AE-9736-7E05547A20DC}" destId="{D7EC446B-49CF-4D78-9A6A-26CA51D794AC}" srcOrd="0" destOrd="1" presId="urn:microsoft.com/office/officeart/2005/8/layout/list1"/>
    <dgm:cxn modelId="{BFE82FDF-1D7D-4FE9-997F-42E335214422}" type="presOf" srcId="{7D1719D1-5813-4044-A31E-E9F0F739B251}" destId="{655D3EDE-9FA9-4096-8DDF-EEB4A1945994}" srcOrd="0" destOrd="0" presId="urn:microsoft.com/office/officeart/2005/8/layout/list1"/>
    <dgm:cxn modelId="{79644150-91D3-4311-A9AE-37AC01A73984}" type="presOf" srcId="{A7427BC9-4F3E-4545-87A8-3EB750B898D8}" destId="{A246D40E-6291-4F63-84FD-9A17B7CC1731}" srcOrd="0" destOrd="2" presId="urn:microsoft.com/office/officeart/2005/8/layout/list1"/>
    <dgm:cxn modelId="{CAB2CDCF-10E7-43E5-AA85-618B204AC603}" type="presOf" srcId="{551C70F3-CCE5-4233-89B3-3E6118EAD95E}" destId="{583B0BF3-5491-4943-9E84-85BAE66DC752}" srcOrd="1" destOrd="0" presId="urn:microsoft.com/office/officeart/2005/8/layout/list1"/>
    <dgm:cxn modelId="{3148F5E4-B854-40FE-8E56-294DC69D95DF}" srcId="{551C70F3-CCE5-4233-89B3-3E6118EAD95E}" destId="{BCBC3686-227D-41F8-A2FC-27DC84085BD8}" srcOrd="0" destOrd="0" parTransId="{EA1FEDB3-C9AA-451F-A8E6-A01A9092C713}" sibTransId="{6CC2E293-8176-48B4-BE2A-D39A48FB94A2}"/>
    <dgm:cxn modelId="{9FAE35EF-4D3C-4569-A5C8-2D850A8399EE}" srcId="{551C70F3-CCE5-4233-89B3-3E6118EAD95E}" destId="{989115B9-8DFF-4E5C-8080-759C42017876}" srcOrd="1" destOrd="0" parTransId="{ABC4DE39-8D9C-4876-A827-8ACE102B6665}" sibTransId="{6BC6B82C-71D6-4FB4-854E-BEBBA32AB2F7}"/>
    <dgm:cxn modelId="{37A78F08-8A13-4BD2-9141-9EC790CCC068}" type="presOf" srcId="{551C70F3-CCE5-4233-89B3-3E6118EAD95E}" destId="{A9CC3375-C6F2-4691-9132-E353F4CB8A7B}" srcOrd="0" destOrd="0" presId="urn:microsoft.com/office/officeart/2005/8/layout/list1"/>
    <dgm:cxn modelId="{F8AF7FCE-FCB6-4BCA-B051-2CC44B866C86}" type="presOf" srcId="{AE781A13-6DBF-491F-AEC5-4B82718BF4AB}" destId="{9F2A4EFB-56DD-4193-BAAA-9656CE3CA4A1}" srcOrd="0" destOrd="0" presId="urn:microsoft.com/office/officeart/2005/8/layout/list1"/>
    <dgm:cxn modelId="{A0F26ABE-5265-4961-871A-3BD0A2A6300F}" type="presOf" srcId="{8E48B76B-EEF5-42C7-B3F3-DBAE05C007CE}" destId="{D7EC446B-49CF-4D78-9A6A-26CA51D794AC}" srcOrd="0" destOrd="0" presId="urn:microsoft.com/office/officeart/2005/8/layout/list1"/>
    <dgm:cxn modelId="{64ADFAAB-5D15-41C8-8F97-5918628C0D9C}" type="presOf" srcId="{CFE08CAA-A60C-42C5-8201-E8015569E9CF}" destId="{A246D40E-6291-4F63-84FD-9A17B7CC1731}" srcOrd="0" destOrd="1" presId="urn:microsoft.com/office/officeart/2005/8/layout/list1"/>
    <dgm:cxn modelId="{FB9EC22D-D225-4B3B-AE72-55ADD280C83D}" type="presOf" srcId="{94BBF96C-6DA1-446A-8DD8-DB814E40EE33}" destId="{A246D40E-6291-4F63-84FD-9A17B7CC1731}" srcOrd="0" destOrd="0" presId="urn:microsoft.com/office/officeart/2005/8/layout/list1"/>
    <dgm:cxn modelId="{B0BFF49E-28ED-4AD8-8C48-28E066A8B34E}" srcId="{AE781A13-6DBF-491F-AEC5-4B82718BF4AB}" destId="{7D1719D1-5813-4044-A31E-E9F0F739B251}" srcOrd="1" destOrd="0" parTransId="{9432FEC2-7FD8-4587-A1E5-BE6C97A3C084}" sibTransId="{C86E6952-4620-4787-9312-8D57EB091822}"/>
    <dgm:cxn modelId="{98DC12B2-0DC9-4ED3-8072-28FEC7153430}" type="presOf" srcId="{7D1719D1-5813-4044-A31E-E9F0F739B251}" destId="{170B2180-5FC2-4558-B1FF-DC696D98C5FD}" srcOrd="1" destOrd="0" presId="urn:microsoft.com/office/officeart/2005/8/layout/list1"/>
    <dgm:cxn modelId="{3497D782-7263-4DCE-94B8-D78D1A612CA2}" srcId="{548E6715-9E40-4E7F-BA47-57CD50F69C5D}" destId="{5809A957-5674-43AE-9736-7E05547A20DC}" srcOrd="1" destOrd="0" parTransId="{9D93CD6D-4789-457D-B5C4-D4258ED9F1F7}" sibTransId="{D8E45CAB-545F-4FD9-9993-8B15BC6E7E23}"/>
    <dgm:cxn modelId="{0B936718-053A-4FEE-8C25-634DF072B746}" type="presOf" srcId="{6088108F-E711-4578-93C0-55BD8AB6C03D}" destId="{A54B2998-2EE2-4361-BECD-C6FB08A27C9C}" srcOrd="0" destOrd="2" presId="urn:microsoft.com/office/officeart/2005/8/layout/list1"/>
    <dgm:cxn modelId="{50A1640E-888A-4F84-8A4C-E774DBF64B3E}" srcId="{551C70F3-CCE5-4233-89B3-3E6118EAD95E}" destId="{6088108F-E711-4578-93C0-55BD8AB6C03D}" srcOrd="2" destOrd="0" parTransId="{B4F0F55E-64D8-48D6-932E-C6CC81F68326}" sibTransId="{F26ABD8A-4573-449C-B334-887820A651B0}"/>
    <dgm:cxn modelId="{EE0F2D38-BF7E-49CA-9D61-6006AD24B8AD}" type="presParOf" srcId="{9F2A4EFB-56DD-4193-BAAA-9656CE3CA4A1}" destId="{7486F364-6014-4375-A97A-B920443E4DDD}" srcOrd="0" destOrd="0" presId="urn:microsoft.com/office/officeart/2005/8/layout/list1"/>
    <dgm:cxn modelId="{591EC888-72D9-4B7B-BE5B-6A76979EE769}" type="presParOf" srcId="{7486F364-6014-4375-A97A-B920443E4DDD}" destId="{A9CC3375-C6F2-4691-9132-E353F4CB8A7B}" srcOrd="0" destOrd="0" presId="urn:microsoft.com/office/officeart/2005/8/layout/list1"/>
    <dgm:cxn modelId="{30B2A915-BF4E-4FD6-A9A9-914F799D19E8}" type="presParOf" srcId="{7486F364-6014-4375-A97A-B920443E4DDD}" destId="{583B0BF3-5491-4943-9E84-85BAE66DC752}" srcOrd="1" destOrd="0" presId="urn:microsoft.com/office/officeart/2005/8/layout/list1"/>
    <dgm:cxn modelId="{68479F21-54D1-41E1-8A50-EBD9ED4FB8F4}" type="presParOf" srcId="{9F2A4EFB-56DD-4193-BAAA-9656CE3CA4A1}" destId="{DDC62CE7-4132-4121-9373-6A4B4EDEB1A4}" srcOrd="1" destOrd="0" presId="urn:microsoft.com/office/officeart/2005/8/layout/list1"/>
    <dgm:cxn modelId="{0356028C-C416-49DF-B6A0-251584214A56}" type="presParOf" srcId="{9F2A4EFB-56DD-4193-BAAA-9656CE3CA4A1}" destId="{A54B2998-2EE2-4361-BECD-C6FB08A27C9C}" srcOrd="2" destOrd="0" presId="urn:microsoft.com/office/officeart/2005/8/layout/list1"/>
    <dgm:cxn modelId="{613D9E63-BBA0-4EB8-9057-05CD046AAD35}" type="presParOf" srcId="{9F2A4EFB-56DD-4193-BAAA-9656CE3CA4A1}" destId="{40EE8771-21DD-462D-9A81-9866428E49A4}" srcOrd="3" destOrd="0" presId="urn:microsoft.com/office/officeart/2005/8/layout/list1"/>
    <dgm:cxn modelId="{46FCEEE4-8159-43C0-B045-458D61B867FA}" type="presParOf" srcId="{9F2A4EFB-56DD-4193-BAAA-9656CE3CA4A1}" destId="{1CFBD7B4-9AA7-49FE-8991-EB79827A1CED}" srcOrd="4" destOrd="0" presId="urn:microsoft.com/office/officeart/2005/8/layout/list1"/>
    <dgm:cxn modelId="{97BA963A-3EDD-4E1A-B516-50327A44E01B}" type="presParOf" srcId="{1CFBD7B4-9AA7-49FE-8991-EB79827A1CED}" destId="{655D3EDE-9FA9-4096-8DDF-EEB4A1945994}" srcOrd="0" destOrd="0" presId="urn:microsoft.com/office/officeart/2005/8/layout/list1"/>
    <dgm:cxn modelId="{D7F1F85F-AA17-4CE9-B821-86A96F972713}" type="presParOf" srcId="{1CFBD7B4-9AA7-49FE-8991-EB79827A1CED}" destId="{170B2180-5FC2-4558-B1FF-DC696D98C5FD}" srcOrd="1" destOrd="0" presId="urn:microsoft.com/office/officeart/2005/8/layout/list1"/>
    <dgm:cxn modelId="{B3504E72-4661-47F2-BF10-1C6905F28D7E}" type="presParOf" srcId="{9F2A4EFB-56DD-4193-BAAA-9656CE3CA4A1}" destId="{8E2EEDA4-10FD-425D-B549-B4FA94E10179}" srcOrd="5" destOrd="0" presId="urn:microsoft.com/office/officeart/2005/8/layout/list1"/>
    <dgm:cxn modelId="{B3AD6D79-E11C-4EE0-AC8F-C2F857118756}" type="presParOf" srcId="{9F2A4EFB-56DD-4193-BAAA-9656CE3CA4A1}" destId="{A246D40E-6291-4F63-84FD-9A17B7CC1731}" srcOrd="6" destOrd="0" presId="urn:microsoft.com/office/officeart/2005/8/layout/list1"/>
    <dgm:cxn modelId="{40E4B936-2022-4E80-BD3A-050B4A8710A4}" type="presParOf" srcId="{9F2A4EFB-56DD-4193-BAAA-9656CE3CA4A1}" destId="{2E112C06-896D-41EE-85DF-5555C44A247E}" srcOrd="7" destOrd="0" presId="urn:microsoft.com/office/officeart/2005/8/layout/list1"/>
    <dgm:cxn modelId="{6ED18477-B952-439A-A691-B009307D7EFD}" type="presParOf" srcId="{9F2A4EFB-56DD-4193-BAAA-9656CE3CA4A1}" destId="{E6659120-40F0-4F65-888F-769501F01FFE}" srcOrd="8" destOrd="0" presId="urn:microsoft.com/office/officeart/2005/8/layout/list1"/>
    <dgm:cxn modelId="{F16761A5-A8BB-436F-B551-5177D8470673}" type="presParOf" srcId="{E6659120-40F0-4F65-888F-769501F01FFE}" destId="{CE8414DC-03DB-4A2A-8ECE-F910C55D3384}" srcOrd="0" destOrd="0" presId="urn:microsoft.com/office/officeart/2005/8/layout/list1"/>
    <dgm:cxn modelId="{7B0F5C32-2821-402F-814F-4F2A409BDF8B}" type="presParOf" srcId="{E6659120-40F0-4F65-888F-769501F01FFE}" destId="{D8B13976-D203-4797-99DB-1E54E53CCD13}" srcOrd="1" destOrd="0" presId="urn:microsoft.com/office/officeart/2005/8/layout/list1"/>
    <dgm:cxn modelId="{7AE4575C-BC56-4548-891B-7376FDC18D40}" type="presParOf" srcId="{9F2A4EFB-56DD-4193-BAAA-9656CE3CA4A1}" destId="{B43F1C9C-5504-4FB9-A68E-9ADB4025BF37}" srcOrd="9" destOrd="0" presId="urn:microsoft.com/office/officeart/2005/8/layout/list1"/>
    <dgm:cxn modelId="{831207FF-A146-4C4D-B596-88DCF0C1D729}" type="presParOf" srcId="{9F2A4EFB-56DD-4193-BAAA-9656CE3CA4A1}" destId="{D7EC446B-49CF-4D78-9A6A-26CA51D794A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4B2998-2EE2-4361-BECD-C6FB08A27C9C}">
      <dsp:nvSpPr>
        <dsp:cNvPr id="0" name=""/>
        <dsp:cNvSpPr/>
      </dsp:nvSpPr>
      <dsp:spPr>
        <a:xfrm>
          <a:off x="0" y="369591"/>
          <a:ext cx="5976911" cy="1575000"/>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63875" tIns="416560" rIns="463875" bIns="14224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t>熟练掌握原理图编辑的操作界面设置。</a:t>
          </a:r>
          <a:endParaRPr lang="zh-CN" sz="2000" kern="1200" dirty="0"/>
        </a:p>
        <a:p>
          <a:pPr marL="228600" lvl="1" indent="-228600" algn="l" defTabSz="889000" rtl="0">
            <a:lnSpc>
              <a:spcPct val="90000"/>
            </a:lnSpc>
            <a:spcBef>
              <a:spcPct val="0"/>
            </a:spcBef>
            <a:spcAft>
              <a:spcPct val="15000"/>
            </a:spcAft>
            <a:buChar char="••"/>
          </a:pPr>
          <a:r>
            <a:rPr lang="zh-CN" sz="2000" kern="1200" dirty="0" smtClean="0"/>
            <a:t>熟练掌握原理图图纸设置。</a:t>
          </a:r>
          <a:endParaRPr lang="zh-CN" sz="2000" kern="1200" dirty="0"/>
        </a:p>
        <a:p>
          <a:pPr marL="228600" lvl="1" indent="-228600" algn="l" defTabSz="889000" rtl="0">
            <a:lnSpc>
              <a:spcPct val="90000"/>
            </a:lnSpc>
            <a:spcBef>
              <a:spcPct val="0"/>
            </a:spcBef>
            <a:spcAft>
              <a:spcPct val="15000"/>
            </a:spcAft>
            <a:buChar char="••"/>
          </a:pPr>
          <a:r>
            <a:rPr lang="zh-CN" sz="2000" kern="1200" dirty="0" smtClean="0"/>
            <a:t>熟练掌握栅格（</a:t>
          </a:r>
          <a:r>
            <a:rPr lang="en-US" sz="2000" kern="1200" dirty="0" smtClean="0"/>
            <a:t>Grids</a:t>
          </a:r>
          <a:r>
            <a:rPr lang="zh-CN" sz="2000" kern="1200" dirty="0" smtClean="0"/>
            <a:t>）设置。</a:t>
          </a:r>
          <a:endParaRPr lang="zh-CN" sz="2000" kern="1200" dirty="0"/>
        </a:p>
      </dsp:txBody>
      <dsp:txXfrm>
        <a:off x="0" y="369591"/>
        <a:ext cx="5976911" cy="1575000"/>
      </dsp:txXfrm>
    </dsp:sp>
    <dsp:sp modelId="{583B0BF3-5491-4943-9E84-85BAE66DC752}">
      <dsp:nvSpPr>
        <dsp:cNvPr id="0" name=""/>
        <dsp:cNvSpPr/>
      </dsp:nvSpPr>
      <dsp:spPr>
        <a:xfrm>
          <a:off x="298845" y="74391"/>
          <a:ext cx="4183838" cy="590400"/>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8139" tIns="0" rIns="158139" bIns="0" numCol="1" spcCol="1270" anchor="ctr" anchorCtr="0">
          <a:noAutofit/>
        </a:bodyPr>
        <a:lstStyle/>
        <a:p>
          <a:pPr lvl="0" algn="l" defTabSz="889000" rtl="0">
            <a:lnSpc>
              <a:spcPct val="90000"/>
            </a:lnSpc>
            <a:spcBef>
              <a:spcPct val="0"/>
            </a:spcBef>
            <a:spcAft>
              <a:spcPct val="35000"/>
            </a:spcAft>
          </a:pPr>
          <a:r>
            <a:rPr lang="zh-CN" sz="2000" b="1" kern="1200" smtClean="0"/>
            <a:t>知识目标</a:t>
          </a:r>
          <a:endParaRPr lang="zh-CN" sz="2000" kern="1200"/>
        </a:p>
      </dsp:txBody>
      <dsp:txXfrm>
        <a:off x="327666" y="103212"/>
        <a:ext cx="4126196" cy="532758"/>
      </dsp:txXfrm>
    </dsp:sp>
    <dsp:sp modelId="{A246D40E-6291-4F63-84FD-9A17B7CC1731}">
      <dsp:nvSpPr>
        <dsp:cNvPr id="0" name=""/>
        <dsp:cNvSpPr/>
      </dsp:nvSpPr>
      <dsp:spPr>
        <a:xfrm>
          <a:off x="0" y="2347791"/>
          <a:ext cx="5976911" cy="1575000"/>
        </a:xfrm>
        <a:prstGeom prst="rect">
          <a:avLst/>
        </a:prstGeom>
        <a:solidFill>
          <a:schemeClr val="lt1">
            <a:alpha val="90000"/>
            <a:hueOff val="0"/>
            <a:satOff val="0"/>
            <a:lumOff val="0"/>
            <a:alphaOff val="0"/>
          </a:schemeClr>
        </a:solidFill>
        <a:ln w="9525" cap="flat" cmpd="sng" algn="ctr">
          <a:solidFill>
            <a:schemeClr val="accent1">
              <a:shade val="80000"/>
              <a:hueOff val="396048"/>
              <a:satOff val="-28108"/>
              <a:lumOff val="1849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63875" tIns="416560" rIns="463875" bIns="14224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t>能够设置原理图编辑的操作界面。</a:t>
          </a:r>
          <a:endParaRPr lang="zh-CN" sz="2000" kern="1200" dirty="0"/>
        </a:p>
        <a:p>
          <a:pPr marL="228600" lvl="1" indent="-228600" algn="l" defTabSz="889000" rtl="0">
            <a:lnSpc>
              <a:spcPct val="90000"/>
            </a:lnSpc>
            <a:spcBef>
              <a:spcPct val="0"/>
            </a:spcBef>
            <a:spcAft>
              <a:spcPct val="15000"/>
            </a:spcAft>
            <a:buChar char="••"/>
          </a:pPr>
          <a:r>
            <a:rPr lang="zh-CN" sz="2000" kern="1200" dirty="0" smtClean="0"/>
            <a:t>熟练设置原理图图纸。</a:t>
          </a:r>
          <a:endParaRPr lang="zh-CN" sz="2000" kern="1200" dirty="0"/>
        </a:p>
        <a:p>
          <a:pPr marL="228600" lvl="1" indent="-228600" algn="l" defTabSz="889000" rtl="0">
            <a:lnSpc>
              <a:spcPct val="90000"/>
            </a:lnSpc>
            <a:spcBef>
              <a:spcPct val="0"/>
            </a:spcBef>
            <a:spcAft>
              <a:spcPct val="15000"/>
            </a:spcAft>
            <a:buChar char="••"/>
          </a:pPr>
          <a:r>
            <a:rPr lang="zh-CN" sz="2000" kern="1200" dirty="0" smtClean="0"/>
            <a:t>熟练设置栅格。</a:t>
          </a:r>
          <a:endParaRPr lang="zh-CN" sz="2000" kern="1200" dirty="0"/>
        </a:p>
      </dsp:txBody>
      <dsp:txXfrm>
        <a:off x="0" y="2347791"/>
        <a:ext cx="5976911" cy="1575000"/>
      </dsp:txXfrm>
    </dsp:sp>
    <dsp:sp modelId="{170B2180-5FC2-4558-B1FF-DC696D98C5FD}">
      <dsp:nvSpPr>
        <dsp:cNvPr id="0" name=""/>
        <dsp:cNvSpPr/>
      </dsp:nvSpPr>
      <dsp:spPr>
        <a:xfrm>
          <a:off x="298845" y="2052591"/>
          <a:ext cx="4183838" cy="590400"/>
        </a:xfrm>
        <a:prstGeom prst="roundRect">
          <a:avLst/>
        </a:prstGeom>
        <a:gradFill rotWithShape="0">
          <a:gsLst>
            <a:gs pos="0">
              <a:schemeClr val="accent1">
                <a:shade val="80000"/>
                <a:hueOff val="396048"/>
                <a:satOff val="-28108"/>
                <a:lumOff val="18498"/>
                <a:alphaOff val="0"/>
                <a:shade val="51000"/>
                <a:satMod val="130000"/>
              </a:schemeClr>
            </a:gs>
            <a:gs pos="80000">
              <a:schemeClr val="accent1">
                <a:shade val="80000"/>
                <a:hueOff val="396048"/>
                <a:satOff val="-28108"/>
                <a:lumOff val="18498"/>
                <a:alphaOff val="0"/>
                <a:shade val="93000"/>
                <a:satMod val="130000"/>
              </a:schemeClr>
            </a:gs>
            <a:gs pos="100000">
              <a:schemeClr val="accent1">
                <a:shade val="80000"/>
                <a:hueOff val="396048"/>
                <a:satOff val="-28108"/>
                <a:lumOff val="18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8139" tIns="0" rIns="158139" bIns="0" numCol="1" spcCol="1270" anchor="ctr" anchorCtr="0">
          <a:noAutofit/>
        </a:bodyPr>
        <a:lstStyle/>
        <a:p>
          <a:pPr lvl="0" algn="l" defTabSz="889000" rtl="0">
            <a:lnSpc>
              <a:spcPct val="90000"/>
            </a:lnSpc>
            <a:spcBef>
              <a:spcPct val="0"/>
            </a:spcBef>
            <a:spcAft>
              <a:spcPct val="35000"/>
            </a:spcAft>
          </a:pPr>
          <a:r>
            <a:rPr lang="zh-CN" sz="2000" b="1" kern="1200" dirty="0" smtClean="0"/>
            <a:t>能力目标</a:t>
          </a:r>
          <a:endParaRPr lang="zh-CN" sz="2000" kern="1200" dirty="0"/>
        </a:p>
      </dsp:txBody>
      <dsp:txXfrm>
        <a:off x="327666" y="2081412"/>
        <a:ext cx="4126196" cy="532758"/>
      </dsp:txXfrm>
    </dsp:sp>
    <dsp:sp modelId="{D7EC446B-49CF-4D78-9A6A-26CA51D794AC}">
      <dsp:nvSpPr>
        <dsp:cNvPr id="0" name=""/>
        <dsp:cNvSpPr/>
      </dsp:nvSpPr>
      <dsp:spPr>
        <a:xfrm>
          <a:off x="0" y="4325992"/>
          <a:ext cx="5976911" cy="1228500"/>
        </a:xfrm>
        <a:prstGeom prst="rect">
          <a:avLst/>
        </a:prstGeom>
        <a:solidFill>
          <a:schemeClr val="lt1">
            <a:alpha val="90000"/>
            <a:hueOff val="0"/>
            <a:satOff val="0"/>
            <a:lumOff val="0"/>
            <a:alphaOff val="0"/>
          </a:schemeClr>
        </a:solidFill>
        <a:ln w="9525" cap="flat" cmpd="sng" algn="ctr">
          <a:solidFill>
            <a:schemeClr val="accent1">
              <a:shade val="80000"/>
              <a:hueOff val="792097"/>
              <a:satOff val="-56215"/>
              <a:lumOff val="3699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63875" tIns="416560" rIns="463875"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smtClean="0"/>
            <a:t>培养</a:t>
          </a:r>
          <a:r>
            <a:rPr lang="zh-CN" sz="2000" kern="1200" dirty="0" smtClean="0"/>
            <a:t>规范</a:t>
          </a:r>
          <a:r>
            <a:rPr lang="zh-CN" sz="2000" kern="1200" dirty="0" smtClean="0"/>
            <a:t>意识。</a:t>
          </a:r>
          <a:endParaRPr lang="zh-CN" sz="2000" kern="1200" dirty="0"/>
        </a:p>
        <a:p>
          <a:pPr marL="228600" lvl="1" indent="-228600" algn="l" defTabSz="889000">
            <a:lnSpc>
              <a:spcPct val="90000"/>
            </a:lnSpc>
            <a:spcBef>
              <a:spcPct val="0"/>
            </a:spcBef>
            <a:spcAft>
              <a:spcPct val="15000"/>
            </a:spcAft>
            <a:buChar char="••"/>
          </a:pPr>
          <a:r>
            <a:rPr lang="zh-CN" altLang="en-US" sz="2000" kern="1200" dirty="0" smtClean="0"/>
            <a:t>培养</a:t>
          </a:r>
          <a:r>
            <a:rPr lang="zh-CN" sz="2000" kern="1200" dirty="0" smtClean="0"/>
            <a:t>主体</a:t>
          </a:r>
          <a:r>
            <a:rPr lang="zh-CN" sz="2000" kern="1200" dirty="0" smtClean="0"/>
            <a:t>意识。</a:t>
          </a:r>
          <a:endParaRPr lang="zh-CN" sz="2000" kern="1200" dirty="0"/>
        </a:p>
      </dsp:txBody>
      <dsp:txXfrm>
        <a:off x="0" y="4325992"/>
        <a:ext cx="5976911" cy="1228500"/>
      </dsp:txXfrm>
    </dsp:sp>
    <dsp:sp modelId="{D8B13976-D203-4797-99DB-1E54E53CCD13}">
      <dsp:nvSpPr>
        <dsp:cNvPr id="0" name=""/>
        <dsp:cNvSpPr/>
      </dsp:nvSpPr>
      <dsp:spPr>
        <a:xfrm>
          <a:off x="298845" y="4030792"/>
          <a:ext cx="4183838" cy="590400"/>
        </a:xfrm>
        <a:prstGeom prst="roundRect">
          <a:avLst/>
        </a:prstGeom>
        <a:gradFill rotWithShape="0">
          <a:gsLst>
            <a:gs pos="0">
              <a:schemeClr val="accent1">
                <a:shade val="80000"/>
                <a:hueOff val="792097"/>
                <a:satOff val="-56215"/>
                <a:lumOff val="36995"/>
                <a:alphaOff val="0"/>
                <a:shade val="51000"/>
                <a:satMod val="130000"/>
              </a:schemeClr>
            </a:gs>
            <a:gs pos="80000">
              <a:schemeClr val="accent1">
                <a:shade val="80000"/>
                <a:hueOff val="792097"/>
                <a:satOff val="-56215"/>
                <a:lumOff val="36995"/>
                <a:alphaOff val="0"/>
                <a:shade val="93000"/>
                <a:satMod val="130000"/>
              </a:schemeClr>
            </a:gs>
            <a:gs pos="100000">
              <a:schemeClr val="accent1">
                <a:shade val="80000"/>
                <a:hueOff val="792097"/>
                <a:satOff val="-56215"/>
                <a:lumOff val="369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8139" tIns="0" rIns="158139" bIns="0" numCol="1" spcCol="1270" anchor="ctr" anchorCtr="0">
          <a:noAutofit/>
        </a:bodyPr>
        <a:lstStyle/>
        <a:p>
          <a:pPr lvl="0" algn="l" defTabSz="889000" rtl="0">
            <a:lnSpc>
              <a:spcPct val="90000"/>
            </a:lnSpc>
            <a:spcBef>
              <a:spcPct val="0"/>
            </a:spcBef>
            <a:spcAft>
              <a:spcPct val="35000"/>
            </a:spcAft>
          </a:pPr>
          <a:r>
            <a:rPr lang="zh-CN" sz="2000" b="1" kern="1200" smtClean="0"/>
            <a:t>素质目标</a:t>
          </a:r>
          <a:endParaRPr lang="zh-CN" sz="2000" kern="1200"/>
        </a:p>
      </dsp:txBody>
      <dsp:txXfrm>
        <a:off x="327666" y="4059613"/>
        <a:ext cx="4126196" cy="53275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11770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919619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32</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26967" y="0"/>
            <a:ext cx="6336704" cy="6859588"/>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dirty="0" smtClean="0">
                <a:solidFill>
                  <a:schemeClr val="accent1"/>
                </a:solidFill>
                <a:latin typeface="微软雅黑" panose="020B0503020204020204" pitchFamily="34" charset="-122"/>
                <a:ea typeface="微软雅黑" panose="020B0503020204020204" pitchFamily="34" charset="-122"/>
              </a:rPr>
              <a:t>2-5</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37430" y="3392234"/>
            <a:ext cx="10633674" cy="954103"/>
          </a:xfrm>
          <a:prstGeom prst="rect">
            <a:avLst/>
          </a:prstGeom>
          <a:noFill/>
        </p:spPr>
        <p:txBody>
          <a:bodyPr wrap="none" lIns="121917" tIns="60958" rIns="121917" bIns="60958" rtlCol="0">
            <a:spAutoFit/>
          </a:bodyPr>
          <a:lstStyle/>
          <a:p>
            <a:pPr algn="r"/>
            <a:r>
              <a:rPr lang="zh-CN" altLang="en-US" sz="5400" b="1" dirty="0" smtClean="0">
                <a:solidFill>
                  <a:schemeClr val="accent1"/>
                </a:solidFill>
                <a:latin typeface="微软雅黑" panose="020B0503020204020204" pitchFamily="34" charset="-122"/>
                <a:ea typeface="微软雅黑" panose="020B0503020204020204" pitchFamily="34" charset="-122"/>
              </a:rPr>
              <a:t>原理图</a:t>
            </a:r>
            <a:r>
              <a:rPr lang="zh-CN" altLang="en-US" sz="5400" b="1" dirty="0">
                <a:solidFill>
                  <a:schemeClr val="accent1"/>
                </a:solidFill>
                <a:latin typeface="微软雅黑" panose="020B0503020204020204" pitchFamily="34" charset="-122"/>
                <a:ea typeface="微软雅黑" panose="020B0503020204020204" pitchFamily="34" charset="-122"/>
              </a:rPr>
              <a:t>绘制的环境参数及设置方法</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7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32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70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Text Box 6"/>
          <p:cNvSpPr txBox="1">
            <a:spLocks noChangeArrowheads="1"/>
          </p:cNvSpPr>
          <p:nvPr/>
        </p:nvSpPr>
        <p:spPr bwMode="auto">
          <a:xfrm>
            <a:off x="1410162" y="1557586"/>
            <a:ext cx="9505055" cy="4022118"/>
          </a:xfrm>
          <a:prstGeom prst="rect">
            <a:avLst/>
          </a:prstGeom>
        </p:spPr>
        <p:txBody>
          <a:bodyPr/>
          <a:lstStyle>
            <a:lvl1pPr indent="536682">
              <a:lnSpc>
                <a:spcPct val="15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200000"/>
              </a:lnSpc>
            </a:pPr>
            <a:r>
              <a:rPr lang="zh-CN" altLang="en-US" noProof="1"/>
              <a:t>尤其是图纸幅面的大小， 一般都要根据设计对象的复杂程度和需要对图纸的大小重新定义。在图纸设置的参数中除了要对图幅进行设置外，还包括图纸选项、图纸格式以及栅格的设置等</a:t>
            </a:r>
            <a:r>
              <a:rPr lang="zh-CN" altLang="en-US" noProof="1" smtClean="0"/>
              <a:t>。</a:t>
            </a:r>
            <a:endParaRPr lang="zh-CN" altLang="en-US" noProof="1"/>
          </a:p>
        </p:txBody>
      </p:sp>
    </p:spTree>
    <p:extLst>
      <p:ext uri="{BB962C8B-B14F-4D97-AF65-F5344CB8AC3E}">
        <p14:creationId xmlns:p14="http://schemas.microsoft.com/office/powerpoint/2010/main" val="2170834791"/>
      </p:ext>
    </p:extLst>
  </p:cSld>
  <p:clrMapOvr>
    <a:masterClrMapping/>
  </p:clrMapOvr>
  <p:transition spd="slow" advTm="0">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5"/>
          <p:cNvSpPr txBox="1">
            <a:spLocks noChangeArrowheads="1"/>
          </p:cNvSpPr>
          <p:nvPr/>
        </p:nvSpPr>
        <p:spPr bwMode="auto">
          <a:xfrm>
            <a:off x="4298975" y="5878066"/>
            <a:ext cx="7272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algn="ctr">
              <a:spcBef>
                <a:spcPct val="50000"/>
              </a:spcBef>
              <a:buClrTx/>
              <a:buSzTx/>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2-82 </a:t>
            </a:r>
            <a:r>
              <a:rPr lang="zh-CN" altLang="en-US" sz="1800" noProof="1">
                <a:solidFill>
                  <a:schemeClr val="accent1"/>
                </a:solidFill>
                <a:latin typeface="微软雅黑" panose="020B0503020204020204" pitchFamily="34" charset="-122"/>
                <a:ea typeface="微软雅黑" panose="020B0503020204020204" pitchFamily="34" charset="-122"/>
              </a:rPr>
              <a:t>用“</a:t>
            </a:r>
            <a:r>
              <a:rPr lang="en-US" altLang="zh-CN" sz="1800" noProof="1">
                <a:solidFill>
                  <a:schemeClr val="accent1"/>
                </a:solidFill>
                <a:latin typeface="微软雅黑" panose="020B0503020204020204" pitchFamily="34" charset="-122"/>
                <a:ea typeface="微软雅黑" panose="020B0503020204020204" pitchFamily="34" charset="-122"/>
              </a:rPr>
              <a:t>Sheet Options”</a:t>
            </a:r>
            <a:r>
              <a:rPr lang="zh-CN" altLang="en-US" sz="1800" noProof="1">
                <a:solidFill>
                  <a:schemeClr val="accent1"/>
                </a:solidFill>
                <a:latin typeface="微软雅黑" panose="020B0503020204020204" pitchFamily="34" charset="-122"/>
                <a:ea typeface="微软雅黑" panose="020B0503020204020204" pitchFamily="34" charset="-122"/>
              </a:rPr>
              <a:t>选项卡进行原理图图纸的设置</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23558" name="Text Box 6"/>
          <p:cNvSpPr txBox="1">
            <a:spLocks noChangeArrowheads="1"/>
          </p:cNvSpPr>
          <p:nvPr/>
        </p:nvSpPr>
        <p:spPr bwMode="auto">
          <a:xfrm>
            <a:off x="1562671" y="405458"/>
            <a:ext cx="4248472" cy="4598182"/>
          </a:xfrm>
          <a:prstGeom prst="rect">
            <a:avLst/>
          </a:prstGeom>
        </p:spPr>
        <p:txBody>
          <a:bodyPr/>
          <a:lstStyle>
            <a:lvl1pPr indent="536682">
              <a:lnSpc>
                <a:spcPct val="15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indent="0"/>
            <a:r>
              <a:rPr lang="zh-CN" altLang="zh-CN" dirty="0" smtClean="0"/>
              <a:t>图纸</a:t>
            </a:r>
            <a:r>
              <a:rPr lang="zh-CN" altLang="zh-CN" dirty="0"/>
              <a:t>大小设置方法如下：</a:t>
            </a:r>
          </a:p>
          <a:p>
            <a:r>
              <a:rPr lang="zh-CN" altLang="zh-CN" dirty="0"/>
              <a:t>（</a:t>
            </a:r>
            <a:r>
              <a:rPr lang="en-US" altLang="zh-CN" dirty="0"/>
              <a:t>1</a:t>
            </a:r>
            <a:r>
              <a:rPr lang="zh-CN" altLang="zh-CN" dirty="0"/>
              <a:t>）设置图纸尺寸时可单击右侧的“</a:t>
            </a:r>
            <a:r>
              <a:rPr lang="en-US" altLang="zh-CN" dirty="0"/>
              <a:t>Properties</a:t>
            </a:r>
            <a:r>
              <a:rPr lang="zh-CN" altLang="zh-CN" dirty="0"/>
              <a:t>”按钮，执行后，系统将弹出“</a:t>
            </a:r>
            <a:r>
              <a:rPr lang="en-US" altLang="zh-CN" dirty="0"/>
              <a:t>Properties</a:t>
            </a:r>
            <a:r>
              <a:rPr lang="zh-CN" altLang="zh-CN" dirty="0"/>
              <a:t>”面板，选择其中的“</a:t>
            </a:r>
            <a:r>
              <a:rPr lang="en-US" altLang="zh-CN" dirty="0"/>
              <a:t>Page Options</a:t>
            </a:r>
            <a:r>
              <a:rPr lang="zh-CN" altLang="zh-CN" dirty="0"/>
              <a:t>”区域进行设置，如图</a:t>
            </a:r>
            <a:r>
              <a:rPr lang="en-US" altLang="zh-CN" dirty="0"/>
              <a:t>2-82</a:t>
            </a:r>
            <a:r>
              <a:rPr lang="zh-CN" altLang="zh-CN" dirty="0"/>
              <a:t>所示</a:t>
            </a:r>
            <a:r>
              <a:rPr lang="zh-CN" altLang="zh-CN" dirty="0" smtClean="0"/>
              <a:t>。</a:t>
            </a:r>
            <a:endParaRPr lang="zh-CN" altLang="en-US" dirty="0"/>
          </a:p>
        </p:txBody>
      </p:sp>
      <p:pic>
        <p:nvPicPr>
          <p:cNvPr id="4" name="图片 3"/>
          <p:cNvPicPr/>
          <p:nvPr/>
        </p:nvPicPr>
        <p:blipFill>
          <a:blip r:embed="rId2"/>
          <a:stretch>
            <a:fillRect/>
          </a:stretch>
        </p:blipFill>
        <p:spPr>
          <a:xfrm>
            <a:off x="6495219" y="262267"/>
            <a:ext cx="3162300" cy="5448935"/>
          </a:xfrm>
          <a:prstGeom prst="rect">
            <a:avLst/>
          </a:prstGeom>
        </p:spPr>
      </p:pic>
    </p:spTree>
    <p:extLst>
      <p:ext uri="{BB962C8B-B14F-4D97-AF65-F5344CB8AC3E}">
        <p14:creationId xmlns:p14="http://schemas.microsoft.com/office/powerpoint/2010/main" val="414760006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Rot="1" noChangeArrowheads="1"/>
          </p:cNvSpPr>
          <p:nvPr>
            <p:ph type="body" sz="half" idx="4294967295"/>
          </p:nvPr>
        </p:nvSpPr>
        <p:spPr>
          <a:xfrm>
            <a:off x="1459458" y="1125538"/>
            <a:ext cx="5071765" cy="5328990"/>
          </a:xfrm>
        </p:spPr>
        <p:txBody>
          <a:bodyPr/>
          <a:lstStyle/>
          <a:p>
            <a:pPr marL="0" indent="536682">
              <a:lnSpc>
                <a:spcPct val="150000"/>
              </a:lnSpc>
              <a:buNone/>
            </a:pPr>
            <a:r>
              <a:rPr lang="zh-CN" altLang="en-US" sz="2000" noProof="1">
                <a:solidFill>
                  <a:schemeClr val="accent1"/>
                </a:solidFill>
                <a:latin typeface="微软雅黑" panose="020B0503020204020204" pitchFamily="34" charset="-122"/>
                <a:ea typeface="微软雅黑" panose="020B0503020204020204" pitchFamily="34" charset="-122"/>
              </a:rPr>
              <a:t>（</a:t>
            </a:r>
            <a:r>
              <a:rPr lang="en-US" altLang="zh-CN" sz="2000" noProof="1">
                <a:solidFill>
                  <a:schemeClr val="accent1"/>
                </a:solidFill>
                <a:latin typeface="微软雅黑" panose="020B0503020204020204" pitchFamily="34" charset="-122"/>
                <a:ea typeface="微软雅黑" panose="020B0503020204020204" pitchFamily="34" charset="-122"/>
              </a:rPr>
              <a:t>2</a:t>
            </a:r>
            <a:r>
              <a:rPr lang="zh-CN" altLang="en-US" sz="2000" noProof="1">
                <a:solidFill>
                  <a:schemeClr val="accent1"/>
                </a:solidFill>
                <a:latin typeface="微软雅黑" panose="020B0503020204020204" pitchFamily="34" charset="-122"/>
                <a:ea typeface="微软雅黑" panose="020B0503020204020204" pitchFamily="34" charset="-122"/>
              </a:rPr>
              <a:t>）在“</a:t>
            </a:r>
            <a:r>
              <a:rPr lang="en-US" altLang="zh-CN" sz="2000" noProof="1">
                <a:solidFill>
                  <a:schemeClr val="accent1"/>
                </a:solidFill>
                <a:latin typeface="微软雅黑" panose="020B0503020204020204" pitchFamily="34" charset="-122"/>
                <a:ea typeface="微软雅黑" panose="020B0503020204020204" pitchFamily="34" charset="-122"/>
              </a:rPr>
              <a:t>Standard”</a:t>
            </a:r>
            <a:r>
              <a:rPr lang="zh-CN" altLang="en-US" sz="2000" noProof="1">
                <a:solidFill>
                  <a:schemeClr val="accent1"/>
                </a:solidFill>
                <a:latin typeface="微软雅黑" panose="020B0503020204020204" pitchFamily="34" charset="-122"/>
                <a:ea typeface="微软雅黑" panose="020B0503020204020204" pitchFamily="34" charset="-122"/>
              </a:rPr>
              <a:t>标签的“</a:t>
            </a:r>
            <a:r>
              <a:rPr lang="en-US" altLang="zh-CN" sz="2000" noProof="1">
                <a:solidFill>
                  <a:schemeClr val="accent1"/>
                </a:solidFill>
                <a:latin typeface="微软雅黑" panose="020B0503020204020204" pitchFamily="34" charset="-122"/>
                <a:ea typeface="微软雅黑" panose="020B0503020204020204" pitchFamily="34" charset="-122"/>
              </a:rPr>
              <a:t>Sheet Size”</a:t>
            </a:r>
            <a:r>
              <a:rPr lang="zh-CN" altLang="en-US" sz="2000" noProof="1">
                <a:solidFill>
                  <a:schemeClr val="accent1"/>
                </a:solidFill>
                <a:latin typeface="微软雅黑" panose="020B0503020204020204" pitchFamily="34" charset="-122"/>
                <a:ea typeface="微软雅黑" panose="020B0503020204020204" pitchFamily="34" charset="-122"/>
              </a:rPr>
              <a:t>处</a:t>
            </a:r>
            <a:r>
              <a:rPr lang="zh-CN" altLang="en-US" sz="2000" noProof="1" smtClean="0">
                <a:solidFill>
                  <a:schemeClr val="accent1"/>
                </a:solidFill>
                <a:latin typeface="微软雅黑" panose="020B0503020204020204" pitchFamily="34" charset="-122"/>
                <a:ea typeface="微软雅黑" panose="020B0503020204020204" pitchFamily="34" charset="-122"/>
              </a:rPr>
              <a:t>，按</a:t>
            </a:r>
            <a:r>
              <a:rPr lang="zh-CN" altLang="en-US" sz="2000" noProof="1">
                <a:solidFill>
                  <a:schemeClr val="accent1"/>
                </a:solidFill>
                <a:latin typeface="微软雅黑" panose="020B0503020204020204" pitchFamily="34" charset="-122"/>
                <a:ea typeface="微软雅黑" panose="020B0503020204020204" pitchFamily="34" charset="-122"/>
              </a:rPr>
              <a:t>右边的</a:t>
            </a:r>
            <a:r>
              <a:rPr lang="zh-CN" altLang="en-US" sz="2000" noProof="1"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   </a:t>
            </a:r>
            <a:r>
              <a:rPr lang="zh-CN" altLang="en-US" sz="2000" noProof="1" smtClean="0">
                <a:solidFill>
                  <a:schemeClr val="accent1"/>
                </a:solidFill>
                <a:latin typeface="微软雅黑" panose="020B0503020204020204" pitchFamily="34" charset="-122"/>
                <a:ea typeface="微软雅黑" panose="020B0503020204020204" pitchFamily="34" charset="-122"/>
              </a:rPr>
              <a:t>’</a:t>
            </a:r>
            <a:r>
              <a:rPr lang="zh-CN" altLang="en-US" sz="2000" noProof="1">
                <a:solidFill>
                  <a:schemeClr val="accent1"/>
                </a:solidFill>
                <a:latin typeface="微软雅黑" panose="020B0503020204020204" pitchFamily="34" charset="-122"/>
                <a:ea typeface="微软雅黑" panose="020B0503020204020204" pitchFamily="34" charset="-122"/>
              </a:rPr>
              <a:t>符号，可选择各种规格的图纸。</a:t>
            </a:r>
            <a:r>
              <a:rPr lang="en-US" altLang="zh-CN" sz="2000" noProof="1">
                <a:solidFill>
                  <a:schemeClr val="accent1"/>
                </a:solidFill>
                <a:latin typeface="微软雅黑" panose="020B0503020204020204" pitchFamily="34" charset="-122"/>
                <a:ea typeface="微软雅黑" panose="020B0503020204020204" pitchFamily="34" charset="-122"/>
              </a:rPr>
              <a:t>Altium Designer</a:t>
            </a:r>
            <a:r>
              <a:rPr lang="zh-CN" altLang="en-US" sz="2000" noProof="1">
                <a:solidFill>
                  <a:schemeClr val="accent1"/>
                </a:solidFill>
                <a:latin typeface="微软雅黑" panose="020B0503020204020204" pitchFamily="34" charset="-122"/>
                <a:ea typeface="微软雅黑" panose="020B0503020204020204" pitchFamily="34" charset="-122"/>
              </a:rPr>
              <a:t>系统提供了</a:t>
            </a:r>
            <a:r>
              <a:rPr lang="zh-CN" altLang="zh-CN" sz="2000" noProof="1">
                <a:solidFill>
                  <a:schemeClr val="accent1"/>
                </a:solidFill>
                <a:latin typeface="微软雅黑" panose="020B0503020204020204" pitchFamily="34" charset="-122"/>
                <a:ea typeface="微软雅黑" panose="020B0503020204020204" pitchFamily="34" charset="-122"/>
              </a:rPr>
              <a:t>18</a:t>
            </a:r>
            <a:r>
              <a:rPr lang="zh-CN" altLang="en-US" sz="2000" noProof="1">
                <a:solidFill>
                  <a:schemeClr val="accent1"/>
                </a:solidFill>
                <a:latin typeface="微软雅黑" panose="020B0503020204020204" pitchFamily="34" charset="-122"/>
                <a:ea typeface="微软雅黑" panose="020B0503020204020204" pitchFamily="34" charset="-122"/>
              </a:rPr>
              <a:t>种规格的标准图纸，各种规格的图纸尺寸如</a:t>
            </a:r>
            <a:r>
              <a:rPr lang="zh-CN" altLang="en-US" sz="2000" noProof="1" smtClean="0">
                <a:solidFill>
                  <a:schemeClr val="accent1"/>
                </a:solidFill>
                <a:latin typeface="微软雅黑" panose="020B0503020204020204" pitchFamily="34" charset="-122"/>
                <a:ea typeface="微软雅黑" panose="020B0503020204020204" pitchFamily="34" charset="-122"/>
              </a:rPr>
              <a:t>表</a:t>
            </a:r>
            <a:r>
              <a:rPr lang="en-US" altLang="zh-CN" sz="2000" noProof="1" smtClean="0">
                <a:solidFill>
                  <a:schemeClr val="accent1"/>
                </a:solidFill>
                <a:latin typeface="微软雅黑" panose="020B0503020204020204" pitchFamily="34" charset="-122"/>
                <a:ea typeface="微软雅黑" panose="020B0503020204020204" pitchFamily="34" charset="-122"/>
              </a:rPr>
              <a:t>2-</a:t>
            </a:r>
            <a:r>
              <a:rPr lang="zh-CN" altLang="zh-CN" sz="2000" noProof="1" smtClean="0">
                <a:solidFill>
                  <a:schemeClr val="accent1"/>
                </a:solidFill>
                <a:latin typeface="微软雅黑" panose="020B0503020204020204" pitchFamily="34" charset="-122"/>
                <a:ea typeface="微软雅黑" panose="020B0503020204020204" pitchFamily="34" charset="-122"/>
              </a:rPr>
              <a:t>1 </a:t>
            </a:r>
            <a:r>
              <a:rPr lang="zh-CN" altLang="en-US" sz="2000" noProof="1">
                <a:solidFill>
                  <a:schemeClr val="accent1"/>
                </a:solidFill>
                <a:latin typeface="微软雅黑" panose="020B0503020204020204" pitchFamily="34" charset="-122"/>
                <a:ea typeface="微软雅黑" panose="020B0503020204020204" pitchFamily="34" charset="-122"/>
              </a:rPr>
              <a:t>所示。</a:t>
            </a:r>
          </a:p>
          <a:p>
            <a:pPr marL="0" indent="536682">
              <a:lnSpc>
                <a:spcPct val="150000"/>
              </a:lnSpc>
              <a:buNone/>
            </a:pPr>
            <a:r>
              <a:rPr lang="zh-CN" altLang="en-US" sz="2000" noProof="1" smtClean="0">
                <a:solidFill>
                  <a:schemeClr val="accent1"/>
                </a:solidFill>
                <a:latin typeface="微软雅黑" panose="020B0503020204020204" pitchFamily="34" charset="-122"/>
                <a:ea typeface="微软雅黑" panose="020B0503020204020204" pitchFamily="34" charset="-122"/>
              </a:rPr>
              <a:t>在</a:t>
            </a:r>
            <a:r>
              <a:rPr lang="en-US" altLang="zh-CN" sz="2000" noProof="1" smtClean="0">
                <a:solidFill>
                  <a:schemeClr val="accent1"/>
                </a:solidFill>
                <a:latin typeface="微软雅黑" panose="020B0503020204020204" pitchFamily="34" charset="-122"/>
                <a:ea typeface="微软雅黑" panose="020B0503020204020204" pitchFamily="34" charset="-122"/>
              </a:rPr>
              <a:t>Altium Designer</a:t>
            </a:r>
            <a:r>
              <a:rPr lang="zh-CN" altLang="en-US" sz="2000" noProof="1" smtClean="0">
                <a:solidFill>
                  <a:schemeClr val="accent1"/>
                </a:solidFill>
                <a:latin typeface="微软雅黑" panose="020B0503020204020204" pitchFamily="34" charset="-122"/>
                <a:ea typeface="微软雅黑" panose="020B0503020204020204" pitchFamily="34" charset="-122"/>
              </a:rPr>
              <a:t>给出的标准图纸格式中主要有公制图纸格式</a:t>
            </a:r>
            <a:r>
              <a:rPr lang="en-US" altLang="zh-CN" sz="2000" noProof="1" smtClean="0">
                <a:solidFill>
                  <a:schemeClr val="accent1"/>
                </a:solidFill>
                <a:latin typeface="微软雅黑" panose="020B0503020204020204" pitchFamily="34" charset="-122"/>
                <a:ea typeface="微软雅黑" panose="020B0503020204020204" pitchFamily="34" charset="-122"/>
              </a:rPr>
              <a:t>(A4~A0)</a:t>
            </a:r>
            <a:r>
              <a:rPr lang="zh-CN" altLang="en-US" sz="2000" noProof="1" smtClean="0">
                <a:solidFill>
                  <a:schemeClr val="accent1"/>
                </a:solidFill>
                <a:latin typeface="微软雅黑" panose="020B0503020204020204" pitchFamily="34" charset="-122"/>
                <a:ea typeface="微软雅黑" panose="020B0503020204020204" pitchFamily="34" charset="-122"/>
              </a:rPr>
              <a:t>、英制图纸格式</a:t>
            </a:r>
            <a:r>
              <a:rPr lang="en-US" altLang="zh-CN" sz="2000" noProof="1" smtClean="0">
                <a:solidFill>
                  <a:schemeClr val="accent1"/>
                </a:solidFill>
                <a:latin typeface="微软雅黑" panose="020B0503020204020204" pitchFamily="34" charset="-122"/>
                <a:ea typeface="微软雅黑" panose="020B0503020204020204" pitchFamily="34" charset="-122"/>
              </a:rPr>
              <a:t>(A~E)</a:t>
            </a:r>
            <a:r>
              <a:rPr lang="en-US" altLang="en-US" sz="2000" noProof="1" smtClean="0">
                <a:solidFill>
                  <a:schemeClr val="accent1"/>
                </a:solidFill>
                <a:latin typeface="微软雅黑" panose="020B0503020204020204" pitchFamily="34" charset="-122"/>
                <a:ea typeface="微软雅黑" panose="020B0503020204020204" pitchFamily="34" charset="-122"/>
              </a:rPr>
              <a:t>、</a:t>
            </a:r>
            <a:r>
              <a:rPr lang="en-US" altLang="zh-CN" sz="2000" noProof="1" smtClean="0">
                <a:solidFill>
                  <a:schemeClr val="accent1"/>
                </a:solidFill>
                <a:latin typeface="微软雅黑" panose="020B0503020204020204" pitchFamily="34" charset="-122"/>
                <a:ea typeface="微软雅黑" panose="020B0503020204020204" pitchFamily="34" charset="-122"/>
              </a:rPr>
              <a:t>OrCAD</a:t>
            </a:r>
            <a:r>
              <a:rPr lang="zh-CN" altLang="en-US" sz="2000" noProof="1" smtClean="0">
                <a:solidFill>
                  <a:schemeClr val="accent1"/>
                </a:solidFill>
                <a:latin typeface="微软雅黑" panose="020B0503020204020204" pitchFamily="34" charset="-122"/>
                <a:ea typeface="微软雅黑" panose="020B0503020204020204" pitchFamily="34" charset="-122"/>
              </a:rPr>
              <a:t>格式</a:t>
            </a:r>
            <a:r>
              <a:rPr lang="en-US" altLang="zh-CN" sz="2000" noProof="1" smtClean="0">
                <a:solidFill>
                  <a:schemeClr val="accent1"/>
                </a:solidFill>
                <a:latin typeface="微软雅黑" panose="020B0503020204020204" pitchFamily="34" charset="-122"/>
                <a:ea typeface="微软雅黑" panose="020B0503020204020204" pitchFamily="34" charset="-122"/>
              </a:rPr>
              <a:t>(OrCADA~ OrCADE)</a:t>
            </a:r>
            <a:r>
              <a:rPr lang="zh-CN" altLang="en-US" sz="2000" noProof="1" smtClean="0">
                <a:solidFill>
                  <a:schemeClr val="accent1"/>
                </a:solidFill>
                <a:latin typeface="微软雅黑" panose="020B0503020204020204" pitchFamily="34" charset="-122"/>
                <a:ea typeface="微软雅黑" panose="020B0503020204020204" pitchFamily="34" charset="-122"/>
              </a:rPr>
              <a:t>以及其他格式</a:t>
            </a:r>
            <a:r>
              <a:rPr lang="en-US" altLang="zh-CN" sz="2000" noProof="1" smtClean="0">
                <a:solidFill>
                  <a:schemeClr val="accent1"/>
                </a:solidFill>
                <a:latin typeface="微软雅黑" panose="020B0503020204020204" pitchFamily="34" charset="-122"/>
                <a:ea typeface="微软雅黑" panose="020B0503020204020204" pitchFamily="34" charset="-122"/>
              </a:rPr>
              <a:t>(Letter</a:t>
            </a:r>
            <a:r>
              <a:rPr lang="en-US" altLang="en-US" sz="2000" noProof="1" smtClean="0">
                <a:solidFill>
                  <a:schemeClr val="accent1"/>
                </a:solidFill>
                <a:latin typeface="微软雅黑" panose="020B0503020204020204" pitchFamily="34" charset="-122"/>
                <a:ea typeface="微软雅黑" panose="020B0503020204020204" pitchFamily="34" charset="-122"/>
              </a:rPr>
              <a:t>、</a:t>
            </a:r>
            <a:r>
              <a:rPr lang="en-US" altLang="zh-CN" sz="2000" noProof="1" smtClean="0">
                <a:solidFill>
                  <a:schemeClr val="accent1"/>
                </a:solidFill>
                <a:latin typeface="微软雅黑" panose="020B0503020204020204" pitchFamily="34" charset="-122"/>
                <a:ea typeface="微软雅黑" panose="020B0503020204020204" pitchFamily="34" charset="-122"/>
              </a:rPr>
              <a:t>Legal)</a:t>
            </a:r>
            <a:r>
              <a:rPr lang="zh-CN" altLang="en-US" sz="2000" noProof="1">
                <a:solidFill>
                  <a:schemeClr val="accent1"/>
                </a:solidFill>
                <a:latin typeface="微软雅黑" panose="020B0503020204020204" pitchFamily="34" charset="-122"/>
                <a:ea typeface="微软雅黑" panose="020B0503020204020204" pitchFamily="34" charset="-122"/>
              </a:rPr>
              <a:t>等。选择后，通过单击图</a:t>
            </a:r>
            <a:r>
              <a:rPr lang="en-US" altLang="zh-CN" sz="2000" noProof="1">
                <a:solidFill>
                  <a:schemeClr val="accent1"/>
                </a:solidFill>
                <a:latin typeface="微软雅黑" panose="020B0503020204020204" pitchFamily="34" charset="-122"/>
                <a:ea typeface="微软雅黑" panose="020B0503020204020204" pitchFamily="34" charset="-122"/>
              </a:rPr>
              <a:t>2-82</a:t>
            </a:r>
            <a:r>
              <a:rPr lang="zh-CN" altLang="en-US" sz="2000" noProof="1">
                <a:solidFill>
                  <a:schemeClr val="accent1"/>
                </a:solidFill>
                <a:latin typeface="微软雅黑" panose="020B0503020204020204" pitchFamily="34" charset="-122"/>
                <a:ea typeface="微软雅黑" panose="020B0503020204020204" pitchFamily="34" charset="-122"/>
              </a:rPr>
              <a:t>所示的对话框右下角的按钮就更新当前的图纸的</a:t>
            </a:r>
            <a:r>
              <a:rPr lang="zh-CN" altLang="en-US" sz="2000" noProof="1" smtClean="0">
                <a:solidFill>
                  <a:schemeClr val="accent1"/>
                </a:solidFill>
                <a:latin typeface="微软雅黑" panose="020B0503020204020204" pitchFamily="34" charset="-122"/>
                <a:ea typeface="微软雅黑" panose="020B0503020204020204" pitchFamily="34" charset="-122"/>
              </a:rPr>
              <a:t>尺寸。</a:t>
            </a:r>
            <a:endParaRPr lang="zh-CN" altLang="en-US" sz="2000" noProof="1">
              <a:solidFill>
                <a:schemeClr val="accent1"/>
              </a:solidFill>
              <a:latin typeface="微软雅黑" panose="020B0503020204020204" pitchFamily="34" charset="-122"/>
              <a:ea typeface="微软雅黑" panose="020B0503020204020204" pitchFamily="34" charset="-122"/>
            </a:endParaRPr>
          </a:p>
          <a:p>
            <a:pPr marL="0" indent="536682">
              <a:lnSpc>
                <a:spcPct val="150000"/>
              </a:lnSpc>
              <a:buNone/>
            </a:pPr>
            <a:endParaRPr lang="en-US" altLang="zh-CN" sz="2000" dirty="0">
              <a:solidFill>
                <a:schemeClr val="accent1"/>
              </a:solidFill>
              <a:latin typeface="微软雅黑" panose="020B0503020204020204" pitchFamily="34" charset="-122"/>
              <a:ea typeface="微软雅黑" panose="020B0503020204020204" pitchFamily="34" charset="-122"/>
            </a:endParaRPr>
          </a:p>
        </p:txBody>
      </p:sp>
      <p:graphicFrame>
        <p:nvGraphicFramePr>
          <p:cNvPr id="166168" name="Group 280"/>
          <p:cNvGraphicFramePr>
            <a:graphicFrameLocks noGrp="1"/>
          </p:cNvGraphicFramePr>
          <p:nvPr>
            <p:ph sz="half" idx="4294967295"/>
            <p:extLst>
              <p:ext uri="{D42A27DB-BD31-4B8C-83A1-F6EECF244321}">
                <p14:modId xmlns:p14="http://schemas.microsoft.com/office/powerpoint/2010/main" val="1594785329"/>
              </p:ext>
            </p:extLst>
          </p:nvPr>
        </p:nvGraphicFramePr>
        <p:xfrm>
          <a:off x="6744822" y="1413570"/>
          <a:ext cx="4659015" cy="4124900"/>
        </p:xfrm>
        <a:graphic>
          <a:graphicData uri="http://schemas.openxmlformats.org/drawingml/2006/table">
            <a:tbl>
              <a:tblPr/>
              <a:tblGrid>
                <a:gridCol w="719898">
                  <a:extLst>
                    <a:ext uri="{9D8B030D-6E8A-4147-A177-3AD203B41FA5}">
                      <a16:colId xmlns:a16="http://schemas.microsoft.com/office/drawing/2014/main" val="20000"/>
                    </a:ext>
                  </a:extLst>
                </a:gridCol>
                <a:gridCol w="1439795">
                  <a:extLst>
                    <a:ext uri="{9D8B030D-6E8A-4147-A177-3AD203B41FA5}">
                      <a16:colId xmlns:a16="http://schemas.microsoft.com/office/drawing/2014/main" val="20001"/>
                    </a:ext>
                  </a:extLst>
                </a:gridCol>
                <a:gridCol w="1039853">
                  <a:extLst>
                    <a:ext uri="{9D8B030D-6E8A-4147-A177-3AD203B41FA5}">
                      <a16:colId xmlns:a16="http://schemas.microsoft.com/office/drawing/2014/main" val="20002"/>
                    </a:ext>
                  </a:extLst>
                </a:gridCol>
                <a:gridCol w="1459469">
                  <a:extLst>
                    <a:ext uri="{9D8B030D-6E8A-4147-A177-3AD203B41FA5}">
                      <a16:colId xmlns:a16="http://schemas.microsoft.com/office/drawing/2014/main" val="20003"/>
                    </a:ext>
                  </a:extLst>
                </a:gridCol>
              </a:tblGrid>
              <a:tr h="365829">
                <a:tc gridSpan="4">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表</a:t>
                      </a:r>
                      <a:r>
                        <a:rPr kumimoji="0" lang="en-US" altLang="zh-CN" sz="18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2-1      </a:t>
                      </a:r>
                      <a:r>
                        <a:rPr kumimoji="0" lang="zh-CN" altLang="en-US" sz="18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各种规格的图纸尺寸</a:t>
                      </a:r>
                      <a:endParaRPr kumimoji="0" lang="zh-CN" altLang="en-US" sz="40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5244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代号</a:t>
                      </a:r>
                      <a:endParaRPr kumimoji="0" lang="zh-CN" altLang="en-US"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尺寸（英寸）</a:t>
                      </a:r>
                      <a:endParaRPr kumimoji="0" lang="zh-CN" altLang="en-US"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代号</a:t>
                      </a:r>
                      <a:endParaRPr kumimoji="0" lang="zh-CN" altLang="en-US"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尺寸（英寸）</a:t>
                      </a:r>
                      <a:endParaRPr kumimoji="0" lang="zh-CN" altLang="en-US"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5403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A4</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11.5×7.6</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E</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42×32</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244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A3</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15.5×11.1</a:t>
                      </a:r>
                      <a:endParaRPr kumimoji="0" lang="en-US" altLang="zh-CN" sz="3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Letter</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11×8.5</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403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A2</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22.3×15.7</a:t>
                      </a:r>
                      <a:endParaRPr kumimoji="0" lang="en-US" altLang="zh-CN" sz="3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Legal</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14×8.5</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5244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A1</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31.5×22.3</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Tabloid</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17×11</a:t>
                      </a:r>
                      <a:endParaRPr kumimoji="0" lang="en-US" altLang="zh-CN" sz="3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403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A0</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44.6×31.5</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err="1"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OrCADA</a:t>
                      </a:r>
                      <a:endParaRPr kumimoji="0" lang="en-US" altLang="zh-CN" sz="3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9.9×7.9</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5244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A</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9.5×7.5</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OrCADB</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15.4×9.9</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5403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B</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15×9.5</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OrCADC</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20.6×15.6</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5244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C</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20×15</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OrCADD</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32.6×20.6</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5403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D</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32×20</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OrCADE</a:t>
                      </a:r>
                      <a:endParaRPr kumimoji="0" lang="en-US" altLang="zh-CN" sz="3600" b="1" i="0" u="none" strike="noStrike" cap="none" normalizeH="0" baseline="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cs typeface="Times New Roman" pitchFamily="18" charset="0"/>
                        </a:rPr>
                        <a:t>42.8×32.8</a:t>
                      </a:r>
                      <a:endParaRPr kumimoji="0" lang="en-US" altLang="zh-CN" sz="36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23" marB="45723"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pic>
        <p:nvPicPr>
          <p:cNvPr id="1126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2951" y="1701602"/>
            <a:ext cx="223889" cy="29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05251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61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5"/>
          <p:cNvSpPr txBox="1">
            <a:spLocks noChangeArrowheads="1"/>
          </p:cNvSpPr>
          <p:nvPr/>
        </p:nvSpPr>
        <p:spPr bwMode="auto">
          <a:xfrm>
            <a:off x="6788224" y="5878066"/>
            <a:ext cx="33123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algn="ctr">
              <a:spcBef>
                <a:spcPct val="50000"/>
              </a:spcBef>
              <a:buClrTx/>
              <a:buSzTx/>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2-83 </a:t>
            </a:r>
            <a:r>
              <a:rPr lang="zh-CN" altLang="en-US" sz="1800" noProof="1">
                <a:solidFill>
                  <a:schemeClr val="accent1"/>
                </a:solidFill>
                <a:latin typeface="微软雅黑" panose="020B0503020204020204" pitchFamily="34" charset="-122"/>
                <a:ea typeface="微软雅黑" panose="020B0503020204020204" pitchFamily="34" charset="-122"/>
              </a:rPr>
              <a:t>自定义图纸功能</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23558" name="Text Box 6"/>
          <p:cNvSpPr txBox="1">
            <a:spLocks noChangeArrowheads="1"/>
          </p:cNvSpPr>
          <p:nvPr/>
        </p:nvSpPr>
        <p:spPr bwMode="auto">
          <a:xfrm>
            <a:off x="1634679" y="981522"/>
            <a:ext cx="4968552" cy="4598182"/>
          </a:xfrm>
          <a:prstGeom prst="rect">
            <a:avLst/>
          </a:prstGeom>
        </p:spPr>
        <p:txBody>
          <a:bodyPr/>
          <a:lstStyle>
            <a:lvl1pPr indent="536682">
              <a:lnSpc>
                <a:spcPct val="15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zh-CN" dirty="0"/>
              <a:t>如果需要自定义图纸尺寸，必须设置图</a:t>
            </a:r>
            <a:r>
              <a:rPr lang="en-US" altLang="zh-CN" dirty="0"/>
              <a:t>2-82</a:t>
            </a:r>
            <a:r>
              <a:rPr lang="zh-CN" altLang="zh-CN" dirty="0"/>
              <a:t>所示“</a:t>
            </a:r>
            <a:r>
              <a:rPr lang="en-US" altLang="zh-CN" dirty="0"/>
              <a:t>Custom</a:t>
            </a:r>
            <a:r>
              <a:rPr lang="zh-CN" altLang="zh-CN" dirty="0"/>
              <a:t>”标签中的各个选项，如图</a:t>
            </a:r>
            <a:r>
              <a:rPr lang="en-US" altLang="zh-CN" dirty="0"/>
              <a:t>2-83</a:t>
            </a:r>
            <a:r>
              <a:rPr lang="zh-CN" altLang="zh-CN" dirty="0"/>
              <a:t>所示。</a:t>
            </a:r>
          </a:p>
        </p:txBody>
      </p:sp>
      <p:pic>
        <p:nvPicPr>
          <p:cNvPr id="5" name="图片 4"/>
          <p:cNvPicPr/>
          <p:nvPr/>
        </p:nvPicPr>
        <p:blipFill>
          <a:blip r:embed="rId2"/>
          <a:stretch>
            <a:fillRect/>
          </a:stretch>
        </p:blipFill>
        <p:spPr>
          <a:xfrm>
            <a:off x="6963271" y="235544"/>
            <a:ext cx="2962275" cy="5344160"/>
          </a:xfrm>
          <a:prstGeom prst="rect">
            <a:avLst/>
          </a:prstGeom>
        </p:spPr>
      </p:pic>
    </p:spTree>
    <p:extLst>
      <p:ext uri="{BB962C8B-B14F-4D97-AF65-F5344CB8AC3E}">
        <p14:creationId xmlns:p14="http://schemas.microsoft.com/office/powerpoint/2010/main" val="2508986853"/>
      </p:ext>
    </p:extLst>
  </p:cSld>
  <p:clrMapOvr>
    <a:masterClrMapping/>
  </p:clrMapOvr>
  <p:transition spd="slow" advTm="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Rot="1" noChangeArrowheads="1"/>
          </p:cNvSpPr>
          <p:nvPr>
            <p:ph type="body" idx="4294967295"/>
          </p:nvPr>
        </p:nvSpPr>
        <p:spPr>
          <a:xfrm>
            <a:off x="1418655" y="981522"/>
            <a:ext cx="9937104" cy="5114925"/>
          </a:xfrm>
          <a:prstGeom prst="rect">
            <a:avLst/>
          </a:prstGeom>
        </p:spPr>
        <p:txBody>
          <a:bodyPr/>
          <a:lstStyle/>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Custom”</a:t>
            </a:r>
            <a:r>
              <a:rPr lang="zh-CN" altLang="en-US" sz="2400" noProof="1">
                <a:solidFill>
                  <a:schemeClr val="accent1"/>
                </a:solidFill>
                <a:latin typeface="微软雅黑" panose="020B0503020204020204" pitchFamily="34" charset="-122"/>
                <a:ea typeface="微软雅黑" panose="020B0503020204020204" pitchFamily="34" charset="-122"/>
              </a:rPr>
              <a:t>标签中其他各项设置的含义如下：</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①“</a:t>
            </a:r>
            <a:r>
              <a:rPr lang="en-US" altLang="zh-CN" sz="2400" noProof="1">
                <a:solidFill>
                  <a:schemeClr val="accent1"/>
                </a:solidFill>
                <a:latin typeface="微软雅黑" panose="020B0503020204020204" pitchFamily="34" charset="-122"/>
                <a:ea typeface="微软雅黑" panose="020B0503020204020204" pitchFamily="34" charset="-122"/>
              </a:rPr>
              <a:t>Width”</a:t>
            </a:r>
            <a:r>
              <a:rPr lang="zh-CN" altLang="en-US" sz="2400" noProof="1">
                <a:solidFill>
                  <a:schemeClr val="accent1"/>
                </a:solidFill>
                <a:latin typeface="微软雅黑" panose="020B0503020204020204" pitchFamily="34" charset="-122"/>
                <a:ea typeface="微软雅黑" panose="020B0503020204020204" pitchFamily="34" charset="-122"/>
              </a:rPr>
              <a:t>：设置图纸的宽度。</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② “</a:t>
            </a:r>
            <a:r>
              <a:rPr lang="en-US" altLang="zh-CN" sz="2400" noProof="1">
                <a:solidFill>
                  <a:schemeClr val="accent1"/>
                </a:solidFill>
                <a:latin typeface="微软雅黑" panose="020B0503020204020204" pitchFamily="34" charset="-122"/>
                <a:ea typeface="微软雅黑" panose="020B0503020204020204" pitchFamily="34" charset="-122"/>
              </a:rPr>
              <a:t>Height”</a:t>
            </a:r>
            <a:r>
              <a:rPr lang="zh-CN" altLang="en-US" sz="2400" noProof="1">
                <a:solidFill>
                  <a:schemeClr val="accent1"/>
                </a:solidFill>
                <a:latin typeface="微软雅黑" panose="020B0503020204020204" pitchFamily="34" charset="-122"/>
                <a:ea typeface="微软雅黑" panose="020B0503020204020204" pitchFamily="34" charset="-122"/>
              </a:rPr>
              <a:t>：设置图纸的高度。</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③ “</a:t>
            </a:r>
            <a:r>
              <a:rPr lang="en-US" altLang="zh-CN" sz="2400" noProof="1">
                <a:solidFill>
                  <a:schemeClr val="accent1"/>
                </a:solidFill>
                <a:latin typeface="微软雅黑" panose="020B0503020204020204" pitchFamily="34" charset="-122"/>
                <a:ea typeface="微软雅黑" panose="020B0503020204020204" pitchFamily="34" charset="-122"/>
              </a:rPr>
              <a:t>Horizontal”</a:t>
            </a:r>
            <a:r>
              <a:rPr lang="zh-CN" altLang="en-US" sz="2400" noProof="1">
                <a:solidFill>
                  <a:schemeClr val="accent1"/>
                </a:solidFill>
                <a:latin typeface="微软雅黑" panose="020B0503020204020204" pitchFamily="34" charset="-122"/>
                <a:ea typeface="微软雅黑" panose="020B0503020204020204" pitchFamily="34" charset="-122"/>
              </a:rPr>
              <a:t>：设置</a:t>
            </a:r>
            <a:r>
              <a:rPr lang="en-US" altLang="zh-CN" sz="2400" noProof="1">
                <a:solidFill>
                  <a:schemeClr val="accent1"/>
                </a:solidFill>
                <a:latin typeface="微软雅黑" panose="020B0503020204020204" pitchFamily="34" charset="-122"/>
                <a:ea typeface="微软雅黑" panose="020B0503020204020204" pitchFamily="34" charset="-122"/>
              </a:rPr>
              <a:t>x</a:t>
            </a:r>
            <a:r>
              <a:rPr lang="zh-CN" altLang="en-US" sz="2400" noProof="1">
                <a:solidFill>
                  <a:schemeClr val="accent1"/>
                </a:solidFill>
                <a:latin typeface="微软雅黑" panose="020B0503020204020204" pitchFamily="34" charset="-122"/>
                <a:ea typeface="微软雅黑" panose="020B0503020204020204" pitchFamily="34" charset="-122"/>
              </a:rPr>
              <a:t>轴框参考坐标的刻度数。如图</a:t>
            </a:r>
            <a:r>
              <a:rPr lang="en-US" altLang="zh-CN" sz="2400" noProof="1">
                <a:solidFill>
                  <a:schemeClr val="accent1"/>
                </a:solidFill>
                <a:latin typeface="微软雅黑" panose="020B0503020204020204" pitchFamily="34" charset="-122"/>
                <a:ea typeface="微软雅黑" panose="020B0503020204020204" pitchFamily="34" charset="-122"/>
              </a:rPr>
              <a:t>2-83</a:t>
            </a:r>
            <a:r>
              <a:rPr lang="zh-CN" altLang="en-US" sz="2400" noProof="1">
                <a:solidFill>
                  <a:schemeClr val="accent1"/>
                </a:solidFill>
                <a:latin typeface="微软雅黑" panose="020B0503020204020204" pitchFamily="34" charset="-122"/>
                <a:ea typeface="微软雅黑" panose="020B0503020204020204" pitchFamily="34" charset="-122"/>
              </a:rPr>
              <a:t>中设置为</a:t>
            </a:r>
            <a:r>
              <a:rPr lang="en-US" altLang="zh-CN" sz="2400" noProof="1">
                <a:solidFill>
                  <a:schemeClr val="accent1"/>
                </a:solidFill>
                <a:latin typeface="微软雅黑" panose="020B0503020204020204" pitchFamily="34" charset="-122"/>
                <a:ea typeface="微软雅黑" panose="020B0503020204020204" pitchFamily="34" charset="-122"/>
              </a:rPr>
              <a:t>6</a:t>
            </a:r>
            <a:r>
              <a:rPr lang="zh-CN" altLang="en-US" sz="2400" noProof="1">
                <a:solidFill>
                  <a:schemeClr val="accent1"/>
                </a:solidFill>
                <a:latin typeface="微软雅黑" panose="020B0503020204020204" pitchFamily="34" charset="-122"/>
                <a:ea typeface="微软雅黑" panose="020B0503020204020204" pitchFamily="34" charset="-122"/>
              </a:rPr>
              <a:t>，就是将</a:t>
            </a:r>
            <a:r>
              <a:rPr lang="en-US" altLang="zh-CN" sz="2400" noProof="1">
                <a:solidFill>
                  <a:schemeClr val="accent1"/>
                </a:solidFill>
                <a:latin typeface="微软雅黑" panose="020B0503020204020204" pitchFamily="34" charset="-122"/>
                <a:ea typeface="微软雅黑" panose="020B0503020204020204" pitchFamily="34" charset="-122"/>
              </a:rPr>
              <a:t>X</a:t>
            </a:r>
            <a:r>
              <a:rPr lang="zh-CN" altLang="en-US" sz="2400" noProof="1">
                <a:solidFill>
                  <a:schemeClr val="accent1"/>
                </a:solidFill>
                <a:latin typeface="微软雅黑" panose="020B0503020204020204" pitchFamily="34" charset="-122"/>
                <a:ea typeface="微软雅黑" panose="020B0503020204020204" pitchFamily="34" charset="-122"/>
              </a:rPr>
              <a:t>轴</a:t>
            </a:r>
            <a:r>
              <a:rPr lang="en-US" altLang="zh-CN" sz="2400" noProof="1">
                <a:solidFill>
                  <a:schemeClr val="accent1"/>
                </a:solidFill>
                <a:latin typeface="微软雅黑" panose="020B0503020204020204" pitchFamily="34" charset="-122"/>
                <a:ea typeface="微软雅黑" panose="020B0503020204020204" pitchFamily="34" charset="-122"/>
              </a:rPr>
              <a:t>6</a:t>
            </a:r>
            <a:r>
              <a:rPr lang="zh-CN" altLang="en-US" sz="2400" noProof="1">
                <a:solidFill>
                  <a:schemeClr val="accent1"/>
                </a:solidFill>
                <a:latin typeface="微软雅黑" panose="020B0503020204020204" pitchFamily="34" charset="-122"/>
                <a:ea typeface="微软雅黑" panose="020B0503020204020204" pitchFamily="34" charset="-122"/>
              </a:rPr>
              <a:t>等分。</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④ “</a:t>
            </a:r>
            <a:r>
              <a:rPr lang="en-US" altLang="zh-CN" sz="2400" noProof="1">
                <a:solidFill>
                  <a:schemeClr val="accent1"/>
                </a:solidFill>
                <a:latin typeface="微软雅黑" panose="020B0503020204020204" pitchFamily="34" charset="-122"/>
                <a:ea typeface="微软雅黑" panose="020B0503020204020204" pitchFamily="34" charset="-122"/>
              </a:rPr>
              <a:t>Vertical”</a:t>
            </a:r>
            <a:r>
              <a:rPr lang="zh-CN" altLang="en-US" sz="2400" noProof="1">
                <a:solidFill>
                  <a:schemeClr val="accent1"/>
                </a:solidFill>
                <a:latin typeface="微软雅黑" panose="020B0503020204020204" pitchFamily="34" charset="-122"/>
                <a:ea typeface="微软雅黑" panose="020B0503020204020204" pitchFamily="34" charset="-122"/>
              </a:rPr>
              <a:t>：设置</a:t>
            </a:r>
            <a:r>
              <a:rPr lang="en-US" altLang="zh-CN" sz="2400" noProof="1">
                <a:solidFill>
                  <a:schemeClr val="accent1"/>
                </a:solidFill>
                <a:latin typeface="微软雅黑" panose="020B0503020204020204" pitchFamily="34" charset="-122"/>
                <a:ea typeface="微软雅黑" panose="020B0503020204020204" pitchFamily="34" charset="-122"/>
              </a:rPr>
              <a:t>y</a:t>
            </a:r>
            <a:r>
              <a:rPr lang="zh-CN" altLang="en-US" sz="2400" noProof="1">
                <a:solidFill>
                  <a:schemeClr val="accent1"/>
                </a:solidFill>
                <a:latin typeface="微软雅黑" panose="020B0503020204020204" pitchFamily="34" charset="-122"/>
                <a:ea typeface="微软雅黑" panose="020B0503020204020204" pitchFamily="34" charset="-122"/>
              </a:rPr>
              <a:t>轴框参考坐标的刻度数。如图</a:t>
            </a:r>
            <a:r>
              <a:rPr lang="en-US" altLang="zh-CN" sz="2400" noProof="1">
                <a:solidFill>
                  <a:schemeClr val="accent1"/>
                </a:solidFill>
                <a:latin typeface="微软雅黑" panose="020B0503020204020204" pitchFamily="34" charset="-122"/>
                <a:ea typeface="微软雅黑" panose="020B0503020204020204" pitchFamily="34" charset="-122"/>
              </a:rPr>
              <a:t>2-83</a:t>
            </a:r>
            <a:r>
              <a:rPr lang="zh-CN" altLang="en-US" sz="2400" noProof="1">
                <a:solidFill>
                  <a:schemeClr val="accent1"/>
                </a:solidFill>
                <a:latin typeface="微软雅黑" panose="020B0503020204020204" pitchFamily="34" charset="-122"/>
                <a:ea typeface="微软雅黑" panose="020B0503020204020204" pitchFamily="34" charset="-122"/>
              </a:rPr>
              <a:t>中设置为</a:t>
            </a:r>
            <a:r>
              <a:rPr lang="en-US"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，就是将</a:t>
            </a:r>
            <a:r>
              <a:rPr lang="en-US" altLang="zh-CN" sz="2400" noProof="1">
                <a:solidFill>
                  <a:schemeClr val="accent1"/>
                </a:solidFill>
                <a:latin typeface="微软雅黑" panose="020B0503020204020204" pitchFamily="34" charset="-122"/>
                <a:ea typeface="微软雅黑" panose="020B0503020204020204" pitchFamily="34" charset="-122"/>
              </a:rPr>
              <a:t>Y</a:t>
            </a:r>
            <a:r>
              <a:rPr lang="zh-CN" altLang="en-US" sz="2400" noProof="1">
                <a:solidFill>
                  <a:schemeClr val="accent1"/>
                </a:solidFill>
                <a:latin typeface="微软雅黑" panose="020B0503020204020204" pitchFamily="34" charset="-122"/>
                <a:ea typeface="微软雅黑" panose="020B0503020204020204" pitchFamily="34" charset="-122"/>
              </a:rPr>
              <a:t>轴</a:t>
            </a:r>
            <a:r>
              <a:rPr lang="en-US"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等分。</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⑤ “</a:t>
            </a:r>
            <a:r>
              <a:rPr lang="en-US" altLang="zh-CN" sz="2400" noProof="1">
                <a:solidFill>
                  <a:schemeClr val="accent1"/>
                </a:solidFill>
                <a:latin typeface="微软雅黑" panose="020B0503020204020204" pitchFamily="34" charset="-122"/>
                <a:ea typeface="微软雅黑" panose="020B0503020204020204" pitchFamily="34" charset="-122"/>
              </a:rPr>
              <a:t>Margin Width”</a:t>
            </a:r>
            <a:r>
              <a:rPr lang="zh-CN" altLang="en-US" sz="2400" noProof="1">
                <a:solidFill>
                  <a:schemeClr val="accent1"/>
                </a:solidFill>
                <a:latin typeface="微软雅黑" panose="020B0503020204020204" pitchFamily="34" charset="-122"/>
                <a:ea typeface="微软雅黑" panose="020B0503020204020204" pitchFamily="34" charset="-122"/>
              </a:rPr>
              <a:t>：设置图纸边框宽度。如图</a:t>
            </a:r>
            <a:r>
              <a:rPr lang="en-US" altLang="zh-CN" sz="2400" noProof="1">
                <a:solidFill>
                  <a:schemeClr val="accent1"/>
                </a:solidFill>
                <a:latin typeface="微软雅黑" panose="020B0503020204020204" pitchFamily="34" charset="-122"/>
                <a:ea typeface="微软雅黑" panose="020B0503020204020204" pitchFamily="34" charset="-122"/>
              </a:rPr>
              <a:t>2-83</a:t>
            </a:r>
            <a:r>
              <a:rPr lang="zh-CN" altLang="en-US" sz="2400" noProof="1">
                <a:solidFill>
                  <a:schemeClr val="accent1"/>
                </a:solidFill>
                <a:latin typeface="微软雅黑" panose="020B0503020204020204" pitchFamily="34" charset="-122"/>
                <a:ea typeface="微软雅黑" panose="020B0503020204020204" pitchFamily="34" charset="-122"/>
              </a:rPr>
              <a:t>中设置为</a:t>
            </a:r>
            <a:r>
              <a:rPr lang="en-US" altLang="zh-CN" sz="2400" noProof="1">
                <a:solidFill>
                  <a:schemeClr val="accent1"/>
                </a:solidFill>
                <a:latin typeface="微软雅黑" panose="020B0503020204020204" pitchFamily="34" charset="-122"/>
                <a:ea typeface="微软雅黑" panose="020B0503020204020204" pitchFamily="34" charset="-122"/>
              </a:rPr>
              <a:t>200</a:t>
            </a:r>
            <a:r>
              <a:rPr lang="zh-CN" altLang="en-US" sz="2400" noProof="1">
                <a:solidFill>
                  <a:schemeClr val="accent1"/>
                </a:solidFill>
                <a:latin typeface="微软雅黑" panose="020B0503020204020204" pitchFamily="34" charset="-122"/>
                <a:ea typeface="微软雅黑" panose="020B0503020204020204" pitchFamily="34" charset="-122"/>
              </a:rPr>
              <a:t>，就是将图纸的边框宽度设置为</a:t>
            </a:r>
            <a:r>
              <a:rPr lang="en-US" altLang="zh-CN" sz="2400" noProof="1">
                <a:solidFill>
                  <a:schemeClr val="accent1"/>
                </a:solidFill>
                <a:latin typeface="微软雅黑" panose="020B0503020204020204" pitchFamily="34" charset="-122"/>
                <a:ea typeface="微软雅黑" panose="020B0503020204020204" pitchFamily="34" charset="-122"/>
              </a:rPr>
              <a:t>200mil</a:t>
            </a:r>
            <a:r>
              <a:rPr lang="zh-CN" altLang="en-US" sz="2400" noProof="1">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87363230"/>
      </p:ext>
    </p:extLst>
  </p:cSld>
  <p:clrMapOvr>
    <a:masterClrMapping/>
  </p:clrMapOvr>
  <p:transition spd="slow" advTm="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idx="4294967295"/>
          </p:nvPr>
        </p:nvSpPr>
        <p:spPr>
          <a:xfrm>
            <a:off x="1562671" y="333450"/>
            <a:ext cx="7564437" cy="431800"/>
          </a:xfrm>
          <a:prstGeom prst="rect">
            <a:avLst/>
          </a:prstGeom>
        </p:spPr>
        <p:txBody>
          <a:bodyPr/>
          <a:lstStyle/>
          <a:p>
            <a:pPr algn="l">
              <a:spcBef>
                <a:spcPts val="1700"/>
              </a:spcBef>
              <a:spcAft>
                <a:spcPts val="1650"/>
              </a:spcAft>
            </a:pPr>
            <a:r>
              <a:rPr lang="en-US" altLang="zh-CN" sz="3200" b="1" noProof="1" smtClean="0">
                <a:solidFill>
                  <a:schemeClr val="accent1"/>
                </a:solidFill>
                <a:latin typeface="微软雅黑" panose="020B0503020204020204" pitchFamily="34" charset="-122"/>
                <a:ea typeface="微软雅黑" panose="020B0503020204020204" pitchFamily="34" charset="-122"/>
              </a:rPr>
              <a:t>5.2.2 </a:t>
            </a:r>
            <a:r>
              <a:rPr lang="zh-CN" altLang="en-US" sz="3200" b="1" noProof="1">
                <a:solidFill>
                  <a:schemeClr val="accent1"/>
                </a:solidFill>
                <a:latin typeface="微软雅黑" panose="020B0503020204020204" pitchFamily="34" charset="-122"/>
                <a:ea typeface="微软雅黑" panose="020B0503020204020204" pitchFamily="34" charset="-122"/>
              </a:rPr>
              <a:t>图纸方向</a:t>
            </a:r>
          </a:p>
        </p:txBody>
      </p:sp>
      <p:sp>
        <p:nvSpPr>
          <p:cNvPr id="13315" name="Rectangle 3"/>
          <p:cNvSpPr>
            <a:spLocks noGrp="1" noRot="1" noChangeArrowheads="1"/>
          </p:cNvSpPr>
          <p:nvPr>
            <p:ph type="body" idx="4294967295"/>
          </p:nvPr>
        </p:nvSpPr>
        <p:spPr>
          <a:xfrm>
            <a:off x="1562671" y="1125538"/>
            <a:ext cx="6083299" cy="2520950"/>
          </a:xfrm>
          <a:prstGeom prst="rect">
            <a:avLst/>
          </a:prstGeom>
        </p:spPr>
        <p:txBody>
          <a:bodyPr/>
          <a:lstStyle/>
          <a:p>
            <a:pPr marL="0" indent="536682">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在图</a:t>
            </a:r>
            <a:r>
              <a:rPr lang="en-US" altLang="zh-CN" sz="2400" noProof="1" smtClean="0">
                <a:solidFill>
                  <a:schemeClr val="accent1"/>
                </a:solidFill>
                <a:latin typeface="微软雅黑" panose="020B0503020204020204" pitchFamily="34" charset="-122"/>
                <a:ea typeface="微软雅黑" panose="020B0503020204020204" pitchFamily="34" charset="-122"/>
              </a:rPr>
              <a:t>2-8</a:t>
            </a:r>
            <a:r>
              <a:rPr lang="zh-CN" altLang="zh-CN" sz="2400" noProof="1" smtClean="0">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中，使用“</a:t>
            </a:r>
            <a:r>
              <a:rPr lang="en-US" altLang="zh-CN" sz="2400" noProof="1">
                <a:solidFill>
                  <a:srgbClr val="FF0000"/>
                </a:solidFill>
                <a:latin typeface="微软雅黑" panose="020B0503020204020204" pitchFamily="34" charset="-122"/>
                <a:ea typeface="微软雅黑" panose="020B0503020204020204" pitchFamily="34" charset="-122"/>
              </a:rPr>
              <a:t>Orientation</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（方位）下拉列表框可以选择图纸的布置方向。按右边的</a:t>
            </a:r>
            <a:r>
              <a:rPr lang="zh-CN" altLang="en-US" sz="2400" noProof="1" smtClean="0">
                <a:solidFill>
                  <a:schemeClr val="accent1"/>
                </a:solidFill>
                <a:latin typeface="微软雅黑" panose="020B0503020204020204" pitchFamily="34" charset="-122"/>
                <a:ea typeface="微软雅黑" panose="020B0503020204020204" pitchFamily="34" charset="-122"/>
              </a:rPr>
              <a:t>‘ </a:t>
            </a: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符号可以选择为横向（</a:t>
            </a:r>
            <a:r>
              <a:rPr lang="en-US" altLang="zh-CN" sz="2400" noProof="1">
                <a:solidFill>
                  <a:schemeClr val="accent1"/>
                </a:solidFill>
                <a:latin typeface="微软雅黑" panose="020B0503020204020204" pitchFamily="34" charset="-122"/>
                <a:ea typeface="微软雅黑" panose="020B0503020204020204" pitchFamily="34" charset="-122"/>
              </a:rPr>
              <a:t>Landscape</a:t>
            </a:r>
            <a:r>
              <a:rPr lang="zh-CN" altLang="en-US" sz="2400" noProof="1">
                <a:solidFill>
                  <a:schemeClr val="accent1"/>
                </a:solidFill>
                <a:latin typeface="微软雅黑" panose="020B0503020204020204" pitchFamily="34" charset="-122"/>
                <a:ea typeface="微软雅黑" panose="020B0503020204020204" pitchFamily="34" charset="-122"/>
              </a:rPr>
              <a:t>）或纵向（</a:t>
            </a:r>
            <a:r>
              <a:rPr lang="en-US" altLang="zh-CN" sz="2400" noProof="1">
                <a:solidFill>
                  <a:schemeClr val="accent1"/>
                </a:solidFill>
                <a:latin typeface="微软雅黑" panose="020B0503020204020204" pitchFamily="34" charset="-122"/>
                <a:ea typeface="微软雅黑" panose="020B0503020204020204" pitchFamily="34" charset="-122"/>
              </a:rPr>
              <a:t>Portrait</a:t>
            </a:r>
            <a:r>
              <a:rPr lang="zh-CN" altLang="en-US" sz="2400" noProof="1">
                <a:solidFill>
                  <a:schemeClr val="accent1"/>
                </a:solidFill>
                <a:latin typeface="微软雅黑" panose="020B0503020204020204" pitchFamily="34" charset="-122"/>
                <a:ea typeface="微软雅黑" panose="020B0503020204020204" pitchFamily="34" charset="-122"/>
              </a:rPr>
              <a:t>）格式。</a:t>
            </a:r>
          </a:p>
        </p:txBody>
      </p:sp>
      <p:pic>
        <p:nvPicPr>
          <p:cNvPr id="13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6927" y="2386013"/>
            <a:ext cx="222301" cy="2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p:nvPr/>
        </p:nvPicPr>
        <p:blipFill>
          <a:blip r:embed="rId3"/>
          <a:stretch>
            <a:fillRect/>
          </a:stretch>
        </p:blipFill>
        <p:spPr>
          <a:xfrm>
            <a:off x="7659336" y="756920"/>
            <a:ext cx="2962275" cy="5344160"/>
          </a:xfrm>
          <a:prstGeom prst="rect">
            <a:avLst/>
          </a:prstGeom>
        </p:spPr>
      </p:pic>
      <p:sp>
        <p:nvSpPr>
          <p:cNvPr id="8" name="Text Box 5"/>
          <p:cNvSpPr txBox="1">
            <a:spLocks noChangeArrowheads="1"/>
          </p:cNvSpPr>
          <p:nvPr/>
        </p:nvSpPr>
        <p:spPr bwMode="auto">
          <a:xfrm>
            <a:off x="7309243" y="6167056"/>
            <a:ext cx="33123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algn="ctr">
              <a:spcBef>
                <a:spcPct val="50000"/>
              </a:spcBef>
              <a:buClrTx/>
              <a:buSzTx/>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2-83 </a:t>
            </a:r>
            <a:r>
              <a:rPr lang="zh-CN" altLang="en-US" sz="1800" noProof="1">
                <a:solidFill>
                  <a:schemeClr val="accent1"/>
                </a:solidFill>
                <a:latin typeface="微软雅黑" panose="020B0503020204020204" pitchFamily="34" charset="-122"/>
                <a:ea typeface="微软雅黑" panose="020B0503020204020204" pitchFamily="34" charset="-122"/>
              </a:rPr>
              <a:t>自定义图纸功能</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6602915"/>
      </p:ext>
    </p:extLst>
  </p:cSld>
  <p:clrMapOvr>
    <a:masterClrMapping/>
  </p:clrMapOvr>
  <p:transition spd="slow" advTm="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Rot="1" noChangeArrowheads="1"/>
          </p:cNvSpPr>
          <p:nvPr>
            <p:ph type="body" idx="4294967295"/>
          </p:nvPr>
        </p:nvSpPr>
        <p:spPr>
          <a:xfrm>
            <a:off x="1346647" y="442378"/>
            <a:ext cx="9721080" cy="4105275"/>
          </a:xfrm>
          <a:prstGeom prst="rect">
            <a:avLst/>
          </a:prstGeom>
        </p:spPr>
        <p:txBody>
          <a:bodyPr/>
          <a:lstStyle/>
          <a:p>
            <a:pPr marL="0" indent="536682">
              <a:lnSpc>
                <a:spcPct val="150000"/>
              </a:lnSpc>
              <a:buNone/>
            </a:pPr>
            <a:r>
              <a:rPr lang="en-US" altLang="zh-CN" sz="2800" b="1" noProof="1" smtClean="0">
                <a:solidFill>
                  <a:schemeClr val="accent1"/>
                </a:solidFill>
                <a:latin typeface="微软雅黑" panose="020B0503020204020204" pitchFamily="34" charset="-122"/>
                <a:ea typeface="微软雅黑" panose="020B0503020204020204" pitchFamily="34" charset="-122"/>
              </a:rPr>
              <a:t>5.2.3</a:t>
            </a:r>
            <a:r>
              <a:rPr lang="zh-CN" altLang="en-US" sz="2800" b="1" noProof="1" smtClean="0">
                <a:solidFill>
                  <a:schemeClr val="accent1"/>
                </a:solidFill>
                <a:latin typeface="微软雅黑" panose="020B0503020204020204" pitchFamily="34" charset="-122"/>
                <a:ea typeface="微软雅黑" panose="020B0503020204020204" pitchFamily="34" charset="-122"/>
              </a:rPr>
              <a:t>设置</a:t>
            </a:r>
            <a:r>
              <a:rPr lang="zh-CN" altLang="en-US" sz="2800" b="1" noProof="1">
                <a:solidFill>
                  <a:schemeClr val="accent1"/>
                </a:solidFill>
                <a:latin typeface="微软雅黑" panose="020B0503020204020204" pitchFamily="34" charset="-122"/>
                <a:ea typeface="微软雅黑" panose="020B0503020204020204" pitchFamily="34" charset="-122"/>
              </a:rPr>
              <a:t>图纸标题栏</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图纸</a:t>
            </a:r>
            <a:r>
              <a:rPr lang="zh-CN" altLang="en-US" sz="2400" noProof="1" smtClean="0">
                <a:solidFill>
                  <a:schemeClr val="accent1"/>
                </a:solidFill>
                <a:latin typeface="微软雅黑" panose="020B0503020204020204" pitchFamily="34" charset="-122"/>
                <a:ea typeface="微软雅黑" panose="020B0503020204020204" pitchFamily="34" charset="-122"/>
              </a:rPr>
              <a:t>标题栏</a:t>
            </a:r>
            <a:r>
              <a:rPr lang="en-US" altLang="zh-CN" sz="2400" noProof="1">
                <a:solidFill>
                  <a:schemeClr val="accent1"/>
                </a:solidFill>
                <a:latin typeface="微软雅黑" panose="020B0503020204020204" pitchFamily="34" charset="-122"/>
                <a:ea typeface="微软雅黑" panose="020B0503020204020204" pitchFamily="34" charset="-122"/>
              </a:rPr>
              <a:t>Title Block</a:t>
            </a:r>
            <a:r>
              <a:rPr lang="zh-CN" altLang="en-US" sz="2400" noProof="1" smtClean="0">
                <a:solidFill>
                  <a:schemeClr val="accent1"/>
                </a:solidFill>
                <a:latin typeface="微软雅黑" panose="020B0503020204020204" pitchFamily="34" charset="-122"/>
                <a:ea typeface="微软雅黑" panose="020B0503020204020204" pitchFamily="34" charset="-122"/>
              </a:rPr>
              <a:t>是</a:t>
            </a:r>
            <a:r>
              <a:rPr lang="zh-CN" altLang="en-US" sz="2400" noProof="1">
                <a:solidFill>
                  <a:schemeClr val="accent1"/>
                </a:solidFill>
                <a:latin typeface="微软雅黑" panose="020B0503020204020204" pitchFamily="34" charset="-122"/>
                <a:ea typeface="微软雅黑" panose="020B0503020204020204" pitchFamily="34" charset="-122"/>
              </a:rPr>
              <a:t>对图纸的附加说明。在</a:t>
            </a:r>
            <a:r>
              <a:rPr lang="en-US" altLang="zh-CN" sz="2400" noProof="1">
                <a:solidFill>
                  <a:schemeClr val="accent1"/>
                </a:solidFill>
                <a:latin typeface="微软雅黑" panose="020B0503020204020204" pitchFamily="34" charset="-122"/>
                <a:ea typeface="微软雅黑" panose="020B0503020204020204" pitchFamily="34" charset="-122"/>
              </a:rPr>
              <a:t>Altium Designer</a:t>
            </a:r>
            <a:r>
              <a:rPr lang="zh-CN" altLang="en-US" sz="2400" noProof="1">
                <a:solidFill>
                  <a:schemeClr val="accent1"/>
                </a:solidFill>
                <a:latin typeface="微软雅黑" panose="020B0503020204020204" pitchFamily="34" charset="-122"/>
                <a:ea typeface="微软雅黑" panose="020B0503020204020204" pitchFamily="34" charset="-122"/>
              </a:rPr>
              <a:t>提供了两种预先定义好的标题栏，分别是标准格式（</a:t>
            </a:r>
            <a:r>
              <a:rPr lang="en-US" altLang="zh-CN" sz="2400" noProof="1">
                <a:solidFill>
                  <a:schemeClr val="accent1"/>
                </a:solidFill>
                <a:latin typeface="微软雅黑" panose="020B0503020204020204" pitchFamily="34" charset="-122"/>
                <a:ea typeface="微软雅黑" panose="020B0503020204020204" pitchFamily="34" charset="-122"/>
              </a:rPr>
              <a:t>Standard</a:t>
            </a:r>
            <a:r>
              <a:rPr lang="zh-CN" altLang="en-US" sz="2400" noProof="1">
                <a:solidFill>
                  <a:schemeClr val="accent1"/>
                </a:solidFill>
                <a:latin typeface="微软雅黑" panose="020B0503020204020204" pitchFamily="34" charset="-122"/>
                <a:ea typeface="微软雅黑" panose="020B0503020204020204" pitchFamily="34" charset="-122"/>
              </a:rPr>
              <a:t>）和美国国家标准协会支持的格式（</a:t>
            </a:r>
            <a:r>
              <a:rPr lang="en-US" altLang="zh-CN" sz="2400" noProof="1">
                <a:solidFill>
                  <a:schemeClr val="accent1"/>
                </a:solidFill>
                <a:latin typeface="微软雅黑" panose="020B0503020204020204" pitchFamily="34" charset="-122"/>
                <a:ea typeface="微软雅黑" panose="020B0503020204020204" pitchFamily="34" charset="-122"/>
              </a:rPr>
              <a:t>ANSI</a:t>
            </a: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2-84</a:t>
            </a:r>
            <a:r>
              <a:rPr lang="zh-CN" altLang="en-US" sz="2400" noProof="1">
                <a:solidFill>
                  <a:schemeClr val="accent1"/>
                </a:solidFill>
                <a:latin typeface="微软雅黑" panose="020B0503020204020204" pitchFamily="34" charset="-122"/>
                <a:ea typeface="微软雅黑" panose="020B0503020204020204" pitchFamily="34" charset="-122"/>
              </a:rPr>
              <a:t>和</a:t>
            </a:r>
            <a:r>
              <a:rPr lang="en-US" altLang="zh-CN" sz="2400" noProof="1">
                <a:solidFill>
                  <a:schemeClr val="accent1"/>
                </a:solidFill>
                <a:latin typeface="微软雅黑" panose="020B0503020204020204" pitchFamily="34" charset="-122"/>
                <a:ea typeface="微软雅黑" panose="020B0503020204020204" pitchFamily="34" charset="-122"/>
              </a:rPr>
              <a:t>2-85</a:t>
            </a:r>
            <a:r>
              <a:rPr lang="zh-CN" altLang="en-US" sz="2400" noProof="1">
                <a:solidFill>
                  <a:schemeClr val="accent1"/>
                </a:solidFill>
                <a:latin typeface="微软雅黑" panose="020B0503020204020204" pitchFamily="34" charset="-122"/>
                <a:ea typeface="微软雅黑" panose="020B0503020204020204" pitchFamily="34" charset="-122"/>
              </a:rPr>
              <a:t>所示。设置应首先选中“</a:t>
            </a:r>
            <a:r>
              <a:rPr lang="en-US" altLang="zh-CN" sz="2400" noProof="1">
                <a:solidFill>
                  <a:srgbClr val="FF0000"/>
                </a:solidFill>
                <a:latin typeface="微软雅黑" panose="020B0503020204020204" pitchFamily="34" charset="-122"/>
                <a:ea typeface="微软雅黑" panose="020B0503020204020204" pitchFamily="34" charset="-122"/>
              </a:rPr>
              <a:t>Title Block</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（标题块）左边的复选框，然后按右边的</a:t>
            </a:r>
            <a:r>
              <a:rPr lang="zh-CN" altLang="en-US" sz="2400" noProof="1" smtClean="0">
                <a:solidFill>
                  <a:schemeClr val="accent1"/>
                </a:solidFill>
                <a:latin typeface="微软雅黑" panose="020B0503020204020204" pitchFamily="34" charset="-122"/>
                <a:ea typeface="微软雅黑" panose="020B0503020204020204" pitchFamily="34" charset="-122"/>
              </a:rPr>
              <a:t>‘  </a:t>
            </a: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符号即可以选择。若未选中该复选框，则不显示标题栏。</a:t>
            </a:r>
          </a:p>
        </p:txBody>
      </p:sp>
      <p:pic>
        <p:nvPicPr>
          <p:cNvPr id="1433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272" y="3071777"/>
            <a:ext cx="241356" cy="28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8034" y="4363460"/>
            <a:ext cx="3934736" cy="94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9738" y="4255485"/>
            <a:ext cx="4020480" cy="115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 Box 8"/>
          <p:cNvSpPr txBox="1">
            <a:spLocks noChangeArrowheads="1"/>
          </p:cNvSpPr>
          <p:nvPr/>
        </p:nvSpPr>
        <p:spPr bwMode="auto">
          <a:xfrm>
            <a:off x="1778695" y="5854468"/>
            <a:ext cx="39616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600" dirty="0" smtClean="0">
                <a:solidFill>
                  <a:schemeClr val="accent1"/>
                </a:solidFill>
                <a:latin typeface="微软雅黑" panose="020B0503020204020204" pitchFamily="34" charset="-122"/>
                <a:ea typeface="微软雅黑" panose="020B0503020204020204" pitchFamily="34" charset="-122"/>
              </a:rPr>
              <a:t>图</a:t>
            </a:r>
            <a:r>
              <a:rPr lang="en-US" altLang="zh-CN" sz="1600" dirty="0" smtClean="0">
                <a:solidFill>
                  <a:schemeClr val="accent1"/>
                </a:solidFill>
                <a:latin typeface="微软雅黑" panose="020B0503020204020204" pitchFamily="34" charset="-122"/>
                <a:ea typeface="微软雅黑" panose="020B0503020204020204" pitchFamily="34" charset="-122"/>
              </a:rPr>
              <a:t>2-84 </a:t>
            </a:r>
            <a:r>
              <a:rPr lang="zh-CN" altLang="en-US" sz="1600" dirty="0">
                <a:solidFill>
                  <a:schemeClr val="accent1"/>
                </a:solidFill>
                <a:latin typeface="微软雅黑" panose="020B0503020204020204" pitchFamily="34" charset="-122"/>
                <a:ea typeface="微软雅黑" panose="020B0503020204020204" pitchFamily="34" charset="-122"/>
              </a:rPr>
              <a:t>标准格式（</a:t>
            </a:r>
            <a:r>
              <a:rPr lang="en-US" altLang="zh-CN" sz="1600" dirty="0">
                <a:solidFill>
                  <a:schemeClr val="accent1"/>
                </a:solidFill>
                <a:latin typeface="微软雅黑" panose="020B0503020204020204" pitchFamily="34" charset="-122"/>
                <a:ea typeface="微软雅黑" panose="020B0503020204020204" pitchFamily="34" charset="-122"/>
              </a:rPr>
              <a:t>Standard</a:t>
            </a:r>
            <a:r>
              <a:rPr lang="zh-CN" altLang="en-US" sz="1600" dirty="0">
                <a:solidFill>
                  <a:schemeClr val="accent1"/>
                </a:solidFill>
                <a:latin typeface="微软雅黑" panose="020B0503020204020204" pitchFamily="34" charset="-122"/>
                <a:ea typeface="微软雅黑" panose="020B0503020204020204" pitchFamily="34" charset="-122"/>
              </a:rPr>
              <a:t>）标题栏</a:t>
            </a:r>
          </a:p>
        </p:txBody>
      </p:sp>
      <p:sp>
        <p:nvSpPr>
          <p:cNvPr id="14343" name="Text Box 9"/>
          <p:cNvSpPr txBox="1">
            <a:spLocks noChangeArrowheads="1"/>
          </p:cNvSpPr>
          <p:nvPr/>
        </p:nvSpPr>
        <p:spPr bwMode="auto">
          <a:xfrm>
            <a:off x="6339738" y="5722246"/>
            <a:ext cx="4212612" cy="33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600" noProof="1" smtClean="0">
                <a:solidFill>
                  <a:schemeClr val="accent1"/>
                </a:solidFill>
                <a:latin typeface="微软雅黑" panose="020B0503020204020204" pitchFamily="34" charset="-122"/>
                <a:ea typeface="微软雅黑" panose="020B0503020204020204" pitchFamily="34" charset="-122"/>
              </a:rPr>
              <a:t>图</a:t>
            </a:r>
            <a:r>
              <a:rPr lang="en-US" altLang="zh-CN" sz="1600" noProof="1" smtClean="0">
                <a:solidFill>
                  <a:schemeClr val="accent1"/>
                </a:solidFill>
                <a:latin typeface="微软雅黑" panose="020B0503020204020204" pitchFamily="34" charset="-122"/>
                <a:ea typeface="微软雅黑" panose="020B0503020204020204" pitchFamily="34" charset="-122"/>
              </a:rPr>
              <a:t>2-85 </a:t>
            </a:r>
            <a:r>
              <a:rPr lang="zh-CN" altLang="en-US" sz="1600" noProof="1" smtClean="0">
                <a:solidFill>
                  <a:schemeClr val="accent1"/>
                </a:solidFill>
                <a:latin typeface="微软雅黑" panose="020B0503020204020204" pitchFamily="34" charset="-122"/>
                <a:ea typeface="微软雅黑" panose="020B0503020204020204" pitchFamily="34" charset="-122"/>
              </a:rPr>
              <a:t>美国</a:t>
            </a:r>
            <a:r>
              <a:rPr lang="zh-CN" altLang="en-US" sz="1600" noProof="1">
                <a:solidFill>
                  <a:schemeClr val="accent1"/>
                </a:solidFill>
                <a:latin typeface="微软雅黑" panose="020B0503020204020204" pitchFamily="34" charset="-122"/>
                <a:ea typeface="微软雅黑" panose="020B0503020204020204" pitchFamily="34" charset="-122"/>
              </a:rPr>
              <a:t>国家标准模式（</a:t>
            </a:r>
            <a:r>
              <a:rPr lang="en-US" altLang="zh-CN" sz="1600" noProof="1">
                <a:solidFill>
                  <a:schemeClr val="accent1"/>
                </a:solidFill>
                <a:latin typeface="微软雅黑" panose="020B0503020204020204" pitchFamily="34" charset="-122"/>
                <a:ea typeface="微软雅黑" panose="020B0503020204020204" pitchFamily="34" charset="-122"/>
              </a:rPr>
              <a:t>ANSI</a:t>
            </a:r>
            <a:r>
              <a:rPr lang="zh-CN" altLang="en-US" sz="1600" noProof="1">
                <a:solidFill>
                  <a:schemeClr val="accent1"/>
                </a:solidFill>
                <a:latin typeface="微软雅黑" panose="020B0503020204020204" pitchFamily="34" charset="-122"/>
                <a:ea typeface="微软雅黑" panose="020B0503020204020204" pitchFamily="34" charset="-122"/>
              </a:rPr>
              <a:t>）标题栏</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5175057"/>
      </p:ext>
    </p:extLst>
  </p:cSld>
  <p:clrMapOvr>
    <a:masterClrMapping/>
  </p:clrMapOvr>
  <p:transition spd="slow" advTm="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Rot="1" noChangeArrowheads="1"/>
          </p:cNvSpPr>
          <p:nvPr>
            <p:ph type="body" idx="4294967295"/>
          </p:nvPr>
        </p:nvSpPr>
        <p:spPr>
          <a:xfrm>
            <a:off x="914599" y="909514"/>
            <a:ext cx="10347647" cy="4826844"/>
          </a:xfrm>
          <a:prstGeom prst="rect">
            <a:avLst/>
          </a:prstGeom>
        </p:spPr>
        <p:txBody>
          <a:bodyPr/>
          <a:lstStyle/>
          <a:p>
            <a:pPr marL="0" indent="536682">
              <a:lnSpc>
                <a:spcPct val="150000"/>
              </a:lnSpc>
              <a:buNone/>
            </a:pPr>
            <a:r>
              <a:rPr lang="en-US" altLang="zh-CN" sz="2400" noProof="1">
                <a:solidFill>
                  <a:schemeClr val="accent1"/>
                </a:solidFill>
                <a:latin typeface="微软雅黑" panose="020B0503020204020204" pitchFamily="34" charset="-122"/>
                <a:ea typeface="微软雅黑" panose="020B0503020204020204" pitchFamily="34" charset="-122"/>
              </a:rPr>
              <a:t>Show Reference Zones”</a:t>
            </a:r>
            <a:r>
              <a:rPr lang="zh-CN" altLang="en-US" sz="2400" noProof="1">
                <a:solidFill>
                  <a:schemeClr val="accent1"/>
                </a:solidFill>
                <a:latin typeface="微软雅黑" panose="020B0503020204020204" pitchFamily="34" charset="-122"/>
                <a:ea typeface="微软雅黑" panose="020B0503020204020204" pitchFamily="34" charset="-122"/>
              </a:rPr>
              <a:t>复选项用来设置图纸上索引区的显示。选中该复选项后，图纸上将显示索引区。所谓索引区是指为方便描述一个对象在原理图文档中所处的位置，在图纸的四个边上分配索引栅格，用不同的字母或数字来表示这些栅格，用字母和数字的组合来代表由对应的垂直和水平栅格所确定的图纸中的</a:t>
            </a:r>
            <a:r>
              <a:rPr lang="zh-CN" altLang="en-US" sz="2400" dirty="0">
                <a:solidFill>
                  <a:schemeClr val="accent1"/>
                </a:solidFill>
                <a:latin typeface="微软雅黑" panose="020B0503020204020204" pitchFamily="34" charset="-122"/>
                <a:ea typeface="微软雅黑" panose="020B0503020204020204" pitchFamily="34" charset="-122"/>
              </a:rPr>
              <a:t>区域。</a:t>
            </a:r>
            <a:r>
              <a:rPr lang="en-US" altLang="zh-CN" sz="2400" dirty="0">
                <a:solidFill>
                  <a:schemeClr val="accent1"/>
                </a:solidFill>
                <a:latin typeface="微软雅黑" panose="020B0503020204020204" pitchFamily="34" charset="-122"/>
                <a:ea typeface="微软雅黑" panose="020B0503020204020204" pitchFamily="34" charset="-122"/>
              </a:rPr>
              <a:t> </a:t>
            </a:r>
            <a:endParaRPr lang="zh-CN" altLang="en-US" sz="2400" dirty="0">
              <a:solidFill>
                <a:schemeClr val="accent1"/>
              </a:solidFill>
              <a:latin typeface="微软雅黑" panose="020B0503020204020204" pitchFamily="34" charset="-122"/>
              <a:ea typeface="微软雅黑" panose="020B0503020204020204" pitchFamily="34" charset="-122"/>
            </a:endParaRP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Show Border”</a:t>
            </a:r>
            <a:r>
              <a:rPr lang="zh-CN" altLang="en-US" sz="2400" noProof="1">
                <a:solidFill>
                  <a:schemeClr val="accent1"/>
                </a:solidFill>
                <a:latin typeface="微软雅黑" panose="020B0503020204020204" pitchFamily="34" charset="-122"/>
                <a:ea typeface="微软雅黑" panose="020B0503020204020204" pitchFamily="34" charset="-122"/>
              </a:rPr>
              <a:t>复选项用来设置图纸边框线的显示。选中该复选项后，图纸中将显示边框线。若未选中该项，将不会显示边框线，同时索引栅格也将无法显示</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187344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idx="4294967295"/>
          </p:nvPr>
        </p:nvSpPr>
        <p:spPr>
          <a:xfrm>
            <a:off x="1418655" y="405458"/>
            <a:ext cx="7945438" cy="582612"/>
          </a:xfrm>
          <a:prstGeom prst="rect">
            <a:avLst/>
          </a:prstGeom>
        </p:spPr>
        <p:txBody>
          <a:bodyPr/>
          <a:lstStyle/>
          <a:p>
            <a:pPr algn="l">
              <a:spcBef>
                <a:spcPts val="1700"/>
              </a:spcBef>
              <a:spcAft>
                <a:spcPts val="1650"/>
              </a:spcAft>
            </a:pPr>
            <a:r>
              <a:rPr lang="en-US" altLang="zh-CN" sz="3200" b="1" noProof="1" smtClean="0">
                <a:solidFill>
                  <a:schemeClr val="accent1"/>
                </a:solidFill>
                <a:latin typeface="微软雅黑" panose="020B0503020204020204" pitchFamily="34" charset="-122"/>
                <a:ea typeface="微软雅黑" panose="020B0503020204020204" pitchFamily="34" charset="-122"/>
              </a:rPr>
              <a:t>5.2.4 </a:t>
            </a:r>
            <a:r>
              <a:rPr lang="zh-CN" altLang="en-US" sz="3200" b="1" noProof="1">
                <a:solidFill>
                  <a:schemeClr val="accent1"/>
                </a:solidFill>
                <a:latin typeface="微软雅黑" panose="020B0503020204020204" pitchFamily="34" charset="-122"/>
                <a:ea typeface="微软雅黑" panose="020B0503020204020204" pitchFamily="34" charset="-122"/>
              </a:rPr>
              <a:t>图纸颜色</a:t>
            </a:r>
          </a:p>
        </p:txBody>
      </p:sp>
      <p:sp>
        <p:nvSpPr>
          <p:cNvPr id="16387" name="Rectangle 3"/>
          <p:cNvSpPr>
            <a:spLocks noGrp="1" noRot="1" noChangeArrowheads="1"/>
          </p:cNvSpPr>
          <p:nvPr>
            <p:ph type="body" idx="4294967295"/>
          </p:nvPr>
        </p:nvSpPr>
        <p:spPr>
          <a:xfrm>
            <a:off x="1562671" y="1197546"/>
            <a:ext cx="9577064" cy="4681537"/>
          </a:xfrm>
          <a:prstGeom prst="rect">
            <a:avLst/>
          </a:prstGeom>
        </p:spPr>
        <p:txBody>
          <a:bodyPr/>
          <a:lstStyle/>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图纸颜色设置，包括图纸边框（</a:t>
            </a:r>
            <a:r>
              <a:rPr lang="en-US" altLang="zh-CN" sz="2400" noProof="1">
                <a:solidFill>
                  <a:schemeClr val="accent1"/>
                </a:solidFill>
                <a:latin typeface="微软雅黑" panose="020B0503020204020204" pitchFamily="34" charset="-122"/>
                <a:ea typeface="微软雅黑" panose="020B0503020204020204" pitchFamily="34" charset="-122"/>
              </a:rPr>
              <a:t>Border</a:t>
            </a:r>
            <a:r>
              <a:rPr lang="zh-CN" altLang="en-US" sz="2400" noProof="1">
                <a:solidFill>
                  <a:schemeClr val="accent1"/>
                </a:solidFill>
                <a:latin typeface="微软雅黑" panose="020B0503020204020204" pitchFamily="34" charset="-122"/>
                <a:ea typeface="微软雅黑" panose="020B0503020204020204" pitchFamily="34" charset="-122"/>
              </a:rPr>
              <a:t>）和图纸底色（</a:t>
            </a:r>
            <a:r>
              <a:rPr lang="en-US" altLang="zh-CN" sz="2400" noProof="1">
                <a:solidFill>
                  <a:schemeClr val="accent1"/>
                </a:solidFill>
                <a:latin typeface="微软雅黑" panose="020B0503020204020204" pitchFamily="34" charset="-122"/>
                <a:ea typeface="微软雅黑" panose="020B0503020204020204" pitchFamily="34" charset="-122"/>
              </a:rPr>
              <a:t>Sheet</a:t>
            </a:r>
            <a:r>
              <a:rPr lang="zh-CN" altLang="en-US" sz="2400" noProof="1">
                <a:solidFill>
                  <a:schemeClr val="accent1"/>
                </a:solidFill>
                <a:latin typeface="微软雅黑" panose="020B0503020204020204" pitchFamily="34" charset="-122"/>
                <a:ea typeface="微软雅黑" panose="020B0503020204020204" pitchFamily="34" charset="-122"/>
              </a:rPr>
              <a:t>）的设置。如图</a:t>
            </a:r>
            <a:r>
              <a:rPr lang="en-US" altLang="zh-CN" sz="2400" noProof="1">
                <a:solidFill>
                  <a:schemeClr val="accent1"/>
                </a:solidFill>
                <a:latin typeface="微软雅黑" panose="020B0503020204020204" pitchFamily="34" charset="-122"/>
                <a:ea typeface="微软雅黑" panose="020B0503020204020204" pitchFamily="34" charset="-122"/>
              </a:rPr>
              <a:t>2-86</a:t>
            </a:r>
            <a:r>
              <a:rPr lang="zh-CN" altLang="en-US" sz="2400" noProof="1">
                <a:solidFill>
                  <a:schemeClr val="accent1"/>
                </a:solidFill>
                <a:latin typeface="微软雅黑" panose="020B0503020204020204" pitchFamily="34" charset="-122"/>
                <a:ea typeface="微软雅黑" panose="020B0503020204020204" pitchFamily="34" charset="-122"/>
              </a:rPr>
              <a:t>所示</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4765290" y="1629594"/>
            <a:ext cx="3171825" cy="4095750"/>
          </a:xfrm>
          <a:prstGeom prst="rect">
            <a:avLst/>
          </a:prstGeom>
        </p:spPr>
      </p:pic>
      <p:sp>
        <p:nvSpPr>
          <p:cNvPr id="2" name="矩形 1"/>
          <p:cNvSpPr/>
          <p:nvPr/>
        </p:nvSpPr>
        <p:spPr>
          <a:xfrm>
            <a:off x="5309325" y="6142078"/>
            <a:ext cx="23727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2-86 </a:t>
            </a:r>
            <a:r>
              <a:rPr lang="zh-CN" altLang="zh-CN" sz="1800" dirty="0">
                <a:solidFill>
                  <a:schemeClr val="accent1"/>
                </a:solidFill>
                <a:latin typeface="微软雅黑" panose="020B0503020204020204" pitchFamily="34" charset="-122"/>
                <a:ea typeface="微软雅黑" panose="020B0503020204020204" pitchFamily="34" charset="-122"/>
              </a:rPr>
              <a:t>图纸颜色设置</a:t>
            </a:r>
          </a:p>
        </p:txBody>
      </p:sp>
    </p:spTree>
    <p:extLst>
      <p:ext uri="{BB962C8B-B14F-4D97-AF65-F5344CB8AC3E}">
        <p14:creationId xmlns:p14="http://schemas.microsoft.com/office/powerpoint/2010/main" val="3467441275"/>
      </p:ext>
    </p:extLst>
  </p:cSld>
  <p:clrMapOvr>
    <a:masterClrMapping/>
  </p:clrMapOvr>
  <p:transition spd="slow" advTm="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idx="4294967295"/>
          </p:nvPr>
        </p:nvSpPr>
        <p:spPr>
          <a:xfrm>
            <a:off x="1418655" y="405458"/>
            <a:ext cx="7945438" cy="582612"/>
          </a:xfrm>
          <a:prstGeom prst="rect">
            <a:avLst/>
          </a:prstGeom>
        </p:spPr>
        <p:txBody>
          <a:bodyPr/>
          <a:lstStyle/>
          <a:p>
            <a:pPr algn="l">
              <a:spcBef>
                <a:spcPts val="1700"/>
              </a:spcBef>
              <a:spcAft>
                <a:spcPts val="1650"/>
              </a:spcAft>
            </a:pPr>
            <a:r>
              <a:rPr lang="en-US" altLang="zh-CN" sz="3200" b="1" noProof="1" smtClean="0">
                <a:solidFill>
                  <a:schemeClr val="accent1"/>
                </a:solidFill>
                <a:latin typeface="微软雅黑" panose="020B0503020204020204" pitchFamily="34" charset="-122"/>
                <a:ea typeface="微软雅黑" panose="020B0503020204020204" pitchFamily="34" charset="-122"/>
              </a:rPr>
              <a:t>5.2.4 </a:t>
            </a:r>
            <a:r>
              <a:rPr lang="zh-CN" altLang="en-US" sz="3200" b="1" noProof="1">
                <a:solidFill>
                  <a:schemeClr val="accent1"/>
                </a:solidFill>
                <a:latin typeface="微软雅黑" panose="020B0503020204020204" pitchFamily="34" charset="-122"/>
                <a:ea typeface="微软雅黑" panose="020B0503020204020204" pitchFamily="34" charset="-122"/>
              </a:rPr>
              <a:t>图纸颜色</a:t>
            </a:r>
          </a:p>
        </p:txBody>
      </p:sp>
      <p:sp>
        <p:nvSpPr>
          <p:cNvPr id="16387" name="Rectangle 3"/>
          <p:cNvSpPr>
            <a:spLocks noGrp="1" noRot="1" noChangeArrowheads="1"/>
          </p:cNvSpPr>
          <p:nvPr>
            <p:ph type="body" idx="4294967295"/>
          </p:nvPr>
        </p:nvSpPr>
        <p:spPr>
          <a:xfrm>
            <a:off x="1562671" y="1197546"/>
            <a:ext cx="9577064" cy="4681537"/>
          </a:xfrm>
          <a:prstGeom prst="rect">
            <a:avLst/>
          </a:prstGeom>
        </p:spPr>
        <p:txBody>
          <a:bodyPr/>
          <a:lstStyle/>
          <a:p>
            <a:pPr marL="0" indent="536682">
              <a:buNone/>
            </a:pPr>
            <a:r>
              <a:rPr lang="zh-CN" altLang="en-US" sz="2400" noProof="1" smtClean="0">
                <a:solidFill>
                  <a:schemeClr val="accent1"/>
                </a:solidFill>
                <a:latin typeface="微软雅黑" panose="020B0503020204020204" pitchFamily="34" charset="-122"/>
                <a:ea typeface="微软雅黑" panose="020B0503020204020204" pitchFamily="34" charset="-122"/>
              </a:rPr>
              <a:t>在图</a:t>
            </a:r>
            <a:r>
              <a:rPr lang="en-US" altLang="zh-CN" sz="2400" noProof="1" smtClean="0">
                <a:solidFill>
                  <a:schemeClr val="accent1"/>
                </a:solidFill>
                <a:latin typeface="微软雅黑" panose="020B0503020204020204" pitchFamily="34" charset="-122"/>
                <a:ea typeface="微软雅黑" panose="020B0503020204020204" pitchFamily="34" charset="-122"/>
              </a:rPr>
              <a:t>2-86</a:t>
            </a:r>
            <a:r>
              <a:rPr lang="zh-CN" altLang="en-US" sz="2400" noProof="1" smtClean="0">
                <a:solidFill>
                  <a:schemeClr val="accent1"/>
                </a:solidFill>
                <a:latin typeface="微软雅黑" panose="020B0503020204020204" pitchFamily="34" charset="-122"/>
                <a:ea typeface="微软雅黑" panose="020B0503020204020204" pitchFamily="34" charset="-122"/>
              </a:rPr>
              <a:t>中</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rgbClr val="FF0000"/>
                </a:solidFill>
                <a:latin typeface="微软雅黑" panose="020B0503020204020204" pitchFamily="34" charset="-122"/>
                <a:ea typeface="微软雅黑" panose="020B0503020204020204" pitchFamily="34" charset="-122"/>
              </a:rPr>
              <a:t>Border Color</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选择项用来设置边框的颜色，默认值为黑色。单击右边的颜色框，系统将弹出“</a:t>
            </a:r>
            <a:r>
              <a:rPr lang="en-US" altLang="zh-CN" sz="2400" noProof="1">
                <a:solidFill>
                  <a:schemeClr val="accent1"/>
                </a:solidFill>
                <a:latin typeface="微软雅黑" panose="020B0503020204020204" pitchFamily="34" charset="-122"/>
                <a:ea typeface="微软雅黑" panose="020B0503020204020204" pitchFamily="34" charset="-122"/>
              </a:rPr>
              <a:t>Choose Color”</a:t>
            </a:r>
            <a:r>
              <a:rPr lang="zh-CN" altLang="en-US" sz="2400" noProof="1">
                <a:solidFill>
                  <a:schemeClr val="accent1"/>
                </a:solidFill>
                <a:latin typeface="微软雅黑" panose="020B0503020204020204" pitchFamily="34" charset="-122"/>
                <a:ea typeface="微软雅黑" panose="020B0503020204020204" pitchFamily="34" charset="-122"/>
              </a:rPr>
              <a:t>对话框，如</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2-87</a:t>
            </a:r>
            <a:r>
              <a:rPr lang="zh-CN" altLang="en-US" sz="2400" noProof="1" smtClean="0">
                <a:solidFill>
                  <a:schemeClr val="accent1"/>
                </a:solidFill>
                <a:latin typeface="微软雅黑" panose="020B0503020204020204" pitchFamily="34" charset="-122"/>
                <a:ea typeface="微软雅黑" panose="020B0503020204020204" pitchFamily="34" charset="-122"/>
              </a:rPr>
              <a:t>所</a:t>
            </a:r>
            <a:r>
              <a:rPr lang="zh-CN" altLang="en-US" sz="2400" noProof="1">
                <a:solidFill>
                  <a:schemeClr val="accent1"/>
                </a:solidFill>
                <a:latin typeface="微软雅黑" panose="020B0503020204020204" pitchFamily="34" charset="-122"/>
                <a:ea typeface="微软雅黑" panose="020B0503020204020204" pitchFamily="34" charset="-122"/>
              </a:rPr>
              <a:t>示，我们可通过它来选取新的边框颜色</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536682">
              <a:buNone/>
            </a:pPr>
            <a:endParaRPr lang="en-US" altLang="zh-CN" sz="2400" noProof="1">
              <a:solidFill>
                <a:schemeClr val="accent1"/>
              </a:solidFill>
              <a:latin typeface="微软雅黑" panose="020B0503020204020204" pitchFamily="34" charset="-122"/>
              <a:ea typeface="微软雅黑" panose="020B0503020204020204" pitchFamily="34" charset="-122"/>
            </a:endParaRPr>
          </a:p>
          <a:p>
            <a:pPr marL="0" indent="536682">
              <a:buNone/>
            </a:pP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4190963" y="2709714"/>
            <a:ext cx="3816424" cy="2880320"/>
          </a:xfrm>
          <a:prstGeom prst="rect">
            <a:avLst/>
          </a:prstGeom>
        </p:spPr>
      </p:pic>
      <p:sp>
        <p:nvSpPr>
          <p:cNvPr id="2" name="矩形 1"/>
          <p:cNvSpPr/>
          <p:nvPr/>
        </p:nvSpPr>
        <p:spPr>
          <a:xfrm>
            <a:off x="5003038" y="5853945"/>
            <a:ext cx="26035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2-87 </a:t>
            </a:r>
            <a:r>
              <a:rPr lang="zh-CN" altLang="zh-CN" sz="1800" dirty="0">
                <a:solidFill>
                  <a:schemeClr val="accent1"/>
                </a:solidFill>
                <a:latin typeface="微软雅黑" panose="020B0503020204020204" pitchFamily="34" charset="-122"/>
                <a:ea typeface="微软雅黑" panose="020B0503020204020204" pitchFamily="34" charset="-122"/>
              </a:rPr>
              <a:t>颜色选择对话框</a:t>
            </a:r>
          </a:p>
        </p:txBody>
      </p:sp>
    </p:spTree>
    <p:extLst>
      <p:ext uri="{BB962C8B-B14F-4D97-AF65-F5344CB8AC3E}">
        <p14:creationId xmlns:p14="http://schemas.microsoft.com/office/powerpoint/2010/main" val="1330308532"/>
      </p:ext>
    </p:extLst>
  </p:cSld>
  <p:clrMapOvr>
    <a:masterClrMapping/>
  </p:clrMapOvr>
  <p:transition spd="slow" advTm="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Rectangle 11"/>
          <p:cNvSpPr>
            <a:spLocks noChangeArrowheads="1"/>
          </p:cNvSpPr>
          <p:nvPr/>
        </p:nvSpPr>
        <p:spPr bwMode="auto">
          <a:xfrm>
            <a:off x="1562671" y="1773610"/>
            <a:ext cx="5956042" cy="238160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indent="534988" algn="just" eaLnBrk="0" hangingPunct="0">
              <a:lnSpc>
                <a:spcPct val="150000"/>
              </a:lnSpc>
            </a:pPr>
            <a:r>
              <a:rPr lang="zh-CN" altLang="en-US" sz="2000" dirty="0">
                <a:solidFill>
                  <a:schemeClr val="tx1">
                    <a:lumMod val="95000"/>
                    <a:lumOff val="5000"/>
                  </a:schemeClr>
                </a:solidFill>
                <a:latin typeface="微软雅黑" pitchFamily="34" charset="-122"/>
                <a:ea typeface="微软雅黑" pitchFamily="34" charset="-122"/>
                <a:sym typeface="微软雅黑" pitchFamily="34" charset="-122"/>
              </a:rPr>
              <a:t>在掌握了前面的内容后，要绘制一个简单的原理图、设计印制电路板应该没有问题，但为了设计复杂的电路图，提高设计者的工作效率，把该软件的功能充分发掘出来，需要进行</a:t>
            </a:r>
            <a:r>
              <a:rPr lang="zh-CN" altLang="en-US" sz="2000" dirty="0" smtClean="0">
                <a:solidFill>
                  <a:schemeClr val="tx1">
                    <a:lumMod val="95000"/>
                    <a:lumOff val="5000"/>
                  </a:schemeClr>
                </a:solidFill>
                <a:latin typeface="微软雅黑" pitchFamily="34" charset="-122"/>
                <a:ea typeface="微软雅黑" pitchFamily="34" charset="-122"/>
                <a:sym typeface="微软雅黑" pitchFamily="34" charset="-122"/>
              </a:rPr>
              <a:t>后续内容的</a:t>
            </a:r>
            <a:r>
              <a:rPr lang="zh-CN" altLang="en-US" sz="2000" dirty="0">
                <a:solidFill>
                  <a:schemeClr val="tx1">
                    <a:lumMod val="95000"/>
                    <a:lumOff val="5000"/>
                  </a:schemeClr>
                </a:solidFill>
                <a:latin typeface="微软雅黑" pitchFamily="34" charset="-122"/>
                <a:ea typeface="微软雅黑" pitchFamily="34" charset="-122"/>
                <a:sym typeface="微软雅黑" pitchFamily="34" charset="-122"/>
              </a:rPr>
              <a:t>学习。本讲主要介绍原理图编辑环境下的相关参数</a:t>
            </a:r>
            <a:r>
              <a:rPr lang="zh-CN" altLang="en-US" sz="2000" dirty="0" smtClean="0">
                <a:solidFill>
                  <a:schemeClr val="tx1">
                    <a:lumMod val="95000"/>
                    <a:lumOff val="5000"/>
                  </a:schemeClr>
                </a:solidFill>
                <a:latin typeface="微软雅黑" pitchFamily="34" charset="-122"/>
                <a:ea typeface="微软雅黑" pitchFamily="34" charset="-122"/>
                <a:sym typeface="微软雅黑" pitchFamily="34" charset="-122"/>
              </a:rPr>
              <a:t>设置。</a:t>
            </a:r>
            <a:endParaRPr lang="zh-CN" altLang="en-US" sz="2000" b="1" dirty="0">
              <a:solidFill>
                <a:schemeClr val="tx1">
                  <a:lumMod val="95000"/>
                  <a:lumOff val="5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任务描述</a:t>
              </a:r>
            </a:p>
          </p:txBody>
        </p:sp>
      </p:grpSp>
      <p:sp>
        <p:nvSpPr>
          <p:cNvPr id="12" name="圆角矩形 11"/>
          <p:cNvSpPr/>
          <p:nvPr/>
        </p:nvSpPr>
        <p:spPr>
          <a:xfrm>
            <a:off x="7926647" y="1869870"/>
            <a:ext cx="2613464" cy="1657090"/>
          </a:xfrm>
          <a:prstGeom prst="round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圆角矩形 12"/>
          <p:cNvSpPr/>
          <p:nvPr/>
        </p:nvSpPr>
        <p:spPr>
          <a:xfrm>
            <a:off x="7926647" y="3720767"/>
            <a:ext cx="2613464" cy="1657090"/>
          </a:xfrm>
          <a:prstGeom prst="round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extLst>
      <p:ext uri="{BB962C8B-B14F-4D97-AF65-F5344CB8AC3E}">
        <p14:creationId xmlns:p14="http://schemas.microsoft.com/office/powerpoint/2010/main" val="250809036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p:cNvSpPr>
          <p:nvPr>
            <p:ph type="title" idx="4294967295"/>
          </p:nvPr>
        </p:nvSpPr>
        <p:spPr>
          <a:xfrm>
            <a:off x="1418655" y="405458"/>
            <a:ext cx="7945438" cy="582612"/>
          </a:xfrm>
          <a:prstGeom prst="rect">
            <a:avLst/>
          </a:prstGeom>
        </p:spPr>
        <p:txBody>
          <a:bodyPr/>
          <a:lstStyle/>
          <a:p>
            <a:pPr algn="l">
              <a:spcBef>
                <a:spcPts val="1700"/>
              </a:spcBef>
              <a:spcAft>
                <a:spcPts val="1650"/>
              </a:spcAft>
            </a:pPr>
            <a:r>
              <a:rPr lang="en-US" altLang="zh-CN" sz="3200" b="1" noProof="1" smtClean="0">
                <a:solidFill>
                  <a:schemeClr val="accent1"/>
                </a:solidFill>
                <a:latin typeface="微软雅黑" panose="020B0503020204020204" pitchFamily="34" charset="-122"/>
                <a:ea typeface="微软雅黑" panose="020B0503020204020204" pitchFamily="34" charset="-122"/>
              </a:rPr>
              <a:t>5.2.4 </a:t>
            </a:r>
            <a:r>
              <a:rPr lang="zh-CN" altLang="en-US" sz="3200" b="1" noProof="1">
                <a:solidFill>
                  <a:schemeClr val="accent1"/>
                </a:solidFill>
                <a:latin typeface="微软雅黑" panose="020B0503020204020204" pitchFamily="34" charset="-122"/>
                <a:ea typeface="微软雅黑" panose="020B0503020204020204" pitchFamily="34" charset="-122"/>
              </a:rPr>
              <a:t>图纸颜色</a:t>
            </a:r>
          </a:p>
        </p:txBody>
      </p:sp>
      <p:sp>
        <p:nvSpPr>
          <p:cNvPr id="16387" name="Rectangle 3"/>
          <p:cNvSpPr>
            <a:spLocks noGrp="1" noRot="1" noChangeArrowheads="1"/>
          </p:cNvSpPr>
          <p:nvPr>
            <p:ph type="body" idx="4294967295"/>
          </p:nvPr>
        </p:nvSpPr>
        <p:spPr>
          <a:xfrm>
            <a:off x="1562671" y="1197546"/>
            <a:ext cx="6120680" cy="4681537"/>
          </a:xfrm>
          <a:prstGeom prst="rect">
            <a:avLst/>
          </a:prstGeom>
        </p:spPr>
        <p:txBody>
          <a:bodyPr/>
          <a:lstStyle/>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 “</a:t>
            </a:r>
            <a:r>
              <a:rPr lang="en-US" altLang="zh-CN" sz="2400" noProof="1">
                <a:solidFill>
                  <a:schemeClr val="accent1"/>
                </a:solidFill>
                <a:latin typeface="微软雅黑" panose="020B0503020204020204" pitchFamily="34" charset="-122"/>
                <a:ea typeface="微软雅黑" panose="020B0503020204020204" pitchFamily="34" charset="-122"/>
              </a:rPr>
              <a:t>Sheet Color”</a:t>
            </a:r>
            <a:r>
              <a:rPr lang="zh-CN" altLang="en-US" sz="2400" noProof="1">
                <a:solidFill>
                  <a:schemeClr val="accent1"/>
                </a:solidFill>
                <a:latin typeface="微软雅黑" panose="020B0503020204020204" pitchFamily="34" charset="-122"/>
                <a:ea typeface="微软雅黑" panose="020B0503020204020204" pitchFamily="34" charset="-122"/>
              </a:rPr>
              <a:t>栏负责设置图纸的底色，默认的设置为浅黄色。要改变底色时，单击右边的颜色框，同样可以打开颜色选择对话框，然后选取出新的图纸底色。</a:t>
            </a:r>
          </a:p>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 颜色选择对话框中列出了当前可用的多种颜色。如果用户希望改变当前使用的颜色，可直接用鼠标单击选取。</a:t>
            </a:r>
          </a:p>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如果设计者希望自己定义颜色，单击下部的“</a:t>
            </a:r>
            <a:r>
              <a:rPr lang="en-US" altLang="zh-CN" sz="2400" noProof="1">
                <a:solidFill>
                  <a:schemeClr val="accent1"/>
                </a:solidFill>
                <a:latin typeface="微软雅黑" panose="020B0503020204020204" pitchFamily="34" charset="-122"/>
                <a:ea typeface="微软雅黑" panose="020B0503020204020204" pitchFamily="34" charset="-122"/>
              </a:rPr>
              <a:t>Define Custom Colors”</a:t>
            </a:r>
            <a:r>
              <a:rPr lang="zh-CN" altLang="en-US" sz="2400" noProof="1">
                <a:solidFill>
                  <a:schemeClr val="accent1"/>
                </a:solidFill>
                <a:latin typeface="微软雅黑" panose="020B0503020204020204" pitchFamily="34" charset="-122"/>
                <a:ea typeface="微软雅黑" panose="020B0503020204020204" pitchFamily="34" charset="-122"/>
              </a:rPr>
              <a:t>标签，如图</a:t>
            </a:r>
            <a:r>
              <a:rPr lang="en-US" altLang="zh-CN" sz="2400" noProof="1">
                <a:solidFill>
                  <a:schemeClr val="accent1"/>
                </a:solidFill>
                <a:latin typeface="微软雅黑" panose="020B0503020204020204" pitchFamily="34" charset="-122"/>
                <a:ea typeface="微软雅黑" panose="020B0503020204020204" pitchFamily="34" charset="-122"/>
              </a:rPr>
              <a:t>2-88</a:t>
            </a:r>
            <a:r>
              <a:rPr lang="zh-CN" altLang="en-US" sz="2400" noProof="1">
                <a:solidFill>
                  <a:schemeClr val="accent1"/>
                </a:solidFill>
                <a:latin typeface="微软雅黑" panose="020B0503020204020204" pitchFamily="34" charset="-122"/>
                <a:ea typeface="微软雅黑" panose="020B0503020204020204" pitchFamily="34" charset="-122"/>
              </a:rPr>
              <a:t>所示，选择好颜色后单击“</a:t>
            </a:r>
            <a:r>
              <a:rPr lang="en-US" altLang="zh-CN" sz="2400" noProof="1">
                <a:solidFill>
                  <a:schemeClr val="accent1"/>
                </a:solidFill>
                <a:latin typeface="微软雅黑" panose="020B0503020204020204" pitchFamily="34" charset="-122"/>
                <a:ea typeface="微软雅黑" panose="020B0503020204020204" pitchFamily="34" charset="-122"/>
              </a:rPr>
              <a:t>Apply”</a:t>
            </a:r>
            <a:r>
              <a:rPr lang="zh-CN" altLang="en-US" sz="2400" noProof="1">
                <a:solidFill>
                  <a:schemeClr val="accent1"/>
                </a:solidFill>
                <a:latin typeface="微软雅黑" panose="020B0503020204020204" pitchFamily="34" charset="-122"/>
                <a:ea typeface="微软雅黑" panose="020B0503020204020204" pitchFamily="34" charset="-122"/>
              </a:rPr>
              <a:t>按钮，即可使用该颜色。</a:t>
            </a:r>
          </a:p>
        </p:txBody>
      </p:sp>
      <p:pic>
        <p:nvPicPr>
          <p:cNvPr id="6" name="图片 5"/>
          <p:cNvPicPr/>
          <p:nvPr/>
        </p:nvPicPr>
        <p:blipFill>
          <a:blip r:embed="rId2"/>
          <a:stretch>
            <a:fillRect/>
          </a:stretch>
        </p:blipFill>
        <p:spPr>
          <a:xfrm>
            <a:off x="7899375" y="1109623"/>
            <a:ext cx="2238375" cy="4553585"/>
          </a:xfrm>
          <a:prstGeom prst="rect">
            <a:avLst/>
          </a:prstGeom>
        </p:spPr>
      </p:pic>
      <p:sp>
        <p:nvSpPr>
          <p:cNvPr id="7" name="Text Box 6"/>
          <p:cNvSpPr txBox="1">
            <a:spLocks noChangeArrowheads="1"/>
          </p:cNvSpPr>
          <p:nvPr/>
        </p:nvSpPr>
        <p:spPr bwMode="auto">
          <a:xfrm>
            <a:off x="7467327" y="5905160"/>
            <a:ext cx="4504522"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buClrTx/>
              <a:buSzTx/>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r>
              <a:rPr lang="zh-CN" altLang="en-US" dirty="0"/>
              <a:t>图</a:t>
            </a:r>
            <a:r>
              <a:rPr lang="en-US" altLang="zh-CN" dirty="0"/>
              <a:t>2-88 </a:t>
            </a:r>
            <a:r>
              <a:rPr lang="zh-CN" altLang="en-US" dirty="0"/>
              <a:t>设计者自己定义颜色</a:t>
            </a:r>
          </a:p>
        </p:txBody>
      </p:sp>
    </p:spTree>
    <p:extLst>
      <p:ext uri="{BB962C8B-B14F-4D97-AF65-F5344CB8AC3E}">
        <p14:creationId xmlns:p14="http://schemas.microsoft.com/office/powerpoint/2010/main" val="3520164933"/>
      </p:ext>
    </p:extLst>
  </p:cSld>
  <p:clrMapOvr>
    <a:masterClrMapping/>
  </p:clrMapOvr>
  <p:transition spd="slow" advTm="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idx="4294967295"/>
          </p:nvPr>
        </p:nvSpPr>
        <p:spPr>
          <a:xfrm>
            <a:off x="1562671" y="333450"/>
            <a:ext cx="8089900" cy="655638"/>
          </a:xfrm>
          <a:prstGeom prst="rect">
            <a:avLst/>
          </a:prstGeom>
        </p:spPr>
        <p:txBody>
          <a:bodyPr/>
          <a:lstStyle/>
          <a:p>
            <a:pPr algn="l">
              <a:spcBef>
                <a:spcPts val="1700"/>
              </a:spcBef>
              <a:spcAft>
                <a:spcPts val="1650"/>
              </a:spcAft>
            </a:pPr>
            <a:r>
              <a:rPr lang="en-US" altLang="zh-CN" sz="3600" b="1" dirty="0" smtClean="0">
                <a:solidFill>
                  <a:schemeClr val="accent1"/>
                </a:solidFill>
                <a:latin typeface="微软雅黑" panose="020B0503020204020204" pitchFamily="34" charset="-122"/>
                <a:ea typeface="微软雅黑" panose="020B0503020204020204" pitchFamily="34" charset="-122"/>
              </a:rPr>
              <a:t>5.3 </a:t>
            </a:r>
            <a:r>
              <a:rPr lang="zh-CN" altLang="en-US" sz="3600" b="1" dirty="0">
                <a:solidFill>
                  <a:schemeClr val="accent1"/>
                </a:solidFill>
                <a:latin typeface="微软雅黑" panose="020B0503020204020204" pitchFamily="34" charset="-122"/>
                <a:ea typeface="微软雅黑" panose="020B0503020204020204" pitchFamily="34" charset="-122"/>
              </a:rPr>
              <a:t>栅格（</a:t>
            </a:r>
            <a:r>
              <a:rPr lang="en-US" altLang="zh-CN" sz="3600" b="1" dirty="0">
                <a:solidFill>
                  <a:schemeClr val="accent1"/>
                </a:solidFill>
                <a:latin typeface="微软雅黑" panose="020B0503020204020204" pitchFamily="34" charset="-122"/>
                <a:ea typeface="微软雅黑" panose="020B0503020204020204" pitchFamily="34" charset="-122"/>
              </a:rPr>
              <a:t>Grids</a:t>
            </a:r>
            <a:r>
              <a:rPr lang="zh-CN" altLang="en-US" sz="3600" b="1" dirty="0">
                <a:solidFill>
                  <a:schemeClr val="accent1"/>
                </a:solidFill>
                <a:latin typeface="微软雅黑" panose="020B0503020204020204" pitchFamily="34" charset="-122"/>
                <a:ea typeface="微软雅黑" panose="020B0503020204020204" pitchFamily="34" charset="-122"/>
              </a:rPr>
              <a:t>）设置</a:t>
            </a:r>
          </a:p>
        </p:txBody>
      </p:sp>
      <p:sp>
        <p:nvSpPr>
          <p:cNvPr id="18435" name="Rectangle 3"/>
          <p:cNvSpPr>
            <a:spLocks noGrp="1" noRot="1" noChangeArrowheads="1"/>
          </p:cNvSpPr>
          <p:nvPr>
            <p:ph type="body" idx="4294967295"/>
          </p:nvPr>
        </p:nvSpPr>
        <p:spPr>
          <a:xfrm>
            <a:off x="1058615" y="989088"/>
            <a:ext cx="10347531" cy="4538663"/>
          </a:xfrm>
          <a:prstGeom prst="rect">
            <a:avLst/>
          </a:prstGeom>
        </p:spPr>
        <p:txBody>
          <a:bodyPr/>
          <a:lstStyle/>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在设计原理图时，图纸上的栅格为放置元器件、连接线路等设计工作带来了极大的方便。在进行图纸的显示操作时，可以设置网格的种类以及是否显示网格。在图</a:t>
            </a:r>
            <a:r>
              <a:rPr lang="en-US" altLang="zh-CN" sz="2400" noProof="1">
                <a:solidFill>
                  <a:schemeClr val="accent1"/>
                </a:solidFill>
                <a:latin typeface="微软雅黑" panose="020B0503020204020204" pitchFamily="34" charset="-122"/>
                <a:ea typeface="微软雅黑" panose="020B0503020204020204" pitchFamily="34" charset="-122"/>
              </a:rPr>
              <a:t>2-89</a:t>
            </a:r>
            <a:r>
              <a:rPr lang="zh-CN" altLang="en-US" sz="2400" noProof="1">
                <a:solidFill>
                  <a:schemeClr val="accent1"/>
                </a:solidFill>
                <a:latin typeface="微软雅黑" panose="020B0503020204020204" pitchFamily="34" charset="-122"/>
                <a:ea typeface="微软雅黑" panose="020B0503020204020204" pitchFamily="34" charset="-122"/>
              </a:rPr>
              <a:t>所示的“</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对话框中栅格设置条目可以对电路原理图的图纸栅格（</a:t>
            </a:r>
            <a:r>
              <a:rPr lang="en-US" altLang="zh-CN" sz="2400" noProof="1">
                <a:solidFill>
                  <a:schemeClr val="accent1"/>
                </a:solidFill>
                <a:latin typeface="微软雅黑" panose="020B0503020204020204" pitchFamily="34" charset="-122"/>
                <a:ea typeface="微软雅黑" panose="020B0503020204020204" pitchFamily="34" charset="-122"/>
              </a:rPr>
              <a:t>Grids</a:t>
            </a:r>
            <a:r>
              <a:rPr lang="zh-CN" altLang="en-US" sz="2400" noProof="1">
                <a:solidFill>
                  <a:schemeClr val="accent1"/>
                </a:solidFill>
                <a:latin typeface="微软雅黑" panose="020B0503020204020204" pitchFamily="34" charset="-122"/>
                <a:ea typeface="微软雅黑" panose="020B0503020204020204" pitchFamily="34" charset="-122"/>
              </a:rPr>
              <a:t>）和电气栅格（</a:t>
            </a:r>
            <a:r>
              <a:rPr lang="en-US" altLang="zh-CN" sz="2400" noProof="1">
                <a:solidFill>
                  <a:schemeClr val="accent1"/>
                </a:solidFill>
                <a:latin typeface="微软雅黑" panose="020B0503020204020204" pitchFamily="34" charset="-122"/>
                <a:ea typeface="微软雅黑" panose="020B0503020204020204" pitchFamily="34" charset="-122"/>
              </a:rPr>
              <a:t>Electrical Grid)</a:t>
            </a:r>
            <a:r>
              <a:rPr lang="zh-CN" altLang="en-US" sz="2400" noProof="1">
                <a:solidFill>
                  <a:schemeClr val="accent1"/>
                </a:solidFill>
                <a:latin typeface="微软雅黑" panose="020B0503020204020204" pitchFamily="34" charset="-122"/>
                <a:ea typeface="微软雅黑" panose="020B0503020204020204" pitchFamily="34" charset="-122"/>
              </a:rPr>
              <a:t>进行设置。</a:t>
            </a:r>
          </a:p>
        </p:txBody>
      </p:sp>
      <p:pic>
        <p:nvPicPr>
          <p:cNvPr id="6" name="图片 5"/>
          <p:cNvPicPr/>
          <p:nvPr/>
        </p:nvPicPr>
        <p:blipFill>
          <a:blip r:embed="rId2"/>
          <a:stretch>
            <a:fillRect/>
          </a:stretch>
        </p:blipFill>
        <p:spPr>
          <a:xfrm>
            <a:off x="4154959" y="3213770"/>
            <a:ext cx="3119611" cy="3385195"/>
          </a:xfrm>
          <a:prstGeom prst="rect">
            <a:avLst/>
          </a:prstGeom>
        </p:spPr>
      </p:pic>
      <p:sp>
        <p:nvSpPr>
          <p:cNvPr id="2" name="矩形 1"/>
          <p:cNvSpPr/>
          <p:nvPr/>
        </p:nvSpPr>
        <p:spPr>
          <a:xfrm>
            <a:off x="4154959" y="6183389"/>
            <a:ext cx="26035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2-89 </a:t>
            </a:r>
            <a:r>
              <a:rPr lang="zh-CN" altLang="zh-CN" sz="1800" dirty="0">
                <a:solidFill>
                  <a:schemeClr val="accent1"/>
                </a:solidFill>
                <a:latin typeface="微软雅黑" panose="020B0503020204020204" pitchFamily="34" charset="-122"/>
                <a:ea typeface="微软雅黑" panose="020B0503020204020204" pitchFamily="34" charset="-122"/>
              </a:rPr>
              <a:t>栅格设置对话框</a:t>
            </a:r>
          </a:p>
        </p:txBody>
      </p:sp>
    </p:spTree>
    <p:extLst>
      <p:ext uri="{BB962C8B-B14F-4D97-AF65-F5344CB8AC3E}">
        <p14:creationId xmlns:p14="http://schemas.microsoft.com/office/powerpoint/2010/main" val="523590518"/>
      </p:ext>
    </p:extLst>
  </p:cSld>
  <p:clrMapOvr>
    <a:masterClrMapping/>
  </p:clrMapOvr>
  <p:transition spd="slow" advTm="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Rot="1" noChangeArrowheads="1"/>
          </p:cNvSpPr>
          <p:nvPr>
            <p:ph type="body" idx="4294967295"/>
          </p:nvPr>
        </p:nvSpPr>
        <p:spPr>
          <a:xfrm>
            <a:off x="1202631" y="405458"/>
            <a:ext cx="10059615" cy="6265862"/>
          </a:xfrm>
          <a:prstGeom prst="rect">
            <a:avLst/>
          </a:prstGeom>
        </p:spPr>
        <p:txBody>
          <a:bodyPr/>
          <a:lstStyle/>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具体设置内容介绍如下</a:t>
            </a:r>
            <a:r>
              <a:rPr lang="zh-CN" altLang="zh-CN" sz="2400" noProof="1">
                <a:solidFill>
                  <a:schemeClr val="accent1"/>
                </a:solidFill>
                <a:latin typeface="微软雅黑" panose="020B0503020204020204" pitchFamily="34" charset="-122"/>
                <a:ea typeface="微软雅黑" panose="020B0503020204020204" pitchFamily="34" charset="-122"/>
              </a:rPr>
              <a:t>:</a:t>
            </a:r>
          </a:p>
          <a:p>
            <a:pPr marL="0" indent="536682">
              <a:lnSpc>
                <a:spcPct val="150000"/>
              </a:lnSpc>
              <a:buNone/>
            </a:pPr>
            <a:r>
              <a:rPr lang="zh-CN"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捕获栅格（</a:t>
            </a:r>
            <a:r>
              <a:rPr lang="en-US" altLang="zh-CN" sz="2400" noProof="1">
                <a:solidFill>
                  <a:schemeClr val="accent1"/>
                </a:solidFill>
                <a:latin typeface="微软雅黑" panose="020B0503020204020204" pitchFamily="34" charset="-122"/>
                <a:ea typeface="微软雅黑" panose="020B0503020204020204" pitchFamily="34" charset="-122"/>
              </a:rPr>
              <a:t>Snap</a:t>
            </a:r>
            <a:r>
              <a:rPr lang="zh-CN" altLang="en-US" sz="2400" noProof="1">
                <a:solidFill>
                  <a:schemeClr val="accent1"/>
                </a:solidFill>
                <a:latin typeface="微软雅黑" panose="020B0503020204020204" pitchFamily="34" charset="-122"/>
                <a:ea typeface="微软雅黑" panose="020B0503020204020204" pitchFamily="34" charset="-122"/>
              </a:rPr>
              <a:t>）：表示设计者在放置或者移动“对象”时，光标移动的距离。</a:t>
            </a:r>
          </a:p>
          <a:p>
            <a:pPr marL="0" indent="536682">
              <a:lnSpc>
                <a:spcPct val="150000"/>
              </a:lnSpc>
              <a:buNone/>
            </a:pPr>
            <a:r>
              <a:rPr lang="zh-CN"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可视栅格（</a:t>
            </a:r>
            <a:r>
              <a:rPr lang="en-US" altLang="zh-CN" sz="2400" noProof="1">
                <a:solidFill>
                  <a:schemeClr val="accent1"/>
                </a:solidFill>
                <a:latin typeface="微软雅黑" panose="020B0503020204020204" pitchFamily="34" charset="-122"/>
                <a:ea typeface="微软雅黑" panose="020B0503020204020204" pitchFamily="34" charset="-122"/>
              </a:rPr>
              <a:t>Visible〕</a:t>
            </a:r>
            <a:r>
              <a:rPr lang="zh-CN" altLang="en-US" sz="2400" noProof="1">
                <a:solidFill>
                  <a:schemeClr val="accent1"/>
                </a:solidFill>
                <a:latin typeface="微软雅黑" panose="020B0503020204020204" pitchFamily="34" charset="-122"/>
                <a:ea typeface="微软雅黑" panose="020B0503020204020204" pitchFamily="34" charset="-122"/>
              </a:rPr>
              <a:t>：表示图纸上可视的栅格</a:t>
            </a:r>
            <a:r>
              <a:rPr lang="zh-CN" altLang="zh-CN" sz="2400" noProof="1">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a:p>
            <a:pPr marL="0" indent="536682">
              <a:lnSpc>
                <a:spcPct val="150000"/>
              </a:lnSpc>
              <a:buNone/>
            </a:pPr>
            <a:r>
              <a:rPr lang="zh-CN"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电气栅格（</a:t>
            </a:r>
            <a:r>
              <a:rPr lang="en-US" altLang="zh-CN" sz="2400" noProof="1">
                <a:solidFill>
                  <a:schemeClr val="accent1"/>
                </a:solidFill>
                <a:latin typeface="微软雅黑" panose="020B0503020204020204" pitchFamily="34" charset="-122"/>
                <a:ea typeface="微软雅黑" panose="020B0503020204020204" pitchFamily="34" charset="-122"/>
              </a:rPr>
              <a:t>Electrical Grid</a:t>
            </a:r>
            <a:r>
              <a:rPr lang="zh-CN" altLang="en-US" sz="2400" noProof="1">
                <a:solidFill>
                  <a:schemeClr val="accent1"/>
                </a:solidFill>
                <a:latin typeface="微软雅黑" panose="020B0503020204020204" pitchFamily="34" charset="-122"/>
                <a:ea typeface="微软雅黑" panose="020B0503020204020204" pitchFamily="34" charset="-122"/>
              </a:rPr>
              <a:t>）：用来设置在绘制图纸上的连线时捕获电气节点的半径。该选项的设置值决定系统在绘制导线</a:t>
            </a:r>
            <a:r>
              <a:rPr lang="zh-CN" altLang="zh-CN"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wire〕</a:t>
            </a:r>
            <a:r>
              <a:rPr lang="zh-CN" altLang="en-US" sz="2400" noProof="1">
                <a:solidFill>
                  <a:schemeClr val="accent1"/>
                </a:solidFill>
                <a:latin typeface="微软雅黑" panose="020B0503020204020204" pitchFamily="34" charset="-122"/>
                <a:ea typeface="微软雅黑" panose="020B0503020204020204" pitchFamily="34" charset="-122"/>
              </a:rPr>
              <a:t>时，以鼠标当前坐标位置为中心，以设定值为半径向周围搜索电气节点，然后自动将光标移动到搜索到的节点表示电气连接有效。实际设计时，为能准确快速地捕获电气节点，电气栅格应该设置得比当前捕获栅格稍微小点，否则电气对象的定位会变得相当的困难。</a:t>
            </a:r>
          </a:p>
        </p:txBody>
      </p:sp>
    </p:spTree>
    <p:extLst>
      <p:ext uri="{BB962C8B-B14F-4D97-AF65-F5344CB8AC3E}">
        <p14:creationId xmlns:p14="http://schemas.microsoft.com/office/powerpoint/2010/main" val="154735410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Rot="1" noChangeArrowheads="1"/>
          </p:cNvSpPr>
          <p:nvPr>
            <p:ph type="body" idx="4294967295"/>
          </p:nvPr>
        </p:nvSpPr>
        <p:spPr>
          <a:xfrm>
            <a:off x="1634679" y="1125538"/>
            <a:ext cx="9721080" cy="5402263"/>
          </a:xfrm>
          <a:prstGeom prst="rect">
            <a:avLst/>
          </a:prstGeom>
        </p:spPr>
        <p:txBody>
          <a:bodyPr/>
          <a:lstStyle/>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捕获栅格点的使用和正确设置可以使设计者在原理图的设计中准确地捕捉元器件</a:t>
            </a:r>
            <a:r>
              <a:rPr lang="zh-CN" altLang="zh-CN" sz="2400" noProof="1">
                <a:solidFill>
                  <a:schemeClr val="accent1"/>
                </a:solidFill>
                <a:latin typeface="微软雅黑" panose="020B0503020204020204" pitchFamily="34" charset="-122"/>
                <a:ea typeface="微软雅黑" panose="020B0503020204020204" pitchFamily="34" charset="-122"/>
              </a:rPr>
              <a:t>;</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使用可视栅格点，可以使设计者大致把握图纸上各个元素的放置位置和几何尺寸</a:t>
            </a:r>
            <a:r>
              <a:rPr lang="zh-CN" altLang="zh-CN" sz="2400" noProof="1">
                <a:solidFill>
                  <a:schemeClr val="accent1"/>
                </a:solidFill>
                <a:latin typeface="微软雅黑" panose="020B0503020204020204" pitchFamily="34" charset="-122"/>
                <a:ea typeface="微软雅黑" panose="020B0503020204020204" pitchFamily="34" charset="-122"/>
              </a:rPr>
              <a:t>;</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电气栅格的使用大大地方便了电气连线的操作。在原理图设计过程中恰当地使用栅格设置，可方便电路原理图的设计，提高电路原理图绘制的速度和准确性。</a:t>
            </a:r>
          </a:p>
        </p:txBody>
      </p:sp>
    </p:spTree>
    <p:extLst>
      <p:ext uri="{BB962C8B-B14F-4D97-AF65-F5344CB8AC3E}">
        <p14:creationId xmlns:p14="http://schemas.microsoft.com/office/powerpoint/2010/main" val="3491645259"/>
      </p:ext>
    </p:extLst>
  </p:cSld>
  <p:clrMapOvr>
    <a:masterClrMapping/>
  </p:clrMapOvr>
  <p:transition spd="slow" advTm="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idx="4294967295"/>
          </p:nvPr>
        </p:nvSpPr>
        <p:spPr>
          <a:xfrm>
            <a:off x="1490663" y="405458"/>
            <a:ext cx="10521950" cy="1325563"/>
          </a:xfrm>
          <a:prstGeom prst="rect">
            <a:avLst/>
          </a:prstGeom>
        </p:spPr>
        <p:txBody>
          <a:bodyPr/>
          <a:lstStyle/>
          <a:p>
            <a:pPr algn="l">
              <a:spcBef>
                <a:spcPts val="1700"/>
              </a:spcBef>
              <a:spcAft>
                <a:spcPts val="1650"/>
              </a:spcAft>
            </a:pPr>
            <a:r>
              <a:rPr lang="en-US" altLang="zh-CN" sz="3600" b="1" dirty="0" smtClean="0">
                <a:solidFill>
                  <a:schemeClr val="accent1"/>
                </a:solidFill>
                <a:latin typeface="微软雅黑" panose="020B0503020204020204" pitchFamily="34" charset="-122"/>
                <a:ea typeface="微软雅黑" panose="020B0503020204020204" pitchFamily="34" charset="-122"/>
              </a:rPr>
              <a:t>5.4 </a:t>
            </a:r>
            <a:r>
              <a:rPr lang="zh-CN" altLang="en-US" sz="3600" b="1" dirty="0">
                <a:solidFill>
                  <a:schemeClr val="accent1"/>
                </a:solidFill>
                <a:latin typeface="微软雅黑" panose="020B0503020204020204" pitchFamily="34" charset="-122"/>
                <a:ea typeface="微软雅黑" panose="020B0503020204020204" pitchFamily="34" charset="-122"/>
              </a:rPr>
              <a:t>其他设置</a:t>
            </a:r>
          </a:p>
        </p:txBody>
      </p:sp>
      <p:sp>
        <p:nvSpPr>
          <p:cNvPr id="21507" name="Rectangle 3"/>
          <p:cNvSpPr>
            <a:spLocks noGrp="1" noRot="1" noChangeArrowheads="1"/>
          </p:cNvSpPr>
          <p:nvPr>
            <p:ph type="body" idx="4294967295"/>
          </p:nvPr>
        </p:nvSpPr>
        <p:spPr>
          <a:xfrm>
            <a:off x="1058615" y="981522"/>
            <a:ext cx="10521950" cy="4352925"/>
          </a:xfrm>
          <a:prstGeom prst="rect">
            <a:avLst/>
          </a:prstGeom>
        </p:spPr>
        <p:txBody>
          <a:bodyPr/>
          <a:lstStyle/>
          <a:p>
            <a:pPr marL="0" indent="536682">
              <a:lnSpc>
                <a:spcPct val="150000"/>
              </a:lnSpc>
              <a:buNone/>
            </a:pPr>
            <a:r>
              <a:rPr lang="en-US" altLang="zh-CN" sz="2800" b="1" noProof="1" smtClean="0">
                <a:solidFill>
                  <a:schemeClr val="accent1"/>
                </a:solidFill>
                <a:latin typeface="微软雅黑" panose="020B0503020204020204" pitchFamily="34" charset="-122"/>
                <a:ea typeface="微软雅黑" panose="020B0503020204020204" pitchFamily="34" charset="-122"/>
              </a:rPr>
              <a:t>5</a:t>
            </a:r>
            <a:r>
              <a:rPr lang="zh-CN" altLang="zh-CN" sz="2800" b="1" noProof="1" smtClean="0">
                <a:solidFill>
                  <a:schemeClr val="accent1"/>
                </a:solidFill>
                <a:latin typeface="微软雅黑" panose="020B0503020204020204" pitchFamily="34" charset="-122"/>
                <a:ea typeface="微软雅黑" panose="020B0503020204020204" pitchFamily="34" charset="-122"/>
              </a:rPr>
              <a:t>.</a:t>
            </a:r>
            <a:r>
              <a:rPr lang="zh-CN" altLang="zh-CN" sz="2800" b="1" noProof="1">
                <a:solidFill>
                  <a:schemeClr val="accent1"/>
                </a:solidFill>
                <a:latin typeface="微软雅黑" panose="020B0503020204020204" pitchFamily="34" charset="-122"/>
                <a:ea typeface="微软雅黑" panose="020B0503020204020204" pitchFamily="34" charset="-122"/>
              </a:rPr>
              <a:t>4.1“</a:t>
            </a:r>
            <a:r>
              <a:rPr lang="en-US" altLang="zh-CN" sz="2800" b="1" noProof="1">
                <a:solidFill>
                  <a:schemeClr val="accent1"/>
                </a:solidFill>
                <a:latin typeface="微软雅黑" panose="020B0503020204020204" pitchFamily="34" charset="-122"/>
                <a:ea typeface="微软雅黑" panose="020B0503020204020204" pitchFamily="34" charset="-122"/>
              </a:rPr>
              <a:t>Document Options”</a:t>
            </a:r>
            <a:r>
              <a:rPr lang="zh-CN" altLang="en-US" sz="2800" b="1" noProof="1">
                <a:solidFill>
                  <a:schemeClr val="accent1"/>
                </a:solidFill>
                <a:latin typeface="微软雅黑" panose="020B0503020204020204" pitchFamily="34" charset="-122"/>
                <a:ea typeface="微软雅黑" panose="020B0503020204020204" pitchFamily="34" charset="-122"/>
              </a:rPr>
              <a:t>中的系统字体设置</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在图</a:t>
            </a:r>
            <a:r>
              <a:rPr lang="en-US" altLang="zh-CN" sz="2400" noProof="1">
                <a:solidFill>
                  <a:schemeClr val="accent1"/>
                </a:solidFill>
                <a:latin typeface="微软雅黑" panose="020B0503020204020204" pitchFamily="34" charset="-122"/>
                <a:ea typeface="微软雅黑" panose="020B0503020204020204" pitchFamily="34" charset="-122"/>
              </a:rPr>
              <a:t>2-89</a:t>
            </a:r>
            <a:r>
              <a:rPr lang="zh-CN" altLang="en-US" sz="2400" noProof="1">
                <a:solidFill>
                  <a:schemeClr val="accent1"/>
                </a:solidFill>
                <a:latin typeface="微软雅黑" panose="020B0503020204020204" pitchFamily="34" charset="-122"/>
                <a:ea typeface="微软雅黑" panose="020B0503020204020204" pitchFamily="34" charset="-122"/>
              </a:rPr>
              <a:t>所示的“</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对话框中，单击“</a:t>
            </a:r>
            <a:r>
              <a:rPr lang="en-US" altLang="zh-CN" sz="2400" noProof="1">
                <a:solidFill>
                  <a:schemeClr val="accent1"/>
                </a:solidFill>
                <a:latin typeface="微软雅黑" panose="020B0503020204020204" pitchFamily="34" charset="-122"/>
                <a:ea typeface="微软雅黑" panose="020B0503020204020204" pitchFamily="34" charset="-122"/>
              </a:rPr>
              <a:t>Document Font”</a:t>
            </a:r>
            <a:r>
              <a:rPr lang="zh-CN" altLang="en-US" sz="2400" noProof="1">
                <a:solidFill>
                  <a:schemeClr val="accent1"/>
                </a:solidFill>
                <a:latin typeface="微软雅黑" panose="020B0503020204020204" pitchFamily="34" charset="-122"/>
                <a:ea typeface="微软雅黑" panose="020B0503020204020204" pitchFamily="34" charset="-122"/>
              </a:rPr>
              <a:t>（更改系统字体）按钮，屏幕上会出现系统字体对话框，可以对字体、大小等进行设置，如图</a:t>
            </a:r>
            <a:r>
              <a:rPr lang="en-US" altLang="zh-CN" sz="2400" noProof="1">
                <a:solidFill>
                  <a:schemeClr val="accent1"/>
                </a:solidFill>
                <a:latin typeface="微软雅黑" panose="020B0503020204020204" pitchFamily="34" charset="-122"/>
                <a:ea typeface="微软雅黑" panose="020B0503020204020204" pitchFamily="34" charset="-122"/>
              </a:rPr>
              <a:t>2-90</a:t>
            </a:r>
            <a:r>
              <a:rPr lang="zh-CN" altLang="en-US" sz="2400" noProof="1">
                <a:solidFill>
                  <a:schemeClr val="accent1"/>
                </a:solidFill>
                <a:latin typeface="微软雅黑" panose="020B0503020204020204" pitchFamily="34" charset="-122"/>
                <a:ea typeface="微软雅黑" panose="020B0503020204020204" pitchFamily="34" charset="-122"/>
              </a:rPr>
              <a:t>所示。选择好字体后，单击“确定”按钮即可完成字体的重新设置。</a:t>
            </a:r>
          </a:p>
        </p:txBody>
      </p:sp>
      <p:pic>
        <p:nvPicPr>
          <p:cNvPr id="6" name="图片 5"/>
          <p:cNvPicPr/>
          <p:nvPr/>
        </p:nvPicPr>
        <p:blipFill>
          <a:blip r:embed="rId2"/>
          <a:stretch>
            <a:fillRect/>
          </a:stretch>
        </p:blipFill>
        <p:spPr>
          <a:xfrm>
            <a:off x="4443164" y="3958814"/>
            <a:ext cx="3752850" cy="1076325"/>
          </a:xfrm>
          <a:prstGeom prst="rect">
            <a:avLst/>
          </a:prstGeom>
        </p:spPr>
      </p:pic>
      <p:sp>
        <p:nvSpPr>
          <p:cNvPr id="2" name="矩形 1"/>
          <p:cNvSpPr/>
          <p:nvPr/>
        </p:nvSpPr>
        <p:spPr>
          <a:xfrm>
            <a:off x="5133207" y="5323171"/>
            <a:ext cx="23727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图2-90 更改系统字体</a:t>
            </a:r>
          </a:p>
        </p:txBody>
      </p:sp>
    </p:spTree>
    <p:extLst>
      <p:ext uri="{BB962C8B-B14F-4D97-AF65-F5344CB8AC3E}">
        <p14:creationId xmlns:p14="http://schemas.microsoft.com/office/powerpoint/2010/main" val="3079132247"/>
      </p:ext>
    </p:extLst>
  </p:cSld>
  <p:clrMapOvr>
    <a:masterClrMapping/>
  </p:clrMapOvr>
  <p:transition spd="slow" advTm="0">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rrowheads="1"/>
          </p:cNvSpPr>
          <p:nvPr>
            <p:ph type="title" idx="4294967295"/>
          </p:nvPr>
        </p:nvSpPr>
        <p:spPr>
          <a:xfrm>
            <a:off x="1666098" y="376361"/>
            <a:ext cx="7513637" cy="655638"/>
          </a:xfrm>
          <a:prstGeom prst="rect">
            <a:avLst/>
          </a:prstGeom>
        </p:spPr>
        <p:txBody>
          <a:bodyPr/>
          <a:lstStyle/>
          <a:p>
            <a:pPr algn="l">
              <a:spcBef>
                <a:spcPts val="1700"/>
              </a:spcBef>
              <a:spcAft>
                <a:spcPts val="1650"/>
              </a:spcAft>
            </a:pPr>
            <a:r>
              <a:rPr lang="en-US" altLang="zh-CN" sz="2800" b="1" noProof="1" smtClean="0">
                <a:solidFill>
                  <a:schemeClr val="accent1"/>
                </a:solidFill>
                <a:latin typeface="微软雅黑" panose="020B0503020204020204" pitchFamily="34" charset="-122"/>
                <a:ea typeface="微软雅黑" panose="020B0503020204020204" pitchFamily="34" charset="-122"/>
              </a:rPr>
              <a:t>5.4.2 </a:t>
            </a:r>
            <a:r>
              <a:rPr lang="zh-CN" altLang="en-US" sz="2800" b="1" noProof="1">
                <a:solidFill>
                  <a:schemeClr val="accent1"/>
                </a:solidFill>
                <a:latin typeface="微软雅黑" panose="020B0503020204020204" pitchFamily="34" charset="-122"/>
                <a:ea typeface="微软雅黑" panose="020B0503020204020204" pitchFamily="34" charset="-122"/>
              </a:rPr>
              <a:t>图纸设计信息</a:t>
            </a:r>
          </a:p>
        </p:txBody>
      </p:sp>
      <p:sp>
        <p:nvSpPr>
          <p:cNvPr id="68611" name="Rectangle 3"/>
          <p:cNvSpPr>
            <a:spLocks noGrp="1" noRot="1" noChangeArrowheads="1"/>
          </p:cNvSpPr>
          <p:nvPr>
            <p:ph type="body" idx="4294967295"/>
          </p:nvPr>
        </p:nvSpPr>
        <p:spPr>
          <a:xfrm>
            <a:off x="1418655" y="1008998"/>
            <a:ext cx="5544616" cy="4672013"/>
          </a:xfrm>
          <a:prstGeom prst="rect">
            <a:avLst/>
          </a:prstGeom>
        </p:spPr>
        <p:txBody>
          <a:bodyPr/>
          <a:lstStyle/>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图纸的设计信息记录了电路原理图的设计信息和更新记录。</a:t>
            </a:r>
            <a:r>
              <a:rPr lang="en-US" altLang="zh-CN" sz="2400" noProof="1">
                <a:solidFill>
                  <a:schemeClr val="accent1"/>
                </a:solidFill>
                <a:latin typeface="微软雅黑" panose="020B0503020204020204" pitchFamily="34" charset="-122"/>
                <a:ea typeface="微软雅黑" panose="020B0503020204020204" pitchFamily="34" charset="-122"/>
              </a:rPr>
              <a:t>Altium Designer</a:t>
            </a:r>
            <a:r>
              <a:rPr lang="zh-CN" altLang="en-US" sz="2400" noProof="1">
                <a:solidFill>
                  <a:schemeClr val="accent1"/>
                </a:solidFill>
                <a:latin typeface="微软雅黑" panose="020B0503020204020204" pitchFamily="34" charset="-122"/>
                <a:ea typeface="微软雅黑" panose="020B0503020204020204" pitchFamily="34" charset="-122"/>
              </a:rPr>
              <a:t>的这项功能使原理图的设计者可以更方便、有效地对图纸的设计进行管理。若要打开图纸设计信息设置对话框，可以在图</a:t>
            </a:r>
            <a:r>
              <a:rPr lang="en-US" altLang="zh-CN" sz="2400" noProof="1">
                <a:solidFill>
                  <a:schemeClr val="accent1"/>
                </a:solidFill>
                <a:latin typeface="微软雅黑" panose="020B0503020204020204" pitchFamily="34" charset="-122"/>
                <a:ea typeface="微软雅黑" panose="020B0503020204020204" pitchFamily="34" charset="-122"/>
              </a:rPr>
              <a:t>2-89</a:t>
            </a:r>
            <a:r>
              <a:rPr lang="zh-CN" altLang="en-US" sz="2400" noProof="1">
                <a:solidFill>
                  <a:schemeClr val="accent1"/>
                </a:solidFill>
                <a:latin typeface="微软雅黑" panose="020B0503020204020204" pitchFamily="34" charset="-122"/>
                <a:ea typeface="微软雅黑" panose="020B0503020204020204" pitchFamily="34" charset="-122"/>
              </a:rPr>
              <a:t>所示的“</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对话框中用鼠标单击“</a:t>
            </a:r>
            <a:r>
              <a:rPr lang="en-US" altLang="zh-CN" sz="2400" noProof="1">
                <a:solidFill>
                  <a:schemeClr val="accent1"/>
                </a:solidFill>
                <a:latin typeface="微软雅黑" panose="020B0503020204020204" pitchFamily="34" charset="-122"/>
                <a:ea typeface="微软雅黑" panose="020B0503020204020204" pitchFamily="34" charset="-122"/>
              </a:rPr>
              <a:t>Parameters”</a:t>
            </a:r>
            <a:r>
              <a:rPr lang="zh-CN" altLang="en-US" sz="2400" noProof="1">
                <a:solidFill>
                  <a:schemeClr val="accent1"/>
                </a:solidFill>
                <a:latin typeface="微软雅黑" panose="020B0503020204020204" pitchFamily="34" charset="-122"/>
                <a:ea typeface="微软雅黑" panose="020B0503020204020204" pitchFamily="34" charset="-122"/>
              </a:rPr>
              <a:t>标签，如图</a:t>
            </a:r>
            <a:r>
              <a:rPr lang="en-US" altLang="zh-CN" sz="2400" noProof="1">
                <a:solidFill>
                  <a:schemeClr val="accent1"/>
                </a:solidFill>
                <a:latin typeface="微软雅黑" panose="020B0503020204020204" pitchFamily="34" charset="-122"/>
                <a:ea typeface="微软雅黑" panose="020B0503020204020204" pitchFamily="34" charset="-122"/>
              </a:rPr>
              <a:t>2-91</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pic>
        <p:nvPicPr>
          <p:cNvPr id="4" name="图片 3"/>
          <p:cNvPicPr/>
          <p:nvPr/>
        </p:nvPicPr>
        <p:blipFill>
          <a:blip r:embed="rId2"/>
          <a:stretch>
            <a:fillRect/>
          </a:stretch>
        </p:blipFill>
        <p:spPr>
          <a:xfrm>
            <a:off x="7170844" y="822111"/>
            <a:ext cx="3810000" cy="5410835"/>
          </a:xfrm>
          <a:prstGeom prst="rect">
            <a:avLst/>
          </a:prstGeom>
        </p:spPr>
      </p:pic>
      <p:sp>
        <p:nvSpPr>
          <p:cNvPr id="2" name="矩形 1"/>
          <p:cNvSpPr/>
          <p:nvPr/>
        </p:nvSpPr>
        <p:spPr>
          <a:xfrm>
            <a:off x="7762010" y="6309364"/>
            <a:ext cx="31341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图2-91  图纸设计信息对话框</a:t>
            </a:r>
          </a:p>
        </p:txBody>
      </p:sp>
    </p:spTree>
    <p:extLst>
      <p:ext uri="{BB962C8B-B14F-4D97-AF65-F5344CB8AC3E}">
        <p14:creationId xmlns:p14="http://schemas.microsoft.com/office/powerpoint/2010/main" val="1309155677"/>
      </p:ext>
    </p:extLst>
  </p:cSld>
  <p:clrMapOvr>
    <a:masterClrMapping/>
  </p:clrMapOvr>
  <p:transition spd="slow" advTm="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Rot="1" noChangeArrowheads="1"/>
          </p:cNvSpPr>
          <p:nvPr>
            <p:ph type="body" idx="4294967295"/>
          </p:nvPr>
        </p:nvSpPr>
        <p:spPr>
          <a:xfrm>
            <a:off x="1274639" y="1053530"/>
            <a:ext cx="10203631" cy="3862835"/>
          </a:xfrm>
          <a:prstGeom prst="rect">
            <a:avLst/>
          </a:prstGeom>
        </p:spPr>
        <p:txBody>
          <a:bodyPr/>
          <a:lstStyle/>
          <a:p>
            <a:pPr marL="0" indent="536682">
              <a:buNone/>
            </a:pPr>
            <a:r>
              <a:rPr lang="en-US" altLang="zh-CN" sz="2400" noProof="1">
                <a:solidFill>
                  <a:schemeClr val="accent1"/>
                </a:solidFill>
                <a:latin typeface="微软雅黑" panose="020B0503020204020204" pitchFamily="34" charset="-122"/>
                <a:ea typeface="微软雅黑" panose="020B0503020204020204" pitchFamily="34" charset="-122"/>
              </a:rPr>
              <a:t>“Parameters”</a:t>
            </a:r>
            <a:r>
              <a:rPr lang="zh-CN" altLang="en-US" sz="2400" noProof="1">
                <a:solidFill>
                  <a:schemeClr val="accent1"/>
                </a:solidFill>
                <a:latin typeface="微软雅黑" panose="020B0503020204020204" pitchFamily="34" charset="-122"/>
                <a:ea typeface="微软雅黑" panose="020B0503020204020204" pitchFamily="34" charset="-122"/>
              </a:rPr>
              <a:t>标签为原理图文档提供</a:t>
            </a:r>
            <a:r>
              <a:rPr lang="en-US" altLang="zh-CN" sz="2400" noProof="1">
                <a:solidFill>
                  <a:schemeClr val="accent1"/>
                </a:solidFill>
                <a:latin typeface="微软雅黑" panose="020B0503020204020204" pitchFamily="34" charset="-122"/>
                <a:ea typeface="微软雅黑" panose="020B0503020204020204" pitchFamily="34" charset="-122"/>
              </a:rPr>
              <a:t>20</a:t>
            </a:r>
            <a:r>
              <a:rPr lang="zh-CN" altLang="en-US" sz="2400" noProof="1">
                <a:solidFill>
                  <a:schemeClr val="accent1"/>
                </a:solidFill>
                <a:latin typeface="微软雅黑" panose="020B0503020204020204" pitchFamily="34" charset="-122"/>
                <a:ea typeface="微软雅黑" panose="020B0503020204020204" pitchFamily="34" charset="-122"/>
              </a:rPr>
              <a:t>多个文档参数，供用户在图纸模板和图纸中放置。当用户为参数赋了值，并选中转换特殊字符串选项后（方法：执行“</a:t>
            </a:r>
            <a:r>
              <a:rPr lang="en-US" altLang="zh-CN" sz="2400" noProof="1">
                <a:solidFill>
                  <a:schemeClr val="accent1"/>
                </a:solidFill>
                <a:latin typeface="微软雅黑" panose="020B0503020204020204" pitchFamily="34" charset="-122"/>
                <a:ea typeface="微软雅黑" panose="020B0503020204020204" pitchFamily="34" charset="-122"/>
              </a:rPr>
              <a:t>Tools”→“Preferences”</a:t>
            </a:r>
            <a:r>
              <a:rPr lang="zh-CN" altLang="en-US" sz="2400" noProof="1">
                <a:solidFill>
                  <a:schemeClr val="accent1"/>
                </a:solidFill>
                <a:latin typeface="微软雅黑" panose="020B0503020204020204" pitchFamily="34" charset="-122"/>
                <a:ea typeface="微软雅黑" panose="020B0503020204020204" pitchFamily="34" charset="-122"/>
              </a:rPr>
              <a:t>命令，弹出“</a:t>
            </a:r>
            <a:r>
              <a:rPr lang="en-US" altLang="zh-CN" sz="2400" noProof="1">
                <a:solidFill>
                  <a:schemeClr val="accent1"/>
                </a:solidFill>
                <a:latin typeface="微软雅黑" panose="020B0503020204020204" pitchFamily="34" charset="-122"/>
                <a:ea typeface="微软雅黑" panose="020B0503020204020204" pitchFamily="34" charset="-122"/>
              </a:rPr>
              <a:t>Preferences”</a:t>
            </a:r>
            <a:r>
              <a:rPr lang="zh-CN" altLang="en-US" sz="2400" noProof="1">
                <a:solidFill>
                  <a:schemeClr val="accent1"/>
                </a:solidFill>
                <a:latin typeface="微软雅黑" panose="020B0503020204020204" pitchFamily="34" charset="-122"/>
                <a:ea typeface="微软雅黑" panose="020B0503020204020204" pitchFamily="34" charset="-122"/>
              </a:rPr>
              <a:t>对话框，单击“</a:t>
            </a:r>
            <a:r>
              <a:rPr lang="en-US" altLang="zh-CN" sz="2400" noProof="1">
                <a:solidFill>
                  <a:schemeClr val="accent1"/>
                </a:solidFill>
                <a:latin typeface="微软雅黑" panose="020B0503020204020204" pitchFamily="34" charset="-122"/>
                <a:ea typeface="微软雅黑" panose="020B0503020204020204" pitchFamily="34" charset="-122"/>
              </a:rPr>
              <a:t>Schematic”→“Graphical Editing”</a:t>
            </a:r>
            <a:r>
              <a:rPr lang="zh-CN" altLang="en-US" sz="2400" noProof="1">
                <a:solidFill>
                  <a:schemeClr val="accent1"/>
                </a:solidFill>
                <a:latin typeface="微软雅黑" panose="020B0503020204020204" pitchFamily="34" charset="-122"/>
                <a:ea typeface="微软雅黑" panose="020B0503020204020204" pitchFamily="34" charset="-122"/>
              </a:rPr>
              <a:t>，在该选项卡内选择复选框：“</a:t>
            </a:r>
            <a:r>
              <a:rPr lang="en-US" altLang="zh-CN" sz="2400" noProof="1">
                <a:solidFill>
                  <a:schemeClr val="accent1"/>
                </a:solidFill>
                <a:latin typeface="微软雅黑" panose="020B0503020204020204" pitchFamily="34" charset="-122"/>
                <a:ea typeface="微软雅黑" panose="020B0503020204020204" pitchFamily="34" charset="-122"/>
              </a:rPr>
              <a:t>Display Name of Special Sting”</a:t>
            </a: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2-92</a:t>
            </a:r>
            <a:r>
              <a:rPr lang="zh-CN" altLang="en-US" sz="2400" noProof="1">
                <a:solidFill>
                  <a:schemeClr val="accent1"/>
                </a:solidFill>
                <a:latin typeface="微软雅黑" panose="020B0503020204020204" pitchFamily="34" charset="-122"/>
                <a:ea typeface="微软雅黑" panose="020B0503020204020204" pitchFamily="34" charset="-122"/>
              </a:rPr>
              <a:t>所示），图纸上显示所赋参数值。</a:t>
            </a:r>
            <a:endParaRPr lang="en-US" altLang="zh-CN" sz="2000" dirty="0">
              <a:solidFill>
                <a:schemeClr val="accent1"/>
              </a:solidFill>
              <a:latin typeface="微软雅黑" panose="020B0503020204020204" pitchFamily="34" charset="-122"/>
              <a:ea typeface="微软雅黑" panose="020B0503020204020204" pitchFamily="34" charset="-122"/>
            </a:endParaRPr>
          </a:p>
        </p:txBody>
      </p:sp>
      <p:sp>
        <p:nvSpPr>
          <p:cNvPr id="23556" name="Text Box 5"/>
          <p:cNvSpPr txBox="1">
            <a:spLocks noChangeArrowheads="1"/>
          </p:cNvSpPr>
          <p:nvPr/>
        </p:nvSpPr>
        <p:spPr bwMode="auto">
          <a:xfrm>
            <a:off x="5071823" y="6424075"/>
            <a:ext cx="3097930"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a:spcBef>
                <a:spcPct val="50000"/>
              </a:spcBef>
              <a:buClrTx/>
              <a:buSzTx/>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2-92 </a:t>
            </a:r>
            <a:r>
              <a:rPr lang="zh-CN" altLang="en-US" sz="1800" noProof="1">
                <a:solidFill>
                  <a:schemeClr val="accent1"/>
                </a:solidFill>
                <a:latin typeface="微软雅黑" panose="020B0503020204020204" pitchFamily="34" charset="-122"/>
                <a:ea typeface="微软雅黑" panose="020B0503020204020204" pitchFamily="34" charset="-122"/>
              </a:rPr>
              <a:t>转换特殊字符串选项</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pic>
        <p:nvPicPr>
          <p:cNvPr id="5" name="图片 4"/>
          <p:cNvPicPr/>
          <p:nvPr/>
        </p:nvPicPr>
        <p:blipFill>
          <a:blip r:embed="rId2"/>
          <a:stretch>
            <a:fillRect/>
          </a:stretch>
        </p:blipFill>
        <p:spPr>
          <a:xfrm>
            <a:off x="4370983" y="2921919"/>
            <a:ext cx="4499610" cy="3518535"/>
          </a:xfrm>
          <a:prstGeom prst="rect">
            <a:avLst/>
          </a:prstGeom>
        </p:spPr>
      </p:pic>
    </p:spTree>
    <p:extLst>
      <p:ext uri="{BB962C8B-B14F-4D97-AF65-F5344CB8AC3E}">
        <p14:creationId xmlns:p14="http://schemas.microsoft.com/office/powerpoint/2010/main" val="2747292875"/>
      </p:ext>
    </p:extLst>
  </p:cSld>
  <p:clrMapOvr>
    <a:masterClrMapping/>
  </p:clrMapOvr>
  <p:transition spd="slow" advTm="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Rot="1" noChangeArrowheads="1"/>
          </p:cNvSpPr>
          <p:nvPr>
            <p:ph type="body" idx="4294967295"/>
          </p:nvPr>
        </p:nvSpPr>
        <p:spPr>
          <a:xfrm>
            <a:off x="698575" y="549275"/>
            <a:ext cx="10203631" cy="6310313"/>
          </a:xfrm>
          <a:prstGeom prst="rect">
            <a:avLst/>
          </a:prstGeom>
        </p:spPr>
        <p:txBody>
          <a:bodyPr/>
          <a:lstStyle/>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在</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2-91</a:t>
            </a:r>
            <a:r>
              <a:rPr lang="zh-CN" altLang="en-US" sz="2400" noProof="1" smtClean="0">
                <a:solidFill>
                  <a:schemeClr val="accent1"/>
                </a:solidFill>
                <a:latin typeface="微软雅黑" panose="020B0503020204020204" pitchFamily="34" charset="-122"/>
                <a:ea typeface="微软雅黑" panose="020B0503020204020204" pitchFamily="34" charset="-122"/>
              </a:rPr>
              <a:t>所</a:t>
            </a:r>
            <a:r>
              <a:rPr lang="zh-CN" altLang="en-US" sz="2400" noProof="1">
                <a:solidFill>
                  <a:schemeClr val="accent1"/>
                </a:solidFill>
                <a:latin typeface="微软雅黑" panose="020B0503020204020204" pitchFamily="34" charset="-122"/>
                <a:ea typeface="微软雅黑" panose="020B0503020204020204" pitchFamily="34" charset="-122"/>
              </a:rPr>
              <a:t>示对话框中可以设置的选项很多，其中常用的有以下几个：</a:t>
            </a:r>
            <a:endParaRPr lang="zh-CN" altLang="en-US" sz="2400" dirty="0">
              <a:solidFill>
                <a:schemeClr val="accent1"/>
              </a:solidFill>
              <a:latin typeface="微软雅黑" panose="020B0503020204020204" pitchFamily="34" charset="-122"/>
              <a:ea typeface="微软雅黑" panose="020B0503020204020204" pitchFamily="34" charset="-122"/>
            </a:endParaRP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Address</a:t>
            </a:r>
            <a:r>
              <a:rPr lang="zh-CN" altLang="en-US" sz="2000" noProof="1">
                <a:solidFill>
                  <a:schemeClr val="accent1"/>
                </a:solidFill>
                <a:latin typeface="微软雅黑" panose="020B0503020204020204" pitchFamily="34" charset="-122"/>
                <a:ea typeface="微软雅黑" panose="020B0503020204020204" pitchFamily="34" charset="-122"/>
              </a:rPr>
              <a:t>：设计者所在的公司以及个人的地址信息。</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Approved By</a:t>
            </a:r>
            <a:r>
              <a:rPr lang="zh-CN" altLang="en-US" sz="2000" noProof="1">
                <a:solidFill>
                  <a:schemeClr val="accent1"/>
                </a:solidFill>
                <a:latin typeface="微软雅黑" panose="020B0503020204020204" pitchFamily="34" charset="-122"/>
                <a:ea typeface="微软雅黑" panose="020B0503020204020204" pitchFamily="34" charset="-122"/>
              </a:rPr>
              <a:t>：原理图审核者的名字。</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Author</a:t>
            </a:r>
            <a:r>
              <a:rPr lang="zh-CN" altLang="en-US" sz="2000" noProof="1">
                <a:solidFill>
                  <a:schemeClr val="accent1"/>
                </a:solidFill>
                <a:latin typeface="微软雅黑" panose="020B0503020204020204" pitchFamily="34" charset="-122"/>
                <a:ea typeface="微软雅黑" panose="020B0503020204020204" pitchFamily="34" charset="-122"/>
              </a:rPr>
              <a:t>：原理图设计者的名字</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Checked By</a:t>
            </a:r>
            <a:r>
              <a:rPr lang="zh-CN" altLang="en-US" sz="2000" noProof="1">
                <a:solidFill>
                  <a:schemeClr val="accent1"/>
                </a:solidFill>
                <a:latin typeface="微软雅黑" panose="020B0503020204020204" pitchFamily="34" charset="-122"/>
                <a:ea typeface="微软雅黑" panose="020B0503020204020204" pitchFamily="34" charset="-122"/>
              </a:rPr>
              <a:t>：原理图校对者的名字</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Company Name</a:t>
            </a:r>
            <a:r>
              <a:rPr lang="zh-CN" altLang="en-US" sz="2000" noProof="1">
                <a:solidFill>
                  <a:schemeClr val="accent1"/>
                </a:solidFill>
                <a:latin typeface="微软雅黑" panose="020B0503020204020204" pitchFamily="34" charset="-122"/>
                <a:ea typeface="微软雅黑" panose="020B0503020204020204" pitchFamily="34" charset="-122"/>
              </a:rPr>
              <a:t>：原理图设计公司的名字</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Current Date</a:t>
            </a:r>
            <a:r>
              <a:rPr lang="zh-CN" altLang="en-US" sz="2000" noProof="1">
                <a:solidFill>
                  <a:schemeClr val="accent1"/>
                </a:solidFill>
                <a:latin typeface="微软雅黑" panose="020B0503020204020204" pitchFamily="34" charset="-122"/>
                <a:ea typeface="微软雅黑" panose="020B0503020204020204" pitchFamily="34" charset="-122"/>
              </a:rPr>
              <a:t>：系统日期</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Current Time</a:t>
            </a:r>
            <a:r>
              <a:rPr lang="zh-CN" altLang="en-US" sz="2000" noProof="1">
                <a:solidFill>
                  <a:schemeClr val="accent1"/>
                </a:solidFill>
                <a:latin typeface="微软雅黑" panose="020B0503020204020204" pitchFamily="34" charset="-122"/>
                <a:ea typeface="微软雅黑" panose="020B0503020204020204" pitchFamily="34" charset="-122"/>
              </a:rPr>
              <a:t>：系统时间</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Document Name</a:t>
            </a:r>
            <a:r>
              <a:rPr lang="zh-CN" altLang="en-US" sz="2000" noProof="1">
                <a:solidFill>
                  <a:schemeClr val="accent1"/>
                </a:solidFill>
                <a:latin typeface="微软雅黑" panose="020B0503020204020204" pitchFamily="34" charset="-122"/>
                <a:ea typeface="微软雅黑" panose="020B0503020204020204" pitchFamily="34" charset="-122"/>
              </a:rPr>
              <a:t>：该文件的名称</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Sheet Number</a:t>
            </a:r>
            <a:r>
              <a:rPr lang="zh-CN" altLang="en-US" sz="2000" noProof="1">
                <a:solidFill>
                  <a:schemeClr val="accent1"/>
                </a:solidFill>
                <a:latin typeface="微软雅黑" panose="020B0503020204020204" pitchFamily="34" charset="-122"/>
                <a:ea typeface="微软雅黑" panose="020B0503020204020204" pitchFamily="34" charset="-122"/>
              </a:rPr>
              <a:t>：原理图页面数</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Sheet Total</a:t>
            </a:r>
            <a:r>
              <a:rPr lang="zh-CN" altLang="en-US" sz="2000" noProof="1">
                <a:solidFill>
                  <a:schemeClr val="accent1"/>
                </a:solidFill>
                <a:latin typeface="微软雅黑" panose="020B0503020204020204" pitchFamily="34" charset="-122"/>
                <a:ea typeface="微软雅黑" panose="020B0503020204020204" pitchFamily="34" charset="-122"/>
              </a:rPr>
              <a:t>：整个设计项目拥有的图纸数目</a:t>
            </a:r>
          </a:p>
          <a:p>
            <a:pPr marL="0" indent="536682">
              <a:buNone/>
            </a:pPr>
            <a:r>
              <a:rPr lang="en-US" altLang="zh-CN" sz="2000" noProof="1">
                <a:solidFill>
                  <a:schemeClr val="accent1"/>
                </a:solidFill>
                <a:latin typeface="微软雅黑" panose="020B0503020204020204" pitchFamily="34" charset="-122"/>
                <a:ea typeface="微软雅黑" panose="020B0503020204020204" pitchFamily="34" charset="-122"/>
              </a:rPr>
              <a:t>Title</a:t>
            </a:r>
            <a:r>
              <a:rPr lang="zh-CN" altLang="en-US" sz="2000" noProof="1">
                <a:solidFill>
                  <a:schemeClr val="accent1"/>
                </a:solidFill>
                <a:latin typeface="微软雅黑" panose="020B0503020204020204" pitchFamily="34" charset="-122"/>
                <a:ea typeface="微软雅黑" panose="020B0503020204020204" pitchFamily="34" charset="-122"/>
              </a:rPr>
              <a:t>：原理图的名称 </a:t>
            </a:r>
          </a:p>
        </p:txBody>
      </p:sp>
      <p:sp>
        <p:nvSpPr>
          <p:cNvPr id="23556" name="Text Box 5"/>
          <p:cNvSpPr txBox="1">
            <a:spLocks noChangeArrowheads="1"/>
          </p:cNvSpPr>
          <p:nvPr/>
        </p:nvSpPr>
        <p:spPr bwMode="auto">
          <a:xfrm>
            <a:off x="7758166" y="4372999"/>
            <a:ext cx="34838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noProof="1" smtClean="0">
                <a:solidFill>
                  <a:schemeClr val="accent1"/>
                </a:solidFill>
                <a:latin typeface="微软雅黑" panose="020B0503020204020204" pitchFamily="34" charset="-122"/>
                <a:ea typeface="微软雅黑" panose="020B0503020204020204" pitchFamily="34" charset="-122"/>
              </a:rPr>
              <a:t>图</a:t>
            </a:r>
            <a:r>
              <a:rPr lang="en-US" altLang="zh-CN" sz="1800" noProof="1" smtClean="0">
                <a:solidFill>
                  <a:schemeClr val="accent1"/>
                </a:solidFill>
                <a:latin typeface="微软雅黑" panose="020B0503020204020204" pitchFamily="34" charset="-122"/>
                <a:ea typeface="微软雅黑" panose="020B0503020204020204" pitchFamily="34" charset="-122"/>
              </a:rPr>
              <a:t>2-91</a:t>
            </a:r>
            <a:r>
              <a:rPr lang="zh-CN" altLang="zh-CN" sz="1800" noProof="1" smtClean="0">
                <a:solidFill>
                  <a:schemeClr val="accent1"/>
                </a:solidFill>
                <a:latin typeface="微软雅黑" panose="020B0503020204020204" pitchFamily="34" charset="-122"/>
                <a:ea typeface="微软雅黑" panose="020B0503020204020204" pitchFamily="34" charset="-122"/>
              </a:rPr>
              <a:t>  </a:t>
            </a:r>
            <a:r>
              <a:rPr lang="zh-CN" altLang="en-US" sz="1800" noProof="1">
                <a:solidFill>
                  <a:schemeClr val="accent1"/>
                </a:solidFill>
                <a:latin typeface="微软雅黑" panose="020B0503020204020204" pitchFamily="34" charset="-122"/>
                <a:ea typeface="微软雅黑" panose="020B0503020204020204" pitchFamily="34" charset="-122"/>
              </a:rPr>
              <a:t>图纸设计信息对话框</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pic>
        <p:nvPicPr>
          <p:cNvPr id="5" name="图片 4"/>
          <p:cNvPicPr/>
          <p:nvPr/>
        </p:nvPicPr>
        <p:blipFill>
          <a:blip r:embed="rId2"/>
          <a:stretch>
            <a:fillRect/>
          </a:stretch>
        </p:blipFill>
        <p:spPr>
          <a:xfrm>
            <a:off x="7262121" y="999013"/>
            <a:ext cx="3810000" cy="5410835"/>
          </a:xfrm>
          <a:prstGeom prst="rect">
            <a:avLst/>
          </a:prstGeom>
        </p:spPr>
      </p:pic>
    </p:spTree>
    <p:extLst>
      <p:ext uri="{BB962C8B-B14F-4D97-AF65-F5344CB8AC3E}">
        <p14:creationId xmlns:p14="http://schemas.microsoft.com/office/powerpoint/2010/main" val="4112657443"/>
      </p:ext>
    </p:extLst>
  </p:cSld>
  <p:clrMapOvr>
    <a:masterClrMapping/>
  </p:clrMapOvr>
  <p:transition spd="slow" advTm="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Rot="1" noChangeArrowheads="1"/>
          </p:cNvSpPr>
          <p:nvPr>
            <p:ph type="body" idx="4294967295"/>
          </p:nvPr>
        </p:nvSpPr>
        <p:spPr>
          <a:xfrm>
            <a:off x="997359" y="1125538"/>
            <a:ext cx="10203631" cy="4464496"/>
          </a:xfrm>
          <a:prstGeom prst="rect">
            <a:avLst/>
          </a:prstGeom>
        </p:spPr>
        <p:txBody>
          <a:bodyPr/>
          <a:lstStyle/>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在上述选项中的填写信息包括：设置参数的值（</a:t>
            </a:r>
            <a:r>
              <a:rPr lang="en-US" altLang="zh-CN" sz="2400" noProof="1">
                <a:solidFill>
                  <a:schemeClr val="accent1"/>
                </a:solidFill>
                <a:latin typeface="微软雅黑" panose="020B0503020204020204" pitchFamily="34" charset="-122"/>
                <a:ea typeface="微软雅黑" panose="020B0503020204020204" pitchFamily="34" charset="-122"/>
              </a:rPr>
              <a:t>Value</a:t>
            </a:r>
            <a:r>
              <a:rPr lang="zh-CN" altLang="en-US" sz="2400" noProof="1">
                <a:solidFill>
                  <a:schemeClr val="accent1"/>
                </a:solidFill>
                <a:latin typeface="微软雅黑" panose="020B0503020204020204" pitchFamily="34" charset="-122"/>
                <a:ea typeface="微软雅黑" panose="020B0503020204020204" pitchFamily="34" charset="-122"/>
              </a:rPr>
              <a:t>）。设计者可以根据需要添加新的参数值。填写的方法有以下几种：</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单击欲填写参数名称的（</a:t>
            </a:r>
            <a:r>
              <a:rPr lang="en-US" altLang="zh-CN" sz="2400" noProof="1">
                <a:solidFill>
                  <a:schemeClr val="accent1"/>
                </a:solidFill>
                <a:latin typeface="微软雅黑" panose="020B0503020204020204" pitchFamily="34" charset="-122"/>
                <a:ea typeface="微软雅黑" panose="020B0503020204020204" pitchFamily="34" charset="-122"/>
              </a:rPr>
              <a:t>Value</a:t>
            </a:r>
            <a:r>
              <a:rPr lang="zh-CN" altLang="en-US" sz="2400" noProof="1">
                <a:solidFill>
                  <a:schemeClr val="accent1"/>
                </a:solidFill>
                <a:latin typeface="微软雅黑" panose="020B0503020204020204" pitchFamily="34" charset="-122"/>
                <a:ea typeface="微软雅黑" panose="020B0503020204020204" pitchFamily="34" charset="-122"/>
              </a:rPr>
              <a:t>）文本框，把*去掉，可以直接在文本框中输入参数。</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如果是系统提供的参数，其参数名是不可更改的（灰色）。如果完成了参数赋值后，标题栏内没有显示任何信息。如在图</a:t>
            </a:r>
            <a:r>
              <a:rPr lang="en-US" altLang="zh-CN" sz="2400" noProof="1">
                <a:solidFill>
                  <a:schemeClr val="accent1"/>
                </a:solidFill>
                <a:latin typeface="微软雅黑" panose="020B0503020204020204" pitchFamily="34" charset="-122"/>
                <a:ea typeface="微软雅黑" panose="020B0503020204020204" pitchFamily="34" charset="-122"/>
              </a:rPr>
              <a:t>2-91</a:t>
            </a:r>
            <a:r>
              <a:rPr lang="zh-CN" altLang="en-US" sz="2400" noProof="1">
                <a:solidFill>
                  <a:schemeClr val="accent1"/>
                </a:solidFill>
                <a:latin typeface="微软雅黑" panose="020B0503020204020204" pitchFamily="34" charset="-122"/>
                <a:ea typeface="微软雅黑" panose="020B0503020204020204" pitchFamily="34" charset="-122"/>
              </a:rPr>
              <a:t>中的“</a:t>
            </a:r>
            <a:r>
              <a:rPr lang="en-US" altLang="zh-CN" sz="2400" noProof="1">
                <a:solidFill>
                  <a:schemeClr val="accent1"/>
                </a:solidFill>
                <a:latin typeface="微软雅黑" panose="020B0503020204020204" pitchFamily="34" charset="-122"/>
                <a:ea typeface="微软雅黑" panose="020B0503020204020204" pitchFamily="34" charset="-122"/>
              </a:rPr>
              <a:t>Title”</a:t>
            </a:r>
            <a:r>
              <a:rPr lang="zh-CN" altLang="en-US" sz="2400" noProof="1">
                <a:solidFill>
                  <a:schemeClr val="accent1"/>
                </a:solidFill>
                <a:latin typeface="微软雅黑" panose="020B0503020204020204" pitchFamily="34" charset="-122"/>
                <a:ea typeface="微软雅黑" panose="020B0503020204020204" pitchFamily="34" charset="-122"/>
              </a:rPr>
              <a:t>栏处，赋了“</a:t>
            </a:r>
            <a:r>
              <a:rPr lang="en-US" altLang="zh-CN" sz="2400" noProof="1">
                <a:solidFill>
                  <a:schemeClr val="accent1"/>
                </a:solidFill>
                <a:latin typeface="微软雅黑" panose="020B0503020204020204" pitchFamily="34" charset="-122"/>
                <a:ea typeface="微软雅黑" panose="020B0503020204020204" pitchFamily="34" charset="-122"/>
              </a:rPr>
              <a:t>USB</a:t>
            </a:r>
            <a:r>
              <a:rPr lang="zh-CN" altLang="en-US" sz="2400" noProof="1">
                <a:solidFill>
                  <a:schemeClr val="accent1"/>
                </a:solidFill>
                <a:latin typeface="微软雅黑" panose="020B0503020204020204" pitchFamily="34" charset="-122"/>
                <a:ea typeface="微软雅黑" panose="020B0503020204020204" pitchFamily="34" charset="-122"/>
              </a:rPr>
              <a:t>鼠标电路”的值，而标题栏无显示。则需要作如下操作</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536682">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     </a:t>
            </a:r>
            <a:endParaRPr lang="zh-CN" altLang="en-US" sz="2400" noProof="1">
              <a:solidFill>
                <a:schemeClr val="accent1"/>
              </a:solidFill>
              <a:latin typeface="微软雅黑" panose="020B0503020204020204" pitchFamily="34" charset="-122"/>
              <a:ea typeface="微软雅黑" panose="020B0503020204020204" pitchFamily="34" charset="-122"/>
            </a:endParaRPr>
          </a:p>
          <a:p>
            <a:pPr marL="0" indent="536682">
              <a:lnSpc>
                <a:spcPct val="150000"/>
              </a:lnSpc>
              <a:buNone/>
            </a:pPr>
            <a:endParaRPr lang="en-US" altLang="zh-CN"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2717444"/>
      </p:ext>
    </p:extLst>
  </p:cSld>
  <p:clrMapOvr>
    <a:masterClrMapping/>
  </p:clrMapOvr>
  <p:transition spd="slow" advTm="0">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Rot="1" noChangeArrowheads="1"/>
          </p:cNvSpPr>
          <p:nvPr>
            <p:ph type="body" idx="4294967295"/>
          </p:nvPr>
        </p:nvSpPr>
        <p:spPr>
          <a:xfrm>
            <a:off x="997359" y="1125538"/>
            <a:ext cx="6253944" cy="5518026"/>
          </a:xfrm>
          <a:prstGeom prst="rect">
            <a:avLst/>
          </a:prstGeom>
        </p:spPr>
        <p:txBody>
          <a:bodyPr/>
          <a:lstStyle/>
          <a:p>
            <a:pPr marL="0" indent="536682">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单击</a:t>
            </a:r>
            <a:r>
              <a:rPr lang="zh-CN" altLang="en-US" sz="2400" noProof="1">
                <a:solidFill>
                  <a:schemeClr val="accent1"/>
                </a:solidFill>
                <a:latin typeface="微软雅黑" panose="020B0503020204020204" pitchFamily="34" charset="-122"/>
                <a:ea typeface="微软雅黑" panose="020B0503020204020204" pitchFamily="34" charset="-122"/>
              </a:rPr>
              <a:t>工具栏中的放置文本</a:t>
            </a:r>
            <a:r>
              <a:rPr lang="zh-CN" altLang="en-US" sz="2400" noProof="1" smtClean="0">
                <a:solidFill>
                  <a:schemeClr val="accent1"/>
                </a:solidFill>
                <a:latin typeface="微软雅黑" panose="020B0503020204020204" pitchFamily="34" charset="-122"/>
                <a:ea typeface="微软雅黑" panose="020B0503020204020204" pitchFamily="34" charset="-122"/>
              </a:rPr>
              <a:t>按钮     </a:t>
            </a:r>
            <a:r>
              <a:rPr lang="zh-CN" altLang="zh-CN" sz="2400" dirty="0">
                <a:solidFill>
                  <a:schemeClr val="accent1"/>
                </a:solidFill>
                <a:latin typeface="微软雅黑" panose="020B0503020204020204" pitchFamily="34" charset="-122"/>
                <a:ea typeface="微软雅黑" panose="020B0503020204020204" pitchFamily="34" charset="-122"/>
              </a:rPr>
              <a:t>，按 “</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zh-CN" sz="2400" dirty="0">
                <a:solidFill>
                  <a:schemeClr val="accent1"/>
                </a:solidFill>
                <a:latin typeface="微软雅黑" panose="020B0503020204020204" pitchFamily="34" charset="-122"/>
                <a:ea typeface="微软雅黑" panose="020B0503020204020204" pitchFamily="34" charset="-122"/>
              </a:rPr>
              <a:t>”键，打开“</a:t>
            </a:r>
            <a:r>
              <a:rPr lang="en-US" altLang="zh-CN" sz="2400" dirty="0">
                <a:solidFill>
                  <a:schemeClr val="accent1"/>
                </a:solidFill>
                <a:latin typeface="微软雅黑" panose="020B0503020204020204" pitchFamily="34" charset="-122"/>
                <a:ea typeface="微软雅黑" panose="020B0503020204020204" pitchFamily="34" charset="-122"/>
              </a:rPr>
              <a:t>Annotation</a:t>
            </a:r>
            <a:r>
              <a:rPr lang="zh-CN" altLang="zh-CN" sz="2400" dirty="0">
                <a:solidFill>
                  <a:schemeClr val="accent1"/>
                </a:solidFill>
                <a:latin typeface="微软雅黑" panose="020B0503020204020204" pitchFamily="34" charset="-122"/>
                <a:ea typeface="微软雅黑" panose="020B0503020204020204" pitchFamily="34" charset="-122"/>
              </a:rPr>
              <a:t>”对话框如图</a:t>
            </a:r>
            <a:r>
              <a:rPr lang="en-US" altLang="zh-CN" sz="2400" dirty="0">
                <a:solidFill>
                  <a:schemeClr val="accent1"/>
                </a:solidFill>
                <a:latin typeface="微软雅黑" panose="020B0503020204020204" pitchFamily="34" charset="-122"/>
                <a:ea typeface="微软雅黑" panose="020B0503020204020204" pitchFamily="34" charset="-122"/>
              </a:rPr>
              <a:t>2-93</a:t>
            </a:r>
            <a:r>
              <a:rPr lang="zh-CN" altLang="zh-CN" sz="2400" dirty="0">
                <a:solidFill>
                  <a:schemeClr val="accent1"/>
                </a:solidFill>
                <a:latin typeface="微软雅黑" panose="020B0503020204020204" pitchFamily="34" charset="-122"/>
                <a:ea typeface="微软雅黑" panose="020B0503020204020204" pitchFamily="34" charset="-122"/>
              </a:rPr>
              <a:t>，可在“</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zh-CN" sz="2400" dirty="0">
                <a:solidFill>
                  <a:schemeClr val="accent1"/>
                </a:solidFill>
                <a:latin typeface="微软雅黑" panose="020B0503020204020204" pitchFamily="34" charset="-122"/>
                <a:ea typeface="微软雅黑" panose="020B0503020204020204" pitchFamily="34" charset="-122"/>
              </a:rPr>
              <a:t>”选项区域中的“</a:t>
            </a:r>
            <a:r>
              <a:rPr lang="en-US" altLang="zh-CN" sz="2400" dirty="0">
                <a:solidFill>
                  <a:schemeClr val="accent1"/>
                </a:solidFill>
                <a:latin typeface="微软雅黑" panose="020B0503020204020204" pitchFamily="34" charset="-122"/>
                <a:ea typeface="微软雅黑" panose="020B0503020204020204" pitchFamily="34" charset="-122"/>
              </a:rPr>
              <a:t>Text</a:t>
            </a:r>
            <a:r>
              <a:rPr lang="zh-CN" altLang="zh-CN" sz="2400" dirty="0">
                <a:solidFill>
                  <a:schemeClr val="accent1"/>
                </a:solidFill>
                <a:latin typeface="微软雅黑" panose="020B0503020204020204" pitchFamily="34" charset="-122"/>
                <a:ea typeface="微软雅黑" panose="020B0503020204020204" pitchFamily="34" charset="-122"/>
              </a:rPr>
              <a:t>”下拉列表框中选择“</a:t>
            </a:r>
            <a:r>
              <a:rPr lang="en-US" altLang="zh-CN" sz="2400" dirty="0">
                <a:solidFill>
                  <a:schemeClr val="accent1"/>
                </a:solidFill>
                <a:latin typeface="微软雅黑" panose="020B0503020204020204" pitchFamily="34" charset="-122"/>
                <a:ea typeface="微软雅黑" panose="020B0503020204020204" pitchFamily="34" charset="-122"/>
              </a:rPr>
              <a:t>=Title</a:t>
            </a:r>
            <a:r>
              <a:rPr lang="zh-CN" altLang="zh-CN"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Font</a:t>
            </a:r>
            <a:r>
              <a:rPr lang="zh-CN" altLang="zh-CN" sz="2400" dirty="0">
                <a:solidFill>
                  <a:schemeClr val="accent1"/>
                </a:solidFill>
                <a:latin typeface="微软雅黑" panose="020B0503020204020204" pitchFamily="34" charset="-122"/>
                <a:ea typeface="微软雅黑" panose="020B0503020204020204" pitchFamily="34" charset="-122"/>
              </a:rPr>
              <a:t>”处，设置字体颜色、大小等属性，然后在按回车键，鼠标在标题栏中“</a:t>
            </a:r>
            <a:r>
              <a:rPr lang="en-US" altLang="zh-CN" sz="2400" dirty="0">
                <a:solidFill>
                  <a:schemeClr val="accent1"/>
                </a:solidFill>
                <a:latin typeface="微软雅黑" panose="020B0503020204020204" pitchFamily="34" charset="-122"/>
                <a:ea typeface="微软雅黑" panose="020B0503020204020204" pitchFamily="34" charset="-122"/>
              </a:rPr>
              <a:t>Title</a:t>
            </a:r>
            <a:r>
              <a:rPr lang="zh-CN" altLang="zh-CN" sz="2400" dirty="0">
                <a:solidFill>
                  <a:schemeClr val="accent1"/>
                </a:solidFill>
                <a:latin typeface="微软雅黑" panose="020B0503020204020204" pitchFamily="34" charset="-122"/>
                <a:ea typeface="微软雅黑" panose="020B0503020204020204" pitchFamily="34" charset="-122"/>
              </a:rPr>
              <a:t>”处的适当位置，单击鼠标左键即可完成放置。</a:t>
            </a:r>
            <a:r>
              <a:rPr lang="zh-CN" altLang="zh-CN" sz="4400" dirty="0"/>
              <a:t> </a:t>
            </a:r>
          </a:p>
          <a:p>
            <a:pPr marL="0" indent="536682">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     </a:t>
            </a:r>
            <a:endParaRPr lang="zh-CN" altLang="en-US" sz="2400" noProof="1">
              <a:solidFill>
                <a:schemeClr val="accent1"/>
              </a:solidFill>
              <a:latin typeface="微软雅黑" panose="020B0503020204020204" pitchFamily="34" charset="-122"/>
              <a:ea typeface="微软雅黑" panose="020B0503020204020204" pitchFamily="34" charset="-122"/>
            </a:endParaRPr>
          </a:p>
          <a:p>
            <a:pPr marL="0" indent="536682">
              <a:lnSpc>
                <a:spcPct val="150000"/>
              </a:lnSpc>
              <a:buNone/>
            </a:pPr>
            <a:endParaRPr lang="en-US" altLang="zh-CN" sz="2400" dirty="0">
              <a:solidFill>
                <a:schemeClr val="accent1"/>
              </a:solidFill>
              <a:latin typeface="微软雅黑" panose="020B0503020204020204" pitchFamily="34" charset="-122"/>
              <a:ea typeface="微软雅黑" panose="020B0503020204020204" pitchFamily="34" charset="-122"/>
            </a:endParaRPr>
          </a:p>
        </p:txBody>
      </p:sp>
      <p:sp>
        <p:nvSpPr>
          <p:cNvPr id="23556" name="Text Box 5"/>
          <p:cNvSpPr txBox="1">
            <a:spLocks noChangeArrowheads="1"/>
          </p:cNvSpPr>
          <p:nvPr/>
        </p:nvSpPr>
        <p:spPr bwMode="auto">
          <a:xfrm>
            <a:off x="7251303" y="5950074"/>
            <a:ext cx="39742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a:spcBef>
                <a:spcPct val="50000"/>
              </a:spcBef>
              <a:buClrTx/>
              <a:buSzTx/>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2-93 </a:t>
            </a:r>
            <a:r>
              <a:rPr lang="zh-CN" altLang="en-US" sz="1800" noProof="1">
                <a:solidFill>
                  <a:schemeClr val="accent1"/>
                </a:solidFill>
                <a:latin typeface="微软雅黑" panose="020B0503020204020204" pitchFamily="34" charset="-122"/>
                <a:ea typeface="微软雅黑" panose="020B0503020204020204" pitchFamily="34" charset="-122"/>
              </a:rPr>
              <a:t>让设置的参数在标题栏内可见</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pic>
        <p:nvPicPr>
          <p:cNvPr id="6" name="图片 5" descr="图片17"/>
          <p:cNvPicPr/>
          <p:nvPr/>
        </p:nvPicPr>
        <p:blipFill>
          <a:blip r:embed="rId2">
            <a:extLst>
              <a:ext uri="{28A0092B-C50C-407E-A947-70E740481C1C}">
                <a14:useLocalDpi xmlns:a14="http://schemas.microsoft.com/office/drawing/2010/main" val="0"/>
              </a:ext>
            </a:extLst>
          </a:blip>
          <a:srcRect/>
          <a:stretch>
            <a:fillRect/>
          </a:stretch>
        </p:blipFill>
        <p:spPr>
          <a:xfrm>
            <a:off x="5739135" y="1341562"/>
            <a:ext cx="262697" cy="190689"/>
          </a:xfrm>
          <a:prstGeom prst="rect">
            <a:avLst/>
          </a:prstGeom>
          <a:noFill/>
          <a:ln>
            <a:noFill/>
          </a:ln>
        </p:spPr>
      </p:pic>
      <p:pic>
        <p:nvPicPr>
          <p:cNvPr id="5" name="图片 4"/>
          <p:cNvPicPr/>
          <p:nvPr/>
        </p:nvPicPr>
        <p:blipFill>
          <a:blip r:embed="rId3"/>
          <a:stretch>
            <a:fillRect/>
          </a:stretch>
        </p:blipFill>
        <p:spPr>
          <a:xfrm>
            <a:off x="7453696" y="405458"/>
            <a:ext cx="3771900" cy="5429885"/>
          </a:xfrm>
          <a:prstGeom prst="rect">
            <a:avLst/>
          </a:prstGeom>
        </p:spPr>
      </p:pic>
    </p:spTree>
    <p:extLst>
      <p:ext uri="{BB962C8B-B14F-4D97-AF65-F5344CB8AC3E}">
        <p14:creationId xmlns:p14="http://schemas.microsoft.com/office/powerpoint/2010/main" val="1158647610"/>
      </p:ext>
    </p:extLst>
  </p:cSld>
  <p:clrMapOvr>
    <a:masterClrMapping/>
  </p:clrMapOvr>
  <p:transition spd="slow" advTm="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76414" y="2517828"/>
            <a:ext cx="4485288" cy="484107"/>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原理图图纸设置</a:t>
            </a:r>
          </a:p>
        </p:txBody>
      </p:sp>
      <p:sp>
        <p:nvSpPr>
          <p:cNvPr id="30" name="Text Box 12"/>
          <p:cNvSpPr txBox="1">
            <a:spLocks noChangeArrowheads="1"/>
          </p:cNvSpPr>
          <p:nvPr/>
        </p:nvSpPr>
        <p:spPr bwMode="black">
          <a:xfrm>
            <a:off x="4592868" y="4540162"/>
            <a:ext cx="4452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栅格（</a:t>
            </a:r>
            <a:r>
              <a:rPr lang="en-US" altLang="zh-CN" sz="2400" dirty="0">
                <a:solidFill>
                  <a:srgbClr val="C00000"/>
                </a:solidFill>
                <a:latin typeface="微软雅黑" panose="020B0503020204020204" pitchFamily="34" charset="-122"/>
                <a:ea typeface="微软雅黑" panose="020B0503020204020204" pitchFamily="34" charset="-122"/>
              </a:rPr>
              <a:t>Grids</a:t>
            </a:r>
            <a:r>
              <a:rPr lang="zh-CN" altLang="en-US" sz="2400" dirty="0">
                <a:solidFill>
                  <a:srgbClr val="C00000"/>
                </a:solidFill>
                <a:latin typeface="微软雅黑" panose="020B0503020204020204" pitchFamily="34" charset="-122"/>
                <a:ea typeface="微软雅黑" panose="020B0503020204020204" pitchFamily="34" charset="-122"/>
              </a:rPr>
              <a:t>）设置 </a:t>
            </a: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490665" y="333450"/>
            <a:ext cx="3057247"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学习重点及难点</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0932929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Rot="1" noChangeArrowheads="1"/>
          </p:cNvSpPr>
          <p:nvPr>
            <p:ph type="body" idx="4294967295"/>
          </p:nvPr>
        </p:nvSpPr>
        <p:spPr>
          <a:xfrm>
            <a:off x="1922711" y="333450"/>
            <a:ext cx="7132637" cy="792088"/>
          </a:xfrm>
          <a:prstGeom prst="rect">
            <a:avLst/>
          </a:prstGeom>
        </p:spPr>
        <p:txBody>
          <a:bodyPr/>
          <a:lstStyle/>
          <a:p>
            <a:pPr>
              <a:spcBef>
                <a:spcPts val="1700"/>
              </a:spcBef>
              <a:spcAft>
                <a:spcPts val="1650"/>
              </a:spcAft>
              <a:buNone/>
            </a:pPr>
            <a:r>
              <a:rPr lang="zh-CN" altLang="en-US" sz="3600" b="1" dirty="0">
                <a:solidFill>
                  <a:schemeClr val="accent1"/>
                </a:solidFill>
                <a:latin typeface="微软雅黑" panose="020B0503020204020204" pitchFamily="34" charset="-122"/>
                <a:ea typeface="微软雅黑" panose="020B0503020204020204" pitchFamily="34" charset="-122"/>
                <a:cs typeface="+mj-cs"/>
              </a:rPr>
              <a:t>小结</a:t>
            </a:r>
            <a:r>
              <a:rPr lang="zh-CN" altLang="en-US" sz="3600" b="1" dirty="0" smtClean="0">
                <a:solidFill>
                  <a:schemeClr val="accent1"/>
                </a:solidFill>
                <a:latin typeface="微软雅黑" panose="020B0503020204020204" pitchFamily="34" charset="-122"/>
                <a:ea typeface="微软雅黑" panose="020B0503020204020204" pitchFamily="34" charset="-122"/>
                <a:cs typeface="+mj-cs"/>
              </a:rPr>
              <a:t>：</a:t>
            </a:r>
            <a:endParaRPr lang="zh-CN" altLang="en-US" sz="3600" b="1" dirty="0">
              <a:solidFill>
                <a:schemeClr val="accent1"/>
              </a:solidFill>
              <a:latin typeface="微软雅黑" panose="020B0503020204020204" pitchFamily="34" charset="-122"/>
              <a:ea typeface="微软雅黑" panose="020B0503020204020204" pitchFamily="34" charset="-122"/>
              <a:cs typeface="+mj-cs"/>
            </a:endParaRPr>
          </a:p>
        </p:txBody>
      </p:sp>
      <p:sp>
        <p:nvSpPr>
          <p:cNvPr id="2" name="矩形 1"/>
          <p:cNvSpPr/>
          <p:nvPr/>
        </p:nvSpPr>
        <p:spPr>
          <a:xfrm>
            <a:off x="2354759" y="1101149"/>
            <a:ext cx="8522195" cy="5160387"/>
          </a:xfrm>
          <a:prstGeom prst="rect">
            <a:avLst/>
          </a:prstGeom>
        </p:spPr>
        <p:txBody>
          <a:bodyPr wrap="square">
            <a:spAutoFit/>
          </a:bodyPr>
          <a:lstStyle/>
          <a:p>
            <a:pPr>
              <a:spcBef>
                <a:spcPts val="1700"/>
              </a:spcBef>
              <a:buNone/>
            </a:pPr>
            <a:r>
              <a:rPr lang="en-US" altLang="zh-CN" b="1" dirty="0">
                <a:solidFill>
                  <a:schemeClr val="accent1"/>
                </a:solidFill>
                <a:latin typeface="微软雅黑" panose="020B0503020204020204" pitchFamily="34" charset="-122"/>
                <a:ea typeface="微软雅黑" panose="020B0503020204020204" pitchFamily="34" charset="-122"/>
              </a:rPr>
              <a:t>5.1 </a:t>
            </a:r>
            <a:r>
              <a:rPr lang="zh-CN" altLang="en-US" b="1" dirty="0">
                <a:solidFill>
                  <a:schemeClr val="accent1"/>
                </a:solidFill>
                <a:latin typeface="微软雅黑" panose="020B0503020204020204" pitchFamily="34" charset="-122"/>
                <a:ea typeface="微软雅黑" panose="020B0503020204020204" pitchFamily="34" charset="-122"/>
              </a:rPr>
              <a:t>原理图编辑的操作界面设置</a:t>
            </a:r>
          </a:p>
          <a:p>
            <a:pPr>
              <a:spcBef>
                <a:spcPts val="1700"/>
              </a:spcBef>
              <a:buNone/>
            </a:pPr>
            <a:r>
              <a:rPr lang="en-US" altLang="zh-CN" b="1" dirty="0">
                <a:solidFill>
                  <a:schemeClr val="accent1"/>
                </a:solidFill>
                <a:latin typeface="微软雅黑" panose="020B0503020204020204" pitchFamily="34" charset="-122"/>
                <a:ea typeface="微软雅黑" panose="020B0503020204020204" pitchFamily="34" charset="-122"/>
              </a:rPr>
              <a:t>5.2 </a:t>
            </a:r>
            <a:r>
              <a:rPr lang="zh-CN" altLang="en-US" b="1" dirty="0">
                <a:solidFill>
                  <a:schemeClr val="accent1"/>
                </a:solidFill>
                <a:latin typeface="微软雅黑" panose="020B0503020204020204" pitchFamily="34" charset="-122"/>
                <a:ea typeface="微软雅黑" panose="020B0503020204020204" pitchFamily="34" charset="-122"/>
              </a:rPr>
              <a:t>图纸设置</a:t>
            </a:r>
          </a:p>
          <a:p>
            <a:pPr>
              <a:spcBef>
                <a:spcPts val="1700"/>
              </a:spcBef>
              <a:buNone/>
            </a:pPr>
            <a:r>
              <a:rPr lang="zh-CN" altLang="en-US" b="1" dirty="0">
                <a:solidFill>
                  <a:schemeClr val="accent1"/>
                </a:solidFill>
                <a:latin typeface="微软雅黑" panose="020B0503020204020204" pitchFamily="34" charset="-122"/>
                <a:ea typeface="微软雅黑" panose="020B0503020204020204" pitchFamily="34" charset="-122"/>
              </a:rPr>
              <a:t>    </a:t>
            </a:r>
            <a:r>
              <a:rPr lang="en-US" altLang="zh-CN" b="1" dirty="0">
                <a:solidFill>
                  <a:schemeClr val="accent1"/>
                </a:solidFill>
                <a:latin typeface="微软雅黑" panose="020B0503020204020204" pitchFamily="34" charset="-122"/>
                <a:ea typeface="微软雅黑" panose="020B0503020204020204" pitchFamily="34" charset="-122"/>
              </a:rPr>
              <a:t>5.2.1 </a:t>
            </a:r>
            <a:r>
              <a:rPr lang="zh-CN" altLang="en-US" b="1" dirty="0">
                <a:solidFill>
                  <a:schemeClr val="accent1"/>
                </a:solidFill>
                <a:latin typeface="微软雅黑" panose="020B0503020204020204" pitchFamily="34" charset="-122"/>
                <a:ea typeface="微软雅黑" panose="020B0503020204020204" pitchFamily="34" charset="-122"/>
              </a:rPr>
              <a:t>图纸尺寸</a:t>
            </a:r>
          </a:p>
          <a:p>
            <a:pPr>
              <a:spcBef>
                <a:spcPts val="1700"/>
              </a:spcBef>
              <a:buNone/>
            </a:pPr>
            <a:r>
              <a:rPr lang="zh-CN" altLang="en-US" b="1" dirty="0">
                <a:solidFill>
                  <a:schemeClr val="accent1"/>
                </a:solidFill>
                <a:latin typeface="微软雅黑" panose="020B0503020204020204" pitchFamily="34" charset="-122"/>
                <a:ea typeface="微软雅黑" panose="020B0503020204020204" pitchFamily="34" charset="-122"/>
              </a:rPr>
              <a:t>    </a:t>
            </a:r>
            <a:r>
              <a:rPr lang="en-US" altLang="zh-CN" b="1" dirty="0">
                <a:solidFill>
                  <a:schemeClr val="accent1"/>
                </a:solidFill>
                <a:latin typeface="微软雅黑" panose="020B0503020204020204" pitchFamily="34" charset="-122"/>
                <a:ea typeface="微软雅黑" panose="020B0503020204020204" pitchFamily="34" charset="-122"/>
              </a:rPr>
              <a:t>5.2.2 </a:t>
            </a:r>
            <a:r>
              <a:rPr lang="zh-CN" altLang="en-US" b="1" dirty="0">
                <a:solidFill>
                  <a:schemeClr val="accent1"/>
                </a:solidFill>
                <a:latin typeface="微软雅黑" panose="020B0503020204020204" pitchFamily="34" charset="-122"/>
                <a:ea typeface="微软雅黑" panose="020B0503020204020204" pitchFamily="34" charset="-122"/>
              </a:rPr>
              <a:t>图纸方向</a:t>
            </a:r>
          </a:p>
          <a:p>
            <a:pPr>
              <a:spcBef>
                <a:spcPts val="1700"/>
              </a:spcBef>
              <a:buNone/>
            </a:pPr>
            <a:r>
              <a:rPr lang="zh-CN" altLang="en-US" b="1" dirty="0">
                <a:solidFill>
                  <a:schemeClr val="accent1"/>
                </a:solidFill>
                <a:latin typeface="微软雅黑" panose="020B0503020204020204" pitchFamily="34" charset="-122"/>
                <a:ea typeface="微软雅黑" panose="020B0503020204020204" pitchFamily="34" charset="-122"/>
              </a:rPr>
              <a:t>    </a:t>
            </a:r>
            <a:r>
              <a:rPr lang="en-US" altLang="zh-CN" b="1" dirty="0">
                <a:solidFill>
                  <a:schemeClr val="accent1"/>
                </a:solidFill>
                <a:latin typeface="微软雅黑" panose="020B0503020204020204" pitchFamily="34" charset="-122"/>
                <a:ea typeface="微软雅黑" panose="020B0503020204020204" pitchFamily="34" charset="-122"/>
              </a:rPr>
              <a:t>5.2.3 </a:t>
            </a:r>
            <a:r>
              <a:rPr lang="zh-CN" altLang="en-US" b="1" dirty="0">
                <a:solidFill>
                  <a:schemeClr val="accent1"/>
                </a:solidFill>
                <a:latin typeface="微软雅黑" panose="020B0503020204020204" pitchFamily="34" charset="-122"/>
                <a:ea typeface="微软雅黑" panose="020B0503020204020204" pitchFamily="34" charset="-122"/>
              </a:rPr>
              <a:t>图纸颜色</a:t>
            </a:r>
          </a:p>
          <a:p>
            <a:pPr>
              <a:spcBef>
                <a:spcPts val="1700"/>
              </a:spcBef>
              <a:buNone/>
            </a:pPr>
            <a:r>
              <a:rPr lang="en-US" altLang="zh-CN" b="1" dirty="0">
                <a:solidFill>
                  <a:schemeClr val="accent1"/>
                </a:solidFill>
                <a:latin typeface="微软雅黑" panose="020B0503020204020204" pitchFamily="34" charset="-122"/>
                <a:ea typeface="微软雅黑" panose="020B0503020204020204" pitchFamily="34" charset="-122"/>
              </a:rPr>
              <a:t>5.3 </a:t>
            </a:r>
            <a:r>
              <a:rPr lang="zh-CN" altLang="en-US" b="1" dirty="0">
                <a:solidFill>
                  <a:schemeClr val="accent1"/>
                </a:solidFill>
                <a:latin typeface="微软雅黑" panose="020B0503020204020204" pitchFamily="34" charset="-122"/>
                <a:ea typeface="微软雅黑" panose="020B0503020204020204" pitchFamily="34" charset="-122"/>
              </a:rPr>
              <a:t>栅格（</a:t>
            </a:r>
            <a:r>
              <a:rPr lang="en-US" altLang="zh-CN" b="1" dirty="0">
                <a:solidFill>
                  <a:schemeClr val="accent1"/>
                </a:solidFill>
                <a:latin typeface="微软雅黑" panose="020B0503020204020204" pitchFamily="34" charset="-122"/>
                <a:ea typeface="微软雅黑" panose="020B0503020204020204" pitchFamily="34" charset="-122"/>
              </a:rPr>
              <a:t>Grids</a:t>
            </a:r>
            <a:r>
              <a:rPr lang="zh-CN" altLang="en-US" b="1" dirty="0">
                <a:solidFill>
                  <a:schemeClr val="accent1"/>
                </a:solidFill>
                <a:latin typeface="微软雅黑" panose="020B0503020204020204" pitchFamily="34" charset="-122"/>
                <a:ea typeface="微软雅黑" panose="020B0503020204020204" pitchFamily="34" charset="-122"/>
              </a:rPr>
              <a:t>）</a:t>
            </a:r>
            <a:r>
              <a:rPr lang="zh-CN" altLang="en-US" b="1" dirty="0" smtClean="0">
                <a:solidFill>
                  <a:schemeClr val="accent1"/>
                </a:solidFill>
                <a:latin typeface="微软雅黑" panose="020B0503020204020204" pitchFamily="34" charset="-122"/>
                <a:ea typeface="微软雅黑" panose="020B0503020204020204" pitchFamily="34" charset="-122"/>
              </a:rPr>
              <a:t>设置</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spcBef>
                <a:spcPts val="1700"/>
              </a:spcBef>
              <a:buNone/>
            </a:pPr>
            <a:r>
              <a:rPr lang="en-US" altLang="zh-CN" b="1" dirty="0" smtClean="0">
                <a:solidFill>
                  <a:schemeClr val="accent1"/>
                </a:solidFill>
                <a:latin typeface="微软雅黑" panose="020B0503020204020204" pitchFamily="34" charset="-122"/>
                <a:ea typeface="微软雅黑" panose="020B0503020204020204" pitchFamily="34" charset="-122"/>
              </a:rPr>
              <a:t>5.4</a:t>
            </a:r>
            <a:r>
              <a:rPr lang="zh-CN" altLang="en-US" b="1" dirty="0" smtClean="0">
                <a:solidFill>
                  <a:schemeClr val="accent1"/>
                </a:solidFill>
                <a:latin typeface="微软雅黑" panose="020B0503020204020204" pitchFamily="34" charset="-122"/>
                <a:ea typeface="微软雅黑" panose="020B0503020204020204" pitchFamily="34" charset="-122"/>
              </a:rPr>
              <a:t>其他设置</a:t>
            </a:r>
            <a:endParaRPr lang="en-US" altLang="zh-CN" b="1" dirty="0" smtClean="0">
              <a:solidFill>
                <a:schemeClr val="accent1"/>
              </a:solidFill>
              <a:latin typeface="微软雅黑" panose="020B0503020204020204" pitchFamily="34" charset="-122"/>
              <a:ea typeface="微软雅黑" panose="020B0503020204020204" pitchFamily="34" charset="-122"/>
            </a:endParaRPr>
          </a:p>
          <a:p>
            <a:pPr>
              <a:spcBef>
                <a:spcPts val="1700"/>
              </a:spcBef>
            </a:pPr>
            <a:r>
              <a:rPr lang="en-US" altLang="zh-CN" b="1" noProof="1" smtClean="0">
                <a:solidFill>
                  <a:schemeClr val="accent1"/>
                </a:solidFill>
                <a:latin typeface="微软雅黑" panose="020B0503020204020204" pitchFamily="34" charset="-122"/>
                <a:ea typeface="微软雅黑" panose="020B0503020204020204" pitchFamily="34" charset="-122"/>
              </a:rPr>
              <a:t>    5</a:t>
            </a:r>
            <a:r>
              <a:rPr lang="zh-CN" altLang="zh-CN" b="1" noProof="1">
                <a:solidFill>
                  <a:schemeClr val="accent1"/>
                </a:solidFill>
                <a:latin typeface="微软雅黑" panose="020B0503020204020204" pitchFamily="34" charset="-122"/>
                <a:ea typeface="微软雅黑" panose="020B0503020204020204" pitchFamily="34" charset="-122"/>
              </a:rPr>
              <a:t>.4.1“</a:t>
            </a:r>
            <a:r>
              <a:rPr lang="en-US" altLang="zh-CN" b="1" noProof="1">
                <a:solidFill>
                  <a:schemeClr val="accent1"/>
                </a:solidFill>
                <a:latin typeface="微软雅黑" panose="020B0503020204020204" pitchFamily="34" charset="-122"/>
                <a:ea typeface="微软雅黑" panose="020B0503020204020204" pitchFamily="34" charset="-122"/>
              </a:rPr>
              <a:t>Document Options”</a:t>
            </a:r>
            <a:r>
              <a:rPr lang="zh-CN" altLang="en-US" b="1" noProof="1">
                <a:solidFill>
                  <a:schemeClr val="accent1"/>
                </a:solidFill>
                <a:latin typeface="微软雅黑" panose="020B0503020204020204" pitchFamily="34" charset="-122"/>
                <a:ea typeface="微软雅黑" panose="020B0503020204020204" pitchFamily="34" charset="-122"/>
              </a:rPr>
              <a:t>中的系统字体设置</a:t>
            </a:r>
          </a:p>
          <a:p>
            <a:pPr>
              <a:spcBef>
                <a:spcPts val="1700"/>
              </a:spcBef>
              <a:buNone/>
            </a:pPr>
            <a:r>
              <a:rPr lang="en-US" altLang="zh-CN" b="1" noProof="1" smtClean="0">
                <a:solidFill>
                  <a:schemeClr val="accent1"/>
                </a:solidFill>
                <a:latin typeface="微软雅黑" panose="020B0503020204020204" pitchFamily="34" charset="-122"/>
                <a:ea typeface="微软雅黑" panose="020B0503020204020204" pitchFamily="34" charset="-122"/>
              </a:rPr>
              <a:t>    5.4.2 </a:t>
            </a:r>
            <a:r>
              <a:rPr lang="zh-CN" altLang="en-US" b="1" noProof="1">
                <a:solidFill>
                  <a:schemeClr val="accent1"/>
                </a:solidFill>
                <a:latin typeface="微软雅黑" panose="020B0503020204020204" pitchFamily="34" charset="-122"/>
                <a:ea typeface="微软雅黑" panose="020B0503020204020204" pitchFamily="34" charset="-122"/>
              </a:rPr>
              <a:t>图纸设计</a:t>
            </a:r>
            <a:r>
              <a:rPr lang="zh-CN" altLang="en-US" b="1" noProof="1" smtClean="0">
                <a:solidFill>
                  <a:schemeClr val="accent1"/>
                </a:solidFill>
                <a:latin typeface="微软雅黑" panose="020B0503020204020204" pitchFamily="34" charset="-122"/>
                <a:ea typeface="微软雅黑" panose="020B0503020204020204" pitchFamily="34" charset="-122"/>
              </a:rPr>
              <a:t>信息 </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6783808"/>
      </p:ext>
    </p:extLst>
  </p:cSld>
  <p:clrMapOvr>
    <a:masterClrMapping/>
  </p:clrMapOvr>
  <p:transition spd="slow" advTm="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idx="4294967295"/>
          </p:nvPr>
        </p:nvSpPr>
        <p:spPr>
          <a:xfrm>
            <a:off x="1418655" y="396875"/>
            <a:ext cx="7658100" cy="511175"/>
          </a:xfrm>
          <a:prstGeom prst="rect">
            <a:avLst/>
          </a:prstGeom>
        </p:spPr>
        <p:txBody>
          <a:bodyPr/>
          <a:lstStyle/>
          <a:p>
            <a:pPr algn="l" eaLnBrk="1" hangingPunct="1"/>
            <a:r>
              <a:rPr lang="zh-CN" altLang="en-US" sz="3600" b="1" dirty="0" smtClean="0">
                <a:solidFill>
                  <a:schemeClr val="accent1"/>
                </a:solidFill>
                <a:latin typeface="微软雅黑" panose="020B0503020204020204" pitchFamily="34" charset="-122"/>
                <a:ea typeface="微软雅黑" panose="020B0503020204020204" pitchFamily="34" charset="-122"/>
              </a:rPr>
              <a:t>任务作业</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27651" name="Rectangle 3"/>
          <p:cNvSpPr>
            <a:spLocks noGrp="1" noRot="1" noChangeArrowheads="1"/>
          </p:cNvSpPr>
          <p:nvPr>
            <p:ph type="body" idx="4294967295"/>
          </p:nvPr>
        </p:nvSpPr>
        <p:spPr>
          <a:xfrm>
            <a:off x="1418655" y="1125538"/>
            <a:ext cx="10225136" cy="5618163"/>
          </a:xfrm>
          <a:prstGeom prst="rect">
            <a:avLst/>
          </a:prstGeom>
        </p:spPr>
        <p:txBody>
          <a:bodyPr/>
          <a:lstStyle/>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1</a:t>
            </a:r>
            <a:r>
              <a:rPr lang="zh-CN" altLang="zh-CN" sz="2400" b="1" dirty="0">
                <a:solidFill>
                  <a:schemeClr val="accent1"/>
                </a:solidFill>
                <a:latin typeface="微软雅黑" panose="020B0503020204020204" pitchFamily="34" charset="-122"/>
                <a:ea typeface="微软雅黑" panose="020B0503020204020204" pitchFamily="34" charset="-122"/>
              </a:rPr>
              <a:t>．新建一个原理图图纸，图纸大小为：</a:t>
            </a:r>
            <a:r>
              <a:rPr lang="en-US" altLang="zh-CN" sz="2400" b="1" dirty="0">
                <a:solidFill>
                  <a:schemeClr val="accent1"/>
                </a:solidFill>
                <a:latin typeface="微软雅黑" panose="020B0503020204020204" pitchFamily="34" charset="-122"/>
                <a:ea typeface="微软雅黑" panose="020B0503020204020204" pitchFamily="34" charset="-122"/>
              </a:rPr>
              <a:t>Letter</a:t>
            </a:r>
            <a:r>
              <a:rPr lang="zh-CN" altLang="zh-CN" sz="2400" b="1" dirty="0">
                <a:solidFill>
                  <a:schemeClr val="accent1"/>
                </a:solidFill>
                <a:latin typeface="微软雅黑" panose="020B0503020204020204" pitchFamily="34" charset="-122"/>
                <a:ea typeface="微软雅黑" panose="020B0503020204020204" pitchFamily="34" charset="-122"/>
              </a:rPr>
              <a:t>、标题栏为：</a:t>
            </a:r>
            <a:r>
              <a:rPr lang="en-US" altLang="zh-CN" sz="2400" b="1" dirty="0">
                <a:solidFill>
                  <a:schemeClr val="accent1"/>
                </a:solidFill>
                <a:latin typeface="微软雅黑" panose="020B0503020204020204" pitchFamily="34" charset="-122"/>
                <a:ea typeface="微软雅黑" panose="020B0503020204020204" pitchFamily="34" charset="-122"/>
              </a:rPr>
              <a:t>ANSI</a:t>
            </a:r>
            <a:r>
              <a:rPr lang="zh-CN" altLang="zh-CN" sz="2400" b="1" dirty="0">
                <a:solidFill>
                  <a:schemeClr val="accent1"/>
                </a:solidFill>
                <a:latin typeface="微软雅黑" panose="020B0503020204020204" pitchFamily="34" charset="-122"/>
                <a:ea typeface="微软雅黑" panose="020B0503020204020204" pitchFamily="34" charset="-122"/>
              </a:rPr>
              <a:t>，图纸底色为：浅黄色</a:t>
            </a:r>
            <a:r>
              <a:rPr lang="en-US" altLang="zh-CN" sz="2400" b="1" dirty="0">
                <a:solidFill>
                  <a:schemeClr val="accent1"/>
                </a:solidFill>
                <a:latin typeface="微软雅黑" panose="020B0503020204020204" pitchFamily="34" charset="-122"/>
                <a:ea typeface="微软雅黑" panose="020B0503020204020204" pitchFamily="34" charset="-122"/>
              </a:rPr>
              <a:t>214</a:t>
            </a:r>
            <a:r>
              <a:rPr lang="zh-CN" altLang="zh-CN" sz="2400" b="1" dirty="0">
                <a:solidFill>
                  <a:schemeClr val="accent1"/>
                </a:solidFill>
                <a:latin typeface="微软雅黑" panose="020B0503020204020204" pitchFamily="34" charset="-122"/>
                <a:ea typeface="微软雅黑" panose="020B0503020204020204" pitchFamily="34" charset="-122"/>
              </a:rPr>
              <a:t>。 </a:t>
            </a:r>
          </a:p>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2</a:t>
            </a:r>
            <a:r>
              <a:rPr lang="zh-CN" altLang="zh-CN" sz="2400" b="1" dirty="0">
                <a:solidFill>
                  <a:schemeClr val="accent1"/>
                </a:solidFill>
                <a:latin typeface="微软雅黑" panose="020B0503020204020204" pitchFamily="34" charset="-122"/>
                <a:ea typeface="微软雅黑" panose="020B0503020204020204" pitchFamily="34" charset="-122"/>
              </a:rPr>
              <a:t>．在</a:t>
            </a:r>
            <a:r>
              <a:rPr lang="en-US" altLang="zh-CN" sz="2400" b="1" dirty="0">
                <a:solidFill>
                  <a:schemeClr val="accent1"/>
                </a:solidFill>
                <a:latin typeface="微软雅黑" panose="020B0503020204020204" pitchFamily="34" charset="-122"/>
                <a:ea typeface="微软雅黑" panose="020B0503020204020204" pitchFamily="34" charset="-122"/>
              </a:rPr>
              <a:t>Altium Designer</a:t>
            </a:r>
            <a:r>
              <a:rPr lang="zh-CN" altLang="zh-CN" sz="2400" b="1" dirty="0">
                <a:solidFill>
                  <a:schemeClr val="accent1"/>
                </a:solidFill>
                <a:latin typeface="微软雅黑" panose="020B0503020204020204" pitchFamily="34" charset="-122"/>
                <a:ea typeface="微软雅黑" panose="020B0503020204020204" pitchFamily="34" charset="-122"/>
              </a:rPr>
              <a:t>中提供了哪几种类型的标准图纸？能否根据用户需要定义图纸？</a:t>
            </a:r>
          </a:p>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3</a:t>
            </a:r>
            <a:r>
              <a:rPr lang="zh-CN" altLang="zh-CN" sz="2400" b="1" dirty="0">
                <a:solidFill>
                  <a:schemeClr val="accent1"/>
                </a:solidFill>
                <a:latin typeface="微软雅黑" panose="020B0503020204020204" pitchFamily="34" charset="-122"/>
                <a:ea typeface="微软雅黑" panose="020B0503020204020204" pitchFamily="34" charset="-122"/>
              </a:rPr>
              <a:t>．窗口设置。反复尝试各项窗口设置命令及操作，如“</a:t>
            </a:r>
            <a:r>
              <a:rPr lang="en-US" altLang="zh-CN" sz="2400" b="1" dirty="0">
                <a:solidFill>
                  <a:schemeClr val="accent1"/>
                </a:solidFill>
                <a:latin typeface="微软雅黑" panose="020B0503020204020204" pitchFamily="34" charset="-122"/>
                <a:ea typeface="微软雅黑" panose="020B0503020204020204" pitchFamily="34" charset="-122"/>
              </a:rPr>
              <a:t>View</a:t>
            </a:r>
            <a:r>
              <a:rPr lang="zh-CN" altLang="zh-CN" sz="2400" b="1" dirty="0">
                <a:solidFill>
                  <a:schemeClr val="accent1"/>
                </a:solidFill>
                <a:latin typeface="微软雅黑" panose="020B0503020204020204" pitchFamily="34" charset="-122"/>
                <a:ea typeface="微软雅黑" panose="020B0503020204020204" pitchFamily="34" charset="-122"/>
              </a:rPr>
              <a:t>”菜单中的环境组件切换命令、工作区面板的切换、状态栏的切换、命令栏的切换、工具栏的切换等。</a:t>
            </a:r>
          </a:p>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4</a:t>
            </a:r>
            <a:r>
              <a:rPr lang="zh-CN" altLang="zh-CN" sz="2400" b="1" dirty="0">
                <a:solidFill>
                  <a:schemeClr val="accent1"/>
                </a:solidFill>
                <a:latin typeface="微软雅黑" panose="020B0503020204020204" pitchFamily="34" charset="-122"/>
                <a:ea typeface="微软雅黑" panose="020B0503020204020204" pitchFamily="34" charset="-122"/>
              </a:rPr>
              <a:t>．如何将原理图可视网格设置成</a:t>
            </a:r>
            <a:r>
              <a:rPr lang="en-US" altLang="zh-CN" sz="2400" b="1" dirty="0">
                <a:solidFill>
                  <a:schemeClr val="accent1"/>
                </a:solidFill>
                <a:latin typeface="微软雅黑" panose="020B0503020204020204" pitchFamily="34" charset="-122"/>
                <a:ea typeface="微软雅黑" panose="020B0503020204020204" pitchFamily="34" charset="-122"/>
              </a:rPr>
              <a:t>Dot Grid</a:t>
            </a:r>
            <a:r>
              <a:rPr lang="zh-CN" altLang="zh-CN" sz="2400" b="1" dirty="0">
                <a:solidFill>
                  <a:schemeClr val="accent1"/>
                </a:solidFill>
                <a:latin typeface="微软雅黑" panose="020B0503020204020204" pitchFamily="34" charset="-122"/>
                <a:ea typeface="微软雅黑" panose="020B0503020204020204" pitchFamily="34" charset="-122"/>
              </a:rPr>
              <a:t>或</a:t>
            </a:r>
            <a:r>
              <a:rPr lang="en-US" altLang="zh-CN" sz="2400" b="1" dirty="0">
                <a:solidFill>
                  <a:schemeClr val="accent1"/>
                </a:solidFill>
                <a:latin typeface="微软雅黑" panose="020B0503020204020204" pitchFamily="34" charset="-122"/>
                <a:ea typeface="微软雅黑" panose="020B0503020204020204" pitchFamily="34" charset="-122"/>
              </a:rPr>
              <a:t>Line Grid?</a:t>
            </a:r>
            <a:endParaRPr lang="zh-CN" altLang="zh-CN" sz="2400" b="1" dirty="0">
              <a:solidFill>
                <a:schemeClr val="accent1"/>
              </a:solidFill>
              <a:latin typeface="微软雅黑" panose="020B0503020204020204" pitchFamily="34" charset="-122"/>
              <a:ea typeface="微软雅黑" panose="020B0503020204020204" pitchFamily="34" charset="-122"/>
            </a:endParaRPr>
          </a:p>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5</a:t>
            </a:r>
            <a:r>
              <a:rPr lang="zh-CN" altLang="zh-CN" sz="2400" b="1" dirty="0">
                <a:solidFill>
                  <a:schemeClr val="accent1"/>
                </a:solidFill>
                <a:latin typeface="微软雅黑" panose="020B0503020204020204" pitchFamily="34" charset="-122"/>
                <a:ea typeface="微软雅黑" panose="020B0503020204020204" pitchFamily="34" charset="-122"/>
              </a:rPr>
              <a:t>．如何设置光标形状为</a:t>
            </a:r>
            <a:r>
              <a:rPr lang="en-US" altLang="zh-CN" sz="2400" b="1" dirty="0">
                <a:solidFill>
                  <a:schemeClr val="accent1"/>
                </a:solidFill>
                <a:latin typeface="微软雅黑" panose="020B0503020204020204" pitchFamily="34" charset="-122"/>
                <a:ea typeface="微软雅黑" panose="020B0503020204020204" pitchFamily="34" charset="-122"/>
              </a:rPr>
              <a:t>:Larger Cursor 90</a:t>
            </a:r>
            <a:r>
              <a:rPr lang="zh-CN" altLang="zh-CN" sz="2400" b="1" dirty="0">
                <a:solidFill>
                  <a:schemeClr val="accent1"/>
                </a:solidFill>
                <a:latin typeface="微软雅黑" panose="020B0503020204020204" pitchFamily="34" charset="-122"/>
                <a:ea typeface="微软雅黑" panose="020B0503020204020204" pitchFamily="34" charset="-122"/>
              </a:rPr>
              <a:t>或</a:t>
            </a:r>
            <a:r>
              <a:rPr lang="en-US" altLang="zh-CN" sz="2400" b="1" dirty="0">
                <a:solidFill>
                  <a:schemeClr val="accent1"/>
                </a:solidFill>
                <a:latin typeface="微软雅黑" panose="020B0503020204020204" pitchFamily="34" charset="-122"/>
                <a:ea typeface="微软雅黑" panose="020B0503020204020204" pitchFamily="34" charset="-122"/>
              </a:rPr>
              <a:t>Small Cursor45</a:t>
            </a:r>
            <a:r>
              <a:rPr lang="zh-CN" altLang="zh-CN" sz="2400" b="1" dirty="0">
                <a:solidFill>
                  <a:schemeClr val="accent1"/>
                </a:solidFill>
                <a:latin typeface="微软雅黑" panose="020B0503020204020204" pitchFamily="34" charset="-122"/>
                <a:ea typeface="微软雅黑" panose="020B0503020204020204" pitchFamily="34" charset="-122"/>
              </a:rPr>
              <a:t>？</a:t>
            </a:r>
          </a:p>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6</a:t>
            </a:r>
            <a:r>
              <a:rPr lang="zh-CN" altLang="zh-CN" sz="2400" b="1" dirty="0">
                <a:solidFill>
                  <a:schemeClr val="accent1"/>
                </a:solidFill>
                <a:latin typeface="微软雅黑" panose="020B0503020204020204" pitchFamily="34" charset="-122"/>
                <a:ea typeface="微软雅黑" panose="020B0503020204020204" pitchFamily="34" charset="-122"/>
              </a:rPr>
              <a:t>．在原理图中如何设置撤销或重复操作的次数。</a:t>
            </a:r>
          </a:p>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7</a:t>
            </a:r>
            <a:r>
              <a:rPr lang="zh-CN" altLang="zh-CN" sz="2400" b="1" dirty="0">
                <a:solidFill>
                  <a:schemeClr val="accent1"/>
                </a:solidFill>
                <a:latin typeface="微软雅黑" panose="020B0503020204020204" pitchFamily="34" charset="-122"/>
                <a:ea typeface="微软雅黑" panose="020B0503020204020204" pitchFamily="34" charset="-122"/>
              </a:rPr>
              <a:t>．如何设置元器件自动切割导线。即当一个元器件放置中，若元器件的两个管脚同时落在一根导线上，该导线将被元器件的两个管脚切割成两段，并将切割的两个端点分别与元器件的管脚相连接。</a:t>
            </a:r>
          </a:p>
        </p:txBody>
      </p:sp>
    </p:spTree>
    <p:extLst>
      <p:ext uri="{BB962C8B-B14F-4D97-AF65-F5344CB8AC3E}">
        <p14:creationId xmlns:p14="http://schemas.microsoft.com/office/powerpoint/2010/main" val="688096747"/>
      </p:ext>
    </p:extLst>
  </p:cSld>
  <p:clrMapOvr>
    <a:masterClrMapping/>
  </p:clrMapOvr>
  <p:transition spd="slow" advTm="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074988601"/>
              </p:ext>
            </p:extLst>
          </p:nvPr>
        </p:nvGraphicFramePr>
        <p:xfrm>
          <a:off x="2449256" y="1137725"/>
          <a:ext cx="5976912" cy="5628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1562671" y="405458"/>
            <a:ext cx="1826141"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学习目标</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289474223"/>
      </p:ext>
    </p:extLst>
  </p:cSld>
  <p:clrMapOvr>
    <a:masterClrMapping/>
  </p:clrMapOvr>
  <p:transition spd="slow" advTm="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4370983" y="192313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5641149" y="1923132"/>
            <a:ext cx="5066538" cy="902103"/>
            <a:chOff x="6339097" y="1573726"/>
            <a:chExt cx="3744416" cy="902103"/>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3220587" cy="861815"/>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原理图</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编辑的操作界面设置</a:t>
              </a:r>
            </a:p>
          </p:txBody>
        </p:sp>
      </p:grpSp>
      <p:sp>
        <p:nvSpPr>
          <p:cNvPr id="71" name="圆角矩形 70"/>
          <p:cNvSpPr/>
          <p:nvPr/>
        </p:nvSpPr>
        <p:spPr>
          <a:xfrm>
            <a:off x="4370983" y="270226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5.2</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grpSp>
        <p:nvGrpSpPr>
          <p:cNvPr id="28" name="组合 27"/>
          <p:cNvGrpSpPr/>
          <p:nvPr/>
        </p:nvGrpSpPr>
        <p:grpSpPr>
          <a:xfrm>
            <a:off x="5641149" y="2702267"/>
            <a:ext cx="5066538" cy="532771"/>
            <a:chOff x="6339097" y="1573726"/>
            <a:chExt cx="3744416" cy="532771"/>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图纸设置</a:t>
              </a:r>
            </a:p>
          </p:txBody>
        </p:sp>
      </p:grpSp>
      <p:sp>
        <p:nvSpPr>
          <p:cNvPr id="12" name="圆角矩形 11"/>
          <p:cNvSpPr/>
          <p:nvPr/>
        </p:nvSpPr>
        <p:spPr>
          <a:xfrm>
            <a:off x="4370983" y="3486041"/>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3" name="组合 12"/>
          <p:cNvGrpSpPr/>
          <p:nvPr/>
        </p:nvGrpSpPr>
        <p:grpSpPr>
          <a:xfrm>
            <a:off x="5641149" y="3486040"/>
            <a:ext cx="5066538" cy="532771"/>
            <a:chOff x="6339097" y="1573726"/>
            <a:chExt cx="3744416" cy="532771"/>
          </a:xfrm>
        </p:grpSpPr>
        <p:sp>
          <p:nvSpPr>
            <p:cNvPr id="14" name="圆角矩形 13"/>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栅</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格设置</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6" name="圆角矩形 15"/>
          <p:cNvSpPr/>
          <p:nvPr/>
        </p:nvSpPr>
        <p:spPr>
          <a:xfrm>
            <a:off x="4370983" y="4265176"/>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5641149" y="4265175"/>
            <a:ext cx="5066538" cy="532771"/>
            <a:chOff x="6339097" y="1573726"/>
            <a:chExt cx="3744416" cy="532771"/>
          </a:xfrm>
        </p:grpSpPr>
        <p:sp>
          <p:nvSpPr>
            <p:cNvPr id="18" name="圆角矩形 1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其他设置</a:t>
              </a: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5 0.04119 L 2.16033E-6 9.07197E-7 " pathEditMode="relative" rAng="0" ptsTypes="AA">
                                      <p:cBhvr>
                                        <p:cTn id="21" dur="700" fill="hold"/>
                                        <p:tgtEl>
                                          <p:spTgt spid="67"/>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5 0.04119 L 2.16033E-6 -1.96714E-7 " pathEditMode="relative" rAng="0" ptsTypes="AA">
                                      <p:cBhvr>
                                        <p:cTn id="29" dur="700" fill="hold"/>
                                        <p:tgtEl>
                                          <p:spTgt spid="71"/>
                                        </p:tgtEl>
                                        <p:attrNameLst>
                                          <p:attrName>ppt_x</p:attrName>
                                          <p:attrName>ppt_y</p:attrName>
                                        </p:attrNameLst>
                                      </p:cBhvr>
                                      <p:rCtr x="1861" y="-2060"/>
                                    </p:animMotion>
                                  </p:childTnLst>
                                </p:cTn>
                              </p:par>
                              <p:par>
                                <p:cTn id="30" presetID="22" presetClass="entr" presetSubtype="8"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par>
                          <p:cTn id="33" fill="hold">
                            <p:stCondLst>
                              <p:cond delay="29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par>
                                <p:cTn id="37" presetID="56" presetClass="path" presetSubtype="0" accel="50000" decel="50000" fill="hold" grpId="1" nodeType="withEffect">
                                  <p:stCondLst>
                                    <p:cond delay="0"/>
                                  </p:stCondLst>
                                  <p:childTnLst>
                                    <p:animMotion origin="layout" path="M -0.03735 0.04119 L 2.16033E-6 4.41564E-6 " pathEditMode="relative" rAng="0" ptsTypes="AA">
                                      <p:cBhvr>
                                        <p:cTn id="38" dur="700" fill="hold"/>
                                        <p:tgtEl>
                                          <p:spTgt spid="12"/>
                                        </p:tgtEl>
                                        <p:attrNameLst>
                                          <p:attrName>ppt_x</p:attrName>
                                          <p:attrName>ppt_y</p:attrName>
                                        </p:attrNameLst>
                                      </p:cBhvr>
                                      <p:rCtr x="1861" y="-2060"/>
                                    </p:animMotion>
                                  </p:childTnLst>
                                </p:cTn>
                              </p:par>
                              <p:par>
                                <p:cTn id="39" presetID="22" presetClass="entr" presetSubtype="8" fill="hold" nodeType="withEffect">
                                  <p:stCondLst>
                                    <p:cond delay="2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par>
                                <p:cTn id="45" presetID="56" presetClass="path" presetSubtype="0" accel="50000" decel="50000" fill="hold" grpId="1" nodeType="withEffect">
                                  <p:stCondLst>
                                    <p:cond delay="250"/>
                                  </p:stCondLst>
                                  <p:childTnLst>
                                    <p:animMotion origin="layout" path="M -0.03735 0.04119 L 2.16033E-6 3.31173E-6 " pathEditMode="relative" rAng="0" ptsTypes="AA">
                                      <p:cBhvr>
                                        <p:cTn id="46" dur="700" fill="hold"/>
                                        <p:tgtEl>
                                          <p:spTgt spid="16"/>
                                        </p:tgtEl>
                                        <p:attrNameLst>
                                          <p:attrName>ppt_x</p:attrName>
                                          <p:attrName>ppt_y</p:attrName>
                                        </p:attrNameLst>
                                      </p:cBhvr>
                                      <p:rCtr x="1861" y="-2060"/>
                                    </p:animMotion>
                                  </p:childTnLst>
                                </p:cTn>
                              </p:par>
                              <p:par>
                                <p:cTn id="47" presetID="22" presetClass="entr" presetSubtype="8" fill="hold" nodeType="withEffect">
                                  <p:stCondLst>
                                    <p:cond delay="25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P spid="12" grpId="0" animBg="1"/>
      <p:bldP spid="12" grpId="1" animBg="1"/>
      <p:bldP spid="16" grpId="0" animBg="1"/>
      <p:bldP spid="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idx="4294967295"/>
          </p:nvPr>
        </p:nvSpPr>
        <p:spPr>
          <a:xfrm>
            <a:off x="1490663" y="362130"/>
            <a:ext cx="10521950" cy="998673"/>
          </a:xfrm>
          <a:prstGeom prst="rect">
            <a:avLst/>
          </a:prstGeom>
        </p:spPr>
        <p:txBody>
          <a:bodyPr/>
          <a:lstStyle/>
          <a:p>
            <a:pPr algn="l">
              <a:spcBef>
                <a:spcPts val="1700"/>
              </a:spcBef>
              <a:spcAft>
                <a:spcPts val="1650"/>
              </a:spcAft>
            </a:pPr>
            <a:r>
              <a:rPr lang="en-US" altLang="zh-CN" sz="3600" b="1" dirty="0" smtClean="0">
                <a:solidFill>
                  <a:schemeClr val="accent1"/>
                </a:solidFill>
                <a:latin typeface="微软雅黑" panose="020B0503020204020204" pitchFamily="34" charset="-122"/>
                <a:ea typeface="微软雅黑" panose="020B0503020204020204" pitchFamily="34" charset="-122"/>
              </a:rPr>
              <a:t>5.1</a:t>
            </a:r>
            <a:r>
              <a:rPr lang="zh-CN" altLang="en-US" sz="3600" b="1" dirty="0">
                <a:solidFill>
                  <a:schemeClr val="accent1"/>
                </a:solidFill>
                <a:latin typeface="微软雅黑" panose="020B0503020204020204" pitchFamily="34" charset="-122"/>
                <a:ea typeface="微软雅黑" panose="020B0503020204020204" pitchFamily="34" charset="-122"/>
              </a:rPr>
              <a:t>原理图编辑的操作界面设置</a:t>
            </a:r>
          </a:p>
        </p:txBody>
      </p:sp>
      <p:sp>
        <p:nvSpPr>
          <p:cNvPr id="6148" name="Text Box 5"/>
          <p:cNvSpPr txBox="1">
            <a:spLocks noChangeArrowheads="1"/>
          </p:cNvSpPr>
          <p:nvPr/>
        </p:nvSpPr>
        <p:spPr bwMode="auto">
          <a:xfrm>
            <a:off x="4199741" y="5877956"/>
            <a:ext cx="4104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algn="ctr">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2-80 </a:t>
            </a:r>
            <a:r>
              <a:rPr lang="zh-CN" altLang="en-US" sz="1800" noProof="1">
                <a:solidFill>
                  <a:schemeClr val="accent1"/>
                </a:solidFill>
                <a:latin typeface="微软雅黑" panose="020B0503020204020204" pitchFamily="34" charset="-122"/>
                <a:ea typeface="微软雅黑" panose="020B0503020204020204" pitchFamily="34" charset="-122"/>
              </a:rPr>
              <a:t>原理图编辑操作界面</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5" name="Rectangle 3"/>
          <p:cNvSpPr txBox="1">
            <a:spLocks noRot="1" noChangeArrowheads="1"/>
          </p:cNvSpPr>
          <p:nvPr/>
        </p:nvSpPr>
        <p:spPr>
          <a:xfrm>
            <a:off x="1922463" y="1053530"/>
            <a:ext cx="9505304" cy="5546353"/>
          </a:xfrm>
          <a:prstGeom prst="rect">
            <a:avLst/>
          </a:prstGeom>
        </p:spPr>
        <p:txBody>
          <a:bodyPr/>
          <a:lst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原理图编辑操作界面如图</a:t>
            </a:r>
            <a:r>
              <a:rPr lang="en-US" altLang="zh-CN" sz="2400" noProof="1">
                <a:solidFill>
                  <a:schemeClr val="accent1"/>
                </a:solidFill>
                <a:latin typeface="微软雅黑" panose="020B0503020204020204" pitchFamily="34" charset="-122"/>
                <a:ea typeface="微软雅黑" panose="020B0503020204020204" pitchFamily="34" charset="-122"/>
              </a:rPr>
              <a:t>2-80</a:t>
            </a:r>
            <a:r>
              <a:rPr lang="zh-CN" altLang="en-US" sz="2400" noProof="1">
                <a:solidFill>
                  <a:schemeClr val="accent1"/>
                </a:solidFill>
                <a:latin typeface="微软雅黑" panose="020B0503020204020204" pitchFamily="34" charset="-122"/>
                <a:ea typeface="微软雅黑" panose="020B0503020204020204" pitchFamily="34" charset="-122"/>
              </a:rPr>
              <a:t>所示，包括主菜单、主工具栏、工作区面板、工作区面板切换按钮等。</a:t>
            </a:r>
          </a:p>
        </p:txBody>
      </p:sp>
      <p:pic>
        <p:nvPicPr>
          <p:cNvPr id="6" name="图片 5" descr="D:\课件\PCB的教材资料\22版图片\项目2\图2-80.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62871" y="2205658"/>
            <a:ext cx="5778197" cy="3350230"/>
          </a:xfrm>
          <a:prstGeom prst="rect">
            <a:avLst/>
          </a:prstGeom>
          <a:noFill/>
          <a:ln>
            <a:noFill/>
          </a:ln>
        </p:spPr>
      </p:pic>
    </p:spTree>
    <p:extLst>
      <p:ext uri="{BB962C8B-B14F-4D97-AF65-F5344CB8AC3E}">
        <p14:creationId xmlns:p14="http://schemas.microsoft.com/office/powerpoint/2010/main" val="26227093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Rot="1" noChangeArrowheads="1"/>
          </p:cNvSpPr>
          <p:nvPr>
            <p:ph type="body" idx="4294967295"/>
          </p:nvPr>
        </p:nvSpPr>
        <p:spPr>
          <a:xfrm>
            <a:off x="1058615" y="1066051"/>
            <a:ext cx="6048672" cy="5546353"/>
          </a:xfrm>
          <a:prstGeom prst="rect">
            <a:avLst/>
          </a:prstGeom>
        </p:spPr>
        <p:txBody>
          <a:bodyPr/>
          <a:lstStyle/>
          <a:p>
            <a:pPr marL="0" indent="536682">
              <a:buNone/>
            </a:pPr>
            <a:r>
              <a:rPr lang="en-US" altLang="zh-CN" sz="2400" noProof="1" smtClean="0">
                <a:solidFill>
                  <a:schemeClr val="accent1"/>
                </a:solidFill>
                <a:latin typeface="微软雅黑" panose="020B0503020204020204" pitchFamily="34" charset="-122"/>
                <a:ea typeface="微软雅黑" panose="020B0503020204020204" pitchFamily="34" charset="-122"/>
              </a:rPr>
              <a:t>Altium Designer</a:t>
            </a:r>
            <a:r>
              <a:rPr lang="zh-CN" altLang="en-US" sz="2400" noProof="1" smtClean="0">
                <a:solidFill>
                  <a:schemeClr val="accent1"/>
                </a:solidFill>
                <a:latin typeface="微软雅黑" panose="020B0503020204020204" pitchFamily="34" charset="-122"/>
                <a:ea typeface="微软雅黑" panose="020B0503020204020204" pitchFamily="34" charset="-122"/>
              </a:rPr>
              <a:t>的原理图编辑的操作界面中多项环境组件的切换可通过选择主菜单“</a:t>
            </a:r>
            <a:r>
              <a:rPr lang="en-US" altLang="zh-CN" sz="2400" noProof="1" smtClean="0">
                <a:solidFill>
                  <a:schemeClr val="accent1"/>
                </a:solidFill>
                <a:latin typeface="微软雅黑" panose="020B0503020204020204" pitchFamily="34" charset="-122"/>
                <a:ea typeface="微软雅黑" panose="020B0503020204020204" pitchFamily="34" charset="-122"/>
              </a:rPr>
              <a:t>View”</a:t>
            </a:r>
            <a:r>
              <a:rPr lang="zh-CN" altLang="en-US" sz="2400" noProof="1" smtClean="0">
                <a:solidFill>
                  <a:schemeClr val="accent1"/>
                </a:solidFill>
                <a:latin typeface="微软雅黑" panose="020B0503020204020204" pitchFamily="34" charset="-122"/>
                <a:ea typeface="微软雅黑" panose="020B0503020204020204" pitchFamily="34" charset="-122"/>
              </a:rPr>
              <a:t>中相应项目实现如图</a:t>
            </a:r>
            <a:r>
              <a:rPr lang="en-US" altLang="zh-CN" sz="2400" noProof="1" smtClean="0">
                <a:solidFill>
                  <a:schemeClr val="accent1"/>
                </a:solidFill>
                <a:latin typeface="微软雅黑" panose="020B0503020204020204" pitchFamily="34" charset="-122"/>
                <a:ea typeface="微软雅黑" panose="020B0503020204020204" pitchFamily="34" charset="-122"/>
              </a:rPr>
              <a:t>2-81</a:t>
            </a:r>
            <a:r>
              <a:rPr lang="zh-CN" altLang="en-US" sz="2400" noProof="1">
                <a:solidFill>
                  <a:schemeClr val="accent1"/>
                </a:solidFill>
                <a:latin typeface="微软雅黑" panose="020B0503020204020204" pitchFamily="34" charset="-122"/>
                <a:ea typeface="微软雅黑" panose="020B0503020204020204" pitchFamily="34" charset="-122"/>
              </a:rPr>
              <a:t>所示。其中</a:t>
            </a:r>
          </a:p>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Toolbars”</a:t>
            </a:r>
            <a:r>
              <a:rPr lang="zh-CN" altLang="en-US" sz="2400" noProof="1">
                <a:solidFill>
                  <a:schemeClr val="accent1"/>
                </a:solidFill>
                <a:latin typeface="微软雅黑" panose="020B0503020204020204" pitchFamily="34" charset="-122"/>
                <a:ea typeface="微软雅黑" panose="020B0503020204020204" pitchFamily="34" charset="-122"/>
              </a:rPr>
              <a:t>为常用工具栏切换命令；</a:t>
            </a:r>
          </a:p>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Panels”</a:t>
            </a:r>
            <a:r>
              <a:rPr lang="zh-CN" altLang="en-US" sz="2400" noProof="1">
                <a:solidFill>
                  <a:schemeClr val="accent1"/>
                </a:solidFill>
                <a:latin typeface="微软雅黑" panose="020B0503020204020204" pitchFamily="34" charset="-122"/>
                <a:ea typeface="微软雅黑" panose="020B0503020204020204" pitchFamily="34" charset="-122"/>
              </a:rPr>
              <a:t>为工作区面板切换命令；</a:t>
            </a:r>
          </a:p>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 “</a:t>
            </a:r>
            <a:r>
              <a:rPr lang="en-US" altLang="zh-CN" sz="2400" noProof="1">
                <a:solidFill>
                  <a:schemeClr val="accent1"/>
                </a:solidFill>
                <a:latin typeface="微软雅黑" panose="020B0503020204020204" pitchFamily="34" charset="-122"/>
                <a:ea typeface="微软雅黑" panose="020B0503020204020204" pitchFamily="34" charset="-122"/>
              </a:rPr>
              <a:t>Status Bar” </a:t>
            </a:r>
            <a:r>
              <a:rPr lang="zh-CN" altLang="en-US" sz="2400" noProof="1">
                <a:solidFill>
                  <a:schemeClr val="accent1"/>
                </a:solidFill>
                <a:latin typeface="微软雅黑" panose="020B0503020204020204" pitchFamily="34" charset="-122"/>
                <a:ea typeface="微软雅黑" panose="020B0503020204020204" pitchFamily="34" charset="-122"/>
              </a:rPr>
              <a:t>为状态栏切换命令；</a:t>
            </a:r>
          </a:p>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Command Status”</a:t>
            </a:r>
            <a:r>
              <a:rPr lang="zh-CN" altLang="en-US" sz="2400" noProof="1">
                <a:solidFill>
                  <a:schemeClr val="accent1"/>
                </a:solidFill>
                <a:latin typeface="微软雅黑" panose="020B0503020204020204" pitchFamily="34" charset="-122"/>
                <a:ea typeface="微软雅黑" panose="020B0503020204020204" pitchFamily="34" charset="-122"/>
              </a:rPr>
              <a:t>为命令栏切换命令。</a:t>
            </a:r>
          </a:p>
          <a:p>
            <a:pPr marL="0" indent="536682">
              <a:buNone/>
            </a:pPr>
            <a:r>
              <a:rPr lang="zh-CN" altLang="en-US" sz="2400" noProof="1">
                <a:solidFill>
                  <a:schemeClr val="accent1"/>
                </a:solidFill>
                <a:latin typeface="微软雅黑" panose="020B0503020204020204" pitchFamily="34" charset="-122"/>
                <a:ea typeface="微软雅黑" panose="020B0503020204020204" pitchFamily="34" charset="-122"/>
              </a:rPr>
              <a:t>菜单上的环境组件切换具有开关特性，例如，如果屏幕上有状态栏，当单击一次“</a:t>
            </a:r>
            <a:r>
              <a:rPr lang="en-US" altLang="zh-CN" sz="2400" noProof="1">
                <a:solidFill>
                  <a:schemeClr val="accent1"/>
                </a:solidFill>
                <a:latin typeface="微软雅黑" panose="020B0503020204020204" pitchFamily="34" charset="-122"/>
                <a:ea typeface="微软雅黑" panose="020B0503020204020204" pitchFamily="34" charset="-122"/>
              </a:rPr>
              <a:t>Status Bar”</a:t>
            </a:r>
            <a:r>
              <a:rPr lang="zh-CN" altLang="en-US" sz="2400" noProof="1">
                <a:solidFill>
                  <a:schemeClr val="accent1"/>
                </a:solidFill>
                <a:latin typeface="微软雅黑" panose="020B0503020204020204" pitchFamily="34" charset="-122"/>
                <a:ea typeface="微软雅黑" panose="020B0503020204020204" pitchFamily="34" charset="-122"/>
              </a:rPr>
              <a:t>时，状态栏从屏幕上消失，当再单击一次“</a:t>
            </a:r>
            <a:r>
              <a:rPr lang="en-US" altLang="zh-CN" sz="2400" noProof="1">
                <a:solidFill>
                  <a:schemeClr val="accent1"/>
                </a:solidFill>
                <a:latin typeface="微软雅黑" panose="020B0503020204020204" pitchFamily="34" charset="-122"/>
                <a:ea typeface="微软雅黑" panose="020B0503020204020204" pitchFamily="34" charset="-122"/>
              </a:rPr>
              <a:t>Status Bar”</a:t>
            </a:r>
            <a:r>
              <a:rPr lang="zh-CN" altLang="en-US" sz="2400" noProof="1">
                <a:solidFill>
                  <a:schemeClr val="accent1"/>
                </a:solidFill>
                <a:latin typeface="微软雅黑" panose="020B0503020204020204" pitchFamily="34" charset="-122"/>
                <a:ea typeface="微软雅黑" panose="020B0503020204020204" pitchFamily="34" charset="-122"/>
              </a:rPr>
              <a:t>时，状态栏又会显示在屏幕上。</a:t>
            </a:r>
          </a:p>
        </p:txBody>
      </p:sp>
      <p:pic>
        <p:nvPicPr>
          <p:cNvPr id="4" name="图片 3"/>
          <p:cNvPicPr/>
          <p:nvPr/>
        </p:nvPicPr>
        <p:blipFill>
          <a:blip r:embed="rId2"/>
          <a:stretch>
            <a:fillRect/>
          </a:stretch>
        </p:blipFill>
        <p:spPr>
          <a:xfrm>
            <a:off x="7107287" y="1066051"/>
            <a:ext cx="4419600" cy="5115560"/>
          </a:xfrm>
          <a:prstGeom prst="rect">
            <a:avLst/>
          </a:prstGeom>
        </p:spPr>
      </p:pic>
      <p:sp>
        <p:nvSpPr>
          <p:cNvPr id="5" name="Text Box 5"/>
          <p:cNvSpPr txBox="1">
            <a:spLocks noChangeArrowheads="1"/>
          </p:cNvSpPr>
          <p:nvPr/>
        </p:nvSpPr>
        <p:spPr bwMode="auto">
          <a:xfrm>
            <a:off x="7264859" y="6243072"/>
            <a:ext cx="4104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rgbClr val="000000"/>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rgbClr val="000000"/>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rgbClr val="000000"/>
                </a:solidFill>
                <a:latin typeface="Arial" panose="020B0604020202020204" pitchFamily="34" charset="0"/>
                <a:ea typeface="宋体" panose="02010600030101010101" pitchFamily="2" charset="-122"/>
              </a:defRPr>
            </a:lvl9pPr>
          </a:lstStyle>
          <a:p>
            <a:pPr algn="ctr">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2-81 </a:t>
            </a:r>
            <a:r>
              <a:rPr lang="zh-CN" altLang="en-US" sz="1800" noProof="1">
                <a:solidFill>
                  <a:schemeClr val="accent1"/>
                </a:solidFill>
                <a:latin typeface="微软雅黑" panose="020B0503020204020204" pitchFamily="34" charset="-122"/>
                <a:ea typeface="微软雅黑" panose="020B0503020204020204" pitchFamily="34" charset="-122"/>
              </a:rPr>
              <a:t>主菜单“</a:t>
            </a:r>
            <a:r>
              <a:rPr lang="en-US" altLang="zh-CN" sz="1800" noProof="1">
                <a:solidFill>
                  <a:schemeClr val="accent1"/>
                </a:solidFill>
                <a:latin typeface="微软雅黑" panose="020B0503020204020204" pitchFamily="34" charset="-122"/>
                <a:ea typeface="微软雅黑" panose="020B0503020204020204" pitchFamily="34" charset="-122"/>
              </a:rPr>
              <a:t>View”</a:t>
            </a:r>
            <a:r>
              <a:rPr lang="zh-CN" altLang="en-US" sz="1800" noProof="1">
                <a:solidFill>
                  <a:schemeClr val="accent1"/>
                </a:solidFill>
                <a:latin typeface="微软雅黑" panose="020B0503020204020204" pitchFamily="34" charset="-122"/>
                <a:ea typeface="微软雅黑" panose="020B0503020204020204" pitchFamily="34" charset="-122"/>
              </a:rPr>
              <a:t>中相应项目</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842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17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170">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170">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17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Rot="1" noChangeArrowheads="1"/>
          </p:cNvSpPr>
          <p:nvPr>
            <p:ph type="body" idx="4294967295"/>
          </p:nvPr>
        </p:nvSpPr>
        <p:spPr>
          <a:xfrm>
            <a:off x="1130623" y="981522"/>
            <a:ext cx="10729192" cy="5402262"/>
          </a:xfrm>
          <a:prstGeom prst="rect">
            <a:avLst/>
          </a:prstGeom>
        </p:spPr>
        <p:txBody>
          <a:bodyPr/>
          <a:lstStyle/>
          <a:p>
            <a:pPr marL="0" indent="536682">
              <a:lnSpc>
                <a:spcPct val="120000"/>
              </a:lnSpc>
              <a:buNone/>
            </a:pPr>
            <a:r>
              <a:rPr lang="en-US"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．状态栏的切换</a:t>
            </a:r>
          </a:p>
          <a:p>
            <a:pPr marL="0" indent="536682">
              <a:lnSpc>
                <a:spcPct val="120000"/>
              </a:lnSpc>
              <a:buNone/>
            </a:pPr>
            <a:r>
              <a:rPr lang="zh-CN" altLang="en-US" sz="2400" noProof="1">
                <a:solidFill>
                  <a:schemeClr val="accent1"/>
                </a:solidFill>
                <a:latin typeface="微软雅黑" panose="020B0503020204020204" pitchFamily="34" charset="-122"/>
                <a:ea typeface="微软雅黑" panose="020B0503020204020204" pitchFamily="34" charset="-122"/>
              </a:rPr>
              <a:t>要打开或关闭状态栏，可以执行菜单命令“</a:t>
            </a:r>
            <a:r>
              <a:rPr lang="en-US" altLang="zh-CN" sz="2400" noProof="1">
                <a:solidFill>
                  <a:schemeClr val="accent1"/>
                </a:solidFill>
                <a:latin typeface="微软雅黑" panose="020B0503020204020204" pitchFamily="34" charset="-122"/>
                <a:ea typeface="微软雅黑" panose="020B0503020204020204" pitchFamily="34" charset="-122"/>
              </a:rPr>
              <a:t>View” → “Status Bar”</a:t>
            </a:r>
            <a:r>
              <a:rPr lang="zh-CN" altLang="en-US" sz="2400" noProof="1">
                <a:solidFill>
                  <a:schemeClr val="accent1"/>
                </a:solidFill>
                <a:latin typeface="微软雅黑" panose="020B0503020204020204" pitchFamily="34" charset="-122"/>
                <a:ea typeface="微软雅黑" panose="020B0503020204020204" pitchFamily="34" charset="-122"/>
              </a:rPr>
              <a:t>。状态栏中包括光标当前的坐标位置、当前的</a:t>
            </a:r>
            <a:r>
              <a:rPr lang="en-US" altLang="zh-CN" sz="2400" noProof="1">
                <a:solidFill>
                  <a:schemeClr val="accent1"/>
                </a:solidFill>
                <a:latin typeface="微软雅黑" panose="020B0503020204020204" pitchFamily="34" charset="-122"/>
                <a:ea typeface="微软雅黑" panose="020B0503020204020204" pitchFamily="34" charset="-122"/>
              </a:rPr>
              <a:t>Grid</a:t>
            </a:r>
            <a:r>
              <a:rPr lang="zh-CN" altLang="en-US" sz="2400" noProof="1">
                <a:solidFill>
                  <a:schemeClr val="accent1"/>
                </a:solidFill>
                <a:latin typeface="微软雅黑" panose="020B0503020204020204" pitchFamily="34" charset="-122"/>
                <a:ea typeface="微软雅黑" panose="020B0503020204020204" pitchFamily="34" charset="-122"/>
              </a:rPr>
              <a:t>值。</a:t>
            </a:r>
          </a:p>
          <a:p>
            <a:pPr marL="0" indent="536682">
              <a:lnSpc>
                <a:spcPct val="120000"/>
              </a:lnSpc>
              <a:buNone/>
            </a:pP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．命令栏的切换</a:t>
            </a:r>
          </a:p>
          <a:p>
            <a:pPr marL="0" indent="536682">
              <a:lnSpc>
                <a:spcPct val="120000"/>
              </a:lnSpc>
              <a:buNone/>
            </a:pPr>
            <a:r>
              <a:rPr lang="zh-CN" altLang="en-US" sz="2400" noProof="1">
                <a:solidFill>
                  <a:schemeClr val="accent1"/>
                </a:solidFill>
                <a:latin typeface="微软雅黑" panose="020B0503020204020204" pitchFamily="34" charset="-122"/>
                <a:ea typeface="微软雅黑" panose="020B0503020204020204" pitchFamily="34" charset="-122"/>
              </a:rPr>
              <a:t>要打开或关闭命令栏，可以执行菜单命令“</a:t>
            </a:r>
            <a:r>
              <a:rPr lang="en-US" altLang="zh-CN" sz="2400" noProof="1">
                <a:solidFill>
                  <a:schemeClr val="accent1"/>
                </a:solidFill>
                <a:latin typeface="微软雅黑" panose="020B0503020204020204" pitchFamily="34" charset="-122"/>
                <a:ea typeface="微软雅黑" panose="020B0503020204020204" pitchFamily="34" charset="-122"/>
              </a:rPr>
              <a:t>View ”→“Command  Status”</a:t>
            </a:r>
            <a:r>
              <a:rPr lang="zh-CN" altLang="en-US" sz="2400" noProof="1">
                <a:solidFill>
                  <a:schemeClr val="accent1"/>
                </a:solidFill>
                <a:latin typeface="微软雅黑" panose="020B0503020204020204" pitchFamily="34" charset="-122"/>
                <a:ea typeface="微软雅黑" panose="020B0503020204020204" pitchFamily="34" charset="-122"/>
              </a:rPr>
              <a:t>。命令栏用来显示当前操作下的可用命令。</a:t>
            </a:r>
          </a:p>
          <a:p>
            <a:pPr marL="0" indent="536682">
              <a:lnSpc>
                <a:spcPct val="120000"/>
              </a:lnSpc>
              <a:buNone/>
            </a:pPr>
            <a:r>
              <a:rPr lang="en-US"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．工具栏的切换</a:t>
            </a:r>
          </a:p>
          <a:p>
            <a:pPr marL="0" indent="536682">
              <a:lnSpc>
                <a:spcPct val="120000"/>
              </a:lnSpc>
              <a:buNone/>
            </a:pPr>
            <a:r>
              <a:rPr lang="en-US" altLang="zh-CN" sz="2400" noProof="1">
                <a:solidFill>
                  <a:schemeClr val="accent1"/>
                </a:solidFill>
                <a:latin typeface="微软雅黑" panose="020B0503020204020204" pitchFamily="34" charset="-122"/>
                <a:ea typeface="微软雅黑" panose="020B0503020204020204" pitchFamily="34" charset="-122"/>
              </a:rPr>
              <a:t>Altium Designer</a:t>
            </a:r>
            <a:r>
              <a:rPr lang="zh-CN" altLang="en-US" sz="2400" noProof="1">
                <a:solidFill>
                  <a:schemeClr val="accent1"/>
                </a:solidFill>
                <a:latin typeface="微软雅黑" panose="020B0503020204020204" pitchFamily="34" charset="-122"/>
                <a:ea typeface="微软雅黑" panose="020B0503020204020204" pitchFamily="34" charset="-122"/>
              </a:rPr>
              <a:t>的工具栏中常用的有主工具栏（</a:t>
            </a:r>
            <a:r>
              <a:rPr lang="en-US" altLang="zh-CN" sz="2400" noProof="1">
                <a:solidFill>
                  <a:schemeClr val="accent1"/>
                </a:solidFill>
                <a:latin typeface="微软雅黑" panose="020B0503020204020204" pitchFamily="34" charset="-122"/>
                <a:ea typeface="微软雅黑" panose="020B0503020204020204" pitchFamily="34" charset="-122"/>
              </a:rPr>
              <a:t>Schematic Standard</a:t>
            </a:r>
            <a:r>
              <a:rPr lang="zh-CN" altLang="en-US" sz="2400" noProof="1">
                <a:solidFill>
                  <a:schemeClr val="accent1"/>
                </a:solidFill>
                <a:latin typeface="微软雅黑" panose="020B0503020204020204" pitchFamily="34" charset="-122"/>
                <a:ea typeface="微软雅黑" panose="020B0503020204020204" pitchFamily="34" charset="-122"/>
              </a:rPr>
              <a:t>）、连线工具栏（</a:t>
            </a:r>
            <a:r>
              <a:rPr lang="en-US" altLang="zh-CN" sz="2400" noProof="1">
                <a:solidFill>
                  <a:schemeClr val="accent1"/>
                </a:solidFill>
                <a:latin typeface="微软雅黑" panose="020B0503020204020204" pitchFamily="34" charset="-122"/>
                <a:ea typeface="微软雅黑" panose="020B0503020204020204" pitchFamily="34" charset="-122"/>
              </a:rPr>
              <a:t>Wiring</a:t>
            </a:r>
            <a:r>
              <a:rPr lang="zh-CN" altLang="en-US" sz="2400" noProof="1">
                <a:solidFill>
                  <a:schemeClr val="accent1"/>
                </a:solidFill>
                <a:latin typeface="微软雅黑" panose="020B0503020204020204" pitchFamily="34" charset="-122"/>
                <a:ea typeface="微软雅黑" panose="020B0503020204020204" pitchFamily="34" charset="-122"/>
              </a:rPr>
              <a:t>）、常用工具栏（</a:t>
            </a:r>
            <a:r>
              <a:rPr lang="en-US" altLang="zh-CN" sz="2400" noProof="1">
                <a:solidFill>
                  <a:schemeClr val="accent1"/>
                </a:solidFill>
                <a:latin typeface="微软雅黑" panose="020B0503020204020204" pitchFamily="34" charset="-122"/>
                <a:ea typeface="微软雅黑" panose="020B0503020204020204" pitchFamily="34" charset="-122"/>
              </a:rPr>
              <a:t>Utilities</a:t>
            </a:r>
            <a:r>
              <a:rPr lang="zh-CN" altLang="en-US" sz="2400" noProof="1">
                <a:solidFill>
                  <a:schemeClr val="accent1"/>
                </a:solidFill>
                <a:latin typeface="微软雅黑" panose="020B0503020204020204" pitchFamily="34" charset="-122"/>
                <a:ea typeface="微软雅黑" panose="020B0503020204020204" pitchFamily="34" charset="-122"/>
              </a:rPr>
              <a:t>）等。这些工具栏的打开与关闭可通过菜单“</a:t>
            </a:r>
            <a:r>
              <a:rPr lang="en-US" altLang="zh-CN" sz="2400" noProof="1">
                <a:solidFill>
                  <a:schemeClr val="accent1"/>
                </a:solidFill>
                <a:latin typeface="微软雅黑" panose="020B0503020204020204" pitchFamily="34" charset="-122"/>
                <a:ea typeface="微软雅黑" panose="020B0503020204020204" pitchFamily="34" charset="-122"/>
              </a:rPr>
              <a:t>View” → “Toolbars”</a:t>
            </a:r>
            <a:r>
              <a:rPr lang="zh-CN" altLang="en-US" sz="2400" noProof="1">
                <a:solidFill>
                  <a:schemeClr val="accent1"/>
                </a:solidFill>
                <a:latin typeface="微软雅黑" panose="020B0503020204020204" pitchFamily="34" charset="-122"/>
                <a:ea typeface="微软雅黑" panose="020B0503020204020204" pitchFamily="34" charset="-122"/>
              </a:rPr>
              <a:t>中子菜单的相关命令的执行来实现。工具栏菜单及子菜单如图</a:t>
            </a:r>
            <a:r>
              <a:rPr lang="en-US" altLang="zh-CN" sz="2400" noProof="1">
                <a:solidFill>
                  <a:schemeClr val="accent1"/>
                </a:solidFill>
                <a:latin typeface="微软雅黑" panose="020B0503020204020204" pitchFamily="34" charset="-122"/>
                <a:ea typeface="微软雅黑" panose="020B0503020204020204" pitchFamily="34" charset="-122"/>
              </a:rPr>
              <a:t>2-81</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33030100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19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1562671" y="403225"/>
            <a:ext cx="8293100" cy="1081088"/>
          </a:xfrm>
          <a:prstGeom prst="rect">
            <a:avLst/>
          </a:prstGeom>
        </p:spPr>
        <p:txBody>
          <a:bodyPr/>
          <a:lstStyle/>
          <a:p>
            <a:pPr algn="l">
              <a:spcBef>
                <a:spcPts val="1700"/>
              </a:spcBef>
              <a:spcAft>
                <a:spcPts val="1650"/>
              </a:spcAft>
            </a:pPr>
            <a:r>
              <a:rPr lang="en-US" altLang="zh-CN" sz="3600" b="1" dirty="0" smtClean="0">
                <a:solidFill>
                  <a:schemeClr val="accent1"/>
                </a:solidFill>
                <a:latin typeface="微软雅黑" panose="020B0503020204020204" pitchFamily="34" charset="-122"/>
                <a:ea typeface="微软雅黑" panose="020B0503020204020204" pitchFamily="34" charset="-122"/>
              </a:rPr>
              <a:t>5.2 </a:t>
            </a:r>
            <a:r>
              <a:rPr lang="zh-CN" altLang="en-US" sz="3600" b="1" dirty="0">
                <a:solidFill>
                  <a:schemeClr val="accent1"/>
                </a:solidFill>
                <a:latin typeface="微软雅黑" panose="020B0503020204020204" pitchFamily="34" charset="-122"/>
                <a:ea typeface="微软雅黑" panose="020B0503020204020204" pitchFamily="34" charset="-122"/>
              </a:rPr>
              <a:t>图纸设置</a:t>
            </a:r>
          </a:p>
        </p:txBody>
      </p:sp>
      <p:sp>
        <p:nvSpPr>
          <p:cNvPr id="9219" name="Rectangle 3"/>
          <p:cNvSpPr>
            <a:spLocks noGrp="1" noRot="1" noChangeArrowheads="1"/>
          </p:cNvSpPr>
          <p:nvPr>
            <p:ph type="body" idx="4294967295"/>
          </p:nvPr>
        </p:nvSpPr>
        <p:spPr>
          <a:xfrm>
            <a:off x="1583327" y="1269554"/>
            <a:ext cx="9556408" cy="3386137"/>
          </a:xfrm>
          <a:prstGeom prst="rect">
            <a:avLst/>
          </a:prstGeom>
        </p:spPr>
        <p:txBody>
          <a:bodyPr/>
          <a:lstStyle/>
          <a:p>
            <a:pPr marL="0" indent="536682">
              <a:lnSpc>
                <a:spcPct val="150000"/>
              </a:lnSpc>
              <a:buNone/>
            </a:pPr>
            <a:r>
              <a:rPr lang="en-US" altLang="zh-CN" sz="2800" b="1" noProof="1" smtClean="0">
                <a:solidFill>
                  <a:schemeClr val="accent1"/>
                </a:solidFill>
                <a:latin typeface="微软雅黑" panose="020B0503020204020204" pitchFamily="34" charset="-122"/>
                <a:ea typeface="微软雅黑" panose="020B0503020204020204" pitchFamily="34" charset="-122"/>
              </a:rPr>
              <a:t>5</a:t>
            </a:r>
            <a:r>
              <a:rPr lang="zh-CN" altLang="zh-CN" sz="2800" b="1" noProof="1" smtClean="0">
                <a:solidFill>
                  <a:schemeClr val="accent1"/>
                </a:solidFill>
                <a:latin typeface="微软雅黑" panose="020B0503020204020204" pitchFamily="34" charset="-122"/>
                <a:ea typeface="微软雅黑" panose="020B0503020204020204" pitchFamily="34" charset="-122"/>
              </a:rPr>
              <a:t>.</a:t>
            </a:r>
            <a:r>
              <a:rPr lang="zh-CN" altLang="zh-CN" sz="2800" b="1" noProof="1">
                <a:solidFill>
                  <a:schemeClr val="accent1"/>
                </a:solidFill>
                <a:latin typeface="微软雅黑" panose="020B0503020204020204" pitchFamily="34" charset="-122"/>
                <a:ea typeface="微软雅黑" panose="020B0503020204020204" pitchFamily="34" charset="-122"/>
              </a:rPr>
              <a:t>2.1 </a:t>
            </a:r>
            <a:r>
              <a:rPr lang="zh-CN" altLang="en-US" sz="2800" b="1" noProof="1">
                <a:solidFill>
                  <a:schemeClr val="accent1"/>
                </a:solidFill>
                <a:latin typeface="微软雅黑" panose="020B0503020204020204" pitchFamily="34" charset="-122"/>
                <a:ea typeface="微软雅黑" panose="020B0503020204020204" pitchFamily="34" charset="-122"/>
              </a:rPr>
              <a:t>图纸尺寸</a:t>
            </a:r>
          </a:p>
          <a:p>
            <a:pPr marL="0" indent="536682">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在电路原理图绘制过程中，对图纸的设置是原理图设计的第一步。虽然在进入原理图设计环境时，</a:t>
            </a:r>
            <a:r>
              <a:rPr lang="en-US" altLang="zh-CN" sz="2400" noProof="1">
                <a:solidFill>
                  <a:schemeClr val="accent1"/>
                </a:solidFill>
                <a:latin typeface="微软雅黑" panose="020B0503020204020204" pitchFamily="34" charset="-122"/>
                <a:ea typeface="微软雅黑" panose="020B0503020204020204" pitchFamily="34" charset="-122"/>
              </a:rPr>
              <a:t>Altium Designer</a:t>
            </a:r>
            <a:r>
              <a:rPr lang="zh-CN" altLang="en-US" sz="2400" noProof="1">
                <a:solidFill>
                  <a:schemeClr val="accent1"/>
                </a:solidFill>
                <a:latin typeface="微软雅黑" panose="020B0503020204020204" pitchFamily="34" charset="-122"/>
                <a:ea typeface="微软雅黑" panose="020B0503020204020204" pitchFamily="34" charset="-122"/>
              </a:rPr>
              <a:t>系统会自动给出默认的图纸相关参数。但是对于大多数电路图的设计，这些默认的参数不一定适合设计者的要求。</a:t>
            </a:r>
          </a:p>
        </p:txBody>
      </p:sp>
    </p:spTree>
    <p:extLst>
      <p:ext uri="{BB962C8B-B14F-4D97-AF65-F5344CB8AC3E}">
        <p14:creationId xmlns:p14="http://schemas.microsoft.com/office/powerpoint/2010/main" val="366375766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1306</TotalTime>
  <Words>2633</Words>
  <Application>Microsoft Office PowerPoint</Application>
  <PresentationFormat>自定义</PresentationFormat>
  <Paragraphs>194</Paragraphs>
  <Slides>32</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Arial Unicode MS</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5.1原理图编辑的操作界面设置</vt:lpstr>
      <vt:lpstr>PowerPoint 演示文稿</vt:lpstr>
      <vt:lpstr>PowerPoint 演示文稿</vt:lpstr>
      <vt:lpstr>5.2 图纸设置</vt:lpstr>
      <vt:lpstr>PowerPoint 演示文稿</vt:lpstr>
      <vt:lpstr>PowerPoint 演示文稿</vt:lpstr>
      <vt:lpstr>PowerPoint 演示文稿</vt:lpstr>
      <vt:lpstr>PowerPoint 演示文稿</vt:lpstr>
      <vt:lpstr>PowerPoint 演示文稿</vt:lpstr>
      <vt:lpstr>5.2.2 图纸方向</vt:lpstr>
      <vt:lpstr>PowerPoint 演示文稿</vt:lpstr>
      <vt:lpstr>PowerPoint 演示文稿</vt:lpstr>
      <vt:lpstr>5.2.4 图纸颜色</vt:lpstr>
      <vt:lpstr>5.2.4 图纸颜色</vt:lpstr>
      <vt:lpstr>5.2.4 图纸颜色</vt:lpstr>
      <vt:lpstr>5.3 栅格（Grids）设置</vt:lpstr>
      <vt:lpstr>PowerPoint 演示文稿</vt:lpstr>
      <vt:lpstr>PowerPoint 演示文稿</vt:lpstr>
      <vt:lpstr>5.4 其他设置</vt:lpstr>
      <vt:lpstr>5.4.2 图纸设计信息</vt:lpstr>
      <vt:lpstr>PowerPoint 演示文稿</vt:lpstr>
      <vt:lpstr>PowerPoint 演示文稿</vt:lpstr>
      <vt:lpstr>PowerPoint 演示文稿</vt:lpstr>
      <vt:lpstr>PowerPoint 演示文稿</vt:lpstr>
      <vt:lpstr>PowerPoint 演示文稿</vt:lpstr>
      <vt:lpstr>任务作业</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197</cp:revision>
  <dcterms:created xsi:type="dcterms:W3CDTF">2014-08-23T07:50:08Z</dcterms:created>
  <dcterms:modified xsi:type="dcterms:W3CDTF">2023-11-30T08:33:52Z</dcterms:modified>
</cp:coreProperties>
</file>