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342" r:id="rId2"/>
    <p:sldId id="527" r:id="rId3"/>
    <p:sldId id="371" r:id="rId4"/>
    <p:sldId id="372" r:id="rId5"/>
  </p:sldIdLst>
  <p:sldSz cx="12198350" cy="6859588"/>
  <p:notesSz cx="6858000" cy="9144000"/>
  <p:custDataLst>
    <p:tags r:id="rId7"/>
  </p:custDataLst>
  <p:defaultTextStyle>
    <a:defPPr>
      <a:defRPr lang="zh-CN"/>
    </a:defPPr>
    <a:lvl1pPr marL="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2">
          <p15:clr>
            <a:srgbClr val="A4A3A4"/>
          </p15:clr>
        </p15:guide>
        <p15:guide id="3" pos="304">
          <p15:clr>
            <a:srgbClr val="A4A3A4"/>
          </p15:clr>
        </p15:guide>
        <p15:guide id="4" pos="1892">
          <p15:clr>
            <a:srgbClr val="A4A3A4"/>
          </p15:clr>
        </p15:guide>
        <p15:guide id="5" pos="12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91D"/>
    <a:srgbClr val="FAFAFA"/>
    <a:srgbClr val="005DA2"/>
    <a:srgbClr val="FFC400"/>
    <a:srgbClr val="FFD347"/>
    <a:srgbClr val="0071C1"/>
    <a:srgbClr val="41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68" d="100"/>
          <a:sy n="68" d="100"/>
        </p:scale>
        <p:origin x="738" y="66"/>
      </p:cViewPr>
      <p:guideLst>
        <p:guide orient="horz" pos="2161"/>
        <p:guide pos="3842"/>
        <p:guide pos="304"/>
        <p:guide pos="1892"/>
        <p:guide pos="12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44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24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075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9299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607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019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48963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637" y="365210"/>
            <a:ext cx="10521077" cy="1325870"/>
          </a:xfrm>
          <a:prstGeom prst="rect">
            <a:avLst/>
          </a:prstGeom>
        </p:spPr>
        <p:txBody>
          <a:bodyPr lIns="91472" tIns="45736" rIns="91472" bIns="4573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637" y="1826048"/>
            <a:ext cx="10521077" cy="4352346"/>
          </a:xfrm>
          <a:prstGeom prst="rect">
            <a:avLst/>
          </a:prstGeom>
        </p:spPr>
        <p:txBody>
          <a:bodyPr lIns="91472" tIns="45736" rIns="91472" bIns="45736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636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530820CF-B880-4189-942D-D702A7CBA730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40704" y="6357822"/>
            <a:ext cx="4116943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5085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62599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876" y="152435"/>
            <a:ext cx="9165705" cy="16005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876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6150002" y="1829223"/>
            <a:ext cx="5031819" cy="3658447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4124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876" y="152435"/>
            <a:ext cx="9165705" cy="16005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876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50002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35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1562671" y="981522"/>
            <a:ext cx="10635679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63427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441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706313"/>
      </p:ext>
    </p:extLst>
  </p:cSld>
  <p:clrMapOvr>
    <a:masterClrMapping/>
  </p:clrMapOvr>
  <p:transition spd="slow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0" y="273112"/>
            <a:ext cx="4013173" cy="116232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4"/>
            <a:ext cx="6819216" cy="5854469"/>
          </a:xfrm>
          <a:prstGeom prst="rect">
            <a:avLst/>
          </a:prstGeom>
        </p:spPr>
        <p:txBody>
          <a:bodyPr lIns="121963" tIns="60981" rIns="121963" bIns="60981"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0" y="1435434"/>
            <a:ext cx="4013173" cy="46921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131934"/>
      </p:ext>
    </p:extLst>
  </p:cSld>
  <p:clrMapOvr>
    <a:masterClrMapping/>
  </p:clrMapOvr>
  <p:transition spd="slow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2"/>
            <a:ext cx="7319010" cy="56687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16"/>
            <a:ext cx="7319010" cy="4115753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4300"/>
            </a:lvl1pPr>
            <a:lvl2pPr marL="609813" indent="0">
              <a:buNone/>
              <a:defRPr sz="3700"/>
            </a:lvl2pPr>
            <a:lvl3pPr marL="1219627" indent="0">
              <a:buNone/>
              <a:defRPr sz="3200"/>
            </a:lvl3pPr>
            <a:lvl4pPr marL="1829440" indent="0">
              <a:buNone/>
              <a:defRPr sz="2700"/>
            </a:lvl4pPr>
            <a:lvl5pPr marL="2439253" indent="0">
              <a:buNone/>
              <a:defRPr sz="2700"/>
            </a:lvl5pPr>
            <a:lvl6pPr marL="3049067" indent="0">
              <a:buNone/>
              <a:defRPr sz="2700"/>
            </a:lvl6pPr>
            <a:lvl7pPr marL="3658880" indent="0">
              <a:buNone/>
              <a:defRPr sz="2700"/>
            </a:lvl7pPr>
            <a:lvl8pPr marL="4268694" indent="0">
              <a:buNone/>
              <a:defRPr sz="2700"/>
            </a:lvl8pPr>
            <a:lvl9pPr marL="4878507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172080"/>
      </p:ext>
    </p:extLst>
  </p:cSld>
  <p:clrMapOvr>
    <a:masterClrMapping/>
  </p:clrMapOvr>
  <p:transition spd="slow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1600572"/>
            <a:ext cx="10978515" cy="4527011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10872"/>
      </p:ext>
    </p:extLst>
  </p:cSld>
  <p:clrMapOvr>
    <a:masterClrMapping/>
  </p:clrMapOvr>
  <p:transition spd="slow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804" y="206422"/>
            <a:ext cx="2744629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206422"/>
            <a:ext cx="8030580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5103"/>
      </p:ext>
    </p:extLst>
  </p:cSld>
  <p:clrMapOvr>
    <a:masterClrMapping/>
  </p:clrMapOvr>
  <p:transition spd="slow" advTm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60275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67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74" r:id="rId11"/>
    <p:sldLayoutId id="2147483675" r:id="rId12"/>
  </p:sldLayoutIdLst>
  <p:transition spd="slow" advTm="0">
    <p:wipe/>
  </p:transition>
  <p:timing>
    <p:tnLst>
      <p:par>
        <p:cTn id="1" dur="indefinite" restart="never" nodeType="tmRoot"/>
      </p:par>
    </p:tnLst>
  </p:timing>
  <p:txStyles>
    <p:titleStyle>
      <a:lvl1pPr algn="ctr" defTabSz="1219627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360" indent="-457360" algn="l" defTabSz="1219627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947" indent="-381133" algn="l" defTabSz="1219627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53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347" indent="-304907" algn="l" defTabSz="1219627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160" indent="-304907" algn="l" defTabSz="1219627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97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787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600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414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81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62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4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25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06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8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694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50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8103532" y="1413570"/>
            <a:ext cx="3468251" cy="160043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9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9600" b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02746" y="3392234"/>
            <a:ext cx="7368358" cy="95410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多路滤波器电路的</a:t>
            </a:r>
            <a:r>
              <a:rPr lang="zh-CN" altLang="en-US" sz="5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sz="5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327222" y="4390123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121200" y="4582189"/>
            <a:ext cx="434990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山东商业职业技术学院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734901" y="5304995"/>
            <a:ext cx="107176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闫 青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470568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30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 bwMode="auto">
          <a:xfrm>
            <a:off x="1103302" y="1113743"/>
            <a:ext cx="10019814" cy="5003801"/>
          </a:xfrm>
          <a:prstGeom prst="roundRect">
            <a:avLst>
              <a:gd name="adj" fmla="val 3926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38" tIns="45719" rIns="91438" bIns="45719" numCol="1" rtlCol="0" anchor="t" anchorCtr="0" compatLnSpc="1">
            <a:prstTxWarp prst="textNoShape">
              <a:avLst/>
            </a:prstTxWarp>
          </a:bodyPr>
          <a:lstStyle/>
          <a:p>
            <a:pPr defTabSz="816122"/>
            <a:endParaRPr lang="zh-CN" altLang="en-US"/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1348344" y="1631451"/>
            <a:ext cx="9529730" cy="562004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72573" tIns="36286" rIns="72573" bIns="3628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just" eaLnBrk="0" hangingPunct="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依托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以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多路滤波器电路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的绘制掌握多通道电路的绘制方法。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007373" y="727133"/>
            <a:ext cx="2167871" cy="773220"/>
            <a:chOff x="2332469" y="809238"/>
            <a:chExt cx="1859969" cy="608493"/>
          </a:xfrm>
          <a:solidFill>
            <a:srgbClr val="0070C0"/>
          </a:solidFill>
        </p:grpSpPr>
        <p:sp>
          <p:nvSpPr>
            <p:cNvPr id="9" name="圆角矩形 8"/>
            <p:cNvSpPr/>
            <p:nvPr/>
          </p:nvSpPr>
          <p:spPr bwMode="auto">
            <a:xfrm>
              <a:off x="2332469" y="809238"/>
              <a:ext cx="1859969" cy="6084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08816" tIns="54408" rIns="108816" bIns="5440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088135"/>
              <a:endParaRPr lang="zh-CN" altLang="en-US" sz="3700" dirty="0">
                <a:solidFill>
                  <a:schemeClr val="bg1"/>
                </a:solidFill>
                <a:latin typeface="+mj-lt"/>
                <a:ea typeface="微软雅黑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605177" y="923027"/>
              <a:ext cx="1276709" cy="3795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项目描述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2570783" y="5535771"/>
            <a:ext cx="28083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None/>
            </a:pP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多路</a:t>
            </a:r>
            <a:r>
              <a:rPr kumimoji="0"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滤波器电路的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原理图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7539335" y="5535770"/>
            <a:ext cx="2808312" cy="366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None/>
            </a:pP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多路滤波器电路的</a:t>
            </a:r>
            <a:r>
              <a:rPr kumimoji="0"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kumimoji="0"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endParaRPr kumimoji="0" lang="zh-CN" altLang="en-US" sz="1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479" y="3601248"/>
            <a:ext cx="5225529" cy="14343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335" y="2982120"/>
            <a:ext cx="2663825" cy="2330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996806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722911" cy="685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4536446" y="2810953"/>
            <a:ext cx="1750529" cy="594139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任务</a:t>
            </a:r>
            <a:r>
              <a:rPr lang="en-US" altLang="zh-CN" sz="28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4-2</a:t>
            </a:r>
            <a:endParaRPr lang="zh-CN" altLang="en-US" sz="28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387208" y="2810955"/>
            <a:ext cx="4317667" cy="619634"/>
            <a:chOff x="6339096" y="1573726"/>
            <a:chExt cx="3839410" cy="511504"/>
          </a:xfrm>
        </p:grpSpPr>
        <p:sp>
          <p:nvSpPr>
            <p:cNvPr id="69" name="圆角矩形 6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339096" y="1614014"/>
              <a:ext cx="3839410" cy="367651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多路滤波器</a:t>
              </a:r>
              <a:r>
                <a:rPr lang="zh-CN" altLang="en-US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电路的</a:t>
              </a:r>
              <a:r>
                <a:rPr lang="en-US" altLang="zh-CN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PCB</a:t>
              </a:r>
              <a:r>
                <a:rPr lang="zh-CN" altLang="en-US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设计</a:t>
              </a:r>
              <a:endParaRPr lang="zh-CN" altLang="en-US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" name="圆角矩形 70"/>
          <p:cNvSpPr/>
          <p:nvPr/>
        </p:nvSpPr>
        <p:spPr>
          <a:xfrm>
            <a:off x="4536447" y="3675049"/>
            <a:ext cx="1750528" cy="594139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任务</a:t>
            </a:r>
            <a:r>
              <a:rPr lang="en-US" altLang="zh-CN" sz="28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4-3 </a:t>
            </a:r>
            <a:endParaRPr lang="zh-CN" altLang="en-US" sz="28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38535" y="2219568"/>
            <a:ext cx="2806485" cy="1354243"/>
          </a:xfrm>
          <a:prstGeom prst="rect">
            <a:avLst/>
          </a:prstGeom>
          <a:noFill/>
        </p:spPr>
        <p:txBody>
          <a:bodyPr wrap="square" lIns="121880" tIns="60938" rIns="121880" bIns="60938">
            <a:spAutoFit/>
          </a:bodyPr>
          <a:lstStyle/>
          <a:p>
            <a:pPr algn="r">
              <a:defRPr/>
            </a:pPr>
            <a:r>
              <a:rPr lang="zh-CN" altLang="en-US" sz="48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endParaRPr lang="en-US" altLang="zh-CN" sz="48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en-US" altLang="zh-CN" sz="32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2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387206" y="3675049"/>
            <a:ext cx="4210843" cy="610124"/>
            <a:chOff x="6339097" y="1573726"/>
            <a:chExt cx="3744416" cy="532771"/>
          </a:xfrm>
        </p:grpSpPr>
        <p:sp>
          <p:nvSpPr>
            <p:cNvPr id="29" name="圆角矩形 2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339097" y="1614014"/>
              <a:ext cx="3744416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输出文件</a:t>
              </a: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4506158" y="2021914"/>
            <a:ext cx="1750529" cy="594139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任务</a:t>
            </a:r>
            <a:r>
              <a:rPr lang="en-US" altLang="zh-CN" sz="28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4-1</a:t>
            </a:r>
            <a:endParaRPr lang="zh-CN" altLang="en-US" sz="28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356917" y="2021914"/>
            <a:ext cx="4350770" cy="1047839"/>
            <a:chOff x="6339096" y="1573726"/>
            <a:chExt cx="3836796" cy="782239"/>
          </a:xfrm>
        </p:grpSpPr>
        <p:sp>
          <p:nvSpPr>
            <p:cNvPr id="14" name="圆角矩形 13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339096" y="1614014"/>
              <a:ext cx="3836796" cy="741951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多路滤波器</a:t>
              </a:r>
              <a:r>
                <a:rPr lang="zh-CN" altLang="en-US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电路</a:t>
              </a: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的</a:t>
              </a:r>
              <a:r>
                <a:rPr lang="zh-CN" altLang="en-US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原理图设计</a:t>
              </a:r>
              <a:endParaRPr lang="zh-CN" altLang="en-US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5055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5 0.0412 L 1.68142E-6 -1.63851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5 0.0412 L 1.68142E-6 -4.22587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5 0.0412 L 1.68142E-6 -1.63851E-6 " pathEditMode="relative" rAng="0" ptsTypes="AA">
                                      <p:cBhvr>
                                        <p:cTn id="38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7" grpId="0" animBg="1"/>
      <p:bldP spid="67" grpId="1" animBg="1"/>
      <p:bldP spid="71" grpId="0" animBg="1"/>
      <p:bldP spid="71" grpId="1" animBg="1"/>
      <p:bldP spid="87" grpId="0"/>
      <p:bldP spid="12" grpId="0" animBg="1"/>
      <p:bldP spid="1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11343" y="2277666"/>
            <a:ext cx="3939534" cy="1231102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7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7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327222" y="3605001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121200" y="3797067"/>
            <a:ext cx="434990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山东商业职业技术学院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88811" y="5045495"/>
            <a:ext cx="107176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闫 青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617087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4"/>
  <p:tag name="ISPRING_PRESENTATION_TITLE" val="PowerPoint 演示文稿"/>
  <p:tag name="ISPRING_RESOURCE_PATHS_HASH_PRESENTER" val="af3f2d575d923f6e4ff64f325e7b41567660d7"/>
</p:tagLst>
</file>

<file path=ppt/theme/theme1.xml><?xml version="1.0" encoding="utf-8"?>
<a:theme xmlns:a="http://schemas.openxmlformats.org/drawingml/2006/main" name="Office 主题​​">
  <a:themeElements>
    <a:clrScheme name="自定义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FFC000"/>
      </a:accent2>
      <a:accent3>
        <a:srgbClr val="BFBFBF"/>
      </a:accent3>
      <a:accent4>
        <a:srgbClr val="BFBFBF"/>
      </a:accent4>
      <a:accent5>
        <a:srgbClr val="BFBFBF"/>
      </a:accent5>
      <a:accent6>
        <a:srgbClr val="BFBFB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1176</TotalTime>
  <Words>77</Words>
  <Application>Microsoft Office PowerPoint</Application>
  <PresentationFormat>自定义</PresentationFormat>
  <Paragraphs>23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 Unicode MS</vt:lpstr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Windows 用户</cp:lastModifiedBy>
  <cp:revision>172</cp:revision>
  <dcterms:created xsi:type="dcterms:W3CDTF">2014-08-23T07:50:08Z</dcterms:created>
  <dcterms:modified xsi:type="dcterms:W3CDTF">2023-10-18T01:48:10Z</dcterms:modified>
</cp:coreProperties>
</file>