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42" r:id="rId2"/>
    <p:sldId id="547" r:id="rId3"/>
    <p:sldId id="374" r:id="rId4"/>
    <p:sldId id="548" r:id="rId5"/>
    <p:sldId id="549" r:id="rId6"/>
    <p:sldId id="550" r:id="rId7"/>
    <p:sldId id="529" r:id="rId8"/>
    <p:sldId id="530" r:id="rId9"/>
    <p:sldId id="545" r:id="rId10"/>
    <p:sldId id="531" r:id="rId11"/>
    <p:sldId id="532" r:id="rId12"/>
    <p:sldId id="546" r:id="rId13"/>
    <p:sldId id="533" r:id="rId14"/>
    <p:sldId id="535" r:id="rId15"/>
    <p:sldId id="534" r:id="rId16"/>
    <p:sldId id="544" r:id="rId17"/>
    <p:sldId id="551" r:id="rId18"/>
    <p:sldId id="372" r:id="rId19"/>
  </p:sldIdLst>
  <p:sldSz cx="12198350" cy="6859588"/>
  <p:notesSz cx="6858000" cy="9144000"/>
  <p:custDataLst>
    <p:tags r:id="rId21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FFC91D"/>
    <a:srgbClr val="FAFAFA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738" y="66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CA92A8-776C-49AC-90F6-9216DC093803}" type="doc">
      <dgm:prSet loTypeId="urn:microsoft.com/office/officeart/2005/8/layout/list1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15187153-3927-47F0-9C4F-F16A63E6309F}">
      <dgm:prSet/>
      <dgm:spPr/>
      <dgm:t>
        <a:bodyPr/>
        <a:lstStyle/>
        <a:p>
          <a:pPr rtl="0"/>
          <a:r>
            <a:rPr lang="zh-CN" b="1" smtClean="0"/>
            <a:t>知识目标</a:t>
          </a:r>
          <a:endParaRPr lang="zh-CN"/>
        </a:p>
      </dgm:t>
    </dgm:pt>
    <dgm:pt modelId="{D27230A7-18C4-4AE6-88AA-ACF2C4032B88}" type="parTrans" cxnId="{40652B46-5D75-4DAD-887F-6AD17C55B163}">
      <dgm:prSet/>
      <dgm:spPr/>
      <dgm:t>
        <a:bodyPr/>
        <a:lstStyle/>
        <a:p>
          <a:endParaRPr lang="zh-CN" altLang="en-US"/>
        </a:p>
      </dgm:t>
    </dgm:pt>
    <dgm:pt modelId="{A5CF9E81-FD6F-4EC6-AD7E-1B9CDF7A5D22}" type="sibTrans" cxnId="{40652B46-5D75-4DAD-887F-6AD17C55B163}">
      <dgm:prSet/>
      <dgm:spPr/>
      <dgm:t>
        <a:bodyPr/>
        <a:lstStyle/>
        <a:p>
          <a:endParaRPr lang="zh-CN" altLang="en-US"/>
        </a:p>
      </dgm:t>
    </dgm:pt>
    <dgm:pt modelId="{E6969FE7-CF96-4FC6-B2D1-5771C629CFDE}">
      <dgm:prSet/>
      <dgm:spPr/>
      <dgm:t>
        <a:bodyPr/>
        <a:lstStyle/>
        <a:p>
          <a:pPr rtl="0"/>
          <a:r>
            <a:rPr lang="zh-CN" dirty="0" smtClean="0"/>
            <a:t>了解多路滤波器电路的应用。</a:t>
          </a:r>
          <a:endParaRPr lang="zh-CN" dirty="0"/>
        </a:p>
      </dgm:t>
    </dgm:pt>
    <dgm:pt modelId="{E640F5A9-066E-411A-A796-3C82F2959A87}" type="parTrans" cxnId="{E1720225-37C4-45CB-A67B-A8FF1A2D9ADB}">
      <dgm:prSet/>
      <dgm:spPr/>
      <dgm:t>
        <a:bodyPr/>
        <a:lstStyle/>
        <a:p>
          <a:endParaRPr lang="zh-CN" altLang="en-US"/>
        </a:p>
      </dgm:t>
    </dgm:pt>
    <dgm:pt modelId="{13EB06AA-464C-4241-B0C4-EAE8D7AB1BF2}" type="sibTrans" cxnId="{E1720225-37C4-45CB-A67B-A8FF1A2D9ADB}">
      <dgm:prSet/>
      <dgm:spPr/>
      <dgm:t>
        <a:bodyPr/>
        <a:lstStyle/>
        <a:p>
          <a:endParaRPr lang="zh-CN" altLang="en-US"/>
        </a:p>
      </dgm:t>
    </dgm:pt>
    <dgm:pt modelId="{57272E90-CBD3-4DC6-B451-C62E279E09E5}">
      <dgm:prSet/>
      <dgm:spPr/>
      <dgm:t>
        <a:bodyPr/>
        <a:lstStyle/>
        <a:p>
          <a:pPr rtl="0"/>
          <a:r>
            <a:rPr lang="zh-CN" dirty="0" smtClean="0"/>
            <a:t>了解多通道设计方法的含义。</a:t>
          </a:r>
          <a:endParaRPr lang="zh-CN" dirty="0"/>
        </a:p>
      </dgm:t>
    </dgm:pt>
    <dgm:pt modelId="{AC2518A0-98C6-467F-B4AE-D79A5C07F022}" type="parTrans" cxnId="{E991E78F-5FB1-4838-8E82-CFBB113C5ECB}">
      <dgm:prSet/>
      <dgm:spPr/>
      <dgm:t>
        <a:bodyPr/>
        <a:lstStyle/>
        <a:p>
          <a:endParaRPr lang="zh-CN" altLang="en-US"/>
        </a:p>
      </dgm:t>
    </dgm:pt>
    <dgm:pt modelId="{8420B6CC-73DE-422F-90D2-54373AB87F9E}" type="sibTrans" cxnId="{E991E78F-5FB1-4838-8E82-CFBB113C5ECB}">
      <dgm:prSet/>
      <dgm:spPr/>
      <dgm:t>
        <a:bodyPr/>
        <a:lstStyle/>
        <a:p>
          <a:endParaRPr lang="zh-CN" altLang="en-US"/>
        </a:p>
      </dgm:t>
    </dgm:pt>
    <dgm:pt modelId="{032246D5-548B-44D3-9385-B2D3E6E662A6}">
      <dgm:prSet/>
      <dgm:spPr/>
      <dgm:t>
        <a:bodyPr/>
        <a:lstStyle/>
        <a:p>
          <a:pPr rtl="0"/>
          <a:r>
            <a:rPr lang="zh-CN" dirty="0" smtClean="0"/>
            <a:t>熟练掌握多通道电路设计方法。</a:t>
          </a:r>
          <a:endParaRPr lang="zh-CN" dirty="0"/>
        </a:p>
      </dgm:t>
    </dgm:pt>
    <dgm:pt modelId="{783C8AF8-E380-4788-83A3-8863BF8DBD8C}" type="parTrans" cxnId="{46B13BC2-BD79-4262-BAE8-ADBA5795B741}">
      <dgm:prSet/>
      <dgm:spPr/>
      <dgm:t>
        <a:bodyPr/>
        <a:lstStyle/>
        <a:p>
          <a:endParaRPr lang="zh-CN" altLang="en-US"/>
        </a:p>
      </dgm:t>
    </dgm:pt>
    <dgm:pt modelId="{F88D40BE-D5A7-47CE-90D9-9C8A511CE4C2}" type="sibTrans" cxnId="{46B13BC2-BD79-4262-BAE8-ADBA5795B741}">
      <dgm:prSet/>
      <dgm:spPr/>
      <dgm:t>
        <a:bodyPr/>
        <a:lstStyle/>
        <a:p>
          <a:endParaRPr lang="zh-CN" altLang="en-US"/>
        </a:p>
      </dgm:t>
    </dgm:pt>
    <dgm:pt modelId="{5BCA2C10-B1B9-44BB-BAFE-C4A1BE99BFB8}">
      <dgm:prSet/>
      <dgm:spPr/>
      <dgm:t>
        <a:bodyPr/>
        <a:lstStyle/>
        <a:p>
          <a:pPr rtl="0"/>
          <a:r>
            <a:rPr lang="zh-CN" b="1" dirty="0" smtClean="0"/>
            <a:t>能力目标</a:t>
          </a:r>
          <a:endParaRPr lang="zh-CN" dirty="0"/>
        </a:p>
      </dgm:t>
    </dgm:pt>
    <dgm:pt modelId="{A7BD43E9-972F-41F4-B946-255D9C04F692}" type="parTrans" cxnId="{93347E5E-A25B-491B-94BE-093FE08B9658}">
      <dgm:prSet/>
      <dgm:spPr/>
      <dgm:t>
        <a:bodyPr/>
        <a:lstStyle/>
        <a:p>
          <a:endParaRPr lang="zh-CN" altLang="en-US"/>
        </a:p>
      </dgm:t>
    </dgm:pt>
    <dgm:pt modelId="{D7ECE8C4-145D-4A72-B673-B59987DF766C}" type="sibTrans" cxnId="{93347E5E-A25B-491B-94BE-093FE08B9658}">
      <dgm:prSet/>
      <dgm:spPr/>
      <dgm:t>
        <a:bodyPr/>
        <a:lstStyle/>
        <a:p>
          <a:endParaRPr lang="zh-CN" altLang="en-US"/>
        </a:p>
      </dgm:t>
    </dgm:pt>
    <dgm:pt modelId="{BC802915-F429-466E-98B6-300943B2CF4F}">
      <dgm:prSet/>
      <dgm:spPr/>
      <dgm:t>
        <a:bodyPr/>
        <a:lstStyle/>
        <a:p>
          <a:pPr rtl="0"/>
          <a:r>
            <a:rPr lang="zh-CN" dirty="0" smtClean="0"/>
            <a:t>能够进行多通道电路设计。</a:t>
          </a:r>
          <a:endParaRPr lang="zh-CN" dirty="0"/>
        </a:p>
      </dgm:t>
    </dgm:pt>
    <dgm:pt modelId="{F1EB0709-69AB-4491-9438-671373024408}" type="parTrans" cxnId="{38A79939-9C61-4EA6-A947-DDCC894144EA}">
      <dgm:prSet/>
      <dgm:spPr/>
      <dgm:t>
        <a:bodyPr/>
        <a:lstStyle/>
        <a:p>
          <a:endParaRPr lang="zh-CN" altLang="en-US"/>
        </a:p>
      </dgm:t>
    </dgm:pt>
    <dgm:pt modelId="{A900263C-94C3-4493-BA9F-2909606B810F}" type="sibTrans" cxnId="{38A79939-9C61-4EA6-A947-DDCC894144EA}">
      <dgm:prSet/>
      <dgm:spPr/>
      <dgm:t>
        <a:bodyPr/>
        <a:lstStyle/>
        <a:p>
          <a:endParaRPr lang="zh-CN" altLang="en-US"/>
        </a:p>
      </dgm:t>
    </dgm:pt>
    <dgm:pt modelId="{6B8B8E88-3CBE-403E-8732-AEA57E404192}">
      <dgm:prSet/>
      <dgm:spPr/>
      <dgm:t>
        <a:bodyPr/>
        <a:lstStyle/>
        <a:p>
          <a:pPr rtl="0"/>
          <a:r>
            <a:rPr lang="zh-CN" dirty="0" smtClean="0"/>
            <a:t>能够解决绘图过程中的问题。</a:t>
          </a:r>
          <a:endParaRPr lang="zh-CN" dirty="0"/>
        </a:p>
      </dgm:t>
    </dgm:pt>
    <dgm:pt modelId="{EEEB9D3B-2A4C-42E0-A972-390510CD685F}" type="parTrans" cxnId="{877AF830-AA5C-48ED-94EF-E4BFDDF6E397}">
      <dgm:prSet/>
      <dgm:spPr/>
      <dgm:t>
        <a:bodyPr/>
        <a:lstStyle/>
        <a:p>
          <a:endParaRPr lang="zh-CN" altLang="en-US"/>
        </a:p>
      </dgm:t>
    </dgm:pt>
    <dgm:pt modelId="{5E727D13-4C53-4634-BF49-C8FBA933860F}" type="sibTrans" cxnId="{877AF830-AA5C-48ED-94EF-E4BFDDF6E397}">
      <dgm:prSet/>
      <dgm:spPr/>
      <dgm:t>
        <a:bodyPr/>
        <a:lstStyle/>
        <a:p>
          <a:endParaRPr lang="zh-CN" altLang="en-US"/>
        </a:p>
      </dgm:t>
    </dgm:pt>
    <dgm:pt modelId="{41BACF48-B3B8-49F9-BFC8-67EBD92A0214}">
      <dgm:prSet/>
      <dgm:spPr/>
      <dgm:t>
        <a:bodyPr/>
        <a:lstStyle/>
        <a:p>
          <a:pPr rtl="0"/>
          <a:r>
            <a:rPr lang="zh-CN" b="1" smtClean="0"/>
            <a:t>素质目标</a:t>
          </a:r>
          <a:endParaRPr lang="zh-CN"/>
        </a:p>
      </dgm:t>
    </dgm:pt>
    <dgm:pt modelId="{116E86B1-8752-4503-8DC3-79B2908D75AE}" type="parTrans" cxnId="{0A44A5E8-7F65-4C1E-A01E-EADBE97D59C4}">
      <dgm:prSet/>
      <dgm:spPr/>
      <dgm:t>
        <a:bodyPr/>
        <a:lstStyle/>
        <a:p>
          <a:endParaRPr lang="zh-CN" altLang="en-US"/>
        </a:p>
      </dgm:t>
    </dgm:pt>
    <dgm:pt modelId="{31CAA7EF-AECF-4E99-BF03-A2DAA6E226DC}" type="sibTrans" cxnId="{0A44A5E8-7F65-4C1E-A01E-EADBE97D59C4}">
      <dgm:prSet/>
      <dgm:spPr/>
      <dgm:t>
        <a:bodyPr/>
        <a:lstStyle/>
        <a:p>
          <a:endParaRPr lang="zh-CN" altLang="en-US"/>
        </a:p>
      </dgm:t>
    </dgm:pt>
    <dgm:pt modelId="{206EA862-D6F3-43E9-89FB-5095B03D48C0}">
      <dgm:prSet/>
      <dgm:spPr/>
      <dgm:t>
        <a:bodyPr/>
        <a:lstStyle/>
        <a:p>
          <a:pPr rtl="0"/>
          <a:r>
            <a:rPr lang="zh-CN" altLang="en-US" dirty="0" smtClean="0"/>
            <a:t>培养</a:t>
          </a:r>
          <a:r>
            <a:rPr lang="zh-CN" dirty="0" smtClean="0"/>
            <a:t>大局</a:t>
          </a:r>
          <a:r>
            <a:rPr lang="zh-CN" dirty="0" smtClean="0"/>
            <a:t>意识。</a:t>
          </a:r>
          <a:endParaRPr lang="zh-CN" dirty="0"/>
        </a:p>
      </dgm:t>
    </dgm:pt>
    <dgm:pt modelId="{76E46DC2-5EE9-488F-B8CB-C240404C390D}" type="parTrans" cxnId="{D92CC979-690C-4447-BD84-1A005A4E7B49}">
      <dgm:prSet/>
      <dgm:spPr/>
      <dgm:t>
        <a:bodyPr/>
        <a:lstStyle/>
        <a:p>
          <a:endParaRPr lang="zh-CN" altLang="en-US"/>
        </a:p>
      </dgm:t>
    </dgm:pt>
    <dgm:pt modelId="{7A5230AF-78B8-46AE-9CE6-D41E9EFE1D91}" type="sibTrans" cxnId="{D92CC979-690C-4447-BD84-1A005A4E7B49}">
      <dgm:prSet/>
      <dgm:spPr/>
      <dgm:t>
        <a:bodyPr/>
        <a:lstStyle/>
        <a:p>
          <a:endParaRPr lang="zh-CN" altLang="en-US"/>
        </a:p>
      </dgm:t>
    </dgm:pt>
    <dgm:pt modelId="{5753D862-94B1-49F8-8CE9-D4271C451D15}">
      <dgm:prSet/>
      <dgm:spPr/>
      <dgm:t>
        <a:bodyPr/>
        <a:lstStyle/>
        <a:p>
          <a:r>
            <a:rPr lang="zh-CN" altLang="en-US" smtClean="0"/>
            <a:t>培养</a:t>
          </a:r>
          <a:r>
            <a:rPr lang="zh-CN" smtClean="0"/>
            <a:t>勇于</a:t>
          </a:r>
          <a:r>
            <a:rPr lang="zh-CN" dirty="0" smtClean="0"/>
            <a:t>突破、追求革新的精神。</a:t>
          </a:r>
          <a:endParaRPr lang="zh-CN" dirty="0"/>
        </a:p>
      </dgm:t>
    </dgm:pt>
    <dgm:pt modelId="{950A5F78-3C76-4CAD-B268-426FA3B231AF}" type="parTrans" cxnId="{841410F1-3F00-48CD-BDCF-DBA73221E940}">
      <dgm:prSet/>
      <dgm:spPr/>
      <dgm:t>
        <a:bodyPr/>
        <a:lstStyle/>
        <a:p>
          <a:endParaRPr lang="zh-CN" altLang="en-US"/>
        </a:p>
      </dgm:t>
    </dgm:pt>
    <dgm:pt modelId="{967B2D60-7EB3-4FA6-BF59-B6E7A8A4D834}" type="sibTrans" cxnId="{841410F1-3F00-48CD-BDCF-DBA73221E940}">
      <dgm:prSet/>
      <dgm:spPr/>
      <dgm:t>
        <a:bodyPr/>
        <a:lstStyle/>
        <a:p>
          <a:endParaRPr lang="zh-CN" altLang="en-US"/>
        </a:p>
      </dgm:t>
    </dgm:pt>
    <dgm:pt modelId="{D011EF11-5E0A-4A96-BFE8-8A26B5DAD6C0}" type="pres">
      <dgm:prSet presAssocID="{A9CA92A8-776C-49AC-90F6-9216DC09380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FEEB0BB-48B0-4609-BDA0-C078A78D30D2}" type="pres">
      <dgm:prSet presAssocID="{15187153-3927-47F0-9C4F-F16A63E6309F}" presName="parentLin" presStyleCnt="0"/>
      <dgm:spPr/>
    </dgm:pt>
    <dgm:pt modelId="{080FA28A-38D2-4910-A1BD-101B8B1B4FE2}" type="pres">
      <dgm:prSet presAssocID="{15187153-3927-47F0-9C4F-F16A63E6309F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41DA562F-A833-4220-B2A7-57F090333B66}" type="pres">
      <dgm:prSet presAssocID="{15187153-3927-47F0-9C4F-F16A63E6309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D842C4-8869-4DCC-95D4-D62A2E642BFF}" type="pres">
      <dgm:prSet presAssocID="{15187153-3927-47F0-9C4F-F16A63E6309F}" presName="negativeSpace" presStyleCnt="0"/>
      <dgm:spPr/>
    </dgm:pt>
    <dgm:pt modelId="{56C547EC-3535-4FC7-8752-9086460040BC}" type="pres">
      <dgm:prSet presAssocID="{15187153-3927-47F0-9C4F-F16A63E6309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D536FB-F92E-4922-90C1-4884AA4A64A4}" type="pres">
      <dgm:prSet presAssocID="{A5CF9E81-FD6F-4EC6-AD7E-1B9CDF7A5D22}" presName="spaceBetweenRectangles" presStyleCnt="0"/>
      <dgm:spPr/>
    </dgm:pt>
    <dgm:pt modelId="{9A95F950-7268-45F8-B9DE-5C7F99077E50}" type="pres">
      <dgm:prSet presAssocID="{5BCA2C10-B1B9-44BB-BAFE-C4A1BE99BFB8}" presName="parentLin" presStyleCnt="0"/>
      <dgm:spPr/>
    </dgm:pt>
    <dgm:pt modelId="{3645BB01-6F99-491C-B451-EBB959BBFC04}" type="pres">
      <dgm:prSet presAssocID="{5BCA2C10-B1B9-44BB-BAFE-C4A1BE99BFB8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E45C6AD-770F-46BA-A476-8FCC640055C8}" type="pres">
      <dgm:prSet presAssocID="{5BCA2C10-B1B9-44BB-BAFE-C4A1BE99BFB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A71903-BF1D-44BB-9E71-C6168E2364CC}" type="pres">
      <dgm:prSet presAssocID="{5BCA2C10-B1B9-44BB-BAFE-C4A1BE99BFB8}" presName="negativeSpace" presStyleCnt="0"/>
      <dgm:spPr/>
    </dgm:pt>
    <dgm:pt modelId="{9E426D71-328F-41F5-BC9B-5112A5F3D666}" type="pres">
      <dgm:prSet presAssocID="{5BCA2C10-B1B9-44BB-BAFE-C4A1BE99BFB8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B0DBEC-5100-4354-A6C9-04D2C2FB7AFA}" type="pres">
      <dgm:prSet presAssocID="{D7ECE8C4-145D-4A72-B673-B59987DF766C}" presName="spaceBetweenRectangles" presStyleCnt="0"/>
      <dgm:spPr/>
    </dgm:pt>
    <dgm:pt modelId="{4D1006C7-FA4B-4B42-8CDD-38366F004047}" type="pres">
      <dgm:prSet presAssocID="{41BACF48-B3B8-49F9-BFC8-67EBD92A0214}" presName="parentLin" presStyleCnt="0"/>
      <dgm:spPr/>
    </dgm:pt>
    <dgm:pt modelId="{FB5862DE-470F-4422-AEF3-4B95357C4A23}" type="pres">
      <dgm:prSet presAssocID="{41BACF48-B3B8-49F9-BFC8-67EBD92A0214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FF0593B0-8E88-4E37-9A5E-8F799A62E588}" type="pres">
      <dgm:prSet presAssocID="{41BACF48-B3B8-49F9-BFC8-67EBD92A021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A8F4C7-39EB-4FFB-91A0-8A7159EE6283}" type="pres">
      <dgm:prSet presAssocID="{41BACF48-B3B8-49F9-BFC8-67EBD92A0214}" presName="negativeSpace" presStyleCnt="0"/>
      <dgm:spPr/>
    </dgm:pt>
    <dgm:pt modelId="{EC1CD291-75F8-48BD-BB60-661716C0A747}" type="pres">
      <dgm:prSet presAssocID="{41BACF48-B3B8-49F9-BFC8-67EBD92A0214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FB9841D-7EA1-4ACC-AF88-E4852765DC0B}" type="presOf" srcId="{57272E90-CBD3-4DC6-B451-C62E279E09E5}" destId="{56C547EC-3535-4FC7-8752-9086460040BC}" srcOrd="0" destOrd="1" presId="urn:microsoft.com/office/officeart/2005/8/layout/list1"/>
    <dgm:cxn modelId="{40652B46-5D75-4DAD-887F-6AD17C55B163}" srcId="{A9CA92A8-776C-49AC-90F6-9216DC093803}" destId="{15187153-3927-47F0-9C4F-F16A63E6309F}" srcOrd="0" destOrd="0" parTransId="{D27230A7-18C4-4AE6-88AA-ACF2C4032B88}" sibTransId="{A5CF9E81-FD6F-4EC6-AD7E-1B9CDF7A5D22}"/>
    <dgm:cxn modelId="{295A4672-4C05-4667-AF2D-5C51F6E2C7A0}" type="presOf" srcId="{41BACF48-B3B8-49F9-BFC8-67EBD92A0214}" destId="{FB5862DE-470F-4422-AEF3-4B95357C4A23}" srcOrd="0" destOrd="0" presId="urn:microsoft.com/office/officeart/2005/8/layout/list1"/>
    <dgm:cxn modelId="{841410F1-3F00-48CD-BDCF-DBA73221E940}" srcId="{41BACF48-B3B8-49F9-BFC8-67EBD92A0214}" destId="{5753D862-94B1-49F8-8CE9-D4271C451D15}" srcOrd="1" destOrd="0" parTransId="{950A5F78-3C76-4CAD-B268-426FA3B231AF}" sibTransId="{967B2D60-7EB3-4FA6-BF59-B6E7A8A4D834}"/>
    <dgm:cxn modelId="{0A44A5E8-7F65-4C1E-A01E-EADBE97D59C4}" srcId="{A9CA92A8-776C-49AC-90F6-9216DC093803}" destId="{41BACF48-B3B8-49F9-BFC8-67EBD92A0214}" srcOrd="2" destOrd="0" parTransId="{116E86B1-8752-4503-8DC3-79B2908D75AE}" sibTransId="{31CAA7EF-AECF-4E99-BF03-A2DAA6E226DC}"/>
    <dgm:cxn modelId="{F02270D2-9D79-4484-ADCF-2D0BC3D77CF7}" type="presOf" srcId="{6B8B8E88-3CBE-403E-8732-AEA57E404192}" destId="{9E426D71-328F-41F5-BC9B-5112A5F3D666}" srcOrd="0" destOrd="1" presId="urn:microsoft.com/office/officeart/2005/8/layout/list1"/>
    <dgm:cxn modelId="{D92CC979-690C-4447-BD84-1A005A4E7B49}" srcId="{41BACF48-B3B8-49F9-BFC8-67EBD92A0214}" destId="{206EA862-D6F3-43E9-89FB-5095B03D48C0}" srcOrd="0" destOrd="0" parTransId="{76E46DC2-5EE9-488F-B8CB-C240404C390D}" sibTransId="{7A5230AF-78B8-46AE-9CE6-D41E9EFE1D91}"/>
    <dgm:cxn modelId="{46B13BC2-BD79-4262-BAE8-ADBA5795B741}" srcId="{15187153-3927-47F0-9C4F-F16A63E6309F}" destId="{032246D5-548B-44D3-9385-B2D3E6E662A6}" srcOrd="2" destOrd="0" parTransId="{783C8AF8-E380-4788-83A3-8863BF8DBD8C}" sibTransId="{F88D40BE-D5A7-47CE-90D9-9C8A511CE4C2}"/>
    <dgm:cxn modelId="{CC95FAD7-0D1D-48F4-988B-504F2133B814}" type="presOf" srcId="{A9CA92A8-776C-49AC-90F6-9216DC093803}" destId="{D011EF11-5E0A-4A96-BFE8-8A26B5DAD6C0}" srcOrd="0" destOrd="0" presId="urn:microsoft.com/office/officeart/2005/8/layout/list1"/>
    <dgm:cxn modelId="{38A79939-9C61-4EA6-A947-DDCC894144EA}" srcId="{5BCA2C10-B1B9-44BB-BAFE-C4A1BE99BFB8}" destId="{BC802915-F429-466E-98B6-300943B2CF4F}" srcOrd="0" destOrd="0" parTransId="{F1EB0709-69AB-4491-9438-671373024408}" sibTransId="{A900263C-94C3-4493-BA9F-2909606B810F}"/>
    <dgm:cxn modelId="{DEAE7A88-5658-4C91-8EB4-8D8B50F1A1F7}" type="presOf" srcId="{5BCA2C10-B1B9-44BB-BAFE-C4A1BE99BFB8}" destId="{DE45C6AD-770F-46BA-A476-8FCC640055C8}" srcOrd="1" destOrd="0" presId="urn:microsoft.com/office/officeart/2005/8/layout/list1"/>
    <dgm:cxn modelId="{BEA3AEF3-44E4-4B05-8CCA-0F75D87C47D8}" type="presOf" srcId="{032246D5-548B-44D3-9385-B2D3E6E662A6}" destId="{56C547EC-3535-4FC7-8752-9086460040BC}" srcOrd="0" destOrd="2" presId="urn:microsoft.com/office/officeart/2005/8/layout/list1"/>
    <dgm:cxn modelId="{E1720225-37C4-45CB-A67B-A8FF1A2D9ADB}" srcId="{15187153-3927-47F0-9C4F-F16A63E6309F}" destId="{E6969FE7-CF96-4FC6-B2D1-5771C629CFDE}" srcOrd="0" destOrd="0" parTransId="{E640F5A9-066E-411A-A796-3C82F2959A87}" sibTransId="{13EB06AA-464C-4241-B0C4-EAE8D7AB1BF2}"/>
    <dgm:cxn modelId="{A35462F1-FD9D-4F37-8CEB-C2045A56B0A9}" type="presOf" srcId="{5753D862-94B1-49F8-8CE9-D4271C451D15}" destId="{EC1CD291-75F8-48BD-BB60-661716C0A747}" srcOrd="0" destOrd="1" presId="urn:microsoft.com/office/officeart/2005/8/layout/list1"/>
    <dgm:cxn modelId="{7332B06D-830A-41BC-8670-D03F86618FB9}" type="presOf" srcId="{BC802915-F429-466E-98B6-300943B2CF4F}" destId="{9E426D71-328F-41F5-BC9B-5112A5F3D666}" srcOrd="0" destOrd="0" presId="urn:microsoft.com/office/officeart/2005/8/layout/list1"/>
    <dgm:cxn modelId="{7127F4BC-3C0E-4773-BBFD-5FD8DCCBAAB2}" type="presOf" srcId="{E6969FE7-CF96-4FC6-B2D1-5771C629CFDE}" destId="{56C547EC-3535-4FC7-8752-9086460040BC}" srcOrd="0" destOrd="0" presId="urn:microsoft.com/office/officeart/2005/8/layout/list1"/>
    <dgm:cxn modelId="{16A10D3B-740E-46B6-8970-33DE460EA6EC}" type="presOf" srcId="{5BCA2C10-B1B9-44BB-BAFE-C4A1BE99BFB8}" destId="{3645BB01-6F99-491C-B451-EBB959BBFC04}" srcOrd="0" destOrd="0" presId="urn:microsoft.com/office/officeart/2005/8/layout/list1"/>
    <dgm:cxn modelId="{A011E10E-70F1-4471-95A8-5D83AE7967A6}" type="presOf" srcId="{15187153-3927-47F0-9C4F-F16A63E6309F}" destId="{41DA562F-A833-4220-B2A7-57F090333B66}" srcOrd="1" destOrd="0" presId="urn:microsoft.com/office/officeart/2005/8/layout/list1"/>
    <dgm:cxn modelId="{E991E78F-5FB1-4838-8E82-CFBB113C5ECB}" srcId="{15187153-3927-47F0-9C4F-F16A63E6309F}" destId="{57272E90-CBD3-4DC6-B451-C62E279E09E5}" srcOrd="1" destOrd="0" parTransId="{AC2518A0-98C6-467F-B4AE-D79A5C07F022}" sibTransId="{8420B6CC-73DE-422F-90D2-54373AB87F9E}"/>
    <dgm:cxn modelId="{FC723FD6-E855-4DC9-B99A-203B96216E27}" type="presOf" srcId="{206EA862-D6F3-43E9-89FB-5095B03D48C0}" destId="{EC1CD291-75F8-48BD-BB60-661716C0A747}" srcOrd="0" destOrd="0" presId="urn:microsoft.com/office/officeart/2005/8/layout/list1"/>
    <dgm:cxn modelId="{93347E5E-A25B-491B-94BE-093FE08B9658}" srcId="{A9CA92A8-776C-49AC-90F6-9216DC093803}" destId="{5BCA2C10-B1B9-44BB-BAFE-C4A1BE99BFB8}" srcOrd="1" destOrd="0" parTransId="{A7BD43E9-972F-41F4-B946-255D9C04F692}" sibTransId="{D7ECE8C4-145D-4A72-B673-B59987DF766C}"/>
    <dgm:cxn modelId="{877AF830-AA5C-48ED-94EF-E4BFDDF6E397}" srcId="{5BCA2C10-B1B9-44BB-BAFE-C4A1BE99BFB8}" destId="{6B8B8E88-3CBE-403E-8732-AEA57E404192}" srcOrd="1" destOrd="0" parTransId="{EEEB9D3B-2A4C-42E0-A972-390510CD685F}" sibTransId="{5E727D13-4C53-4634-BF49-C8FBA933860F}"/>
    <dgm:cxn modelId="{E0D05302-8F70-45A3-87C3-E5EEBEB225A5}" type="presOf" srcId="{41BACF48-B3B8-49F9-BFC8-67EBD92A0214}" destId="{FF0593B0-8E88-4E37-9A5E-8F799A62E588}" srcOrd="1" destOrd="0" presId="urn:microsoft.com/office/officeart/2005/8/layout/list1"/>
    <dgm:cxn modelId="{F8FDAD9B-4755-425E-93F6-26C1003EE2FA}" type="presOf" srcId="{15187153-3927-47F0-9C4F-F16A63E6309F}" destId="{080FA28A-38D2-4910-A1BD-101B8B1B4FE2}" srcOrd="0" destOrd="0" presId="urn:microsoft.com/office/officeart/2005/8/layout/list1"/>
    <dgm:cxn modelId="{1DDCB7EF-7D85-4FFC-A19F-4801BCE48739}" type="presParOf" srcId="{D011EF11-5E0A-4A96-BFE8-8A26B5DAD6C0}" destId="{CFEEB0BB-48B0-4609-BDA0-C078A78D30D2}" srcOrd="0" destOrd="0" presId="urn:microsoft.com/office/officeart/2005/8/layout/list1"/>
    <dgm:cxn modelId="{2A51D684-761E-49F3-9415-78DC2E62E277}" type="presParOf" srcId="{CFEEB0BB-48B0-4609-BDA0-C078A78D30D2}" destId="{080FA28A-38D2-4910-A1BD-101B8B1B4FE2}" srcOrd="0" destOrd="0" presId="urn:microsoft.com/office/officeart/2005/8/layout/list1"/>
    <dgm:cxn modelId="{6D4ED872-536D-4375-815D-D672089FC81B}" type="presParOf" srcId="{CFEEB0BB-48B0-4609-BDA0-C078A78D30D2}" destId="{41DA562F-A833-4220-B2A7-57F090333B66}" srcOrd="1" destOrd="0" presId="urn:microsoft.com/office/officeart/2005/8/layout/list1"/>
    <dgm:cxn modelId="{E2D9D23A-1B9D-4E25-821A-EF04DADF3879}" type="presParOf" srcId="{D011EF11-5E0A-4A96-BFE8-8A26B5DAD6C0}" destId="{C0D842C4-8869-4DCC-95D4-D62A2E642BFF}" srcOrd="1" destOrd="0" presId="urn:microsoft.com/office/officeart/2005/8/layout/list1"/>
    <dgm:cxn modelId="{7502F208-DBFA-4A65-903E-CBB59FAAF6F8}" type="presParOf" srcId="{D011EF11-5E0A-4A96-BFE8-8A26B5DAD6C0}" destId="{56C547EC-3535-4FC7-8752-9086460040BC}" srcOrd="2" destOrd="0" presId="urn:microsoft.com/office/officeart/2005/8/layout/list1"/>
    <dgm:cxn modelId="{F7E05CED-885F-44B1-8980-0F00C356DBB9}" type="presParOf" srcId="{D011EF11-5E0A-4A96-BFE8-8A26B5DAD6C0}" destId="{3CD536FB-F92E-4922-90C1-4884AA4A64A4}" srcOrd="3" destOrd="0" presId="urn:microsoft.com/office/officeart/2005/8/layout/list1"/>
    <dgm:cxn modelId="{8577C079-AACF-4870-80D3-17591913C5EB}" type="presParOf" srcId="{D011EF11-5E0A-4A96-BFE8-8A26B5DAD6C0}" destId="{9A95F950-7268-45F8-B9DE-5C7F99077E50}" srcOrd="4" destOrd="0" presId="urn:microsoft.com/office/officeart/2005/8/layout/list1"/>
    <dgm:cxn modelId="{5FDDE5EB-624A-4D71-871B-DA7614CFA297}" type="presParOf" srcId="{9A95F950-7268-45F8-B9DE-5C7F99077E50}" destId="{3645BB01-6F99-491C-B451-EBB959BBFC04}" srcOrd="0" destOrd="0" presId="urn:microsoft.com/office/officeart/2005/8/layout/list1"/>
    <dgm:cxn modelId="{B6AF536B-ABF8-47A9-9706-B2988FC3E12A}" type="presParOf" srcId="{9A95F950-7268-45F8-B9DE-5C7F99077E50}" destId="{DE45C6AD-770F-46BA-A476-8FCC640055C8}" srcOrd="1" destOrd="0" presId="urn:microsoft.com/office/officeart/2005/8/layout/list1"/>
    <dgm:cxn modelId="{8A8ED356-0122-4CEC-9067-ABBA372EF69C}" type="presParOf" srcId="{D011EF11-5E0A-4A96-BFE8-8A26B5DAD6C0}" destId="{F6A71903-BF1D-44BB-9E71-C6168E2364CC}" srcOrd="5" destOrd="0" presId="urn:microsoft.com/office/officeart/2005/8/layout/list1"/>
    <dgm:cxn modelId="{C162A274-4567-4E84-85FE-9A141FC4D749}" type="presParOf" srcId="{D011EF11-5E0A-4A96-BFE8-8A26B5DAD6C0}" destId="{9E426D71-328F-41F5-BC9B-5112A5F3D666}" srcOrd="6" destOrd="0" presId="urn:microsoft.com/office/officeart/2005/8/layout/list1"/>
    <dgm:cxn modelId="{7076CE5E-8DDC-4BE6-9D26-44F14FDCEFC4}" type="presParOf" srcId="{D011EF11-5E0A-4A96-BFE8-8A26B5DAD6C0}" destId="{F6B0DBEC-5100-4354-A6C9-04D2C2FB7AFA}" srcOrd="7" destOrd="0" presId="urn:microsoft.com/office/officeart/2005/8/layout/list1"/>
    <dgm:cxn modelId="{75CDE84E-B13B-47A8-8FA6-786B1344413F}" type="presParOf" srcId="{D011EF11-5E0A-4A96-BFE8-8A26B5DAD6C0}" destId="{4D1006C7-FA4B-4B42-8CDD-38366F004047}" srcOrd="8" destOrd="0" presId="urn:microsoft.com/office/officeart/2005/8/layout/list1"/>
    <dgm:cxn modelId="{87097742-476C-4CE3-87F5-7D71326E8C69}" type="presParOf" srcId="{4D1006C7-FA4B-4B42-8CDD-38366F004047}" destId="{FB5862DE-470F-4422-AEF3-4B95357C4A23}" srcOrd="0" destOrd="0" presId="urn:microsoft.com/office/officeart/2005/8/layout/list1"/>
    <dgm:cxn modelId="{BA2AC323-0C39-4D69-B756-234BF8ECAEC9}" type="presParOf" srcId="{4D1006C7-FA4B-4B42-8CDD-38366F004047}" destId="{FF0593B0-8E88-4E37-9A5E-8F799A62E588}" srcOrd="1" destOrd="0" presId="urn:microsoft.com/office/officeart/2005/8/layout/list1"/>
    <dgm:cxn modelId="{F0C1064C-447B-4306-AAD5-E494073D7AAC}" type="presParOf" srcId="{D011EF11-5E0A-4A96-BFE8-8A26B5DAD6C0}" destId="{00A8F4C7-39EB-4FFB-91A0-8A7159EE6283}" srcOrd="9" destOrd="0" presId="urn:microsoft.com/office/officeart/2005/8/layout/list1"/>
    <dgm:cxn modelId="{5DF96C06-BBCF-4693-81E1-55CD148AA5B8}" type="presParOf" srcId="{D011EF11-5E0A-4A96-BFE8-8A26B5DAD6C0}" destId="{EC1CD291-75F8-48BD-BB60-661716C0A74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C547EC-3535-4FC7-8752-9086460040BC}">
      <dsp:nvSpPr>
        <dsp:cNvPr id="0" name=""/>
        <dsp:cNvSpPr/>
      </dsp:nvSpPr>
      <dsp:spPr>
        <a:xfrm>
          <a:off x="0" y="369522"/>
          <a:ext cx="6129512" cy="1653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75718" tIns="437388" rIns="475718" bIns="149352" numCol="1" spcCol="127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100" kern="1200" dirty="0" smtClean="0"/>
            <a:t>了解多路滤波器电路的应用。</a:t>
          </a:r>
          <a:endParaRPr lang="zh-CN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100" kern="1200" dirty="0" smtClean="0"/>
            <a:t>了解多通道设计方法的含义。</a:t>
          </a:r>
          <a:endParaRPr lang="zh-CN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100" kern="1200" dirty="0" smtClean="0"/>
            <a:t>熟练掌握多通道电路设计方法。</a:t>
          </a:r>
          <a:endParaRPr lang="zh-CN" sz="2100" kern="1200" dirty="0"/>
        </a:p>
      </dsp:txBody>
      <dsp:txXfrm>
        <a:off x="0" y="369522"/>
        <a:ext cx="6129512" cy="1653750"/>
      </dsp:txXfrm>
    </dsp:sp>
    <dsp:sp modelId="{41DA562F-A833-4220-B2A7-57F090333B66}">
      <dsp:nvSpPr>
        <dsp:cNvPr id="0" name=""/>
        <dsp:cNvSpPr/>
      </dsp:nvSpPr>
      <dsp:spPr>
        <a:xfrm>
          <a:off x="306475" y="59562"/>
          <a:ext cx="4290658" cy="6199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2177" tIns="0" rIns="162177" bIns="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smtClean="0"/>
            <a:t>知识目标</a:t>
          </a:r>
          <a:endParaRPr lang="zh-CN" sz="2100" kern="1200"/>
        </a:p>
      </dsp:txBody>
      <dsp:txXfrm>
        <a:off x="336737" y="89824"/>
        <a:ext cx="4230134" cy="559396"/>
      </dsp:txXfrm>
    </dsp:sp>
    <dsp:sp modelId="{9E426D71-328F-41F5-BC9B-5112A5F3D666}">
      <dsp:nvSpPr>
        <dsp:cNvPr id="0" name=""/>
        <dsp:cNvSpPr/>
      </dsp:nvSpPr>
      <dsp:spPr>
        <a:xfrm>
          <a:off x="0" y="2446633"/>
          <a:ext cx="6129512" cy="1289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96048"/>
              <a:satOff val="-28108"/>
              <a:lumOff val="184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75718" tIns="437388" rIns="475718" bIns="149352" numCol="1" spcCol="127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100" kern="1200" dirty="0" smtClean="0"/>
            <a:t>能够进行多通道电路设计。</a:t>
          </a:r>
          <a:endParaRPr lang="zh-CN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100" kern="1200" dirty="0" smtClean="0"/>
            <a:t>能够解决绘图过程中的问题。</a:t>
          </a:r>
          <a:endParaRPr lang="zh-CN" sz="2100" kern="1200" dirty="0"/>
        </a:p>
      </dsp:txBody>
      <dsp:txXfrm>
        <a:off x="0" y="2446633"/>
        <a:ext cx="6129512" cy="1289925"/>
      </dsp:txXfrm>
    </dsp:sp>
    <dsp:sp modelId="{DE45C6AD-770F-46BA-A476-8FCC640055C8}">
      <dsp:nvSpPr>
        <dsp:cNvPr id="0" name=""/>
        <dsp:cNvSpPr/>
      </dsp:nvSpPr>
      <dsp:spPr>
        <a:xfrm>
          <a:off x="306475" y="2136673"/>
          <a:ext cx="4290658" cy="6199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96048"/>
                <a:satOff val="-28108"/>
                <a:lumOff val="18498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96048"/>
                <a:satOff val="-28108"/>
                <a:lumOff val="18498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96048"/>
                <a:satOff val="-28108"/>
                <a:lumOff val="184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2177" tIns="0" rIns="162177" bIns="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dirty="0" smtClean="0"/>
            <a:t>能力目标</a:t>
          </a:r>
          <a:endParaRPr lang="zh-CN" sz="2100" kern="1200" dirty="0"/>
        </a:p>
      </dsp:txBody>
      <dsp:txXfrm>
        <a:off x="336737" y="2166935"/>
        <a:ext cx="4230134" cy="559396"/>
      </dsp:txXfrm>
    </dsp:sp>
    <dsp:sp modelId="{EC1CD291-75F8-48BD-BB60-661716C0A747}">
      <dsp:nvSpPr>
        <dsp:cNvPr id="0" name=""/>
        <dsp:cNvSpPr/>
      </dsp:nvSpPr>
      <dsp:spPr>
        <a:xfrm>
          <a:off x="0" y="4159918"/>
          <a:ext cx="6129512" cy="1289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792097"/>
              <a:satOff val="-56215"/>
              <a:lumOff val="369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75718" tIns="437388" rIns="475718" bIns="149352" numCol="1" spcCol="127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100" kern="1200" dirty="0" smtClean="0"/>
            <a:t>培养</a:t>
          </a:r>
          <a:r>
            <a:rPr lang="zh-CN" sz="2100" kern="1200" dirty="0" smtClean="0"/>
            <a:t>大局</a:t>
          </a:r>
          <a:r>
            <a:rPr lang="zh-CN" sz="2100" kern="1200" dirty="0" smtClean="0"/>
            <a:t>意识。</a:t>
          </a:r>
          <a:endParaRPr lang="zh-CN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100" kern="1200" smtClean="0"/>
            <a:t>培养</a:t>
          </a:r>
          <a:r>
            <a:rPr lang="zh-CN" sz="2100" kern="1200" smtClean="0"/>
            <a:t>勇于</a:t>
          </a:r>
          <a:r>
            <a:rPr lang="zh-CN" sz="2100" kern="1200" dirty="0" smtClean="0"/>
            <a:t>突破、追求革新的精神。</a:t>
          </a:r>
          <a:endParaRPr lang="zh-CN" sz="2100" kern="1200" dirty="0"/>
        </a:p>
      </dsp:txBody>
      <dsp:txXfrm>
        <a:off x="0" y="4159918"/>
        <a:ext cx="6129512" cy="1289925"/>
      </dsp:txXfrm>
    </dsp:sp>
    <dsp:sp modelId="{FF0593B0-8E88-4E37-9A5E-8F799A62E588}">
      <dsp:nvSpPr>
        <dsp:cNvPr id="0" name=""/>
        <dsp:cNvSpPr/>
      </dsp:nvSpPr>
      <dsp:spPr>
        <a:xfrm>
          <a:off x="306475" y="3849958"/>
          <a:ext cx="4290658" cy="6199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92097"/>
                <a:satOff val="-56215"/>
                <a:lumOff val="3699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92097"/>
                <a:satOff val="-56215"/>
                <a:lumOff val="3699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92097"/>
                <a:satOff val="-56215"/>
                <a:lumOff val="36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2177" tIns="0" rIns="162177" bIns="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 smtClean="0"/>
            <a:t>素质目标</a:t>
          </a:r>
          <a:endParaRPr lang="zh-CN" sz="2100" kern="1200"/>
        </a:p>
      </dsp:txBody>
      <dsp:txXfrm>
        <a:off x="336737" y="3880220"/>
        <a:ext cx="4230134" cy="559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19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06702" y="1413570"/>
            <a:ext cx="476508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14922" y="3392234"/>
            <a:ext cx="8556182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多路滤波器</a:t>
            </a:r>
            <a:r>
              <a:rPr lang="zh-CN" altLang="en-US" sz="5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电路原理图设计</a:t>
            </a:r>
            <a:endParaRPr lang="zh-CN" altLang="en-US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933728"/>
            <a:ext cx="5976664" cy="300012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）双击方块图符号名称“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U_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单路滤波器”，打开如图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4-8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所示的“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Properties”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面板，将“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Designator”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编辑框内的内容修改为“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（单路滤波器，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）”，单击回车键。</a:t>
            </a:r>
          </a:p>
        </p:txBody>
      </p:sp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6956963" y="6094090"/>
            <a:ext cx="4959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4-8  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“Sheet Symbol Designator”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 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545776" y="333450"/>
            <a:ext cx="3781425" cy="542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42080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50502" y="1047847"/>
            <a:ext cx="10321281" cy="351848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）双击方块图符号中的端口“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Vin”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，打开“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Sheet Entry”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对话框，在“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Name”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编辑框内输入“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Vin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）”，然后单击“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OK”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按钮。将端口的名称改为“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Vin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(6)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双击方块图符号中的端口“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Vout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，打开“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Sheet Entry”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对话框，在“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Name”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编辑框内输入“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Vout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）”，然后单击“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OK”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按钮。将端口的名称改为“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Vout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）”，修改完成后的子图符号如图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4-9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523" y="4566330"/>
            <a:ext cx="3979303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4902036" y="6325880"/>
            <a:ext cx="26997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4-9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修改后的子图符号</a:t>
            </a:r>
          </a:p>
        </p:txBody>
      </p:sp>
    </p:spTree>
    <p:extLst>
      <p:ext uri="{BB962C8B-B14F-4D97-AF65-F5344CB8AC3E}">
        <p14:creationId xmlns:p14="http://schemas.microsoft.com/office/powerpoint/2010/main" val="93614689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1706687" y="1341562"/>
            <a:ext cx="936104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通过将方块图符号名称修改为“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（单路滤波器，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）”，表示将如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示的单元电路复制了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个。将“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Vin”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端口名称改为“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Vin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）”语句，则表示每个复制的电路中的“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Vin”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端口都被引出来，将“</a:t>
            </a: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Vout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端口名称改为“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Vout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）”语句，则表示每个复制的电路中的“</a:t>
            </a: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Vout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端口都被引出来，而各通道的其他未加“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语句的电路同名端口都将被互相连接起来。</a:t>
            </a:r>
          </a:p>
        </p:txBody>
      </p:sp>
    </p:spTree>
    <p:extLst>
      <p:ext uri="{BB962C8B-B14F-4D97-AF65-F5344CB8AC3E}">
        <p14:creationId xmlns:p14="http://schemas.microsoft.com/office/powerpoint/2010/main" val="64385940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39850" y="1091431"/>
            <a:ext cx="9111853" cy="7921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）在原理图中添加其他元件，绘制如图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4-10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所示的电路图。</a:t>
            </a: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073" y="1659323"/>
            <a:ext cx="6953272" cy="1908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3814207" y="3854076"/>
            <a:ext cx="46810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4-10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绘制的六通道多路滤波器电路原理图</a:t>
            </a: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1634091" y="4509544"/>
            <a:ext cx="100097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3888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单击通用工具栏中的保存工具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按钮，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在弹出的“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Save [Sheet1.schdoc] As”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对话框的“文件名”编辑框内输入“多路滤波器”，单击“保存”按钮，即将电路图文件保存为“多路滤波器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SchDoc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00227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56779" y="1413570"/>
            <a:ext cx="8978899" cy="216217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编译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原理图</a:t>
            </a:r>
            <a:endParaRPr lang="en-US" altLang="zh-CN" sz="2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检查电路正确否，执行“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Project ”→“Compile PCB Project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多通道设计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PrjPcb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如果有错，则在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messages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面板有提示，按提示改正错误后，重新编译，如果没有信息（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messages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）窗口弹出，表示没有错误。</a:t>
            </a:r>
          </a:p>
        </p:txBody>
      </p:sp>
    </p:spTree>
    <p:extLst>
      <p:ext uri="{BB962C8B-B14F-4D97-AF65-F5344CB8AC3E}">
        <p14:creationId xmlns:p14="http://schemas.microsoft.com/office/powerpoint/2010/main" val="4877671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/>
          <p:cNvSpPr txBox="1">
            <a:spLocks noChangeArrowheads="1"/>
          </p:cNvSpPr>
          <p:nvPr/>
        </p:nvSpPr>
        <p:spPr bwMode="auto">
          <a:xfrm>
            <a:off x="1374381" y="1767006"/>
            <a:ext cx="944958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623888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至此，采用多通道技术设计的六通道多路滤波器电路原理图任务完成。从图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4-10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与图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4-4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比较，图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4-10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完全可以取代图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4-4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，图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4-10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的原理图清晰、明了、简单。可以看出在一个电路系统中，如果原理图比较复杂，对于具有多个重复的电路部分时，用多通道设计方法设计很简单。</a:t>
            </a:r>
          </a:p>
        </p:txBody>
      </p:sp>
    </p:spTree>
    <p:extLst>
      <p:ext uri="{BB962C8B-B14F-4D97-AF65-F5344CB8AC3E}">
        <p14:creationId xmlns:p14="http://schemas.microsoft.com/office/powerpoint/2010/main" val="3904457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405458"/>
            <a:ext cx="2387600" cy="49053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小结：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86607" y="1053530"/>
            <a:ext cx="11089232" cy="507958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启动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，创建名称为“多路滤波器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PrjPCB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的项目。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“多路滤波器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PrjPCB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的项目中新建一个空白原理图文档。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新建的空白原理图中绘制单路滤波器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.SchDoc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保存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原理图文件。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Projects”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工作面板，在项目中再次新建一个空白原理图文档。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空白原理图文档窗口内，在主菜单中选择“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Design ”→“Create Sheet Symbol From Sheet or HDL”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Choose Document to Place”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对话框中选择“单路滤波器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.SchDoc”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文件名，单击“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OK”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Designator”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编辑框内的内容修改为“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（单路滤波器，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端口的名称改为“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Vin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端口的名称改为“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Repeat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Vout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）”。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原理图中添加其他元件，绘制如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图所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示的电路图。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检查电路正确否，执行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Project ”→“Compile 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 Project 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多通道设计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.PrjPCB”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53415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405458"/>
            <a:ext cx="2387600" cy="49053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任务作业</a:t>
            </a:r>
            <a:endParaRPr lang="zh-CN" altLang="en-US" sz="2801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86607" y="1053530"/>
            <a:ext cx="11089232" cy="507958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设计键盘编码电路，如图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4-11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采用多通道设计方绘制画原理图，并按图中所示设置元器件参数。</a:t>
            </a: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218855" y="1845618"/>
            <a:ext cx="6696744" cy="367240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66544" y="5794321"/>
            <a:ext cx="3065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kumimoji="1"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1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4-11 </a:t>
            </a:r>
            <a:r>
              <a:rPr kumimoji="1"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键盘编码电路原理图</a:t>
            </a:r>
          </a:p>
        </p:txBody>
      </p:sp>
    </p:spTree>
    <p:extLst>
      <p:ext uri="{BB962C8B-B14F-4D97-AF65-F5344CB8AC3E}">
        <p14:creationId xmlns:p14="http://schemas.microsoft.com/office/powerpoint/2010/main" val="382773846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3377572" y="4141160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4257249" y="4587351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3377572" y="2149974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00B200">
                  <a:alpha val="80000"/>
                </a:srgbClr>
              </a:gs>
              <a:gs pos="100000">
                <a:srgbClr val="00B200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gray">
          <a:xfrm>
            <a:off x="4238194" y="2596165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2794825" y="2134095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B200"/>
              </a:gs>
              <a:gs pos="100000">
                <a:srgbClr val="00B200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4401" kern="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2858338" y="2199199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B200">
                  <a:gamma/>
                  <a:tint val="48627"/>
                  <a:invGamma/>
                </a:srgbClr>
              </a:gs>
              <a:gs pos="50000">
                <a:srgbClr val="00B200">
                  <a:alpha val="0"/>
                </a:srgbClr>
              </a:gs>
              <a:gs pos="100000">
                <a:srgbClr val="00B200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2807528" y="4131633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gray">
          <a:xfrm>
            <a:off x="2861514" y="4196736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703DFF">
                  <a:gamma/>
                  <a:tint val="48627"/>
                  <a:invGamma/>
                </a:srgbClr>
              </a:gs>
              <a:gs pos="50000">
                <a:srgbClr val="703DFF">
                  <a:alpha val="0"/>
                </a:srgbClr>
              </a:gs>
              <a:gs pos="100000">
                <a:srgbClr val="703DF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black">
          <a:xfrm>
            <a:off x="4576414" y="2517828"/>
            <a:ext cx="4485288" cy="48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多通道电路原理图的设计方法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black">
          <a:xfrm>
            <a:off x="4608667" y="4528801"/>
            <a:ext cx="4452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800">
                <a:solidFill>
                  <a:schemeClr val="bg2"/>
                </a:solidFill>
                <a:latin typeface="Verdan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bg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多通道电路的设计方法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white">
          <a:xfrm>
            <a:off x="2785298" y="2218252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  点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white">
          <a:xfrm>
            <a:off x="2775771" y="4258661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难  点</a:t>
            </a:r>
          </a:p>
        </p:txBody>
      </p:sp>
      <p:sp>
        <p:nvSpPr>
          <p:cNvPr id="33" name="Freeform 15"/>
          <p:cNvSpPr>
            <a:spLocks/>
          </p:cNvSpPr>
          <p:nvPr/>
        </p:nvSpPr>
        <p:spPr bwMode="gray">
          <a:xfrm>
            <a:off x="2642388" y="2708904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gray">
          <a:xfrm rot="10800000">
            <a:off x="7323422" y="1989600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gray">
          <a:xfrm>
            <a:off x="2642388" y="4654042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gray">
          <a:xfrm rot="10800000">
            <a:off x="7301191" y="3983962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0665" y="33345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学习重点及难点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853906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424151356"/>
              </p:ext>
            </p:extLst>
          </p:nvPr>
        </p:nvGraphicFramePr>
        <p:xfrm>
          <a:off x="1913879" y="1016732"/>
          <a:ext cx="6129512" cy="5509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矩形 1"/>
          <p:cNvSpPr/>
          <p:nvPr/>
        </p:nvSpPr>
        <p:spPr>
          <a:xfrm>
            <a:off x="2106217" y="3334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4742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92765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1.1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多通道电路</a:t>
            </a:r>
            <a:endParaRPr lang="zh-CN" altLang="en-US" sz="2801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9576" y="1485578"/>
            <a:ext cx="9433048" cy="1800225"/>
          </a:xfrm>
          <a:prstGeom prst="rect">
            <a:avLst/>
          </a:prstGeom>
        </p:spPr>
        <p:txBody>
          <a:bodyPr/>
          <a:lstStyle/>
          <a:p>
            <a:pPr marL="0" indent="71755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在进行电路设计时经常会遇到很多一模一样的电路，特别是驱动电路。这就是多通道电路，这种电路原理图显得繁复，可读性差；而在设计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，不得不重复布局，重复布线，不仅枯燥乏味而且也容易出错、电路不美观；由于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布局一致性差，导致硬件测试时每个部分都要重复测试，耗时又繁琐。重复复制原理图会显得冗杂，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也会重复布局和布线，效率低下。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431989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92765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1.2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</a:t>
            </a:r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路滤波器的原理图设计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0" y="1702988"/>
            <a:ext cx="9433048" cy="3452024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设计原理图和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过程中，有一种专门针对这类电路的设计方法：多通道电路设计，何谓多通道设计。简单的说，多通道设计就是把重复电路的原理图当成一个原件，在另一张原理图里面重复使用。这样大大提高工作效率。有点类似我们写程序的时候，把一段经常用的代码，封装为一个函数，减少重复劳动增加可读性。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256733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92765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1.2</a:t>
            </a:r>
            <a:r>
              <a:rPr lang="zh-CN" altLang="en-US" sz="2801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</a:t>
            </a:r>
            <a:r>
              <a:rPr lang="zh-CN" altLang="en-US" sz="2801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路滤波器的原理图设计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1057890"/>
            <a:ext cx="9433048" cy="18002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支持多通道设计，简化具有多个完全相同的子模块的电路的设计工作。本节将通过多路滤波器的设计，介绍多通道电路设计方法。</a:t>
            </a:r>
          </a:p>
          <a:p>
            <a:pPr marL="0" indent="0"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4-4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示为一个六通道多路滤波器的设计电路原理图。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550" y="2858115"/>
            <a:ext cx="3961289" cy="3741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005975" y="6477464"/>
            <a:ext cx="4546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4-4 </a:t>
            </a:r>
            <a:r>
              <a:rPr lang="zh-CN" altLang="en-US" sz="1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zh-CN" altLang="en-US" sz="1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通道多路滤波器的设计电路原理图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092343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19982" y="225134"/>
            <a:ext cx="9865096" cy="331470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新建项目</a:t>
            </a:r>
            <a:endParaRPr lang="en-US" altLang="zh-CN" sz="2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启动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，创建名称为“多路滤波器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PrjPCB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的项目。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新建单路滤波器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文档</a:t>
            </a:r>
            <a:endParaRPr lang="en-US" altLang="zh-CN" sz="2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）在“多路滤波器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PrjPcb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的项目中新建一个空白原理图文档，把它另存为：单路滤波器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SchDoc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）在新建的空白原理图中绘制如图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4-5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所示的单路滤波器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SchDoc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507" y="4134741"/>
            <a:ext cx="4641336" cy="162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3938935" y="5660328"/>
            <a:ext cx="48419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4-5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绘制的单路滤波器电路</a:t>
            </a: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原理图</a:t>
            </a:r>
            <a:endParaRPr kumimoji="0"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34679" y="5950074"/>
            <a:ext cx="7994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）单击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通用工具栏中的保存工具按钮，保存原理图文件。</a:t>
            </a:r>
          </a:p>
        </p:txBody>
      </p:sp>
    </p:spTree>
    <p:extLst>
      <p:ext uri="{BB962C8B-B14F-4D97-AF65-F5344CB8AC3E}">
        <p14:creationId xmlns:p14="http://schemas.microsoft.com/office/powerpoint/2010/main" val="4877984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979488"/>
            <a:ext cx="10369152" cy="309300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设计多路滤波器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原理图</a:t>
            </a:r>
            <a:endParaRPr lang="en-US" altLang="zh-CN" sz="2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Projects”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工作面板，在项目中再次新建一个空白原理图文档。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）在空白原理图文档窗口内，在主菜单中选择“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Design ”→“Create Sheet Symbol From Sheet or HDL”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命令，打开如图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4-6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所示的“</a:t>
            </a:r>
            <a:r>
              <a:rPr lang="en-US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Choose Document to Place”</a:t>
            </a: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对话框。</a:t>
            </a:r>
          </a:p>
        </p:txBody>
      </p:sp>
      <p:sp>
        <p:nvSpPr>
          <p:cNvPr id="2" name="矩形 1"/>
          <p:cNvSpPr/>
          <p:nvPr/>
        </p:nvSpPr>
        <p:spPr>
          <a:xfrm>
            <a:off x="3709898" y="6315492"/>
            <a:ext cx="5012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4-6 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“Choose Document to Place”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541801" y="4221882"/>
            <a:ext cx="5202133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0439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1490663" y="1125538"/>
            <a:ext cx="892899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）在“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Choose Document to Place”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对话框中选择“单路滤波器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dirty="0" err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SchDoc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文件名，单击“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OK”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按钮，在原理图文档中添加如图</a:t>
            </a:r>
            <a:r>
              <a: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4-7</a:t>
            </a:r>
            <a:r>
              <a:rPr lang="zh-CN" altLang="en-US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所示的方块图符号。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414" y="2879864"/>
            <a:ext cx="4093522" cy="2016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749286" y="5013970"/>
            <a:ext cx="26997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4-7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添加的方块图符号</a:t>
            </a:r>
          </a:p>
        </p:txBody>
      </p:sp>
    </p:spTree>
    <p:extLst>
      <p:ext uri="{BB962C8B-B14F-4D97-AF65-F5344CB8AC3E}">
        <p14:creationId xmlns:p14="http://schemas.microsoft.com/office/powerpoint/2010/main" val="21614892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</TotalTime>
  <Words>1350</Words>
  <Application>Microsoft Office PowerPoint</Application>
  <PresentationFormat>自定义</PresentationFormat>
  <Paragraphs>79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1.1多通道电路</vt:lpstr>
      <vt:lpstr>1.2多路滤波器的原理图设计</vt:lpstr>
      <vt:lpstr>1.2多路滤波器的原理图设计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小结：</vt:lpstr>
      <vt:lpstr>任务作业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185</cp:revision>
  <dcterms:created xsi:type="dcterms:W3CDTF">2014-08-23T07:50:08Z</dcterms:created>
  <dcterms:modified xsi:type="dcterms:W3CDTF">2023-11-30T08:29:22Z</dcterms:modified>
</cp:coreProperties>
</file>