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42" r:id="rId2"/>
    <p:sldId id="550" r:id="rId3"/>
    <p:sldId id="548" r:id="rId4"/>
    <p:sldId id="535" r:id="rId5"/>
    <p:sldId id="549" r:id="rId6"/>
    <p:sldId id="536" r:id="rId7"/>
    <p:sldId id="551" r:id="rId8"/>
    <p:sldId id="537" r:id="rId9"/>
    <p:sldId id="552" r:id="rId10"/>
    <p:sldId id="538" r:id="rId11"/>
    <p:sldId id="541" r:id="rId12"/>
    <p:sldId id="542" r:id="rId13"/>
    <p:sldId id="543" r:id="rId14"/>
    <p:sldId id="544" r:id="rId15"/>
    <p:sldId id="547" r:id="rId16"/>
    <p:sldId id="372" r:id="rId17"/>
  </p:sldIdLst>
  <p:sldSz cx="12198350" cy="6859588"/>
  <p:notesSz cx="6858000" cy="9144000"/>
  <p:custDataLst>
    <p:tags r:id="rId19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FFC91D"/>
    <a:srgbClr val="FAFAFA"/>
    <a:srgbClr val="FFC400"/>
    <a:srgbClr val="FFD347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738" y="66"/>
      </p:cViewPr>
      <p:guideLst>
        <p:guide orient="horz" pos="2160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9659C6-E006-409B-8E51-BCB832A23E50}" type="doc">
      <dgm:prSet loTypeId="urn:microsoft.com/office/officeart/2005/8/layout/list1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F38D2F9E-CAB7-4EC1-A63C-12ABDC6C5C66}">
      <dgm:prSet/>
      <dgm:spPr/>
      <dgm:t>
        <a:bodyPr/>
        <a:lstStyle/>
        <a:p>
          <a:pPr rtl="0"/>
          <a:r>
            <a:rPr lang="zh-CN" b="1" smtClean="0"/>
            <a:t>知识目标</a:t>
          </a:r>
          <a:endParaRPr lang="zh-CN"/>
        </a:p>
      </dgm:t>
    </dgm:pt>
    <dgm:pt modelId="{20E0FDD3-E921-4A76-872E-C5EC356A867D}" type="parTrans" cxnId="{B6F9CD77-B0B1-42FA-87D4-25C2F5F79CCA}">
      <dgm:prSet/>
      <dgm:spPr/>
      <dgm:t>
        <a:bodyPr/>
        <a:lstStyle/>
        <a:p>
          <a:endParaRPr lang="zh-CN" altLang="en-US"/>
        </a:p>
      </dgm:t>
    </dgm:pt>
    <dgm:pt modelId="{C73B13EC-CA3C-4D14-8517-2560B715152D}" type="sibTrans" cxnId="{B6F9CD77-B0B1-42FA-87D4-25C2F5F79CCA}">
      <dgm:prSet/>
      <dgm:spPr/>
      <dgm:t>
        <a:bodyPr/>
        <a:lstStyle/>
        <a:p>
          <a:endParaRPr lang="zh-CN" altLang="en-US"/>
        </a:p>
      </dgm:t>
    </dgm:pt>
    <dgm:pt modelId="{53FD5F67-1640-412C-BFBE-FC846C387A51}">
      <dgm:prSet/>
      <dgm:spPr/>
      <dgm:t>
        <a:bodyPr/>
        <a:lstStyle/>
        <a:p>
          <a:pPr rtl="0"/>
          <a:r>
            <a:rPr lang="zh-CN" dirty="0" smtClean="0"/>
            <a:t>掌握元件标号批量修改的方法。</a:t>
          </a:r>
          <a:endParaRPr lang="zh-CN" dirty="0"/>
        </a:p>
      </dgm:t>
    </dgm:pt>
    <dgm:pt modelId="{E4FC290D-664C-4385-B431-8B5983D97391}" type="parTrans" cxnId="{38F5E155-263B-4D1E-B45B-28178CC070FE}">
      <dgm:prSet/>
      <dgm:spPr/>
      <dgm:t>
        <a:bodyPr/>
        <a:lstStyle/>
        <a:p>
          <a:endParaRPr lang="zh-CN" altLang="en-US"/>
        </a:p>
      </dgm:t>
    </dgm:pt>
    <dgm:pt modelId="{995E0959-DE3C-4171-ABF0-8DA7EF24286D}" type="sibTrans" cxnId="{38F5E155-263B-4D1E-B45B-28178CC070FE}">
      <dgm:prSet/>
      <dgm:spPr/>
      <dgm:t>
        <a:bodyPr/>
        <a:lstStyle/>
        <a:p>
          <a:endParaRPr lang="zh-CN" altLang="en-US"/>
        </a:p>
      </dgm:t>
    </dgm:pt>
    <dgm:pt modelId="{30BCCD86-B71D-4383-801B-E1C6F0FC781F}">
      <dgm:prSet/>
      <dgm:spPr/>
      <dgm:t>
        <a:bodyPr/>
        <a:lstStyle/>
        <a:p>
          <a:pPr rtl="0"/>
          <a:r>
            <a:rPr lang="zh-CN" dirty="0" smtClean="0"/>
            <a:t>熟练掌握多通道电路原理图的数据转移到</a:t>
          </a:r>
          <a:r>
            <a:rPr lang="en-US" dirty="0" smtClean="0"/>
            <a:t>PCB</a:t>
          </a:r>
          <a:r>
            <a:rPr lang="zh-CN" dirty="0" smtClean="0"/>
            <a:t>内。</a:t>
          </a:r>
          <a:endParaRPr lang="zh-CN" dirty="0"/>
        </a:p>
      </dgm:t>
    </dgm:pt>
    <dgm:pt modelId="{A7F0E175-402D-4A83-8211-C3CDF210801A}" type="parTrans" cxnId="{88B3D4F3-EFBA-45AD-8E43-FA781B57B320}">
      <dgm:prSet/>
      <dgm:spPr/>
      <dgm:t>
        <a:bodyPr/>
        <a:lstStyle/>
        <a:p>
          <a:endParaRPr lang="zh-CN" altLang="en-US"/>
        </a:p>
      </dgm:t>
    </dgm:pt>
    <dgm:pt modelId="{106606AC-89D0-497A-8078-F9CCB788D13F}" type="sibTrans" cxnId="{88B3D4F3-EFBA-45AD-8E43-FA781B57B320}">
      <dgm:prSet/>
      <dgm:spPr/>
      <dgm:t>
        <a:bodyPr/>
        <a:lstStyle/>
        <a:p>
          <a:endParaRPr lang="zh-CN" altLang="en-US"/>
        </a:p>
      </dgm:t>
    </dgm:pt>
    <dgm:pt modelId="{CE2783C2-7879-4C18-92FF-FA7CDEE6FC6D}">
      <dgm:prSet/>
      <dgm:spPr/>
      <dgm:t>
        <a:bodyPr/>
        <a:lstStyle/>
        <a:p>
          <a:pPr rtl="0"/>
          <a:r>
            <a:rPr lang="zh-CN" dirty="0" smtClean="0"/>
            <a:t>熟练掌握</a:t>
          </a:r>
          <a:r>
            <a:rPr lang="en-US" dirty="0" smtClean="0"/>
            <a:t>PCB</a:t>
          </a:r>
          <a:r>
            <a:rPr lang="zh-CN" dirty="0" smtClean="0"/>
            <a:t>板布局、布线的方法。</a:t>
          </a:r>
          <a:endParaRPr lang="zh-CN" dirty="0"/>
        </a:p>
      </dgm:t>
    </dgm:pt>
    <dgm:pt modelId="{E9E9DA7B-1F5C-46BE-80A9-3B307FE8BEBC}" type="parTrans" cxnId="{2F123DAF-EDC1-4898-9172-9C21BBCFE446}">
      <dgm:prSet/>
      <dgm:spPr/>
      <dgm:t>
        <a:bodyPr/>
        <a:lstStyle/>
        <a:p>
          <a:endParaRPr lang="zh-CN" altLang="en-US"/>
        </a:p>
      </dgm:t>
    </dgm:pt>
    <dgm:pt modelId="{AF41048D-6A6A-45C4-AA24-D8A1E1D69150}" type="sibTrans" cxnId="{2F123DAF-EDC1-4898-9172-9C21BBCFE446}">
      <dgm:prSet/>
      <dgm:spPr/>
      <dgm:t>
        <a:bodyPr/>
        <a:lstStyle/>
        <a:p>
          <a:endParaRPr lang="zh-CN" altLang="en-US"/>
        </a:p>
      </dgm:t>
    </dgm:pt>
    <dgm:pt modelId="{14E16D65-0305-4ED1-8A0A-6CDD020F6FB9}">
      <dgm:prSet/>
      <dgm:spPr/>
      <dgm:t>
        <a:bodyPr/>
        <a:lstStyle/>
        <a:p>
          <a:pPr rtl="0"/>
          <a:r>
            <a:rPr lang="zh-CN" b="1" dirty="0" smtClean="0"/>
            <a:t>能力目标</a:t>
          </a:r>
          <a:endParaRPr lang="zh-CN" dirty="0"/>
        </a:p>
      </dgm:t>
    </dgm:pt>
    <dgm:pt modelId="{394D771A-1D8F-4BA7-8A2E-CD6EA33F82FC}" type="parTrans" cxnId="{182F848E-91F2-4D70-99B4-55EE4D53A937}">
      <dgm:prSet/>
      <dgm:spPr/>
      <dgm:t>
        <a:bodyPr/>
        <a:lstStyle/>
        <a:p>
          <a:endParaRPr lang="zh-CN" altLang="en-US"/>
        </a:p>
      </dgm:t>
    </dgm:pt>
    <dgm:pt modelId="{FA4A8252-C882-4C0C-8CFF-1D01E72FC555}" type="sibTrans" cxnId="{182F848E-91F2-4D70-99B4-55EE4D53A937}">
      <dgm:prSet/>
      <dgm:spPr/>
      <dgm:t>
        <a:bodyPr/>
        <a:lstStyle/>
        <a:p>
          <a:endParaRPr lang="zh-CN" altLang="en-US"/>
        </a:p>
      </dgm:t>
    </dgm:pt>
    <dgm:pt modelId="{5FBC6E9E-6627-41E7-918A-C1DC638C9753}">
      <dgm:prSet/>
      <dgm:spPr/>
      <dgm:t>
        <a:bodyPr/>
        <a:lstStyle/>
        <a:p>
          <a:pPr rtl="0"/>
          <a:r>
            <a:rPr lang="zh-CN" dirty="0" smtClean="0"/>
            <a:t>能够批量修改元件标号。</a:t>
          </a:r>
          <a:endParaRPr lang="zh-CN" dirty="0"/>
        </a:p>
      </dgm:t>
    </dgm:pt>
    <dgm:pt modelId="{63252BF3-F07A-4D6F-9841-24435D6D9F36}" type="parTrans" cxnId="{35C201F0-DC9E-4013-B9F9-F43CADA40383}">
      <dgm:prSet/>
      <dgm:spPr/>
      <dgm:t>
        <a:bodyPr/>
        <a:lstStyle/>
        <a:p>
          <a:endParaRPr lang="zh-CN" altLang="en-US"/>
        </a:p>
      </dgm:t>
    </dgm:pt>
    <dgm:pt modelId="{F8D361E0-BEA2-4B64-8A09-2AD924EC5A02}" type="sibTrans" cxnId="{35C201F0-DC9E-4013-B9F9-F43CADA40383}">
      <dgm:prSet/>
      <dgm:spPr/>
      <dgm:t>
        <a:bodyPr/>
        <a:lstStyle/>
        <a:p>
          <a:endParaRPr lang="zh-CN" altLang="en-US"/>
        </a:p>
      </dgm:t>
    </dgm:pt>
    <dgm:pt modelId="{4451E49E-2767-4E04-970B-0AD63FBBE51E}">
      <dgm:prSet/>
      <dgm:spPr/>
      <dgm:t>
        <a:bodyPr/>
        <a:lstStyle/>
        <a:p>
          <a:pPr rtl="0"/>
          <a:r>
            <a:rPr lang="zh-CN" dirty="0" smtClean="0"/>
            <a:t>能够将多通道电路原理图的数据转移到</a:t>
          </a:r>
          <a:r>
            <a:rPr lang="en-US" dirty="0" smtClean="0"/>
            <a:t>PCB</a:t>
          </a:r>
          <a:r>
            <a:rPr lang="zh-CN" dirty="0" smtClean="0"/>
            <a:t>内。</a:t>
          </a:r>
          <a:endParaRPr lang="zh-CN" dirty="0"/>
        </a:p>
      </dgm:t>
    </dgm:pt>
    <dgm:pt modelId="{E8AF84A3-4551-405E-8BCD-8D20ED5C54E7}" type="parTrans" cxnId="{BFC53459-77F1-4CC0-9935-D4F908D84A19}">
      <dgm:prSet/>
      <dgm:spPr/>
      <dgm:t>
        <a:bodyPr/>
        <a:lstStyle/>
        <a:p>
          <a:endParaRPr lang="zh-CN" altLang="en-US"/>
        </a:p>
      </dgm:t>
    </dgm:pt>
    <dgm:pt modelId="{97435A84-4331-46C1-A77A-80F9D0BD646F}" type="sibTrans" cxnId="{BFC53459-77F1-4CC0-9935-D4F908D84A19}">
      <dgm:prSet/>
      <dgm:spPr/>
      <dgm:t>
        <a:bodyPr/>
        <a:lstStyle/>
        <a:p>
          <a:endParaRPr lang="zh-CN" altLang="en-US"/>
        </a:p>
      </dgm:t>
    </dgm:pt>
    <dgm:pt modelId="{0BEC1C56-9DD8-4067-A884-FC6FB518C35B}">
      <dgm:prSet/>
      <dgm:spPr/>
      <dgm:t>
        <a:bodyPr/>
        <a:lstStyle/>
        <a:p>
          <a:pPr rtl="0"/>
          <a:r>
            <a:rPr lang="zh-CN" dirty="0" smtClean="0"/>
            <a:t>能够熟练进行</a:t>
          </a:r>
          <a:r>
            <a:rPr lang="en-US" dirty="0" smtClean="0"/>
            <a:t>PCB</a:t>
          </a:r>
          <a:r>
            <a:rPr lang="zh-CN" dirty="0" smtClean="0"/>
            <a:t>板布局、布线。</a:t>
          </a:r>
          <a:endParaRPr lang="zh-CN" dirty="0"/>
        </a:p>
      </dgm:t>
    </dgm:pt>
    <dgm:pt modelId="{331E35F7-F95B-4047-AF36-C59A3A8478B2}" type="parTrans" cxnId="{8B2C21BC-6FF8-4204-854D-1F6692FACD2B}">
      <dgm:prSet/>
      <dgm:spPr/>
      <dgm:t>
        <a:bodyPr/>
        <a:lstStyle/>
        <a:p>
          <a:endParaRPr lang="zh-CN" altLang="en-US"/>
        </a:p>
      </dgm:t>
    </dgm:pt>
    <dgm:pt modelId="{ED0E1517-F6BB-4420-B986-673DD93F0E5C}" type="sibTrans" cxnId="{8B2C21BC-6FF8-4204-854D-1F6692FACD2B}">
      <dgm:prSet/>
      <dgm:spPr/>
      <dgm:t>
        <a:bodyPr/>
        <a:lstStyle/>
        <a:p>
          <a:endParaRPr lang="zh-CN" altLang="en-US"/>
        </a:p>
      </dgm:t>
    </dgm:pt>
    <dgm:pt modelId="{9A06CE73-395D-49A5-A118-9DE65C417B63}">
      <dgm:prSet/>
      <dgm:spPr/>
      <dgm:t>
        <a:bodyPr/>
        <a:lstStyle/>
        <a:p>
          <a:pPr rtl="0"/>
          <a:r>
            <a:rPr lang="zh-CN" b="1" dirty="0" smtClean="0"/>
            <a:t>素质目标</a:t>
          </a:r>
          <a:endParaRPr lang="zh-CN" dirty="0"/>
        </a:p>
      </dgm:t>
    </dgm:pt>
    <dgm:pt modelId="{E22B6684-3C4E-442F-8C58-C955D01901BE}" type="parTrans" cxnId="{8663C270-BDA1-46B3-AED2-0F50DA8EA35D}">
      <dgm:prSet/>
      <dgm:spPr/>
      <dgm:t>
        <a:bodyPr/>
        <a:lstStyle/>
        <a:p>
          <a:endParaRPr lang="zh-CN" altLang="en-US"/>
        </a:p>
      </dgm:t>
    </dgm:pt>
    <dgm:pt modelId="{6C43021C-326E-491E-8569-0F8AC9E1D1F0}" type="sibTrans" cxnId="{8663C270-BDA1-46B3-AED2-0F50DA8EA35D}">
      <dgm:prSet/>
      <dgm:spPr/>
      <dgm:t>
        <a:bodyPr/>
        <a:lstStyle/>
        <a:p>
          <a:endParaRPr lang="zh-CN" altLang="en-US"/>
        </a:p>
      </dgm:t>
    </dgm:pt>
    <dgm:pt modelId="{B0800709-D6EA-4D8D-8D3D-473CABDDF743}">
      <dgm:prSet/>
      <dgm:spPr/>
      <dgm:t>
        <a:bodyPr/>
        <a:lstStyle/>
        <a:p>
          <a:pPr rtl="0"/>
          <a:r>
            <a:rPr lang="zh-CN" altLang="en-US" dirty="0" smtClean="0"/>
            <a:t>树立</a:t>
          </a:r>
          <a:r>
            <a:rPr lang="zh-CN" dirty="0" smtClean="0"/>
            <a:t>节约</a:t>
          </a:r>
          <a:r>
            <a:rPr lang="zh-CN" dirty="0" smtClean="0"/>
            <a:t>意识。</a:t>
          </a:r>
          <a:endParaRPr lang="zh-CN" dirty="0"/>
        </a:p>
      </dgm:t>
    </dgm:pt>
    <dgm:pt modelId="{8C562E7D-6806-480C-9701-CCE56BE2924E}" type="parTrans" cxnId="{8D521398-0911-4DD4-A6F0-5FDE3CC07E3B}">
      <dgm:prSet/>
      <dgm:spPr/>
      <dgm:t>
        <a:bodyPr/>
        <a:lstStyle/>
        <a:p>
          <a:endParaRPr lang="zh-CN" altLang="en-US"/>
        </a:p>
      </dgm:t>
    </dgm:pt>
    <dgm:pt modelId="{F6D3B7EE-2096-4A70-A822-5CE2C6323965}" type="sibTrans" cxnId="{8D521398-0911-4DD4-A6F0-5FDE3CC07E3B}">
      <dgm:prSet/>
      <dgm:spPr/>
      <dgm:t>
        <a:bodyPr/>
        <a:lstStyle/>
        <a:p>
          <a:endParaRPr lang="zh-CN" altLang="en-US"/>
        </a:p>
      </dgm:t>
    </dgm:pt>
    <dgm:pt modelId="{BD4AC198-6629-47BE-83C8-87A84D375BE7}">
      <dgm:prSet/>
      <dgm:spPr/>
      <dgm:t>
        <a:bodyPr/>
        <a:lstStyle/>
        <a:p>
          <a:r>
            <a:rPr lang="zh-CN" altLang="en-US" smtClean="0"/>
            <a:t>培养</a:t>
          </a:r>
          <a:r>
            <a:rPr lang="zh-CN" smtClean="0"/>
            <a:t>民族</a:t>
          </a:r>
          <a:r>
            <a:rPr lang="zh-CN" dirty="0" smtClean="0"/>
            <a:t>责任感和使命感。</a:t>
          </a:r>
          <a:endParaRPr lang="zh-CN" dirty="0"/>
        </a:p>
      </dgm:t>
    </dgm:pt>
    <dgm:pt modelId="{C369FD1A-31B6-4F6C-ACAB-4648132B3C57}" type="parTrans" cxnId="{48798DF4-0F7E-4C56-BF77-9A5CA33739B7}">
      <dgm:prSet/>
      <dgm:spPr/>
      <dgm:t>
        <a:bodyPr/>
        <a:lstStyle/>
        <a:p>
          <a:endParaRPr lang="zh-CN" altLang="en-US"/>
        </a:p>
      </dgm:t>
    </dgm:pt>
    <dgm:pt modelId="{9003A1EF-FC92-4142-8ECF-171D2793DA5F}" type="sibTrans" cxnId="{48798DF4-0F7E-4C56-BF77-9A5CA33739B7}">
      <dgm:prSet/>
      <dgm:spPr/>
      <dgm:t>
        <a:bodyPr/>
        <a:lstStyle/>
        <a:p>
          <a:endParaRPr lang="zh-CN" altLang="en-US"/>
        </a:p>
      </dgm:t>
    </dgm:pt>
    <dgm:pt modelId="{18F200C4-628C-4E13-AB66-D8CF5A3111D4}" type="pres">
      <dgm:prSet presAssocID="{C59659C6-E006-409B-8E51-BCB832A23E5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E7D4F59-AD99-4CA0-9C5E-ECB7DFDB4C14}" type="pres">
      <dgm:prSet presAssocID="{F38D2F9E-CAB7-4EC1-A63C-12ABDC6C5C66}" presName="parentLin" presStyleCnt="0"/>
      <dgm:spPr/>
    </dgm:pt>
    <dgm:pt modelId="{DDB6D0F1-E429-451D-8486-BD4031024943}" type="pres">
      <dgm:prSet presAssocID="{F38D2F9E-CAB7-4EC1-A63C-12ABDC6C5C6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6F789D79-73D4-46F4-8A90-F63973EBEAD2}" type="pres">
      <dgm:prSet presAssocID="{F38D2F9E-CAB7-4EC1-A63C-12ABDC6C5C6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DD2567-7D10-4D35-953D-9D358CFADEAB}" type="pres">
      <dgm:prSet presAssocID="{F38D2F9E-CAB7-4EC1-A63C-12ABDC6C5C66}" presName="negativeSpace" presStyleCnt="0"/>
      <dgm:spPr/>
    </dgm:pt>
    <dgm:pt modelId="{61EF86A8-DF35-4625-818A-71ECAC9CE444}" type="pres">
      <dgm:prSet presAssocID="{F38D2F9E-CAB7-4EC1-A63C-12ABDC6C5C6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ABB82FF-12F3-499A-A9AA-7FE81B53B403}" type="pres">
      <dgm:prSet presAssocID="{C73B13EC-CA3C-4D14-8517-2560B715152D}" presName="spaceBetweenRectangles" presStyleCnt="0"/>
      <dgm:spPr/>
    </dgm:pt>
    <dgm:pt modelId="{823B3989-FAD7-402B-ACCB-08198FA70867}" type="pres">
      <dgm:prSet presAssocID="{14E16D65-0305-4ED1-8A0A-6CDD020F6FB9}" presName="parentLin" presStyleCnt="0"/>
      <dgm:spPr/>
    </dgm:pt>
    <dgm:pt modelId="{BAF3A016-9E2B-4D04-B540-29D36756C2B7}" type="pres">
      <dgm:prSet presAssocID="{14E16D65-0305-4ED1-8A0A-6CDD020F6FB9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CFA36AB-8751-4950-AE12-68F9F5DBB0AF}" type="pres">
      <dgm:prSet presAssocID="{14E16D65-0305-4ED1-8A0A-6CDD020F6FB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27A0D2-8378-4E5E-9BC1-87EBF123002B}" type="pres">
      <dgm:prSet presAssocID="{14E16D65-0305-4ED1-8A0A-6CDD020F6FB9}" presName="negativeSpace" presStyleCnt="0"/>
      <dgm:spPr/>
    </dgm:pt>
    <dgm:pt modelId="{45113561-82D8-48B6-9CB9-7434C88B90A7}" type="pres">
      <dgm:prSet presAssocID="{14E16D65-0305-4ED1-8A0A-6CDD020F6FB9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DA0E9D-32E6-4113-8F79-D301A44EBEA8}" type="pres">
      <dgm:prSet presAssocID="{FA4A8252-C882-4C0C-8CFF-1D01E72FC555}" presName="spaceBetweenRectangles" presStyleCnt="0"/>
      <dgm:spPr/>
    </dgm:pt>
    <dgm:pt modelId="{808D35C0-FAB5-438E-817E-AB09C0D1F337}" type="pres">
      <dgm:prSet presAssocID="{9A06CE73-395D-49A5-A118-9DE65C417B63}" presName="parentLin" presStyleCnt="0"/>
      <dgm:spPr/>
    </dgm:pt>
    <dgm:pt modelId="{3DE04F57-402D-46F7-8351-9C0754D74490}" type="pres">
      <dgm:prSet presAssocID="{9A06CE73-395D-49A5-A118-9DE65C417B63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CF4BCE55-35AF-4CFF-A3B2-48FC71481362}" type="pres">
      <dgm:prSet presAssocID="{9A06CE73-395D-49A5-A118-9DE65C417B6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31321D-1336-46E4-97F6-B04E579D5F33}" type="pres">
      <dgm:prSet presAssocID="{9A06CE73-395D-49A5-A118-9DE65C417B63}" presName="negativeSpace" presStyleCnt="0"/>
      <dgm:spPr/>
    </dgm:pt>
    <dgm:pt modelId="{15CC4AD0-771B-4E37-8C4E-ED08F975731C}" type="pres">
      <dgm:prSet presAssocID="{9A06CE73-395D-49A5-A118-9DE65C417B63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FC53459-77F1-4CC0-9935-D4F908D84A19}" srcId="{14E16D65-0305-4ED1-8A0A-6CDD020F6FB9}" destId="{4451E49E-2767-4E04-970B-0AD63FBBE51E}" srcOrd="1" destOrd="0" parTransId="{E8AF84A3-4551-405E-8BCD-8D20ED5C54E7}" sibTransId="{97435A84-4331-46C1-A77A-80F9D0BD646F}"/>
    <dgm:cxn modelId="{182F848E-91F2-4D70-99B4-55EE4D53A937}" srcId="{C59659C6-E006-409B-8E51-BCB832A23E50}" destId="{14E16D65-0305-4ED1-8A0A-6CDD020F6FB9}" srcOrd="1" destOrd="0" parTransId="{394D771A-1D8F-4BA7-8A2E-CD6EA33F82FC}" sibTransId="{FA4A8252-C882-4C0C-8CFF-1D01E72FC555}"/>
    <dgm:cxn modelId="{601FF97C-8029-4E01-A50E-48B9E7308D97}" type="presOf" srcId="{0BEC1C56-9DD8-4067-A884-FC6FB518C35B}" destId="{45113561-82D8-48B6-9CB9-7434C88B90A7}" srcOrd="0" destOrd="2" presId="urn:microsoft.com/office/officeart/2005/8/layout/list1"/>
    <dgm:cxn modelId="{072F14DD-51FA-453C-828A-064BFB2E066D}" type="presOf" srcId="{5FBC6E9E-6627-41E7-918A-C1DC638C9753}" destId="{45113561-82D8-48B6-9CB9-7434C88B90A7}" srcOrd="0" destOrd="0" presId="urn:microsoft.com/office/officeart/2005/8/layout/list1"/>
    <dgm:cxn modelId="{48798DF4-0F7E-4C56-BF77-9A5CA33739B7}" srcId="{9A06CE73-395D-49A5-A118-9DE65C417B63}" destId="{BD4AC198-6629-47BE-83C8-87A84D375BE7}" srcOrd="1" destOrd="0" parTransId="{C369FD1A-31B6-4F6C-ACAB-4648132B3C57}" sibTransId="{9003A1EF-FC92-4142-8ECF-171D2793DA5F}"/>
    <dgm:cxn modelId="{2EFACFAB-2EB0-4F2B-99AD-C8CB3080B444}" type="presOf" srcId="{9A06CE73-395D-49A5-A118-9DE65C417B63}" destId="{CF4BCE55-35AF-4CFF-A3B2-48FC71481362}" srcOrd="1" destOrd="0" presId="urn:microsoft.com/office/officeart/2005/8/layout/list1"/>
    <dgm:cxn modelId="{8D521398-0911-4DD4-A6F0-5FDE3CC07E3B}" srcId="{9A06CE73-395D-49A5-A118-9DE65C417B63}" destId="{B0800709-D6EA-4D8D-8D3D-473CABDDF743}" srcOrd="0" destOrd="0" parTransId="{8C562E7D-6806-480C-9701-CCE56BE2924E}" sibTransId="{F6D3B7EE-2096-4A70-A822-5CE2C6323965}"/>
    <dgm:cxn modelId="{D5456DC2-99B0-4AFB-8BA4-8EB2DCCF0858}" type="presOf" srcId="{14E16D65-0305-4ED1-8A0A-6CDD020F6FB9}" destId="{BAF3A016-9E2B-4D04-B540-29D36756C2B7}" srcOrd="0" destOrd="0" presId="urn:microsoft.com/office/officeart/2005/8/layout/list1"/>
    <dgm:cxn modelId="{D968C2E4-EC5E-4E86-B2FD-7F54560D56EB}" type="presOf" srcId="{F38D2F9E-CAB7-4EC1-A63C-12ABDC6C5C66}" destId="{6F789D79-73D4-46F4-8A90-F63973EBEAD2}" srcOrd="1" destOrd="0" presId="urn:microsoft.com/office/officeart/2005/8/layout/list1"/>
    <dgm:cxn modelId="{B6F9CD77-B0B1-42FA-87D4-25C2F5F79CCA}" srcId="{C59659C6-E006-409B-8E51-BCB832A23E50}" destId="{F38D2F9E-CAB7-4EC1-A63C-12ABDC6C5C66}" srcOrd="0" destOrd="0" parTransId="{20E0FDD3-E921-4A76-872E-C5EC356A867D}" sibTransId="{C73B13EC-CA3C-4D14-8517-2560B715152D}"/>
    <dgm:cxn modelId="{35C201F0-DC9E-4013-B9F9-F43CADA40383}" srcId="{14E16D65-0305-4ED1-8A0A-6CDD020F6FB9}" destId="{5FBC6E9E-6627-41E7-918A-C1DC638C9753}" srcOrd="0" destOrd="0" parTransId="{63252BF3-F07A-4D6F-9841-24435D6D9F36}" sibTransId="{F8D361E0-BEA2-4B64-8A09-2AD924EC5A02}"/>
    <dgm:cxn modelId="{FEFFD14B-DA5D-4F3E-898B-13A24BD7CEC9}" type="presOf" srcId="{30BCCD86-B71D-4383-801B-E1C6F0FC781F}" destId="{61EF86A8-DF35-4625-818A-71ECAC9CE444}" srcOrd="0" destOrd="1" presId="urn:microsoft.com/office/officeart/2005/8/layout/list1"/>
    <dgm:cxn modelId="{8D5273A6-F44B-4655-B3CD-53A8B4996783}" type="presOf" srcId="{B0800709-D6EA-4D8D-8D3D-473CABDDF743}" destId="{15CC4AD0-771B-4E37-8C4E-ED08F975731C}" srcOrd="0" destOrd="0" presId="urn:microsoft.com/office/officeart/2005/8/layout/list1"/>
    <dgm:cxn modelId="{7B6DD903-47EA-4B5D-B76B-559A659BECDC}" type="presOf" srcId="{BD4AC198-6629-47BE-83C8-87A84D375BE7}" destId="{15CC4AD0-771B-4E37-8C4E-ED08F975731C}" srcOrd="0" destOrd="1" presId="urn:microsoft.com/office/officeart/2005/8/layout/list1"/>
    <dgm:cxn modelId="{BB274D9B-B7A3-45A6-A2DC-3DFEA8C73388}" type="presOf" srcId="{14E16D65-0305-4ED1-8A0A-6CDD020F6FB9}" destId="{DCFA36AB-8751-4950-AE12-68F9F5DBB0AF}" srcOrd="1" destOrd="0" presId="urn:microsoft.com/office/officeart/2005/8/layout/list1"/>
    <dgm:cxn modelId="{86397D91-C81F-47E7-8A3A-96F5817D84DE}" type="presOf" srcId="{CE2783C2-7879-4C18-92FF-FA7CDEE6FC6D}" destId="{61EF86A8-DF35-4625-818A-71ECAC9CE444}" srcOrd="0" destOrd="2" presId="urn:microsoft.com/office/officeart/2005/8/layout/list1"/>
    <dgm:cxn modelId="{19B4861D-F74A-4EE0-B016-5D45D7C1D537}" type="presOf" srcId="{53FD5F67-1640-412C-BFBE-FC846C387A51}" destId="{61EF86A8-DF35-4625-818A-71ECAC9CE444}" srcOrd="0" destOrd="0" presId="urn:microsoft.com/office/officeart/2005/8/layout/list1"/>
    <dgm:cxn modelId="{DA4D4C5F-DD17-4319-AE72-01DCAB5F358A}" type="presOf" srcId="{9A06CE73-395D-49A5-A118-9DE65C417B63}" destId="{3DE04F57-402D-46F7-8351-9C0754D74490}" srcOrd="0" destOrd="0" presId="urn:microsoft.com/office/officeart/2005/8/layout/list1"/>
    <dgm:cxn modelId="{8663C270-BDA1-46B3-AED2-0F50DA8EA35D}" srcId="{C59659C6-E006-409B-8E51-BCB832A23E50}" destId="{9A06CE73-395D-49A5-A118-9DE65C417B63}" srcOrd="2" destOrd="0" parTransId="{E22B6684-3C4E-442F-8C58-C955D01901BE}" sibTransId="{6C43021C-326E-491E-8569-0F8AC9E1D1F0}"/>
    <dgm:cxn modelId="{8B2C21BC-6FF8-4204-854D-1F6692FACD2B}" srcId="{14E16D65-0305-4ED1-8A0A-6CDD020F6FB9}" destId="{0BEC1C56-9DD8-4067-A884-FC6FB518C35B}" srcOrd="2" destOrd="0" parTransId="{331E35F7-F95B-4047-AF36-C59A3A8478B2}" sibTransId="{ED0E1517-F6BB-4420-B986-673DD93F0E5C}"/>
    <dgm:cxn modelId="{2F123DAF-EDC1-4898-9172-9C21BBCFE446}" srcId="{F38D2F9E-CAB7-4EC1-A63C-12ABDC6C5C66}" destId="{CE2783C2-7879-4C18-92FF-FA7CDEE6FC6D}" srcOrd="2" destOrd="0" parTransId="{E9E9DA7B-1F5C-46BE-80A9-3B307FE8BEBC}" sibTransId="{AF41048D-6A6A-45C4-AA24-D8A1E1D69150}"/>
    <dgm:cxn modelId="{38F5E155-263B-4D1E-B45B-28178CC070FE}" srcId="{F38D2F9E-CAB7-4EC1-A63C-12ABDC6C5C66}" destId="{53FD5F67-1640-412C-BFBE-FC846C387A51}" srcOrd="0" destOrd="0" parTransId="{E4FC290D-664C-4385-B431-8B5983D97391}" sibTransId="{995E0959-DE3C-4171-ABF0-8DA7EF24286D}"/>
    <dgm:cxn modelId="{414B2DE3-4433-4F3C-9227-0BD932FBE715}" type="presOf" srcId="{F38D2F9E-CAB7-4EC1-A63C-12ABDC6C5C66}" destId="{DDB6D0F1-E429-451D-8486-BD4031024943}" srcOrd="0" destOrd="0" presId="urn:microsoft.com/office/officeart/2005/8/layout/list1"/>
    <dgm:cxn modelId="{9DFB66B1-72BB-4A1E-AAD3-C58027307DF1}" type="presOf" srcId="{C59659C6-E006-409B-8E51-BCB832A23E50}" destId="{18F200C4-628C-4E13-AB66-D8CF5A3111D4}" srcOrd="0" destOrd="0" presId="urn:microsoft.com/office/officeart/2005/8/layout/list1"/>
    <dgm:cxn modelId="{88B3D4F3-EFBA-45AD-8E43-FA781B57B320}" srcId="{F38D2F9E-CAB7-4EC1-A63C-12ABDC6C5C66}" destId="{30BCCD86-B71D-4383-801B-E1C6F0FC781F}" srcOrd="1" destOrd="0" parTransId="{A7F0E175-402D-4A83-8211-C3CDF210801A}" sibTransId="{106606AC-89D0-497A-8078-F9CCB788D13F}"/>
    <dgm:cxn modelId="{B332A03A-017F-4552-9C51-08AA237633DD}" type="presOf" srcId="{4451E49E-2767-4E04-970B-0AD63FBBE51E}" destId="{45113561-82D8-48B6-9CB9-7434C88B90A7}" srcOrd="0" destOrd="1" presId="urn:microsoft.com/office/officeart/2005/8/layout/list1"/>
    <dgm:cxn modelId="{BD659635-ADED-40AF-A7EF-94E77E1DA428}" type="presParOf" srcId="{18F200C4-628C-4E13-AB66-D8CF5A3111D4}" destId="{7E7D4F59-AD99-4CA0-9C5E-ECB7DFDB4C14}" srcOrd="0" destOrd="0" presId="urn:microsoft.com/office/officeart/2005/8/layout/list1"/>
    <dgm:cxn modelId="{FF762810-6E32-44F4-AD4A-924EEDFA3932}" type="presParOf" srcId="{7E7D4F59-AD99-4CA0-9C5E-ECB7DFDB4C14}" destId="{DDB6D0F1-E429-451D-8486-BD4031024943}" srcOrd="0" destOrd="0" presId="urn:microsoft.com/office/officeart/2005/8/layout/list1"/>
    <dgm:cxn modelId="{FAF6F497-9BFA-42B8-8FD5-34F34FF19960}" type="presParOf" srcId="{7E7D4F59-AD99-4CA0-9C5E-ECB7DFDB4C14}" destId="{6F789D79-73D4-46F4-8A90-F63973EBEAD2}" srcOrd="1" destOrd="0" presId="urn:microsoft.com/office/officeart/2005/8/layout/list1"/>
    <dgm:cxn modelId="{41B92BA2-6BBD-4205-BE5C-23C8C2A6EE6C}" type="presParOf" srcId="{18F200C4-628C-4E13-AB66-D8CF5A3111D4}" destId="{49DD2567-7D10-4D35-953D-9D358CFADEAB}" srcOrd="1" destOrd="0" presId="urn:microsoft.com/office/officeart/2005/8/layout/list1"/>
    <dgm:cxn modelId="{7BD4AE31-1488-41E5-9AA3-98A138C3AFD0}" type="presParOf" srcId="{18F200C4-628C-4E13-AB66-D8CF5A3111D4}" destId="{61EF86A8-DF35-4625-818A-71ECAC9CE444}" srcOrd="2" destOrd="0" presId="urn:microsoft.com/office/officeart/2005/8/layout/list1"/>
    <dgm:cxn modelId="{9171DBDA-1493-465D-AA81-31025CB34C28}" type="presParOf" srcId="{18F200C4-628C-4E13-AB66-D8CF5A3111D4}" destId="{9ABB82FF-12F3-499A-A9AA-7FE81B53B403}" srcOrd="3" destOrd="0" presId="urn:microsoft.com/office/officeart/2005/8/layout/list1"/>
    <dgm:cxn modelId="{74003E36-FF7D-4DCD-A0BB-0AE4DDB41158}" type="presParOf" srcId="{18F200C4-628C-4E13-AB66-D8CF5A3111D4}" destId="{823B3989-FAD7-402B-ACCB-08198FA70867}" srcOrd="4" destOrd="0" presId="urn:microsoft.com/office/officeart/2005/8/layout/list1"/>
    <dgm:cxn modelId="{95E70EAF-9438-4F93-ABD0-1DBE5C62A9F9}" type="presParOf" srcId="{823B3989-FAD7-402B-ACCB-08198FA70867}" destId="{BAF3A016-9E2B-4D04-B540-29D36756C2B7}" srcOrd="0" destOrd="0" presId="urn:microsoft.com/office/officeart/2005/8/layout/list1"/>
    <dgm:cxn modelId="{49B15994-F7FA-47BB-A192-7C7ECE2B0557}" type="presParOf" srcId="{823B3989-FAD7-402B-ACCB-08198FA70867}" destId="{DCFA36AB-8751-4950-AE12-68F9F5DBB0AF}" srcOrd="1" destOrd="0" presId="urn:microsoft.com/office/officeart/2005/8/layout/list1"/>
    <dgm:cxn modelId="{6D1B5250-6CDE-41CB-8B77-273FB6C79673}" type="presParOf" srcId="{18F200C4-628C-4E13-AB66-D8CF5A3111D4}" destId="{F327A0D2-8378-4E5E-9BC1-87EBF123002B}" srcOrd="5" destOrd="0" presId="urn:microsoft.com/office/officeart/2005/8/layout/list1"/>
    <dgm:cxn modelId="{2AC4CA2C-35A4-48D2-8621-01392737508A}" type="presParOf" srcId="{18F200C4-628C-4E13-AB66-D8CF5A3111D4}" destId="{45113561-82D8-48B6-9CB9-7434C88B90A7}" srcOrd="6" destOrd="0" presId="urn:microsoft.com/office/officeart/2005/8/layout/list1"/>
    <dgm:cxn modelId="{DBE21099-AAFF-4CFB-BFA5-B7F36F31CD3E}" type="presParOf" srcId="{18F200C4-628C-4E13-AB66-D8CF5A3111D4}" destId="{81DA0E9D-32E6-4113-8F79-D301A44EBEA8}" srcOrd="7" destOrd="0" presId="urn:microsoft.com/office/officeart/2005/8/layout/list1"/>
    <dgm:cxn modelId="{D91AF15E-F000-4BDD-BAC0-4B3B5A19646A}" type="presParOf" srcId="{18F200C4-628C-4E13-AB66-D8CF5A3111D4}" destId="{808D35C0-FAB5-438E-817E-AB09C0D1F337}" srcOrd="8" destOrd="0" presId="urn:microsoft.com/office/officeart/2005/8/layout/list1"/>
    <dgm:cxn modelId="{C6284BF7-0F38-41F1-BC03-FB8F3FE34AFB}" type="presParOf" srcId="{808D35C0-FAB5-438E-817E-AB09C0D1F337}" destId="{3DE04F57-402D-46F7-8351-9C0754D74490}" srcOrd="0" destOrd="0" presId="urn:microsoft.com/office/officeart/2005/8/layout/list1"/>
    <dgm:cxn modelId="{B14D163E-C1BB-4CCE-9BF0-315D77047F1C}" type="presParOf" srcId="{808D35C0-FAB5-438E-817E-AB09C0D1F337}" destId="{CF4BCE55-35AF-4CFF-A3B2-48FC71481362}" srcOrd="1" destOrd="0" presId="urn:microsoft.com/office/officeart/2005/8/layout/list1"/>
    <dgm:cxn modelId="{984A90C4-DB77-4C04-B3EA-02FA3FEB9062}" type="presParOf" srcId="{18F200C4-628C-4E13-AB66-D8CF5A3111D4}" destId="{3B31321D-1336-46E4-97F6-B04E579D5F33}" srcOrd="9" destOrd="0" presId="urn:microsoft.com/office/officeart/2005/8/layout/list1"/>
    <dgm:cxn modelId="{BB183039-BBE8-4FEC-8A39-544B087F3CA2}" type="presParOf" srcId="{18F200C4-628C-4E13-AB66-D8CF5A3111D4}" destId="{15CC4AD0-771B-4E37-8C4E-ED08F975731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F86A8-DF35-4625-818A-71ECAC9CE444}">
      <dsp:nvSpPr>
        <dsp:cNvPr id="0" name=""/>
        <dsp:cNvSpPr/>
      </dsp:nvSpPr>
      <dsp:spPr>
        <a:xfrm>
          <a:off x="0" y="306293"/>
          <a:ext cx="5976664" cy="126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63856" tIns="333248" rIns="463856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掌握元件标号批量修改的方法。</a:t>
          </a:r>
          <a:endParaRPr lang="zh-CN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熟练掌握多通道电路原理图的数据转移到</a:t>
          </a:r>
          <a:r>
            <a:rPr lang="en-US" sz="1600" kern="1200" dirty="0" smtClean="0"/>
            <a:t>PCB</a:t>
          </a:r>
          <a:r>
            <a:rPr lang="zh-CN" sz="1600" kern="1200" dirty="0" smtClean="0"/>
            <a:t>内。</a:t>
          </a:r>
          <a:endParaRPr lang="zh-CN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熟练掌握</a:t>
          </a:r>
          <a:r>
            <a:rPr lang="en-US" sz="1600" kern="1200" dirty="0" smtClean="0"/>
            <a:t>PCB</a:t>
          </a:r>
          <a:r>
            <a:rPr lang="zh-CN" sz="1600" kern="1200" dirty="0" smtClean="0"/>
            <a:t>板布局、布线的方法。</a:t>
          </a:r>
          <a:endParaRPr lang="zh-CN" sz="1600" kern="1200" dirty="0"/>
        </a:p>
      </dsp:txBody>
      <dsp:txXfrm>
        <a:off x="0" y="306293"/>
        <a:ext cx="5976664" cy="1260000"/>
      </dsp:txXfrm>
    </dsp:sp>
    <dsp:sp modelId="{6F789D79-73D4-46F4-8A90-F63973EBEAD2}">
      <dsp:nvSpPr>
        <dsp:cNvPr id="0" name=""/>
        <dsp:cNvSpPr/>
      </dsp:nvSpPr>
      <dsp:spPr>
        <a:xfrm>
          <a:off x="298833" y="70133"/>
          <a:ext cx="4183664" cy="4723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133" tIns="0" rIns="158133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b="1" kern="1200" smtClean="0"/>
            <a:t>知识目标</a:t>
          </a:r>
          <a:endParaRPr lang="zh-CN" sz="1600" kern="1200"/>
        </a:p>
      </dsp:txBody>
      <dsp:txXfrm>
        <a:off x="321890" y="93190"/>
        <a:ext cx="4137550" cy="426206"/>
      </dsp:txXfrm>
    </dsp:sp>
    <dsp:sp modelId="{45113561-82D8-48B6-9CB9-7434C88B90A7}">
      <dsp:nvSpPr>
        <dsp:cNvPr id="0" name=""/>
        <dsp:cNvSpPr/>
      </dsp:nvSpPr>
      <dsp:spPr>
        <a:xfrm>
          <a:off x="0" y="1888854"/>
          <a:ext cx="5976664" cy="126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396048"/>
              <a:satOff val="-28108"/>
              <a:lumOff val="184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63856" tIns="333248" rIns="463856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能够批量修改元件标号。</a:t>
          </a:r>
          <a:endParaRPr lang="zh-CN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能够将多通道电路原理图的数据转移到</a:t>
          </a:r>
          <a:r>
            <a:rPr lang="en-US" sz="1600" kern="1200" dirty="0" smtClean="0"/>
            <a:t>PCB</a:t>
          </a:r>
          <a:r>
            <a:rPr lang="zh-CN" sz="1600" kern="1200" dirty="0" smtClean="0"/>
            <a:t>内。</a:t>
          </a:r>
          <a:endParaRPr lang="zh-CN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能够熟练进行</a:t>
          </a:r>
          <a:r>
            <a:rPr lang="en-US" sz="1600" kern="1200" dirty="0" smtClean="0"/>
            <a:t>PCB</a:t>
          </a:r>
          <a:r>
            <a:rPr lang="zh-CN" sz="1600" kern="1200" dirty="0" smtClean="0"/>
            <a:t>板布局、布线。</a:t>
          </a:r>
          <a:endParaRPr lang="zh-CN" sz="1600" kern="1200" dirty="0"/>
        </a:p>
      </dsp:txBody>
      <dsp:txXfrm>
        <a:off x="0" y="1888854"/>
        <a:ext cx="5976664" cy="1260000"/>
      </dsp:txXfrm>
    </dsp:sp>
    <dsp:sp modelId="{DCFA36AB-8751-4950-AE12-68F9F5DBB0AF}">
      <dsp:nvSpPr>
        <dsp:cNvPr id="0" name=""/>
        <dsp:cNvSpPr/>
      </dsp:nvSpPr>
      <dsp:spPr>
        <a:xfrm>
          <a:off x="298833" y="1652694"/>
          <a:ext cx="4183664" cy="4723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96048"/>
                <a:satOff val="-28108"/>
                <a:lumOff val="18498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96048"/>
                <a:satOff val="-28108"/>
                <a:lumOff val="18498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96048"/>
                <a:satOff val="-28108"/>
                <a:lumOff val="184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133" tIns="0" rIns="158133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b="1" kern="1200" dirty="0" smtClean="0"/>
            <a:t>能力目标</a:t>
          </a:r>
          <a:endParaRPr lang="zh-CN" sz="1600" kern="1200" dirty="0"/>
        </a:p>
      </dsp:txBody>
      <dsp:txXfrm>
        <a:off x="321890" y="1675751"/>
        <a:ext cx="4137550" cy="426206"/>
      </dsp:txXfrm>
    </dsp:sp>
    <dsp:sp modelId="{15CC4AD0-771B-4E37-8C4E-ED08F975731C}">
      <dsp:nvSpPr>
        <dsp:cNvPr id="0" name=""/>
        <dsp:cNvSpPr/>
      </dsp:nvSpPr>
      <dsp:spPr>
        <a:xfrm>
          <a:off x="0" y="3471414"/>
          <a:ext cx="5976664" cy="9827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792097"/>
              <a:satOff val="-56215"/>
              <a:lumOff val="369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63856" tIns="333248" rIns="463856" bIns="113792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/>
            <a:t>树立</a:t>
          </a:r>
          <a:r>
            <a:rPr lang="zh-CN" sz="1600" kern="1200" dirty="0" smtClean="0"/>
            <a:t>节约</a:t>
          </a:r>
          <a:r>
            <a:rPr lang="zh-CN" sz="1600" kern="1200" dirty="0" smtClean="0"/>
            <a:t>意识。</a:t>
          </a:r>
          <a:endParaRPr lang="zh-CN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smtClean="0"/>
            <a:t>培养</a:t>
          </a:r>
          <a:r>
            <a:rPr lang="zh-CN" sz="1600" kern="1200" smtClean="0"/>
            <a:t>民族</a:t>
          </a:r>
          <a:r>
            <a:rPr lang="zh-CN" sz="1600" kern="1200" dirty="0" smtClean="0"/>
            <a:t>责任感和使命感。</a:t>
          </a:r>
          <a:endParaRPr lang="zh-CN" sz="1600" kern="1200" dirty="0"/>
        </a:p>
      </dsp:txBody>
      <dsp:txXfrm>
        <a:off x="0" y="3471414"/>
        <a:ext cx="5976664" cy="982799"/>
      </dsp:txXfrm>
    </dsp:sp>
    <dsp:sp modelId="{CF4BCE55-35AF-4CFF-A3B2-48FC71481362}">
      <dsp:nvSpPr>
        <dsp:cNvPr id="0" name=""/>
        <dsp:cNvSpPr/>
      </dsp:nvSpPr>
      <dsp:spPr>
        <a:xfrm>
          <a:off x="298833" y="3235254"/>
          <a:ext cx="4183664" cy="4723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792097"/>
                <a:satOff val="-56215"/>
                <a:lumOff val="3699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792097"/>
                <a:satOff val="-56215"/>
                <a:lumOff val="3699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792097"/>
                <a:satOff val="-56215"/>
                <a:lumOff val="36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133" tIns="0" rIns="158133" bIns="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b="1" kern="1200" dirty="0" smtClean="0"/>
            <a:t>素质目标</a:t>
          </a:r>
          <a:endParaRPr lang="zh-CN" sz="1600" kern="1200" dirty="0"/>
        </a:p>
      </dsp:txBody>
      <dsp:txXfrm>
        <a:off x="321890" y="3258311"/>
        <a:ext cx="4137550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78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881D08E-5926-4812-9479-5B62159EBA44}" type="slidenum">
              <a:rPr lang="zh-CN"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4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881D08E-5926-4812-9479-5B62159EBA44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14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19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4124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562671" y="981522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74" r:id="rId11"/>
    <p:sldLayoutId id="2147483675" r:id="rId12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06702" y="1413570"/>
            <a:ext cx="4765081" cy="160043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</a:t>
            </a:r>
            <a:endParaRPr lang="zh-CN" altLang="en-US" sz="1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97801" y="3392234"/>
            <a:ext cx="7873303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多路滤波器</a:t>
            </a:r>
            <a:r>
              <a:rPr lang="zh-CN" altLang="en-US" sz="5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</a:t>
            </a:r>
            <a:r>
              <a:rPr lang="en-US" altLang="zh-CN" sz="5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5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5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327222" y="4390123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21200" y="4582189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734901" y="53049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056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74639" y="552602"/>
            <a:ext cx="10081120" cy="716952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布局布线</a:t>
            </a:r>
            <a:endParaRPr lang="zh-CN" altLang="en-US" sz="2801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966901" y="995009"/>
            <a:ext cx="10820906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36575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lang="en-US" altLang="zh-CN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布线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这里可以自动布线也可以手动布线，大家可以自由选择一种完成布线。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完成布局布线的电路如图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4-17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474683" y="5878066"/>
            <a:ext cx="52489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4-17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完成布局布线的电路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849370" y="2997746"/>
            <a:ext cx="4499610" cy="258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01986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54659" y="1065509"/>
            <a:ext cx="9721080" cy="1356173"/>
          </a:xfrm>
          <a:prstGeom prst="rect">
            <a:avLst/>
          </a:prstGeom>
        </p:spPr>
        <p:txBody>
          <a:bodyPr/>
          <a:lstStyle/>
          <a:p>
            <a:pPr indent="812963"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由于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板上元件的标号是从新标注过的，与原理图上的标号不一致，所以需要把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板上重新标注的元件的标号信息更新到原理图上。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18458" y="2688227"/>
            <a:ext cx="9721080" cy="1223342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4-10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示的六通道多路滤波器电路原理图编译没有错误后，编译后单路滤波器电路图自动变成了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张，每张原理图的标签如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4-18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示。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18" y="3923161"/>
            <a:ext cx="7778962" cy="12242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3989462" y="5662042"/>
            <a:ext cx="4219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4-18 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编译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后单路滤波器电路图的标签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274639" y="552602"/>
            <a:ext cx="10081120" cy="716952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altLang="zh-CN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</a:t>
            </a:r>
            <a:r>
              <a:rPr lang="zh-CN" altLang="en-US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更新原理图</a:t>
            </a:r>
          </a:p>
        </p:txBody>
      </p:sp>
    </p:spTree>
    <p:extLst>
      <p:ext uri="{BB962C8B-B14F-4D97-AF65-F5344CB8AC3E}">
        <p14:creationId xmlns:p14="http://schemas.microsoft.com/office/powerpoint/2010/main" val="105946978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18655" y="1091751"/>
            <a:ext cx="9793088" cy="792162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“单路滤波器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标签，该张电路图如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4-19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示：</a:t>
            </a: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823" y="1860034"/>
            <a:ext cx="4896983" cy="1689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4222285" y="3564518"/>
            <a:ext cx="31309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4-19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单路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滤波器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的原理图</a:t>
            </a: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1418655" y="4317808"/>
            <a:ext cx="976567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23888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注意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元件的标号信息有一个“单路滤波器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打开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“多路滤波器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PcbDoc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图，执行菜单“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Design”→ “Update Schematics in 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多通道设计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PrjPcb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命令。弹出“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Engineering Change Order”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对话框，如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4-20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示。</a:t>
            </a:r>
          </a:p>
        </p:txBody>
      </p:sp>
    </p:spTree>
    <p:extLst>
      <p:ext uri="{BB962C8B-B14F-4D97-AF65-F5344CB8AC3E}">
        <p14:creationId xmlns:p14="http://schemas.microsoft.com/office/powerpoint/2010/main" val="125141025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1692355" y="3398148"/>
            <a:ext cx="4465083" cy="641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4-20 “Engineering Change Order”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</a:t>
            </a: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6675239" y="1197546"/>
            <a:ext cx="4608512" cy="445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按“                  ”按钮验证一下有无不妥之处，如果没有错误，则按“                  ”按钮执行真正的操作，然后按“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Close”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按钮关闭此对话框，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的信息更新到原理图上。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现在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选择“单路滤波器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标签，该张电路图如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4-21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示：</a:t>
            </a:r>
          </a:p>
        </p:txBody>
      </p:sp>
      <p:pic>
        <p:nvPicPr>
          <p:cNvPr id="2253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633" y="4725494"/>
            <a:ext cx="4061765" cy="138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3317860" y="6128726"/>
            <a:ext cx="3065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4-21 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原理图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的标号被更新</a:t>
            </a:r>
          </a:p>
        </p:txBody>
      </p:sp>
      <p:pic>
        <p:nvPicPr>
          <p:cNvPr id="2253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412" y="1418343"/>
            <a:ext cx="1397323" cy="28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367" y="2565698"/>
            <a:ext cx="1295700" cy="239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490663" y="982704"/>
            <a:ext cx="4775440" cy="240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47967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1" y="405458"/>
            <a:ext cx="2387600" cy="490537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zh-CN" altLang="en-US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小结：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86607" y="1053530"/>
            <a:ext cx="10657184" cy="4464496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检查电路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正确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否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，执行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Project ”→“Compile 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 Project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多通道设计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.PrjPCB”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命令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Design” →“Update PCB Document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多路滤波器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.PcbDoc”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命令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图看出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，元件的标号是乱的，所以重新标注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板上元件的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标号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板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板上重新标注的元件的标号信息更新到原理图上。</a:t>
            </a:r>
          </a:p>
        </p:txBody>
      </p:sp>
    </p:spTree>
    <p:extLst>
      <p:ext uri="{BB962C8B-B14F-4D97-AF65-F5344CB8AC3E}">
        <p14:creationId xmlns:p14="http://schemas.microsoft.com/office/powerpoint/2010/main" val="12453415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2991" y="1041889"/>
            <a:ext cx="6936998" cy="4934639"/>
          </a:xfrm>
          <a:prstGeom prst="rect">
            <a:avLst/>
          </a:prstGeom>
        </p:spPr>
      </p:pic>
      <p:sp>
        <p:nvSpPr>
          <p:cNvPr id="3" name="Text Box 263"/>
          <p:cNvSpPr txBox="1">
            <a:spLocks noChangeArrowheads="1"/>
          </p:cNvSpPr>
          <p:nvPr/>
        </p:nvSpPr>
        <p:spPr bwMode="auto">
          <a:xfrm>
            <a:off x="8763471" y="420685"/>
            <a:ext cx="2520280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R1-R10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阻值均为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10K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02631" y="1341562"/>
            <a:ext cx="305333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zh-CN" altLang="zh-CN" sz="2800" b="1" kern="1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en-US" altLang="zh-CN" sz="2800" b="1" kern="100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2800" b="1" kern="100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板为</a:t>
            </a:r>
            <a:r>
              <a:rPr lang="en-US" altLang="zh-CN" sz="2800" b="1" kern="1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100mm*70mm</a:t>
            </a:r>
            <a:r>
              <a:rPr lang="zh-CN" altLang="zh-CN" sz="2800" b="1" kern="1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800" b="1" kern="100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zh-CN" altLang="zh-CN" sz="2800" b="1" kern="100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b="1" kern="100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2800" b="1" kern="100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板上进行合理手动</a:t>
            </a:r>
            <a:r>
              <a:rPr lang="zh-CN" altLang="zh-CN" sz="2800" b="1" kern="1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布局。</a:t>
            </a:r>
            <a:r>
              <a:rPr lang="zh-CN" altLang="zh-CN" sz="2800" b="1" kern="100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元器件布局和布线</a:t>
            </a:r>
            <a:r>
              <a:rPr lang="zh-CN" altLang="zh-CN" sz="2800" b="1" kern="1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合理。</a:t>
            </a:r>
            <a:endParaRPr lang="zh-CN" altLang="zh-CN" sz="2800" b="1" kern="100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418655" y="391441"/>
            <a:ext cx="7200800" cy="490537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任务作业：</a:t>
            </a:r>
            <a:r>
              <a:rPr lang="zh-CN" altLang="en-US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键盘编码</a:t>
            </a:r>
            <a:r>
              <a:rPr lang="zh-CN" altLang="en-US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电路（原理图和</a:t>
            </a:r>
            <a:r>
              <a:rPr lang="en-US" altLang="zh-CN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PCB</a:t>
            </a:r>
            <a:r>
              <a:rPr lang="zh-CN" altLang="en-US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图）</a:t>
            </a:r>
            <a:endParaRPr lang="zh-CN" altLang="en-US" sz="2801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l"/>
            <a:endParaRPr lang="zh-CN" altLang="en-US" sz="2801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584346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1343" y="2277666"/>
            <a:ext cx="3939534" cy="123110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27222" y="3605001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21200" y="3797067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88811" y="50454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170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gray">
          <a:xfrm>
            <a:off x="3377572" y="4141160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4257249" y="4587351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gray">
          <a:xfrm>
            <a:off x="3377572" y="2149974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00B200">
                  <a:alpha val="80000"/>
                </a:srgbClr>
              </a:gs>
              <a:gs pos="100000">
                <a:srgbClr val="00B200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gray">
          <a:xfrm>
            <a:off x="4238194" y="2596165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7"/>
          <p:cNvSpPr>
            <a:spLocks noChangeArrowheads="1"/>
          </p:cNvSpPr>
          <p:nvPr/>
        </p:nvSpPr>
        <p:spPr bwMode="gray">
          <a:xfrm>
            <a:off x="2794825" y="2134095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00B200"/>
              </a:gs>
              <a:gs pos="100000">
                <a:srgbClr val="00B200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4401" kern="0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8"/>
          <p:cNvSpPr>
            <a:spLocks/>
          </p:cNvSpPr>
          <p:nvPr/>
        </p:nvSpPr>
        <p:spPr bwMode="gray">
          <a:xfrm>
            <a:off x="2858338" y="2199199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00B200">
                  <a:gamma/>
                  <a:tint val="48627"/>
                  <a:invGamma/>
                </a:srgbClr>
              </a:gs>
              <a:gs pos="50000">
                <a:srgbClr val="00B200">
                  <a:alpha val="0"/>
                </a:srgbClr>
              </a:gs>
              <a:gs pos="100000">
                <a:srgbClr val="00B200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gray">
          <a:xfrm>
            <a:off x="2807528" y="4131633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0"/>
          <p:cNvSpPr>
            <a:spLocks/>
          </p:cNvSpPr>
          <p:nvPr/>
        </p:nvSpPr>
        <p:spPr bwMode="gray">
          <a:xfrm>
            <a:off x="2861514" y="4196736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703DFF">
                  <a:gamma/>
                  <a:tint val="48627"/>
                  <a:invGamma/>
                </a:srgbClr>
              </a:gs>
              <a:gs pos="50000">
                <a:srgbClr val="703DFF">
                  <a:alpha val="0"/>
                </a:srgbClr>
              </a:gs>
              <a:gs pos="100000">
                <a:srgbClr val="703DFF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black">
          <a:xfrm>
            <a:off x="4576414" y="2517828"/>
            <a:ext cx="4485288" cy="9088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多通道电路原理图的数据转移到</a:t>
            </a:r>
            <a:r>
              <a:rPr lang="en-US" altLang="zh-CN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PCB</a:t>
            </a: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内</a:t>
            </a: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black">
          <a:xfrm>
            <a:off x="4608667" y="4528801"/>
            <a:ext cx="44523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800">
                <a:solidFill>
                  <a:schemeClr val="bg2"/>
                </a:solidFill>
                <a:latin typeface="Verdan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bg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Wingdings" pitchFamily="2" charset="2"/>
              <a:buChar char="Ø"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多通道电路原理图的数据转移到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white">
          <a:xfrm>
            <a:off x="2785298" y="2218252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  点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white">
          <a:xfrm>
            <a:off x="2775771" y="4258661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难  点</a:t>
            </a:r>
          </a:p>
        </p:txBody>
      </p:sp>
      <p:sp>
        <p:nvSpPr>
          <p:cNvPr id="33" name="Freeform 15"/>
          <p:cNvSpPr>
            <a:spLocks/>
          </p:cNvSpPr>
          <p:nvPr/>
        </p:nvSpPr>
        <p:spPr bwMode="gray">
          <a:xfrm>
            <a:off x="2642388" y="2708904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6"/>
          <p:cNvSpPr>
            <a:spLocks/>
          </p:cNvSpPr>
          <p:nvPr/>
        </p:nvSpPr>
        <p:spPr bwMode="gray">
          <a:xfrm rot="10800000">
            <a:off x="7323422" y="1989600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gray">
          <a:xfrm>
            <a:off x="2642388" y="4654042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8"/>
          <p:cNvSpPr>
            <a:spLocks/>
          </p:cNvSpPr>
          <p:nvPr/>
        </p:nvSpPr>
        <p:spPr bwMode="gray">
          <a:xfrm rot="10800000">
            <a:off x="7301191" y="3983962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90665" y="33345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学习重点及难点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011783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815966251"/>
              </p:ext>
            </p:extLst>
          </p:nvPr>
        </p:nvGraphicFramePr>
        <p:xfrm>
          <a:off x="2426767" y="1341562"/>
          <a:ext cx="5976664" cy="4524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矩形 1"/>
          <p:cNvSpPr/>
          <p:nvPr/>
        </p:nvSpPr>
        <p:spPr>
          <a:xfrm>
            <a:off x="2003626" y="33345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sz="36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67143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18655" y="477466"/>
            <a:ext cx="8232775" cy="633413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2.1</a:t>
            </a:r>
            <a:r>
              <a:rPr lang="zh-CN" altLang="en-US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规划</a:t>
            </a:r>
            <a:r>
              <a:rPr lang="en-US" altLang="zh-CN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PCB</a:t>
            </a:r>
            <a:r>
              <a:rPr lang="zh-CN" altLang="en-US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板</a:t>
            </a:r>
            <a:endParaRPr lang="zh-CN" altLang="en-US" sz="2801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22463" y="1485578"/>
            <a:ext cx="8978899" cy="216217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新建</a:t>
            </a:r>
            <a:r>
              <a:rPr lang="en-US" altLang="zh-CN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文档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用前面介绍的方法在“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Projects”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面板里产生一个新的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板，默认名为：“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PCB1.PcbDoc”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，把它另存为“多路滤波器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PcbDoc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2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776710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18655" y="477466"/>
            <a:ext cx="10394106" cy="216217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确定</a:t>
            </a:r>
            <a:r>
              <a:rPr lang="en-US" altLang="zh-CN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板尺寸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这里板子的尺寸自定，如果后续发现板子尺寸不合适，可以随时调整；分别设置电源线为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20mil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、地线宽度为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25mil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，设置一般信号线的宽度为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10mil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，四角有安装孔，设置内径为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70mil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，外径为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80mil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，距离边界各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100mil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；如图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pic>
        <p:nvPicPr>
          <p:cNvPr id="4" name="图片 3" descr="D:\课件\PCB的教材资料\图片\项目四\图4-1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927" y="2853730"/>
            <a:ext cx="4293870" cy="31089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4808597" y="6196965"/>
            <a:ext cx="25811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buFont typeface="Wingdings" panose="05000000000000000000" pitchFamily="2" charset="2"/>
            </a:pPr>
            <a:r>
              <a:rPr kumimoji="1"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图4-12 规划好的PCB板</a:t>
            </a:r>
          </a:p>
        </p:txBody>
      </p:sp>
    </p:spTree>
    <p:extLst>
      <p:ext uri="{BB962C8B-B14F-4D97-AF65-F5344CB8AC3E}">
        <p14:creationId xmlns:p14="http://schemas.microsoft.com/office/powerpoint/2010/main" val="15269416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06665" y="470413"/>
            <a:ext cx="9129014" cy="43910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更新</a:t>
            </a:r>
            <a:r>
              <a:rPr lang="en-US" altLang="zh-CN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lang="en-US" altLang="zh-CN" sz="2801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2786807" y="5734050"/>
            <a:ext cx="69847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4-13  “Engineering Change Order”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506665" y="1110120"/>
            <a:ext cx="9129014" cy="1943100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ECO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Design” →“Update PCB Document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多路滤波器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PcbDoc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命令。出现“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Engineering Change Order”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3003550" y="2930360"/>
            <a:ext cx="6984776" cy="280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61180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7"/>
          <p:cNvSpPr txBox="1">
            <a:spLocks noChangeArrowheads="1"/>
          </p:cNvSpPr>
          <p:nvPr/>
        </p:nvSpPr>
        <p:spPr bwMode="auto">
          <a:xfrm>
            <a:off x="1543644" y="1213274"/>
            <a:ext cx="974010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按“                   ”按钮验证一下有无不妥之处，如果没有错误，所有数据转移都顺利，则按“                  ”按钮执行真正的操作，然后按“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Close”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按钮关闭此对话框，原理图的信息转移到“电机驱动电路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PcbDoc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板上，如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4-14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示。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06665" y="470413"/>
            <a:ext cx="9129014" cy="70863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验证有无错误</a:t>
            </a:r>
            <a:endParaRPr lang="en-US" altLang="zh-CN" sz="2801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338" y="1179049"/>
            <a:ext cx="1397323" cy="28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997" y="1687102"/>
            <a:ext cx="1295700" cy="239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000" y="2782934"/>
            <a:ext cx="3701320" cy="388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7280863" y="5585412"/>
            <a:ext cx="3134450" cy="6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4-14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数据转移到“多路滤波器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PcbDoc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板上 </a:t>
            </a:r>
          </a:p>
        </p:txBody>
      </p:sp>
    </p:spTree>
    <p:extLst>
      <p:ext uri="{BB962C8B-B14F-4D97-AF65-F5344CB8AC3E}">
        <p14:creationId xmlns:p14="http://schemas.microsoft.com/office/powerpoint/2010/main" val="20003088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02631" y="487478"/>
            <a:ext cx="7200800" cy="40226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重新标号</a:t>
            </a:r>
            <a:endParaRPr lang="en-US" altLang="zh-CN" sz="2801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2975693" y="6483453"/>
            <a:ext cx="26035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4-15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重新标注对话框</a:t>
            </a:r>
          </a:p>
        </p:txBody>
      </p:sp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319" y="3111979"/>
            <a:ext cx="2926698" cy="309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Rectangle 7"/>
          <p:cNvSpPr>
            <a:spLocks noChangeArrowheads="1"/>
          </p:cNvSpPr>
          <p:nvPr/>
        </p:nvSpPr>
        <p:spPr bwMode="auto">
          <a:xfrm>
            <a:off x="7062276" y="6483453"/>
            <a:ext cx="30428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4-16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重新标注后的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0783" y="2681111"/>
            <a:ext cx="4248472" cy="3755896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183289" y="1063960"/>
            <a:ext cx="9884438" cy="2687871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从图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4-14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看出，元件的标号是乱的，所以重新标注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板上元件的标号。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执行菜单“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Tools ”→“Re-Annotate”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命令，弹出图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4-15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对话框，选择“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 By Descending Y Then Ascending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X”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，按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OK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按钮。重新标注的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板如图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4-16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所示，注意元件的标号发生了改变，按从上到下的顺序排列。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386888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74639" y="552602"/>
            <a:ext cx="10081120" cy="716952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布局布线</a:t>
            </a:r>
            <a:endParaRPr lang="zh-CN" altLang="en-US" sz="2801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1812860" y="1176169"/>
            <a:ext cx="9524762" cy="324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36575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lang="en-US" altLang="zh-CN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布局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在图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4-16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中包括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个元件摆置区域（上述设计的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个单路滤波器电路及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个多路滤波器电路），分别将这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个区域的元件移动到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板的边框内，用前面介绍的方法完成布局在此不赘述。</a:t>
            </a:r>
          </a:p>
        </p:txBody>
      </p:sp>
    </p:spTree>
    <p:extLst>
      <p:ext uri="{BB962C8B-B14F-4D97-AF65-F5344CB8AC3E}">
        <p14:creationId xmlns:p14="http://schemas.microsoft.com/office/powerpoint/2010/main" val="236971261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1749</TotalTime>
  <Words>969</Words>
  <Application>Microsoft Office PowerPoint</Application>
  <PresentationFormat>自定义</PresentationFormat>
  <Paragraphs>79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2.1规划PCB板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由于PCB板上元件的标号是从新标注过的，与原理图上的标号不一致，所以需要把PCB板上重新标注的元件的标号信息更新到原理图上。</vt:lpstr>
      <vt:lpstr>PowerPoint 演示文稿</vt:lpstr>
      <vt:lpstr>PowerPoint 演示文稿</vt:lpstr>
      <vt:lpstr>小结：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191</cp:revision>
  <dcterms:created xsi:type="dcterms:W3CDTF">2014-08-23T07:50:08Z</dcterms:created>
  <dcterms:modified xsi:type="dcterms:W3CDTF">2023-11-30T08:28:34Z</dcterms:modified>
</cp:coreProperties>
</file>