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42" r:id="rId2"/>
    <p:sldId id="615" r:id="rId3"/>
    <p:sldId id="374" r:id="rId4"/>
    <p:sldId id="371" r:id="rId5"/>
    <p:sldId id="616" r:id="rId6"/>
    <p:sldId id="618" r:id="rId7"/>
    <p:sldId id="617" r:id="rId8"/>
    <p:sldId id="619" r:id="rId9"/>
    <p:sldId id="620" r:id="rId10"/>
    <p:sldId id="621" r:id="rId11"/>
    <p:sldId id="622" r:id="rId12"/>
    <p:sldId id="623" r:id="rId13"/>
    <p:sldId id="624" r:id="rId14"/>
    <p:sldId id="625" r:id="rId15"/>
    <p:sldId id="592" r:id="rId16"/>
    <p:sldId id="594" r:id="rId17"/>
    <p:sldId id="595" r:id="rId18"/>
    <p:sldId id="596" r:id="rId19"/>
    <p:sldId id="626" r:id="rId20"/>
    <p:sldId id="597" r:id="rId21"/>
    <p:sldId id="627" r:id="rId22"/>
    <p:sldId id="628" r:id="rId23"/>
    <p:sldId id="630" r:id="rId24"/>
    <p:sldId id="598" r:id="rId25"/>
    <p:sldId id="599" r:id="rId26"/>
    <p:sldId id="600" r:id="rId27"/>
    <p:sldId id="601" r:id="rId28"/>
    <p:sldId id="602" r:id="rId29"/>
    <p:sldId id="603" r:id="rId30"/>
    <p:sldId id="604" r:id="rId31"/>
    <p:sldId id="605" r:id="rId32"/>
    <p:sldId id="606" r:id="rId33"/>
    <p:sldId id="631" r:id="rId34"/>
    <p:sldId id="609" r:id="rId35"/>
    <p:sldId id="610" r:id="rId36"/>
    <p:sldId id="632" r:id="rId37"/>
    <p:sldId id="611" r:id="rId38"/>
    <p:sldId id="633" r:id="rId39"/>
    <p:sldId id="372" r:id="rId40"/>
  </p:sldIdLst>
  <p:sldSz cx="12198350" cy="6859588"/>
  <p:notesSz cx="6858000" cy="9144000"/>
  <p:custDataLst>
    <p:tags r:id="rId42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97BBD8-A81A-4168-969D-D235CE3E8A25}" type="doc">
      <dgm:prSet loTypeId="urn:microsoft.com/office/officeart/2005/8/layout/list1" loCatId="list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A97F29A2-7EE0-4B5A-B337-FEA5B43BCEB5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知识目标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4398EB3-5DFC-4242-BED4-48DF5742A254}" type="parTrans" cxnId="{6C837E5C-F11C-4075-BEC6-81C5514CBF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E4E3C3E-FBF3-406B-AA71-D9F2E5315AD9}" type="sibTrans" cxnId="{6C837E5C-F11C-4075-BEC6-81C5514CBFA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A8116E-03AC-4BB2-B8B3-6F59F9126C67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熟悉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PCB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AEF54F-B4BE-47D4-AB93-6C6B42AA4303}" type="parTrans" cxnId="{F0531674-126E-4B75-BB41-D1636B20E5F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6CEA51-4DB0-4D5D-BAF6-73803B0ED617}" type="sibTrans" cxnId="{F0531674-126E-4B75-BB41-D1636B20E5F4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7B6977-E0A4-4045-AB80-B027577753BE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熟悉</a:t>
          </a:r>
          <a:r>
            <a:rPr 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PCB</a:t>
          </a:r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工具栏、编辑环境调用工作面板的使用。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17027C-45C1-4B33-9D63-22C7900A5512}" type="parTrans" cxnId="{F3E8925F-6F4A-4CD7-BFD1-A10C9A31261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84F80B-128E-41F3-AD57-377EE1170830}" type="sibTrans" cxnId="{F3E8925F-6F4A-4CD7-BFD1-A10C9A31261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683974-5CF3-4F7E-A6E6-060B38762F88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掌握各项参数的调整确立。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376D214-7286-47B6-98D4-5F32FFED1E09}" type="parTrans" cxnId="{9E55CCAE-19C9-454C-993E-AADE05BAAF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F9F83D-6CBE-42CF-9AF7-F9F974DA5CFF}" type="sibTrans" cxnId="{9E55CCAE-19C9-454C-993E-AADE05BAAF3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E718FC-678A-4B0B-B7B3-735E6D1DA000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掌握各种板层的类型及功能。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6649B3-7CCF-4198-A6BC-9BA957168067}" type="parTrans" cxnId="{47708B99-BA7A-4606-9189-659A3732FFD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97D7EA-F860-4F61-889D-51DF258DAF44}" type="sibTrans" cxnId="{47708B99-BA7A-4606-9189-659A3732FFD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28AC22-D7F9-4858-9A86-D60F38162E8A}">
      <dgm:prSet/>
      <dgm:spPr/>
      <dgm:t>
        <a:bodyPr/>
        <a:lstStyle/>
        <a:p>
          <a:pPr rtl="0"/>
          <a:r>
            <a:rPr lang="zh-CN" smtClean="0">
              <a:latin typeface="微软雅黑" panose="020B0503020204020204" pitchFamily="34" charset="-122"/>
              <a:ea typeface="微软雅黑" panose="020B0503020204020204" pitchFamily="34" charset="-122"/>
            </a:rPr>
            <a:t>掌握版层设计的方法。</a:t>
          </a:r>
          <a:endParaRPr lang="zh-CN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1D96AF-C8AB-43CA-86AD-DB5EFA547AF4}" type="parTrans" cxnId="{0F93BAE4-1199-44BE-A301-0CDCEC23277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99C6BA-B3AF-4CE6-A168-D4B6DF9031E3}" type="sibTrans" cxnId="{0F93BAE4-1199-44BE-A301-0CDCEC23277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27C9BD0-54C4-4183-BADB-AE8573A361B8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能力目标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5380B67-B025-46B6-B58D-3B707969C537}" type="parTrans" cxnId="{57D94E95-E951-4B37-8E77-60D508F4905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4A6390-4041-4D4F-94E0-51836B5EC0D5}" type="sibTrans" cxnId="{57D94E95-E951-4B37-8E77-60D508F4905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2AECDF-FCCE-4A19-9903-665946517D08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能够调整各项参数。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B3885-A28A-4A6C-912A-2450B828056A}" type="parTrans" cxnId="{FB3E8B05-DB6A-4987-83CD-8363F280871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F7D8DE-174D-4BCC-9896-F19F71D68F5E}" type="sibTrans" cxnId="{FB3E8B05-DB6A-4987-83CD-8363F280871C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0C86FA-9000-4684-9C11-042D1D5E1DBE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能够添加板层。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C02941A-2CFE-4E37-8AAD-906A2F5E9CB2}" type="parTrans" cxnId="{EC9BD5E5-AE11-431A-B91B-67A087FA592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5F8986-7905-4386-8ED2-3C3131D3E803}" type="sibTrans" cxnId="{EC9BD5E5-AE11-431A-B91B-67A087FA592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46D757-0FB1-4C38-AE73-6BDA50B83041}">
      <dgm:prSet/>
      <dgm:spPr/>
      <dgm:t>
        <a:bodyPr/>
        <a:lstStyle/>
        <a:p>
          <a:pPr rtl="0"/>
          <a:r>
            <a:rPr 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素质目标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7748E2-CFCE-4D79-A56D-5706264E5BEA}" type="parTrans" cxnId="{BD0829EA-760F-4CD8-9971-76A2B310C93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A56F879-A278-4B24-B0F8-AC3190C3C6F7}" type="sibTrans" cxnId="{BD0829EA-760F-4CD8-9971-76A2B310C93A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4DFB345-7916-4958-966F-F6E96FCD9550}">
      <dgm:prSet/>
      <dgm:spPr/>
      <dgm:t>
        <a:bodyPr/>
        <a:lstStyle/>
        <a:p>
          <a:pPr rtl="0"/>
          <a:r>
            <a:rPr lang="zh-CN" altLang="en-US" dirty="0" smtClean="0"/>
            <a:t>培养</a:t>
          </a:r>
          <a:r>
            <a:rPr lang="zh-CN" dirty="0" smtClean="0"/>
            <a:t>一丝不苟</a:t>
          </a:r>
          <a:r>
            <a:rPr lang="zh-CN" dirty="0" smtClean="0"/>
            <a:t>的敬业精神。</a:t>
          </a:r>
          <a:endParaRPr lang="zh-CN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D6F2446-923D-46B2-BB44-7371ABBABF6C}" type="parTrans" cxnId="{6BED8AF5-6D3D-462C-B0DC-11707BB67D4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3577EE-4C8A-4549-9160-C72E0EA63EC0}" type="sibTrans" cxnId="{6BED8AF5-6D3D-462C-B0DC-11707BB67D4F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70D0D3-5532-443B-97A1-285CEABCF3C6}">
      <dgm:prSet/>
      <dgm:spPr/>
      <dgm:t>
        <a:bodyPr/>
        <a:lstStyle/>
        <a:p>
          <a:r>
            <a:rPr lang="zh-CN" altLang="en-US" dirty="0" smtClean="0"/>
            <a:t>增强</a:t>
          </a:r>
          <a:r>
            <a:rPr lang="zh-CN" dirty="0" smtClean="0"/>
            <a:t>质量</a:t>
          </a:r>
          <a:r>
            <a:rPr lang="zh-CN" dirty="0" smtClean="0"/>
            <a:t>意识。</a:t>
          </a:r>
          <a:endParaRPr lang="zh-CN" dirty="0"/>
        </a:p>
      </dgm:t>
    </dgm:pt>
    <dgm:pt modelId="{A0E8778F-15CC-47D8-B647-C5153CF69D72}" type="parTrans" cxnId="{3DDC45A6-5615-48AF-BD1C-8E2476BE192C}">
      <dgm:prSet/>
      <dgm:spPr/>
      <dgm:t>
        <a:bodyPr/>
        <a:lstStyle/>
        <a:p>
          <a:endParaRPr lang="zh-CN" altLang="en-US"/>
        </a:p>
      </dgm:t>
    </dgm:pt>
    <dgm:pt modelId="{96F47D27-39E8-4EB0-9592-D9A63C2AF351}" type="sibTrans" cxnId="{3DDC45A6-5615-48AF-BD1C-8E2476BE192C}">
      <dgm:prSet/>
      <dgm:spPr/>
      <dgm:t>
        <a:bodyPr/>
        <a:lstStyle/>
        <a:p>
          <a:endParaRPr lang="zh-CN" altLang="en-US"/>
        </a:p>
      </dgm:t>
    </dgm:pt>
    <dgm:pt modelId="{69BF4A56-3C99-4FC8-A46E-86492175E206}" type="pres">
      <dgm:prSet presAssocID="{E097BBD8-A81A-4168-969D-D235CE3E8A2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8D43D0-CABE-426B-8E8A-E1C00CBB704F}" type="pres">
      <dgm:prSet presAssocID="{A97F29A2-7EE0-4B5A-B337-FEA5B43BCEB5}" presName="parentLin" presStyleCnt="0"/>
      <dgm:spPr/>
      <dgm:t>
        <a:bodyPr/>
        <a:lstStyle/>
        <a:p>
          <a:endParaRPr lang="zh-CN" altLang="en-US"/>
        </a:p>
      </dgm:t>
    </dgm:pt>
    <dgm:pt modelId="{670D81D3-1607-406A-9746-0F895437D85E}" type="pres">
      <dgm:prSet presAssocID="{A97F29A2-7EE0-4B5A-B337-FEA5B43BCEB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CED6D2F8-1C03-4683-9C71-732941FAC7A2}" type="pres">
      <dgm:prSet presAssocID="{A97F29A2-7EE0-4B5A-B337-FEA5B43BCEB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9F81CD-60C6-4FB8-9B9B-482FD00706B1}" type="pres">
      <dgm:prSet presAssocID="{A97F29A2-7EE0-4B5A-B337-FEA5B43BCEB5}" presName="negativeSpace" presStyleCnt="0"/>
      <dgm:spPr/>
      <dgm:t>
        <a:bodyPr/>
        <a:lstStyle/>
        <a:p>
          <a:endParaRPr lang="zh-CN" altLang="en-US"/>
        </a:p>
      </dgm:t>
    </dgm:pt>
    <dgm:pt modelId="{EA3A9BEA-CF2F-41A0-9CB4-3D26B422906D}" type="pres">
      <dgm:prSet presAssocID="{A97F29A2-7EE0-4B5A-B337-FEA5B43BCEB5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F80840-08BE-4297-86BB-CA211A1A855D}" type="pres">
      <dgm:prSet presAssocID="{8E4E3C3E-FBF3-406B-AA71-D9F2E5315AD9}" presName="spaceBetweenRectangles" presStyleCnt="0"/>
      <dgm:spPr/>
      <dgm:t>
        <a:bodyPr/>
        <a:lstStyle/>
        <a:p>
          <a:endParaRPr lang="zh-CN" altLang="en-US"/>
        </a:p>
      </dgm:t>
    </dgm:pt>
    <dgm:pt modelId="{C2DBDDF5-2818-4E8A-A645-9AC5939BB1E8}" type="pres">
      <dgm:prSet presAssocID="{E27C9BD0-54C4-4183-BADB-AE8573A361B8}" presName="parentLin" presStyleCnt="0"/>
      <dgm:spPr/>
      <dgm:t>
        <a:bodyPr/>
        <a:lstStyle/>
        <a:p>
          <a:endParaRPr lang="zh-CN" altLang="en-US"/>
        </a:p>
      </dgm:t>
    </dgm:pt>
    <dgm:pt modelId="{D74CE569-CE2D-4AE7-99BE-6DF6ACAD366C}" type="pres">
      <dgm:prSet presAssocID="{E27C9BD0-54C4-4183-BADB-AE8573A361B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739F203-D93B-4CEC-BB36-1BB637428C03}" type="pres">
      <dgm:prSet presAssocID="{E27C9BD0-54C4-4183-BADB-AE8573A361B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8ED20F-63FE-4FA4-B395-67565D7595EB}" type="pres">
      <dgm:prSet presAssocID="{E27C9BD0-54C4-4183-BADB-AE8573A361B8}" presName="negativeSpace" presStyleCnt="0"/>
      <dgm:spPr/>
      <dgm:t>
        <a:bodyPr/>
        <a:lstStyle/>
        <a:p>
          <a:endParaRPr lang="zh-CN" altLang="en-US"/>
        </a:p>
      </dgm:t>
    </dgm:pt>
    <dgm:pt modelId="{44D3C142-169F-4175-84E5-3A04F406D92A}" type="pres">
      <dgm:prSet presAssocID="{E27C9BD0-54C4-4183-BADB-AE8573A361B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75E45D-2AB0-4971-907D-1B0406E7C3BC}" type="pres">
      <dgm:prSet presAssocID="{9E4A6390-4041-4D4F-94E0-51836B5EC0D5}" presName="spaceBetweenRectangles" presStyleCnt="0"/>
      <dgm:spPr/>
      <dgm:t>
        <a:bodyPr/>
        <a:lstStyle/>
        <a:p>
          <a:endParaRPr lang="zh-CN" altLang="en-US"/>
        </a:p>
      </dgm:t>
    </dgm:pt>
    <dgm:pt modelId="{AB5302F9-8E4B-41D7-AC73-33AEFB710002}" type="pres">
      <dgm:prSet presAssocID="{9246D757-0FB1-4C38-AE73-6BDA50B83041}" presName="parentLin" presStyleCnt="0"/>
      <dgm:spPr/>
      <dgm:t>
        <a:bodyPr/>
        <a:lstStyle/>
        <a:p>
          <a:endParaRPr lang="zh-CN" altLang="en-US"/>
        </a:p>
      </dgm:t>
    </dgm:pt>
    <dgm:pt modelId="{1CE284E7-96DE-4339-9072-CC248F964C89}" type="pres">
      <dgm:prSet presAssocID="{9246D757-0FB1-4C38-AE73-6BDA50B83041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D5B799E-B9AC-43E6-8AA0-B29154E43B48}" type="pres">
      <dgm:prSet presAssocID="{9246D757-0FB1-4C38-AE73-6BDA50B8304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9E0FED-7F87-4920-AA4A-FFB5434A96C7}" type="pres">
      <dgm:prSet presAssocID="{9246D757-0FB1-4C38-AE73-6BDA50B83041}" presName="negativeSpace" presStyleCnt="0"/>
      <dgm:spPr/>
      <dgm:t>
        <a:bodyPr/>
        <a:lstStyle/>
        <a:p>
          <a:endParaRPr lang="zh-CN" altLang="en-US"/>
        </a:p>
      </dgm:t>
    </dgm:pt>
    <dgm:pt modelId="{9A696BDB-4551-4B55-8769-A01F7BB3A8DA}" type="pres">
      <dgm:prSet presAssocID="{9246D757-0FB1-4C38-AE73-6BDA50B8304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55CCAE-19C9-454C-993E-AADE05BAAF37}" srcId="{A97F29A2-7EE0-4B5A-B337-FEA5B43BCEB5}" destId="{CA683974-5CF3-4F7E-A6E6-060B38762F88}" srcOrd="2" destOrd="0" parTransId="{D376D214-7286-47B6-98D4-5F32FFED1E09}" sibTransId="{32F9F83D-6CBE-42CF-9AF7-F9F974DA5CFF}"/>
    <dgm:cxn modelId="{BD0829EA-760F-4CD8-9971-76A2B310C93A}" srcId="{E097BBD8-A81A-4168-969D-D235CE3E8A25}" destId="{9246D757-0FB1-4C38-AE73-6BDA50B83041}" srcOrd="2" destOrd="0" parTransId="{1E7748E2-CFCE-4D79-A56D-5706264E5BEA}" sibTransId="{2A56F879-A278-4B24-B0F8-AC3190C3C6F7}"/>
    <dgm:cxn modelId="{C6461313-040B-4714-9492-FE78FB14271A}" type="presOf" srcId="{872AECDF-FCCE-4A19-9903-665946517D08}" destId="{44D3C142-169F-4175-84E5-3A04F406D92A}" srcOrd="0" destOrd="0" presId="urn:microsoft.com/office/officeart/2005/8/layout/list1"/>
    <dgm:cxn modelId="{E3DDFDA0-BBF0-41D0-B515-88F96D07C8EA}" type="presOf" srcId="{A4DFB345-7916-4958-966F-F6E96FCD9550}" destId="{9A696BDB-4551-4B55-8769-A01F7BB3A8DA}" srcOrd="0" destOrd="0" presId="urn:microsoft.com/office/officeart/2005/8/layout/list1"/>
    <dgm:cxn modelId="{47708B99-BA7A-4606-9189-659A3732FFD7}" srcId="{A97F29A2-7EE0-4B5A-B337-FEA5B43BCEB5}" destId="{EBE718FC-678A-4B0B-B7B3-735E6D1DA000}" srcOrd="3" destOrd="0" parTransId="{AD6649B3-7CCF-4198-A6BC-9BA957168067}" sibTransId="{9D97D7EA-F860-4F61-889D-51DF258DAF44}"/>
    <dgm:cxn modelId="{FF053724-DEDD-4789-9A4B-589D798E9057}" type="presOf" srcId="{DC7B6977-E0A4-4045-AB80-B027577753BE}" destId="{EA3A9BEA-CF2F-41A0-9CB4-3D26B422906D}" srcOrd="0" destOrd="1" presId="urn:microsoft.com/office/officeart/2005/8/layout/list1"/>
    <dgm:cxn modelId="{394DDF5C-E8E0-4C90-9010-51EDC9913F6E}" type="presOf" srcId="{0F70D0D3-5532-443B-97A1-285CEABCF3C6}" destId="{9A696BDB-4551-4B55-8769-A01F7BB3A8DA}" srcOrd="0" destOrd="1" presId="urn:microsoft.com/office/officeart/2005/8/layout/list1"/>
    <dgm:cxn modelId="{9F6859E7-E044-4DAE-B3E5-C705C145E435}" type="presOf" srcId="{B228AC22-D7F9-4858-9A86-D60F38162E8A}" destId="{EA3A9BEA-CF2F-41A0-9CB4-3D26B422906D}" srcOrd="0" destOrd="4" presId="urn:microsoft.com/office/officeart/2005/8/layout/list1"/>
    <dgm:cxn modelId="{6C837E5C-F11C-4075-BEC6-81C5514CBFA9}" srcId="{E097BBD8-A81A-4168-969D-D235CE3E8A25}" destId="{A97F29A2-7EE0-4B5A-B337-FEA5B43BCEB5}" srcOrd="0" destOrd="0" parTransId="{44398EB3-5DFC-4242-BED4-48DF5742A254}" sibTransId="{8E4E3C3E-FBF3-406B-AA71-D9F2E5315AD9}"/>
    <dgm:cxn modelId="{0A127125-01C0-43E1-951D-4FE23BF3E5E4}" type="presOf" srcId="{A97F29A2-7EE0-4B5A-B337-FEA5B43BCEB5}" destId="{670D81D3-1607-406A-9746-0F895437D85E}" srcOrd="0" destOrd="0" presId="urn:microsoft.com/office/officeart/2005/8/layout/list1"/>
    <dgm:cxn modelId="{6BED8AF5-6D3D-462C-B0DC-11707BB67D4F}" srcId="{9246D757-0FB1-4C38-AE73-6BDA50B83041}" destId="{A4DFB345-7916-4958-966F-F6E96FCD9550}" srcOrd="0" destOrd="0" parTransId="{5D6F2446-923D-46B2-BB44-7371ABBABF6C}" sibTransId="{883577EE-4C8A-4549-9160-C72E0EA63EC0}"/>
    <dgm:cxn modelId="{CBE38FF7-F087-4A8D-995D-FEDF59D062D4}" type="presOf" srcId="{E27C9BD0-54C4-4183-BADB-AE8573A361B8}" destId="{6739F203-D93B-4CEC-BB36-1BB637428C03}" srcOrd="1" destOrd="0" presId="urn:microsoft.com/office/officeart/2005/8/layout/list1"/>
    <dgm:cxn modelId="{E419AB97-A2A9-4294-956F-B54ABEDF195E}" type="presOf" srcId="{A10C86FA-9000-4684-9C11-042D1D5E1DBE}" destId="{44D3C142-169F-4175-84E5-3A04F406D92A}" srcOrd="0" destOrd="1" presId="urn:microsoft.com/office/officeart/2005/8/layout/list1"/>
    <dgm:cxn modelId="{538CFB45-4536-441E-A2B4-C6523A89E041}" type="presOf" srcId="{A1A8116E-03AC-4BB2-B8B3-6F59F9126C67}" destId="{EA3A9BEA-CF2F-41A0-9CB4-3D26B422906D}" srcOrd="0" destOrd="0" presId="urn:microsoft.com/office/officeart/2005/8/layout/list1"/>
    <dgm:cxn modelId="{02A19BB1-3CB5-4196-90ED-C3E9B2377F89}" type="presOf" srcId="{CA683974-5CF3-4F7E-A6E6-060B38762F88}" destId="{EA3A9BEA-CF2F-41A0-9CB4-3D26B422906D}" srcOrd="0" destOrd="2" presId="urn:microsoft.com/office/officeart/2005/8/layout/list1"/>
    <dgm:cxn modelId="{0F93BAE4-1199-44BE-A301-0CDCEC23277C}" srcId="{A97F29A2-7EE0-4B5A-B337-FEA5B43BCEB5}" destId="{B228AC22-D7F9-4858-9A86-D60F38162E8A}" srcOrd="4" destOrd="0" parTransId="{4A1D96AF-C8AB-43CA-86AD-DB5EFA547AF4}" sibTransId="{5299C6BA-B3AF-4CE6-A168-D4B6DF9031E3}"/>
    <dgm:cxn modelId="{F40D60E0-2BE7-46AA-9071-37D787DCC760}" type="presOf" srcId="{9246D757-0FB1-4C38-AE73-6BDA50B83041}" destId="{5D5B799E-B9AC-43E6-8AA0-B29154E43B48}" srcOrd="1" destOrd="0" presId="urn:microsoft.com/office/officeart/2005/8/layout/list1"/>
    <dgm:cxn modelId="{84F9F696-3DC7-4CB5-8931-0B82723BF851}" type="presOf" srcId="{E097BBD8-A81A-4168-969D-D235CE3E8A25}" destId="{69BF4A56-3C99-4FC8-A46E-86492175E206}" srcOrd="0" destOrd="0" presId="urn:microsoft.com/office/officeart/2005/8/layout/list1"/>
    <dgm:cxn modelId="{595F58C1-E43E-45EE-845A-0DE25FAF5A90}" type="presOf" srcId="{9246D757-0FB1-4C38-AE73-6BDA50B83041}" destId="{1CE284E7-96DE-4339-9072-CC248F964C89}" srcOrd="0" destOrd="0" presId="urn:microsoft.com/office/officeart/2005/8/layout/list1"/>
    <dgm:cxn modelId="{4BA007B0-B783-492E-9632-330862A8E962}" type="presOf" srcId="{A97F29A2-7EE0-4B5A-B337-FEA5B43BCEB5}" destId="{CED6D2F8-1C03-4683-9C71-732941FAC7A2}" srcOrd="1" destOrd="0" presId="urn:microsoft.com/office/officeart/2005/8/layout/list1"/>
    <dgm:cxn modelId="{FB3E8B05-DB6A-4987-83CD-8363F280871C}" srcId="{E27C9BD0-54C4-4183-BADB-AE8573A361B8}" destId="{872AECDF-FCCE-4A19-9903-665946517D08}" srcOrd="0" destOrd="0" parTransId="{2BDB3885-A28A-4A6C-912A-2450B828056A}" sibTransId="{69F7D8DE-174D-4BCC-9896-F19F71D68F5E}"/>
    <dgm:cxn modelId="{F0531674-126E-4B75-BB41-D1636B20E5F4}" srcId="{A97F29A2-7EE0-4B5A-B337-FEA5B43BCEB5}" destId="{A1A8116E-03AC-4BB2-B8B3-6F59F9126C67}" srcOrd="0" destOrd="0" parTransId="{28AEF54F-B4BE-47D4-AB93-6C6B42AA4303}" sibTransId="{9C6CEA51-4DB0-4D5D-BAF6-73803B0ED617}"/>
    <dgm:cxn modelId="{3DDC45A6-5615-48AF-BD1C-8E2476BE192C}" srcId="{9246D757-0FB1-4C38-AE73-6BDA50B83041}" destId="{0F70D0D3-5532-443B-97A1-285CEABCF3C6}" srcOrd="1" destOrd="0" parTransId="{A0E8778F-15CC-47D8-B647-C5153CF69D72}" sibTransId="{96F47D27-39E8-4EB0-9592-D9A63C2AF351}"/>
    <dgm:cxn modelId="{F3E8925F-6F4A-4CD7-BFD1-A10C9A31261F}" srcId="{A97F29A2-7EE0-4B5A-B337-FEA5B43BCEB5}" destId="{DC7B6977-E0A4-4045-AB80-B027577753BE}" srcOrd="1" destOrd="0" parTransId="{3C17027C-45C1-4B33-9D63-22C7900A5512}" sibTransId="{4084F80B-128E-41F3-AD57-377EE1170830}"/>
    <dgm:cxn modelId="{57D94E95-E951-4B37-8E77-60D508F49057}" srcId="{E097BBD8-A81A-4168-969D-D235CE3E8A25}" destId="{E27C9BD0-54C4-4183-BADB-AE8573A361B8}" srcOrd="1" destOrd="0" parTransId="{95380B67-B025-46B6-B58D-3B707969C537}" sibTransId="{9E4A6390-4041-4D4F-94E0-51836B5EC0D5}"/>
    <dgm:cxn modelId="{310F2814-7685-48D4-85ED-44517FB0EEFB}" type="presOf" srcId="{EBE718FC-678A-4B0B-B7B3-735E6D1DA000}" destId="{EA3A9BEA-CF2F-41A0-9CB4-3D26B422906D}" srcOrd="0" destOrd="3" presId="urn:microsoft.com/office/officeart/2005/8/layout/list1"/>
    <dgm:cxn modelId="{EC9BD5E5-AE11-431A-B91B-67A087FA5923}" srcId="{E27C9BD0-54C4-4183-BADB-AE8573A361B8}" destId="{A10C86FA-9000-4684-9C11-042D1D5E1DBE}" srcOrd="1" destOrd="0" parTransId="{2C02941A-2CFE-4E37-8AAD-906A2F5E9CB2}" sibTransId="{9F5F8986-7905-4386-8ED2-3C3131D3E803}"/>
    <dgm:cxn modelId="{FBE2CDB4-69D5-4A13-B6F9-54EB009F8EC2}" type="presOf" srcId="{E27C9BD0-54C4-4183-BADB-AE8573A361B8}" destId="{D74CE569-CE2D-4AE7-99BE-6DF6ACAD366C}" srcOrd="0" destOrd="0" presId="urn:microsoft.com/office/officeart/2005/8/layout/list1"/>
    <dgm:cxn modelId="{3CA637B5-E02F-4260-BF55-46117FEDB4DB}" type="presParOf" srcId="{69BF4A56-3C99-4FC8-A46E-86492175E206}" destId="{0A8D43D0-CABE-426B-8E8A-E1C00CBB704F}" srcOrd="0" destOrd="0" presId="urn:microsoft.com/office/officeart/2005/8/layout/list1"/>
    <dgm:cxn modelId="{3CAF1927-F47C-4188-9C33-A01C3618AAA1}" type="presParOf" srcId="{0A8D43D0-CABE-426B-8E8A-E1C00CBB704F}" destId="{670D81D3-1607-406A-9746-0F895437D85E}" srcOrd="0" destOrd="0" presId="urn:microsoft.com/office/officeart/2005/8/layout/list1"/>
    <dgm:cxn modelId="{07585513-20B5-4F0E-B62F-6C03349EEA40}" type="presParOf" srcId="{0A8D43D0-CABE-426B-8E8A-E1C00CBB704F}" destId="{CED6D2F8-1C03-4683-9C71-732941FAC7A2}" srcOrd="1" destOrd="0" presId="urn:microsoft.com/office/officeart/2005/8/layout/list1"/>
    <dgm:cxn modelId="{7A064145-0C74-4E64-952B-1B35BF8A7A73}" type="presParOf" srcId="{69BF4A56-3C99-4FC8-A46E-86492175E206}" destId="{C59F81CD-60C6-4FB8-9B9B-482FD00706B1}" srcOrd="1" destOrd="0" presId="urn:microsoft.com/office/officeart/2005/8/layout/list1"/>
    <dgm:cxn modelId="{FA6D193D-CA49-475F-9F9D-567A99F764B0}" type="presParOf" srcId="{69BF4A56-3C99-4FC8-A46E-86492175E206}" destId="{EA3A9BEA-CF2F-41A0-9CB4-3D26B422906D}" srcOrd="2" destOrd="0" presId="urn:microsoft.com/office/officeart/2005/8/layout/list1"/>
    <dgm:cxn modelId="{F595EA10-C6D2-406B-A9D8-F03FCE641D7C}" type="presParOf" srcId="{69BF4A56-3C99-4FC8-A46E-86492175E206}" destId="{40F80840-08BE-4297-86BB-CA211A1A855D}" srcOrd="3" destOrd="0" presId="urn:microsoft.com/office/officeart/2005/8/layout/list1"/>
    <dgm:cxn modelId="{7A3EC2AB-731E-4558-97E1-2BDE02F33068}" type="presParOf" srcId="{69BF4A56-3C99-4FC8-A46E-86492175E206}" destId="{C2DBDDF5-2818-4E8A-A645-9AC5939BB1E8}" srcOrd="4" destOrd="0" presId="urn:microsoft.com/office/officeart/2005/8/layout/list1"/>
    <dgm:cxn modelId="{190611BC-3B7F-40F1-BA76-D73E40F61C34}" type="presParOf" srcId="{C2DBDDF5-2818-4E8A-A645-9AC5939BB1E8}" destId="{D74CE569-CE2D-4AE7-99BE-6DF6ACAD366C}" srcOrd="0" destOrd="0" presId="urn:microsoft.com/office/officeart/2005/8/layout/list1"/>
    <dgm:cxn modelId="{B1FA7C22-9A59-4C90-AA37-56EB85E6A08D}" type="presParOf" srcId="{C2DBDDF5-2818-4E8A-A645-9AC5939BB1E8}" destId="{6739F203-D93B-4CEC-BB36-1BB637428C03}" srcOrd="1" destOrd="0" presId="urn:microsoft.com/office/officeart/2005/8/layout/list1"/>
    <dgm:cxn modelId="{476D6ED5-F775-4590-9A89-349D42F95A32}" type="presParOf" srcId="{69BF4A56-3C99-4FC8-A46E-86492175E206}" destId="{808ED20F-63FE-4FA4-B395-67565D7595EB}" srcOrd="5" destOrd="0" presId="urn:microsoft.com/office/officeart/2005/8/layout/list1"/>
    <dgm:cxn modelId="{5EED95C8-958F-428F-A4B4-90D7C83A4AA9}" type="presParOf" srcId="{69BF4A56-3C99-4FC8-A46E-86492175E206}" destId="{44D3C142-169F-4175-84E5-3A04F406D92A}" srcOrd="6" destOrd="0" presId="urn:microsoft.com/office/officeart/2005/8/layout/list1"/>
    <dgm:cxn modelId="{7F3F4042-55A2-4DA0-BE21-5D2E081785BC}" type="presParOf" srcId="{69BF4A56-3C99-4FC8-A46E-86492175E206}" destId="{BB75E45D-2AB0-4971-907D-1B0406E7C3BC}" srcOrd="7" destOrd="0" presId="urn:microsoft.com/office/officeart/2005/8/layout/list1"/>
    <dgm:cxn modelId="{71130898-2214-4DE4-BBD1-BDC268F0DC93}" type="presParOf" srcId="{69BF4A56-3C99-4FC8-A46E-86492175E206}" destId="{AB5302F9-8E4B-41D7-AC73-33AEFB710002}" srcOrd="8" destOrd="0" presId="urn:microsoft.com/office/officeart/2005/8/layout/list1"/>
    <dgm:cxn modelId="{C581CBC8-1D97-4262-B253-2F6BD319AF51}" type="presParOf" srcId="{AB5302F9-8E4B-41D7-AC73-33AEFB710002}" destId="{1CE284E7-96DE-4339-9072-CC248F964C89}" srcOrd="0" destOrd="0" presId="urn:microsoft.com/office/officeart/2005/8/layout/list1"/>
    <dgm:cxn modelId="{2CF7A48C-91CB-4A76-BB3A-6CEB8D9A2B70}" type="presParOf" srcId="{AB5302F9-8E4B-41D7-AC73-33AEFB710002}" destId="{5D5B799E-B9AC-43E6-8AA0-B29154E43B48}" srcOrd="1" destOrd="0" presId="urn:microsoft.com/office/officeart/2005/8/layout/list1"/>
    <dgm:cxn modelId="{FD1743C9-C54F-4C3E-BF4E-3A1BB4C1B538}" type="presParOf" srcId="{69BF4A56-3C99-4FC8-A46E-86492175E206}" destId="{399E0FED-7F87-4920-AA4A-FFB5434A96C7}" srcOrd="9" destOrd="0" presId="urn:microsoft.com/office/officeart/2005/8/layout/list1"/>
    <dgm:cxn modelId="{BD5B4DAC-ACAB-433E-812C-37B553397AAB}" type="presParOf" srcId="{69BF4A56-3C99-4FC8-A46E-86492175E206}" destId="{9A696BDB-4551-4B55-8769-A01F7BB3A8D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3A9BEA-CF2F-41A0-9CB4-3D26B422906D}">
      <dsp:nvSpPr>
        <dsp:cNvPr id="0" name=""/>
        <dsp:cNvSpPr/>
      </dsp:nvSpPr>
      <dsp:spPr>
        <a:xfrm>
          <a:off x="0" y="305699"/>
          <a:ext cx="5832896" cy="2409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98" tIns="354076" rIns="452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熟悉</a:t>
          </a:r>
          <a:r>
            <a:rPr lang="en-US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PCB</a:t>
          </a: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熟悉</a:t>
          </a:r>
          <a:r>
            <a:rPr lang="en-US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PCB</a:t>
          </a: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工具栏、编辑环境调用工作面板的使用。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掌握各项参数的调整确立。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掌握各种板层的类型及功能。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smtClean="0">
              <a:latin typeface="微软雅黑" panose="020B0503020204020204" pitchFamily="34" charset="-122"/>
              <a:ea typeface="微软雅黑" panose="020B0503020204020204" pitchFamily="34" charset="-122"/>
            </a:rPr>
            <a:t>掌握版层设计的方法。</a:t>
          </a:r>
          <a:endParaRPr lang="zh-CN" sz="17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305699"/>
        <a:ext cx="5832896" cy="2409750"/>
      </dsp:txXfrm>
    </dsp:sp>
    <dsp:sp modelId="{CED6D2F8-1C03-4683-9C71-732941FAC7A2}">
      <dsp:nvSpPr>
        <dsp:cNvPr id="0" name=""/>
        <dsp:cNvSpPr/>
      </dsp:nvSpPr>
      <dsp:spPr>
        <a:xfrm>
          <a:off x="291644" y="54779"/>
          <a:ext cx="4083027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4329" tIns="0" rIns="154329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知识目标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6142" y="79277"/>
        <a:ext cx="4034031" cy="452844"/>
      </dsp:txXfrm>
    </dsp:sp>
    <dsp:sp modelId="{44D3C142-169F-4175-84E5-3A04F406D92A}">
      <dsp:nvSpPr>
        <dsp:cNvPr id="0" name=""/>
        <dsp:cNvSpPr/>
      </dsp:nvSpPr>
      <dsp:spPr>
        <a:xfrm>
          <a:off x="0" y="3058169"/>
          <a:ext cx="5832896" cy="1204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98" tIns="354076" rIns="452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能够调整各项参数。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能够添加板层。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3058169"/>
        <a:ext cx="5832896" cy="1204875"/>
      </dsp:txXfrm>
    </dsp:sp>
    <dsp:sp modelId="{6739F203-D93B-4CEC-BB36-1BB637428C03}">
      <dsp:nvSpPr>
        <dsp:cNvPr id="0" name=""/>
        <dsp:cNvSpPr/>
      </dsp:nvSpPr>
      <dsp:spPr>
        <a:xfrm>
          <a:off x="291644" y="2807249"/>
          <a:ext cx="4083027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4329" tIns="0" rIns="154329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能力目标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6142" y="2831747"/>
        <a:ext cx="4034031" cy="452844"/>
      </dsp:txXfrm>
    </dsp:sp>
    <dsp:sp modelId="{9A696BDB-4551-4B55-8769-A01F7BB3A8DA}">
      <dsp:nvSpPr>
        <dsp:cNvPr id="0" name=""/>
        <dsp:cNvSpPr/>
      </dsp:nvSpPr>
      <dsp:spPr>
        <a:xfrm>
          <a:off x="0" y="4605764"/>
          <a:ext cx="5832896" cy="1124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98" tIns="354076" rIns="45269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700" kern="1200" dirty="0" smtClean="0"/>
            <a:t>培养</a:t>
          </a:r>
          <a:r>
            <a:rPr lang="zh-CN" sz="1700" kern="1200" dirty="0" smtClean="0"/>
            <a:t>一丝不苟</a:t>
          </a:r>
          <a:r>
            <a:rPr lang="zh-CN" sz="1700" kern="1200" dirty="0" smtClean="0"/>
            <a:t>的敬业精神。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700" kern="1200" dirty="0" smtClean="0"/>
            <a:t>增强</a:t>
          </a:r>
          <a:r>
            <a:rPr lang="zh-CN" sz="1700" kern="1200" dirty="0" smtClean="0"/>
            <a:t>质量</a:t>
          </a:r>
          <a:r>
            <a:rPr lang="zh-CN" sz="1700" kern="1200" dirty="0" smtClean="0"/>
            <a:t>意识。</a:t>
          </a:r>
          <a:endParaRPr lang="zh-CN" sz="1700" kern="1200" dirty="0"/>
        </a:p>
      </dsp:txBody>
      <dsp:txXfrm>
        <a:off x="0" y="4605764"/>
        <a:ext cx="5832896" cy="1124550"/>
      </dsp:txXfrm>
    </dsp:sp>
    <dsp:sp modelId="{5D5B799E-B9AC-43E6-8AA0-B29154E43B48}">
      <dsp:nvSpPr>
        <dsp:cNvPr id="0" name=""/>
        <dsp:cNvSpPr/>
      </dsp:nvSpPr>
      <dsp:spPr>
        <a:xfrm>
          <a:off x="291644" y="4354844"/>
          <a:ext cx="4083027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4329" tIns="0" rIns="154329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素质目标</a:t>
          </a:r>
          <a:endParaRPr lang="zh-CN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6142" y="4379342"/>
        <a:ext cx="4034031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3465217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1097961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771688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19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3717674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349381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1628041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2489387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3137279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依次介绍各菜单及功能</a:t>
            </a:r>
          </a:p>
        </p:txBody>
      </p:sp>
    </p:spTree>
    <p:extLst>
      <p:ext uri="{BB962C8B-B14F-4D97-AF65-F5344CB8AC3E}">
        <p14:creationId xmlns:p14="http://schemas.microsoft.com/office/powerpoint/2010/main" val="1711493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34" y="0"/>
            <a:ext cx="7416825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1653" y="152436"/>
            <a:ext cx="9860333" cy="563693"/>
          </a:xfrm>
        </p:spPr>
        <p:txBody>
          <a:bodyPr/>
          <a:lstStyle>
            <a:lvl1pPr>
              <a:defRPr sz="280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918" y="1600571"/>
            <a:ext cx="10978515" cy="45270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A6E02996-BB28-4347-8A41-9C7A7E5597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0515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1653" y="152436"/>
            <a:ext cx="9860333" cy="563693"/>
          </a:xfrm>
        </p:spPr>
        <p:txBody>
          <a:bodyPr/>
          <a:lstStyle>
            <a:lvl1pPr>
              <a:defRPr sz="280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918" y="1600571"/>
            <a:ext cx="10978515" cy="45270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982DFBE5-B433-4F6C-AF48-FE07FB98B5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0362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1653" y="152436"/>
            <a:ext cx="9860333" cy="563693"/>
          </a:xfrm>
        </p:spPr>
        <p:txBody>
          <a:bodyPr/>
          <a:lstStyle>
            <a:lvl1pPr>
              <a:defRPr sz="2801"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918" y="1600571"/>
            <a:ext cx="10978515" cy="45270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0F12951D-2673-499A-BA3D-3E97F77919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950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2-7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2806" y="3392234"/>
            <a:ext cx="9258298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en-US" altLang="zh-CN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板的编辑环境及参数设置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526117" y="990830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2430" y="6422402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2-114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项目菜单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866927" y="1502630"/>
            <a:ext cx="3067050" cy="492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3966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526117" y="990830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2-115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87192" y="6014416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2-115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放置菜单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7388823" y="80816"/>
            <a:ext cx="2590800" cy="665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1537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673322" y="1280214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2.PCB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工具栏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编辑器的主工具栏与原理图编辑器的也有些类似，一些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设计中常用的命令也都被制作成了按钮形式放在了主工具栏上，方便用户使用。</a:t>
            </a: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Standard”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标准工具栏，如图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2-116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8556" y="5740990"/>
            <a:ext cx="3913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2-116  PCB Standard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标准工具栏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506887" y="4581922"/>
            <a:ext cx="579363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8202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673322" y="1280214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Wiring”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布线工具栏，如图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2-117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endParaRPr lang="en-US" altLang="zh-CN" sz="2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Utilities”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实用工具栏，如图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2-118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2423" y="5525795"/>
            <a:ext cx="3174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2-118  Utilities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实用工具栏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838288" y="2066972"/>
            <a:ext cx="4816183" cy="5760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10943" y="2946325"/>
            <a:ext cx="31502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2-117  Wiring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布线工具栏</a:t>
            </a:r>
          </a:p>
        </p:txBody>
      </p:sp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3736975" y="4509914"/>
            <a:ext cx="41624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114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1562670" y="365125"/>
            <a:ext cx="8959279" cy="760413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 </a:t>
            </a: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zh-CN" altLang="en-US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环境设置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1058615" y="1146406"/>
            <a:ext cx="10801200" cy="27225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通过执行“</a:t>
            </a:r>
            <a:r>
              <a:rPr lang="en-US" altLang="zh-CN" sz="280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Tools→Preferences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菜单命令，如图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2-119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所示，可以打开系统参数设置对话框，分别对“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（常规）、“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Display”(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Interactive Routing”(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Defaults”(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默认参数设置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等选项进行设置。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792504" y="2925738"/>
            <a:ext cx="4499610" cy="35185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42991" y="6490256"/>
            <a:ext cx="29466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2-119 PCB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编辑环境设置</a:t>
            </a:r>
          </a:p>
        </p:txBody>
      </p:sp>
    </p:spTree>
    <p:extLst>
      <p:ext uri="{BB962C8B-B14F-4D97-AF65-F5344CB8AC3E}">
        <p14:creationId xmlns:p14="http://schemas.microsoft.com/office/powerpoint/2010/main" val="29280794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1562670" y="365125"/>
            <a:ext cx="8959279" cy="760413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 </a:t>
            </a: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lang="zh-CN" altLang="en-US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环境设置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4294967295"/>
          </p:nvPr>
        </p:nvSpPr>
        <p:spPr>
          <a:xfrm>
            <a:off x="2138735" y="1413570"/>
            <a:ext cx="8232775" cy="2722562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7.2.1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7.2.2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Display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7.2.3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Interactive Routing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7.2.4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Defaults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4455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70941"/>
            <a:ext cx="8447088" cy="624689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7.2.1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常规（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1922463" y="1141949"/>
            <a:ext cx="9634589" cy="526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）编辑选项（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Options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Online DRC”—— 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在线检查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Snap To Center”——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捕获到中心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Clears Selection”——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单击清除选择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Remove Duplicates”——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删除标号重复的图件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Confirm Global Edit”——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修改提示信息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Double Click Runs Interactive Properties” 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双击放置的对象时将打开属性面板</a:t>
            </a:r>
          </a:p>
        </p:txBody>
      </p:sp>
    </p:spTree>
    <p:extLst>
      <p:ext uri="{BB962C8B-B14F-4D97-AF65-F5344CB8AC3E}">
        <p14:creationId xmlns:p14="http://schemas.microsoft.com/office/powerpoint/2010/main" val="177226730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 idx="4294967295"/>
          </p:nvPr>
        </p:nvSpPr>
        <p:spPr>
          <a:xfrm>
            <a:off x="1562671" y="440899"/>
            <a:ext cx="8553450" cy="61263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7.2.1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常规（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169204" y="1643444"/>
            <a:ext cx="7040645" cy="38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）自动位移功能（</a:t>
            </a:r>
            <a:r>
              <a:rPr lang="en-US" altLang="zh-CN" sz="2801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Autopan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Options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Style”——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移动方式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Speed”——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移动步长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）其他选项（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Other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Cursor Type”——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光标形状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 Drag”——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元件移动模式</a:t>
            </a:r>
          </a:p>
        </p:txBody>
      </p:sp>
    </p:spTree>
    <p:extLst>
      <p:ext uri="{BB962C8B-B14F-4D97-AF65-F5344CB8AC3E}">
        <p14:creationId xmlns:p14="http://schemas.microsoft.com/office/powerpoint/2010/main" val="31368908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1562671" y="378272"/>
            <a:ext cx="85534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7.2.2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显示（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Display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595085" y="1197546"/>
            <a:ext cx="990608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）高亮选项（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Highlighting Options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Highlight In Full”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选中的对象以当前选择颜色高亮显示，否则所选对象仅以当前所选颜色显示轮廓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Transparent Mode When Masking”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当对象被屏蔽时启用透明显示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 All Primitives In Highlighted Nets”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即使在单层模式时，仍然会显示高亮网络上的所有对象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Apply Mask During Interactive Editing”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在交互布线时会将未选择的对象调暗，方便选中的网络布线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Apply Highlight During Interactive Editing”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在交互式编辑模式仍可以高亮对象（使用“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View Configuration panel”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中的“系统高亮显示”颜色）</a:t>
            </a:r>
          </a:p>
        </p:txBody>
      </p:sp>
    </p:spTree>
    <p:extLst>
      <p:ext uri="{BB962C8B-B14F-4D97-AF65-F5344CB8AC3E}">
        <p14:creationId xmlns:p14="http://schemas.microsoft.com/office/powerpoint/2010/main" val="14728994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 idx="4294967295"/>
          </p:nvPr>
        </p:nvSpPr>
        <p:spPr>
          <a:xfrm>
            <a:off x="1562671" y="378272"/>
            <a:ext cx="85534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7.2.2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显示（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Display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595085" y="1197546"/>
            <a:ext cx="9906081" cy="5013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）显示选项（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 Options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Antialiasing”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抗锯齿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 Animation”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在缩放、翻转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或开关层的时候启用动画效果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）图层绘制指令（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Layer Drawing Order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设置图层重新绘制的顺序，最上边的层是出现在所有图层顶部。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Promote”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单击一次选中的层将上移一个位置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Demote”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单击一次选中的层将下移一个位置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恢复默认排序</a:t>
            </a:r>
          </a:p>
        </p:txBody>
      </p:sp>
    </p:spTree>
    <p:extLst>
      <p:ext uri="{BB962C8B-B14F-4D97-AF65-F5344CB8AC3E}">
        <p14:creationId xmlns:p14="http://schemas.microsoft.com/office/powerpoint/2010/main" val="3810842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4" y="2517828"/>
            <a:ext cx="4485288" cy="48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熟悉</a:t>
            </a:r>
            <a:r>
              <a:rPr lang="en-US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PCB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工具栏及相关设置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08667" y="4528801"/>
            <a:ext cx="4452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区分各种版层的类型及特点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78964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109791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7.2.3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698575" y="1341562"/>
            <a:ext cx="1094521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）布线避障设置（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Routing Conflict Resolution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布线过程中使用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Shift+R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可以轮流切换壁障模式。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Ignore Obstacles”——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允许布线直接通过障碍，忽略障碍的存在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Push Obstacles”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布线时可以推挤障碍，如果无法推挤，将显示布线路径受阻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Walkaround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Obstacles”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布线时将绕过路径上的障碍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 At First Obstacle”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布线将在第一个障碍处停止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Hug And Push Obstacles”——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布线时优先绕行障碍，无法绕过则推挤障碍走线，如果无法推挤则显示布线路径受阻。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AutoRoute On Current Layer”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允许在当前层进行自动布线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AutoRoute On Multiple Layers”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允许在所有线路层上进行自动布线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Current Mode” ——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显示当前选择的避障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4302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109791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7.2.3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1274639" y="1341562"/>
            <a:ext cx="9433048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）交互式布线选项（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Interactive Routing Options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Automatically Terminate Routing”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完成一个路径的连接将自动退出布线模式，否则继续保持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Automatically Remove Loops”——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对一个路径进行重新布线或优化布线时，会自动删除冗余的布线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Remove Loops with 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Vias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删除冗余路径时，路径上的过孔也会删除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Remove Net Antennas”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删除未形成完整路径（即只有一端连接有焊盘）的线或圆弧，防止形成天线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Allow Via Pushing”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允许布线壁障模式设置为“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Push Obstacles”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Hug And Push Obstacles”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时推挤过孔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 Clearance Boundaries”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进行布线时将会显示设置间距边界，可以很清楚的看到允许走线的空间，布线过程中可通过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Ctrl+W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开启或关闭该功能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 Clearance Display Area”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缩小间距界限显示范围，实际效果是淡化间距边界的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68336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109791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7.2.3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986607" y="1197546"/>
            <a:ext cx="10945216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）常规设置（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平滑走线，减少走线产生的小圆点，小线段等等。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）拖拽（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Dragging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Preserve Angle When Dragging”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拖拽过程中保持角度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Ignore Obstacles” ——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忽略障碍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Avoid Obstacles (Snap Grid)” -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基于格点避开障碍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Avoid Obstacles” ——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避开障碍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Vertex Actions” ——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拐点动作配置，使用空格键切换模式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Unselected via/track” ——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设置未选择的过孔或线的默认动作（移动、拖拽）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Selected via/track” -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设置选中的线或过孔默认动作（移动、拖拽）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pushing” -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设置元器件避障动作，按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切换模式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re-route”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移动元器件后将自动重新连接元器件网络，按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Shift+R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关闭该功能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Move component with relevant routing”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移动元器件时相应的走线将同步移动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(“Components +Via 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Fanouts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+Escapes +Interconnects”).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“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Shift+Tab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选择设置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禁用后“ 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Shift+Tab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无效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60512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1490663" y="405458"/>
            <a:ext cx="1097915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7.2.3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交互式布线参数设置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986607" y="1197546"/>
            <a:ext cx="10945216" cy="2438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 to”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指定管脚数，如果元器件管脚数大于该设置数量，则上述操作无效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）交互式布线线宽源（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Interactive Routing Width Sources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Pickup Track Width From Existing Routes” ——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将从现有的布线选择线宽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Track Width Mode” -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布线线宽模式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Via Size Mode” - 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过孔尺寸模式</a:t>
            </a:r>
          </a:p>
        </p:txBody>
      </p:sp>
    </p:spTree>
    <p:extLst>
      <p:ext uri="{BB962C8B-B14F-4D97-AF65-F5344CB8AC3E}">
        <p14:creationId xmlns:p14="http://schemas.microsoft.com/office/powerpoint/2010/main" val="17814562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1562670" y="428625"/>
            <a:ext cx="9145017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7.2.4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默认（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Defaults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1346647" y="1094470"/>
            <a:ext cx="9649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工作区内各种组件的默认参数，如图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1701602"/>
            <a:ext cx="4499610" cy="42398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54959" y="5944494"/>
            <a:ext cx="38827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2-122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默认（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</a:p>
        </p:txBody>
      </p:sp>
    </p:spTree>
    <p:extLst>
      <p:ext uri="{BB962C8B-B14F-4D97-AF65-F5344CB8AC3E}">
        <p14:creationId xmlns:p14="http://schemas.microsoft.com/office/powerpoint/2010/main" val="329737406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>
          <a:xfrm>
            <a:off x="1562670" y="365125"/>
            <a:ext cx="8959279" cy="68840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 </a:t>
            </a:r>
            <a:r>
              <a:rPr lang="en-US" altLang="zh-CN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板设置</a:t>
            </a:r>
          </a:p>
        </p:txBody>
      </p:sp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>
          <a:xfrm>
            <a:off x="1706687" y="1269554"/>
            <a:ext cx="9361040" cy="2506663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7.3.2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板层的设置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7.3.3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工作层颜色（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Editing Layer Colors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）参数设置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97629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 idx="4294967295"/>
          </p:nvPr>
        </p:nvSpPr>
        <p:spPr>
          <a:xfrm>
            <a:off x="1538503" y="487530"/>
            <a:ext cx="8377096" cy="63800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1994719" y="1630530"/>
            <a:ext cx="4649276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1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．信号层</a:t>
            </a:r>
            <a:r>
              <a:rPr lang="zh-CN" altLang="en-US" sz="2801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Signal layers</a:t>
            </a:r>
            <a:r>
              <a:rPr lang="zh-CN" altLang="en-US" sz="2801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1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2097749" y="2429438"/>
            <a:ext cx="4722318" cy="181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信号层主要是用来放置元件（顶层和底层）和导线的。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编辑器共有</a:t>
            </a: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个信号层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2-123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26629" name="Picture 2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672" y="984478"/>
            <a:ext cx="2600927" cy="488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107287" y="6047303"/>
            <a:ext cx="1814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2-123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信号层</a:t>
            </a:r>
          </a:p>
        </p:txBody>
      </p:sp>
    </p:spTree>
    <p:extLst>
      <p:ext uri="{BB962C8B-B14F-4D97-AF65-F5344CB8AC3E}">
        <p14:creationId xmlns:p14="http://schemas.microsoft.com/office/powerpoint/2010/main" val="109348231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 txBox="1">
            <a:spLocks noChangeArrowheads="1"/>
          </p:cNvSpPr>
          <p:nvPr/>
        </p:nvSpPr>
        <p:spPr bwMode="auto">
          <a:xfrm>
            <a:off x="1921495" y="1413203"/>
            <a:ext cx="6049887" cy="52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内电层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Internal plane layers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1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1777000" y="2061052"/>
            <a:ext cx="4504781" cy="1816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多层板用来放置电源和地平面的。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编辑器提供了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个内电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2-124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1777000" y="3861695"/>
            <a:ext cx="5114522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Mechanical layers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1776999" y="4494315"/>
            <a:ext cx="4682215" cy="181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机械层一般用于放置有关制板和装配方法的信息。 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编辑器提供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2-125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7655" name="标题 1"/>
          <p:cNvSpPr>
            <a:spLocks noGrp="1"/>
          </p:cNvSpPr>
          <p:nvPr>
            <p:ph type="title" idx="4294967295"/>
          </p:nvPr>
        </p:nvSpPr>
        <p:spPr>
          <a:xfrm>
            <a:off x="1609545" y="405458"/>
            <a:ext cx="9344471" cy="63044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7410" y="5860723"/>
            <a:ext cx="1814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2-124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内电层</a:t>
            </a:r>
          </a:p>
        </p:txBody>
      </p:sp>
      <p:sp>
        <p:nvSpPr>
          <p:cNvPr id="3" name="矩形 2"/>
          <p:cNvSpPr/>
          <p:nvPr/>
        </p:nvSpPr>
        <p:spPr>
          <a:xfrm>
            <a:off x="9825074" y="4970067"/>
            <a:ext cx="1814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2-125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机械层</a:t>
            </a:r>
          </a:p>
        </p:txBody>
      </p:sp>
      <p:pic>
        <p:nvPicPr>
          <p:cNvPr id="10" name="图片 9" descr="C:\Users\mark\Desktop\项目二\图2-12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76643" y="2514600"/>
            <a:ext cx="2717165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C:\Users\mark\Desktop\项目二\图2-12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39231" y="1207454"/>
            <a:ext cx="1431925" cy="4131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308286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1921497" y="1413203"/>
            <a:ext cx="4970025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丝印层</a:t>
            </a:r>
            <a:r>
              <a:rPr lang="zh-CN" altLang="en-US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Silkscreen layers</a:t>
            </a:r>
            <a:r>
              <a:rPr lang="zh-CN" altLang="en-US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1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1908638" y="2001650"/>
            <a:ext cx="8929172" cy="181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丝印层主要用于绘制元件的轮廓、放置元件的编号或其他文本信息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编辑器提供了顶层和底层两个丝印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2-126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28676" name="Picture 2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951" y="3861842"/>
            <a:ext cx="3644660" cy="86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标题 1"/>
          <p:cNvSpPr>
            <a:spLocks noGrp="1"/>
          </p:cNvSpPr>
          <p:nvPr>
            <p:ph type="title" idx="4294967295"/>
          </p:nvPr>
        </p:nvSpPr>
        <p:spPr>
          <a:xfrm>
            <a:off x="1539772" y="377230"/>
            <a:ext cx="8232775" cy="95091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7821" y="5013970"/>
            <a:ext cx="18149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2-127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丝印层</a:t>
            </a:r>
          </a:p>
        </p:txBody>
      </p:sp>
    </p:spTree>
    <p:extLst>
      <p:ext uri="{BB962C8B-B14F-4D97-AF65-F5344CB8AC3E}">
        <p14:creationId xmlns:p14="http://schemas.microsoft.com/office/powerpoint/2010/main" val="328198164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 txBox="1">
            <a:spLocks noChangeArrowheads="1"/>
          </p:cNvSpPr>
          <p:nvPr/>
        </p:nvSpPr>
        <p:spPr bwMode="auto">
          <a:xfrm>
            <a:off x="1921496" y="1413203"/>
            <a:ext cx="5297126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阻焊层（</a:t>
            </a:r>
            <a:r>
              <a:rPr lang="en-US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Solder mask layers</a:t>
            </a:r>
            <a:r>
              <a:rPr lang="zh-CN" altLang="en-US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2065992" y="2061052"/>
            <a:ext cx="9289767" cy="1386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阻焊层有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Solder Mask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（顶层阻焊层）和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Bottom Solder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（底层阻焊层），用于在设计过程中匹配焊盘，并且是自动产生的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。如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2-127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 </a:t>
            </a:r>
          </a:p>
        </p:txBody>
      </p:sp>
      <p:sp>
        <p:nvSpPr>
          <p:cNvPr id="29700" name="TextBox 7"/>
          <p:cNvSpPr txBox="1">
            <a:spLocks noChangeArrowheads="1"/>
          </p:cNvSpPr>
          <p:nvPr/>
        </p:nvSpPr>
        <p:spPr bwMode="auto">
          <a:xfrm>
            <a:off x="1921496" y="3501249"/>
            <a:ext cx="7418517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锡膏防护层（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Paste mask layers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9701" name="TextBox 8"/>
          <p:cNvSpPr txBox="1">
            <a:spLocks noChangeArrowheads="1"/>
          </p:cNvSpPr>
          <p:nvPr/>
        </p:nvSpPr>
        <p:spPr bwMode="auto">
          <a:xfrm>
            <a:off x="2065992" y="4150686"/>
            <a:ext cx="9433783" cy="177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锡膏防护层的作用与阻焊层相似，但在使用“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 re-flow”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（热对流）技术安装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SMD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元件时，锡膏防护层用来建立阻焊层的丝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2-127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9702" name="标题 1"/>
          <p:cNvSpPr>
            <a:spLocks noGrp="1"/>
          </p:cNvSpPr>
          <p:nvPr>
            <p:ph type="title" idx="4294967295"/>
          </p:nvPr>
        </p:nvSpPr>
        <p:spPr>
          <a:xfrm>
            <a:off x="1634679" y="428344"/>
            <a:ext cx="9488487" cy="56286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6782883" y="5284571"/>
            <a:ext cx="972476" cy="76361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54959" y="6048187"/>
            <a:ext cx="3199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2-127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阻焊层和锡膏防护层</a:t>
            </a:r>
          </a:p>
        </p:txBody>
      </p:sp>
    </p:spTree>
    <p:extLst>
      <p:ext uri="{BB962C8B-B14F-4D97-AF65-F5344CB8AC3E}">
        <p14:creationId xmlns:p14="http://schemas.microsoft.com/office/powerpoint/2010/main" val="16057852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525179834"/>
              </p:ext>
            </p:extLst>
          </p:nvPr>
        </p:nvGraphicFramePr>
        <p:xfrm>
          <a:off x="2714551" y="990233"/>
          <a:ext cx="5832896" cy="5785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1490663" y="4054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74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7"/>
          <p:cNvSpPr txBox="1">
            <a:spLocks noChangeArrowheads="1"/>
          </p:cNvSpPr>
          <p:nvPr/>
        </p:nvSpPr>
        <p:spPr bwMode="auto">
          <a:xfrm>
            <a:off x="2137446" y="1773649"/>
            <a:ext cx="2640623" cy="52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其他工作层面</a:t>
            </a:r>
            <a:endParaRPr lang="zh-CN" altLang="en-US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TextBox 8"/>
          <p:cNvSpPr txBox="1">
            <a:spLocks noChangeArrowheads="1"/>
          </p:cNvSpPr>
          <p:nvPr/>
        </p:nvSpPr>
        <p:spPr bwMode="auto">
          <a:xfrm>
            <a:off x="2137446" y="2565994"/>
            <a:ext cx="3429794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编辑器还提供了下列其他工作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层面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2-128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0724" name="Picture 3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71" y="1648063"/>
            <a:ext cx="3042354" cy="135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矩形 8"/>
          <p:cNvSpPr>
            <a:spLocks noChangeArrowheads="1"/>
          </p:cNvSpPr>
          <p:nvPr/>
        </p:nvSpPr>
        <p:spPr bwMode="auto">
          <a:xfrm>
            <a:off x="2030355" y="4177646"/>
            <a:ext cx="9145751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钻孔层主要是为制造电路板提供钻孔信息，该层是自动计算的。</a:t>
            </a: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Drill guide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Drill drawing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两个钻孔层。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禁止布线层用于定义放置元件和布线区域的。</a:t>
            </a:r>
          </a:p>
        </p:txBody>
      </p:sp>
      <p:sp>
        <p:nvSpPr>
          <p:cNvPr id="30726" name="标题 1"/>
          <p:cNvSpPr>
            <a:spLocks noGrp="1"/>
          </p:cNvSpPr>
          <p:nvPr>
            <p:ph type="title" idx="4294967295"/>
          </p:nvPr>
        </p:nvSpPr>
        <p:spPr>
          <a:xfrm>
            <a:off x="1622342" y="443126"/>
            <a:ext cx="8232775" cy="95091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  <a:endParaRPr lang="en-US" altLang="zh-CN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03231" y="3060508"/>
            <a:ext cx="22765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2-128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其他工作层</a:t>
            </a:r>
          </a:p>
        </p:txBody>
      </p:sp>
    </p:spTree>
    <p:extLst>
      <p:ext uri="{BB962C8B-B14F-4D97-AF65-F5344CB8AC3E}">
        <p14:creationId xmlns:p14="http://schemas.microsoft.com/office/powerpoint/2010/main" val="286606301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>
          <a:xfrm>
            <a:off x="1490663" y="369445"/>
            <a:ext cx="8496944" cy="540069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7.3.1 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板层介绍</a:t>
            </a:r>
          </a:p>
        </p:txBody>
      </p:sp>
      <p:sp>
        <p:nvSpPr>
          <p:cNvPr id="31747" name="TextBox 6"/>
          <p:cNvSpPr txBox="1">
            <a:spLocks noChangeArrowheads="1"/>
          </p:cNvSpPr>
          <p:nvPr/>
        </p:nvSpPr>
        <p:spPr bwMode="auto">
          <a:xfrm>
            <a:off x="1954842" y="1643444"/>
            <a:ext cx="2715253" cy="52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80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．必备工作层</a:t>
            </a:r>
            <a:endParaRPr lang="zh-CN" altLang="zh-CN" sz="2801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2097749" y="2429438"/>
            <a:ext cx="3572702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编辑器除了提供上述的可选择的工作层面外，还有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编辑时必须具备的工作层，简称为</a:t>
            </a: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“必备工作层”</a:t>
            </a: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2-129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31749" name="Picture 2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58" y="1424909"/>
            <a:ext cx="4358696" cy="427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147513" y="5765150"/>
            <a:ext cx="22765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2-129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必备工作层</a:t>
            </a:r>
          </a:p>
        </p:txBody>
      </p:sp>
    </p:spTree>
    <p:extLst>
      <p:ext uri="{BB962C8B-B14F-4D97-AF65-F5344CB8AC3E}">
        <p14:creationId xmlns:p14="http://schemas.microsoft.com/office/powerpoint/2010/main" val="25883905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1490663" y="396750"/>
            <a:ext cx="5472608" cy="7020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7.3.2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板层的设置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2169204" y="1571989"/>
            <a:ext cx="8002852" cy="254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印制电路板（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）的板层，从绘制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的角度讲，是重要的工作层面。也可以说，信号层和内电层是特殊的板层。</a:t>
            </a:r>
            <a:endParaRPr lang="zh-CN" altLang="en-US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75043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1490663" y="396750"/>
            <a:ext cx="5472608" cy="7020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7.3.2  </a:t>
            </a:r>
            <a:r>
              <a:rPr lang="zh-CN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板层的设置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1706687" y="1098804"/>
            <a:ext cx="9217024" cy="224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层堆栈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管理器</a:t>
            </a:r>
            <a:endParaRPr lang="en-US" altLang="zh-CN" sz="280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在板层堆栈管理器内可以进行添加、删除工作层面（板层），还可以更改各个工作层面（板层）的顺序。可以说，信号层和内电层的添加、删除也必须在板层堆栈管理器内进行。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2-130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354758" y="3346214"/>
            <a:ext cx="7920880" cy="23450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30050" y="6022082"/>
            <a:ext cx="2738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2-130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板层堆栈管理器</a:t>
            </a:r>
          </a:p>
        </p:txBody>
      </p:sp>
    </p:spTree>
    <p:extLst>
      <p:ext uri="{BB962C8B-B14F-4D97-AF65-F5344CB8AC3E}">
        <p14:creationId xmlns:p14="http://schemas.microsoft.com/office/powerpoint/2010/main" val="305546277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 idx="4294967295"/>
          </p:nvPr>
        </p:nvSpPr>
        <p:spPr>
          <a:xfrm>
            <a:off x="1562671" y="547557"/>
            <a:ext cx="3528392" cy="61944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板层设置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1928819" y="1166998"/>
            <a:ext cx="9328910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①执行“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 →“Layer Stack Manager”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②选中顶层或底层，单击“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按钮，电路板即增加对应层如图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2-131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029994" y="2681012"/>
            <a:ext cx="2619375" cy="2790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16804" y="5734050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2-131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增加板层</a:t>
            </a:r>
          </a:p>
        </p:txBody>
      </p:sp>
    </p:spTree>
    <p:extLst>
      <p:ext uri="{BB962C8B-B14F-4D97-AF65-F5344CB8AC3E}">
        <p14:creationId xmlns:p14="http://schemas.microsoft.com/office/powerpoint/2010/main" val="292899162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>
          <a:xfrm>
            <a:off x="1463498" y="405458"/>
            <a:ext cx="9128447" cy="56286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板层设置</a:t>
            </a:r>
            <a:endParaRPr lang="zh-CN" altLang="en-US" sz="28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1597571" y="1091548"/>
            <a:ext cx="9398147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③单击图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2-131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中的按钮，电路板即可增加对应的层，这里增加一个内电层，如图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2-132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290863" y="2349674"/>
            <a:ext cx="6282253" cy="28142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78573" y="5163905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2-132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增加了内电层</a:t>
            </a:r>
          </a:p>
        </p:txBody>
      </p:sp>
    </p:spTree>
    <p:extLst>
      <p:ext uri="{BB962C8B-B14F-4D97-AF65-F5344CB8AC3E}">
        <p14:creationId xmlns:p14="http://schemas.microsoft.com/office/powerpoint/2010/main" val="12632790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 idx="4294967295"/>
          </p:nvPr>
        </p:nvSpPr>
        <p:spPr>
          <a:xfrm>
            <a:off x="1463498" y="405458"/>
            <a:ext cx="9128447" cy="56286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板层设置</a:t>
            </a:r>
            <a:endParaRPr lang="zh-CN" altLang="en-US" sz="28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1597571" y="1091548"/>
            <a:ext cx="9398147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④材料属性设置：单击某一层后，单击“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Modify”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按钮弹出材料属性对话框，如图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2-133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" name="矩形 1"/>
          <p:cNvSpPr/>
          <p:nvPr/>
        </p:nvSpPr>
        <p:spPr>
          <a:xfrm>
            <a:off x="4587007" y="5662341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2-133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材料属性设置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849370" y="2157724"/>
            <a:ext cx="4499610" cy="339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19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 idx="4294967295"/>
          </p:nvPr>
        </p:nvSpPr>
        <p:spPr>
          <a:xfrm>
            <a:off x="1634679" y="333450"/>
            <a:ext cx="9344471" cy="70688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工作层颜色设置</a:t>
            </a: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1634679" y="1197546"/>
            <a:ext cx="9937104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Tools” →“Preferences”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命令，弹出对话框后单击 “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Layer Colors”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按钮，各层显示颜色如图</a:t>
            </a:r>
            <a:r>
              <a:rPr lang="en-US" altLang="zh-CN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2-134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所示。这里可以对层的颜色进行修改。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4057109" y="2582925"/>
            <a:ext cx="4499610" cy="35185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99716" y="6310114"/>
            <a:ext cx="2738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2-134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工作层颜色设置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527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 idx="4294967295"/>
          </p:nvPr>
        </p:nvSpPr>
        <p:spPr>
          <a:xfrm>
            <a:off x="1634679" y="333450"/>
            <a:ext cx="9344471" cy="70688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任务作业</a:t>
            </a: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1634679" y="1197546"/>
            <a:ext cx="7416824" cy="24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打开软件，进一步熟悉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工具栏、编辑环境调用工作面板的使用；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参数的调整；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各种板层的类型及功能。</a:t>
            </a:r>
          </a:p>
        </p:txBody>
      </p:sp>
    </p:spTree>
    <p:extLst>
      <p:ext uri="{BB962C8B-B14F-4D97-AF65-F5344CB8AC3E}">
        <p14:creationId xmlns:p14="http://schemas.microsoft.com/office/powerpoint/2010/main" val="35251692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311618" y="2349675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81785" y="2349674"/>
            <a:ext cx="3741980" cy="511504"/>
            <a:chOff x="6339097" y="1573726"/>
            <a:chExt cx="3744416" cy="511504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584482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设计环境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311618" y="3128810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11618" y="3907945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7.3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81785" y="3907944"/>
            <a:ext cx="3741980" cy="532771"/>
            <a:chOff x="6339097" y="1573726"/>
            <a:chExt cx="3744416" cy="532771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板设置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81785" y="3128809"/>
            <a:ext cx="3741980" cy="551792"/>
            <a:chOff x="6339097" y="1573726"/>
            <a:chExt cx="3744416" cy="551792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358340" y="1633035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编辑环境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设置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-1.18688E-6 -3.20065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-1.18688E-6 -4.3045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-1.18688E-6 4.59153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673322" y="1280214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在进行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设计之前，需要首先熟悉一下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编辑器的环境，同时还需要对工作层参数、系统参数设置等环境配置方法有一些了解，这些都对用户熟练使用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编辑器进行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设计有很多好处。</a:t>
            </a: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本任务中首先将对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编辑器的构成进行介绍，然后会对在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设计中需要进行的工作层参数、系统参数等的设置方法进行详细的介绍。熟悉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编辑环境的设置是熟练使用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设计的基础，希望读者能够细致地进行了解。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6979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673322" y="1280214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1.PCB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</a:p>
          <a:p>
            <a:pPr marL="0" indent="633413" eaLnBrk="1" hangingPunct="1">
              <a:lnSpc>
                <a:spcPct val="150000"/>
              </a:lnSpc>
              <a:buClr>
                <a:schemeClr val="tx1"/>
              </a:buClr>
              <a:buSzTx/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编辑器的菜单栏设置与原理图编辑器中的菜单栏类似，但各有特点，如图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2-110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所示，其多了一个“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菜单项。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606119" y="3278056"/>
            <a:ext cx="4986109" cy="5393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85322" y="4293128"/>
            <a:ext cx="31774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2-110 PCB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编辑器的菜单栏</a:t>
            </a:r>
          </a:p>
        </p:txBody>
      </p:sp>
    </p:spTree>
    <p:extLst>
      <p:ext uri="{BB962C8B-B14F-4D97-AF65-F5344CB8AC3E}">
        <p14:creationId xmlns:p14="http://schemas.microsoft.com/office/powerpoint/2010/main" val="209987000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526117" y="990830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7395319" y="153451"/>
            <a:ext cx="2124075" cy="66776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84223" y="6395724"/>
            <a:ext cx="21146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图2-111 文件菜单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29919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526117" y="990830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Edit”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5248" y="5390956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2-112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编辑菜单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442991" y="1478176"/>
            <a:ext cx="2524125" cy="531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9562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596565" y="413362"/>
            <a:ext cx="7087658" cy="563563"/>
          </a:xfrm>
        </p:spPr>
        <p:txBody>
          <a:bodyPr/>
          <a:lstStyle/>
          <a:p>
            <a:pPr algn="l" eaLnBrk="1" hangingPunct="1"/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PCB</a:t>
            </a:r>
            <a:r>
              <a:rPr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设计环境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315" name="Rectangle 3"/>
          <p:cNvSpPr>
            <a:spLocks noRot="1" noChangeArrowheads="1"/>
          </p:cNvSpPr>
          <p:nvPr/>
        </p:nvSpPr>
        <p:spPr bwMode="auto">
          <a:xfrm>
            <a:off x="1526117" y="990830"/>
            <a:ext cx="9146117" cy="434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View”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11791" y="120162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640444" y="6370009"/>
            <a:ext cx="184774" cy="3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9015" y="5625369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2-113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视图菜单</a:t>
            </a: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7899375" y="0"/>
            <a:ext cx="2324100" cy="664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2783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2479</Words>
  <Application>Microsoft Office PowerPoint</Application>
  <PresentationFormat>自定义</PresentationFormat>
  <Paragraphs>227</Paragraphs>
  <Slides>39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 Unicode MS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7.1 PCB设计环境</vt:lpstr>
      <vt:lpstr>7.1 PCB设计环境</vt:lpstr>
      <vt:lpstr>7.1 PCB设计环境</vt:lpstr>
      <vt:lpstr>7.1 PCB设计环境</vt:lpstr>
      <vt:lpstr>7.1 PCB设计环境</vt:lpstr>
      <vt:lpstr>7.1 PCB设计环境</vt:lpstr>
      <vt:lpstr>7.1 PCB设计环境</vt:lpstr>
      <vt:lpstr>7.1 PCB设计环境</vt:lpstr>
      <vt:lpstr>7.1 PCB设计环境</vt:lpstr>
      <vt:lpstr>7.2 PCB编辑环境设置</vt:lpstr>
      <vt:lpstr>7.2 PCB编辑环境设置</vt:lpstr>
      <vt:lpstr>7.2.1  常规（General）参数设置</vt:lpstr>
      <vt:lpstr>7.2.1  常规（General）参数设置</vt:lpstr>
      <vt:lpstr>7.2.2  显示（Editing Display）参数设置</vt:lpstr>
      <vt:lpstr>7.2.2  显示（Editing Display）参数设置</vt:lpstr>
      <vt:lpstr>7.2.3  交互式布线参数设置</vt:lpstr>
      <vt:lpstr>7.2.3  交互式布线参数设置</vt:lpstr>
      <vt:lpstr>7.2.3  交互式布线参数设置</vt:lpstr>
      <vt:lpstr>7.2.3  交互式布线参数设置</vt:lpstr>
      <vt:lpstr>7.2.4  默认（Editing Defaults）参数设置</vt:lpstr>
      <vt:lpstr>7.3 PCB板设置</vt:lpstr>
      <vt:lpstr>7.3.1 PCB板层介绍</vt:lpstr>
      <vt:lpstr>7.3.1 PCB板层介绍</vt:lpstr>
      <vt:lpstr>7.3.1 PCB板层介绍</vt:lpstr>
      <vt:lpstr>7.3.1 PCB板层介绍</vt:lpstr>
      <vt:lpstr>7.3.1 PCB板层介绍</vt:lpstr>
      <vt:lpstr>7.3.1 PCB板层介绍</vt:lpstr>
      <vt:lpstr>7.3.2  板层的设置</vt:lpstr>
      <vt:lpstr>7.3.2  板层的设置</vt:lpstr>
      <vt:lpstr>2.板层设置</vt:lpstr>
      <vt:lpstr>2.板层设置</vt:lpstr>
      <vt:lpstr>2.板层设置</vt:lpstr>
      <vt:lpstr>3.工作层颜色设置</vt:lpstr>
      <vt:lpstr>任务作业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208</cp:revision>
  <dcterms:created xsi:type="dcterms:W3CDTF">2014-08-23T07:50:08Z</dcterms:created>
  <dcterms:modified xsi:type="dcterms:W3CDTF">2023-11-30T08:34:33Z</dcterms:modified>
</cp:coreProperties>
</file>