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5"/>
  </p:notesMasterIdLst>
  <p:sldIdLst>
    <p:sldId id="342" r:id="rId2"/>
    <p:sldId id="534" r:id="rId3"/>
    <p:sldId id="374" r:id="rId4"/>
    <p:sldId id="478" r:id="rId5"/>
    <p:sldId id="371" r:id="rId6"/>
    <p:sldId id="482" r:id="rId7"/>
    <p:sldId id="483" r:id="rId8"/>
    <p:sldId id="530" r:id="rId9"/>
    <p:sldId id="484" r:id="rId10"/>
    <p:sldId id="485" r:id="rId11"/>
    <p:sldId id="486" r:id="rId12"/>
    <p:sldId id="487" r:id="rId13"/>
    <p:sldId id="488" r:id="rId14"/>
    <p:sldId id="531" r:id="rId15"/>
    <p:sldId id="489" r:id="rId16"/>
    <p:sldId id="532" r:id="rId17"/>
    <p:sldId id="490" r:id="rId18"/>
    <p:sldId id="492" r:id="rId19"/>
    <p:sldId id="493" r:id="rId20"/>
    <p:sldId id="533" r:id="rId21"/>
    <p:sldId id="494" r:id="rId22"/>
    <p:sldId id="495" r:id="rId23"/>
    <p:sldId id="496" r:id="rId24"/>
    <p:sldId id="497" r:id="rId25"/>
    <p:sldId id="498" r:id="rId26"/>
    <p:sldId id="499" r:id="rId27"/>
    <p:sldId id="500" r:id="rId28"/>
    <p:sldId id="501" r:id="rId29"/>
    <p:sldId id="502" r:id="rId30"/>
    <p:sldId id="503" r:id="rId31"/>
    <p:sldId id="504" r:id="rId32"/>
    <p:sldId id="505" r:id="rId33"/>
    <p:sldId id="506" r:id="rId34"/>
    <p:sldId id="507" r:id="rId35"/>
    <p:sldId id="509" r:id="rId36"/>
    <p:sldId id="510" r:id="rId37"/>
    <p:sldId id="511" r:id="rId38"/>
    <p:sldId id="526" r:id="rId39"/>
    <p:sldId id="529" r:id="rId40"/>
    <p:sldId id="512" r:id="rId41"/>
    <p:sldId id="513" r:id="rId42"/>
    <p:sldId id="514" r:id="rId43"/>
    <p:sldId id="515" r:id="rId44"/>
    <p:sldId id="516" r:id="rId45"/>
    <p:sldId id="517" r:id="rId46"/>
    <p:sldId id="518" r:id="rId47"/>
    <p:sldId id="519" r:id="rId48"/>
    <p:sldId id="520" r:id="rId49"/>
    <p:sldId id="521" r:id="rId50"/>
    <p:sldId id="522" r:id="rId51"/>
    <p:sldId id="523" r:id="rId52"/>
    <p:sldId id="524" r:id="rId53"/>
    <p:sldId id="372" r:id="rId54"/>
  </p:sldIdLst>
  <p:sldSz cx="12198350" cy="6859588"/>
  <p:notesSz cx="6858000" cy="9144000"/>
  <p:custDataLst>
    <p:tags r:id="rId56"/>
  </p:custDataLst>
  <p:defaultTextStyle>
    <a:defPPr>
      <a:defRPr lang="zh-CN"/>
    </a:defPPr>
    <a:lvl1pPr marL="0" algn="l" defTabSz="1219627" rtl="0" eaLnBrk="1" latinLnBrk="0" hangingPunct="1">
      <a:defRPr sz="2400" kern="1200">
        <a:solidFill>
          <a:schemeClr val="tx1"/>
        </a:solidFill>
        <a:latin typeface="+mn-lt"/>
        <a:ea typeface="+mn-ea"/>
        <a:cs typeface="+mn-cs"/>
      </a:defRPr>
    </a:lvl1pPr>
    <a:lvl2pPr marL="609813" algn="l" defTabSz="1219627" rtl="0" eaLnBrk="1" latinLnBrk="0" hangingPunct="1">
      <a:defRPr sz="2400" kern="1200">
        <a:solidFill>
          <a:schemeClr val="tx1"/>
        </a:solidFill>
        <a:latin typeface="+mn-lt"/>
        <a:ea typeface="+mn-ea"/>
        <a:cs typeface="+mn-cs"/>
      </a:defRPr>
    </a:lvl2pPr>
    <a:lvl3pPr marL="1219627" algn="l" defTabSz="1219627" rtl="0" eaLnBrk="1" latinLnBrk="0" hangingPunct="1">
      <a:defRPr sz="2400" kern="1200">
        <a:solidFill>
          <a:schemeClr val="tx1"/>
        </a:solidFill>
        <a:latin typeface="+mn-lt"/>
        <a:ea typeface="+mn-ea"/>
        <a:cs typeface="+mn-cs"/>
      </a:defRPr>
    </a:lvl3pPr>
    <a:lvl4pPr marL="1829440" algn="l" defTabSz="1219627" rtl="0" eaLnBrk="1" latinLnBrk="0" hangingPunct="1">
      <a:defRPr sz="2400" kern="1200">
        <a:solidFill>
          <a:schemeClr val="tx1"/>
        </a:solidFill>
        <a:latin typeface="+mn-lt"/>
        <a:ea typeface="+mn-ea"/>
        <a:cs typeface="+mn-cs"/>
      </a:defRPr>
    </a:lvl4pPr>
    <a:lvl5pPr marL="2439253" algn="l" defTabSz="1219627" rtl="0" eaLnBrk="1" latinLnBrk="0" hangingPunct="1">
      <a:defRPr sz="2400" kern="1200">
        <a:solidFill>
          <a:schemeClr val="tx1"/>
        </a:solidFill>
        <a:latin typeface="+mn-lt"/>
        <a:ea typeface="+mn-ea"/>
        <a:cs typeface="+mn-cs"/>
      </a:defRPr>
    </a:lvl5pPr>
    <a:lvl6pPr marL="3049067" algn="l" defTabSz="1219627" rtl="0" eaLnBrk="1" latinLnBrk="0" hangingPunct="1">
      <a:defRPr sz="2400" kern="1200">
        <a:solidFill>
          <a:schemeClr val="tx1"/>
        </a:solidFill>
        <a:latin typeface="+mn-lt"/>
        <a:ea typeface="+mn-ea"/>
        <a:cs typeface="+mn-cs"/>
      </a:defRPr>
    </a:lvl6pPr>
    <a:lvl7pPr marL="3658880" algn="l" defTabSz="1219627" rtl="0" eaLnBrk="1" latinLnBrk="0" hangingPunct="1">
      <a:defRPr sz="2400" kern="1200">
        <a:solidFill>
          <a:schemeClr val="tx1"/>
        </a:solidFill>
        <a:latin typeface="+mn-lt"/>
        <a:ea typeface="+mn-ea"/>
        <a:cs typeface="+mn-cs"/>
      </a:defRPr>
    </a:lvl7pPr>
    <a:lvl8pPr marL="4268694" algn="l" defTabSz="1219627" rtl="0" eaLnBrk="1" latinLnBrk="0" hangingPunct="1">
      <a:defRPr sz="2400" kern="1200">
        <a:solidFill>
          <a:schemeClr val="tx1"/>
        </a:solidFill>
        <a:latin typeface="+mn-lt"/>
        <a:ea typeface="+mn-ea"/>
        <a:cs typeface="+mn-cs"/>
      </a:defRPr>
    </a:lvl8pPr>
    <a:lvl9pPr marL="4878507" algn="l" defTabSz="1219627"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2">
          <p15:clr>
            <a:srgbClr val="A4A3A4"/>
          </p15:clr>
        </p15:guide>
        <p15:guide id="3" pos="304">
          <p15:clr>
            <a:srgbClr val="A4A3A4"/>
          </p15:clr>
        </p15:guide>
        <p15:guide id="4" pos="1892">
          <p15:clr>
            <a:srgbClr val="A4A3A4"/>
          </p15:clr>
        </p15:guide>
        <p15:guide id="5" pos="121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DA2"/>
    <a:srgbClr val="FFC91D"/>
    <a:srgbClr val="FAFAFA"/>
    <a:srgbClr val="FFC400"/>
    <a:srgbClr val="FFD347"/>
    <a:srgbClr val="0071C1"/>
    <a:srgbClr val="41445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p:cViewPr varScale="1">
        <p:scale>
          <a:sx n="68" d="100"/>
          <a:sy n="68" d="100"/>
        </p:scale>
        <p:origin x="738" y="48"/>
      </p:cViewPr>
      <p:guideLst>
        <p:guide orient="horz" pos="2160"/>
        <p:guide pos="3842"/>
        <p:guide pos="304"/>
        <p:guide pos="1892"/>
        <p:guide pos="1211"/>
      </p:guideLst>
    </p:cSldViewPr>
  </p:slideViewPr>
  <p:notesTextViewPr>
    <p:cViewPr>
      <p:scale>
        <a:sx n="1" d="1"/>
        <a:sy n="1" d="1"/>
      </p:scale>
      <p:origin x="0" y="0"/>
    </p:cViewPr>
  </p:notesTextViewPr>
  <p:sorterViewPr>
    <p:cViewPr>
      <p:scale>
        <a:sx n="130" d="100"/>
        <a:sy n="130" d="100"/>
      </p:scale>
      <p:origin x="0" y="4416"/>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gs" Target="tags/tag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AAF4334-4AE1-479A-8A81-FCB6ECA435FC}" type="doc">
      <dgm:prSet loTypeId="urn:microsoft.com/office/officeart/2005/8/layout/list1" loCatId="list" qsTypeId="urn:microsoft.com/office/officeart/2005/8/quickstyle/3d1" qsCatId="3D" csTypeId="urn:microsoft.com/office/officeart/2005/8/colors/accent1_4" csCatId="accent1" phldr="1"/>
      <dgm:spPr/>
      <dgm:t>
        <a:bodyPr/>
        <a:lstStyle/>
        <a:p>
          <a:endParaRPr lang="zh-CN" altLang="en-US"/>
        </a:p>
      </dgm:t>
    </dgm:pt>
    <dgm:pt modelId="{13491BDE-7706-4EBB-BBCE-2D843A6ADDBC}">
      <dgm:prSet/>
      <dgm:spPr/>
      <dgm:t>
        <a:bodyPr/>
        <a:lstStyle/>
        <a:p>
          <a:pPr rtl="0"/>
          <a:r>
            <a:rPr lang="zh-CN" dirty="0" smtClean="0">
              <a:latin typeface="微软雅黑" panose="020B0503020204020204" pitchFamily="34" charset="-122"/>
              <a:ea typeface="微软雅黑" panose="020B0503020204020204" pitchFamily="34" charset="-122"/>
            </a:rPr>
            <a:t>知识目标</a:t>
          </a:r>
          <a:endParaRPr lang="zh-CN" dirty="0">
            <a:latin typeface="微软雅黑" panose="020B0503020204020204" pitchFamily="34" charset="-122"/>
            <a:ea typeface="微软雅黑" panose="020B0503020204020204" pitchFamily="34" charset="-122"/>
          </a:endParaRPr>
        </a:p>
      </dgm:t>
    </dgm:pt>
    <dgm:pt modelId="{8B8C8E4B-5F37-4A20-B0AB-73E4CE519E6E}" type="parTrans" cxnId="{E06D402A-74C3-4D8A-B9B0-67725F4586A2}">
      <dgm:prSet/>
      <dgm:spPr/>
      <dgm:t>
        <a:bodyPr/>
        <a:lstStyle/>
        <a:p>
          <a:endParaRPr lang="zh-CN" altLang="en-US">
            <a:latin typeface="微软雅黑" panose="020B0503020204020204" pitchFamily="34" charset="-122"/>
            <a:ea typeface="微软雅黑" panose="020B0503020204020204" pitchFamily="34" charset="-122"/>
          </a:endParaRPr>
        </a:p>
      </dgm:t>
    </dgm:pt>
    <dgm:pt modelId="{D291D0FC-6CC4-4DE2-AB51-6CDDBE4F3117}" type="sibTrans" cxnId="{E06D402A-74C3-4D8A-B9B0-67725F4586A2}">
      <dgm:prSet/>
      <dgm:spPr/>
      <dgm:t>
        <a:bodyPr/>
        <a:lstStyle/>
        <a:p>
          <a:endParaRPr lang="zh-CN" altLang="en-US">
            <a:latin typeface="微软雅黑" panose="020B0503020204020204" pitchFamily="34" charset="-122"/>
            <a:ea typeface="微软雅黑" panose="020B0503020204020204" pitchFamily="34" charset="-122"/>
          </a:endParaRPr>
        </a:p>
      </dgm:t>
    </dgm:pt>
    <dgm:pt modelId="{D9F8661E-6780-425D-AB5D-3FCE3FED9D24}">
      <dgm:prSet/>
      <dgm:spPr/>
      <dgm:t>
        <a:bodyPr/>
        <a:lstStyle/>
        <a:p>
          <a:pPr rtl="0"/>
          <a:r>
            <a:rPr lang="zh-CN" smtClean="0">
              <a:latin typeface="微软雅黑" panose="020B0503020204020204" pitchFamily="34" charset="-122"/>
              <a:ea typeface="微软雅黑" panose="020B0503020204020204" pitchFamily="34" charset="-122"/>
            </a:rPr>
            <a:t>了解原理图库、模型和集成库的概念。</a:t>
          </a:r>
          <a:endParaRPr lang="zh-CN" dirty="0">
            <a:latin typeface="微软雅黑" panose="020B0503020204020204" pitchFamily="34" charset="-122"/>
            <a:ea typeface="微软雅黑" panose="020B0503020204020204" pitchFamily="34" charset="-122"/>
          </a:endParaRPr>
        </a:p>
      </dgm:t>
    </dgm:pt>
    <dgm:pt modelId="{C2D131E9-AB85-416B-8AEF-603C0AFD76CF}" type="parTrans" cxnId="{389A7262-8617-42A2-AA41-56775854301C}">
      <dgm:prSet/>
      <dgm:spPr/>
      <dgm:t>
        <a:bodyPr/>
        <a:lstStyle/>
        <a:p>
          <a:endParaRPr lang="zh-CN" altLang="en-US">
            <a:latin typeface="微软雅黑" panose="020B0503020204020204" pitchFamily="34" charset="-122"/>
            <a:ea typeface="微软雅黑" panose="020B0503020204020204" pitchFamily="34" charset="-122"/>
          </a:endParaRPr>
        </a:p>
      </dgm:t>
    </dgm:pt>
    <dgm:pt modelId="{4DA3BCD3-157A-4202-97C8-132E29F3B61B}" type="sibTrans" cxnId="{389A7262-8617-42A2-AA41-56775854301C}">
      <dgm:prSet/>
      <dgm:spPr/>
      <dgm:t>
        <a:bodyPr/>
        <a:lstStyle/>
        <a:p>
          <a:endParaRPr lang="zh-CN" altLang="en-US">
            <a:latin typeface="微软雅黑" panose="020B0503020204020204" pitchFamily="34" charset="-122"/>
            <a:ea typeface="微软雅黑" panose="020B0503020204020204" pitchFamily="34" charset="-122"/>
          </a:endParaRPr>
        </a:p>
      </dgm:t>
    </dgm:pt>
    <dgm:pt modelId="{436BD5CE-BCF0-4E49-9388-00AF590D0405}">
      <dgm:prSet/>
      <dgm:spPr/>
      <dgm:t>
        <a:bodyPr/>
        <a:lstStyle/>
        <a:p>
          <a:pPr rtl="0"/>
          <a:r>
            <a:rPr lang="zh-CN" dirty="0" smtClean="0">
              <a:latin typeface="微软雅黑" panose="020B0503020204020204" pitchFamily="34" charset="-122"/>
              <a:ea typeface="微软雅黑" panose="020B0503020204020204" pitchFamily="34" charset="-122"/>
            </a:rPr>
            <a:t>掌握创建库文件包及原理图库的方法。</a:t>
          </a:r>
          <a:endParaRPr lang="zh-CN" dirty="0">
            <a:latin typeface="微软雅黑" panose="020B0503020204020204" pitchFamily="34" charset="-122"/>
            <a:ea typeface="微软雅黑" panose="020B0503020204020204" pitchFamily="34" charset="-122"/>
          </a:endParaRPr>
        </a:p>
      </dgm:t>
    </dgm:pt>
    <dgm:pt modelId="{A3CABAC0-3A52-49A9-8EBE-5A399D2E423C}" type="parTrans" cxnId="{D1A4F4B0-76A7-4C58-B95E-A593ECA288D3}">
      <dgm:prSet/>
      <dgm:spPr/>
      <dgm:t>
        <a:bodyPr/>
        <a:lstStyle/>
        <a:p>
          <a:endParaRPr lang="zh-CN" altLang="en-US">
            <a:latin typeface="微软雅黑" panose="020B0503020204020204" pitchFamily="34" charset="-122"/>
            <a:ea typeface="微软雅黑" panose="020B0503020204020204" pitchFamily="34" charset="-122"/>
          </a:endParaRPr>
        </a:p>
      </dgm:t>
    </dgm:pt>
    <dgm:pt modelId="{ADE4B868-2849-42B3-9D20-74CE588CF663}" type="sibTrans" cxnId="{D1A4F4B0-76A7-4C58-B95E-A593ECA288D3}">
      <dgm:prSet/>
      <dgm:spPr/>
      <dgm:t>
        <a:bodyPr/>
        <a:lstStyle/>
        <a:p>
          <a:endParaRPr lang="zh-CN" altLang="en-US">
            <a:latin typeface="微软雅黑" panose="020B0503020204020204" pitchFamily="34" charset="-122"/>
            <a:ea typeface="微软雅黑" panose="020B0503020204020204" pitchFamily="34" charset="-122"/>
          </a:endParaRPr>
        </a:p>
      </dgm:t>
    </dgm:pt>
    <dgm:pt modelId="{852994A4-3A61-41FE-A5F6-E61AFB7AF9DC}">
      <dgm:prSet/>
      <dgm:spPr/>
      <dgm:t>
        <a:bodyPr/>
        <a:lstStyle/>
        <a:p>
          <a:pPr rtl="0"/>
          <a:r>
            <a:rPr lang="zh-CN" dirty="0" smtClean="0">
              <a:latin typeface="微软雅黑" panose="020B0503020204020204" pitchFamily="34" charset="-122"/>
              <a:ea typeface="微软雅黑" panose="020B0503020204020204" pitchFamily="34" charset="-122"/>
            </a:rPr>
            <a:t>熟练掌握创建原理图元件的方法。</a:t>
          </a:r>
          <a:endParaRPr lang="zh-CN" dirty="0">
            <a:latin typeface="微软雅黑" panose="020B0503020204020204" pitchFamily="34" charset="-122"/>
            <a:ea typeface="微软雅黑" panose="020B0503020204020204" pitchFamily="34" charset="-122"/>
          </a:endParaRPr>
        </a:p>
      </dgm:t>
    </dgm:pt>
    <dgm:pt modelId="{F72CE017-E4E6-4364-8C3C-90891DE4A433}" type="parTrans" cxnId="{8A6AA7D7-1112-48D3-AC63-10B406917BF4}">
      <dgm:prSet/>
      <dgm:spPr/>
      <dgm:t>
        <a:bodyPr/>
        <a:lstStyle/>
        <a:p>
          <a:endParaRPr lang="zh-CN" altLang="en-US">
            <a:latin typeface="微软雅黑" panose="020B0503020204020204" pitchFamily="34" charset="-122"/>
            <a:ea typeface="微软雅黑" panose="020B0503020204020204" pitchFamily="34" charset="-122"/>
          </a:endParaRPr>
        </a:p>
      </dgm:t>
    </dgm:pt>
    <dgm:pt modelId="{C9991C59-B2DA-4DA4-B960-D51C351F92BC}" type="sibTrans" cxnId="{8A6AA7D7-1112-48D3-AC63-10B406917BF4}">
      <dgm:prSet/>
      <dgm:spPr/>
      <dgm:t>
        <a:bodyPr/>
        <a:lstStyle/>
        <a:p>
          <a:endParaRPr lang="zh-CN" altLang="en-US">
            <a:latin typeface="微软雅黑" panose="020B0503020204020204" pitchFamily="34" charset="-122"/>
            <a:ea typeface="微软雅黑" panose="020B0503020204020204" pitchFamily="34" charset="-122"/>
          </a:endParaRPr>
        </a:p>
      </dgm:t>
    </dgm:pt>
    <dgm:pt modelId="{D0040AC6-88F3-4043-BB78-642A066C83F1}">
      <dgm:prSet/>
      <dgm:spPr/>
      <dgm:t>
        <a:bodyPr/>
        <a:lstStyle/>
        <a:p>
          <a:pPr rtl="0"/>
          <a:r>
            <a:rPr lang="zh-CN" dirty="0" smtClean="0">
              <a:latin typeface="微软雅黑" panose="020B0503020204020204" pitchFamily="34" charset="-122"/>
              <a:ea typeface="微软雅黑" panose="020B0503020204020204" pitchFamily="34" charset="-122"/>
            </a:rPr>
            <a:t>熟练掌握为原理图元件添加模型的方法。</a:t>
          </a:r>
          <a:endParaRPr lang="zh-CN" dirty="0">
            <a:latin typeface="微软雅黑" panose="020B0503020204020204" pitchFamily="34" charset="-122"/>
            <a:ea typeface="微软雅黑" panose="020B0503020204020204" pitchFamily="34" charset="-122"/>
          </a:endParaRPr>
        </a:p>
      </dgm:t>
    </dgm:pt>
    <dgm:pt modelId="{F3834BA9-4E26-4F34-9DA1-5E80213EDFF2}" type="parTrans" cxnId="{ED06721C-6AF4-4D85-BFC1-ACA99C692C04}">
      <dgm:prSet/>
      <dgm:spPr/>
      <dgm:t>
        <a:bodyPr/>
        <a:lstStyle/>
        <a:p>
          <a:endParaRPr lang="zh-CN" altLang="en-US">
            <a:latin typeface="微软雅黑" panose="020B0503020204020204" pitchFamily="34" charset="-122"/>
            <a:ea typeface="微软雅黑" panose="020B0503020204020204" pitchFamily="34" charset="-122"/>
          </a:endParaRPr>
        </a:p>
      </dgm:t>
    </dgm:pt>
    <dgm:pt modelId="{8C3DABCA-B2E9-460F-9BFD-E7E255F091BA}" type="sibTrans" cxnId="{ED06721C-6AF4-4D85-BFC1-ACA99C692C04}">
      <dgm:prSet/>
      <dgm:spPr/>
      <dgm:t>
        <a:bodyPr/>
        <a:lstStyle/>
        <a:p>
          <a:endParaRPr lang="zh-CN" altLang="en-US">
            <a:latin typeface="微软雅黑" panose="020B0503020204020204" pitchFamily="34" charset="-122"/>
            <a:ea typeface="微软雅黑" panose="020B0503020204020204" pitchFamily="34" charset="-122"/>
          </a:endParaRPr>
        </a:p>
      </dgm:t>
    </dgm:pt>
    <dgm:pt modelId="{06D10B58-E0BF-4E4E-A3D9-7C525B09DDD1}">
      <dgm:prSet/>
      <dgm:spPr/>
      <dgm:t>
        <a:bodyPr/>
        <a:lstStyle/>
        <a:p>
          <a:pPr rtl="0"/>
          <a:r>
            <a:rPr lang="zh-CN" smtClean="0">
              <a:latin typeface="微软雅黑" panose="020B0503020204020204" pitchFamily="34" charset="-122"/>
              <a:ea typeface="微软雅黑" panose="020B0503020204020204" pitchFamily="34" charset="-122"/>
            </a:rPr>
            <a:t>熟练掌握从其他库中复制元件后修改为自己所需元件的方法。</a:t>
          </a:r>
          <a:endParaRPr lang="zh-CN" dirty="0">
            <a:latin typeface="微软雅黑" panose="020B0503020204020204" pitchFamily="34" charset="-122"/>
            <a:ea typeface="微软雅黑" panose="020B0503020204020204" pitchFamily="34" charset="-122"/>
          </a:endParaRPr>
        </a:p>
      </dgm:t>
    </dgm:pt>
    <dgm:pt modelId="{2B973CA7-5CE7-4E8E-AFAA-E274A37DCDC2}" type="parTrans" cxnId="{E83924B3-64BD-4417-8A08-F6AB543F7478}">
      <dgm:prSet/>
      <dgm:spPr/>
      <dgm:t>
        <a:bodyPr/>
        <a:lstStyle/>
        <a:p>
          <a:endParaRPr lang="zh-CN" altLang="en-US">
            <a:latin typeface="微软雅黑" panose="020B0503020204020204" pitchFamily="34" charset="-122"/>
            <a:ea typeface="微软雅黑" panose="020B0503020204020204" pitchFamily="34" charset="-122"/>
          </a:endParaRPr>
        </a:p>
      </dgm:t>
    </dgm:pt>
    <dgm:pt modelId="{F195E516-9336-43FE-A908-0AB5D21329DB}" type="sibTrans" cxnId="{E83924B3-64BD-4417-8A08-F6AB543F7478}">
      <dgm:prSet/>
      <dgm:spPr/>
      <dgm:t>
        <a:bodyPr/>
        <a:lstStyle/>
        <a:p>
          <a:endParaRPr lang="zh-CN" altLang="en-US">
            <a:latin typeface="微软雅黑" panose="020B0503020204020204" pitchFamily="34" charset="-122"/>
            <a:ea typeface="微软雅黑" panose="020B0503020204020204" pitchFamily="34" charset="-122"/>
          </a:endParaRPr>
        </a:p>
      </dgm:t>
    </dgm:pt>
    <dgm:pt modelId="{B18F31BF-97FC-4D57-B0F0-FE3FA8A08283}">
      <dgm:prSet/>
      <dgm:spPr/>
      <dgm:t>
        <a:bodyPr/>
        <a:lstStyle/>
        <a:p>
          <a:pPr rtl="0"/>
          <a:r>
            <a:rPr lang="zh-CN" dirty="0" smtClean="0">
              <a:latin typeface="微软雅黑" panose="020B0503020204020204" pitchFamily="34" charset="-122"/>
              <a:ea typeface="微软雅黑" panose="020B0503020204020204" pitchFamily="34" charset="-122"/>
            </a:rPr>
            <a:t>能力目标</a:t>
          </a:r>
          <a:endParaRPr lang="zh-CN" dirty="0">
            <a:latin typeface="微软雅黑" panose="020B0503020204020204" pitchFamily="34" charset="-122"/>
            <a:ea typeface="微软雅黑" panose="020B0503020204020204" pitchFamily="34" charset="-122"/>
          </a:endParaRPr>
        </a:p>
      </dgm:t>
    </dgm:pt>
    <dgm:pt modelId="{D0DC180B-7BFD-4982-866D-047D5CA16CA8}" type="parTrans" cxnId="{DDC0DA15-D24E-406C-B818-0D6AF6C9B236}">
      <dgm:prSet/>
      <dgm:spPr/>
      <dgm:t>
        <a:bodyPr/>
        <a:lstStyle/>
        <a:p>
          <a:endParaRPr lang="zh-CN" altLang="en-US">
            <a:latin typeface="微软雅黑" panose="020B0503020204020204" pitchFamily="34" charset="-122"/>
            <a:ea typeface="微软雅黑" panose="020B0503020204020204" pitchFamily="34" charset="-122"/>
          </a:endParaRPr>
        </a:p>
      </dgm:t>
    </dgm:pt>
    <dgm:pt modelId="{59BDA11C-832C-4366-A2B1-2B59D7D52306}" type="sibTrans" cxnId="{DDC0DA15-D24E-406C-B818-0D6AF6C9B236}">
      <dgm:prSet/>
      <dgm:spPr/>
      <dgm:t>
        <a:bodyPr/>
        <a:lstStyle/>
        <a:p>
          <a:endParaRPr lang="zh-CN" altLang="en-US">
            <a:latin typeface="微软雅黑" panose="020B0503020204020204" pitchFamily="34" charset="-122"/>
            <a:ea typeface="微软雅黑" panose="020B0503020204020204" pitchFamily="34" charset="-122"/>
          </a:endParaRPr>
        </a:p>
      </dgm:t>
    </dgm:pt>
    <dgm:pt modelId="{A9870D8B-99AD-4D77-92F6-B4AF93741BB5}">
      <dgm:prSet/>
      <dgm:spPr/>
      <dgm:t>
        <a:bodyPr/>
        <a:lstStyle/>
        <a:p>
          <a:pPr rtl="0"/>
          <a:r>
            <a:rPr lang="zh-CN" dirty="0" smtClean="0">
              <a:latin typeface="微软雅黑" panose="020B0503020204020204" pitchFamily="34" charset="-122"/>
              <a:ea typeface="微软雅黑" panose="020B0503020204020204" pitchFamily="34" charset="-122"/>
            </a:rPr>
            <a:t>能够创建库文件包及原理图库。</a:t>
          </a:r>
          <a:endParaRPr lang="zh-CN" dirty="0">
            <a:latin typeface="微软雅黑" panose="020B0503020204020204" pitchFamily="34" charset="-122"/>
            <a:ea typeface="微软雅黑" panose="020B0503020204020204" pitchFamily="34" charset="-122"/>
          </a:endParaRPr>
        </a:p>
      </dgm:t>
    </dgm:pt>
    <dgm:pt modelId="{E6E1EC05-E0F1-434E-AA9F-D7A4CABE1F69}" type="parTrans" cxnId="{D64F87E0-0517-4599-8672-58D454ECA690}">
      <dgm:prSet/>
      <dgm:spPr/>
      <dgm:t>
        <a:bodyPr/>
        <a:lstStyle/>
        <a:p>
          <a:endParaRPr lang="zh-CN" altLang="en-US">
            <a:latin typeface="微软雅黑" panose="020B0503020204020204" pitchFamily="34" charset="-122"/>
            <a:ea typeface="微软雅黑" panose="020B0503020204020204" pitchFamily="34" charset="-122"/>
          </a:endParaRPr>
        </a:p>
      </dgm:t>
    </dgm:pt>
    <dgm:pt modelId="{BBBC2905-5A4F-4965-BA7F-0544C538459E}" type="sibTrans" cxnId="{D64F87E0-0517-4599-8672-58D454ECA690}">
      <dgm:prSet/>
      <dgm:spPr/>
      <dgm:t>
        <a:bodyPr/>
        <a:lstStyle/>
        <a:p>
          <a:endParaRPr lang="zh-CN" altLang="en-US">
            <a:latin typeface="微软雅黑" panose="020B0503020204020204" pitchFamily="34" charset="-122"/>
            <a:ea typeface="微软雅黑" panose="020B0503020204020204" pitchFamily="34" charset="-122"/>
          </a:endParaRPr>
        </a:p>
      </dgm:t>
    </dgm:pt>
    <dgm:pt modelId="{4555945E-41F1-42DB-BA10-1EFB578342DF}">
      <dgm:prSet/>
      <dgm:spPr/>
      <dgm:t>
        <a:bodyPr/>
        <a:lstStyle/>
        <a:p>
          <a:pPr rtl="0"/>
          <a:r>
            <a:rPr lang="zh-CN" smtClean="0">
              <a:latin typeface="微软雅黑" panose="020B0503020204020204" pitchFamily="34" charset="-122"/>
              <a:ea typeface="微软雅黑" panose="020B0503020204020204" pitchFamily="34" charset="-122"/>
            </a:rPr>
            <a:t>能够创建原理图元件。</a:t>
          </a:r>
          <a:endParaRPr lang="zh-CN" dirty="0">
            <a:latin typeface="微软雅黑" panose="020B0503020204020204" pitchFamily="34" charset="-122"/>
            <a:ea typeface="微软雅黑" panose="020B0503020204020204" pitchFamily="34" charset="-122"/>
          </a:endParaRPr>
        </a:p>
      </dgm:t>
    </dgm:pt>
    <dgm:pt modelId="{86F24D0D-08B2-4E15-966A-17AA4F2D9323}" type="parTrans" cxnId="{C439400A-6658-439D-A0B1-78ABB8620A35}">
      <dgm:prSet/>
      <dgm:spPr/>
      <dgm:t>
        <a:bodyPr/>
        <a:lstStyle/>
        <a:p>
          <a:endParaRPr lang="zh-CN" altLang="en-US">
            <a:latin typeface="微软雅黑" panose="020B0503020204020204" pitchFamily="34" charset="-122"/>
            <a:ea typeface="微软雅黑" panose="020B0503020204020204" pitchFamily="34" charset="-122"/>
          </a:endParaRPr>
        </a:p>
      </dgm:t>
    </dgm:pt>
    <dgm:pt modelId="{B3553B69-B998-454E-804E-41CBFE657935}" type="sibTrans" cxnId="{C439400A-6658-439D-A0B1-78ABB8620A35}">
      <dgm:prSet/>
      <dgm:spPr/>
      <dgm:t>
        <a:bodyPr/>
        <a:lstStyle/>
        <a:p>
          <a:endParaRPr lang="zh-CN" altLang="en-US">
            <a:latin typeface="微软雅黑" panose="020B0503020204020204" pitchFamily="34" charset="-122"/>
            <a:ea typeface="微软雅黑" panose="020B0503020204020204" pitchFamily="34" charset="-122"/>
          </a:endParaRPr>
        </a:p>
      </dgm:t>
    </dgm:pt>
    <dgm:pt modelId="{726BBFD1-A6C9-4682-9D13-5EE05AEB8103}">
      <dgm:prSet/>
      <dgm:spPr/>
      <dgm:t>
        <a:bodyPr/>
        <a:lstStyle/>
        <a:p>
          <a:pPr rtl="0"/>
          <a:r>
            <a:rPr lang="zh-CN" dirty="0" smtClean="0">
              <a:latin typeface="微软雅黑" panose="020B0503020204020204" pitchFamily="34" charset="-122"/>
              <a:ea typeface="微软雅黑" panose="020B0503020204020204" pitchFamily="34" charset="-122"/>
            </a:rPr>
            <a:t>能够为原理图元件添加模型。</a:t>
          </a:r>
          <a:endParaRPr lang="zh-CN" dirty="0">
            <a:latin typeface="微软雅黑" panose="020B0503020204020204" pitchFamily="34" charset="-122"/>
            <a:ea typeface="微软雅黑" panose="020B0503020204020204" pitchFamily="34" charset="-122"/>
          </a:endParaRPr>
        </a:p>
      </dgm:t>
    </dgm:pt>
    <dgm:pt modelId="{AB942A22-8053-46B9-9E91-FCEA5162296F}" type="parTrans" cxnId="{C30A1AE7-3A6C-4999-8863-431595EF4F83}">
      <dgm:prSet/>
      <dgm:spPr/>
      <dgm:t>
        <a:bodyPr/>
        <a:lstStyle/>
        <a:p>
          <a:endParaRPr lang="zh-CN" altLang="en-US">
            <a:latin typeface="微软雅黑" panose="020B0503020204020204" pitchFamily="34" charset="-122"/>
            <a:ea typeface="微软雅黑" panose="020B0503020204020204" pitchFamily="34" charset="-122"/>
          </a:endParaRPr>
        </a:p>
      </dgm:t>
    </dgm:pt>
    <dgm:pt modelId="{F90ADCAC-CB68-4F9D-AB11-817A1FED8317}" type="sibTrans" cxnId="{C30A1AE7-3A6C-4999-8863-431595EF4F83}">
      <dgm:prSet/>
      <dgm:spPr/>
      <dgm:t>
        <a:bodyPr/>
        <a:lstStyle/>
        <a:p>
          <a:endParaRPr lang="zh-CN" altLang="en-US">
            <a:latin typeface="微软雅黑" panose="020B0503020204020204" pitchFamily="34" charset="-122"/>
            <a:ea typeface="微软雅黑" panose="020B0503020204020204" pitchFamily="34" charset="-122"/>
          </a:endParaRPr>
        </a:p>
      </dgm:t>
    </dgm:pt>
    <dgm:pt modelId="{0ED6E01E-5433-442F-849A-679CD00C6D39}">
      <dgm:prSet/>
      <dgm:spPr/>
      <dgm:t>
        <a:bodyPr/>
        <a:lstStyle/>
        <a:p>
          <a:pPr rtl="0"/>
          <a:r>
            <a:rPr lang="zh-CN" smtClean="0">
              <a:latin typeface="微软雅黑" panose="020B0503020204020204" pitchFamily="34" charset="-122"/>
              <a:ea typeface="微软雅黑" panose="020B0503020204020204" pitchFamily="34" charset="-122"/>
            </a:rPr>
            <a:t>能够从其他库中复制元件后修改为自己所需元件。</a:t>
          </a:r>
          <a:endParaRPr lang="zh-CN" dirty="0">
            <a:latin typeface="微软雅黑" panose="020B0503020204020204" pitchFamily="34" charset="-122"/>
            <a:ea typeface="微软雅黑" panose="020B0503020204020204" pitchFamily="34" charset="-122"/>
          </a:endParaRPr>
        </a:p>
      </dgm:t>
    </dgm:pt>
    <dgm:pt modelId="{C3ECE9F1-D39C-4AAC-ACB0-60CF66B23117}" type="parTrans" cxnId="{76C90A2B-7740-4BEC-BE0D-A9BDA85054D8}">
      <dgm:prSet/>
      <dgm:spPr/>
      <dgm:t>
        <a:bodyPr/>
        <a:lstStyle/>
        <a:p>
          <a:endParaRPr lang="zh-CN" altLang="en-US">
            <a:latin typeface="微软雅黑" panose="020B0503020204020204" pitchFamily="34" charset="-122"/>
            <a:ea typeface="微软雅黑" panose="020B0503020204020204" pitchFamily="34" charset="-122"/>
          </a:endParaRPr>
        </a:p>
      </dgm:t>
    </dgm:pt>
    <dgm:pt modelId="{A2BC081D-B191-40B1-A32C-CAF7C6497E21}" type="sibTrans" cxnId="{76C90A2B-7740-4BEC-BE0D-A9BDA85054D8}">
      <dgm:prSet/>
      <dgm:spPr/>
      <dgm:t>
        <a:bodyPr/>
        <a:lstStyle/>
        <a:p>
          <a:endParaRPr lang="zh-CN" altLang="en-US">
            <a:latin typeface="微软雅黑" panose="020B0503020204020204" pitchFamily="34" charset="-122"/>
            <a:ea typeface="微软雅黑" panose="020B0503020204020204" pitchFamily="34" charset="-122"/>
          </a:endParaRPr>
        </a:p>
      </dgm:t>
    </dgm:pt>
    <dgm:pt modelId="{77895A6F-C933-4C12-BB62-9198B6950594}">
      <dgm:prSet/>
      <dgm:spPr/>
      <dgm:t>
        <a:bodyPr/>
        <a:lstStyle/>
        <a:p>
          <a:r>
            <a:rPr lang="zh-CN" altLang="en-US" smtClean="0">
              <a:latin typeface="微软雅黑" pitchFamily="34" charset="-122"/>
              <a:ea typeface="微软雅黑" pitchFamily="34" charset="-122"/>
            </a:rPr>
            <a:t>素质目标</a:t>
          </a:r>
          <a:endParaRPr lang="zh-CN" dirty="0">
            <a:latin typeface="微软雅黑" panose="020B0503020204020204" pitchFamily="34" charset="-122"/>
            <a:ea typeface="微软雅黑" panose="020B0503020204020204" pitchFamily="34" charset="-122"/>
          </a:endParaRPr>
        </a:p>
      </dgm:t>
    </dgm:pt>
    <dgm:pt modelId="{39D6D4A7-1A68-4BC7-B8D4-0619F3795E7C}" type="parTrans" cxnId="{29C510AE-A151-4717-A7AB-72D4E785581D}">
      <dgm:prSet/>
      <dgm:spPr/>
      <dgm:t>
        <a:bodyPr/>
        <a:lstStyle/>
        <a:p>
          <a:endParaRPr lang="zh-CN" altLang="en-US">
            <a:latin typeface="微软雅黑" panose="020B0503020204020204" pitchFamily="34" charset="-122"/>
            <a:ea typeface="微软雅黑" panose="020B0503020204020204" pitchFamily="34" charset="-122"/>
          </a:endParaRPr>
        </a:p>
      </dgm:t>
    </dgm:pt>
    <dgm:pt modelId="{ADF328CF-81D6-44BC-9077-A038E2649306}" type="sibTrans" cxnId="{29C510AE-A151-4717-A7AB-72D4E785581D}">
      <dgm:prSet/>
      <dgm:spPr/>
      <dgm:t>
        <a:bodyPr/>
        <a:lstStyle/>
        <a:p>
          <a:endParaRPr lang="zh-CN" altLang="en-US">
            <a:latin typeface="微软雅黑" panose="020B0503020204020204" pitchFamily="34" charset="-122"/>
            <a:ea typeface="微软雅黑" panose="020B0503020204020204" pitchFamily="34" charset="-122"/>
          </a:endParaRPr>
        </a:p>
      </dgm:t>
    </dgm:pt>
    <dgm:pt modelId="{5BC9B5D8-225F-4D15-B5DD-A1697619BE9A}">
      <dgm:prSet/>
      <dgm:spPr/>
      <dgm:t>
        <a:bodyPr/>
        <a:lstStyle/>
        <a:p>
          <a:r>
            <a:rPr lang="zh-CN" altLang="en-US" dirty="0" smtClean="0">
              <a:latin typeface="微软雅黑" panose="020B0503020204020204" pitchFamily="34" charset="-122"/>
              <a:ea typeface="微软雅黑" panose="020B0503020204020204" pitchFamily="34" charset="-122"/>
            </a:rPr>
            <a:t>培养</a:t>
          </a:r>
          <a:r>
            <a:rPr lang="zh-CN" dirty="0" smtClean="0">
              <a:latin typeface="微软雅黑" panose="020B0503020204020204" pitchFamily="34" charset="-122"/>
              <a:ea typeface="微软雅黑" panose="020B0503020204020204" pitchFamily="34" charset="-122"/>
            </a:rPr>
            <a:t>发散思维</a:t>
          </a:r>
          <a:r>
            <a:rPr lang="zh-CN" dirty="0" smtClean="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dgm:t>
    </dgm:pt>
    <dgm:pt modelId="{B71FBEA8-C618-4932-8F03-8C18127D46D7}" type="parTrans" cxnId="{5E1D39BB-E4BD-4E1C-91D3-69DB53F87AB0}">
      <dgm:prSet/>
      <dgm:spPr/>
      <dgm:t>
        <a:bodyPr/>
        <a:lstStyle/>
        <a:p>
          <a:endParaRPr lang="zh-CN" altLang="en-US">
            <a:latin typeface="微软雅黑" panose="020B0503020204020204" pitchFamily="34" charset="-122"/>
            <a:ea typeface="微软雅黑" panose="020B0503020204020204" pitchFamily="34" charset="-122"/>
          </a:endParaRPr>
        </a:p>
      </dgm:t>
    </dgm:pt>
    <dgm:pt modelId="{3F8E3964-D9CB-42CC-B98E-93AA82CFD542}" type="sibTrans" cxnId="{5E1D39BB-E4BD-4E1C-91D3-69DB53F87AB0}">
      <dgm:prSet/>
      <dgm:spPr/>
      <dgm:t>
        <a:bodyPr/>
        <a:lstStyle/>
        <a:p>
          <a:endParaRPr lang="zh-CN" altLang="en-US">
            <a:latin typeface="微软雅黑" panose="020B0503020204020204" pitchFamily="34" charset="-122"/>
            <a:ea typeface="微软雅黑" panose="020B0503020204020204" pitchFamily="34" charset="-122"/>
          </a:endParaRPr>
        </a:p>
      </dgm:t>
    </dgm:pt>
    <dgm:pt modelId="{AA1D0264-B122-4082-935F-A85863312BA1}">
      <dgm:prSet/>
      <dgm:spPr/>
      <dgm:t>
        <a:bodyPr/>
        <a:lstStyle/>
        <a:p>
          <a:r>
            <a:rPr lang="zh-CN" altLang="en-US" smtClean="0">
              <a:latin typeface="微软雅黑" panose="020B0503020204020204" pitchFamily="34" charset="-122"/>
              <a:ea typeface="微软雅黑" panose="020B0503020204020204" pitchFamily="34" charset="-122"/>
            </a:rPr>
            <a:t>培养</a:t>
          </a:r>
          <a:r>
            <a:rPr lang="zh-CN" smtClean="0">
              <a:latin typeface="微软雅黑" panose="020B0503020204020204" pitchFamily="34" charset="-122"/>
              <a:ea typeface="微软雅黑" panose="020B0503020204020204" pitchFamily="34" charset="-122"/>
            </a:rPr>
            <a:t>良好</a:t>
          </a:r>
          <a:r>
            <a:rPr lang="zh-CN" dirty="0" smtClean="0">
              <a:latin typeface="微软雅黑" panose="020B0503020204020204" pitchFamily="34" charset="-122"/>
              <a:ea typeface="微软雅黑" panose="020B0503020204020204" pitchFamily="34" charset="-122"/>
            </a:rPr>
            <a:t>的行为规范。</a:t>
          </a:r>
          <a:endParaRPr lang="zh-CN" dirty="0">
            <a:latin typeface="微软雅黑" panose="020B0503020204020204" pitchFamily="34" charset="-122"/>
            <a:ea typeface="微软雅黑" panose="020B0503020204020204" pitchFamily="34" charset="-122"/>
          </a:endParaRPr>
        </a:p>
      </dgm:t>
    </dgm:pt>
    <dgm:pt modelId="{B72B42EB-71F5-4FAC-B72C-4B9902D54883}" type="parTrans" cxnId="{F0BFA73D-3283-4035-9DD1-3C28BC55DCBC}">
      <dgm:prSet/>
      <dgm:spPr/>
      <dgm:t>
        <a:bodyPr/>
        <a:lstStyle/>
        <a:p>
          <a:endParaRPr lang="zh-CN" altLang="en-US"/>
        </a:p>
      </dgm:t>
    </dgm:pt>
    <dgm:pt modelId="{83E5CDBD-535A-4304-BC18-668A5EF7DC43}" type="sibTrans" cxnId="{F0BFA73D-3283-4035-9DD1-3C28BC55DCBC}">
      <dgm:prSet/>
      <dgm:spPr/>
      <dgm:t>
        <a:bodyPr/>
        <a:lstStyle/>
        <a:p>
          <a:endParaRPr lang="zh-CN" altLang="en-US"/>
        </a:p>
      </dgm:t>
    </dgm:pt>
    <dgm:pt modelId="{38E23EE6-118A-4615-B6EE-E51918A310F5}" type="pres">
      <dgm:prSet presAssocID="{8AAF4334-4AE1-479A-8A81-FCB6ECA435FC}" presName="linear" presStyleCnt="0">
        <dgm:presLayoutVars>
          <dgm:dir/>
          <dgm:animLvl val="lvl"/>
          <dgm:resizeHandles val="exact"/>
        </dgm:presLayoutVars>
      </dgm:prSet>
      <dgm:spPr/>
      <dgm:t>
        <a:bodyPr/>
        <a:lstStyle/>
        <a:p>
          <a:endParaRPr lang="zh-CN" altLang="en-US"/>
        </a:p>
      </dgm:t>
    </dgm:pt>
    <dgm:pt modelId="{E10FD398-9E14-42E7-82CE-A151BB091F16}" type="pres">
      <dgm:prSet presAssocID="{13491BDE-7706-4EBB-BBCE-2D843A6ADDBC}" presName="parentLin" presStyleCnt="0"/>
      <dgm:spPr/>
    </dgm:pt>
    <dgm:pt modelId="{FD263B20-A61E-484E-A4E3-E675DBCFB378}" type="pres">
      <dgm:prSet presAssocID="{13491BDE-7706-4EBB-BBCE-2D843A6ADDBC}" presName="parentLeftMargin" presStyleLbl="node1" presStyleIdx="0" presStyleCnt="3"/>
      <dgm:spPr/>
      <dgm:t>
        <a:bodyPr/>
        <a:lstStyle/>
        <a:p>
          <a:endParaRPr lang="zh-CN" altLang="en-US"/>
        </a:p>
      </dgm:t>
    </dgm:pt>
    <dgm:pt modelId="{E30F1390-722E-4FCD-828C-FFCED3098B76}" type="pres">
      <dgm:prSet presAssocID="{13491BDE-7706-4EBB-BBCE-2D843A6ADDBC}" presName="parentText" presStyleLbl="node1" presStyleIdx="0" presStyleCnt="3">
        <dgm:presLayoutVars>
          <dgm:chMax val="0"/>
          <dgm:bulletEnabled val="1"/>
        </dgm:presLayoutVars>
      </dgm:prSet>
      <dgm:spPr/>
      <dgm:t>
        <a:bodyPr/>
        <a:lstStyle/>
        <a:p>
          <a:endParaRPr lang="zh-CN" altLang="en-US"/>
        </a:p>
      </dgm:t>
    </dgm:pt>
    <dgm:pt modelId="{BA4517CD-01C3-4F13-99F3-76023848AEDB}" type="pres">
      <dgm:prSet presAssocID="{13491BDE-7706-4EBB-BBCE-2D843A6ADDBC}" presName="negativeSpace" presStyleCnt="0"/>
      <dgm:spPr/>
    </dgm:pt>
    <dgm:pt modelId="{8C510796-6B18-41ED-8104-5FE860A6F347}" type="pres">
      <dgm:prSet presAssocID="{13491BDE-7706-4EBB-BBCE-2D843A6ADDBC}" presName="childText" presStyleLbl="conFgAcc1" presStyleIdx="0" presStyleCnt="3">
        <dgm:presLayoutVars>
          <dgm:bulletEnabled val="1"/>
        </dgm:presLayoutVars>
      </dgm:prSet>
      <dgm:spPr/>
      <dgm:t>
        <a:bodyPr/>
        <a:lstStyle/>
        <a:p>
          <a:endParaRPr lang="zh-CN" altLang="en-US"/>
        </a:p>
      </dgm:t>
    </dgm:pt>
    <dgm:pt modelId="{3753F4FF-4C3A-4EE3-8935-54F67AA10765}" type="pres">
      <dgm:prSet presAssocID="{D291D0FC-6CC4-4DE2-AB51-6CDDBE4F3117}" presName="spaceBetweenRectangles" presStyleCnt="0"/>
      <dgm:spPr/>
    </dgm:pt>
    <dgm:pt modelId="{56A0AC25-E586-4EED-A1E8-54ED1717FC4D}" type="pres">
      <dgm:prSet presAssocID="{B18F31BF-97FC-4D57-B0F0-FE3FA8A08283}" presName="parentLin" presStyleCnt="0"/>
      <dgm:spPr/>
    </dgm:pt>
    <dgm:pt modelId="{283707D8-33BC-4784-94E9-0D54E6965BD3}" type="pres">
      <dgm:prSet presAssocID="{B18F31BF-97FC-4D57-B0F0-FE3FA8A08283}" presName="parentLeftMargin" presStyleLbl="node1" presStyleIdx="0" presStyleCnt="3"/>
      <dgm:spPr/>
      <dgm:t>
        <a:bodyPr/>
        <a:lstStyle/>
        <a:p>
          <a:endParaRPr lang="zh-CN" altLang="en-US"/>
        </a:p>
      </dgm:t>
    </dgm:pt>
    <dgm:pt modelId="{08294F6A-D65C-4DBB-8A2F-AAAB8172332B}" type="pres">
      <dgm:prSet presAssocID="{B18F31BF-97FC-4D57-B0F0-FE3FA8A08283}" presName="parentText" presStyleLbl="node1" presStyleIdx="1" presStyleCnt="3">
        <dgm:presLayoutVars>
          <dgm:chMax val="0"/>
          <dgm:bulletEnabled val="1"/>
        </dgm:presLayoutVars>
      </dgm:prSet>
      <dgm:spPr/>
      <dgm:t>
        <a:bodyPr/>
        <a:lstStyle/>
        <a:p>
          <a:endParaRPr lang="zh-CN" altLang="en-US"/>
        </a:p>
      </dgm:t>
    </dgm:pt>
    <dgm:pt modelId="{289695DB-20B7-4F25-94EF-88B653413606}" type="pres">
      <dgm:prSet presAssocID="{B18F31BF-97FC-4D57-B0F0-FE3FA8A08283}" presName="negativeSpace" presStyleCnt="0"/>
      <dgm:spPr/>
    </dgm:pt>
    <dgm:pt modelId="{296E7A54-B3FE-4EBC-BD11-E64231D2F70D}" type="pres">
      <dgm:prSet presAssocID="{B18F31BF-97FC-4D57-B0F0-FE3FA8A08283}" presName="childText" presStyleLbl="conFgAcc1" presStyleIdx="1" presStyleCnt="3">
        <dgm:presLayoutVars>
          <dgm:bulletEnabled val="1"/>
        </dgm:presLayoutVars>
      </dgm:prSet>
      <dgm:spPr/>
      <dgm:t>
        <a:bodyPr/>
        <a:lstStyle/>
        <a:p>
          <a:endParaRPr lang="zh-CN" altLang="en-US"/>
        </a:p>
      </dgm:t>
    </dgm:pt>
    <dgm:pt modelId="{38B4DE26-9F1D-4F9B-9CA1-23E9F84DED64}" type="pres">
      <dgm:prSet presAssocID="{59BDA11C-832C-4366-A2B1-2B59D7D52306}" presName="spaceBetweenRectangles" presStyleCnt="0"/>
      <dgm:spPr/>
    </dgm:pt>
    <dgm:pt modelId="{39C02535-C365-488C-BF30-AF422F4BB5A6}" type="pres">
      <dgm:prSet presAssocID="{77895A6F-C933-4C12-BB62-9198B6950594}" presName="parentLin" presStyleCnt="0"/>
      <dgm:spPr/>
    </dgm:pt>
    <dgm:pt modelId="{57AFB890-1974-4FD9-826E-7AC1B1EB189C}" type="pres">
      <dgm:prSet presAssocID="{77895A6F-C933-4C12-BB62-9198B6950594}" presName="parentLeftMargin" presStyleLbl="node1" presStyleIdx="1" presStyleCnt="3"/>
      <dgm:spPr/>
      <dgm:t>
        <a:bodyPr/>
        <a:lstStyle/>
        <a:p>
          <a:endParaRPr lang="zh-CN" altLang="en-US"/>
        </a:p>
      </dgm:t>
    </dgm:pt>
    <dgm:pt modelId="{A3D76192-B121-4493-BB7F-8F5523886905}" type="pres">
      <dgm:prSet presAssocID="{77895A6F-C933-4C12-BB62-9198B6950594}" presName="parentText" presStyleLbl="node1" presStyleIdx="2" presStyleCnt="3">
        <dgm:presLayoutVars>
          <dgm:chMax val="0"/>
          <dgm:bulletEnabled val="1"/>
        </dgm:presLayoutVars>
      </dgm:prSet>
      <dgm:spPr/>
      <dgm:t>
        <a:bodyPr/>
        <a:lstStyle/>
        <a:p>
          <a:endParaRPr lang="zh-CN" altLang="en-US"/>
        </a:p>
      </dgm:t>
    </dgm:pt>
    <dgm:pt modelId="{CEBEEE94-CC44-4CED-8AD6-EB7A0C6E41E1}" type="pres">
      <dgm:prSet presAssocID="{77895A6F-C933-4C12-BB62-9198B6950594}" presName="negativeSpace" presStyleCnt="0"/>
      <dgm:spPr/>
    </dgm:pt>
    <dgm:pt modelId="{47E66BD6-1DB5-41DC-8A81-36941F6721EC}" type="pres">
      <dgm:prSet presAssocID="{77895A6F-C933-4C12-BB62-9198B6950594}" presName="childText" presStyleLbl="conFgAcc1" presStyleIdx="2" presStyleCnt="3">
        <dgm:presLayoutVars>
          <dgm:bulletEnabled val="1"/>
        </dgm:presLayoutVars>
      </dgm:prSet>
      <dgm:spPr/>
      <dgm:t>
        <a:bodyPr/>
        <a:lstStyle/>
        <a:p>
          <a:endParaRPr lang="zh-CN" altLang="en-US"/>
        </a:p>
      </dgm:t>
    </dgm:pt>
  </dgm:ptLst>
  <dgm:cxnLst>
    <dgm:cxn modelId="{D64F87E0-0517-4599-8672-58D454ECA690}" srcId="{B18F31BF-97FC-4D57-B0F0-FE3FA8A08283}" destId="{A9870D8B-99AD-4D77-92F6-B4AF93741BB5}" srcOrd="0" destOrd="0" parTransId="{E6E1EC05-E0F1-434E-AA9F-D7A4CABE1F69}" sibTransId="{BBBC2905-5A4F-4965-BA7F-0544C538459E}"/>
    <dgm:cxn modelId="{BF3DB114-1C15-407F-B866-ECB4BA068548}" type="presOf" srcId="{0ED6E01E-5433-442F-849A-679CD00C6D39}" destId="{296E7A54-B3FE-4EBC-BD11-E64231D2F70D}" srcOrd="0" destOrd="3" presId="urn:microsoft.com/office/officeart/2005/8/layout/list1"/>
    <dgm:cxn modelId="{F0BFA73D-3283-4035-9DD1-3C28BC55DCBC}" srcId="{77895A6F-C933-4C12-BB62-9198B6950594}" destId="{AA1D0264-B122-4082-935F-A85863312BA1}" srcOrd="1" destOrd="0" parTransId="{B72B42EB-71F5-4FAC-B72C-4B9902D54883}" sibTransId="{83E5CDBD-535A-4304-BC18-668A5EF7DC43}"/>
    <dgm:cxn modelId="{5E1D39BB-E4BD-4E1C-91D3-69DB53F87AB0}" srcId="{77895A6F-C933-4C12-BB62-9198B6950594}" destId="{5BC9B5D8-225F-4D15-B5DD-A1697619BE9A}" srcOrd="0" destOrd="0" parTransId="{B71FBEA8-C618-4932-8F03-8C18127D46D7}" sibTransId="{3F8E3964-D9CB-42CC-B98E-93AA82CFD542}"/>
    <dgm:cxn modelId="{E83924B3-64BD-4417-8A08-F6AB543F7478}" srcId="{13491BDE-7706-4EBB-BBCE-2D843A6ADDBC}" destId="{06D10B58-E0BF-4E4E-A3D9-7C525B09DDD1}" srcOrd="4" destOrd="0" parTransId="{2B973CA7-5CE7-4E8E-AFAA-E274A37DCDC2}" sibTransId="{F195E516-9336-43FE-A908-0AB5D21329DB}"/>
    <dgm:cxn modelId="{1E21565B-A879-486D-83B3-7D0B3CD13FBA}" type="presOf" srcId="{D0040AC6-88F3-4043-BB78-642A066C83F1}" destId="{8C510796-6B18-41ED-8104-5FE860A6F347}" srcOrd="0" destOrd="3" presId="urn:microsoft.com/office/officeart/2005/8/layout/list1"/>
    <dgm:cxn modelId="{ED06721C-6AF4-4D85-BFC1-ACA99C692C04}" srcId="{13491BDE-7706-4EBB-BBCE-2D843A6ADDBC}" destId="{D0040AC6-88F3-4043-BB78-642A066C83F1}" srcOrd="3" destOrd="0" parTransId="{F3834BA9-4E26-4F34-9DA1-5E80213EDFF2}" sibTransId="{8C3DABCA-B2E9-460F-9BFD-E7E255F091BA}"/>
    <dgm:cxn modelId="{998529CB-3943-414D-BCA5-5A14AA2133A9}" type="presOf" srcId="{B18F31BF-97FC-4D57-B0F0-FE3FA8A08283}" destId="{283707D8-33BC-4784-94E9-0D54E6965BD3}" srcOrd="0" destOrd="0" presId="urn:microsoft.com/office/officeart/2005/8/layout/list1"/>
    <dgm:cxn modelId="{84F6EED2-66AF-4680-A16D-D5211A4C31FA}" type="presOf" srcId="{436BD5CE-BCF0-4E49-9388-00AF590D0405}" destId="{8C510796-6B18-41ED-8104-5FE860A6F347}" srcOrd="0" destOrd="1" presId="urn:microsoft.com/office/officeart/2005/8/layout/list1"/>
    <dgm:cxn modelId="{B223E5C5-C736-4E89-B1DB-BEC30D343106}" type="presOf" srcId="{8AAF4334-4AE1-479A-8A81-FCB6ECA435FC}" destId="{38E23EE6-118A-4615-B6EE-E51918A310F5}" srcOrd="0" destOrd="0" presId="urn:microsoft.com/office/officeart/2005/8/layout/list1"/>
    <dgm:cxn modelId="{8A6AA7D7-1112-48D3-AC63-10B406917BF4}" srcId="{13491BDE-7706-4EBB-BBCE-2D843A6ADDBC}" destId="{852994A4-3A61-41FE-A5F6-E61AFB7AF9DC}" srcOrd="2" destOrd="0" parTransId="{F72CE017-E4E6-4364-8C3C-90891DE4A433}" sibTransId="{C9991C59-B2DA-4DA4-B960-D51C351F92BC}"/>
    <dgm:cxn modelId="{E4F90761-9D60-4311-BCAC-9F5B3BFECA12}" type="presOf" srcId="{726BBFD1-A6C9-4682-9D13-5EE05AEB8103}" destId="{296E7A54-B3FE-4EBC-BD11-E64231D2F70D}" srcOrd="0" destOrd="2" presId="urn:microsoft.com/office/officeart/2005/8/layout/list1"/>
    <dgm:cxn modelId="{C439400A-6658-439D-A0B1-78ABB8620A35}" srcId="{B18F31BF-97FC-4D57-B0F0-FE3FA8A08283}" destId="{4555945E-41F1-42DB-BA10-1EFB578342DF}" srcOrd="1" destOrd="0" parTransId="{86F24D0D-08B2-4E15-966A-17AA4F2D9323}" sibTransId="{B3553B69-B998-454E-804E-41CBFE657935}"/>
    <dgm:cxn modelId="{4092C3CD-6E33-4744-965C-7FC412E5A9AF}" type="presOf" srcId="{13491BDE-7706-4EBB-BBCE-2D843A6ADDBC}" destId="{E30F1390-722E-4FCD-828C-FFCED3098B76}" srcOrd="1" destOrd="0" presId="urn:microsoft.com/office/officeart/2005/8/layout/list1"/>
    <dgm:cxn modelId="{A75B1ED7-81E5-49B3-8828-72A1BA5F2133}" type="presOf" srcId="{852994A4-3A61-41FE-A5F6-E61AFB7AF9DC}" destId="{8C510796-6B18-41ED-8104-5FE860A6F347}" srcOrd="0" destOrd="2" presId="urn:microsoft.com/office/officeart/2005/8/layout/list1"/>
    <dgm:cxn modelId="{F1E31443-856B-4FD6-A56D-92F6EA24D2CD}" type="presOf" srcId="{77895A6F-C933-4C12-BB62-9198B6950594}" destId="{57AFB890-1974-4FD9-826E-7AC1B1EB189C}" srcOrd="0" destOrd="0" presId="urn:microsoft.com/office/officeart/2005/8/layout/list1"/>
    <dgm:cxn modelId="{76C90A2B-7740-4BEC-BE0D-A9BDA85054D8}" srcId="{B18F31BF-97FC-4D57-B0F0-FE3FA8A08283}" destId="{0ED6E01E-5433-442F-849A-679CD00C6D39}" srcOrd="3" destOrd="0" parTransId="{C3ECE9F1-D39C-4AAC-ACB0-60CF66B23117}" sibTransId="{A2BC081D-B191-40B1-A32C-CAF7C6497E21}"/>
    <dgm:cxn modelId="{642E60C6-2653-42D1-9AC3-12E2C72B44E7}" type="presOf" srcId="{77895A6F-C933-4C12-BB62-9198B6950594}" destId="{A3D76192-B121-4493-BB7F-8F5523886905}" srcOrd="1" destOrd="0" presId="urn:microsoft.com/office/officeart/2005/8/layout/list1"/>
    <dgm:cxn modelId="{A0067D43-69CD-4DCE-BB7D-7A2E7D70B5E2}" type="presOf" srcId="{A9870D8B-99AD-4D77-92F6-B4AF93741BB5}" destId="{296E7A54-B3FE-4EBC-BD11-E64231D2F70D}" srcOrd="0" destOrd="0" presId="urn:microsoft.com/office/officeart/2005/8/layout/list1"/>
    <dgm:cxn modelId="{B8FBDC68-3613-4383-9A0E-7E0E79FB266B}" type="presOf" srcId="{06D10B58-E0BF-4E4E-A3D9-7C525B09DDD1}" destId="{8C510796-6B18-41ED-8104-5FE860A6F347}" srcOrd="0" destOrd="4" presId="urn:microsoft.com/office/officeart/2005/8/layout/list1"/>
    <dgm:cxn modelId="{9092CD78-BBE9-4D99-BDB7-3228301FC139}" type="presOf" srcId="{13491BDE-7706-4EBB-BBCE-2D843A6ADDBC}" destId="{FD263B20-A61E-484E-A4E3-E675DBCFB378}" srcOrd="0" destOrd="0" presId="urn:microsoft.com/office/officeart/2005/8/layout/list1"/>
    <dgm:cxn modelId="{389A7262-8617-42A2-AA41-56775854301C}" srcId="{13491BDE-7706-4EBB-BBCE-2D843A6ADDBC}" destId="{D9F8661E-6780-425D-AB5D-3FCE3FED9D24}" srcOrd="0" destOrd="0" parTransId="{C2D131E9-AB85-416B-8AEF-603C0AFD76CF}" sibTransId="{4DA3BCD3-157A-4202-97C8-132E29F3B61B}"/>
    <dgm:cxn modelId="{C30A1AE7-3A6C-4999-8863-431595EF4F83}" srcId="{B18F31BF-97FC-4D57-B0F0-FE3FA8A08283}" destId="{726BBFD1-A6C9-4682-9D13-5EE05AEB8103}" srcOrd="2" destOrd="0" parTransId="{AB942A22-8053-46B9-9E91-FCEA5162296F}" sibTransId="{F90ADCAC-CB68-4F9D-AB11-817A1FED8317}"/>
    <dgm:cxn modelId="{03F03F46-8406-44D1-B020-565A6C0D899A}" type="presOf" srcId="{4555945E-41F1-42DB-BA10-1EFB578342DF}" destId="{296E7A54-B3FE-4EBC-BD11-E64231D2F70D}" srcOrd="0" destOrd="1" presId="urn:microsoft.com/office/officeart/2005/8/layout/list1"/>
    <dgm:cxn modelId="{C5728FB0-BB06-45D3-82EE-4345CE4E5E92}" type="presOf" srcId="{5BC9B5D8-225F-4D15-B5DD-A1697619BE9A}" destId="{47E66BD6-1DB5-41DC-8A81-36941F6721EC}" srcOrd="0" destOrd="0" presId="urn:microsoft.com/office/officeart/2005/8/layout/list1"/>
    <dgm:cxn modelId="{A93302F4-C5F8-4FCE-9FA7-20680BB37F26}" type="presOf" srcId="{D9F8661E-6780-425D-AB5D-3FCE3FED9D24}" destId="{8C510796-6B18-41ED-8104-5FE860A6F347}" srcOrd="0" destOrd="0" presId="urn:microsoft.com/office/officeart/2005/8/layout/list1"/>
    <dgm:cxn modelId="{64EA4409-912C-4362-8FAD-8BB4C989A033}" type="presOf" srcId="{B18F31BF-97FC-4D57-B0F0-FE3FA8A08283}" destId="{08294F6A-D65C-4DBB-8A2F-AAAB8172332B}" srcOrd="1" destOrd="0" presId="urn:microsoft.com/office/officeart/2005/8/layout/list1"/>
    <dgm:cxn modelId="{F8723638-C57F-4A4C-A365-08F7885EB78F}" type="presOf" srcId="{AA1D0264-B122-4082-935F-A85863312BA1}" destId="{47E66BD6-1DB5-41DC-8A81-36941F6721EC}" srcOrd="0" destOrd="1" presId="urn:microsoft.com/office/officeart/2005/8/layout/list1"/>
    <dgm:cxn modelId="{D1A4F4B0-76A7-4C58-B95E-A593ECA288D3}" srcId="{13491BDE-7706-4EBB-BBCE-2D843A6ADDBC}" destId="{436BD5CE-BCF0-4E49-9388-00AF590D0405}" srcOrd="1" destOrd="0" parTransId="{A3CABAC0-3A52-49A9-8EBE-5A399D2E423C}" sibTransId="{ADE4B868-2849-42B3-9D20-74CE588CF663}"/>
    <dgm:cxn modelId="{E06D402A-74C3-4D8A-B9B0-67725F4586A2}" srcId="{8AAF4334-4AE1-479A-8A81-FCB6ECA435FC}" destId="{13491BDE-7706-4EBB-BBCE-2D843A6ADDBC}" srcOrd="0" destOrd="0" parTransId="{8B8C8E4B-5F37-4A20-B0AB-73E4CE519E6E}" sibTransId="{D291D0FC-6CC4-4DE2-AB51-6CDDBE4F3117}"/>
    <dgm:cxn modelId="{29C510AE-A151-4717-A7AB-72D4E785581D}" srcId="{8AAF4334-4AE1-479A-8A81-FCB6ECA435FC}" destId="{77895A6F-C933-4C12-BB62-9198B6950594}" srcOrd="2" destOrd="0" parTransId="{39D6D4A7-1A68-4BC7-B8D4-0619F3795E7C}" sibTransId="{ADF328CF-81D6-44BC-9077-A038E2649306}"/>
    <dgm:cxn modelId="{DDC0DA15-D24E-406C-B818-0D6AF6C9B236}" srcId="{8AAF4334-4AE1-479A-8A81-FCB6ECA435FC}" destId="{B18F31BF-97FC-4D57-B0F0-FE3FA8A08283}" srcOrd="1" destOrd="0" parTransId="{D0DC180B-7BFD-4982-866D-047D5CA16CA8}" sibTransId="{59BDA11C-832C-4366-A2B1-2B59D7D52306}"/>
    <dgm:cxn modelId="{357DED61-8DA4-44ED-8BB3-78E8C06A4691}" type="presParOf" srcId="{38E23EE6-118A-4615-B6EE-E51918A310F5}" destId="{E10FD398-9E14-42E7-82CE-A151BB091F16}" srcOrd="0" destOrd="0" presId="urn:microsoft.com/office/officeart/2005/8/layout/list1"/>
    <dgm:cxn modelId="{86A900E5-E02D-4045-813E-73675537BC5B}" type="presParOf" srcId="{E10FD398-9E14-42E7-82CE-A151BB091F16}" destId="{FD263B20-A61E-484E-A4E3-E675DBCFB378}" srcOrd="0" destOrd="0" presId="urn:microsoft.com/office/officeart/2005/8/layout/list1"/>
    <dgm:cxn modelId="{5451406A-0C28-4303-912F-E4A27E4C002E}" type="presParOf" srcId="{E10FD398-9E14-42E7-82CE-A151BB091F16}" destId="{E30F1390-722E-4FCD-828C-FFCED3098B76}" srcOrd="1" destOrd="0" presId="urn:microsoft.com/office/officeart/2005/8/layout/list1"/>
    <dgm:cxn modelId="{A77957B1-3699-442F-83BD-4C2940C3C84F}" type="presParOf" srcId="{38E23EE6-118A-4615-B6EE-E51918A310F5}" destId="{BA4517CD-01C3-4F13-99F3-76023848AEDB}" srcOrd="1" destOrd="0" presId="urn:microsoft.com/office/officeart/2005/8/layout/list1"/>
    <dgm:cxn modelId="{3BD3EC92-8374-4023-9973-8C9564E9240E}" type="presParOf" srcId="{38E23EE6-118A-4615-B6EE-E51918A310F5}" destId="{8C510796-6B18-41ED-8104-5FE860A6F347}" srcOrd="2" destOrd="0" presId="urn:microsoft.com/office/officeart/2005/8/layout/list1"/>
    <dgm:cxn modelId="{EA509DF9-2BF8-4D6C-A860-9868502B2ECD}" type="presParOf" srcId="{38E23EE6-118A-4615-B6EE-E51918A310F5}" destId="{3753F4FF-4C3A-4EE3-8935-54F67AA10765}" srcOrd="3" destOrd="0" presId="urn:microsoft.com/office/officeart/2005/8/layout/list1"/>
    <dgm:cxn modelId="{C4ACDF62-B83F-4F79-B651-F2CFA62D27EF}" type="presParOf" srcId="{38E23EE6-118A-4615-B6EE-E51918A310F5}" destId="{56A0AC25-E586-4EED-A1E8-54ED1717FC4D}" srcOrd="4" destOrd="0" presId="urn:microsoft.com/office/officeart/2005/8/layout/list1"/>
    <dgm:cxn modelId="{76F14E88-0307-4AB0-B334-504046ECFAF1}" type="presParOf" srcId="{56A0AC25-E586-4EED-A1E8-54ED1717FC4D}" destId="{283707D8-33BC-4784-94E9-0D54E6965BD3}" srcOrd="0" destOrd="0" presId="urn:microsoft.com/office/officeart/2005/8/layout/list1"/>
    <dgm:cxn modelId="{E8622605-7B8A-408B-B471-488F9906B3D9}" type="presParOf" srcId="{56A0AC25-E586-4EED-A1E8-54ED1717FC4D}" destId="{08294F6A-D65C-4DBB-8A2F-AAAB8172332B}" srcOrd="1" destOrd="0" presId="urn:microsoft.com/office/officeart/2005/8/layout/list1"/>
    <dgm:cxn modelId="{3B1C5B8A-F88F-4568-88D8-4A01B89C54F0}" type="presParOf" srcId="{38E23EE6-118A-4615-B6EE-E51918A310F5}" destId="{289695DB-20B7-4F25-94EF-88B653413606}" srcOrd="5" destOrd="0" presId="urn:microsoft.com/office/officeart/2005/8/layout/list1"/>
    <dgm:cxn modelId="{E2D13318-7088-4FDF-845C-25CD655A46D2}" type="presParOf" srcId="{38E23EE6-118A-4615-B6EE-E51918A310F5}" destId="{296E7A54-B3FE-4EBC-BD11-E64231D2F70D}" srcOrd="6" destOrd="0" presId="urn:microsoft.com/office/officeart/2005/8/layout/list1"/>
    <dgm:cxn modelId="{6BF14EA5-2720-4044-BC6E-9555D522BBBA}" type="presParOf" srcId="{38E23EE6-118A-4615-B6EE-E51918A310F5}" destId="{38B4DE26-9F1D-4F9B-9CA1-23E9F84DED64}" srcOrd="7" destOrd="0" presId="urn:microsoft.com/office/officeart/2005/8/layout/list1"/>
    <dgm:cxn modelId="{5B0D4A6F-5F8A-4760-8445-0B013C8941B3}" type="presParOf" srcId="{38E23EE6-118A-4615-B6EE-E51918A310F5}" destId="{39C02535-C365-488C-BF30-AF422F4BB5A6}" srcOrd="8" destOrd="0" presId="urn:microsoft.com/office/officeart/2005/8/layout/list1"/>
    <dgm:cxn modelId="{CC12D6FC-E7BC-4E4B-8582-5A0AF856D98D}" type="presParOf" srcId="{39C02535-C365-488C-BF30-AF422F4BB5A6}" destId="{57AFB890-1974-4FD9-826E-7AC1B1EB189C}" srcOrd="0" destOrd="0" presId="urn:microsoft.com/office/officeart/2005/8/layout/list1"/>
    <dgm:cxn modelId="{4A556426-A2B3-4038-8849-EDE7FC36C642}" type="presParOf" srcId="{39C02535-C365-488C-BF30-AF422F4BB5A6}" destId="{A3D76192-B121-4493-BB7F-8F5523886905}" srcOrd="1" destOrd="0" presId="urn:microsoft.com/office/officeart/2005/8/layout/list1"/>
    <dgm:cxn modelId="{7D54B9E4-C86E-4D0A-AC07-69DB18E63877}" type="presParOf" srcId="{38E23EE6-118A-4615-B6EE-E51918A310F5}" destId="{CEBEEE94-CC44-4CED-8AD6-EB7A0C6E41E1}" srcOrd="9" destOrd="0" presId="urn:microsoft.com/office/officeart/2005/8/layout/list1"/>
    <dgm:cxn modelId="{3AA4FFC2-B4E4-4606-B856-3835BB0D579F}" type="presParOf" srcId="{38E23EE6-118A-4615-B6EE-E51918A310F5}" destId="{47E66BD6-1DB5-41DC-8A81-36941F6721EC}" srcOrd="10"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510796-6B18-41ED-8104-5FE860A6F347}">
      <dsp:nvSpPr>
        <dsp:cNvPr id="0" name=""/>
        <dsp:cNvSpPr/>
      </dsp:nvSpPr>
      <dsp:spPr>
        <a:xfrm>
          <a:off x="0" y="242516"/>
          <a:ext cx="6192688" cy="2126250"/>
        </a:xfrm>
        <a:prstGeom prst="rect">
          <a:avLst/>
        </a:prstGeom>
        <a:solidFill>
          <a:schemeClr val="lt1">
            <a:alpha val="90000"/>
            <a:hueOff val="0"/>
            <a:satOff val="0"/>
            <a:lumOff val="0"/>
            <a:alphaOff val="0"/>
          </a:schemeClr>
        </a:solidFill>
        <a:ln w="9525" cap="flat" cmpd="sng" algn="ctr">
          <a:solidFill>
            <a:schemeClr val="accent1">
              <a:shade val="50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480621" tIns="312420" rIns="480621" bIns="106680" numCol="1" spcCol="1270" anchor="t" anchorCtr="0">
          <a:noAutofit/>
        </a:bodyPr>
        <a:lstStyle/>
        <a:p>
          <a:pPr marL="114300" lvl="1" indent="-114300" algn="l" defTabSz="666750" rtl="0">
            <a:lnSpc>
              <a:spcPct val="90000"/>
            </a:lnSpc>
            <a:spcBef>
              <a:spcPct val="0"/>
            </a:spcBef>
            <a:spcAft>
              <a:spcPct val="15000"/>
            </a:spcAft>
            <a:buChar char="••"/>
          </a:pPr>
          <a:r>
            <a:rPr lang="zh-CN" sz="1500" kern="1200" smtClean="0">
              <a:latin typeface="微软雅黑" panose="020B0503020204020204" pitchFamily="34" charset="-122"/>
              <a:ea typeface="微软雅黑" panose="020B0503020204020204" pitchFamily="34" charset="-122"/>
            </a:rPr>
            <a:t>了解原理图库、模型和集成库的概念。</a:t>
          </a:r>
          <a:endParaRPr lang="zh-CN" sz="1500" kern="1200" dirty="0">
            <a:latin typeface="微软雅黑" panose="020B0503020204020204" pitchFamily="34" charset="-122"/>
            <a:ea typeface="微软雅黑" panose="020B0503020204020204" pitchFamily="34" charset="-122"/>
          </a:endParaRPr>
        </a:p>
        <a:p>
          <a:pPr marL="114300" lvl="1" indent="-114300" algn="l" defTabSz="666750" rtl="0">
            <a:lnSpc>
              <a:spcPct val="90000"/>
            </a:lnSpc>
            <a:spcBef>
              <a:spcPct val="0"/>
            </a:spcBef>
            <a:spcAft>
              <a:spcPct val="15000"/>
            </a:spcAft>
            <a:buChar char="••"/>
          </a:pPr>
          <a:r>
            <a:rPr lang="zh-CN" sz="1500" kern="1200" dirty="0" smtClean="0">
              <a:latin typeface="微软雅黑" panose="020B0503020204020204" pitchFamily="34" charset="-122"/>
              <a:ea typeface="微软雅黑" panose="020B0503020204020204" pitchFamily="34" charset="-122"/>
            </a:rPr>
            <a:t>掌握创建库文件包及原理图库的方法。</a:t>
          </a:r>
          <a:endParaRPr lang="zh-CN" sz="1500" kern="1200" dirty="0">
            <a:latin typeface="微软雅黑" panose="020B0503020204020204" pitchFamily="34" charset="-122"/>
            <a:ea typeface="微软雅黑" panose="020B0503020204020204" pitchFamily="34" charset="-122"/>
          </a:endParaRPr>
        </a:p>
        <a:p>
          <a:pPr marL="114300" lvl="1" indent="-114300" algn="l" defTabSz="666750" rtl="0">
            <a:lnSpc>
              <a:spcPct val="90000"/>
            </a:lnSpc>
            <a:spcBef>
              <a:spcPct val="0"/>
            </a:spcBef>
            <a:spcAft>
              <a:spcPct val="15000"/>
            </a:spcAft>
            <a:buChar char="••"/>
          </a:pPr>
          <a:r>
            <a:rPr lang="zh-CN" sz="1500" kern="1200" dirty="0" smtClean="0">
              <a:latin typeface="微软雅黑" panose="020B0503020204020204" pitchFamily="34" charset="-122"/>
              <a:ea typeface="微软雅黑" panose="020B0503020204020204" pitchFamily="34" charset="-122"/>
            </a:rPr>
            <a:t>熟练掌握创建原理图元件的方法。</a:t>
          </a:r>
          <a:endParaRPr lang="zh-CN" sz="1500" kern="1200" dirty="0">
            <a:latin typeface="微软雅黑" panose="020B0503020204020204" pitchFamily="34" charset="-122"/>
            <a:ea typeface="微软雅黑" panose="020B0503020204020204" pitchFamily="34" charset="-122"/>
          </a:endParaRPr>
        </a:p>
        <a:p>
          <a:pPr marL="114300" lvl="1" indent="-114300" algn="l" defTabSz="666750" rtl="0">
            <a:lnSpc>
              <a:spcPct val="90000"/>
            </a:lnSpc>
            <a:spcBef>
              <a:spcPct val="0"/>
            </a:spcBef>
            <a:spcAft>
              <a:spcPct val="15000"/>
            </a:spcAft>
            <a:buChar char="••"/>
          </a:pPr>
          <a:r>
            <a:rPr lang="zh-CN" sz="1500" kern="1200" dirty="0" smtClean="0">
              <a:latin typeface="微软雅黑" panose="020B0503020204020204" pitchFamily="34" charset="-122"/>
              <a:ea typeface="微软雅黑" panose="020B0503020204020204" pitchFamily="34" charset="-122"/>
            </a:rPr>
            <a:t>熟练掌握为原理图元件添加模型的方法。</a:t>
          </a:r>
          <a:endParaRPr lang="zh-CN" sz="1500" kern="1200" dirty="0">
            <a:latin typeface="微软雅黑" panose="020B0503020204020204" pitchFamily="34" charset="-122"/>
            <a:ea typeface="微软雅黑" panose="020B0503020204020204" pitchFamily="34" charset="-122"/>
          </a:endParaRPr>
        </a:p>
        <a:p>
          <a:pPr marL="114300" lvl="1" indent="-114300" algn="l" defTabSz="666750" rtl="0">
            <a:lnSpc>
              <a:spcPct val="90000"/>
            </a:lnSpc>
            <a:spcBef>
              <a:spcPct val="0"/>
            </a:spcBef>
            <a:spcAft>
              <a:spcPct val="15000"/>
            </a:spcAft>
            <a:buChar char="••"/>
          </a:pPr>
          <a:r>
            <a:rPr lang="zh-CN" sz="1500" kern="1200" smtClean="0">
              <a:latin typeface="微软雅黑" panose="020B0503020204020204" pitchFamily="34" charset="-122"/>
              <a:ea typeface="微软雅黑" panose="020B0503020204020204" pitchFamily="34" charset="-122"/>
            </a:rPr>
            <a:t>熟练掌握从其他库中复制元件后修改为自己所需元件的方法。</a:t>
          </a:r>
          <a:endParaRPr lang="zh-CN" sz="1500" kern="1200" dirty="0">
            <a:latin typeface="微软雅黑" panose="020B0503020204020204" pitchFamily="34" charset="-122"/>
            <a:ea typeface="微软雅黑" panose="020B0503020204020204" pitchFamily="34" charset="-122"/>
          </a:endParaRPr>
        </a:p>
      </dsp:txBody>
      <dsp:txXfrm>
        <a:off x="0" y="242516"/>
        <a:ext cx="6192688" cy="2126250"/>
      </dsp:txXfrm>
    </dsp:sp>
    <dsp:sp modelId="{E30F1390-722E-4FCD-828C-FFCED3098B76}">
      <dsp:nvSpPr>
        <dsp:cNvPr id="0" name=""/>
        <dsp:cNvSpPr/>
      </dsp:nvSpPr>
      <dsp:spPr>
        <a:xfrm>
          <a:off x="309634" y="21116"/>
          <a:ext cx="4334881" cy="442800"/>
        </a:xfrm>
        <a:prstGeom prst="roundRect">
          <a:avLst/>
        </a:prstGeom>
        <a:gradFill rotWithShape="0">
          <a:gsLst>
            <a:gs pos="0">
              <a:schemeClr val="accent1">
                <a:shade val="50000"/>
                <a:hueOff val="0"/>
                <a:satOff val="0"/>
                <a:lumOff val="0"/>
                <a:alphaOff val="0"/>
                <a:shade val="51000"/>
                <a:satMod val="130000"/>
              </a:schemeClr>
            </a:gs>
            <a:gs pos="80000">
              <a:schemeClr val="accent1">
                <a:shade val="50000"/>
                <a:hueOff val="0"/>
                <a:satOff val="0"/>
                <a:lumOff val="0"/>
                <a:alphaOff val="0"/>
                <a:shade val="93000"/>
                <a:satMod val="130000"/>
              </a:schemeClr>
            </a:gs>
            <a:gs pos="100000">
              <a:schemeClr val="accent1">
                <a:shade val="5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63848" tIns="0" rIns="163848" bIns="0" numCol="1" spcCol="1270" anchor="ctr" anchorCtr="0">
          <a:noAutofit/>
        </a:bodyPr>
        <a:lstStyle/>
        <a:p>
          <a:pPr lvl="0" algn="l" defTabSz="666750" rtl="0">
            <a:lnSpc>
              <a:spcPct val="90000"/>
            </a:lnSpc>
            <a:spcBef>
              <a:spcPct val="0"/>
            </a:spcBef>
            <a:spcAft>
              <a:spcPct val="35000"/>
            </a:spcAft>
          </a:pPr>
          <a:r>
            <a:rPr lang="zh-CN" sz="1500" kern="1200" dirty="0" smtClean="0">
              <a:latin typeface="微软雅黑" panose="020B0503020204020204" pitchFamily="34" charset="-122"/>
              <a:ea typeface="微软雅黑" panose="020B0503020204020204" pitchFamily="34" charset="-122"/>
            </a:rPr>
            <a:t>知识目标</a:t>
          </a:r>
          <a:endParaRPr lang="zh-CN" sz="1500" kern="1200" dirty="0">
            <a:latin typeface="微软雅黑" panose="020B0503020204020204" pitchFamily="34" charset="-122"/>
            <a:ea typeface="微软雅黑" panose="020B0503020204020204" pitchFamily="34" charset="-122"/>
          </a:endParaRPr>
        </a:p>
      </dsp:txBody>
      <dsp:txXfrm>
        <a:off x="331250" y="42732"/>
        <a:ext cx="4291649" cy="399568"/>
      </dsp:txXfrm>
    </dsp:sp>
    <dsp:sp modelId="{296E7A54-B3FE-4EBC-BD11-E64231D2F70D}">
      <dsp:nvSpPr>
        <dsp:cNvPr id="0" name=""/>
        <dsp:cNvSpPr/>
      </dsp:nvSpPr>
      <dsp:spPr>
        <a:xfrm>
          <a:off x="0" y="2671166"/>
          <a:ext cx="6192688" cy="1748250"/>
        </a:xfrm>
        <a:prstGeom prst="rect">
          <a:avLst/>
        </a:prstGeom>
        <a:solidFill>
          <a:schemeClr val="lt1">
            <a:alpha val="90000"/>
            <a:hueOff val="0"/>
            <a:satOff val="0"/>
            <a:lumOff val="0"/>
            <a:alphaOff val="0"/>
          </a:schemeClr>
        </a:solidFill>
        <a:ln w="9525" cap="flat" cmpd="sng" algn="ctr">
          <a:solidFill>
            <a:schemeClr val="accent1">
              <a:shade val="50000"/>
              <a:hueOff val="559778"/>
              <a:satOff val="-39221"/>
              <a:lumOff val="34223"/>
              <a:alphaOff val="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480621" tIns="312420" rIns="480621" bIns="106680" numCol="1" spcCol="1270" anchor="t" anchorCtr="0">
          <a:noAutofit/>
        </a:bodyPr>
        <a:lstStyle/>
        <a:p>
          <a:pPr marL="114300" lvl="1" indent="-114300" algn="l" defTabSz="666750" rtl="0">
            <a:lnSpc>
              <a:spcPct val="90000"/>
            </a:lnSpc>
            <a:spcBef>
              <a:spcPct val="0"/>
            </a:spcBef>
            <a:spcAft>
              <a:spcPct val="15000"/>
            </a:spcAft>
            <a:buChar char="••"/>
          </a:pPr>
          <a:r>
            <a:rPr lang="zh-CN" sz="1500" kern="1200" dirty="0" smtClean="0">
              <a:latin typeface="微软雅黑" panose="020B0503020204020204" pitchFamily="34" charset="-122"/>
              <a:ea typeface="微软雅黑" panose="020B0503020204020204" pitchFamily="34" charset="-122"/>
            </a:rPr>
            <a:t>能够创建库文件包及原理图库。</a:t>
          </a:r>
          <a:endParaRPr lang="zh-CN" sz="1500" kern="1200" dirty="0">
            <a:latin typeface="微软雅黑" panose="020B0503020204020204" pitchFamily="34" charset="-122"/>
            <a:ea typeface="微软雅黑" panose="020B0503020204020204" pitchFamily="34" charset="-122"/>
          </a:endParaRPr>
        </a:p>
        <a:p>
          <a:pPr marL="114300" lvl="1" indent="-114300" algn="l" defTabSz="666750" rtl="0">
            <a:lnSpc>
              <a:spcPct val="90000"/>
            </a:lnSpc>
            <a:spcBef>
              <a:spcPct val="0"/>
            </a:spcBef>
            <a:spcAft>
              <a:spcPct val="15000"/>
            </a:spcAft>
            <a:buChar char="••"/>
          </a:pPr>
          <a:r>
            <a:rPr lang="zh-CN" sz="1500" kern="1200" smtClean="0">
              <a:latin typeface="微软雅黑" panose="020B0503020204020204" pitchFamily="34" charset="-122"/>
              <a:ea typeface="微软雅黑" panose="020B0503020204020204" pitchFamily="34" charset="-122"/>
            </a:rPr>
            <a:t>能够创建原理图元件。</a:t>
          </a:r>
          <a:endParaRPr lang="zh-CN" sz="1500" kern="1200" dirty="0">
            <a:latin typeface="微软雅黑" panose="020B0503020204020204" pitchFamily="34" charset="-122"/>
            <a:ea typeface="微软雅黑" panose="020B0503020204020204" pitchFamily="34" charset="-122"/>
          </a:endParaRPr>
        </a:p>
        <a:p>
          <a:pPr marL="114300" lvl="1" indent="-114300" algn="l" defTabSz="666750" rtl="0">
            <a:lnSpc>
              <a:spcPct val="90000"/>
            </a:lnSpc>
            <a:spcBef>
              <a:spcPct val="0"/>
            </a:spcBef>
            <a:spcAft>
              <a:spcPct val="15000"/>
            </a:spcAft>
            <a:buChar char="••"/>
          </a:pPr>
          <a:r>
            <a:rPr lang="zh-CN" sz="1500" kern="1200" dirty="0" smtClean="0">
              <a:latin typeface="微软雅黑" panose="020B0503020204020204" pitchFamily="34" charset="-122"/>
              <a:ea typeface="微软雅黑" panose="020B0503020204020204" pitchFamily="34" charset="-122"/>
            </a:rPr>
            <a:t>能够为原理图元件添加模型。</a:t>
          </a:r>
          <a:endParaRPr lang="zh-CN" sz="1500" kern="1200" dirty="0">
            <a:latin typeface="微软雅黑" panose="020B0503020204020204" pitchFamily="34" charset="-122"/>
            <a:ea typeface="微软雅黑" panose="020B0503020204020204" pitchFamily="34" charset="-122"/>
          </a:endParaRPr>
        </a:p>
        <a:p>
          <a:pPr marL="114300" lvl="1" indent="-114300" algn="l" defTabSz="666750" rtl="0">
            <a:lnSpc>
              <a:spcPct val="90000"/>
            </a:lnSpc>
            <a:spcBef>
              <a:spcPct val="0"/>
            </a:spcBef>
            <a:spcAft>
              <a:spcPct val="15000"/>
            </a:spcAft>
            <a:buChar char="••"/>
          </a:pPr>
          <a:r>
            <a:rPr lang="zh-CN" sz="1500" kern="1200" smtClean="0">
              <a:latin typeface="微软雅黑" panose="020B0503020204020204" pitchFamily="34" charset="-122"/>
              <a:ea typeface="微软雅黑" panose="020B0503020204020204" pitchFamily="34" charset="-122"/>
            </a:rPr>
            <a:t>能够从其他库中复制元件后修改为自己所需元件。</a:t>
          </a:r>
          <a:endParaRPr lang="zh-CN" sz="1500" kern="1200" dirty="0">
            <a:latin typeface="微软雅黑" panose="020B0503020204020204" pitchFamily="34" charset="-122"/>
            <a:ea typeface="微软雅黑" panose="020B0503020204020204" pitchFamily="34" charset="-122"/>
          </a:endParaRPr>
        </a:p>
      </dsp:txBody>
      <dsp:txXfrm>
        <a:off x="0" y="2671166"/>
        <a:ext cx="6192688" cy="1748250"/>
      </dsp:txXfrm>
    </dsp:sp>
    <dsp:sp modelId="{08294F6A-D65C-4DBB-8A2F-AAAB8172332B}">
      <dsp:nvSpPr>
        <dsp:cNvPr id="0" name=""/>
        <dsp:cNvSpPr/>
      </dsp:nvSpPr>
      <dsp:spPr>
        <a:xfrm>
          <a:off x="309634" y="2449766"/>
          <a:ext cx="4334881" cy="442800"/>
        </a:xfrm>
        <a:prstGeom prst="roundRect">
          <a:avLst/>
        </a:prstGeom>
        <a:gradFill rotWithShape="0">
          <a:gsLst>
            <a:gs pos="0">
              <a:schemeClr val="accent1">
                <a:shade val="50000"/>
                <a:hueOff val="559778"/>
                <a:satOff val="-39221"/>
                <a:lumOff val="34223"/>
                <a:alphaOff val="0"/>
                <a:shade val="51000"/>
                <a:satMod val="130000"/>
              </a:schemeClr>
            </a:gs>
            <a:gs pos="80000">
              <a:schemeClr val="accent1">
                <a:shade val="50000"/>
                <a:hueOff val="559778"/>
                <a:satOff val="-39221"/>
                <a:lumOff val="34223"/>
                <a:alphaOff val="0"/>
                <a:shade val="93000"/>
                <a:satMod val="130000"/>
              </a:schemeClr>
            </a:gs>
            <a:gs pos="100000">
              <a:schemeClr val="accent1">
                <a:shade val="50000"/>
                <a:hueOff val="559778"/>
                <a:satOff val="-39221"/>
                <a:lumOff val="34223"/>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63848" tIns="0" rIns="163848" bIns="0" numCol="1" spcCol="1270" anchor="ctr" anchorCtr="0">
          <a:noAutofit/>
        </a:bodyPr>
        <a:lstStyle/>
        <a:p>
          <a:pPr lvl="0" algn="l" defTabSz="666750" rtl="0">
            <a:lnSpc>
              <a:spcPct val="90000"/>
            </a:lnSpc>
            <a:spcBef>
              <a:spcPct val="0"/>
            </a:spcBef>
            <a:spcAft>
              <a:spcPct val="35000"/>
            </a:spcAft>
          </a:pPr>
          <a:r>
            <a:rPr lang="zh-CN" sz="1500" kern="1200" dirty="0" smtClean="0">
              <a:latin typeface="微软雅黑" panose="020B0503020204020204" pitchFamily="34" charset="-122"/>
              <a:ea typeface="微软雅黑" panose="020B0503020204020204" pitchFamily="34" charset="-122"/>
            </a:rPr>
            <a:t>能力目标</a:t>
          </a:r>
          <a:endParaRPr lang="zh-CN" sz="1500" kern="1200" dirty="0">
            <a:latin typeface="微软雅黑" panose="020B0503020204020204" pitchFamily="34" charset="-122"/>
            <a:ea typeface="微软雅黑" panose="020B0503020204020204" pitchFamily="34" charset="-122"/>
          </a:endParaRPr>
        </a:p>
      </dsp:txBody>
      <dsp:txXfrm>
        <a:off x="331250" y="2471382"/>
        <a:ext cx="4291649" cy="399568"/>
      </dsp:txXfrm>
    </dsp:sp>
    <dsp:sp modelId="{47E66BD6-1DB5-41DC-8A81-36941F6721EC}">
      <dsp:nvSpPr>
        <dsp:cNvPr id="0" name=""/>
        <dsp:cNvSpPr/>
      </dsp:nvSpPr>
      <dsp:spPr>
        <a:xfrm>
          <a:off x="0" y="4721816"/>
          <a:ext cx="6192688" cy="1063125"/>
        </a:xfrm>
        <a:prstGeom prst="rect">
          <a:avLst/>
        </a:prstGeom>
        <a:solidFill>
          <a:schemeClr val="lt1">
            <a:alpha val="90000"/>
            <a:hueOff val="0"/>
            <a:satOff val="0"/>
            <a:lumOff val="0"/>
            <a:alphaOff val="0"/>
          </a:schemeClr>
        </a:solidFill>
        <a:ln w="9525" cap="flat" cmpd="sng" algn="ctr">
          <a:solidFill>
            <a:schemeClr val="accent1">
              <a:shade val="50000"/>
              <a:hueOff val="559778"/>
              <a:satOff val="-39221"/>
              <a:lumOff val="34223"/>
              <a:alphaOff val="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480621" tIns="312420" rIns="480621" bIns="106680" numCol="1" spcCol="1270" anchor="t" anchorCtr="0">
          <a:noAutofit/>
        </a:bodyPr>
        <a:lstStyle/>
        <a:p>
          <a:pPr marL="114300" lvl="1" indent="-114300" algn="l" defTabSz="666750">
            <a:lnSpc>
              <a:spcPct val="90000"/>
            </a:lnSpc>
            <a:spcBef>
              <a:spcPct val="0"/>
            </a:spcBef>
            <a:spcAft>
              <a:spcPct val="15000"/>
            </a:spcAft>
            <a:buChar char="••"/>
          </a:pPr>
          <a:r>
            <a:rPr lang="zh-CN" altLang="en-US" sz="1500" kern="1200" dirty="0" smtClean="0">
              <a:latin typeface="微软雅黑" panose="020B0503020204020204" pitchFamily="34" charset="-122"/>
              <a:ea typeface="微软雅黑" panose="020B0503020204020204" pitchFamily="34" charset="-122"/>
            </a:rPr>
            <a:t>培养</a:t>
          </a:r>
          <a:r>
            <a:rPr lang="zh-CN" sz="1500" kern="1200" dirty="0" smtClean="0">
              <a:latin typeface="微软雅黑" panose="020B0503020204020204" pitchFamily="34" charset="-122"/>
              <a:ea typeface="微软雅黑" panose="020B0503020204020204" pitchFamily="34" charset="-122"/>
            </a:rPr>
            <a:t>发散思维</a:t>
          </a:r>
          <a:r>
            <a:rPr lang="zh-CN" sz="1500" kern="1200" dirty="0" smtClean="0">
              <a:latin typeface="微软雅黑" panose="020B0503020204020204" pitchFamily="34" charset="-122"/>
              <a:ea typeface="微软雅黑" panose="020B0503020204020204" pitchFamily="34" charset="-122"/>
            </a:rPr>
            <a:t>。</a:t>
          </a:r>
          <a:endParaRPr lang="zh-CN" altLang="en-US" sz="1500" kern="1200" dirty="0">
            <a:latin typeface="微软雅黑" panose="020B0503020204020204" pitchFamily="34" charset="-122"/>
            <a:ea typeface="微软雅黑" panose="020B0503020204020204" pitchFamily="34" charset="-122"/>
          </a:endParaRPr>
        </a:p>
        <a:p>
          <a:pPr marL="114300" lvl="1" indent="-114300" algn="l" defTabSz="666750">
            <a:lnSpc>
              <a:spcPct val="90000"/>
            </a:lnSpc>
            <a:spcBef>
              <a:spcPct val="0"/>
            </a:spcBef>
            <a:spcAft>
              <a:spcPct val="15000"/>
            </a:spcAft>
            <a:buChar char="••"/>
          </a:pPr>
          <a:r>
            <a:rPr lang="zh-CN" altLang="en-US" sz="1500" kern="1200" smtClean="0">
              <a:latin typeface="微软雅黑" panose="020B0503020204020204" pitchFamily="34" charset="-122"/>
              <a:ea typeface="微软雅黑" panose="020B0503020204020204" pitchFamily="34" charset="-122"/>
            </a:rPr>
            <a:t>培养</a:t>
          </a:r>
          <a:r>
            <a:rPr lang="zh-CN" sz="1500" kern="1200" smtClean="0">
              <a:latin typeface="微软雅黑" panose="020B0503020204020204" pitchFamily="34" charset="-122"/>
              <a:ea typeface="微软雅黑" panose="020B0503020204020204" pitchFamily="34" charset="-122"/>
            </a:rPr>
            <a:t>良好</a:t>
          </a:r>
          <a:r>
            <a:rPr lang="zh-CN" sz="1500" kern="1200" dirty="0" smtClean="0">
              <a:latin typeface="微软雅黑" panose="020B0503020204020204" pitchFamily="34" charset="-122"/>
              <a:ea typeface="微软雅黑" panose="020B0503020204020204" pitchFamily="34" charset="-122"/>
            </a:rPr>
            <a:t>的行为规范。</a:t>
          </a:r>
          <a:endParaRPr lang="zh-CN" sz="1500" kern="1200" dirty="0">
            <a:latin typeface="微软雅黑" panose="020B0503020204020204" pitchFamily="34" charset="-122"/>
            <a:ea typeface="微软雅黑" panose="020B0503020204020204" pitchFamily="34" charset="-122"/>
          </a:endParaRPr>
        </a:p>
      </dsp:txBody>
      <dsp:txXfrm>
        <a:off x="0" y="4721816"/>
        <a:ext cx="6192688" cy="1063125"/>
      </dsp:txXfrm>
    </dsp:sp>
    <dsp:sp modelId="{A3D76192-B121-4493-BB7F-8F5523886905}">
      <dsp:nvSpPr>
        <dsp:cNvPr id="0" name=""/>
        <dsp:cNvSpPr/>
      </dsp:nvSpPr>
      <dsp:spPr>
        <a:xfrm>
          <a:off x="309634" y="4500416"/>
          <a:ext cx="4334881" cy="442800"/>
        </a:xfrm>
        <a:prstGeom prst="roundRect">
          <a:avLst/>
        </a:prstGeom>
        <a:gradFill rotWithShape="0">
          <a:gsLst>
            <a:gs pos="0">
              <a:schemeClr val="accent1">
                <a:shade val="50000"/>
                <a:hueOff val="559778"/>
                <a:satOff val="-39221"/>
                <a:lumOff val="34223"/>
                <a:alphaOff val="0"/>
                <a:shade val="51000"/>
                <a:satMod val="130000"/>
              </a:schemeClr>
            </a:gs>
            <a:gs pos="80000">
              <a:schemeClr val="accent1">
                <a:shade val="50000"/>
                <a:hueOff val="559778"/>
                <a:satOff val="-39221"/>
                <a:lumOff val="34223"/>
                <a:alphaOff val="0"/>
                <a:shade val="93000"/>
                <a:satMod val="130000"/>
              </a:schemeClr>
            </a:gs>
            <a:gs pos="100000">
              <a:schemeClr val="accent1">
                <a:shade val="50000"/>
                <a:hueOff val="559778"/>
                <a:satOff val="-39221"/>
                <a:lumOff val="34223"/>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63848" tIns="0" rIns="163848" bIns="0" numCol="1" spcCol="1270" anchor="ctr" anchorCtr="0">
          <a:noAutofit/>
        </a:bodyPr>
        <a:lstStyle/>
        <a:p>
          <a:pPr lvl="0" algn="l" defTabSz="666750">
            <a:lnSpc>
              <a:spcPct val="90000"/>
            </a:lnSpc>
            <a:spcBef>
              <a:spcPct val="0"/>
            </a:spcBef>
            <a:spcAft>
              <a:spcPct val="35000"/>
            </a:spcAft>
          </a:pPr>
          <a:r>
            <a:rPr lang="zh-CN" altLang="en-US" sz="1500" kern="1200" smtClean="0">
              <a:latin typeface="微软雅黑" pitchFamily="34" charset="-122"/>
              <a:ea typeface="微软雅黑" pitchFamily="34" charset="-122"/>
            </a:rPr>
            <a:t>素质目标</a:t>
          </a:r>
          <a:endParaRPr lang="zh-CN" sz="1500" kern="1200" dirty="0">
            <a:latin typeface="微软雅黑" panose="020B0503020204020204" pitchFamily="34" charset="-122"/>
            <a:ea typeface="微软雅黑" panose="020B0503020204020204" pitchFamily="34" charset="-122"/>
          </a:endParaRPr>
        </a:p>
      </dsp:txBody>
      <dsp:txXfrm>
        <a:off x="331250" y="4522032"/>
        <a:ext cx="4291649" cy="399568"/>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262AE03-6EE8-41FD-8A37-86C6BC5E264F}" type="datetimeFigureOut">
              <a:rPr lang="zh-CN" altLang="en-US" smtClean="0"/>
              <a:t>2023/11/30</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E21FD59-C920-460C-B1C9-0346C59420B0}" type="slidenum">
              <a:rPr lang="zh-CN" altLang="en-US" smtClean="0"/>
              <a:t>‹#›</a:t>
            </a:fld>
            <a:endParaRPr lang="zh-CN" altLang="en-US"/>
          </a:p>
        </p:txBody>
      </p:sp>
    </p:spTree>
    <p:extLst>
      <p:ext uri="{BB962C8B-B14F-4D97-AF65-F5344CB8AC3E}">
        <p14:creationId xmlns:p14="http://schemas.microsoft.com/office/powerpoint/2010/main" val="3389924582"/>
      </p:ext>
    </p:extLst>
  </p:cSld>
  <p:clrMap bg1="lt1" tx1="dk1" bg2="lt2" tx2="dk2" accent1="accent1" accent2="accent2" accent3="accent3" accent4="accent4" accent5="accent5" accent6="accent6" hlink="hlink" folHlink="folHlink"/>
  <p:notesStyle>
    <a:lvl1pPr marL="0" algn="l" defTabSz="1219627" rtl="0" eaLnBrk="1" latinLnBrk="0" hangingPunct="1">
      <a:defRPr sz="1600" kern="1200">
        <a:solidFill>
          <a:schemeClr val="tx1"/>
        </a:solidFill>
        <a:latin typeface="+mn-lt"/>
        <a:ea typeface="+mn-ea"/>
        <a:cs typeface="+mn-cs"/>
      </a:defRPr>
    </a:lvl1pPr>
    <a:lvl2pPr marL="609813" algn="l" defTabSz="1219627" rtl="0" eaLnBrk="1" latinLnBrk="0" hangingPunct="1">
      <a:defRPr sz="1600" kern="1200">
        <a:solidFill>
          <a:schemeClr val="tx1"/>
        </a:solidFill>
        <a:latin typeface="+mn-lt"/>
        <a:ea typeface="+mn-ea"/>
        <a:cs typeface="+mn-cs"/>
      </a:defRPr>
    </a:lvl2pPr>
    <a:lvl3pPr marL="1219627" algn="l" defTabSz="1219627" rtl="0" eaLnBrk="1" latinLnBrk="0" hangingPunct="1">
      <a:defRPr sz="1600" kern="1200">
        <a:solidFill>
          <a:schemeClr val="tx1"/>
        </a:solidFill>
        <a:latin typeface="+mn-lt"/>
        <a:ea typeface="+mn-ea"/>
        <a:cs typeface="+mn-cs"/>
      </a:defRPr>
    </a:lvl3pPr>
    <a:lvl4pPr marL="1829440" algn="l" defTabSz="1219627" rtl="0" eaLnBrk="1" latinLnBrk="0" hangingPunct="1">
      <a:defRPr sz="1600" kern="1200">
        <a:solidFill>
          <a:schemeClr val="tx1"/>
        </a:solidFill>
        <a:latin typeface="+mn-lt"/>
        <a:ea typeface="+mn-ea"/>
        <a:cs typeface="+mn-cs"/>
      </a:defRPr>
    </a:lvl4pPr>
    <a:lvl5pPr marL="2439253" algn="l" defTabSz="1219627" rtl="0" eaLnBrk="1" latinLnBrk="0" hangingPunct="1">
      <a:defRPr sz="1600" kern="1200">
        <a:solidFill>
          <a:schemeClr val="tx1"/>
        </a:solidFill>
        <a:latin typeface="+mn-lt"/>
        <a:ea typeface="+mn-ea"/>
        <a:cs typeface="+mn-cs"/>
      </a:defRPr>
    </a:lvl5pPr>
    <a:lvl6pPr marL="3049067" algn="l" defTabSz="1219627" rtl="0" eaLnBrk="1" latinLnBrk="0" hangingPunct="1">
      <a:defRPr sz="1600" kern="1200">
        <a:solidFill>
          <a:schemeClr val="tx1"/>
        </a:solidFill>
        <a:latin typeface="+mn-lt"/>
        <a:ea typeface="+mn-ea"/>
        <a:cs typeface="+mn-cs"/>
      </a:defRPr>
    </a:lvl6pPr>
    <a:lvl7pPr marL="3658880" algn="l" defTabSz="1219627" rtl="0" eaLnBrk="1" latinLnBrk="0" hangingPunct="1">
      <a:defRPr sz="1600" kern="1200">
        <a:solidFill>
          <a:schemeClr val="tx1"/>
        </a:solidFill>
        <a:latin typeface="+mn-lt"/>
        <a:ea typeface="+mn-ea"/>
        <a:cs typeface="+mn-cs"/>
      </a:defRPr>
    </a:lvl7pPr>
    <a:lvl8pPr marL="4268694" algn="l" defTabSz="1219627" rtl="0" eaLnBrk="1" latinLnBrk="0" hangingPunct="1">
      <a:defRPr sz="1600" kern="1200">
        <a:solidFill>
          <a:schemeClr val="tx1"/>
        </a:solidFill>
        <a:latin typeface="+mn-lt"/>
        <a:ea typeface="+mn-ea"/>
        <a:cs typeface="+mn-cs"/>
      </a:defRPr>
    </a:lvl8pPr>
    <a:lvl9pPr marL="4878507" algn="l" defTabSz="1219627"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t>1</a:t>
            </a:fld>
            <a:endParaRPr lang="zh-CN" altLang="en-US"/>
          </a:p>
        </p:txBody>
      </p:sp>
    </p:spTree>
    <p:extLst>
      <p:ext uri="{BB962C8B-B14F-4D97-AF65-F5344CB8AC3E}">
        <p14:creationId xmlns:p14="http://schemas.microsoft.com/office/powerpoint/2010/main" val="12380752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a:t>
            </a:fld>
            <a:endParaRPr lang="zh-CN" altLang="en-US"/>
          </a:p>
        </p:txBody>
      </p:sp>
    </p:spTree>
    <p:extLst>
      <p:ext uri="{BB962C8B-B14F-4D97-AF65-F5344CB8AC3E}">
        <p14:creationId xmlns:p14="http://schemas.microsoft.com/office/powerpoint/2010/main" val="39196194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5</a:t>
            </a:fld>
            <a:endParaRPr lang="zh-CN" altLang="en-US"/>
          </a:p>
        </p:txBody>
      </p:sp>
    </p:spTree>
    <p:extLst>
      <p:ext uri="{BB962C8B-B14F-4D97-AF65-F5344CB8AC3E}">
        <p14:creationId xmlns:p14="http://schemas.microsoft.com/office/powerpoint/2010/main" val="42476070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53</a:t>
            </a:fld>
            <a:endParaRPr lang="zh-CN" altLang="en-US"/>
          </a:p>
        </p:txBody>
      </p:sp>
    </p:spTree>
    <p:extLst>
      <p:ext uri="{BB962C8B-B14F-4D97-AF65-F5344CB8AC3E}">
        <p14:creationId xmlns:p14="http://schemas.microsoft.com/office/powerpoint/2010/main" val="27350191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3513" y="0"/>
            <a:ext cx="12385376" cy="6859588"/>
          </a:xfrm>
          <a:prstGeom prst="rect">
            <a:avLst/>
          </a:prstGeom>
        </p:spPr>
      </p:pic>
    </p:spTree>
    <p:extLst>
      <p:ext uri="{BB962C8B-B14F-4D97-AF65-F5344CB8AC3E}">
        <p14:creationId xmlns:p14="http://schemas.microsoft.com/office/powerpoint/2010/main" val="2102489632"/>
      </p:ext>
    </p:extLst>
  </p:cSld>
  <p:clrMapOvr>
    <a:masterClrMapping/>
  </p:clrMapOvr>
  <p:transition spd="slow" advTm="0">
    <p:wip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637" y="365210"/>
            <a:ext cx="10521077" cy="1325870"/>
          </a:xfrm>
          <a:prstGeom prst="rect">
            <a:avLst/>
          </a:prstGeom>
        </p:spPr>
        <p:txBody>
          <a:bodyPr lIns="91472" tIns="45736" rIns="91472" bIns="45736"/>
          <a:lstStyle/>
          <a:p>
            <a:r>
              <a:rPr lang="zh-CN" altLang="en-US" smtClean="0"/>
              <a:t>单击此处编辑母版标题样式</a:t>
            </a:r>
            <a:endParaRPr lang="zh-CN" altLang="en-US"/>
          </a:p>
        </p:txBody>
      </p:sp>
      <p:sp>
        <p:nvSpPr>
          <p:cNvPr id="3" name="内容占位符 2"/>
          <p:cNvSpPr>
            <a:spLocks noGrp="1"/>
          </p:cNvSpPr>
          <p:nvPr>
            <p:ph idx="1"/>
          </p:nvPr>
        </p:nvSpPr>
        <p:spPr>
          <a:xfrm>
            <a:off x="838637" y="1826048"/>
            <a:ext cx="10521077" cy="4352346"/>
          </a:xfrm>
          <a:prstGeom prst="rect">
            <a:avLst/>
          </a:prstGeom>
        </p:spPr>
        <p:txBody>
          <a:bodyPr lIns="91472" tIns="45736" rIns="91472" bIns="45736"/>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636" y="6357822"/>
            <a:ext cx="2744629" cy="365210"/>
          </a:xfrm>
          <a:prstGeom prst="rect">
            <a:avLst/>
          </a:prstGeom>
        </p:spPr>
        <p:txBody>
          <a:bodyPr lIns="91472" tIns="45736" rIns="91472" bIns="45736"/>
          <a:lstStyle/>
          <a:p>
            <a:fld id="{530820CF-B880-4189-942D-D702A7CBA730}" type="datetimeFigureOut">
              <a:rPr lang="zh-CN" altLang="en-US" smtClean="0"/>
              <a:t>2023/11/30</a:t>
            </a:fld>
            <a:endParaRPr lang="zh-CN" altLang="en-US"/>
          </a:p>
        </p:txBody>
      </p:sp>
      <p:sp>
        <p:nvSpPr>
          <p:cNvPr id="5" name="页脚占位符 4"/>
          <p:cNvSpPr>
            <a:spLocks noGrp="1"/>
          </p:cNvSpPr>
          <p:nvPr>
            <p:ph type="ftr" sz="quarter" idx="11"/>
          </p:nvPr>
        </p:nvSpPr>
        <p:spPr>
          <a:xfrm>
            <a:off x="4040704" y="6357822"/>
            <a:ext cx="4116943" cy="365210"/>
          </a:xfrm>
          <a:prstGeom prst="rect">
            <a:avLst/>
          </a:prstGeom>
        </p:spPr>
        <p:txBody>
          <a:bodyPr lIns="91472" tIns="45736" rIns="91472" bIns="45736"/>
          <a:lstStyle/>
          <a:p>
            <a:endParaRPr lang="zh-CN" altLang="en-US"/>
          </a:p>
        </p:txBody>
      </p:sp>
      <p:sp>
        <p:nvSpPr>
          <p:cNvPr id="6" name="灯片编号占位符 5"/>
          <p:cNvSpPr>
            <a:spLocks noGrp="1"/>
          </p:cNvSpPr>
          <p:nvPr>
            <p:ph type="sldNum" sz="quarter" idx="12"/>
          </p:nvPr>
        </p:nvSpPr>
        <p:spPr>
          <a:xfrm>
            <a:off x="8615085" y="6357822"/>
            <a:ext cx="2744629" cy="365210"/>
          </a:xfrm>
          <a:prstGeom prst="rect">
            <a:avLst/>
          </a:prstGeom>
        </p:spPr>
        <p:txBody>
          <a:bodyPr lIns="91472" tIns="45736" rIns="91472" bIns="45736"/>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3400625998"/>
      </p:ext>
    </p:extLst>
  </p:cSld>
  <p:clrMapOvr>
    <a:masterClrMapping/>
  </p:clrMapOvr>
  <p:transition spd="slow" advTm="0">
    <p:wip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txAndClipArt">
  <p:cSld name="标题，文本与剪贴画">
    <p:spTree>
      <p:nvGrpSpPr>
        <p:cNvPr id="1" name=""/>
        <p:cNvGrpSpPr/>
        <p:nvPr/>
      </p:nvGrpSpPr>
      <p:grpSpPr>
        <a:xfrm>
          <a:off x="0" y="0"/>
          <a:ext cx="0" cy="0"/>
          <a:chOff x="0" y="0"/>
          <a:chExt cx="0" cy="0"/>
        </a:xfrm>
      </p:grpSpPr>
      <p:sp>
        <p:nvSpPr>
          <p:cNvPr id="2" name="标题 1"/>
          <p:cNvSpPr>
            <a:spLocks noGrp="1"/>
          </p:cNvSpPr>
          <p:nvPr>
            <p:ph type="title"/>
          </p:nvPr>
        </p:nvSpPr>
        <p:spPr>
          <a:xfrm>
            <a:off x="914876" y="152435"/>
            <a:ext cx="9165705" cy="1600571"/>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914876" y="1829223"/>
            <a:ext cx="5031819" cy="3658447"/>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剪贴画占位符 3"/>
          <p:cNvSpPr>
            <a:spLocks noGrp="1"/>
          </p:cNvSpPr>
          <p:nvPr>
            <p:ph type="clipArt" sz="half" idx="2"/>
          </p:nvPr>
        </p:nvSpPr>
        <p:spPr>
          <a:xfrm>
            <a:off x="6150002" y="1829223"/>
            <a:ext cx="5031819" cy="3658447"/>
          </a:xfrm>
        </p:spPr>
        <p:txBody>
          <a:bodyPr/>
          <a:lstStyle/>
          <a:p>
            <a:pPr lvl="0"/>
            <a:endParaRPr lang="zh-CN" altLang="en-US" noProof="0" smtClean="0"/>
          </a:p>
        </p:txBody>
      </p:sp>
    </p:spTree>
    <p:extLst>
      <p:ext uri="{BB962C8B-B14F-4D97-AF65-F5344CB8AC3E}">
        <p14:creationId xmlns:p14="http://schemas.microsoft.com/office/powerpoint/2010/main" val="28412448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914876" y="152435"/>
            <a:ext cx="9165705" cy="1600571"/>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914876" y="1829223"/>
            <a:ext cx="5031819" cy="3658447"/>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50002" y="1829223"/>
            <a:ext cx="5031819" cy="3658447"/>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6316351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cxnSp>
        <p:nvCxnSpPr>
          <p:cNvPr id="5" name="直接连接符 4"/>
          <p:cNvCxnSpPr/>
          <p:nvPr userDrawn="1"/>
        </p:nvCxnSpPr>
        <p:spPr>
          <a:xfrm>
            <a:off x="1562671" y="981522"/>
            <a:ext cx="10635679" cy="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48634275"/>
      </p:ext>
    </p:extLst>
  </p:cSld>
  <p:clrMapOvr>
    <a:masterClrMapping/>
  </p:clrMapOvr>
  <p:transition spd="slow" advTm="0">
    <p:wip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918" y="274702"/>
            <a:ext cx="10978515" cy="1143265"/>
          </a:xfrm>
          <a:prstGeom prst="rect">
            <a:avLst/>
          </a:prstGeom>
        </p:spPr>
        <p:txBody>
          <a:bodyPr lIns="121963" tIns="60981" rIns="121963" bIns="60981"/>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2023/11/30</a:t>
            </a:fld>
            <a:endParaRPr lang="zh-CN" altLang="en-US"/>
          </a:p>
        </p:txBody>
      </p:sp>
      <p:sp>
        <p:nvSpPr>
          <p:cNvPr id="4" name="页脚占位符 3"/>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5" name="灯片编号占位符 4"/>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3222144123"/>
      </p:ext>
    </p:extLst>
  </p:cSld>
  <p:clrMapOvr>
    <a:masterClrMapping/>
  </p:clrMapOvr>
  <p:transition spd="slow" advTm="0">
    <p:wip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2023/11/30</a:t>
            </a:fld>
            <a:endParaRPr lang="zh-CN" altLang="en-US"/>
          </a:p>
        </p:txBody>
      </p:sp>
      <p:sp>
        <p:nvSpPr>
          <p:cNvPr id="3" name="页脚占位符 2"/>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4" name="灯片编号占位符 3"/>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3832706313"/>
      </p:ext>
    </p:extLst>
  </p:cSld>
  <p:clrMapOvr>
    <a:masterClrMapping/>
  </p:clrMapOvr>
  <p:transition spd="slow" advTm="0">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920" y="273112"/>
            <a:ext cx="4013173" cy="1162320"/>
          </a:xfrm>
          <a:prstGeom prst="rect">
            <a:avLst/>
          </a:prstGeom>
        </p:spPr>
        <p:txBody>
          <a:bodyPr lIns="121963" tIns="60981" rIns="121963" bIns="60981" anchor="b"/>
          <a:lstStyle>
            <a:lvl1pPr algn="l">
              <a:defRPr sz="27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9216" y="273114"/>
            <a:ext cx="6819216" cy="5854469"/>
          </a:xfrm>
          <a:prstGeom prst="rect">
            <a:avLst/>
          </a:prstGeom>
        </p:spPr>
        <p:txBody>
          <a:bodyPr lIns="121963" tIns="60981" rIns="121963" bIns="60981"/>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920" y="1435434"/>
            <a:ext cx="4013173" cy="4692149"/>
          </a:xfrm>
          <a:prstGeom prst="rect">
            <a:avLst/>
          </a:prstGeom>
        </p:spPr>
        <p:txBody>
          <a:bodyPr lIns="121963" tIns="60981" rIns="121963" bIns="60981"/>
          <a:lstStyle>
            <a:lvl1pPr marL="0" indent="0">
              <a:buNone/>
              <a:defRPr sz="1900"/>
            </a:lvl1pPr>
            <a:lvl2pPr marL="609813" indent="0">
              <a:buNone/>
              <a:defRPr sz="1600"/>
            </a:lvl2pPr>
            <a:lvl3pPr marL="1219627" indent="0">
              <a:buNone/>
              <a:defRPr sz="1300"/>
            </a:lvl3pPr>
            <a:lvl4pPr marL="1829440" indent="0">
              <a:buNone/>
              <a:defRPr sz="1200"/>
            </a:lvl4pPr>
            <a:lvl5pPr marL="2439253" indent="0">
              <a:buNone/>
              <a:defRPr sz="1200"/>
            </a:lvl5pPr>
            <a:lvl6pPr marL="3049067" indent="0">
              <a:buNone/>
              <a:defRPr sz="1200"/>
            </a:lvl6pPr>
            <a:lvl7pPr marL="3658880" indent="0">
              <a:buNone/>
              <a:defRPr sz="1200"/>
            </a:lvl7pPr>
            <a:lvl8pPr marL="4268694" indent="0">
              <a:buNone/>
              <a:defRPr sz="1200"/>
            </a:lvl8pPr>
            <a:lvl9pPr marL="4878507" indent="0">
              <a:buNone/>
              <a:defRPr sz="1200"/>
            </a:lvl9pPr>
          </a:lstStyle>
          <a:p>
            <a:pPr lvl="0"/>
            <a:r>
              <a:rPr lang="zh-CN" altLang="en-US" smtClean="0"/>
              <a:t>单击此处编辑母版文本样式</a:t>
            </a:r>
          </a:p>
        </p:txBody>
      </p:sp>
      <p:sp>
        <p:nvSpPr>
          <p:cNvPr id="5" name="日期占位符 4"/>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2023/11/30</a:t>
            </a:fld>
            <a:endParaRPr lang="zh-CN" altLang="en-US"/>
          </a:p>
        </p:txBody>
      </p:sp>
      <p:sp>
        <p:nvSpPr>
          <p:cNvPr id="6" name="页脚占位符 5"/>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7" name="灯片编号占位符 6"/>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2855131934"/>
      </p:ext>
    </p:extLst>
  </p:cSld>
  <p:clrMapOvr>
    <a:masterClrMapping/>
  </p:clrMapOvr>
  <p:transition spd="slow" advTm="0">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962" y="4801712"/>
            <a:ext cx="7319010" cy="566870"/>
          </a:xfrm>
          <a:prstGeom prst="rect">
            <a:avLst/>
          </a:prstGeom>
        </p:spPr>
        <p:txBody>
          <a:bodyPr lIns="121963" tIns="60981" rIns="121963" bIns="60981" anchor="b"/>
          <a:lstStyle>
            <a:lvl1pPr algn="l">
              <a:defRPr sz="27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962" y="612916"/>
            <a:ext cx="7319010" cy="4115753"/>
          </a:xfrm>
          <a:prstGeom prst="rect">
            <a:avLst/>
          </a:prstGeom>
        </p:spPr>
        <p:txBody>
          <a:bodyPr lIns="121963" tIns="60981" rIns="121963" bIns="60981"/>
          <a:lstStyle>
            <a:lvl1pPr marL="0" indent="0">
              <a:buNone/>
              <a:defRPr sz="4300"/>
            </a:lvl1pPr>
            <a:lvl2pPr marL="609813" indent="0">
              <a:buNone/>
              <a:defRPr sz="3700"/>
            </a:lvl2pPr>
            <a:lvl3pPr marL="1219627" indent="0">
              <a:buNone/>
              <a:defRPr sz="3200"/>
            </a:lvl3pPr>
            <a:lvl4pPr marL="1829440" indent="0">
              <a:buNone/>
              <a:defRPr sz="2700"/>
            </a:lvl4pPr>
            <a:lvl5pPr marL="2439253" indent="0">
              <a:buNone/>
              <a:defRPr sz="2700"/>
            </a:lvl5pPr>
            <a:lvl6pPr marL="3049067" indent="0">
              <a:buNone/>
              <a:defRPr sz="2700"/>
            </a:lvl6pPr>
            <a:lvl7pPr marL="3658880" indent="0">
              <a:buNone/>
              <a:defRPr sz="2700"/>
            </a:lvl7pPr>
            <a:lvl8pPr marL="4268694" indent="0">
              <a:buNone/>
              <a:defRPr sz="2700"/>
            </a:lvl8pPr>
            <a:lvl9pPr marL="4878507" indent="0">
              <a:buNone/>
              <a:defRPr sz="2700"/>
            </a:lvl9pPr>
          </a:lstStyle>
          <a:p>
            <a:endParaRPr lang="zh-CN" altLang="en-US"/>
          </a:p>
        </p:txBody>
      </p:sp>
      <p:sp>
        <p:nvSpPr>
          <p:cNvPr id="4" name="文本占位符 3"/>
          <p:cNvSpPr>
            <a:spLocks noGrp="1"/>
          </p:cNvSpPr>
          <p:nvPr>
            <p:ph type="body" sz="half" idx="2"/>
          </p:nvPr>
        </p:nvSpPr>
        <p:spPr>
          <a:xfrm>
            <a:off x="2390962" y="5368581"/>
            <a:ext cx="7319010" cy="805049"/>
          </a:xfrm>
          <a:prstGeom prst="rect">
            <a:avLst/>
          </a:prstGeom>
        </p:spPr>
        <p:txBody>
          <a:bodyPr lIns="121963" tIns="60981" rIns="121963" bIns="60981"/>
          <a:lstStyle>
            <a:lvl1pPr marL="0" indent="0">
              <a:buNone/>
              <a:defRPr sz="1900"/>
            </a:lvl1pPr>
            <a:lvl2pPr marL="609813" indent="0">
              <a:buNone/>
              <a:defRPr sz="1600"/>
            </a:lvl2pPr>
            <a:lvl3pPr marL="1219627" indent="0">
              <a:buNone/>
              <a:defRPr sz="1300"/>
            </a:lvl3pPr>
            <a:lvl4pPr marL="1829440" indent="0">
              <a:buNone/>
              <a:defRPr sz="1200"/>
            </a:lvl4pPr>
            <a:lvl5pPr marL="2439253" indent="0">
              <a:buNone/>
              <a:defRPr sz="1200"/>
            </a:lvl5pPr>
            <a:lvl6pPr marL="3049067" indent="0">
              <a:buNone/>
              <a:defRPr sz="1200"/>
            </a:lvl6pPr>
            <a:lvl7pPr marL="3658880" indent="0">
              <a:buNone/>
              <a:defRPr sz="1200"/>
            </a:lvl7pPr>
            <a:lvl8pPr marL="4268694" indent="0">
              <a:buNone/>
              <a:defRPr sz="1200"/>
            </a:lvl8pPr>
            <a:lvl9pPr marL="4878507" indent="0">
              <a:buNone/>
              <a:defRPr sz="1200"/>
            </a:lvl9pPr>
          </a:lstStyle>
          <a:p>
            <a:pPr lvl="0"/>
            <a:r>
              <a:rPr lang="zh-CN" altLang="en-US" smtClean="0"/>
              <a:t>单击此处编辑母版文本样式</a:t>
            </a:r>
          </a:p>
        </p:txBody>
      </p:sp>
      <p:sp>
        <p:nvSpPr>
          <p:cNvPr id="5" name="日期占位符 4"/>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2023/11/30</a:t>
            </a:fld>
            <a:endParaRPr lang="zh-CN" altLang="en-US"/>
          </a:p>
        </p:txBody>
      </p:sp>
      <p:sp>
        <p:nvSpPr>
          <p:cNvPr id="6" name="页脚占位符 5"/>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7" name="灯片编号占位符 6"/>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4187172080"/>
      </p:ext>
    </p:extLst>
  </p:cSld>
  <p:clrMapOvr>
    <a:masterClrMapping/>
  </p:clrMapOvr>
  <p:transition spd="slow" advTm="0">
    <p:wip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918" y="274702"/>
            <a:ext cx="10978515" cy="1143265"/>
          </a:xfrm>
          <a:prstGeom prst="rect">
            <a:avLst/>
          </a:prstGeom>
        </p:spPr>
        <p:txBody>
          <a:bodyPr lIns="121963" tIns="60981" rIns="121963" bIns="60981"/>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918" y="1600572"/>
            <a:ext cx="10978515" cy="4527011"/>
          </a:xfrm>
          <a:prstGeom prst="rect">
            <a:avLst/>
          </a:prstGeom>
        </p:spPr>
        <p:txBody>
          <a:bodyPr vert="eaVert" lIns="121963" tIns="60981" rIns="121963" bIns="6098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2023/11/30</a:t>
            </a:fld>
            <a:endParaRPr lang="zh-CN" altLang="en-US"/>
          </a:p>
        </p:txBody>
      </p:sp>
      <p:sp>
        <p:nvSpPr>
          <p:cNvPr id="5" name="页脚占位符 4"/>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6" name="灯片编号占位符 5"/>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951010872"/>
      </p:ext>
    </p:extLst>
  </p:cSld>
  <p:clrMapOvr>
    <a:masterClrMapping/>
  </p:clrMapOvr>
  <p:transition spd="slow" advTm="0">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804" y="206422"/>
            <a:ext cx="2744629" cy="4388867"/>
          </a:xfrm>
          <a:prstGeom prst="rect">
            <a:avLst/>
          </a:prstGeom>
        </p:spPr>
        <p:txBody>
          <a:bodyPr vert="eaVert" lIns="121963" tIns="60981" rIns="121963" bIns="60981"/>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918" y="206422"/>
            <a:ext cx="8030580" cy="4388867"/>
          </a:xfrm>
          <a:prstGeom prst="rect">
            <a:avLst/>
          </a:prstGeom>
        </p:spPr>
        <p:txBody>
          <a:bodyPr vert="eaVert" lIns="121963" tIns="60981" rIns="121963" bIns="6098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2023/11/30</a:t>
            </a:fld>
            <a:endParaRPr lang="zh-CN" altLang="en-US"/>
          </a:p>
        </p:txBody>
      </p:sp>
      <p:sp>
        <p:nvSpPr>
          <p:cNvPr id="5" name="页脚占位符 4"/>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6" name="灯片编号占位符 5"/>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29725103"/>
      </p:ext>
    </p:extLst>
  </p:cSld>
  <p:clrMapOvr>
    <a:masterClrMapping/>
  </p:clrMapOvr>
  <p:transition spd="slow" advTm="0">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303602758"/>
      </p:ext>
    </p:extLst>
  </p:cSld>
  <p:clrMapOvr>
    <a:masterClrMapping/>
  </p:clrMapOvr>
  <p:transition spd="slow" advTm="0">
    <p:wip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76768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74" r:id="rId11"/>
    <p:sldLayoutId id="2147483675" r:id="rId12"/>
  </p:sldLayoutIdLst>
  <p:transition spd="slow" advTm="0">
    <p:wipe/>
  </p:transition>
  <p:timing>
    <p:tnLst>
      <p:par>
        <p:cTn id="1" dur="indefinite" restart="never" nodeType="tmRoot"/>
      </p:par>
    </p:tnLst>
  </p:timing>
  <p:txStyles>
    <p:titleStyle>
      <a:lvl1pPr algn="ctr" defTabSz="1219627" rtl="0" eaLnBrk="1" latinLnBrk="0" hangingPunct="1">
        <a:spcBef>
          <a:spcPct val="0"/>
        </a:spcBef>
        <a:buNone/>
        <a:defRPr sz="5900" kern="1200">
          <a:solidFill>
            <a:schemeClr val="tx1"/>
          </a:solidFill>
          <a:latin typeface="+mj-lt"/>
          <a:ea typeface="+mj-ea"/>
          <a:cs typeface="+mj-cs"/>
        </a:defRPr>
      </a:lvl1pPr>
    </p:titleStyle>
    <p:bodyStyle>
      <a:lvl1pPr marL="457360" indent="-457360" algn="l" defTabSz="1219627"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947" indent="-381133" algn="l" defTabSz="1219627"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4533" indent="-304907" algn="l" defTabSz="1219627"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4347"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4160"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3973"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3787"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3600"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3414"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9627" rtl="0" eaLnBrk="1" latinLnBrk="0" hangingPunct="1">
        <a:defRPr sz="2400" kern="1200">
          <a:solidFill>
            <a:schemeClr val="tx1"/>
          </a:solidFill>
          <a:latin typeface="+mn-lt"/>
          <a:ea typeface="+mn-ea"/>
          <a:cs typeface="+mn-cs"/>
        </a:defRPr>
      </a:lvl1pPr>
      <a:lvl2pPr marL="609813" algn="l" defTabSz="1219627" rtl="0" eaLnBrk="1" latinLnBrk="0" hangingPunct="1">
        <a:defRPr sz="2400" kern="1200">
          <a:solidFill>
            <a:schemeClr val="tx1"/>
          </a:solidFill>
          <a:latin typeface="+mn-lt"/>
          <a:ea typeface="+mn-ea"/>
          <a:cs typeface="+mn-cs"/>
        </a:defRPr>
      </a:lvl2pPr>
      <a:lvl3pPr marL="1219627" algn="l" defTabSz="1219627" rtl="0" eaLnBrk="1" latinLnBrk="0" hangingPunct="1">
        <a:defRPr sz="2400" kern="1200">
          <a:solidFill>
            <a:schemeClr val="tx1"/>
          </a:solidFill>
          <a:latin typeface="+mn-lt"/>
          <a:ea typeface="+mn-ea"/>
          <a:cs typeface="+mn-cs"/>
        </a:defRPr>
      </a:lvl3pPr>
      <a:lvl4pPr marL="1829440" algn="l" defTabSz="1219627" rtl="0" eaLnBrk="1" latinLnBrk="0" hangingPunct="1">
        <a:defRPr sz="2400" kern="1200">
          <a:solidFill>
            <a:schemeClr val="tx1"/>
          </a:solidFill>
          <a:latin typeface="+mn-lt"/>
          <a:ea typeface="+mn-ea"/>
          <a:cs typeface="+mn-cs"/>
        </a:defRPr>
      </a:lvl4pPr>
      <a:lvl5pPr marL="2439253" algn="l" defTabSz="1219627" rtl="0" eaLnBrk="1" latinLnBrk="0" hangingPunct="1">
        <a:defRPr sz="2400" kern="1200">
          <a:solidFill>
            <a:schemeClr val="tx1"/>
          </a:solidFill>
          <a:latin typeface="+mn-lt"/>
          <a:ea typeface="+mn-ea"/>
          <a:cs typeface="+mn-cs"/>
        </a:defRPr>
      </a:lvl5pPr>
      <a:lvl6pPr marL="3049067" algn="l" defTabSz="1219627" rtl="0" eaLnBrk="1" latinLnBrk="0" hangingPunct="1">
        <a:defRPr sz="2400" kern="1200">
          <a:solidFill>
            <a:schemeClr val="tx1"/>
          </a:solidFill>
          <a:latin typeface="+mn-lt"/>
          <a:ea typeface="+mn-ea"/>
          <a:cs typeface="+mn-cs"/>
        </a:defRPr>
      </a:lvl6pPr>
      <a:lvl7pPr marL="3658880" algn="l" defTabSz="1219627" rtl="0" eaLnBrk="1" latinLnBrk="0" hangingPunct="1">
        <a:defRPr sz="2400" kern="1200">
          <a:solidFill>
            <a:schemeClr val="tx1"/>
          </a:solidFill>
          <a:latin typeface="+mn-lt"/>
          <a:ea typeface="+mn-ea"/>
          <a:cs typeface="+mn-cs"/>
        </a:defRPr>
      </a:lvl7pPr>
      <a:lvl8pPr marL="4268694" algn="l" defTabSz="1219627" rtl="0" eaLnBrk="1" latinLnBrk="0" hangingPunct="1">
        <a:defRPr sz="2400" kern="1200">
          <a:solidFill>
            <a:schemeClr val="tx1"/>
          </a:solidFill>
          <a:latin typeface="+mn-lt"/>
          <a:ea typeface="+mn-ea"/>
          <a:cs typeface="+mn-cs"/>
        </a:defRPr>
      </a:lvl8pPr>
      <a:lvl9pPr marL="4878507" algn="l" defTabSz="1219627"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6" y="793"/>
            <a:ext cx="12193647" cy="6860642"/>
          </a:xfrm>
          <a:prstGeom prst="rect">
            <a:avLst/>
          </a:prstGeom>
        </p:spPr>
      </p:pic>
      <p:sp>
        <p:nvSpPr>
          <p:cNvPr id="22" name="TextBox 21"/>
          <p:cNvSpPr txBox="1"/>
          <p:nvPr/>
        </p:nvSpPr>
        <p:spPr>
          <a:xfrm>
            <a:off x="6806702" y="1413570"/>
            <a:ext cx="4765081" cy="1600434"/>
          </a:xfrm>
          <a:prstGeom prst="rect">
            <a:avLst/>
          </a:prstGeom>
          <a:noFill/>
        </p:spPr>
        <p:txBody>
          <a:bodyPr wrap="none" lIns="121917" tIns="60958" rIns="121917" bIns="60958" rtlCol="0">
            <a:spAutoFit/>
          </a:bodyPr>
          <a:lstStyle/>
          <a:p>
            <a:pPr algn="r"/>
            <a:r>
              <a:rPr lang="zh-CN" altLang="en-US" sz="9600" b="1" dirty="0" smtClean="0">
                <a:solidFill>
                  <a:schemeClr val="accent1"/>
                </a:solidFill>
                <a:latin typeface="微软雅黑" panose="020B0503020204020204" pitchFamily="34" charset="-122"/>
                <a:ea typeface="微软雅黑" panose="020B0503020204020204" pitchFamily="34" charset="-122"/>
              </a:rPr>
              <a:t>任务</a:t>
            </a:r>
            <a:r>
              <a:rPr lang="en-US" altLang="zh-CN" sz="9600" b="1" smtClean="0">
                <a:solidFill>
                  <a:schemeClr val="accent1"/>
                </a:solidFill>
                <a:latin typeface="微软雅黑" panose="020B0503020204020204" pitchFamily="34" charset="-122"/>
                <a:ea typeface="微软雅黑" panose="020B0503020204020204" pitchFamily="34" charset="-122"/>
              </a:rPr>
              <a:t>2-1</a:t>
            </a:r>
            <a:endParaRPr lang="zh-CN" altLang="en-US" sz="12800" b="1" dirty="0">
              <a:solidFill>
                <a:schemeClr val="accent1"/>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4299916" y="3392234"/>
            <a:ext cx="7171188" cy="954103"/>
          </a:xfrm>
          <a:prstGeom prst="rect">
            <a:avLst/>
          </a:prstGeom>
          <a:noFill/>
        </p:spPr>
        <p:txBody>
          <a:bodyPr wrap="none" lIns="121917" tIns="60958" rIns="121917" bIns="60958" rtlCol="0">
            <a:spAutoFit/>
          </a:bodyPr>
          <a:lstStyle/>
          <a:p>
            <a:pPr algn="r"/>
            <a:r>
              <a:rPr lang="zh-CN" altLang="en-US" sz="5400" b="1" dirty="0">
                <a:solidFill>
                  <a:schemeClr val="accent1"/>
                </a:solidFill>
                <a:latin typeface="微软雅黑" panose="020B0503020204020204" pitchFamily="34" charset="-122"/>
                <a:ea typeface="微软雅黑" panose="020B0503020204020204" pitchFamily="34" charset="-122"/>
              </a:rPr>
              <a:t>原理图元器件库的创建</a:t>
            </a:r>
          </a:p>
        </p:txBody>
      </p:sp>
      <p:cxnSp>
        <p:nvCxnSpPr>
          <p:cNvPr id="25" name="直接连接符 24"/>
          <p:cNvCxnSpPr/>
          <p:nvPr/>
        </p:nvCxnSpPr>
        <p:spPr>
          <a:xfrm>
            <a:off x="5327222" y="4390123"/>
            <a:ext cx="6028912" cy="0"/>
          </a:xfrm>
          <a:prstGeom prst="line">
            <a:avLst/>
          </a:prstGeom>
          <a:ln w="254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7121200" y="4582189"/>
            <a:ext cx="4349904" cy="615549"/>
          </a:xfrm>
          <a:prstGeom prst="rect">
            <a:avLst/>
          </a:prstGeom>
          <a:noFill/>
        </p:spPr>
        <p:txBody>
          <a:bodyPr wrap="none" lIns="121917" tIns="60958" rIns="121917" bIns="60958" rtlCol="0">
            <a:spAutoFit/>
          </a:bodyPr>
          <a:lstStyle/>
          <a:p>
            <a:pPr algn="r"/>
            <a:r>
              <a:rPr lang="zh-CN" altLang="en-US" sz="3200" b="1" dirty="0">
                <a:solidFill>
                  <a:schemeClr val="tx1">
                    <a:lumMod val="75000"/>
                    <a:lumOff val="25000"/>
                  </a:schemeClr>
                </a:solidFill>
                <a:latin typeface="微软雅黑" panose="020B0503020204020204" pitchFamily="34" charset="-122"/>
                <a:ea typeface="微软雅黑" panose="020B0503020204020204" pitchFamily="34" charset="-122"/>
              </a:rPr>
              <a:t>山东商业职业技术学院</a:t>
            </a:r>
          </a:p>
        </p:txBody>
      </p:sp>
      <p:sp>
        <p:nvSpPr>
          <p:cNvPr id="32" name="TextBox 31"/>
          <p:cNvSpPr txBox="1"/>
          <p:nvPr/>
        </p:nvSpPr>
        <p:spPr>
          <a:xfrm>
            <a:off x="9734901" y="5304995"/>
            <a:ext cx="1071762" cy="553994"/>
          </a:xfrm>
          <a:prstGeom prst="rect">
            <a:avLst/>
          </a:prstGeom>
          <a:noFill/>
        </p:spPr>
        <p:txBody>
          <a:bodyPr wrap="none" lIns="121917" tIns="60958" rIns="121917" bIns="60958" rtlCol="0">
            <a:spAutoFit/>
          </a:bodyPr>
          <a:lstStyle/>
          <a:p>
            <a:r>
              <a:rPr lang="zh-CN" altLang="en-US" sz="2800" b="1" dirty="0" smtClean="0">
                <a:solidFill>
                  <a:schemeClr val="tx1">
                    <a:lumMod val="75000"/>
                    <a:lumOff val="25000"/>
                  </a:schemeClr>
                </a:solidFill>
                <a:latin typeface="微软雅黑" panose="020B0503020204020204" pitchFamily="34" charset="-122"/>
                <a:ea typeface="微软雅黑" panose="020B0503020204020204" pitchFamily="34" charset="-122"/>
              </a:rPr>
              <a:t>闫 青</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04705686"/>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70"/>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par>
                          <p:cTn id="10" fill="hold">
                            <p:stCondLst>
                              <p:cond delay="1000"/>
                            </p:stCondLst>
                            <p:childTnLst>
                              <p:par>
                                <p:cTn id="11" presetID="2" presetClass="entr" presetSubtype="2" fill="hold" grpId="0" nodeType="after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additive="base">
                                        <p:cTn id="13" dur="500" fill="hold"/>
                                        <p:tgtEl>
                                          <p:spTgt spid="22"/>
                                        </p:tgtEl>
                                        <p:attrNameLst>
                                          <p:attrName>ppt_x</p:attrName>
                                        </p:attrNameLst>
                                      </p:cBhvr>
                                      <p:tavLst>
                                        <p:tav tm="0">
                                          <p:val>
                                            <p:strVal val="1+#ppt_w/2"/>
                                          </p:val>
                                        </p:tav>
                                        <p:tav tm="100000">
                                          <p:val>
                                            <p:strVal val="#ppt_x"/>
                                          </p:val>
                                        </p:tav>
                                      </p:tavLst>
                                    </p:anim>
                                    <p:anim calcmode="lin" valueType="num">
                                      <p:cBhvr additive="base">
                                        <p:cTn id="14" dur="500" fill="hold"/>
                                        <p:tgtEl>
                                          <p:spTgt spid="22"/>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24"/>
                                        </p:tgtEl>
                                        <p:attrNameLst>
                                          <p:attrName>style.visibility</p:attrName>
                                        </p:attrNameLst>
                                      </p:cBhvr>
                                      <p:to>
                                        <p:strVal val="visible"/>
                                      </p:to>
                                    </p:set>
                                    <p:anim calcmode="lin" valueType="num">
                                      <p:cBhvr>
                                        <p:cTn id="18"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24"/>
                                        </p:tgtEl>
                                        <p:attrNameLst>
                                          <p:attrName>ppt_y</p:attrName>
                                        </p:attrNameLst>
                                      </p:cBhvr>
                                      <p:tavLst>
                                        <p:tav tm="0">
                                          <p:val>
                                            <p:strVal val="#ppt_y"/>
                                          </p:val>
                                        </p:tav>
                                        <p:tav tm="100000">
                                          <p:val>
                                            <p:strVal val="#ppt_y"/>
                                          </p:val>
                                        </p:tav>
                                      </p:tavLst>
                                    </p:anim>
                                    <p:anim calcmode="lin" valueType="num">
                                      <p:cBhvr>
                                        <p:cTn id="20"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24"/>
                                        </p:tgtEl>
                                      </p:cBhvr>
                                    </p:animEffect>
                                  </p:childTnLst>
                                </p:cTn>
                              </p:par>
                            </p:childTnLst>
                          </p:cTn>
                        </p:par>
                        <p:par>
                          <p:cTn id="23" fill="hold">
                            <p:stCondLst>
                              <p:cond delay="2450"/>
                            </p:stCondLst>
                            <p:childTnLst>
                              <p:par>
                                <p:cTn id="24" presetID="22" presetClass="entr" presetSubtype="8" fill="hold" nodeType="after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wipe(left)">
                                      <p:cBhvr>
                                        <p:cTn id="26" dur="500"/>
                                        <p:tgtEl>
                                          <p:spTgt spid="25"/>
                                        </p:tgtEl>
                                      </p:cBhvr>
                                    </p:animEffect>
                                  </p:childTnLst>
                                </p:cTn>
                              </p:par>
                            </p:childTnLst>
                          </p:cTn>
                        </p:par>
                        <p:par>
                          <p:cTn id="27" fill="hold">
                            <p:stCondLst>
                              <p:cond delay="2950"/>
                            </p:stCondLst>
                            <p:childTnLst>
                              <p:par>
                                <p:cTn id="28" presetID="22" presetClass="entr" presetSubtype="8" fill="hold" grpId="0" nodeType="after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wipe(left)">
                                      <p:cBhvr>
                                        <p:cTn id="30" dur="500"/>
                                        <p:tgtEl>
                                          <p:spTgt spid="30"/>
                                        </p:tgtEl>
                                      </p:cBhvr>
                                    </p:animEffect>
                                  </p:childTnLst>
                                </p:cTn>
                              </p:par>
                            </p:childTnLst>
                          </p:cTn>
                        </p:par>
                        <p:par>
                          <p:cTn id="31" fill="hold">
                            <p:stCondLst>
                              <p:cond delay="3450"/>
                            </p:stCondLst>
                            <p:childTnLst>
                              <p:par>
                                <p:cTn id="32" presetID="22" presetClass="entr" presetSubtype="4" fill="hold" grpId="0" nodeType="afterEffect">
                                  <p:stCondLst>
                                    <p:cond delay="0"/>
                                  </p:stCondLst>
                                  <p:childTnLst>
                                    <p:set>
                                      <p:cBhvr>
                                        <p:cTn id="33" dur="1" fill="hold">
                                          <p:stCondLst>
                                            <p:cond delay="0"/>
                                          </p:stCondLst>
                                        </p:cTn>
                                        <p:tgtEl>
                                          <p:spTgt spid="32"/>
                                        </p:tgtEl>
                                        <p:attrNameLst>
                                          <p:attrName>style.visibility</p:attrName>
                                        </p:attrNameLst>
                                      </p:cBhvr>
                                      <p:to>
                                        <p:strVal val="visible"/>
                                      </p:to>
                                    </p:set>
                                    <p:animEffect transition="in" filter="wipe(down)">
                                      <p:cBhvr>
                                        <p:cTn id="34"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4" grpId="0"/>
      <p:bldP spid="30" grpId="0"/>
      <p:bldP spid="3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3"/>
          <p:cNvSpPr>
            <a:spLocks noGrp="1" noChangeArrowheads="1"/>
          </p:cNvSpPr>
          <p:nvPr>
            <p:ph type="body" idx="4294967295"/>
          </p:nvPr>
        </p:nvSpPr>
        <p:spPr>
          <a:xfrm>
            <a:off x="1706687" y="1197546"/>
            <a:ext cx="9937104" cy="4826000"/>
          </a:xfrm>
          <a:prstGeom prst="rect">
            <a:avLst/>
          </a:prstGeom>
        </p:spPr>
        <p:txBody>
          <a:bodyPr/>
          <a:lstStyle/>
          <a:p>
            <a:pPr marL="0" indent="0">
              <a:lnSpc>
                <a:spcPct val="150000"/>
              </a:lnSpc>
              <a:buNone/>
            </a:pPr>
            <a:r>
              <a:rPr lang="en-US" altLang="zh-CN" sz="2400" b="1" noProof="1">
                <a:solidFill>
                  <a:schemeClr val="accent1"/>
                </a:solidFill>
                <a:latin typeface="微软雅黑" panose="020B0503020204020204" pitchFamily="34" charset="-122"/>
                <a:ea typeface="微软雅黑" panose="020B0503020204020204" pitchFamily="34" charset="-122"/>
              </a:rPr>
              <a:t>Altium Designer</a:t>
            </a:r>
            <a:r>
              <a:rPr lang="zh-CN" altLang="en-US" sz="2400" b="1" noProof="1">
                <a:solidFill>
                  <a:schemeClr val="accent1"/>
                </a:solidFill>
                <a:latin typeface="微软雅黑" panose="020B0503020204020204" pitchFamily="34" charset="-122"/>
                <a:ea typeface="微软雅黑" panose="020B0503020204020204" pitchFamily="34" charset="-122"/>
              </a:rPr>
              <a:t>的集成库文件：</a:t>
            </a:r>
            <a:endParaRPr lang="zh-CN" altLang="zh-CN" sz="2400" b="1" noProof="1">
              <a:solidFill>
                <a:schemeClr val="accent1"/>
              </a:solidFill>
              <a:latin typeface="微软雅黑" panose="020B0503020204020204" pitchFamily="34" charset="-122"/>
              <a:ea typeface="微软雅黑" panose="020B0503020204020204" pitchFamily="34" charset="-122"/>
            </a:endParaRPr>
          </a:p>
          <a:p>
            <a:pPr marL="0" indent="0">
              <a:lnSpc>
                <a:spcPct val="150000"/>
              </a:lnSpc>
              <a:buNone/>
            </a:pPr>
            <a:r>
              <a:rPr lang="en-US" altLang="zh-CN" sz="2400" b="1" noProof="1">
                <a:solidFill>
                  <a:schemeClr val="accent1"/>
                </a:solidFill>
                <a:latin typeface="微软雅黑" panose="020B0503020204020204" pitchFamily="34" charset="-122"/>
                <a:ea typeface="微软雅黑" panose="020B0503020204020204" pitchFamily="34" charset="-122"/>
              </a:rPr>
              <a:t>      :\Program Files (x86)\</a:t>
            </a:r>
            <a:r>
              <a:rPr lang="en-US" altLang="zh-CN" sz="2400" b="1" noProof="1" smtClean="0">
                <a:solidFill>
                  <a:schemeClr val="accent1"/>
                </a:solidFill>
                <a:latin typeface="微软雅黑" panose="020B0503020204020204" pitchFamily="34" charset="-122"/>
                <a:ea typeface="微软雅黑" panose="020B0503020204020204" pitchFamily="34" charset="-122"/>
              </a:rPr>
              <a:t>Altium\AD\Library</a:t>
            </a:r>
            <a:endParaRPr lang="en-US" altLang="zh-CN" sz="2400" b="1" noProof="1">
              <a:solidFill>
                <a:schemeClr val="accent1"/>
              </a:solidFill>
              <a:latin typeface="微软雅黑" panose="020B0503020204020204" pitchFamily="34" charset="-122"/>
              <a:ea typeface="微软雅黑" panose="020B0503020204020204" pitchFamily="34" charset="-122"/>
            </a:endParaRPr>
          </a:p>
          <a:p>
            <a:pPr marL="0" indent="0">
              <a:lnSpc>
                <a:spcPct val="150000"/>
              </a:lnSpc>
              <a:buNone/>
            </a:pPr>
            <a:r>
              <a:rPr lang="zh-CN" altLang="en-US" sz="2400" b="1" noProof="1">
                <a:solidFill>
                  <a:schemeClr val="accent1"/>
                </a:solidFill>
                <a:latin typeface="微软雅黑" panose="020B0503020204020204" pitchFamily="34" charset="-122"/>
                <a:ea typeface="微软雅黑" panose="020B0503020204020204" pitchFamily="34" charset="-122"/>
              </a:rPr>
              <a:t>它提供了大量的元器件模型（大约</a:t>
            </a:r>
            <a:r>
              <a:rPr lang="zh-CN" altLang="zh-CN" sz="2400" b="1" noProof="1">
                <a:solidFill>
                  <a:schemeClr val="accent1"/>
                </a:solidFill>
                <a:latin typeface="微软雅黑" panose="020B0503020204020204" pitchFamily="34" charset="-122"/>
                <a:ea typeface="微软雅黑" panose="020B0503020204020204" pitchFamily="34" charset="-122"/>
              </a:rPr>
              <a:t>80000</a:t>
            </a:r>
            <a:r>
              <a:rPr lang="zh-CN" altLang="en-US" sz="2400" b="1" noProof="1">
                <a:solidFill>
                  <a:schemeClr val="accent1"/>
                </a:solidFill>
                <a:latin typeface="微软雅黑" panose="020B0503020204020204" pitchFamily="34" charset="-122"/>
                <a:ea typeface="微软雅黑" panose="020B0503020204020204" pitchFamily="34" charset="-122"/>
              </a:rPr>
              <a:t>个符合</a:t>
            </a:r>
            <a:r>
              <a:rPr lang="en-US" altLang="zh-CN" sz="2400" b="1" noProof="1">
                <a:solidFill>
                  <a:schemeClr val="accent1"/>
                </a:solidFill>
                <a:latin typeface="微软雅黑" panose="020B0503020204020204" pitchFamily="34" charset="-122"/>
                <a:ea typeface="微软雅黑" panose="020B0503020204020204" pitchFamily="34" charset="-122"/>
              </a:rPr>
              <a:t>ISO</a:t>
            </a:r>
            <a:r>
              <a:rPr lang="zh-CN" altLang="en-US" sz="2400" b="1" noProof="1">
                <a:solidFill>
                  <a:schemeClr val="accent1"/>
                </a:solidFill>
                <a:latin typeface="微软雅黑" panose="020B0503020204020204" pitchFamily="34" charset="-122"/>
                <a:ea typeface="微软雅黑" panose="020B0503020204020204" pitchFamily="34" charset="-122"/>
              </a:rPr>
              <a:t>规范的元器件）。设计者可以打开一个集成库文件，执行</a:t>
            </a:r>
            <a:r>
              <a:rPr lang="en-US" altLang="zh-CN" sz="2400" b="1" noProof="1">
                <a:solidFill>
                  <a:schemeClr val="accent1"/>
                </a:solidFill>
                <a:latin typeface="微软雅黑" panose="020B0503020204020204" pitchFamily="34" charset="-122"/>
                <a:ea typeface="微软雅黑" panose="020B0503020204020204" pitchFamily="34" charset="-122"/>
              </a:rPr>
              <a:t>Extract Sources</a:t>
            </a:r>
            <a:r>
              <a:rPr lang="zh-CN" altLang="en-US" sz="2400" b="1" noProof="1">
                <a:solidFill>
                  <a:schemeClr val="accent1"/>
                </a:solidFill>
                <a:latin typeface="微软雅黑" panose="020B0503020204020204" pitchFamily="34" charset="-122"/>
                <a:ea typeface="微软雅黑" panose="020B0503020204020204" pitchFamily="34" charset="-122"/>
              </a:rPr>
              <a:t>命令从集成库中提取出库的源文件，在库的源文件中可以对元器件进行编辑。</a:t>
            </a:r>
            <a:endParaRPr lang="zh-CN" altLang="zh-CN" sz="2400" b="1" noProof="1">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91411304"/>
      </p:ext>
    </p:extLst>
  </p:cSld>
  <p:clrMapOvr>
    <a:masterClrMapping/>
  </p:clrMapOvr>
  <p:transition spd="slow" advTm="0">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66727" y="1087644"/>
            <a:ext cx="7742442" cy="1951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467" name="Text Box 6"/>
          <p:cNvSpPr txBox="1">
            <a:spLocks noChangeArrowheads="1"/>
          </p:cNvSpPr>
          <p:nvPr/>
        </p:nvSpPr>
        <p:spPr bwMode="auto">
          <a:xfrm>
            <a:off x="1922711" y="3039133"/>
            <a:ext cx="8786338" cy="2382191"/>
          </a:xfrm>
          <a:prstGeom prst="rect">
            <a:avLst/>
          </a:prstGeom>
        </p:spPr>
        <p:txBody>
          <a:bodyPr/>
          <a:lstStyle>
            <a:lvl1pPr indent="0">
              <a:lnSpc>
                <a:spcPct val="150000"/>
              </a:lnSpc>
              <a:spcBef>
                <a:spcPct val="20000"/>
              </a:spcBef>
              <a:buFont typeface="Arial" pitchFamily="34" charset="0"/>
              <a:buChar char="•"/>
              <a:defRPr b="1">
                <a:solidFill>
                  <a:schemeClr val="accent1"/>
                </a:solidFill>
                <a:latin typeface="微软雅黑" panose="020B0503020204020204" pitchFamily="34" charset="-122"/>
                <a:ea typeface="微软雅黑" panose="020B0503020204020204" pitchFamily="34" charset="-122"/>
              </a:defRPr>
            </a:lvl1pPr>
            <a:lvl2pPr marL="990947" indent="-381133">
              <a:spcBef>
                <a:spcPct val="20000"/>
              </a:spcBef>
              <a:buFont typeface="Arial" pitchFamily="34" charset="0"/>
              <a:buChar char="–"/>
              <a:defRPr sz="3700"/>
            </a:lvl2pPr>
            <a:lvl3pPr marL="1524533" indent="-304907">
              <a:spcBef>
                <a:spcPct val="20000"/>
              </a:spcBef>
              <a:buFont typeface="Arial" pitchFamily="34" charset="0"/>
              <a:buChar char="•"/>
              <a:defRPr sz="3200"/>
            </a:lvl3pPr>
            <a:lvl4pPr marL="2134347" indent="-304907">
              <a:spcBef>
                <a:spcPct val="20000"/>
              </a:spcBef>
              <a:buFont typeface="Arial" pitchFamily="34" charset="0"/>
              <a:buChar char="–"/>
              <a:defRPr sz="2700"/>
            </a:lvl4pPr>
            <a:lvl5pPr marL="2744160" indent="-304907">
              <a:spcBef>
                <a:spcPct val="20000"/>
              </a:spcBef>
              <a:buFont typeface="Arial" pitchFamily="34" charset="0"/>
              <a:buChar char="»"/>
              <a:defRPr sz="2700"/>
            </a:lvl5pPr>
            <a:lvl6pPr marL="3353973" indent="-304907">
              <a:spcBef>
                <a:spcPct val="20000"/>
              </a:spcBef>
              <a:buFont typeface="Arial" pitchFamily="34" charset="0"/>
              <a:buChar char="•"/>
              <a:defRPr sz="2700"/>
            </a:lvl6pPr>
            <a:lvl7pPr marL="3963787" indent="-304907">
              <a:spcBef>
                <a:spcPct val="20000"/>
              </a:spcBef>
              <a:buFont typeface="Arial" pitchFamily="34" charset="0"/>
              <a:buChar char="•"/>
              <a:defRPr sz="2700"/>
            </a:lvl7pPr>
            <a:lvl8pPr marL="4573600" indent="-304907">
              <a:spcBef>
                <a:spcPct val="20000"/>
              </a:spcBef>
              <a:buFont typeface="Arial" pitchFamily="34" charset="0"/>
              <a:buChar char="•"/>
              <a:defRPr sz="2700"/>
            </a:lvl8pPr>
            <a:lvl9pPr marL="5183414" indent="-304907">
              <a:spcBef>
                <a:spcPct val="20000"/>
              </a:spcBef>
              <a:buFont typeface="Arial" pitchFamily="34" charset="0"/>
              <a:buChar char="•"/>
              <a:defRPr sz="2700"/>
            </a:lvl9pPr>
          </a:lstStyle>
          <a:p>
            <a:r>
              <a:rPr lang="zh-CN" altLang="en-US" dirty="0"/>
              <a:t>库文件包（</a:t>
            </a:r>
            <a:r>
              <a:rPr lang="en-US" altLang="zh-CN" dirty="0"/>
              <a:t>.LibPkg</a:t>
            </a:r>
            <a:r>
              <a:rPr lang="zh-CN" altLang="en-US" dirty="0"/>
              <a:t>文件）是集成库文件的基础，它将生成集成库所需的那些分立的原理图库、封装库和模型文件有机地结合在一起。</a:t>
            </a:r>
          </a:p>
          <a:p>
            <a:r>
              <a:rPr lang="zh-CN" altLang="en-US" dirty="0"/>
              <a:t>库文件包（</a:t>
            </a:r>
            <a:r>
              <a:rPr lang="en-US" altLang="zh-CN" dirty="0"/>
              <a:t>.LibPkg</a:t>
            </a:r>
            <a:r>
              <a:rPr lang="zh-CN" altLang="en-US" dirty="0"/>
              <a:t>文件）编译生成集成库</a:t>
            </a:r>
            <a:r>
              <a:rPr lang="en-US" altLang="zh-CN" noProof="1"/>
              <a:t>(.IntLib</a:t>
            </a:r>
            <a:r>
              <a:rPr lang="zh-CN" altLang="en-US" noProof="1"/>
              <a:t>文件</a:t>
            </a:r>
            <a:r>
              <a:rPr lang="zh-CN" altLang="en-US" dirty="0"/>
              <a:t>）</a:t>
            </a:r>
          </a:p>
        </p:txBody>
      </p:sp>
    </p:spTree>
    <p:extLst>
      <p:ext uri="{BB962C8B-B14F-4D97-AF65-F5344CB8AC3E}">
        <p14:creationId xmlns:p14="http://schemas.microsoft.com/office/powerpoint/2010/main" val="995443122"/>
      </p:ext>
    </p:extLst>
  </p:cSld>
  <p:clrMapOvr>
    <a:masterClrMapping/>
  </p:clrMapOvr>
  <p:transition spd="slow" advTm="0">
    <p:wip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idx="4294967295"/>
          </p:nvPr>
        </p:nvSpPr>
        <p:spPr>
          <a:xfrm>
            <a:off x="1346647" y="333450"/>
            <a:ext cx="9987607" cy="714375"/>
          </a:xfrm>
          <a:prstGeom prst="rect">
            <a:avLst/>
          </a:prstGeom>
        </p:spPr>
        <p:txBody>
          <a:bodyPr/>
          <a:lstStyle/>
          <a:p>
            <a:pPr algn="l" eaLnBrk="1" hangingPunct="1"/>
            <a:r>
              <a:rPr lang="en-US" altLang="zh-CN" sz="3600" dirty="0" smtClean="0">
                <a:solidFill>
                  <a:schemeClr val="accent1"/>
                </a:solidFill>
                <a:latin typeface="微软雅黑" panose="020B0503020204020204" pitchFamily="34" charset="-122"/>
                <a:ea typeface="微软雅黑" panose="020B0503020204020204" pitchFamily="34" charset="-122"/>
              </a:rPr>
              <a:t>1.2 </a:t>
            </a:r>
            <a:r>
              <a:rPr lang="zh-CN" altLang="en-US" sz="3600" dirty="0" smtClean="0">
                <a:solidFill>
                  <a:schemeClr val="accent1"/>
                </a:solidFill>
                <a:latin typeface="微软雅黑" panose="020B0503020204020204" pitchFamily="34" charset="-122"/>
                <a:ea typeface="微软雅黑" panose="020B0503020204020204" pitchFamily="34" charset="-122"/>
              </a:rPr>
              <a:t>创建库文件包和原理图库</a:t>
            </a:r>
          </a:p>
        </p:txBody>
      </p:sp>
      <p:sp>
        <p:nvSpPr>
          <p:cNvPr id="63491" name="Rectangle 3"/>
          <p:cNvSpPr>
            <a:spLocks noGrp="1" noChangeArrowheads="1"/>
          </p:cNvSpPr>
          <p:nvPr>
            <p:ph type="body" idx="4294967295"/>
          </p:nvPr>
        </p:nvSpPr>
        <p:spPr>
          <a:xfrm>
            <a:off x="1562671" y="1197546"/>
            <a:ext cx="10009112" cy="5080000"/>
          </a:xfrm>
          <a:prstGeom prst="rect">
            <a:avLst/>
          </a:prstGeom>
        </p:spPr>
        <p:txBody>
          <a:bodyPr/>
          <a:lstStyle/>
          <a:p>
            <a:pPr marL="0" indent="0">
              <a:lnSpc>
                <a:spcPct val="150000"/>
              </a:lnSpc>
            </a:pPr>
            <a:r>
              <a:rPr lang="zh-CN" altLang="en-US" sz="2400" b="1" dirty="0">
                <a:solidFill>
                  <a:schemeClr val="accent1"/>
                </a:solidFill>
                <a:latin typeface="微软雅黑" panose="020B0503020204020204" pitchFamily="34" charset="-122"/>
                <a:ea typeface="微软雅黑" panose="020B0503020204020204" pitchFamily="34" charset="-122"/>
              </a:rPr>
              <a:t>本项目我们要设计的</a:t>
            </a:r>
            <a:r>
              <a:rPr lang="en-US" altLang="zh-CN" sz="2400" b="1" dirty="0">
                <a:solidFill>
                  <a:schemeClr val="accent1"/>
                </a:solidFill>
                <a:latin typeface="微软雅黑" panose="020B0503020204020204" pitchFamily="34" charset="-122"/>
                <a:ea typeface="微软雅黑" panose="020B0503020204020204" pitchFamily="34" charset="-122"/>
              </a:rPr>
              <a:t>USB</a:t>
            </a:r>
            <a:r>
              <a:rPr lang="zh-CN" altLang="en-US" sz="2400" b="1" dirty="0">
                <a:solidFill>
                  <a:schemeClr val="accent1"/>
                </a:solidFill>
                <a:latin typeface="微软雅黑" panose="020B0503020204020204" pitchFamily="34" charset="-122"/>
                <a:ea typeface="微软雅黑" panose="020B0503020204020204" pitchFamily="34" charset="-122"/>
              </a:rPr>
              <a:t>鼠标电路中需要用到的部分原理图元件和封装软件自带的库中没有，因此在电路设计之前我们要先自行创建。</a:t>
            </a:r>
            <a:endParaRPr lang="en-US" altLang="zh-CN" sz="2400" b="1" dirty="0" smtClean="0">
              <a:solidFill>
                <a:schemeClr val="accent1"/>
              </a:solidFill>
              <a:latin typeface="微软雅黑" panose="020B0503020204020204" pitchFamily="34" charset="-122"/>
              <a:ea typeface="微软雅黑" panose="020B0503020204020204" pitchFamily="34" charset="-122"/>
            </a:endParaRPr>
          </a:p>
          <a:p>
            <a:pPr marL="0" indent="0">
              <a:lnSpc>
                <a:spcPct val="150000"/>
              </a:lnSpc>
            </a:pPr>
            <a:r>
              <a:rPr lang="zh-CN" altLang="en-US" sz="2400" b="1" dirty="0" smtClean="0">
                <a:solidFill>
                  <a:schemeClr val="accent1"/>
                </a:solidFill>
                <a:latin typeface="微软雅黑" panose="020B0503020204020204" pitchFamily="34" charset="-122"/>
                <a:ea typeface="微软雅黑" panose="020B0503020204020204" pitchFamily="34" charset="-122"/>
              </a:rPr>
              <a:t>设计者</a:t>
            </a:r>
            <a:r>
              <a:rPr lang="zh-CN" altLang="en-US" sz="2400" b="1" dirty="0">
                <a:solidFill>
                  <a:schemeClr val="accent1"/>
                </a:solidFill>
                <a:latin typeface="微软雅黑" panose="020B0503020204020204" pitchFamily="34" charset="-122"/>
                <a:ea typeface="微软雅黑" panose="020B0503020204020204" pitchFamily="34" charset="-122"/>
              </a:rPr>
              <a:t>创建元件之前，需要创建一个新的原理图库来保存设计内容。这个新创建的原理图库可以是分立的库，与之关联的模型文件也是分立的。</a:t>
            </a:r>
            <a:endParaRPr lang="en-US" altLang="zh-CN" sz="2400" b="1" dirty="0">
              <a:solidFill>
                <a:schemeClr val="accent1"/>
              </a:solidFill>
              <a:latin typeface="微软雅黑" panose="020B0503020204020204" pitchFamily="34" charset="-122"/>
              <a:ea typeface="微软雅黑" panose="020B0503020204020204" pitchFamily="34" charset="-122"/>
            </a:endParaRPr>
          </a:p>
          <a:p>
            <a:pPr marL="0" indent="0">
              <a:lnSpc>
                <a:spcPct val="150000"/>
              </a:lnSpc>
            </a:pPr>
            <a:r>
              <a:rPr lang="zh-CN" altLang="en-US" sz="2400" b="1" dirty="0">
                <a:solidFill>
                  <a:schemeClr val="accent1"/>
                </a:solidFill>
                <a:latin typeface="微软雅黑" panose="020B0503020204020204" pitchFamily="34" charset="-122"/>
                <a:ea typeface="微软雅黑" panose="020B0503020204020204" pitchFamily="34" charset="-122"/>
              </a:rPr>
              <a:t>另一种方法是创建一个可被用来结合相关的库文件编译生成集成库的原理图库。使用该方法需要先建立一个库文件包，库文件包（</a:t>
            </a:r>
            <a:r>
              <a:rPr lang="en-US" altLang="zh-CN" sz="2400" b="1" dirty="0">
                <a:solidFill>
                  <a:schemeClr val="accent1"/>
                </a:solidFill>
                <a:latin typeface="微软雅黑" panose="020B0503020204020204" pitchFamily="34" charset="-122"/>
                <a:ea typeface="微软雅黑" panose="020B0503020204020204" pitchFamily="34" charset="-122"/>
              </a:rPr>
              <a:t>.LibPkg</a:t>
            </a:r>
            <a:r>
              <a:rPr lang="zh-CN" altLang="en-US" sz="2400" b="1" dirty="0">
                <a:solidFill>
                  <a:schemeClr val="accent1"/>
                </a:solidFill>
                <a:latin typeface="微软雅黑" panose="020B0503020204020204" pitchFamily="34" charset="-122"/>
                <a:ea typeface="微软雅黑" panose="020B0503020204020204" pitchFamily="34" charset="-122"/>
              </a:rPr>
              <a:t>文件）是集成库文件的基础，它将生成集成库所需的那些分立的原理图库、封装库和模型文件有机地结合在一起。</a:t>
            </a:r>
          </a:p>
        </p:txBody>
      </p:sp>
    </p:spTree>
    <p:extLst>
      <p:ext uri="{BB962C8B-B14F-4D97-AF65-F5344CB8AC3E}">
        <p14:creationId xmlns:p14="http://schemas.microsoft.com/office/powerpoint/2010/main" val="62144536"/>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349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349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349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1"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idx="4294967295"/>
          </p:nvPr>
        </p:nvSpPr>
        <p:spPr>
          <a:xfrm>
            <a:off x="1562671" y="405458"/>
            <a:ext cx="10297144" cy="714375"/>
          </a:xfrm>
          <a:prstGeom prst="rect">
            <a:avLst/>
          </a:prstGeom>
        </p:spPr>
        <p:txBody>
          <a:bodyPr/>
          <a:lstStyle/>
          <a:p>
            <a:pPr eaLnBrk="1" hangingPunct="1"/>
            <a:r>
              <a:rPr lang="zh-CN" altLang="en-US" sz="3600" dirty="0">
                <a:solidFill>
                  <a:schemeClr val="accent1"/>
                </a:solidFill>
                <a:latin typeface="微软雅黑" panose="020B0503020204020204" pitchFamily="34" charset="-122"/>
                <a:ea typeface="微软雅黑" panose="020B0503020204020204" pitchFamily="34" charset="-122"/>
              </a:rPr>
              <a:t>新建一个集成库文件包和空白原理图</a:t>
            </a:r>
            <a:r>
              <a:rPr lang="zh-CN" altLang="en-US" sz="3600" dirty="0" smtClean="0">
                <a:solidFill>
                  <a:schemeClr val="accent1"/>
                </a:solidFill>
                <a:latin typeface="微软雅黑" panose="020B0503020204020204" pitchFamily="34" charset="-122"/>
                <a:ea typeface="微软雅黑" panose="020B0503020204020204" pitchFamily="34" charset="-122"/>
              </a:rPr>
              <a:t>库</a:t>
            </a:r>
            <a:r>
              <a:rPr lang="en-US" altLang="zh-CN" sz="3600" dirty="0" smtClean="0">
                <a:solidFill>
                  <a:schemeClr val="accent1"/>
                </a:solidFill>
                <a:latin typeface="微软雅黑" panose="020B0503020204020204" pitchFamily="34" charset="-122"/>
                <a:ea typeface="微软雅黑" panose="020B0503020204020204" pitchFamily="34" charset="-122"/>
              </a:rPr>
              <a:t>,</a:t>
            </a:r>
            <a:r>
              <a:rPr lang="zh-CN" altLang="en-US" sz="3600" dirty="0" smtClean="0">
                <a:solidFill>
                  <a:schemeClr val="accent1"/>
                </a:solidFill>
                <a:latin typeface="微软雅黑" panose="020B0503020204020204" pitchFamily="34" charset="-122"/>
                <a:ea typeface="微软雅黑" panose="020B0503020204020204" pitchFamily="34" charset="-122"/>
              </a:rPr>
              <a:t>步骤</a:t>
            </a:r>
            <a:r>
              <a:rPr lang="zh-CN" altLang="en-US" sz="3600" dirty="0">
                <a:solidFill>
                  <a:schemeClr val="accent1"/>
                </a:solidFill>
                <a:latin typeface="微软雅黑" panose="020B0503020204020204" pitchFamily="34" charset="-122"/>
                <a:ea typeface="微软雅黑" panose="020B0503020204020204" pitchFamily="34" charset="-122"/>
              </a:rPr>
              <a:t>如下：</a:t>
            </a:r>
          </a:p>
        </p:txBody>
      </p:sp>
      <p:sp>
        <p:nvSpPr>
          <p:cNvPr id="64515" name="Rectangle 3"/>
          <p:cNvSpPr>
            <a:spLocks noGrp="1" noChangeArrowheads="1"/>
          </p:cNvSpPr>
          <p:nvPr>
            <p:ph type="body" idx="4294967295"/>
          </p:nvPr>
        </p:nvSpPr>
        <p:spPr>
          <a:xfrm>
            <a:off x="1562671" y="1109315"/>
            <a:ext cx="9603799" cy="4352925"/>
          </a:xfrm>
          <a:prstGeom prst="rect">
            <a:avLst/>
          </a:prstGeom>
        </p:spPr>
        <p:txBody>
          <a:bodyPr/>
          <a:lstStyle/>
          <a:p>
            <a:pPr marL="0" indent="0">
              <a:buNone/>
            </a:pPr>
            <a:r>
              <a:rPr lang="en-US" altLang="zh-CN" sz="2400" b="1" dirty="0">
                <a:solidFill>
                  <a:schemeClr val="accent1"/>
                </a:solidFill>
                <a:latin typeface="微软雅黑" panose="020B0503020204020204" pitchFamily="34" charset="-122"/>
                <a:ea typeface="微软雅黑" panose="020B0503020204020204" pitchFamily="34" charset="-122"/>
              </a:rPr>
              <a:t>1.</a:t>
            </a:r>
            <a:r>
              <a:rPr lang="zh-CN" altLang="en-US" sz="2400" b="1" dirty="0">
                <a:solidFill>
                  <a:schemeClr val="accent1"/>
                </a:solidFill>
                <a:latin typeface="微软雅黑" panose="020B0503020204020204" pitchFamily="34" charset="-122"/>
                <a:ea typeface="微软雅黑" panose="020B0503020204020204" pitchFamily="34" charset="-122"/>
              </a:rPr>
              <a:t>创建库文件包</a:t>
            </a:r>
          </a:p>
          <a:p>
            <a:pPr marL="0" indent="0">
              <a:buNone/>
            </a:pPr>
            <a:r>
              <a:rPr lang="zh-CN" altLang="en-US" sz="2400" dirty="0">
                <a:solidFill>
                  <a:schemeClr val="accent1"/>
                </a:solidFill>
                <a:latin typeface="微软雅黑" panose="020B0503020204020204" pitchFamily="34" charset="-122"/>
                <a:ea typeface="微软雅黑" panose="020B0503020204020204" pitchFamily="34" charset="-122"/>
              </a:rPr>
              <a:t>执行 “</a:t>
            </a:r>
            <a:r>
              <a:rPr lang="en-US" altLang="zh-CN" sz="2400" dirty="0">
                <a:solidFill>
                  <a:schemeClr val="accent1"/>
                </a:solidFill>
                <a:latin typeface="微软雅黑" panose="020B0503020204020204" pitchFamily="34" charset="-122"/>
                <a:ea typeface="微软雅黑" panose="020B0503020204020204" pitchFamily="34" charset="-122"/>
              </a:rPr>
              <a:t>File” → “New” →“Library” → “Integrated Library”</a:t>
            </a:r>
            <a:r>
              <a:rPr lang="zh-CN" altLang="en-US" sz="2400" dirty="0">
                <a:solidFill>
                  <a:schemeClr val="accent1"/>
                </a:solidFill>
                <a:latin typeface="微软雅黑" panose="020B0503020204020204" pitchFamily="34" charset="-122"/>
                <a:ea typeface="微软雅黑" panose="020B0503020204020204" pitchFamily="34" charset="-122"/>
              </a:rPr>
              <a:t>命令，“</a:t>
            </a:r>
            <a:r>
              <a:rPr lang="en-US" altLang="zh-CN" sz="2400" dirty="0">
                <a:solidFill>
                  <a:schemeClr val="accent1"/>
                </a:solidFill>
                <a:latin typeface="微软雅黑" panose="020B0503020204020204" pitchFamily="34" charset="-122"/>
                <a:ea typeface="微软雅黑" panose="020B0503020204020204" pitchFamily="34" charset="-122"/>
              </a:rPr>
              <a:t>Projects”</a:t>
            </a:r>
            <a:r>
              <a:rPr lang="zh-CN" altLang="en-US" sz="2400" dirty="0">
                <a:solidFill>
                  <a:schemeClr val="accent1"/>
                </a:solidFill>
                <a:latin typeface="微软雅黑" panose="020B0503020204020204" pitchFamily="34" charset="-122"/>
                <a:ea typeface="微软雅黑" panose="020B0503020204020204" pitchFamily="34" charset="-122"/>
              </a:rPr>
              <a:t>面板将显示新建的库文件包，默认名为</a:t>
            </a:r>
            <a:r>
              <a:rPr lang="en-US" altLang="zh-CN" sz="2400" dirty="0">
                <a:solidFill>
                  <a:schemeClr val="accent1"/>
                </a:solidFill>
                <a:latin typeface="微软雅黑" panose="020B0503020204020204" pitchFamily="34" charset="-122"/>
                <a:ea typeface="微软雅黑" panose="020B0503020204020204" pitchFamily="34" charset="-122"/>
              </a:rPr>
              <a:t>Integrated_Library1.LibPkg</a:t>
            </a:r>
            <a:r>
              <a:rPr lang="zh-CN" altLang="en-US" sz="2400" dirty="0">
                <a:solidFill>
                  <a:schemeClr val="accent1"/>
                </a:solidFill>
                <a:latin typeface="微软雅黑" panose="020B0503020204020204" pitchFamily="34" charset="-122"/>
                <a:ea typeface="微软雅黑" panose="020B0503020204020204" pitchFamily="34" charset="-122"/>
              </a:rPr>
              <a:t>，如图</a:t>
            </a:r>
            <a:r>
              <a:rPr lang="en-US" altLang="zh-CN" sz="2400" dirty="0">
                <a:solidFill>
                  <a:schemeClr val="accent1"/>
                </a:solidFill>
                <a:latin typeface="微软雅黑" panose="020B0503020204020204" pitchFamily="34" charset="-122"/>
                <a:ea typeface="微软雅黑" panose="020B0503020204020204" pitchFamily="34" charset="-122"/>
              </a:rPr>
              <a:t>2-4</a:t>
            </a:r>
            <a:r>
              <a:rPr lang="zh-CN" altLang="en-US" sz="2400" dirty="0">
                <a:solidFill>
                  <a:schemeClr val="accent1"/>
                </a:solidFill>
                <a:latin typeface="微软雅黑" panose="020B0503020204020204" pitchFamily="34" charset="-122"/>
                <a:ea typeface="微软雅黑" panose="020B0503020204020204" pitchFamily="34" charset="-122"/>
              </a:rPr>
              <a:t>所示</a:t>
            </a:r>
            <a:r>
              <a:rPr lang="zh-CN" altLang="en-US" sz="2400" dirty="0" smtClean="0">
                <a:solidFill>
                  <a:schemeClr val="accent1"/>
                </a:solidFill>
                <a:latin typeface="微软雅黑" panose="020B0503020204020204" pitchFamily="34" charset="-122"/>
                <a:ea typeface="微软雅黑" panose="020B0503020204020204" pitchFamily="34" charset="-122"/>
              </a:rPr>
              <a:t>。</a:t>
            </a:r>
            <a:endParaRPr lang="zh-CN" altLang="en-US" sz="2400" dirty="0">
              <a:solidFill>
                <a:schemeClr val="accent1"/>
              </a:solidFill>
              <a:latin typeface="微软雅黑" panose="020B0503020204020204" pitchFamily="34" charset="-122"/>
              <a:ea typeface="微软雅黑" panose="020B0503020204020204" pitchFamily="34" charset="-122"/>
            </a:endParaRPr>
          </a:p>
        </p:txBody>
      </p:sp>
      <p:pic>
        <p:nvPicPr>
          <p:cNvPr id="4" name="图片 3"/>
          <p:cNvPicPr/>
          <p:nvPr/>
        </p:nvPicPr>
        <p:blipFill>
          <a:blip r:embed="rId2"/>
          <a:stretch>
            <a:fillRect/>
          </a:stretch>
        </p:blipFill>
        <p:spPr>
          <a:xfrm>
            <a:off x="4875039" y="2794371"/>
            <a:ext cx="2590800" cy="3362325"/>
          </a:xfrm>
          <a:prstGeom prst="rect">
            <a:avLst/>
          </a:prstGeom>
        </p:spPr>
      </p:pic>
      <p:sp>
        <p:nvSpPr>
          <p:cNvPr id="2" name="矩形 1"/>
          <p:cNvSpPr/>
          <p:nvPr/>
        </p:nvSpPr>
        <p:spPr>
          <a:xfrm>
            <a:off x="4980118" y="6166097"/>
            <a:ext cx="22381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spcBef>
                <a:spcPct val="0"/>
              </a:spcBef>
              <a:buFont typeface="Wingdings" panose="05000000000000000000" pitchFamily="2" charset="2"/>
              <a:buNone/>
            </a:pPr>
            <a:r>
              <a:rPr lang="zh-CN" altLang="zh-CN" sz="1800" dirty="0">
                <a:solidFill>
                  <a:schemeClr val="accent1"/>
                </a:solidFill>
                <a:latin typeface="微软雅黑" panose="020B0503020204020204" pitchFamily="34" charset="-122"/>
                <a:ea typeface="微软雅黑" panose="020B0503020204020204" pitchFamily="34" charset="-122"/>
              </a:rPr>
              <a:t>图</a:t>
            </a:r>
            <a:r>
              <a:rPr lang="en-US" altLang="zh-CN" sz="1800" dirty="0">
                <a:solidFill>
                  <a:schemeClr val="accent1"/>
                </a:solidFill>
                <a:latin typeface="微软雅黑" panose="020B0503020204020204" pitchFamily="34" charset="-122"/>
                <a:ea typeface="微软雅黑" panose="020B0503020204020204" pitchFamily="34" charset="-122"/>
              </a:rPr>
              <a:t>2-4 </a:t>
            </a:r>
            <a:r>
              <a:rPr lang="zh-CN" altLang="zh-CN" sz="1800" dirty="0">
                <a:solidFill>
                  <a:schemeClr val="accent1"/>
                </a:solidFill>
                <a:latin typeface="微软雅黑" panose="020B0503020204020204" pitchFamily="34" charset="-122"/>
                <a:ea typeface="微软雅黑" panose="020B0503020204020204" pitchFamily="34" charset="-122"/>
              </a:rPr>
              <a:t>新建库文件包</a:t>
            </a:r>
            <a:endParaRPr lang="zh-CN" altLang="en-US" sz="18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41388449"/>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451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451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5" grpId="0" build="p"/>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5" name="Rectangle 3"/>
          <p:cNvSpPr>
            <a:spLocks noGrp="1" noChangeArrowheads="1"/>
          </p:cNvSpPr>
          <p:nvPr>
            <p:ph type="body" idx="4294967295"/>
          </p:nvPr>
        </p:nvSpPr>
        <p:spPr>
          <a:xfrm>
            <a:off x="1562671" y="463147"/>
            <a:ext cx="9603799" cy="4352925"/>
          </a:xfrm>
          <a:prstGeom prst="rect">
            <a:avLst/>
          </a:prstGeom>
        </p:spPr>
        <p:txBody>
          <a:bodyPr/>
          <a:lstStyle/>
          <a:p>
            <a:pPr marL="0" indent="0">
              <a:lnSpc>
                <a:spcPct val="150000"/>
              </a:lnSpc>
              <a:buNone/>
            </a:pPr>
            <a:r>
              <a:rPr lang="en-US" altLang="zh-CN" sz="2400" b="1" dirty="0" smtClean="0">
                <a:solidFill>
                  <a:schemeClr val="accent1"/>
                </a:solidFill>
                <a:latin typeface="微软雅黑" panose="020B0503020204020204" pitchFamily="34" charset="-122"/>
                <a:ea typeface="微软雅黑" panose="020B0503020204020204" pitchFamily="34" charset="-122"/>
              </a:rPr>
              <a:t>2</a:t>
            </a:r>
            <a:r>
              <a:rPr lang="en-US" altLang="zh-CN" sz="2400" b="1" dirty="0">
                <a:solidFill>
                  <a:schemeClr val="accent1"/>
                </a:solidFill>
                <a:latin typeface="微软雅黑" panose="020B0503020204020204" pitchFamily="34" charset="-122"/>
                <a:ea typeface="微软雅黑" panose="020B0503020204020204" pitchFamily="34" charset="-122"/>
              </a:rPr>
              <a:t>.</a:t>
            </a:r>
            <a:r>
              <a:rPr lang="zh-CN" altLang="en-US" sz="2400" b="1" dirty="0">
                <a:solidFill>
                  <a:schemeClr val="accent1"/>
                </a:solidFill>
                <a:latin typeface="微软雅黑" panose="020B0503020204020204" pitchFamily="34" charset="-122"/>
                <a:ea typeface="微软雅黑" panose="020B0503020204020204" pitchFamily="34" charset="-122"/>
              </a:rPr>
              <a:t>更改名字和存放路径</a:t>
            </a:r>
          </a:p>
          <a:p>
            <a:pPr marL="0" indent="0">
              <a:buNone/>
            </a:pPr>
            <a:r>
              <a:rPr lang="zh-CN" altLang="en-US" sz="2400" dirty="0">
                <a:solidFill>
                  <a:schemeClr val="accent1"/>
                </a:solidFill>
                <a:latin typeface="微软雅黑" panose="020B0503020204020204" pitchFamily="34" charset="-122"/>
                <a:ea typeface="微软雅黑" panose="020B0503020204020204" pitchFamily="34" charset="-122"/>
              </a:rPr>
              <a:t>在图</a:t>
            </a:r>
            <a:r>
              <a:rPr lang="en-US" altLang="zh-CN" sz="2400" dirty="0">
                <a:solidFill>
                  <a:schemeClr val="accent1"/>
                </a:solidFill>
                <a:latin typeface="微软雅黑" panose="020B0503020204020204" pitchFamily="34" charset="-122"/>
                <a:ea typeface="微软雅黑" panose="020B0503020204020204" pitchFamily="34" charset="-122"/>
              </a:rPr>
              <a:t>2-4</a:t>
            </a:r>
            <a:r>
              <a:rPr lang="zh-CN" altLang="en-US" sz="2400" dirty="0">
                <a:solidFill>
                  <a:schemeClr val="accent1"/>
                </a:solidFill>
                <a:latin typeface="微软雅黑" panose="020B0503020204020204" pitchFamily="34" charset="-122"/>
                <a:ea typeface="微软雅黑" panose="020B0503020204020204" pitchFamily="34" charset="-122"/>
              </a:rPr>
              <a:t>中的库文件包上右键弹出快捷菜单执行“</a:t>
            </a:r>
            <a:r>
              <a:rPr lang="en-US" altLang="zh-CN" sz="2400" dirty="0">
                <a:solidFill>
                  <a:schemeClr val="accent1"/>
                </a:solidFill>
                <a:latin typeface="微软雅黑" panose="020B0503020204020204" pitchFamily="34" charset="-122"/>
                <a:ea typeface="微软雅黑" panose="020B0503020204020204" pitchFamily="34" charset="-122"/>
              </a:rPr>
              <a:t>save”</a:t>
            </a:r>
            <a:r>
              <a:rPr lang="zh-CN" altLang="en-US" sz="2400" dirty="0">
                <a:solidFill>
                  <a:schemeClr val="accent1"/>
                </a:solidFill>
                <a:latin typeface="微软雅黑" panose="020B0503020204020204" pitchFamily="34" charset="-122"/>
                <a:ea typeface="微软雅黑" panose="020B0503020204020204" pitchFamily="34" charset="-122"/>
              </a:rPr>
              <a:t>命令，将中输入库文件包名称改为</a:t>
            </a:r>
            <a:r>
              <a:rPr lang="en-US" altLang="zh-CN" sz="2400" dirty="0">
                <a:solidFill>
                  <a:schemeClr val="accent1"/>
                </a:solidFill>
                <a:latin typeface="微软雅黑" panose="020B0503020204020204" pitchFamily="34" charset="-122"/>
                <a:ea typeface="微软雅黑" panose="020B0503020204020204" pitchFamily="34" charset="-122"/>
              </a:rPr>
              <a:t>USB</a:t>
            </a:r>
            <a:r>
              <a:rPr lang="zh-CN" altLang="en-US" sz="2400" dirty="0">
                <a:solidFill>
                  <a:schemeClr val="accent1"/>
                </a:solidFill>
                <a:latin typeface="微软雅黑" panose="020B0503020204020204" pitchFamily="34" charset="-122"/>
                <a:ea typeface="微软雅黑" panose="020B0503020204020204" pitchFamily="34" charset="-122"/>
              </a:rPr>
              <a:t>鼠标元件库</a:t>
            </a:r>
            <a:r>
              <a:rPr lang="en-US" altLang="zh-CN" sz="2400" dirty="0">
                <a:solidFill>
                  <a:schemeClr val="accent1"/>
                </a:solidFill>
                <a:latin typeface="微软雅黑" panose="020B0503020204020204" pitchFamily="34" charset="-122"/>
                <a:ea typeface="微软雅黑" panose="020B0503020204020204" pitchFamily="34" charset="-122"/>
              </a:rPr>
              <a:t>.</a:t>
            </a:r>
            <a:r>
              <a:rPr lang="en-US" altLang="zh-CN" sz="2400" dirty="0" err="1">
                <a:solidFill>
                  <a:schemeClr val="accent1"/>
                </a:solidFill>
                <a:latin typeface="微软雅黑" panose="020B0503020204020204" pitchFamily="34" charset="-122"/>
                <a:ea typeface="微软雅黑" panose="020B0503020204020204" pitchFamily="34" charset="-122"/>
              </a:rPr>
              <a:t>LibPkg</a:t>
            </a:r>
            <a:r>
              <a:rPr lang="zh-CN" altLang="en-US" sz="2400" dirty="0">
                <a:solidFill>
                  <a:schemeClr val="accent1"/>
                </a:solidFill>
                <a:latin typeface="微软雅黑" panose="020B0503020204020204" pitchFamily="34" charset="-122"/>
                <a:ea typeface="微软雅黑" panose="020B0503020204020204" pitchFamily="34" charset="-122"/>
              </a:rPr>
              <a:t>，更改存放路径，更改好后单击</a:t>
            </a:r>
            <a:r>
              <a:rPr lang="en-US" altLang="zh-CN" sz="2400" dirty="0">
                <a:solidFill>
                  <a:schemeClr val="accent1"/>
                </a:solidFill>
                <a:latin typeface="微软雅黑" panose="020B0503020204020204" pitchFamily="34" charset="-122"/>
                <a:ea typeface="微软雅黑" panose="020B0503020204020204" pitchFamily="34" charset="-122"/>
              </a:rPr>
              <a:t>OK</a:t>
            </a:r>
            <a:r>
              <a:rPr lang="zh-CN" altLang="en-US" sz="2400" dirty="0">
                <a:solidFill>
                  <a:schemeClr val="accent1"/>
                </a:solidFill>
                <a:latin typeface="微软雅黑" panose="020B0503020204020204" pitchFamily="34" charset="-122"/>
                <a:ea typeface="微软雅黑" panose="020B0503020204020204" pitchFamily="34" charset="-122"/>
              </a:rPr>
              <a:t>按钮，就将新建的库文件包以指定的名称保存到特定路径下了，同时“</a:t>
            </a:r>
            <a:r>
              <a:rPr lang="en-US" altLang="zh-CN" sz="2400" dirty="0">
                <a:solidFill>
                  <a:schemeClr val="accent1"/>
                </a:solidFill>
                <a:latin typeface="微软雅黑" panose="020B0503020204020204" pitchFamily="34" charset="-122"/>
                <a:ea typeface="微软雅黑" panose="020B0503020204020204" pitchFamily="34" charset="-122"/>
              </a:rPr>
              <a:t>Projects”</a:t>
            </a:r>
            <a:r>
              <a:rPr lang="zh-CN" altLang="en-US" sz="2400" dirty="0">
                <a:solidFill>
                  <a:schemeClr val="accent1"/>
                </a:solidFill>
                <a:latin typeface="微软雅黑" panose="020B0503020204020204" pitchFamily="34" charset="-122"/>
                <a:ea typeface="微软雅黑" panose="020B0503020204020204" pitchFamily="34" charset="-122"/>
              </a:rPr>
              <a:t>面板下就生成了指定名称的库文件包了，如图</a:t>
            </a:r>
            <a:r>
              <a:rPr lang="en-US" altLang="zh-CN" sz="2400" dirty="0">
                <a:solidFill>
                  <a:schemeClr val="accent1"/>
                </a:solidFill>
                <a:latin typeface="微软雅黑" panose="020B0503020204020204" pitchFamily="34" charset="-122"/>
                <a:ea typeface="微软雅黑" panose="020B0503020204020204" pitchFamily="34" charset="-122"/>
              </a:rPr>
              <a:t>2-5</a:t>
            </a:r>
            <a:r>
              <a:rPr lang="zh-CN" altLang="en-US" sz="2400" dirty="0">
                <a:solidFill>
                  <a:schemeClr val="accent1"/>
                </a:solidFill>
                <a:latin typeface="微软雅黑" panose="020B0503020204020204" pitchFamily="34" charset="-122"/>
                <a:ea typeface="微软雅黑" panose="020B0503020204020204" pitchFamily="34" charset="-122"/>
              </a:rPr>
              <a:t>所示。注意如果不输入后缀名的话，系统会自动添加默认</a:t>
            </a:r>
            <a:r>
              <a:rPr lang="zh-CN" altLang="en-US" sz="2400" dirty="0" smtClean="0">
                <a:solidFill>
                  <a:schemeClr val="accent1"/>
                </a:solidFill>
                <a:latin typeface="微软雅黑" panose="020B0503020204020204" pitchFamily="34" charset="-122"/>
                <a:ea typeface="微软雅黑" panose="020B0503020204020204" pitchFamily="34" charset="-122"/>
              </a:rPr>
              <a:t>名。</a:t>
            </a:r>
            <a:endParaRPr lang="zh-CN" altLang="en-US" sz="2400" dirty="0">
              <a:solidFill>
                <a:schemeClr val="accent1"/>
              </a:solidFill>
              <a:latin typeface="微软雅黑" panose="020B0503020204020204" pitchFamily="34" charset="-122"/>
              <a:ea typeface="微软雅黑" panose="020B0503020204020204" pitchFamily="34" charset="-122"/>
            </a:endParaRPr>
          </a:p>
        </p:txBody>
      </p:sp>
      <p:pic>
        <p:nvPicPr>
          <p:cNvPr id="4" name="图片 3"/>
          <p:cNvPicPr/>
          <p:nvPr/>
        </p:nvPicPr>
        <p:blipFill>
          <a:blip r:embed="rId2"/>
          <a:stretch>
            <a:fillRect/>
          </a:stretch>
        </p:blipFill>
        <p:spPr>
          <a:xfrm>
            <a:off x="4604331" y="2973101"/>
            <a:ext cx="2989685" cy="3205399"/>
          </a:xfrm>
          <a:prstGeom prst="rect">
            <a:avLst/>
          </a:prstGeom>
        </p:spPr>
      </p:pic>
      <p:sp>
        <p:nvSpPr>
          <p:cNvPr id="2" name="矩形 1"/>
          <p:cNvSpPr/>
          <p:nvPr/>
        </p:nvSpPr>
        <p:spPr>
          <a:xfrm>
            <a:off x="4749284" y="6178500"/>
            <a:ext cx="269977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0"/>
              </a:spcBef>
              <a:buFont typeface="Wingdings" panose="05000000000000000000" pitchFamily="2" charset="2"/>
              <a:buNone/>
            </a:pPr>
            <a:r>
              <a:rPr lang="zh-CN" altLang="zh-CN" sz="1800" dirty="0">
                <a:solidFill>
                  <a:schemeClr val="accent1"/>
                </a:solidFill>
                <a:latin typeface="微软雅黑" panose="020B0503020204020204" pitchFamily="34" charset="-122"/>
                <a:ea typeface="微软雅黑" panose="020B0503020204020204" pitchFamily="34" charset="-122"/>
              </a:rPr>
              <a:t>图</a:t>
            </a:r>
            <a:r>
              <a:rPr lang="en-US" altLang="zh-CN" sz="1800" dirty="0">
                <a:solidFill>
                  <a:schemeClr val="accent1"/>
                </a:solidFill>
                <a:latin typeface="微软雅黑" panose="020B0503020204020204" pitchFamily="34" charset="-122"/>
                <a:ea typeface="微软雅黑" panose="020B0503020204020204" pitchFamily="34" charset="-122"/>
              </a:rPr>
              <a:t>2-5 </a:t>
            </a:r>
            <a:r>
              <a:rPr lang="zh-CN" altLang="zh-CN" sz="1800" dirty="0">
                <a:solidFill>
                  <a:schemeClr val="accent1"/>
                </a:solidFill>
                <a:latin typeface="微软雅黑" panose="020B0503020204020204" pitchFamily="34" charset="-122"/>
                <a:ea typeface="微软雅黑" panose="020B0503020204020204" pitchFamily="34" charset="-122"/>
              </a:rPr>
              <a:t>保存好的库文件包</a:t>
            </a:r>
          </a:p>
        </p:txBody>
      </p:sp>
    </p:spTree>
    <p:extLst>
      <p:ext uri="{BB962C8B-B14F-4D97-AF65-F5344CB8AC3E}">
        <p14:creationId xmlns:p14="http://schemas.microsoft.com/office/powerpoint/2010/main" val="3280520389"/>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451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3"/>
          <p:cNvSpPr>
            <a:spLocks noGrp="1" noChangeArrowheads="1"/>
          </p:cNvSpPr>
          <p:nvPr>
            <p:ph type="body" idx="4294967295"/>
          </p:nvPr>
        </p:nvSpPr>
        <p:spPr>
          <a:xfrm>
            <a:off x="1429407" y="477466"/>
            <a:ext cx="9339535" cy="2447925"/>
          </a:xfrm>
          <a:prstGeom prst="rect">
            <a:avLst/>
          </a:prstGeom>
        </p:spPr>
        <p:txBody>
          <a:bodyPr/>
          <a:lstStyle/>
          <a:p>
            <a:pPr marL="0" indent="0">
              <a:lnSpc>
                <a:spcPct val="150000"/>
              </a:lnSpc>
              <a:buNone/>
            </a:pPr>
            <a:r>
              <a:rPr lang="en-US" altLang="zh-CN" sz="2400" b="1" dirty="0">
                <a:solidFill>
                  <a:schemeClr val="accent1"/>
                </a:solidFill>
                <a:latin typeface="微软雅黑" panose="020B0503020204020204" pitchFamily="34" charset="-122"/>
                <a:ea typeface="微软雅黑" panose="020B0503020204020204" pitchFamily="34" charset="-122"/>
              </a:rPr>
              <a:t>3.</a:t>
            </a:r>
            <a:r>
              <a:rPr lang="zh-CN" altLang="en-US" sz="2400" b="1" dirty="0">
                <a:solidFill>
                  <a:schemeClr val="accent1"/>
                </a:solidFill>
                <a:latin typeface="微软雅黑" panose="020B0503020204020204" pitchFamily="34" charset="-122"/>
                <a:ea typeface="微软雅黑" panose="020B0503020204020204" pitchFamily="34" charset="-122"/>
              </a:rPr>
              <a:t>添加空白原理图库文件</a:t>
            </a:r>
          </a:p>
          <a:p>
            <a:pPr marL="0" indent="0">
              <a:buNone/>
            </a:pPr>
            <a:r>
              <a:rPr lang="zh-CN" altLang="en-US" sz="2400" dirty="0">
                <a:solidFill>
                  <a:schemeClr val="accent1"/>
                </a:solidFill>
                <a:latin typeface="微软雅黑" panose="020B0503020204020204" pitchFamily="34" charset="-122"/>
                <a:ea typeface="微软雅黑" panose="020B0503020204020204" pitchFamily="34" charset="-122"/>
              </a:rPr>
              <a:t>执行“</a:t>
            </a:r>
            <a:r>
              <a:rPr lang="en-US" altLang="zh-CN" sz="2400" dirty="0">
                <a:solidFill>
                  <a:schemeClr val="accent1"/>
                </a:solidFill>
                <a:latin typeface="微软雅黑" panose="020B0503020204020204" pitchFamily="34" charset="-122"/>
                <a:ea typeface="微软雅黑" panose="020B0503020204020204" pitchFamily="34" charset="-122"/>
              </a:rPr>
              <a:t>File” → “New” → “Library” → “Schematic Library”</a:t>
            </a:r>
            <a:r>
              <a:rPr lang="zh-CN" altLang="en-US" sz="2400" dirty="0">
                <a:solidFill>
                  <a:schemeClr val="accent1"/>
                </a:solidFill>
                <a:latin typeface="微软雅黑" panose="020B0503020204020204" pitchFamily="34" charset="-122"/>
                <a:ea typeface="微软雅黑" panose="020B0503020204020204" pitchFamily="34" charset="-122"/>
              </a:rPr>
              <a:t>命令，“</a:t>
            </a:r>
            <a:r>
              <a:rPr lang="en-US" altLang="zh-CN" sz="2400" dirty="0">
                <a:solidFill>
                  <a:schemeClr val="accent1"/>
                </a:solidFill>
                <a:latin typeface="微软雅黑" panose="020B0503020204020204" pitchFamily="34" charset="-122"/>
                <a:ea typeface="微软雅黑" panose="020B0503020204020204" pitchFamily="34" charset="-122"/>
              </a:rPr>
              <a:t>Projects”</a:t>
            </a:r>
            <a:r>
              <a:rPr lang="zh-CN" altLang="en-US" sz="2400" dirty="0">
                <a:solidFill>
                  <a:schemeClr val="accent1"/>
                </a:solidFill>
                <a:latin typeface="微软雅黑" panose="020B0503020204020204" pitchFamily="34" charset="-122"/>
                <a:ea typeface="微软雅黑" panose="020B0503020204020204" pitchFamily="34" charset="-122"/>
              </a:rPr>
              <a:t>面板将显示新建的原理图库文件，默认名为</a:t>
            </a:r>
            <a:r>
              <a:rPr lang="en-US" altLang="zh-CN" sz="2400" dirty="0" err="1">
                <a:solidFill>
                  <a:schemeClr val="accent1"/>
                </a:solidFill>
                <a:latin typeface="微软雅黑" panose="020B0503020204020204" pitchFamily="34" charset="-122"/>
                <a:ea typeface="微软雅黑" panose="020B0503020204020204" pitchFamily="34" charset="-122"/>
              </a:rPr>
              <a:t>Schlibl.SchLib</a:t>
            </a:r>
            <a:r>
              <a:rPr lang="zh-CN" altLang="en-US" sz="2400" dirty="0">
                <a:solidFill>
                  <a:schemeClr val="accent1"/>
                </a:solidFill>
                <a:latin typeface="微软雅黑" panose="020B0503020204020204" pitchFamily="34" charset="-122"/>
                <a:ea typeface="微软雅黑" panose="020B0503020204020204" pitchFamily="34" charset="-122"/>
              </a:rPr>
              <a:t>。自动进入电路图新元件的编辑界面，如图</a:t>
            </a:r>
            <a:r>
              <a:rPr lang="en-US" altLang="zh-CN" sz="2400" dirty="0">
                <a:solidFill>
                  <a:schemeClr val="accent1"/>
                </a:solidFill>
                <a:latin typeface="微软雅黑" panose="020B0503020204020204" pitchFamily="34" charset="-122"/>
                <a:ea typeface="微软雅黑" panose="020B0503020204020204" pitchFamily="34" charset="-122"/>
              </a:rPr>
              <a:t>2-6</a:t>
            </a:r>
            <a:r>
              <a:rPr lang="zh-CN" altLang="en-US" sz="2400" dirty="0">
                <a:solidFill>
                  <a:schemeClr val="accent1"/>
                </a:solidFill>
                <a:latin typeface="微软雅黑" panose="020B0503020204020204" pitchFamily="34" charset="-122"/>
                <a:ea typeface="微软雅黑" panose="020B0503020204020204" pitchFamily="34" charset="-122"/>
              </a:rPr>
              <a:t>所示。</a:t>
            </a:r>
          </a:p>
        </p:txBody>
      </p:sp>
      <p:sp>
        <p:nvSpPr>
          <p:cNvPr id="65540" name="矩形 5"/>
          <p:cNvSpPr>
            <a:spLocks noChangeArrowheads="1"/>
          </p:cNvSpPr>
          <p:nvPr/>
        </p:nvSpPr>
        <p:spPr bwMode="auto">
          <a:xfrm>
            <a:off x="4287621" y="5878066"/>
            <a:ext cx="362310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0"/>
              </a:spcBef>
              <a:buFont typeface="Wingdings" panose="05000000000000000000" pitchFamily="2" charset="2"/>
              <a:buNone/>
            </a:pPr>
            <a:r>
              <a:rPr lang="zh-CN" altLang="en-US" sz="1800" dirty="0">
                <a:solidFill>
                  <a:schemeClr val="accent1"/>
                </a:solidFill>
                <a:latin typeface="微软雅黑" panose="020B0503020204020204" pitchFamily="34" charset="-122"/>
                <a:ea typeface="微软雅黑" panose="020B0503020204020204" pitchFamily="34" charset="-122"/>
              </a:rPr>
              <a:t>图</a:t>
            </a:r>
            <a:r>
              <a:rPr lang="en-US" altLang="zh-CN" sz="1800" dirty="0">
                <a:solidFill>
                  <a:schemeClr val="accent1"/>
                </a:solidFill>
                <a:latin typeface="微软雅黑" panose="020B0503020204020204" pitchFamily="34" charset="-122"/>
                <a:ea typeface="微软雅黑" panose="020B0503020204020204" pitchFamily="34" charset="-122"/>
              </a:rPr>
              <a:t>2-6 </a:t>
            </a:r>
            <a:r>
              <a:rPr lang="zh-CN" altLang="en-US" sz="1800" dirty="0">
                <a:solidFill>
                  <a:schemeClr val="accent1"/>
                </a:solidFill>
                <a:latin typeface="微软雅黑" panose="020B0503020204020204" pitchFamily="34" charset="-122"/>
                <a:ea typeface="微软雅黑" panose="020B0503020204020204" pitchFamily="34" charset="-122"/>
              </a:rPr>
              <a:t>原理图库新元件的编辑界面</a:t>
            </a:r>
          </a:p>
        </p:txBody>
      </p:sp>
      <p:pic>
        <p:nvPicPr>
          <p:cNvPr id="5" name="图片 4"/>
          <p:cNvPicPr/>
          <p:nvPr/>
        </p:nvPicPr>
        <p:blipFill>
          <a:blip r:embed="rId2"/>
          <a:stretch>
            <a:fillRect/>
          </a:stretch>
        </p:blipFill>
        <p:spPr>
          <a:xfrm>
            <a:off x="3362871" y="2277666"/>
            <a:ext cx="5248638" cy="3456384"/>
          </a:xfrm>
          <a:prstGeom prst="rect">
            <a:avLst/>
          </a:prstGeom>
        </p:spPr>
      </p:pic>
    </p:spTree>
    <p:extLst>
      <p:ext uri="{BB962C8B-B14F-4D97-AF65-F5344CB8AC3E}">
        <p14:creationId xmlns:p14="http://schemas.microsoft.com/office/powerpoint/2010/main" val="3747978455"/>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553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55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4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3"/>
          <p:cNvSpPr>
            <a:spLocks noGrp="1" noChangeArrowheads="1"/>
          </p:cNvSpPr>
          <p:nvPr>
            <p:ph type="body" idx="4294967295"/>
          </p:nvPr>
        </p:nvSpPr>
        <p:spPr>
          <a:xfrm>
            <a:off x="1418655" y="405458"/>
            <a:ext cx="9777969" cy="5618163"/>
          </a:xfrm>
          <a:prstGeom prst="rect">
            <a:avLst/>
          </a:prstGeom>
        </p:spPr>
        <p:txBody>
          <a:bodyPr/>
          <a:lstStyle/>
          <a:p>
            <a:pPr marL="0" indent="0">
              <a:lnSpc>
                <a:spcPct val="150000"/>
              </a:lnSpc>
              <a:buNone/>
            </a:pPr>
            <a:r>
              <a:rPr lang="en-US" altLang="zh-CN" sz="2400" b="1" dirty="0">
                <a:solidFill>
                  <a:schemeClr val="accent1"/>
                </a:solidFill>
                <a:latin typeface="微软雅黑" panose="020B0503020204020204" pitchFamily="34" charset="-122"/>
                <a:ea typeface="微软雅黑" panose="020B0503020204020204" pitchFamily="34" charset="-122"/>
              </a:rPr>
              <a:t>4.</a:t>
            </a:r>
            <a:r>
              <a:rPr lang="zh-CN" altLang="en-US" sz="2400" b="1" dirty="0">
                <a:solidFill>
                  <a:schemeClr val="accent1"/>
                </a:solidFill>
                <a:latin typeface="微软雅黑" panose="020B0503020204020204" pitchFamily="34" charset="-122"/>
                <a:ea typeface="微软雅黑" panose="020B0503020204020204" pitchFamily="34" charset="-122"/>
              </a:rPr>
              <a:t>保存</a:t>
            </a:r>
          </a:p>
          <a:p>
            <a:pPr marL="0" indent="0">
              <a:lnSpc>
                <a:spcPct val="150000"/>
              </a:lnSpc>
              <a:buNone/>
            </a:pPr>
            <a:r>
              <a:rPr lang="zh-CN" altLang="en-US" sz="2400" dirty="0">
                <a:solidFill>
                  <a:schemeClr val="accent1"/>
                </a:solidFill>
                <a:latin typeface="微软雅黑" panose="020B0503020204020204" pitchFamily="34" charset="-122"/>
                <a:ea typeface="微软雅黑" panose="020B0503020204020204" pitchFamily="34" charset="-122"/>
              </a:rPr>
              <a:t>执行“</a:t>
            </a:r>
            <a:r>
              <a:rPr lang="en-US" altLang="zh-CN" sz="2400" dirty="0" err="1">
                <a:solidFill>
                  <a:schemeClr val="accent1"/>
                </a:solidFill>
                <a:latin typeface="微软雅黑" panose="020B0503020204020204" pitchFamily="34" charset="-122"/>
                <a:ea typeface="微软雅黑" panose="020B0503020204020204" pitchFamily="34" charset="-122"/>
              </a:rPr>
              <a:t>File”→“Save</a:t>
            </a:r>
            <a:r>
              <a:rPr lang="en-US" altLang="zh-CN" sz="2400" dirty="0">
                <a:solidFill>
                  <a:schemeClr val="accent1"/>
                </a:solidFill>
                <a:latin typeface="微软雅黑" panose="020B0503020204020204" pitchFamily="34" charset="-122"/>
                <a:ea typeface="微软雅黑" panose="020B0503020204020204" pitchFamily="34" charset="-122"/>
              </a:rPr>
              <a:t> As”</a:t>
            </a:r>
            <a:r>
              <a:rPr lang="zh-CN" altLang="en-US" sz="2400" dirty="0">
                <a:solidFill>
                  <a:schemeClr val="accent1"/>
                </a:solidFill>
                <a:latin typeface="微软雅黑" panose="020B0503020204020204" pitchFamily="34" charset="-122"/>
                <a:ea typeface="微软雅黑" panose="020B0503020204020204" pitchFamily="34" charset="-122"/>
              </a:rPr>
              <a:t>命令，将库文件保存为</a:t>
            </a:r>
            <a:r>
              <a:rPr lang="en-US" altLang="zh-CN" sz="2400" dirty="0">
                <a:solidFill>
                  <a:schemeClr val="accent1"/>
                </a:solidFill>
                <a:latin typeface="微软雅黑" panose="020B0503020204020204" pitchFamily="34" charset="-122"/>
                <a:ea typeface="微软雅黑" panose="020B0503020204020204" pitchFamily="34" charset="-122"/>
              </a:rPr>
              <a:t>USB</a:t>
            </a:r>
            <a:r>
              <a:rPr lang="zh-CN" altLang="en-US" sz="2400" dirty="0">
                <a:solidFill>
                  <a:schemeClr val="accent1"/>
                </a:solidFill>
                <a:latin typeface="微软雅黑" panose="020B0503020204020204" pitchFamily="34" charset="-122"/>
                <a:ea typeface="微软雅黑" panose="020B0503020204020204" pitchFamily="34" charset="-122"/>
              </a:rPr>
              <a:t>鼠标原理图库</a:t>
            </a:r>
            <a:r>
              <a:rPr lang="en-US" altLang="zh-CN" sz="2400" dirty="0">
                <a:solidFill>
                  <a:schemeClr val="accent1"/>
                </a:solidFill>
                <a:latin typeface="微软雅黑" panose="020B0503020204020204" pitchFamily="34" charset="-122"/>
                <a:ea typeface="微软雅黑" panose="020B0503020204020204" pitchFamily="34" charset="-122"/>
              </a:rPr>
              <a:t>.</a:t>
            </a:r>
            <a:r>
              <a:rPr lang="en-US" altLang="zh-CN" sz="2400" dirty="0" err="1">
                <a:solidFill>
                  <a:schemeClr val="accent1"/>
                </a:solidFill>
                <a:latin typeface="微软雅黑" panose="020B0503020204020204" pitchFamily="34" charset="-122"/>
                <a:ea typeface="微软雅黑" panose="020B0503020204020204" pitchFamily="34" charset="-122"/>
              </a:rPr>
              <a:t>SchLib</a:t>
            </a:r>
            <a:r>
              <a:rPr lang="zh-CN" altLang="en-US" sz="2400" dirty="0">
                <a:solidFill>
                  <a:schemeClr val="accent1"/>
                </a:solidFill>
                <a:latin typeface="微软雅黑" panose="020B0503020204020204" pitchFamily="34" charset="-122"/>
                <a:ea typeface="微软雅黑" panose="020B0503020204020204" pitchFamily="34" charset="-122"/>
              </a:rPr>
              <a:t>，如图</a:t>
            </a:r>
            <a:r>
              <a:rPr lang="en-US" altLang="zh-CN" sz="2400" dirty="0">
                <a:solidFill>
                  <a:schemeClr val="accent1"/>
                </a:solidFill>
                <a:latin typeface="微软雅黑" panose="020B0503020204020204" pitchFamily="34" charset="-122"/>
                <a:ea typeface="微软雅黑" panose="020B0503020204020204" pitchFamily="34" charset="-122"/>
              </a:rPr>
              <a:t>2-7</a:t>
            </a:r>
            <a:r>
              <a:rPr lang="zh-CN" altLang="en-US" sz="2400" dirty="0">
                <a:solidFill>
                  <a:schemeClr val="accent1"/>
                </a:solidFill>
                <a:latin typeface="微软雅黑" panose="020B0503020204020204" pitchFamily="34" charset="-122"/>
                <a:ea typeface="微软雅黑" panose="020B0503020204020204" pitchFamily="34" charset="-122"/>
              </a:rPr>
              <a:t>所示。</a:t>
            </a:r>
          </a:p>
        </p:txBody>
      </p:sp>
      <p:pic>
        <p:nvPicPr>
          <p:cNvPr id="11" name="图片 10"/>
          <p:cNvPicPr/>
          <p:nvPr/>
        </p:nvPicPr>
        <p:blipFill>
          <a:blip r:embed="rId2"/>
          <a:stretch>
            <a:fillRect/>
          </a:stretch>
        </p:blipFill>
        <p:spPr>
          <a:xfrm>
            <a:off x="5091063" y="1735370"/>
            <a:ext cx="2695575" cy="3876675"/>
          </a:xfrm>
          <a:prstGeom prst="rect">
            <a:avLst/>
          </a:prstGeom>
        </p:spPr>
      </p:pic>
      <p:sp>
        <p:nvSpPr>
          <p:cNvPr id="12" name="矩形 5"/>
          <p:cNvSpPr>
            <a:spLocks noChangeArrowheads="1"/>
          </p:cNvSpPr>
          <p:nvPr/>
        </p:nvSpPr>
        <p:spPr bwMode="auto">
          <a:xfrm>
            <a:off x="5091063" y="5633167"/>
            <a:ext cx="269977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70000"/>
              <a:buFont typeface="Wingdings" panose="05000000000000000000" pitchFamily="2" charset="2"/>
              <a:buChar char="l"/>
              <a:defRPr kumimoji="1" sz="30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buChar char="l"/>
              <a:defRPr kumimoji="1" sz="26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accent1"/>
              </a:buClr>
              <a:buSzPct val="70000"/>
              <a:buFont typeface="Wingdings" panose="05000000000000000000" pitchFamily="2" charset="2"/>
              <a:buChar char="l"/>
              <a:defRPr kumimoji="1" sz="23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75000"/>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9pPr>
          </a:lstStyle>
          <a:p>
            <a:pPr>
              <a:spcBef>
                <a:spcPct val="0"/>
              </a:spcBef>
              <a:buClrTx/>
              <a:buSzTx/>
              <a:buNone/>
            </a:pPr>
            <a:r>
              <a:rPr kumimoji="0" lang="zh-CN" altLang="en-US" sz="1800" dirty="0">
                <a:solidFill>
                  <a:schemeClr val="accent1"/>
                </a:solidFill>
                <a:latin typeface="微软雅黑" panose="020B0503020204020204" pitchFamily="34" charset="-122"/>
                <a:ea typeface="微软雅黑" panose="020B0503020204020204" pitchFamily="34" charset="-122"/>
              </a:rPr>
              <a:t>图</a:t>
            </a:r>
            <a:r>
              <a:rPr kumimoji="0" lang="en-US" altLang="zh-CN" sz="1800" dirty="0">
                <a:solidFill>
                  <a:schemeClr val="accent1"/>
                </a:solidFill>
                <a:latin typeface="微软雅黑" panose="020B0503020204020204" pitchFamily="34" charset="-122"/>
                <a:ea typeface="微软雅黑" panose="020B0503020204020204" pitchFamily="34" charset="-122"/>
              </a:rPr>
              <a:t>2-7 </a:t>
            </a:r>
            <a:r>
              <a:rPr kumimoji="0" lang="zh-CN" altLang="en-US" sz="1800" dirty="0">
                <a:solidFill>
                  <a:schemeClr val="accent1"/>
                </a:solidFill>
                <a:latin typeface="微软雅黑" panose="020B0503020204020204" pitchFamily="34" charset="-122"/>
                <a:ea typeface="微软雅黑" panose="020B0503020204020204" pitchFamily="34" charset="-122"/>
              </a:rPr>
              <a:t>保存好的原理图库</a:t>
            </a:r>
          </a:p>
        </p:txBody>
      </p:sp>
    </p:spTree>
    <p:extLst>
      <p:ext uri="{BB962C8B-B14F-4D97-AF65-F5344CB8AC3E}">
        <p14:creationId xmlns:p14="http://schemas.microsoft.com/office/powerpoint/2010/main" val="2072714356"/>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656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3"/>
          <p:cNvSpPr>
            <a:spLocks noGrp="1" noChangeArrowheads="1"/>
          </p:cNvSpPr>
          <p:nvPr>
            <p:ph type="body" idx="4294967295"/>
          </p:nvPr>
        </p:nvSpPr>
        <p:spPr>
          <a:xfrm>
            <a:off x="1505782" y="404907"/>
            <a:ext cx="4871272" cy="5618163"/>
          </a:xfrm>
          <a:prstGeom prst="rect">
            <a:avLst/>
          </a:prstGeom>
        </p:spPr>
        <p:txBody>
          <a:bodyPr/>
          <a:lstStyle/>
          <a:p>
            <a:pPr marL="0" indent="0">
              <a:lnSpc>
                <a:spcPct val="150000"/>
              </a:lnSpc>
              <a:buNone/>
            </a:pPr>
            <a:r>
              <a:rPr lang="en-US" altLang="zh-CN" sz="2400" b="1" dirty="0">
                <a:solidFill>
                  <a:schemeClr val="accent1"/>
                </a:solidFill>
                <a:latin typeface="微软雅黑" panose="020B0503020204020204" pitchFamily="34" charset="-122"/>
                <a:ea typeface="微软雅黑" panose="020B0503020204020204" pitchFamily="34" charset="-122"/>
              </a:rPr>
              <a:t>5. </a:t>
            </a:r>
            <a:r>
              <a:rPr lang="zh-CN" altLang="en-US" sz="2400" b="1" dirty="0">
                <a:solidFill>
                  <a:schemeClr val="accent1"/>
                </a:solidFill>
                <a:latin typeface="微软雅黑" panose="020B0503020204020204" pitchFamily="34" charset="-122"/>
                <a:ea typeface="微软雅黑" panose="020B0503020204020204" pitchFamily="34" charset="-122"/>
              </a:rPr>
              <a:t>打开</a:t>
            </a:r>
            <a:r>
              <a:rPr lang="en-US" altLang="zh-CN" sz="2400" b="1" dirty="0">
                <a:solidFill>
                  <a:schemeClr val="accent1"/>
                </a:solidFill>
                <a:latin typeface="微软雅黑" panose="020B0503020204020204" pitchFamily="34" charset="-122"/>
                <a:ea typeface="微软雅黑" panose="020B0503020204020204" pitchFamily="34" charset="-122"/>
              </a:rPr>
              <a:t>SCH Library</a:t>
            </a:r>
            <a:r>
              <a:rPr lang="zh-CN" altLang="en-US" sz="2400" b="1" dirty="0">
                <a:solidFill>
                  <a:schemeClr val="accent1"/>
                </a:solidFill>
                <a:latin typeface="微软雅黑" panose="020B0503020204020204" pitchFamily="34" charset="-122"/>
                <a:ea typeface="微软雅黑" panose="020B0503020204020204" pitchFamily="34" charset="-122"/>
              </a:rPr>
              <a:t>面板</a:t>
            </a:r>
          </a:p>
          <a:p>
            <a:pPr marL="0" indent="0">
              <a:lnSpc>
                <a:spcPct val="150000"/>
              </a:lnSpc>
              <a:buNone/>
            </a:pPr>
            <a:r>
              <a:rPr lang="zh-CN" altLang="en-US" sz="2400" dirty="0">
                <a:solidFill>
                  <a:schemeClr val="accent1"/>
                </a:solidFill>
                <a:latin typeface="微软雅黑" panose="020B0503020204020204" pitchFamily="34" charset="-122"/>
                <a:ea typeface="微软雅黑" panose="020B0503020204020204" pitchFamily="34" charset="-122"/>
              </a:rPr>
              <a:t>单击“</a:t>
            </a:r>
            <a:r>
              <a:rPr lang="en-US" altLang="zh-CN" sz="2400" dirty="0">
                <a:solidFill>
                  <a:schemeClr val="accent1"/>
                </a:solidFill>
                <a:latin typeface="微软雅黑" panose="020B0503020204020204" pitchFamily="34" charset="-122"/>
                <a:ea typeface="微软雅黑" panose="020B0503020204020204" pitchFamily="34" charset="-122"/>
              </a:rPr>
              <a:t>SCH Library”</a:t>
            </a:r>
            <a:r>
              <a:rPr lang="zh-CN" altLang="en-US" sz="2400" dirty="0">
                <a:solidFill>
                  <a:schemeClr val="accent1"/>
                </a:solidFill>
                <a:latin typeface="微软雅黑" panose="020B0503020204020204" pitchFamily="34" charset="-122"/>
                <a:ea typeface="微软雅黑" panose="020B0503020204020204" pitchFamily="34" charset="-122"/>
              </a:rPr>
              <a:t>标签打开“</a:t>
            </a:r>
            <a:r>
              <a:rPr lang="en-US" altLang="zh-CN" sz="2400" dirty="0">
                <a:solidFill>
                  <a:schemeClr val="accent1"/>
                </a:solidFill>
                <a:latin typeface="微软雅黑" panose="020B0503020204020204" pitchFamily="34" charset="-122"/>
                <a:ea typeface="微软雅黑" panose="020B0503020204020204" pitchFamily="34" charset="-122"/>
              </a:rPr>
              <a:t>SCH Library”</a:t>
            </a:r>
            <a:r>
              <a:rPr lang="zh-CN" altLang="en-US" sz="2400" dirty="0">
                <a:solidFill>
                  <a:schemeClr val="accent1"/>
                </a:solidFill>
                <a:latin typeface="微软雅黑" panose="020B0503020204020204" pitchFamily="34" charset="-122"/>
                <a:ea typeface="微软雅黑" panose="020B0503020204020204" pitchFamily="34" charset="-122"/>
              </a:rPr>
              <a:t>面板如图</a:t>
            </a:r>
            <a:r>
              <a:rPr lang="en-US" altLang="zh-CN" sz="2400" dirty="0">
                <a:solidFill>
                  <a:schemeClr val="accent1"/>
                </a:solidFill>
                <a:latin typeface="微软雅黑" panose="020B0503020204020204" pitchFamily="34" charset="-122"/>
                <a:ea typeface="微软雅黑" panose="020B0503020204020204" pitchFamily="34" charset="-122"/>
              </a:rPr>
              <a:t>2-8</a:t>
            </a:r>
            <a:r>
              <a:rPr lang="zh-CN" altLang="en-US" sz="2400" dirty="0">
                <a:solidFill>
                  <a:schemeClr val="accent1"/>
                </a:solidFill>
                <a:latin typeface="微软雅黑" panose="020B0503020204020204" pitchFamily="34" charset="-122"/>
                <a:ea typeface="微软雅黑" panose="020B0503020204020204" pitchFamily="34" charset="-122"/>
              </a:rPr>
              <a:t>所示。如果“</a:t>
            </a:r>
            <a:r>
              <a:rPr lang="en-US" altLang="zh-CN" sz="2400" dirty="0">
                <a:solidFill>
                  <a:schemeClr val="accent1"/>
                </a:solidFill>
                <a:latin typeface="微软雅黑" panose="020B0503020204020204" pitchFamily="34" charset="-122"/>
                <a:ea typeface="微软雅黑" panose="020B0503020204020204" pitchFamily="34" charset="-122"/>
              </a:rPr>
              <a:t>SCH Library”</a:t>
            </a:r>
            <a:r>
              <a:rPr lang="zh-CN" altLang="en-US" sz="2400" dirty="0">
                <a:solidFill>
                  <a:schemeClr val="accent1"/>
                </a:solidFill>
                <a:latin typeface="微软雅黑" panose="020B0503020204020204" pitchFamily="34" charset="-122"/>
                <a:ea typeface="微软雅黑" panose="020B0503020204020204" pitchFamily="34" charset="-122"/>
              </a:rPr>
              <a:t>标签未出现，单击主设计窗口右下角的“</a:t>
            </a:r>
            <a:r>
              <a:rPr lang="en-US" altLang="zh-CN" sz="2400" dirty="0">
                <a:solidFill>
                  <a:schemeClr val="accent1"/>
                </a:solidFill>
                <a:latin typeface="微软雅黑" panose="020B0503020204020204" pitchFamily="34" charset="-122"/>
                <a:ea typeface="微软雅黑" panose="020B0503020204020204" pitchFamily="34" charset="-122"/>
              </a:rPr>
              <a:t>Panels”</a:t>
            </a:r>
            <a:r>
              <a:rPr lang="zh-CN" altLang="en-US" sz="2400" dirty="0">
                <a:solidFill>
                  <a:schemeClr val="accent1"/>
                </a:solidFill>
                <a:latin typeface="微软雅黑" panose="020B0503020204020204" pitchFamily="34" charset="-122"/>
                <a:ea typeface="微软雅黑" panose="020B0503020204020204" pitchFamily="34" charset="-122"/>
              </a:rPr>
              <a:t>按钮并从弹出的菜单中选择“</a:t>
            </a:r>
            <a:r>
              <a:rPr lang="en-US" altLang="zh-CN" sz="2400" dirty="0">
                <a:solidFill>
                  <a:schemeClr val="accent1"/>
                </a:solidFill>
                <a:latin typeface="微软雅黑" panose="020B0503020204020204" pitchFamily="34" charset="-122"/>
                <a:ea typeface="微软雅黑" panose="020B0503020204020204" pitchFamily="34" charset="-122"/>
              </a:rPr>
              <a:t>SCH Library”</a:t>
            </a:r>
            <a:r>
              <a:rPr lang="zh-CN" altLang="en-US" sz="2400" dirty="0">
                <a:solidFill>
                  <a:schemeClr val="accent1"/>
                </a:solidFill>
                <a:latin typeface="微软雅黑" panose="020B0503020204020204" pitchFamily="34" charset="-122"/>
                <a:ea typeface="微软雅黑" panose="020B0503020204020204" pitchFamily="34" charset="-122"/>
              </a:rPr>
              <a:t>即可（√表示选中）。</a:t>
            </a:r>
          </a:p>
        </p:txBody>
      </p:sp>
      <p:sp>
        <p:nvSpPr>
          <p:cNvPr id="66563" name="Rectangle 3"/>
          <p:cNvSpPr txBox="1">
            <a:spLocks noChangeArrowheads="1"/>
          </p:cNvSpPr>
          <p:nvPr/>
        </p:nvSpPr>
        <p:spPr bwMode="auto">
          <a:xfrm>
            <a:off x="9977880" y="2280000"/>
            <a:ext cx="935774"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spcBef>
                <a:spcPct val="0"/>
              </a:spcBef>
              <a:buClrTx/>
              <a:buSzTx/>
              <a:buFont typeface="Wingdings" panose="05000000000000000000" pitchFamily="2" charset="2"/>
              <a:buNone/>
              <a:defRPr kumimoji="0" sz="1800">
                <a:solidFill>
                  <a:schemeClr val="accent1"/>
                </a:solidFill>
                <a:latin typeface="微软雅黑" panose="020B0503020204020204" pitchFamily="34" charset="-122"/>
                <a:ea typeface="微软雅黑" panose="020B0503020204020204" pitchFamily="34" charset="-122"/>
              </a:defRPr>
            </a:lvl1pPr>
            <a:lvl2pPr marL="742950" indent="-285750">
              <a:spcBef>
                <a:spcPct val="20000"/>
              </a:spcBef>
              <a:buClr>
                <a:schemeClr val="accent2"/>
              </a:buClr>
              <a:buSzPct val="70000"/>
              <a:buFont typeface="Wingdings" panose="05000000000000000000" pitchFamily="2" charset="2"/>
              <a:buChar char="l"/>
              <a:defRPr kumimoji="1" sz="2600">
                <a:latin typeface="Arial" panose="020B0604020202020204" pitchFamily="34" charset="0"/>
                <a:ea typeface="宋体" panose="02010600030101010101" pitchFamily="2" charset="-122"/>
              </a:defRPr>
            </a:lvl2pPr>
            <a:lvl3pPr marL="1143000" indent="-228600">
              <a:spcBef>
                <a:spcPct val="20000"/>
              </a:spcBef>
              <a:buClr>
                <a:schemeClr val="accent1"/>
              </a:buClr>
              <a:buSzPct val="70000"/>
              <a:buFont typeface="Wingdings" panose="05000000000000000000" pitchFamily="2" charset="2"/>
              <a:buChar char="l"/>
              <a:defRPr kumimoji="1" sz="2300">
                <a:latin typeface="Arial" panose="020B0604020202020204" pitchFamily="34" charset="0"/>
                <a:ea typeface="宋体" panose="02010600030101010101" pitchFamily="2" charset="-122"/>
              </a:defRPr>
            </a:lvl3pPr>
            <a:lvl4pPr marL="1600200" indent="-228600">
              <a:spcBef>
                <a:spcPct val="20000"/>
              </a:spcBef>
              <a:buClr>
                <a:schemeClr val="tx2"/>
              </a:buClr>
              <a:buSzPct val="75000"/>
              <a:buFont typeface="Wingdings" panose="05000000000000000000" pitchFamily="2" charset="2"/>
              <a:buChar char="§"/>
              <a:defRPr kumimoji="1" sz="2000">
                <a:latin typeface="Arial" panose="020B0604020202020204" pitchFamily="34" charset="0"/>
                <a:ea typeface="宋体" panose="02010600030101010101" pitchFamily="2" charset="-122"/>
              </a:defRPr>
            </a:lvl4pPr>
            <a:lvl5pPr marL="2057400" indent="-228600">
              <a:spcBef>
                <a:spcPct val="20000"/>
              </a:spcBef>
              <a:buClr>
                <a:schemeClr val="folHlink"/>
              </a:buClr>
              <a:buSzPct val="80000"/>
              <a:buFont typeface="Wingdings" panose="05000000000000000000" pitchFamily="2" charset="2"/>
              <a:buChar char="§"/>
              <a:defRPr kumimoji="1" sz="2000">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latin typeface="Arial" panose="020B0604020202020204" pitchFamily="34" charset="0"/>
                <a:ea typeface="宋体" panose="02010600030101010101" pitchFamily="2" charset="-122"/>
              </a:defRPr>
            </a:lvl9pPr>
          </a:lstStyle>
          <a:p>
            <a:r>
              <a:rPr lang="zh-CN" altLang="en-US" dirty="0"/>
              <a:t>图</a:t>
            </a:r>
            <a:r>
              <a:rPr lang="en-US" altLang="zh-CN" dirty="0"/>
              <a:t>2-8 </a:t>
            </a:r>
            <a:r>
              <a:rPr lang="zh-CN" altLang="en-US" dirty="0"/>
              <a:t>元件库管理面板</a:t>
            </a:r>
          </a:p>
          <a:p>
            <a:endParaRPr lang="en-US" altLang="zh-CN" dirty="0"/>
          </a:p>
        </p:txBody>
      </p:sp>
      <p:pic>
        <p:nvPicPr>
          <p:cNvPr id="6656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19961" y="404907"/>
            <a:ext cx="3109045" cy="6265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6565" name="Group 5"/>
          <p:cNvGrpSpPr>
            <a:grpSpLocks/>
          </p:cNvGrpSpPr>
          <p:nvPr/>
        </p:nvGrpSpPr>
        <p:grpSpPr bwMode="auto">
          <a:xfrm>
            <a:off x="7672752" y="404907"/>
            <a:ext cx="1008295" cy="4609579"/>
            <a:chOff x="5940" y="5222"/>
            <a:chExt cx="1260" cy="5148"/>
          </a:xfrm>
        </p:grpSpPr>
        <p:sp>
          <p:nvSpPr>
            <p:cNvPr id="66566" name="AutoShape 6"/>
            <p:cNvSpPr>
              <a:spLocks noChangeArrowheads="1"/>
            </p:cNvSpPr>
            <p:nvPr/>
          </p:nvSpPr>
          <p:spPr bwMode="auto">
            <a:xfrm>
              <a:off x="5940" y="5222"/>
              <a:ext cx="1080" cy="468"/>
            </a:xfrm>
            <a:prstGeom prst="wedgeRoundRectCallout">
              <a:avLst>
                <a:gd name="adj1" fmla="val -88889"/>
                <a:gd name="adj2" fmla="val 24787"/>
                <a:gd name="adj3" fmla="val 16667"/>
              </a:avLst>
            </a:prstGeom>
            <a:solidFill>
              <a:srgbClr val="FFFFFF"/>
            </a:solidFill>
            <a:ln w="9525">
              <a:solidFill>
                <a:srgbClr val="000000"/>
              </a:solidFill>
              <a:miter lim="800000"/>
              <a:headEnd/>
              <a:tailEnd/>
            </a:ln>
          </p:spPr>
          <p:txBody>
            <a:bodyPr/>
            <a:lstStyle>
              <a:lvl1pPr>
                <a:spcBef>
                  <a:spcPct val="20000"/>
                </a:spcBef>
                <a:buClr>
                  <a:schemeClr val="tx2"/>
                </a:buClr>
                <a:buSzPct val="70000"/>
                <a:buFont typeface="Wingdings" panose="05000000000000000000" pitchFamily="2" charset="2"/>
                <a:buChar char="l"/>
                <a:defRPr kumimoji="1" sz="30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buChar char="l"/>
                <a:defRPr kumimoji="1" sz="26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accent1"/>
                </a:buClr>
                <a:buSzPct val="70000"/>
                <a:buFont typeface="Wingdings" panose="05000000000000000000" pitchFamily="2" charset="2"/>
                <a:buChar char="l"/>
                <a:defRPr kumimoji="1" sz="23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75000"/>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9pPr>
            </a:lstStyle>
            <a:p>
              <a:pPr algn="just" eaLnBrk="1" hangingPunct="1">
                <a:spcBef>
                  <a:spcPct val="0"/>
                </a:spcBef>
                <a:buClrTx/>
                <a:buSzTx/>
                <a:buFontTx/>
                <a:buNone/>
              </a:pPr>
              <a:r>
                <a:rPr kumimoji="0" lang="zh-CN" altLang="en-US" sz="1600" b="1" noProof="1">
                  <a:solidFill>
                    <a:schemeClr val="accent1"/>
                  </a:solidFill>
                  <a:latin typeface="Times New Roman" panose="02020603050405020304" pitchFamily="18" charset="0"/>
                </a:rPr>
                <a:t>过滤区</a:t>
              </a:r>
              <a:endParaRPr kumimoji="0" lang="zh-CN" altLang="en-US" sz="3601" b="1" dirty="0">
                <a:solidFill>
                  <a:schemeClr val="accent1"/>
                </a:solidFill>
              </a:endParaRPr>
            </a:p>
          </p:txBody>
        </p:sp>
        <p:sp>
          <p:nvSpPr>
            <p:cNvPr id="66567" name="AutoShape 7"/>
            <p:cNvSpPr>
              <a:spLocks noChangeArrowheads="1"/>
            </p:cNvSpPr>
            <p:nvPr/>
          </p:nvSpPr>
          <p:spPr bwMode="auto">
            <a:xfrm>
              <a:off x="6012" y="6276"/>
              <a:ext cx="1080" cy="468"/>
            </a:xfrm>
            <a:prstGeom prst="wedgeRoundRectCallout">
              <a:avLst>
                <a:gd name="adj1" fmla="val -92685"/>
                <a:gd name="adj2" fmla="val -40171"/>
                <a:gd name="adj3" fmla="val 16667"/>
              </a:avLst>
            </a:prstGeom>
            <a:solidFill>
              <a:srgbClr val="FFFFFF"/>
            </a:solidFill>
            <a:ln w="9525">
              <a:solidFill>
                <a:srgbClr val="000000"/>
              </a:solidFill>
              <a:miter lim="800000"/>
              <a:headEnd/>
              <a:tailEnd/>
            </a:ln>
          </p:spPr>
          <p:txBody>
            <a:bodyPr/>
            <a:lstStyle>
              <a:lvl1pPr>
                <a:spcBef>
                  <a:spcPct val="20000"/>
                </a:spcBef>
                <a:buClr>
                  <a:schemeClr val="tx2"/>
                </a:buClr>
                <a:buSzPct val="70000"/>
                <a:buFont typeface="Wingdings" panose="05000000000000000000" pitchFamily="2" charset="2"/>
                <a:buChar char="l"/>
                <a:defRPr kumimoji="1" sz="30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buChar char="l"/>
                <a:defRPr kumimoji="1" sz="26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accent1"/>
                </a:buClr>
                <a:buSzPct val="70000"/>
                <a:buFont typeface="Wingdings" panose="05000000000000000000" pitchFamily="2" charset="2"/>
                <a:buChar char="l"/>
                <a:defRPr kumimoji="1" sz="23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75000"/>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9pPr>
            </a:lstStyle>
            <a:p>
              <a:pPr algn="just" eaLnBrk="1" hangingPunct="1">
                <a:spcBef>
                  <a:spcPct val="0"/>
                </a:spcBef>
                <a:buClrTx/>
                <a:buSzTx/>
                <a:buFontTx/>
                <a:buNone/>
              </a:pPr>
              <a:r>
                <a:rPr kumimoji="0" lang="zh-CN" altLang="en-US" sz="1600" b="1" noProof="1">
                  <a:solidFill>
                    <a:schemeClr val="accent1"/>
                  </a:solidFill>
                  <a:latin typeface="Times New Roman" panose="02020603050405020304" pitchFamily="18" charset="0"/>
                </a:rPr>
                <a:t>元件区</a:t>
              </a:r>
              <a:endParaRPr kumimoji="0" lang="zh-CN" altLang="en-US" sz="3601" b="1">
                <a:solidFill>
                  <a:schemeClr val="accent1"/>
                </a:solidFill>
              </a:endParaRPr>
            </a:p>
          </p:txBody>
        </p:sp>
        <p:sp>
          <p:nvSpPr>
            <p:cNvPr id="66568" name="AutoShape 8"/>
            <p:cNvSpPr>
              <a:spLocks noChangeArrowheads="1"/>
            </p:cNvSpPr>
            <p:nvPr/>
          </p:nvSpPr>
          <p:spPr bwMode="auto">
            <a:xfrm>
              <a:off x="6120" y="7250"/>
              <a:ext cx="1080" cy="468"/>
            </a:xfrm>
            <a:prstGeom prst="wedgeRoundRectCallout">
              <a:avLst>
                <a:gd name="adj1" fmla="val -95833"/>
                <a:gd name="adj2" fmla="val 8546"/>
                <a:gd name="adj3" fmla="val 16667"/>
              </a:avLst>
            </a:prstGeom>
            <a:solidFill>
              <a:srgbClr val="FFFFFF"/>
            </a:solidFill>
            <a:ln w="9525">
              <a:solidFill>
                <a:srgbClr val="000000"/>
              </a:solidFill>
              <a:miter lim="800000"/>
              <a:headEnd/>
              <a:tailEnd/>
            </a:ln>
          </p:spPr>
          <p:txBody>
            <a:bodyPr/>
            <a:lstStyle>
              <a:lvl1pPr>
                <a:spcBef>
                  <a:spcPct val="20000"/>
                </a:spcBef>
                <a:buClr>
                  <a:schemeClr val="tx2"/>
                </a:buClr>
                <a:buSzPct val="70000"/>
                <a:buFont typeface="Wingdings" panose="05000000000000000000" pitchFamily="2" charset="2"/>
                <a:buChar char="l"/>
                <a:defRPr kumimoji="1" sz="30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buChar char="l"/>
                <a:defRPr kumimoji="1" sz="26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accent1"/>
                </a:buClr>
                <a:buSzPct val="70000"/>
                <a:buFont typeface="Wingdings" panose="05000000000000000000" pitchFamily="2" charset="2"/>
                <a:buChar char="l"/>
                <a:defRPr kumimoji="1" sz="23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75000"/>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9pPr>
            </a:lstStyle>
            <a:p>
              <a:pPr algn="just" eaLnBrk="1" hangingPunct="1">
                <a:spcBef>
                  <a:spcPct val="0"/>
                </a:spcBef>
                <a:buClrTx/>
                <a:buSzTx/>
                <a:buFontTx/>
                <a:buNone/>
              </a:pPr>
              <a:r>
                <a:rPr kumimoji="0" lang="zh-CN" altLang="en-US" sz="1600" b="1" noProof="1">
                  <a:solidFill>
                    <a:schemeClr val="accent1"/>
                  </a:solidFill>
                  <a:latin typeface="Times New Roman" panose="02020603050405020304" pitchFamily="18" charset="0"/>
                </a:rPr>
                <a:t>别名区</a:t>
              </a:r>
              <a:endParaRPr kumimoji="0" lang="zh-CN" altLang="en-US" sz="3601" b="1">
                <a:solidFill>
                  <a:schemeClr val="accent1"/>
                </a:solidFill>
              </a:endParaRPr>
            </a:p>
          </p:txBody>
        </p:sp>
        <p:sp>
          <p:nvSpPr>
            <p:cNvPr id="66569" name="AutoShape 9"/>
            <p:cNvSpPr>
              <a:spLocks noChangeArrowheads="1"/>
            </p:cNvSpPr>
            <p:nvPr/>
          </p:nvSpPr>
          <p:spPr bwMode="auto">
            <a:xfrm>
              <a:off x="6120" y="8498"/>
              <a:ext cx="1080" cy="468"/>
            </a:xfrm>
            <a:prstGeom prst="wedgeRoundRectCallout">
              <a:avLst>
                <a:gd name="adj1" fmla="val -86019"/>
                <a:gd name="adj2" fmla="val 4060"/>
                <a:gd name="adj3" fmla="val 16667"/>
              </a:avLst>
            </a:prstGeom>
            <a:solidFill>
              <a:srgbClr val="FFFFFF"/>
            </a:solidFill>
            <a:ln w="9525">
              <a:solidFill>
                <a:srgbClr val="000000"/>
              </a:solidFill>
              <a:miter lim="800000"/>
              <a:headEnd/>
              <a:tailEnd/>
            </a:ln>
          </p:spPr>
          <p:txBody>
            <a:bodyPr/>
            <a:lstStyle>
              <a:lvl1pPr>
                <a:spcBef>
                  <a:spcPct val="20000"/>
                </a:spcBef>
                <a:buClr>
                  <a:schemeClr val="tx2"/>
                </a:buClr>
                <a:buSzPct val="70000"/>
                <a:buFont typeface="Wingdings" panose="05000000000000000000" pitchFamily="2" charset="2"/>
                <a:buChar char="l"/>
                <a:defRPr kumimoji="1" sz="30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buChar char="l"/>
                <a:defRPr kumimoji="1" sz="26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accent1"/>
                </a:buClr>
                <a:buSzPct val="70000"/>
                <a:buFont typeface="Wingdings" panose="05000000000000000000" pitchFamily="2" charset="2"/>
                <a:buChar char="l"/>
                <a:defRPr kumimoji="1" sz="23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75000"/>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9pPr>
            </a:lstStyle>
            <a:p>
              <a:pPr algn="just" eaLnBrk="1" hangingPunct="1">
                <a:spcBef>
                  <a:spcPct val="0"/>
                </a:spcBef>
                <a:buClrTx/>
                <a:buSzTx/>
                <a:buFontTx/>
                <a:buNone/>
              </a:pPr>
              <a:r>
                <a:rPr kumimoji="0" lang="zh-CN" altLang="en-US" sz="1600" b="1" noProof="1">
                  <a:solidFill>
                    <a:schemeClr val="accent1"/>
                  </a:solidFill>
                  <a:latin typeface="Times New Roman" panose="02020603050405020304" pitchFamily="18" charset="0"/>
                </a:rPr>
                <a:t>引脚区</a:t>
              </a:r>
              <a:endParaRPr kumimoji="0" lang="zh-CN" altLang="en-US" sz="3601" b="1">
                <a:solidFill>
                  <a:schemeClr val="accent1"/>
                </a:solidFill>
              </a:endParaRPr>
            </a:p>
          </p:txBody>
        </p:sp>
        <p:sp>
          <p:nvSpPr>
            <p:cNvPr id="66570" name="AutoShape 10"/>
            <p:cNvSpPr>
              <a:spLocks noChangeArrowheads="1"/>
            </p:cNvSpPr>
            <p:nvPr/>
          </p:nvSpPr>
          <p:spPr bwMode="auto">
            <a:xfrm>
              <a:off x="6120" y="9902"/>
              <a:ext cx="1080" cy="468"/>
            </a:xfrm>
            <a:prstGeom prst="wedgeRoundRectCallout">
              <a:avLst>
                <a:gd name="adj1" fmla="val -88056"/>
                <a:gd name="adj2" fmla="val -45301"/>
                <a:gd name="adj3" fmla="val 16667"/>
              </a:avLst>
            </a:prstGeom>
            <a:solidFill>
              <a:srgbClr val="FFFFFF"/>
            </a:solidFill>
            <a:ln w="9525">
              <a:solidFill>
                <a:srgbClr val="000000"/>
              </a:solidFill>
              <a:miter lim="800000"/>
              <a:headEnd/>
              <a:tailEnd/>
            </a:ln>
          </p:spPr>
          <p:txBody>
            <a:bodyPr/>
            <a:lstStyle>
              <a:lvl1pPr>
                <a:spcBef>
                  <a:spcPct val="20000"/>
                </a:spcBef>
                <a:buClr>
                  <a:schemeClr val="tx2"/>
                </a:buClr>
                <a:buSzPct val="70000"/>
                <a:buFont typeface="Wingdings" panose="05000000000000000000" pitchFamily="2" charset="2"/>
                <a:buChar char="l"/>
                <a:defRPr kumimoji="1" sz="30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buChar char="l"/>
                <a:defRPr kumimoji="1" sz="26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accent1"/>
                </a:buClr>
                <a:buSzPct val="70000"/>
                <a:buFont typeface="Wingdings" panose="05000000000000000000" pitchFamily="2" charset="2"/>
                <a:buChar char="l"/>
                <a:defRPr kumimoji="1" sz="23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75000"/>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9pPr>
            </a:lstStyle>
            <a:p>
              <a:pPr algn="just" eaLnBrk="1" hangingPunct="1">
                <a:spcBef>
                  <a:spcPct val="0"/>
                </a:spcBef>
                <a:buClrTx/>
                <a:buSzTx/>
                <a:buFontTx/>
                <a:buNone/>
              </a:pPr>
              <a:r>
                <a:rPr kumimoji="0" lang="zh-CN" altLang="en-US" sz="1600" b="1" noProof="1">
                  <a:solidFill>
                    <a:schemeClr val="accent1"/>
                  </a:solidFill>
                  <a:latin typeface="Times New Roman" panose="02020603050405020304" pitchFamily="18" charset="0"/>
                </a:rPr>
                <a:t>模型区</a:t>
              </a:r>
              <a:endParaRPr kumimoji="0" lang="zh-CN" altLang="en-US" sz="3601" b="1">
                <a:solidFill>
                  <a:schemeClr val="accent1"/>
                </a:solidFill>
              </a:endParaRPr>
            </a:p>
          </p:txBody>
        </p:sp>
      </p:grpSp>
    </p:spTree>
    <p:extLst>
      <p:ext uri="{BB962C8B-B14F-4D97-AF65-F5344CB8AC3E}">
        <p14:creationId xmlns:p14="http://schemas.microsoft.com/office/powerpoint/2010/main" val="1869123055"/>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656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656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656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656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6"/>
          <p:cNvSpPr>
            <a:spLocks noChangeArrowheads="1"/>
          </p:cNvSpPr>
          <p:nvPr/>
        </p:nvSpPr>
        <p:spPr bwMode="auto">
          <a:xfrm>
            <a:off x="1058615" y="405459"/>
            <a:ext cx="10298839" cy="6048672"/>
          </a:xfrm>
          <a:prstGeom prst="rect">
            <a:avLst/>
          </a:prstGeom>
        </p:spPr>
        <p:txBody>
          <a:bodyPr/>
          <a:lstStyle/>
          <a:p>
            <a:pPr>
              <a:lnSpc>
                <a:spcPct val="150000"/>
              </a:lnSpc>
              <a:spcBef>
                <a:spcPct val="20000"/>
              </a:spcBef>
            </a:pPr>
            <a:r>
              <a:rPr lang="zh-CN" altLang="en-US" b="1" dirty="0">
                <a:solidFill>
                  <a:schemeClr val="accent1"/>
                </a:solidFill>
                <a:latin typeface="微软雅黑" panose="020B0503020204020204" pitchFamily="34" charset="-122"/>
                <a:ea typeface="微软雅黑" panose="020B0503020204020204" pitchFamily="34" charset="-122"/>
              </a:rPr>
              <a:t>（</a:t>
            </a:r>
            <a:r>
              <a:rPr lang="en-US" altLang="zh-CN" b="1" dirty="0">
                <a:solidFill>
                  <a:schemeClr val="accent1"/>
                </a:solidFill>
                <a:latin typeface="微软雅黑" panose="020B0503020204020204" pitchFamily="34" charset="-122"/>
                <a:ea typeface="微软雅黑" panose="020B0503020204020204" pitchFamily="34" charset="-122"/>
              </a:rPr>
              <a:t>1</a:t>
            </a:r>
            <a:r>
              <a:rPr lang="zh-CN" altLang="en-US" b="1" dirty="0">
                <a:solidFill>
                  <a:schemeClr val="accent1"/>
                </a:solidFill>
                <a:latin typeface="微软雅黑" panose="020B0503020204020204" pitchFamily="34" charset="-122"/>
                <a:ea typeface="微软雅黑" panose="020B0503020204020204" pitchFamily="34" charset="-122"/>
              </a:rPr>
              <a:t>）元器件（</a:t>
            </a:r>
            <a:r>
              <a:rPr lang="en-US" altLang="zh-CN" b="1" dirty="0">
                <a:solidFill>
                  <a:schemeClr val="accent1"/>
                </a:solidFill>
                <a:latin typeface="微软雅黑" panose="020B0503020204020204" pitchFamily="34" charset="-122"/>
                <a:ea typeface="微软雅黑" panose="020B0503020204020204" pitchFamily="34" charset="-122"/>
              </a:rPr>
              <a:t>Components</a:t>
            </a:r>
            <a:r>
              <a:rPr lang="zh-CN" altLang="en-US" b="1" dirty="0">
                <a:solidFill>
                  <a:schemeClr val="accent1"/>
                </a:solidFill>
                <a:latin typeface="微软雅黑" panose="020B0503020204020204" pitchFamily="34" charset="-122"/>
                <a:ea typeface="微软雅黑" panose="020B0503020204020204" pitchFamily="34" charset="-122"/>
              </a:rPr>
              <a:t>）区域</a:t>
            </a:r>
          </a:p>
          <a:p>
            <a:pPr>
              <a:lnSpc>
                <a:spcPct val="150000"/>
              </a:lnSpc>
              <a:spcBef>
                <a:spcPct val="20000"/>
              </a:spcBef>
            </a:pPr>
            <a:r>
              <a:rPr lang="en-US" altLang="zh-CN" sz="2000" dirty="0">
                <a:solidFill>
                  <a:schemeClr val="accent1"/>
                </a:solidFill>
                <a:latin typeface="微软雅黑" panose="020B0503020204020204" pitchFamily="34" charset="-122"/>
                <a:ea typeface="微软雅黑" panose="020B0503020204020204" pitchFamily="34" charset="-122"/>
              </a:rPr>
              <a:t>Components</a:t>
            </a:r>
            <a:r>
              <a:rPr lang="zh-CN" altLang="en-US" sz="2000" dirty="0">
                <a:solidFill>
                  <a:schemeClr val="accent1"/>
                </a:solidFill>
                <a:latin typeface="微软雅黑" panose="020B0503020204020204" pitchFamily="34" charset="-122"/>
                <a:ea typeface="微软雅黑" panose="020B0503020204020204" pitchFamily="34" charset="-122"/>
              </a:rPr>
              <a:t>区域用于对当前元器件库中的元件进行管理。对元件进行放置、添加、删除和编辑等工作。新建的原理图元件库，其中只包含一个新的名称为</a:t>
            </a:r>
            <a:r>
              <a:rPr lang="en-US" altLang="zh-CN" sz="2000" dirty="0" smtClean="0">
                <a:solidFill>
                  <a:schemeClr val="accent1"/>
                </a:solidFill>
                <a:latin typeface="微软雅黑" panose="020B0503020204020204" pitchFamily="34" charset="-122"/>
                <a:ea typeface="微软雅黑" panose="020B0503020204020204" pitchFamily="34" charset="-122"/>
              </a:rPr>
              <a:t>Component_1</a:t>
            </a:r>
            <a:r>
              <a:rPr lang="zh-CN" altLang="en-US" sz="2000" dirty="0" smtClean="0">
                <a:solidFill>
                  <a:schemeClr val="accent1"/>
                </a:solidFill>
                <a:latin typeface="微软雅黑" panose="020B0503020204020204" pitchFamily="34" charset="-122"/>
                <a:ea typeface="微软雅黑" panose="020B0503020204020204" pitchFamily="34" charset="-122"/>
              </a:rPr>
              <a:t>的</a:t>
            </a:r>
            <a:r>
              <a:rPr lang="zh-CN" altLang="en-US" sz="2000" dirty="0">
                <a:solidFill>
                  <a:schemeClr val="accent1"/>
                </a:solidFill>
                <a:latin typeface="微软雅黑" panose="020B0503020204020204" pitchFamily="34" charset="-122"/>
                <a:ea typeface="微软雅黑" panose="020B0503020204020204" pitchFamily="34" charset="-122"/>
              </a:rPr>
              <a:t>元件。</a:t>
            </a:r>
            <a:r>
              <a:rPr lang="en-US" altLang="zh-CN" sz="2000" dirty="0">
                <a:solidFill>
                  <a:schemeClr val="accent1"/>
                </a:solidFill>
                <a:latin typeface="微软雅黑" panose="020B0503020204020204" pitchFamily="34" charset="-122"/>
                <a:ea typeface="微软雅黑" panose="020B0503020204020204" pitchFamily="34" charset="-122"/>
              </a:rPr>
              <a:t>Components</a:t>
            </a:r>
            <a:r>
              <a:rPr lang="zh-CN" altLang="en-US" sz="2000" dirty="0">
                <a:solidFill>
                  <a:schemeClr val="accent1"/>
                </a:solidFill>
                <a:latin typeface="微软雅黑" panose="020B0503020204020204" pitchFamily="34" charset="-122"/>
                <a:ea typeface="微软雅黑" panose="020B0503020204020204" pitchFamily="34" charset="-122"/>
              </a:rPr>
              <a:t>区域上方的空白区域用于设置元器件过滤项，在其中输入需要查找的元器件起始字母或者数字，在</a:t>
            </a:r>
            <a:r>
              <a:rPr lang="en-US" altLang="zh-CN" sz="2000" dirty="0">
                <a:solidFill>
                  <a:schemeClr val="accent1"/>
                </a:solidFill>
                <a:latin typeface="微软雅黑" panose="020B0503020204020204" pitchFamily="34" charset="-122"/>
                <a:ea typeface="微软雅黑" panose="020B0503020204020204" pitchFamily="34" charset="-122"/>
              </a:rPr>
              <a:t>Components</a:t>
            </a:r>
            <a:r>
              <a:rPr lang="zh-CN" altLang="en-US" sz="2000" dirty="0">
                <a:solidFill>
                  <a:schemeClr val="accent1"/>
                </a:solidFill>
                <a:latin typeface="微软雅黑" panose="020B0503020204020204" pitchFamily="34" charset="-122"/>
                <a:ea typeface="微软雅黑" panose="020B0503020204020204" pitchFamily="34" charset="-122"/>
              </a:rPr>
              <a:t>区域便显示相应的元器件。</a:t>
            </a:r>
          </a:p>
          <a:p>
            <a:pPr>
              <a:lnSpc>
                <a:spcPct val="150000"/>
              </a:lnSpc>
              <a:spcBef>
                <a:spcPct val="20000"/>
              </a:spcBef>
            </a:pPr>
            <a:r>
              <a:rPr lang="en-US" altLang="zh-CN" sz="2000" dirty="0">
                <a:solidFill>
                  <a:schemeClr val="accent1"/>
                </a:solidFill>
                <a:latin typeface="微软雅黑" panose="020B0503020204020204" pitchFamily="34" charset="-122"/>
                <a:ea typeface="微软雅黑" panose="020B0503020204020204" pitchFamily="34" charset="-122"/>
              </a:rPr>
              <a:t>Place</a:t>
            </a:r>
            <a:r>
              <a:rPr lang="zh-CN" altLang="en-US" sz="2000" dirty="0">
                <a:solidFill>
                  <a:schemeClr val="accent1"/>
                </a:solidFill>
                <a:latin typeface="微软雅黑" panose="020B0503020204020204" pitchFamily="34" charset="-122"/>
                <a:ea typeface="微软雅黑" panose="020B0503020204020204" pitchFamily="34" charset="-122"/>
              </a:rPr>
              <a:t>按钮</a:t>
            </a:r>
            <a:r>
              <a:rPr lang="zh-CN" altLang="en-US" sz="2000" dirty="0" smtClean="0">
                <a:solidFill>
                  <a:schemeClr val="accent1"/>
                </a:solidFill>
                <a:latin typeface="微软雅黑" panose="020B0503020204020204" pitchFamily="34" charset="-122"/>
                <a:ea typeface="微软雅黑" panose="020B0503020204020204" pitchFamily="34" charset="-122"/>
              </a:rPr>
              <a:t>将</a:t>
            </a:r>
            <a:r>
              <a:rPr lang="en-US" altLang="zh-CN" sz="2000" dirty="0" smtClean="0">
                <a:solidFill>
                  <a:schemeClr val="accent1"/>
                </a:solidFill>
                <a:latin typeface="微软雅黑" panose="020B0503020204020204" pitchFamily="34" charset="-122"/>
                <a:ea typeface="微软雅黑" panose="020B0503020204020204" pitchFamily="34" charset="-122"/>
              </a:rPr>
              <a:t>Components</a:t>
            </a:r>
            <a:r>
              <a:rPr lang="zh-CN" altLang="en-US" sz="2000" dirty="0" smtClean="0">
                <a:solidFill>
                  <a:schemeClr val="accent1"/>
                </a:solidFill>
                <a:latin typeface="微软雅黑" panose="020B0503020204020204" pitchFamily="34" charset="-122"/>
                <a:ea typeface="微软雅黑" panose="020B0503020204020204" pitchFamily="34" charset="-122"/>
              </a:rPr>
              <a:t>区域</a:t>
            </a:r>
            <a:r>
              <a:rPr lang="zh-CN" altLang="en-US" sz="2000" dirty="0">
                <a:solidFill>
                  <a:schemeClr val="accent1"/>
                </a:solidFill>
                <a:latin typeface="微软雅黑" panose="020B0503020204020204" pitchFamily="34" charset="-122"/>
                <a:ea typeface="微软雅黑" panose="020B0503020204020204" pitchFamily="34" charset="-122"/>
              </a:rPr>
              <a:t>中所选择的元器件放置到一个处于激活状态的原理图中。如果当前工作区没有任何原理图打开，则建立一个新的原理图文件，然后将选择的元器件放置到这个新的原理图文件中。</a:t>
            </a:r>
          </a:p>
          <a:p>
            <a:pPr>
              <a:lnSpc>
                <a:spcPct val="150000"/>
              </a:lnSpc>
              <a:spcBef>
                <a:spcPct val="20000"/>
              </a:spcBef>
            </a:pPr>
            <a:r>
              <a:rPr lang="en-US" altLang="zh-CN" sz="2000" dirty="0">
                <a:solidFill>
                  <a:schemeClr val="accent1"/>
                </a:solidFill>
                <a:latin typeface="微软雅黑" panose="020B0503020204020204" pitchFamily="34" charset="-122"/>
                <a:ea typeface="微软雅黑" panose="020B0503020204020204" pitchFamily="34" charset="-122"/>
              </a:rPr>
              <a:t>Add</a:t>
            </a:r>
            <a:r>
              <a:rPr lang="zh-CN" altLang="en-US" sz="2000" dirty="0">
                <a:solidFill>
                  <a:schemeClr val="accent1"/>
                </a:solidFill>
                <a:latin typeface="微软雅黑" panose="020B0503020204020204" pitchFamily="34" charset="-122"/>
                <a:ea typeface="微软雅黑" panose="020B0503020204020204" pitchFamily="34" charset="-122"/>
              </a:rPr>
              <a:t>按钮可以在当前库文件中添加一个新的元件。</a:t>
            </a:r>
          </a:p>
          <a:p>
            <a:pPr>
              <a:lnSpc>
                <a:spcPct val="150000"/>
              </a:lnSpc>
              <a:spcBef>
                <a:spcPct val="20000"/>
              </a:spcBef>
            </a:pPr>
            <a:r>
              <a:rPr lang="en-US" altLang="zh-CN" sz="2000" dirty="0">
                <a:solidFill>
                  <a:schemeClr val="accent1"/>
                </a:solidFill>
                <a:latin typeface="微软雅黑" panose="020B0503020204020204" pitchFamily="34" charset="-122"/>
                <a:ea typeface="微软雅黑" panose="020B0503020204020204" pitchFamily="34" charset="-122"/>
              </a:rPr>
              <a:t>Delete</a:t>
            </a:r>
            <a:r>
              <a:rPr lang="zh-CN" altLang="en-US" sz="2000" dirty="0">
                <a:solidFill>
                  <a:schemeClr val="accent1"/>
                </a:solidFill>
                <a:latin typeface="微软雅黑" panose="020B0503020204020204" pitchFamily="34" charset="-122"/>
                <a:ea typeface="微软雅黑" panose="020B0503020204020204" pitchFamily="34" charset="-122"/>
              </a:rPr>
              <a:t>按钮可以删除当前元器件库中所选择的元件。</a:t>
            </a:r>
          </a:p>
          <a:p>
            <a:pPr>
              <a:lnSpc>
                <a:spcPct val="150000"/>
              </a:lnSpc>
              <a:spcBef>
                <a:spcPct val="20000"/>
              </a:spcBef>
            </a:pPr>
            <a:r>
              <a:rPr lang="en-US" altLang="zh-CN" sz="2000" dirty="0">
                <a:solidFill>
                  <a:schemeClr val="accent1"/>
                </a:solidFill>
                <a:latin typeface="微软雅黑" panose="020B0503020204020204" pitchFamily="34" charset="-122"/>
                <a:ea typeface="微软雅黑" panose="020B0503020204020204" pitchFamily="34" charset="-122"/>
              </a:rPr>
              <a:t>Edit</a:t>
            </a:r>
            <a:r>
              <a:rPr lang="zh-CN" altLang="en-US" sz="2000" dirty="0">
                <a:solidFill>
                  <a:schemeClr val="accent1"/>
                </a:solidFill>
                <a:latin typeface="微软雅黑" panose="020B0503020204020204" pitchFamily="34" charset="-122"/>
                <a:ea typeface="微软雅黑" panose="020B0503020204020204" pitchFamily="34" charset="-122"/>
              </a:rPr>
              <a:t>按钮可以编辑当前元器件库中所选择的元件。单击此按钮，屏幕将弹出如图所示的元件属性设置窗口，可以对该元件的各种参数进行设置</a:t>
            </a:r>
            <a:r>
              <a:rPr lang="zh-CN" altLang="en-US" dirty="0">
                <a:solidFill>
                  <a:schemeClr val="accent1"/>
                </a:solidFill>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val="2557750564"/>
      </p:ext>
    </p:extLst>
  </p:cSld>
  <p:clrMapOvr>
    <a:masterClrMapping/>
  </p:clrMapOvr>
  <p:transition spd="slow" advTm="0">
    <p:wip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4"/>
          <p:cNvSpPr>
            <a:spLocks noChangeArrowheads="1"/>
          </p:cNvSpPr>
          <p:nvPr/>
        </p:nvSpPr>
        <p:spPr bwMode="auto">
          <a:xfrm>
            <a:off x="986607" y="477466"/>
            <a:ext cx="10441160" cy="5745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square" lIns="90021" tIns="46811" rIns="90021" bIns="46811">
            <a:spAutoFit/>
          </a:bodyPr>
          <a:lstStyle>
            <a:lvl1pPr marL="342900" indent="-342900">
              <a:spcBef>
                <a:spcPct val="20000"/>
              </a:spcBef>
              <a:buChar char="•"/>
              <a:defRPr kumimoji="1"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kumimoji="1"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kumimoji="1"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kumimoji="1"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kumimoji="1"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宋体" panose="02010600030101010101" pitchFamily="2" charset="-122"/>
              </a:defRPr>
            </a:lvl9pPr>
          </a:lstStyle>
          <a:p>
            <a:pPr marL="0" indent="0">
              <a:lnSpc>
                <a:spcPct val="150000"/>
              </a:lnSpc>
              <a:spcBef>
                <a:spcPct val="40000"/>
              </a:spcBef>
              <a:buClr>
                <a:srgbClr val="009999"/>
              </a:buClr>
              <a:buSzPct val="90000"/>
              <a:buNone/>
            </a:pPr>
            <a:r>
              <a:rPr lang="zh-CN" altLang="en-US" sz="2400" b="1" dirty="0">
                <a:solidFill>
                  <a:schemeClr val="accent1"/>
                </a:solidFill>
                <a:latin typeface="微软雅黑" panose="020B0503020204020204" pitchFamily="34" charset="-122"/>
                <a:ea typeface="微软雅黑" panose="020B0503020204020204" pitchFamily="34" charset="-122"/>
              </a:rPr>
              <a:t>（</a:t>
            </a:r>
            <a:r>
              <a:rPr lang="en-US" altLang="zh-CN" sz="2400" b="1" dirty="0">
                <a:solidFill>
                  <a:schemeClr val="accent1"/>
                </a:solidFill>
                <a:latin typeface="微软雅黑" panose="020B0503020204020204" pitchFamily="34" charset="-122"/>
                <a:ea typeface="微软雅黑" panose="020B0503020204020204" pitchFamily="34" charset="-122"/>
              </a:rPr>
              <a:t>2</a:t>
            </a:r>
            <a:r>
              <a:rPr lang="zh-CN" altLang="en-US" sz="2400" b="1" dirty="0">
                <a:solidFill>
                  <a:schemeClr val="accent1"/>
                </a:solidFill>
                <a:latin typeface="微软雅黑" panose="020B0503020204020204" pitchFamily="34" charset="-122"/>
                <a:ea typeface="微软雅黑" panose="020B0503020204020204" pitchFamily="34" charset="-122"/>
              </a:rPr>
              <a:t>）别名（</a:t>
            </a:r>
            <a:r>
              <a:rPr lang="en-US" altLang="zh-CN" sz="2400" b="1" dirty="0">
                <a:solidFill>
                  <a:schemeClr val="accent1"/>
                </a:solidFill>
                <a:latin typeface="微软雅黑" panose="020B0503020204020204" pitchFamily="34" charset="-122"/>
                <a:ea typeface="微软雅黑" panose="020B0503020204020204" pitchFamily="34" charset="-122"/>
              </a:rPr>
              <a:t>Aliases</a:t>
            </a:r>
            <a:r>
              <a:rPr lang="zh-CN" altLang="en-US" sz="2400" b="1" dirty="0">
                <a:solidFill>
                  <a:schemeClr val="accent1"/>
                </a:solidFill>
                <a:latin typeface="微软雅黑" panose="020B0503020204020204" pitchFamily="34" charset="-122"/>
                <a:ea typeface="微软雅黑" panose="020B0503020204020204" pitchFamily="34" charset="-122"/>
              </a:rPr>
              <a:t>）区域</a:t>
            </a:r>
          </a:p>
          <a:p>
            <a:pPr marL="0" indent="0" eaLnBrk="1" hangingPunct="1">
              <a:spcBef>
                <a:spcPct val="40000"/>
              </a:spcBef>
              <a:buClr>
                <a:srgbClr val="006600"/>
              </a:buClr>
              <a:buSzPct val="90000"/>
              <a:buNone/>
            </a:pPr>
            <a:r>
              <a:rPr lang="zh-CN" altLang="en-US" sz="2000" dirty="0">
                <a:solidFill>
                  <a:schemeClr val="accent1"/>
                </a:solidFill>
                <a:latin typeface="微软雅黑" panose="020B0503020204020204" pitchFamily="34" charset="-122"/>
                <a:ea typeface="微软雅黑" panose="020B0503020204020204" pitchFamily="34" charset="-122"/>
              </a:rPr>
              <a:t>在</a:t>
            </a:r>
            <a:r>
              <a:rPr lang="en-US" altLang="zh-CN" sz="2000" dirty="0">
                <a:solidFill>
                  <a:schemeClr val="accent1"/>
                </a:solidFill>
                <a:latin typeface="微软雅黑" panose="020B0503020204020204" pitchFamily="34" charset="-122"/>
                <a:ea typeface="微软雅黑" panose="020B0503020204020204" pitchFamily="34" charset="-122"/>
              </a:rPr>
              <a:t>Components</a:t>
            </a:r>
            <a:r>
              <a:rPr lang="zh-CN" altLang="en-US" sz="2000" dirty="0">
                <a:solidFill>
                  <a:schemeClr val="accent1"/>
                </a:solidFill>
                <a:latin typeface="微软雅黑" panose="020B0503020204020204" pitchFamily="34" charset="-122"/>
                <a:ea typeface="微软雅黑" panose="020B0503020204020204" pitchFamily="34" charset="-122"/>
              </a:rPr>
              <a:t>区域中所选择元件的别名。单击</a:t>
            </a:r>
            <a:r>
              <a:rPr lang="en-US" altLang="zh-CN" sz="2000" dirty="0">
                <a:solidFill>
                  <a:schemeClr val="accent1"/>
                </a:solidFill>
                <a:latin typeface="微软雅黑" panose="020B0503020204020204" pitchFamily="34" charset="-122"/>
                <a:ea typeface="微软雅黑" panose="020B0503020204020204" pitchFamily="34" charset="-122"/>
              </a:rPr>
              <a:t>Add</a:t>
            </a:r>
            <a:r>
              <a:rPr lang="zh-CN" altLang="en-US" sz="2000" dirty="0">
                <a:solidFill>
                  <a:schemeClr val="accent1"/>
                </a:solidFill>
                <a:latin typeface="微软雅黑" panose="020B0503020204020204" pitchFamily="34" charset="-122"/>
                <a:ea typeface="微软雅黑" panose="020B0503020204020204" pitchFamily="34" charset="-122"/>
              </a:rPr>
              <a:t>，可为</a:t>
            </a:r>
            <a:r>
              <a:rPr lang="en-US" altLang="zh-CN" sz="2000" dirty="0">
                <a:solidFill>
                  <a:schemeClr val="accent1"/>
                </a:solidFill>
                <a:latin typeface="微软雅黑" panose="020B0503020204020204" pitchFamily="34" charset="-122"/>
                <a:ea typeface="微软雅黑" panose="020B0503020204020204" pitchFamily="34" charset="-122"/>
              </a:rPr>
              <a:t>Components</a:t>
            </a:r>
            <a:r>
              <a:rPr lang="zh-CN" altLang="en-US" sz="2000" dirty="0">
                <a:solidFill>
                  <a:schemeClr val="accent1"/>
                </a:solidFill>
                <a:latin typeface="微软雅黑" panose="020B0503020204020204" pitchFamily="34" charset="-122"/>
                <a:ea typeface="微软雅黑" panose="020B0503020204020204" pitchFamily="34" charset="-122"/>
              </a:rPr>
              <a:t>区域中所选中的元件添加一个新的别名。</a:t>
            </a:r>
          </a:p>
          <a:p>
            <a:pPr marL="0" indent="0" eaLnBrk="1" hangingPunct="1">
              <a:spcBef>
                <a:spcPct val="40000"/>
              </a:spcBef>
              <a:buClr>
                <a:srgbClr val="006600"/>
              </a:buClr>
              <a:buSzPct val="90000"/>
              <a:buNone/>
            </a:pPr>
            <a:r>
              <a:rPr lang="zh-CN" altLang="en-US" sz="2000" dirty="0">
                <a:solidFill>
                  <a:schemeClr val="accent1"/>
                </a:solidFill>
                <a:latin typeface="微软雅黑" panose="020B0503020204020204" pitchFamily="34" charset="-122"/>
                <a:ea typeface="微软雅黑" panose="020B0503020204020204" pitchFamily="34" charset="-122"/>
              </a:rPr>
              <a:t>单击</a:t>
            </a:r>
            <a:r>
              <a:rPr lang="en-US" altLang="zh-CN" sz="2000" dirty="0">
                <a:solidFill>
                  <a:schemeClr val="accent1"/>
                </a:solidFill>
                <a:latin typeface="微软雅黑" panose="020B0503020204020204" pitchFamily="34" charset="-122"/>
                <a:ea typeface="微软雅黑" panose="020B0503020204020204" pitchFamily="34" charset="-122"/>
              </a:rPr>
              <a:t>Delete</a:t>
            </a:r>
            <a:r>
              <a:rPr lang="zh-CN" altLang="en-US" sz="2000" dirty="0">
                <a:solidFill>
                  <a:schemeClr val="accent1"/>
                </a:solidFill>
                <a:latin typeface="微软雅黑" panose="020B0503020204020204" pitchFamily="34" charset="-122"/>
                <a:ea typeface="微软雅黑" panose="020B0503020204020204" pitchFamily="34" charset="-122"/>
              </a:rPr>
              <a:t>，可以删除在</a:t>
            </a:r>
            <a:r>
              <a:rPr lang="en-US" altLang="zh-CN" sz="2000" dirty="0">
                <a:solidFill>
                  <a:schemeClr val="accent1"/>
                </a:solidFill>
                <a:latin typeface="微软雅黑" panose="020B0503020204020204" pitchFamily="34" charset="-122"/>
                <a:ea typeface="微软雅黑" panose="020B0503020204020204" pitchFamily="34" charset="-122"/>
              </a:rPr>
              <a:t>Aliases</a:t>
            </a:r>
            <a:r>
              <a:rPr lang="zh-CN" altLang="en-US" sz="2000" dirty="0">
                <a:solidFill>
                  <a:schemeClr val="accent1"/>
                </a:solidFill>
                <a:latin typeface="微软雅黑" panose="020B0503020204020204" pitchFamily="34" charset="-122"/>
                <a:ea typeface="微软雅黑" panose="020B0503020204020204" pitchFamily="34" charset="-122"/>
              </a:rPr>
              <a:t>区域中所选择的别名。单击</a:t>
            </a:r>
            <a:r>
              <a:rPr lang="en-US" altLang="zh-CN" sz="2000" dirty="0">
                <a:solidFill>
                  <a:schemeClr val="accent1"/>
                </a:solidFill>
                <a:latin typeface="微软雅黑" panose="020B0503020204020204" pitchFamily="34" charset="-122"/>
                <a:ea typeface="微软雅黑" panose="020B0503020204020204" pitchFamily="34" charset="-122"/>
              </a:rPr>
              <a:t>Edit</a:t>
            </a:r>
            <a:r>
              <a:rPr lang="zh-CN" altLang="en-US" sz="2000" dirty="0">
                <a:solidFill>
                  <a:schemeClr val="accent1"/>
                </a:solidFill>
                <a:latin typeface="微软雅黑" panose="020B0503020204020204" pitchFamily="34" charset="-122"/>
                <a:ea typeface="微软雅黑" panose="020B0503020204020204" pitchFamily="34" charset="-122"/>
              </a:rPr>
              <a:t>，可以编辑</a:t>
            </a:r>
            <a:r>
              <a:rPr lang="en-US" altLang="zh-CN" sz="2000" dirty="0">
                <a:solidFill>
                  <a:schemeClr val="accent1"/>
                </a:solidFill>
                <a:latin typeface="微软雅黑" panose="020B0503020204020204" pitchFamily="34" charset="-122"/>
                <a:ea typeface="微软雅黑" panose="020B0503020204020204" pitchFamily="34" charset="-122"/>
              </a:rPr>
              <a:t>Aliases</a:t>
            </a:r>
            <a:r>
              <a:rPr lang="zh-CN" altLang="en-US" sz="2000" dirty="0">
                <a:solidFill>
                  <a:schemeClr val="accent1"/>
                </a:solidFill>
                <a:latin typeface="微软雅黑" panose="020B0503020204020204" pitchFamily="34" charset="-122"/>
                <a:ea typeface="微软雅黑" panose="020B0503020204020204" pitchFamily="34" charset="-122"/>
              </a:rPr>
              <a:t>区域中所选择的别名。</a:t>
            </a:r>
          </a:p>
          <a:p>
            <a:pPr marL="0" indent="0">
              <a:lnSpc>
                <a:spcPct val="150000"/>
              </a:lnSpc>
              <a:spcBef>
                <a:spcPct val="40000"/>
              </a:spcBef>
              <a:buClr>
                <a:srgbClr val="009999"/>
              </a:buClr>
              <a:buSzPct val="90000"/>
              <a:buNone/>
            </a:pPr>
            <a:r>
              <a:rPr lang="zh-CN" altLang="en-US" sz="2400" b="1" dirty="0">
                <a:solidFill>
                  <a:schemeClr val="accent1"/>
                </a:solidFill>
                <a:latin typeface="微软雅黑" panose="020B0503020204020204" pitchFamily="34" charset="-122"/>
                <a:ea typeface="微软雅黑" panose="020B0503020204020204" pitchFamily="34" charset="-122"/>
              </a:rPr>
              <a:t>（</a:t>
            </a:r>
            <a:r>
              <a:rPr lang="en-US" altLang="zh-CN" sz="2400" b="1" dirty="0">
                <a:solidFill>
                  <a:schemeClr val="accent1"/>
                </a:solidFill>
                <a:latin typeface="微软雅黑" panose="020B0503020204020204" pitchFamily="34" charset="-122"/>
                <a:ea typeface="微软雅黑" panose="020B0503020204020204" pitchFamily="34" charset="-122"/>
              </a:rPr>
              <a:t>3</a:t>
            </a:r>
            <a:r>
              <a:rPr lang="zh-CN" altLang="en-US" sz="2400" b="1" dirty="0">
                <a:solidFill>
                  <a:schemeClr val="accent1"/>
                </a:solidFill>
                <a:latin typeface="微软雅黑" panose="020B0503020204020204" pitchFamily="34" charset="-122"/>
                <a:ea typeface="微软雅黑" panose="020B0503020204020204" pitchFamily="34" charset="-122"/>
              </a:rPr>
              <a:t>）引脚（</a:t>
            </a:r>
            <a:r>
              <a:rPr lang="en-US" altLang="zh-CN" sz="2400" b="1" dirty="0">
                <a:solidFill>
                  <a:schemeClr val="accent1"/>
                </a:solidFill>
                <a:latin typeface="微软雅黑" panose="020B0503020204020204" pitchFamily="34" charset="-122"/>
                <a:ea typeface="微软雅黑" panose="020B0503020204020204" pitchFamily="34" charset="-122"/>
              </a:rPr>
              <a:t>Pins</a:t>
            </a:r>
            <a:r>
              <a:rPr lang="zh-CN" altLang="en-US" sz="2400" b="1" dirty="0">
                <a:solidFill>
                  <a:schemeClr val="accent1"/>
                </a:solidFill>
                <a:latin typeface="微软雅黑" panose="020B0503020204020204" pitchFamily="34" charset="-122"/>
                <a:ea typeface="微软雅黑" panose="020B0503020204020204" pitchFamily="34" charset="-122"/>
              </a:rPr>
              <a:t>）信息框</a:t>
            </a:r>
          </a:p>
          <a:p>
            <a:pPr marL="0" indent="0" eaLnBrk="1" hangingPunct="1">
              <a:spcBef>
                <a:spcPct val="40000"/>
              </a:spcBef>
              <a:buClr>
                <a:srgbClr val="006600"/>
              </a:buClr>
              <a:buSzPct val="90000"/>
              <a:buNone/>
            </a:pPr>
            <a:r>
              <a:rPr lang="zh-CN" altLang="en-US" sz="2000" b="1" dirty="0">
                <a:solidFill>
                  <a:schemeClr val="accent1"/>
                </a:solidFill>
                <a:latin typeface="微软雅黑" panose="020B0503020204020204" pitchFamily="34" charset="-122"/>
                <a:ea typeface="微软雅黑" panose="020B0503020204020204" pitchFamily="34" charset="-122"/>
              </a:rPr>
              <a:t> </a:t>
            </a:r>
            <a:r>
              <a:rPr lang="en-US" altLang="zh-CN" sz="2000" dirty="0">
                <a:solidFill>
                  <a:schemeClr val="accent1"/>
                </a:solidFill>
                <a:latin typeface="微软雅黑" panose="020B0503020204020204" pitchFamily="34" charset="-122"/>
                <a:ea typeface="微软雅黑" panose="020B0503020204020204" pitchFamily="34" charset="-122"/>
              </a:rPr>
              <a:t>Pins</a:t>
            </a:r>
            <a:r>
              <a:rPr lang="zh-CN" altLang="en-US" sz="2000" dirty="0">
                <a:solidFill>
                  <a:schemeClr val="accent1"/>
                </a:solidFill>
                <a:latin typeface="微软雅黑" panose="020B0503020204020204" pitchFamily="34" charset="-122"/>
                <a:ea typeface="微软雅黑" panose="020B0503020204020204" pitchFamily="34" charset="-122"/>
              </a:rPr>
              <a:t>信息框显示在</a:t>
            </a:r>
            <a:r>
              <a:rPr lang="en-US" altLang="zh-CN" sz="2000" dirty="0">
                <a:solidFill>
                  <a:schemeClr val="accent1"/>
                </a:solidFill>
                <a:latin typeface="微软雅黑" panose="020B0503020204020204" pitchFamily="34" charset="-122"/>
                <a:ea typeface="微软雅黑" panose="020B0503020204020204" pitchFamily="34" charset="-122"/>
              </a:rPr>
              <a:t>Component</a:t>
            </a:r>
            <a:r>
              <a:rPr lang="zh-CN" altLang="en-US" sz="2000" dirty="0">
                <a:solidFill>
                  <a:schemeClr val="accent1"/>
                </a:solidFill>
                <a:latin typeface="微软雅黑" panose="020B0503020204020204" pitchFamily="34" charset="-122"/>
                <a:ea typeface="微软雅黑" panose="020B0503020204020204" pitchFamily="34" charset="-122"/>
              </a:rPr>
              <a:t>区域中所选择元件的引脚信息，包括引脚的序号、引脚名称和引脚类型等相关信息。</a:t>
            </a:r>
          </a:p>
          <a:p>
            <a:pPr marL="0" indent="0" eaLnBrk="1" hangingPunct="1">
              <a:spcBef>
                <a:spcPct val="40000"/>
              </a:spcBef>
              <a:buClr>
                <a:srgbClr val="006600"/>
              </a:buClr>
              <a:buSzPct val="90000"/>
              <a:buNone/>
            </a:pPr>
            <a:r>
              <a:rPr lang="zh-CN" altLang="en-US" sz="2000" dirty="0">
                <a:solidFill>
                  <a:schemeClr val="accent1"/>
                </a:solidFill>
                <a:latin typeface="微软雅黑" panose="020B0503020204020204" pitchFamily="34" charset="-122"/>
                <a:ea typeface="微软雅黑" panose="020B0503020204020204" pitchFamily="34" charset="-122"/>
              </a:rPr>
              <a:t>单击</a:t>
            </a:r>
            <a:r>
              <a:rPr lang="en-US" altLang="zh-CN" sz="2000" dirty="0">
                <a:solidFill>
                  <a:schemeClr val="accent1"/>
                </a:solidFill>
                <a:latin typeface="微软雅黑" panose="020B0503020204020204" pitchFamily="34" charset="-122"/>
                <a:ea typeface="微软雅黑" panose="020B0503020204020204" pitchFamily="34" charset="-122"/>
              </a:rPr>
              <a:t>Add</a:t>
            </a:r>
            <a:r>
              <a:rPr lang="zh-CN" altLang="en-US" sz="2000" dirty="0">
                <a:solidFill>
                  <a:schemeClr val="accent1"/>
                </a:solidFill>
                <a:latin typeface="微软雅黑" panose="020B0503020204020204" pitchFamily="34" charset="-122"/>
                <a:ea typeface="微软雅黑" panose="020B0503020204020204" pitchFamily="34" charset="-122"/>
              </a:rPr>
              <a:t>，可以为元件添加引脚。单击</a:t>
            </a:r>
            <a:r>
              <a:rPr lang="en-US" altLang="zh-CN" sz="2000" dirty="0">
                <a:solidFill>
                  <a:schemeClr val="accent1"/>
                </a:solidFill>
                <a:latin typeface="微软雅黑" panose="020B0503020204020204" pitchFamily="34" charset="-122"/>
                <a:ea typeface="微软雅黑" panose="020B0503020204020204" pitchFamily="34" charset="-122"/>
              </a:rPr>
              <a:t>Delete</a:t>
            </a:r>
            <a:r>
              <a:rPr lang="zh-CN" altLang="en-US" sz="2000" dirty="0">
                <a:solidFill>
                  <a:schemeClr val="accent1"/>
                </a:solidFill>
                <a:latin typeface="微软雅黑" panose="020B0503020204020204" pitchFamily="34" charset="-122"/>
                <a:ea typeface="微软雅黑" panose="020B0503020204020204" pitchFamily="34" charset="-122"/>
              </a:rPr>
              <a:t>，可以删除在</a:t>
            </a:r>
            <a:r>
              <a:rPr lang="en-US" altLang="zh-CN" sz="2000" dirty="0">
                <a:solidFill>
                  <a:schemeClr val="accent1"/>
                </a:solidFill>
                <a:latin typeface="微软雅黑" panose="020B0503020204020204" pitchFamily="34" charset="-122"/>
                <a:ea typeface="微软雅黑" panose="020B0503020204020204" pitchFamily="34" charset="-122"/>
              </a:rPr>
              <a:t>Pins</a:t>
            </a:r>
            <a:r>
              <a:rPr lang="zh-CN" altLang="en-US" sz="2000" dirty="0">
                <a:solidFill>
                  <a:schemeClr val="accent1"/>
                </a:solidFill>
                <a:latin typeface="微软雅黑" panose="020B0503020204020204" pitchFamily="34" charset="-122"/>
                <a:ea typeface="微软雅黑" panose="020B0503020204020204" pitchFamily="34" charset="-122"/>
              </a:rPr>
              <a:t>区域中所选择的引脚。</a:t>
            </a:r>
          </a:p>
          <a:p>
            <a:pPr marL="0" indent="0">
              <a:lnSpc>
                <a:spcPct val="150000"/>
              </a:lnSpc>
              <a:spcBef>
                <a:spcPct val="40000"/>
              </a:spcBef>
              <a:buClr>
                <a:srgbClr val="009999"/>
              </a:buClr>
              <a:buSzPct val="90000"/>
              <a:buNone/>
            </a:pPr>
            <a:r>
              <a:rPr lang="zh-CN" altLang="en-US" sz="2400" b="1" dirty="0">
                <a:solidFill>
                  <a:schemeClr val="accent1"/>
                </a:solidFill>
                <a:latin typeface="微软雅黑" panose="020B0503020204020204" pitchFamily="34" charset="-122"/>
                <a:ea typeface="微软雅黑" panose="020B0503020204020204" pitchFamily="34" charset="-122"/>
              </a:rPr>
              <a:t>（</a:t>
            </a:r>
            <a:r>
              <a:rPr lang="en-US" altLang="zh-CN" sz="2400" b="1" dirty="0">
                <a:solidFill>
                  <a:schemeClr val="accent1"/>
                </a:solidFill>
                <a:latin typeface="微软雅黑" panose="020B0503020204020204" pitchFamily="34" charset="-122"/>
                <a:ea typeface="微软雅黑" panose="020B0503020204020204" pitchFamily="34" charset="-122"/>
              </a:rPr>
              <a:t>4</a:t>
            </a:r>
            <a:r>
              <a:rPr lang="zh-CN" altLang="en-US" sz="2400" b="1" dirty="0">
                <a:solidFill>
                  <a:schemeClr val="accent1"/>
                </a:solidFill>
                <a:latin typeface="微软雅黑" panose="020B0503020204020204" pitchFamily="34" charset="-122"/>
                <a:ea typeface="微软雅黑" panose="020B0503020204020204" pitchFamily="34" charset="-122"/>
              </a:rPr>
              <a:t>）模型（</a:t>
            </a:r>
            <a:r>
              <a:rPr lang="en-US" altLang="zh-CN" sz="2400" b="1" dirty="0">
                <a:solidFill>
                  <a:schemeClr val="accent1"/>
                </a:solidFill>
                <a:latin typeface="微软雅黑" panose="020B0503020204020204" pitchFamily="34" charset="-122"/>
                <a:ea typeface="微软雅黑" panose="020B0503020204020204" pitchFamily="34" charset="-122"/>
              </a:rPr>
              <a:t>Model</a:t>
            </a:r>
            <a:r>
              <a:rPr lang="zh-CN" altLang="en-US" sz="2400" b="1" dirty="0">
                <a:solidFill>
                  <a:schemeClr val="accent1"/>
                </a:solidFill>
                <a:latin typeface="微软雅黑" panose="020B0503020204020204" pitchFamily="34" charset="-122"/>
                <a:ea typeface="微软雅黑" panose="020B0503020204020204" pitchFamily="34" charset="-122"/>
              </a:rPr>
              <a:t>）信息框</a:t>
            </a:r>
          </a:p>
          <a:p>
            <a:pPr marL="0" indent="0" eaLnBrk="1" hangingPunct="1">
              <a:lnSpc>
                <a:spcPct val="150000"/>
              </a:lnSpc>
              <a:spcBef>
                <a:spcPct val="40000"/>
              </a:spcBef>
              <a:buClr>
                <a:srgbClr val="006600"/>
              </a:buClr>
              <a:buSzPct val="90000"/>
              <a:buNone/>
            </a:pPr>
            <a:r>
              <a:rPr lang="zh-CN" altLang="en-US" sz="2000" dirty="0">
                <a:solidFill>
                  <a:schemeClr val="accent1"/>
                </a:solidFill>
                <a:latin typeface="微软雅黑" panose="020B0503020204020204" pitchFamily="34" charset="-122"/>
                <a:ea typeface="微软雅黑" panose="020B0503020204020204" pitchFamily="34" charset="-122"/>
              </a:rPr>
              <a:t>设计者可以在</a:t>
            </a:r>
            <a:r>
              <a:rPr lang="en-US" altLang="zh-CN" sz="2000" dirty="0">
                <a:solidFill>
                  <a:schemeClr val="accent1"/>
                </a:solidFill>
                <a:latin typeface="微软雅黑" panose="020B0503020204020204" pitchFamily="34" charset="-122"/>
                <a:ea typeface="微软雅黑" panose="020B0503020204020204" pitchFamily="34" charset="-122"/>
              </a:rPr>
              <a:t>Model</a:t>
            </a:r>
            <a:r>
              <a:rPr lang="zh-CN" altLang="en-US" sz="2000" dirty="0">
                <a:solidFill>
                  <a:schemeClr val="accent1"/>
                </a:solidFill>
                <a:latin typeface="微软雅黑" panose="020B0503020204020204" pitchFamily="34" charset="-122"/>
                <a:ea typeface="微软雅黑" panose="020B0503020204020204" pitchFamily="34" charset="-122"/>
              </a:rPr>
              <a:t>信息框中为</a:t>
            </a:r>
            <a:r>
              <a:rPr lang="en-US" altLang="zh-CN" sz="2000" dirty="0">
                <a:solidFill>
                  <a:schemeClr val="accent1"/>
                </a:solidFill>
                <a:latin typeface="微软雅黑" panose="020B0503020204020204" pitchFamily="34" charset="-122"/>
                <a:ea typeface="微软雅黑" panose="020B0503020204020204" pitchFamily="34" charset="-122"/>
              </a:rPr>
              <a:t>Components</a:t>
            </a:r>
            <a:r>
              <a:rPr lang="zh-CN" altLang="en-US" sz="2000" dirty="0">
                <a:solidFill>
                  <a:schemeClr val="accent1"/>
                </a:solidFill>
                <a:latin typeface="微软雅黑" panose="020B0503020204020204" pitchFamily="34" charset="-122"/>
                <a:ea typeface="微软雅黑" panose="020B0503020204020204" pitchFamily="34" charset="-122"/>
              </a:rPr>
              <a:t>区域中所选择元件添加</a:t>
            </a:r>
            <a:r>
              <a:rPr lang="en-US" altLang="zh-CN" sz="2000" dirty="0">
                <a:solidFill>
                  <a:schemeClr val="accent1"/>
                </a:solidFill>
                <a:latin typeface="微软雅黑" panose="020B0503020204020204" pitchFamily="34" charset="-122"/>
                <a:ea typeface="微软雅黑" panose="020B0503020204020204" pitchFamily="34" charset="-122"/>
              </a:rPr>
              <a:t>PCB</a:t>
            </a:r>
            <a:r>
              <a:rPr lang="zh-CN" altLang="en-US" sz="2000" dirty="0">
                <a:solidFill>
                  <a:schemeClr val="accent1"/>
                </a:solidFill>
                <a:latin typeface="微软雅黑" panose="020B0503020204020204" pitchFamily="34" charset="-122"/>
                <a:ea typeface="微软雅黑" panose="020B0503020204020204" pitchFamily="34" charset="-122"/>
              </a:rPr>
              <a:t>封装</a:t>
            </a:r>
            <a:r>
              <a:rPr lang="en-US" altLang="zh-CN" sz="2000" dirty="0">
                <a:solidFill>
                  <a:schemeClr val="accent1"/>
                </a:solidFill>
                <a:latin typeface="微软雅黑" panose="020B0503020204020204" pitchFamily="34" charset="-122"/>
                <a:ea typeface="微软雅黑" panose="020B0503020204020204" pitchFamily="34" charset="-122"/>
              </a:rPr>
              <a:t>(PCB Footprint)</a:t>
            </a:r>
            <a:r>
              <a:rPr lang="zh-CN" altLang="en-US" sz="2000" dirty="0">
                <a:solidFill>
                  <a:schemeClr val="accent1"/>
                </a:solidFill>
                <a:latin typeface="微软雅黑" panose="020B0503020204020204" pitchFamily="34" charset="-122"/>
                <a:ea typeface="微软雅黑" panose="020B0503020204020204" pitchFamily="34" charset="-122"/>
              </a:rPr>
              <a:t>模型、仿真模型和信号完整性分析模型等。</a:t>
            </a:r>
          </a:p>
        </p:txBody>
      </p:sp>
    </p:spTree>
    <p:extLst>
      <p:ext uri="{BB962C8B-B14F-4D97-AF65-F5344CB8AC3E}">
        <p14:creationId xmlns:p14="http://schemas.microsoft.com/office/powerpoint/2010/main" val="2174863594"/>
      </p:ext>
    </p:extLst>
  </p:cSld>
  <p:clrMapOvr>
    <a:masterClrMapping/>
  </p:clrMapOvr>
  <p:transition spd="slow" advTm="0">
    <p:wip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AutoShape 3"/>
          <p:cNvSpPr>
            <a:spLocks noChangeArrowheads="1"/>
          </p:cNvSpPr>
          <p:nvPr/>
        </p:nvSpPr>
        <p:spPr bwMode="gray">
          <a:xfrm>
            <a:off x="3377572" y="4141160"/>
            <a:ext cx="5459088" cy="1305227"/>
          </a:xfrm>
          <a:prstGeom prst="roundRect">
            <a:avLst>
              <a:gd name="adj" fmla="val 11505"/>
            </a:avLst>
          </a:prstGeom>
          <a:gradFill rotWithShape="1">
            <a:gsLst>
              <a:gs pos="0">
                <a:srgbClr val="703DFF"/>
              </a:gs>
              <a:gs pos="100000">
                <a:srgbClr val="703DFF">
                  <a:gamma/>
                  <a:shade val="46275"/>
                  <a:invGamma/>
                  <a:alpha val="0"/>
                </a:srgbClr>
              </a:gs>
            </a:gsLst>
            <a:lin ang="0" scaled="1"/>
          </a:gradFill>
          <a:ln>
            <a:noFill/>
          </a:ln>
          <a:effectLst/>
          <a:extLst/>
        </p:spPr>
        <p:txBody>
          <a:bodyPr wrap="none" anchor="ctr"/>
          <a:lstStyle/>
          <a:p>
            <a:pPr>
              <a:defRPr/>
            </a:pPr>
            <a:endParaRPr lang="zh-CN" altLang="en-US" sz="4401" kern="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2" name="AutoShape 4"/>
          <p:cNvSpPr>
            <a:spLocks noChangeArrowheads="1"/>
          </p:cNvSpPr>
          <p:nvPr/>
        </p:nvSpPr>
        <p:spPr bwMode="gray">
          <a:xfrm>
            <a:off x="4257249" y="4587351"/>
            <a:ext cx="376325" cy="344567"/>
          </a:xfrm>
          <a:prstGeom prst="rightArrow">
            <a:avLst>
              <a:gd name="adj1" fmla="val 50000"/>
              <a:gd name="adj2" fmla="val 45507"/>
            </a:avLst>
          </a:prstGeom>
          <a:solidFill>
            <a:srgbClr val="FEFEFE"/>
          </a:solidFill>
          <a:ln w="9525">
            <a:noFill/>
            <a:miter lim="800000"/>
            <a:headEnd/>
            <a:tailEnd/>
          </a:ln>
        </p:spPr>
        <p:txBody>
          <a:bodyPr wrap="none" anchor="ctr"/>
          <a:lstStyle/>
          <a:p>
            <a:pPr algn="l">
              <a:defRPr/>
            </a:pPr>
            <a:endParaRPr lang="zh-CN" altLang="en-US" sz="4401">
              <a:solidFill>
                <a:srgbClr val="FF993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3" name="AutoShape 5"/>
          <p:cNvSpPr>
            <a:spLocks noChangeArrowheads="1"/>
          </p:cNvSpPr>
          <p:nvPr/>
        </p:nvSpPr>
        <p:spPr bwMode="gray">
          <a:xfrm>
            <a:off x="3377572" y="2149974"/>
            <a:ext cx="5459088" cy="1305227"/>
          </a:xfrm>
          <a:prstGeom prst="roundRect">
            <a:avLst>
              <a:gd name="adj" fmla="val 11505"/>
            </a:avLst>
          </a:prstGeom>
          <a:gradFill rotWithShape="1">
            <a:gsLst>
              <a:gs pos="0">
                <a:srgbClr val="00B200">
                  <a:alpha val="80000"/>
                </a:srgbClr>
              </a:gs>
              <a:gs pos="100000">
                <a:srgbClr val="00B200">
                  <a:gamma/>
                  <a:shade val="46275"/>
                  <a:invGamma/>
                  <a:alpha val="0"/>
                </a:srgbClr>
              </a:gs>
            </a:gsLst>
            <a:lin ang="0" scaled="1"/>
          </a:gradFill>
          <a:ln>
            <a:noFill/>
          </a:ln>
          <a:effectLst/>
          <a:extLst/>
        </p:spPr>
        <p:txBody>
          <a:bodyPr wrap="none" anchor="ctr"/>
          <a:lstStyle/>
          <a:p>
            <a:pPr>
              <a:defRPr/>
            </a:pPr>
            <a:endParaRPr lang="zh-CN" altLang="en-US" sz="4401" kern="0">
              <a:solidFill>
                <a:srgbClr val="FF993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4" name="AutoShape 6"/>
          <p:cNvSpPr>
            <a:spLocks noChangeArrowheads="1"/>
          </p:cNvSpPr>
          <p:nvPr/>
        </p:nvSpPr>
        <p:spPr bwMode="gray">
          <a:xfrm>
            <a:off x="4238194" y="2596165"/>
            <a:ext cx="376325" cy="344567"/>
          </a:xfrm>
          <a:prstGeom prst="rightArrow">
            <a:avLst>
              <a:gd name="adj1" fmla="val 50000"/>
              <a:gd name="adj2" fmla="val 45507"/>
            </a:avLst>
          </a:prstGeom>
          <a:solidFill>
            <a:srgbClr val="FEFEFE"/>
          </a:solidFill>
          <a:ln w="9525">
            <a:noFill/>
            <a:miter lim="800000"/>
            <a:headEnd/>
            <a:tailEnd/>
          </a:ln>
        </p:spPr>
        <p:txBody>
          <a:bodyPr wrap="none" anchor="ctr"/>
          <a:lstStyle/>
          <a:p>
            <a:pPr algn="l">
              <a:defRPr/>
            </a:pPr>
            <a:endParaRPr lang="zh-CN" altLang="en-US" sz="4401">
              <a:solidFill>
                <a:srgbClr val="FF993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5" name="AutoShape 7"/>
          <p:cNvSpPr>
            <a:spLocks noChangeArrowheads="1"/>
          </p:cNvSpPr>
          <p:nvPr/>
        </p:nvSpPr>
        <p:spPr bwMode="gray">
          <a:xfrm>
            <a:off x="2794825" y="2134095"/>
            <a:ext cx="1629152" cy="1298876"/>
          </a:xfrm>
          <a:prstGeom prst="roundRect">
            <a:avLst>
              <a:gd name="adj" fmla="val 11921"/>
            </a:avLst>
          </a:prstGeom>
          <a:gradFill rotWithShape="1">
            <a:gsLst>
              <a:gs pos="0">
                <a:srgbClr val="00B200"/>
              </a:gs>
              <a:gs pos="100000">
                <a:srgbClr val="00B200">
                  <a:gamma/>
                  <a:shade val="69804"/>
                  <a:invGamma/>
                </a:srgbClr>
              </a:gs>
            </a:gsLst>
            <a:lin ang="5400000" scaled="1"/>
          </a:gradFill>
          <a:ln w="25400">
            <a:solidFill>
              <a:srgbClr val="FEFEFE"/>
            </a:solidFill>
            <a:round/>
            <a:headEnd/>
            <a:tailEnd/>
          </a:ln>
          <a:effectLst>
            <a:outerShdw dist="53882" dir="2700000" algn="ctr" rotWithShape="0">
              <a:srgbClr val="000000">
                <a:alpha val="50000"/>
              </a:srgbClr>
            </a:outerShdw>
          </a:effectLst>
        </p:spPr>
        <p:txBody>
          <a:bodyPr wrap="none" anchor="ctr"/>
          <a:lstStyle/>
          <a:p>
            <a:pPr algn="ctr">
              <a:defRPr/>
            </a:pPr>
            <a:endParaRPr lang="zh-CN" altLang="en-US" sz="4401" kern="0" dirty="0">
              <a:solidFill>
                <a:srgbClr val="FF993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6" name="Freeform 8"/>
          <p:cNvSpPr>
            <a:spLocks/>
          </p:cNvSpPr>
          <p:nvPr/>
        </p:nvSpPr>
        <p:spPr bwMode="gray">
          <a:xfrm>
            <a:off x="2858338" y="2199199"/>
            <a:ext cx="811400" cy="649437"/>
          </a:xfrm>
          <a:custGeom>
            <a:avLst/>
            <a:gdLst>
              <a:gd name="T0" fmla="*/ 118 w 596"/>
              <a:gd name="T1" fmla="*/ 0 h 598"/>
              <a:gd name="T2" fmla="*/ 0 w 596"/>
              <a:gd name="T3" fmla="*/ 118 h 598"/>
              <a:gd name="T4" fmla="*/ 0 w 596"/>
              <a:gd name="T5" fmla="*/ 589 h 598"/>
              <a:gd name="T6" fmla="*/ 161 w 596"/>
              <a:gd name="T7" fmla="*/ 174 h 598"/>
              <a:gd name="T8" fmla="*/ 589 w 596"/>
              <a:gd name="T9" fmla="*/ 0 h 598"/>
              <a:gd name="T10" fmla="*/ 118 w 596"/>
              <a:gd name="T11" fmla="*/ 0 h 598"/>
            </a:gdLst>
            <a:ahLst/>
            <a:cxnLst>
              <a:cxn ang="0">
                <a:pos x="T0" y="T1"/>
              </a:cxn>
              <a:cxn ang="0">
                <a:pos x="T2" y="T3"/>
              </a:cxn>
              <a:cxn ang="0">
                <a:pos x="T4" y="T5"/>
              </a:cxn>
              <a:cxn ang="0">
                <a:pos x="T6" y="T7"/>
              </a:cxn>
              <a:cxn ang="0">
                <a:pos x="T8" y="T9"/>
              </a:cxn>
              <a:cxn ang="0">
                <a:pos x="T10" y="T11"/>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rgbClr val="00B200">
                  <a:gamma/>
                  <a:tint val="48627"/>
                  <a:invGamma/>
                </a:srgbClr>
              </a:gs>
              <a:gs pos="50000">
                <a:srgbClr val="00B200">
                  <a:alpha val="0"/>
                </a:srgbClr>
              </a:gs>
              <a:gs pos="100000">
                <a:srgbClr val="00B200">
                  <a:gamma/>
                  <a:tint val="48627"/>
                  <a:invGamma/>
                </a:srgbClr>
              </a:gs>
            </a:gsLst>
            <a:lin ang="2700000" scaled="1"/>
          </a:gradFill>
          <a:ln>
            <a:noFill/>
          </a:ln>
          <a:extLst/>
        </p:spPr>
        <p:txBody>
          <a:bodyPr/>
          <a:lstStyle/>
          <a:p>
            <a:pPr>
              <a:defRPr/>
            </a:pPr>
            <a:endParaRPr lang="zh-CN" altLang="en-US" sz="4401" kern="0">
              <a:solidFill>
                <a:srgbClr val="FF993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7" name="AutoShape 9"/>
          <p:cNvSpPr>
            <a:spLocks noChangeArrowheads="1"/>
          </p:cNvSpPr>
          <p:nvPr/>
        </p:nvSpPr>
        <p:spPr bwMode="gray">
          <a:xfrm>
            <a:off x="2807528" y="4131633"/>
            <a:ext cx="1629152" cy="1298876"/>
          </a:xfrm>
          <a:prstGeom prst="roundRect">
            <a:avLst>
              <a:gd name="adj" fmla="val 11921"/>
            </a:avLst>
          </a:prstGeom>
          <a:gradFill rotWithShape="1">
            <a:gsLst>
              <a:gs pos="0">
                <a:srgbClr val="703DFF"/>
              </a:gs>
              <a:gs pos="100000">
                <a:srgbClr val="703DFF">
                  <a:gamma/>
                  <a:shade val="69804"/>
                  <a:invGamma/>
                </a:srgbClr>
              </a:gs>
            </a:gsLst>
            <a:lin ang="5400000" scaled="1"/>
          </a:gradFill>
          <a:ln w="25400">
            <a:solidFill>
              <a:srgbClr val="FEFEFE"/>
            </a:solidFill>
            <a:round/>
            <a:headEnd/>
            <a:tailEnd/>
          </a:ln>
          <a:effectLst>
            <a:outerShdw dist="53882" dir="2700000" algn="ctr" rotWithShape="0">
              <a:srgbClr val="000000">
                <a:alpha val="50000"/>
              </a:srgbClr>
            </a:outerShdw>
          </a:effectLst>
        </p:spPr>
        <p:txBody>
          <a:bodyPr wrap="none" anchor="ctr"/>
          <a:lstStyle/>
          <a:p>
            <a:pPr>
              <a:defRPr/>
            </a:pPr>
            <a:endParaRPr lang="zh-CN" altLang="en-US" sz="4401" kern="0">
              <a:solidFill>
                <a:srgbClr val="FF993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8" name="Freeform 10"/>
          <p:cNvSpPr>
            <a:spLocks/>
          </p:cNvSpPr>
          <p:nvPr/>
        </p:nvSpPr>
        <p:spPr bwMode="gray">
          <a:xfrm>
            <a:off x="2861514" y="4196736"/>
            <a:ext cx="811400" cy="649437"/>
          </a:xfrm>
          <a:custGeom>
            <a:avLst/>
            <a:gdLst>
              <a:gd name="T0" fmla="*/ 118 w 596"/>
              <a:gd name="T1" fmla="*/ 0 h 598"/>
              <a:gd name="T2" fmla="*/ 0 w 596"/>
              <a:gd name="T3" fmla="*/ 118 h 598"/>
              <a:gd name="T4" fmla="*/ 0 w 596"/>
              <a:gd name="T5" fmla="*/ 589 h 598"/>
              <a:gd name="T6" fmla="*/ 161 w 596"/>
              <a:gd name="T7" fmla="*/ 174 h 598"/>
              <a:gd name="T8" fmla="*/ 589 w 596"/>
              <a:gd name="T9" fmla="*/ 0 h 598"/>
              <a:gd name="T10" fmla="*/ 118 w 596"/>
              <a:gd name="T11" fmla="*/ 0 h 598"/>
            </a:gdLst>
            <a:ahLst/>
            <a:cxnLst>
              <a:cxn ang="0">
                <a:pos x="T0" y="T1"/>
              </a:cxn>
              <a:cxn ang="0">
                <a:pos x="T2" y="T3"/>
              </a:cxn>
              <a:cxn ang="0">
                <a:pos x="T4" y="T5"/>
              </a:cxn>
              <a:cxn ang="0">
                <a:pos x="T6" y="T7"/>
              </a:cxn>
              <a:cxn ang="0">
                <a:pos x="T8" y="T9"/>
              </a:cxn>
              <a:cxn ang="0">
                <a:pos x="T10" y="T11"/>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rgbClr val="703DFF">
                  <a:gamma/>
                  <a:tint val="48627"/>
                  <a:invGamma/>
                </a:srgbClr>
              </a:gs>
              <a:gs pos="50000">
                <a:srgbClr val="703DFF">
                  <a:alpha val="0"/>
                </a:srgbClr>
              </a:gs>
              <a:gs pos="100000">
                <a:srgbClr val="703DFF">
                  <a:gamma/>
                  <a:tint val="48627"/>
                  <a:invGamma/>
                </a:srgbClr>
              </a:gs>
            </a:gsLst>
            <a:lin ang="2700000" scaled="1"/>
          </a:gradFill>
          <a:ln>
            <a:noFill/>
          </a:ln>
          <a:extLst/>
        </p:spPr>
        <p:txBody>
          <a:bodyPr/>
          <a:lstStyle/>
          <a:p>
            <a:pPr>
              <a:defRPr/>
            </a:pPr>
            <a:endParaRPr lang="zh-CN" altLang="en-US" sz="4401" kern="0">
              <a:solidFill>
                <a:srgbClr val="FF993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9" name="Text Box 11"/>
          <p:cNvSpPr txBox="1">
            <a:spLocks noChangeArrowheads="1"/>
          </p:cNvSpPr>
          <p:nvPr/>
        </p:nvSpPr>
        <p:spPr bwMode="black">
          <a:xfrm>
            <a:off x="4576414" y="2517828"/>
            <a:ext cx="4485288" cy="484107"/>
          </a:xfrm>
          <a:prstGeom prst="rect">
            <a:avLst/>
          </a:prstGeom>
          <a:noFill/>
          <a:ln w="9525" algn="ctr">
            <a:noFill/>
            <a:miter lim="800000"/>
            <a:headEnd/>
            <a:tailEnd/>
          </a:ln>
        </p:spPr>
        <p:txBody>
          <a:bodyPr wrap="square">
            <a:spAutoFit/>
          </a:bodyPr>
          <a:lstStyle/>
          <a:p>
            <a:pPr>
              <a:lnSpc>
                <a:spcPct val="115000"/>
              </a:lnSpc>
              <a:buFont typeface="Wingdings" pitchFamily="2" charset="2"/>
              <a:buChar char="Ø"/>
              <a:defRPr/>
            </a:pPr>
            <a:r>
              <a:rPr lang="zh-CN" altLang="en-US" kern="100" dirty="0">
                <a:solidFill>
                  <a:schemeClr val="tx2">
                    <a:lumMod val="75000"/>
                  </a:schemeClr>
                </a:solidFill>
                <a:latin typeface="微软雅黑" panose="020B0503020204020204" pitchFamily="34" charset="-122"/>
                <a:ea typeface="微软雅黑" panose="020B0503020204020204" pitchFamily="34" charset="-122"/>
                <a:cs typeface="Times New Roman"/>
              </a:rPr>
              <a:t>创建原理图元件</a:t>
            </a:r>
          </a:p>
        </p:txBody>
      </p:sp>
      <p:sp>
        <p:nvSpPr>
          <p:cNvPr id="30" name="Text Box 12"/>
          <p:cNvSpPr txBox="1">
            <a:spLocks noChangeArrowheads="1"/>
          </p:cNvSpPr>
          <p:nvPr/>
        </p:nvSpPr>
        <p:spPr bwMode="black">
          <a:xfrm>
            <a:off x="4608667" y="4528801"/>
            <a:ext cx="445238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lgn="l" eaLnBrk="0" hangingPunct="0">
              <a:spcBef>
                <a:spcPct val="20000"/>
              </a:spcBef>
              <a:buClr>
                <a:schemeClr val="hlink"/>
              </a:buClr>
              <a:buFont typeface="Wingdings" pitchFamily="2" charset="2"/>
              <a:buChar char="v"/>
              <a:defRPr sz="2800">
                <a:solidFill>
                  <a:schemeClr val="bg2"/>
                </a:solidFill>
                <a:latin typeface="Verdana" pitchFamily="34" charset="0"/>
              </a:defRPr>
            </a:lvl1pPr>
            <a:lvl2pPr marL="742950" indent="-285750" algn="l" eaLnBrk="0" hangingPunct="0">
              <a:spcBef>
                <a:spcPct val="20000"/>
              </a:spcBef>
              <a:buClr>
                <a:schemeClr val="accent1"/>
              </a:buClr>
              <a:buFont typeface="Wingdings" pitchFamily="2" charset="2"/>
              <a:buChar char="§"/>
              <a:defRPr sz="2400">
                <a:solidFill>
                  <a:schemeClr val="bg2"/>
                </a:solidFill>
                <a:latin typeface="Arial" charset="0"/>
              </a:defRPr>
            </a:lvl2pPr>
            <a:lvl3pPr marL="1143000" indent="-228600" algn="l" eaLnBrk="0" hangingPunct="0">
              <a:spcBef>
                <a:spcPct val="20000"/>
              </a:spcBef>
              <a:buClr>
                <a:schemeClr val="tx1"/>
              </a:buClr>
              <a:buChar char="•"/>
              <a:defRPr sz="2200">
                <a:solidFill>
                  <a:schemeClr val="bg2"/>
                </a:solidFill>
                <a:latin typeface="Arial" charset="0"/>
              </a:defRPr>
            </a:lvl3pPr>
            <a:lvl4pPr marL="1600200" indent="-228600" algn="l" eaLnBrk="0" hangingPunct="0">
              <a:spcBef>
                <a:spcPct val="20000"/>
              </a:spcBef>
              <a:buChar char="–"/>
              <a:defRPr sz="2000">
                <a:solidFill>
                  <a:schemeClr val="bg2"/>
                </a:solidFill>
                <a:latin typeface="Arial" charset="0"/>
              </a:defRPr>
            </a:lvl4pPr>
            <a:lvl5pPr marL="2057400" indent="-228600" algn="l" eaLnBrk="0" hangingPunct="0">
              <a:spcBef>
                <a:spcPct val="20000"/>
              </a:spcBef>
              <a:buChar char="»"/>
              <a:defRPr sz="2000">
                <a:solidFill>
                  <a:schemeClr val="bg2"/>
                </a:solidFill>
                <a:latin typeface="Arial" charset="0"/>
              </a:defRPr>
            </a:lvl5pPr>
            <a:lvl6pPr marL="2514600" indent="-228600" eaLnBrk="0" fontAlgn="base" hangingPunct="0">
              <a:spcBef>
                <a:spcPct val="20000"/>
              </a:spcBef>
              <a:spcAft>
                <a:spcPct val="0"/>
              </a:spcAft>
              <a:buChar char="»"/>
              <a:defRPr sz="2000">
                <a:solidFill>
                  <a:schemeClr val="bg2"/>
                </a:solidFill>
                <a:latin typeface="Arial" charset="0"/>
              </a:defRPr>
            </a:lvl6pPr>
            <a:lvl7pPr marL="2971800" indent="-228600" eaLnBrk="0" fontAlgn="base" hangingPunct="0">
              <a:spcBef>
                <a:spcPct val="20000"/>
              </a:spcBef>
              <a:spcAft>
                <a:spcPct val="0"/>
              </a:spcAft>
              <a:buChar char="»"/>
              <a:defRPr sz="2000">
                <a:solidFill>
                  <a:schemeClr val="bg2"/>
                </a:solidFill>
                <a:latin typeface="Arial" charset="0"/>
              </a:defRPr>
            </a:lvl7pPr>
            <a:lvl8pPr marL="3429000" indent="-228600" eaLnBrk="0" fontAlgn="base" hangingPunct="0">
              <a:spcBef>
                <a:spcPct val="20000"/>
              </a:spcBef>
              <a:spcAft>
                <a:spcPct val="0"/>
              </a:spcAft>
              <a:buChar char="»"/>
              <a:defRPr sz="2000">
                <a:solidFill>
                  <a:schemeClr val="bg2"/>
                </a:solidFill>
                <a:latin typeface="Arial" charset="0"/>
              </a:defRPr>
            </a:lvl8pPr>
            <a:lvl9pPr marL="3886200" indent="-228600" eaLnBrk="0" fontAlgn="base" hangingPunct="0">
              <a:spcBef>
                <a:spcPct val="20000"/>
              </a:spcBef>
              <a:spcAft>
                <a:spcPct val="0"/>
              </a:spcAft>
              <a:buChar char="»"/>
              <a:defRPr sz="2000">
                <a:solidFill>
                  <a:schemeClr val="bg2"/>
                </a:solidFill>
                <a:latin typeface="Arial" charset="0"/>
              </a:defRPr>
            </a:lvl9pPr>
          </a:lstStyle>
          <a:p>
            <a:pPr eaLnBrk="1" hangingPunct="1">
              <a:spcBef>
                <a:spcPct val="0"/>
              </a:spcBef>
              <a:buClrTx/>
              <a:buFont typeface="Wingdings" pitchFamily="2" charset="2"/>
              <a:buChar char="Ø"/>
            </a:pPr>
            <a:r>
              <a:rPr lang="zh-CN" altLang="en-US" sz="2400" dirty="0">
                <a:solidFill>
                  <a:srgbClr val="C00000"/>
                </a:solidFill>
                <a:latin typeface="微软雅黑" panose="020B0503020204020204" pitchFamily="34" charset="-122"/>
                <a:ea typeface="微软雅黑" panose="020B0503020204020204" pitchFamily="34" charset="-122"/>
              </a:rPr>
              <a:t>原理图库、模型和集成库的概念</a:t>
            </a:r>
            <a:endParaRPr lang="en-US" altLang="zh-CN" sz="2400" dirty="0">
              <a:solidFill>
                <a:srgbClr val="C00000"/>
              </a:solidFill>
              <a:latin typeface="微软雅黑" panose="020B0503020204020204" pitchFamily="34" charset="-122"/>
              <a:ea typeface="微软雅黑" panose="020B0503020204020204" pitchFamily="34" charset="-122"/>
            </a:endParaRPr>
          </a:p>
        </p:txBody>
      </p:sp>
      <p:sp>
        <p:nvSpPr>
          <p:cNvPr id="31" name="Text Box 13"/>
          <p:cNvSpPr txBox="1">
            <a:spLocks noChangeArrowheads="1"/>
          </p:cNvSpPr>
          <p:nvPr/>
        </p:nvSpPr>
        <p:spPr bwMode="white">
          <a:xfrm>
            <a:off x="2785298" y="2218252"/>
            <a:ext cx="1673612" cy="1016235"/>
          </a:xfrm>
          <a:prstGeom prst="rect">
            <a:avLst/>
          </a:prstGeom>
          <a:noFill/>
          <a:ln w="9525" algn="ctr">
            <a:noFill/>
            <a:miter lim="800000"/>
            <a:headEnd/>
            <a:tailEnd/>
          </a:ln>
        </p:spPr>
        <p:txBody>
          <a:bodyPr>
            <a:spAutoFit/>
          </a:bodyPr>
          <a:lstStyle/>
          <a:p>
            <a:pPr algn="ctr">
              <a:spcBef>
                <a:spcPct val="50000"/>
              </a:spcBef>
              <a:defRPr/>
            </a:pPr>
            <a:r>
              <a:rPr lang="zh-CN" altLang="en-US" dirty="0">
                <a:solidFill>
                  <a:srgbClr val="FE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 </a:t>
            </a:r>
            <a:r>
              <a:rPr lang="zh-CN" altLang="en-US" dirty="0" smtClean="0">
                <a:solidFill>
                  <a:srgbClr val="FE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学  习</a:t>
            </a:r>
            <a:endParaRPr lang="en-US" altLang="zh-CN" dirty="0">
              <a:solidFill>
                <a:srgbClr val="FE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lgn="ctr">
              <a:spcBef>
                <a:spcPct val="50000"/>
              </a:spcBef>
              <a:defRPr/>
            </a:pPr>
            <a:r>
              <a:rPr lang="zh-CN" altLang="en-US" dirty="0">
                <a:solidFill>
                  <a:srgbClr val="FE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重  点</a:t>
            </a:r>
          </a:p>
        </p:txBody>
      </p:sp>
      <p:sp>
        <p:nvSpPr>
          <p:cNvPr id="32" name="Text Box 14"/>
          <p:cNvSpPr txBox="1">
            <a:spLocks noChangeArrowheads="1"/>
          </p:cNvSpPr>
          <p:nvPr/>
        </p:nvSpPr>
        <p:spPr bwMode="white">
          <a:xfrm>
            <a:off x="2775771" y="4258661"/>
            <a:ext cx="1673612" cy="1016235"/>
          </a:xfrm>
          <a:prstGeom prst="rect">
            <a:avLst/>
          </a:prstGeom>
          <a:noFill/>
          <a:ln w="9525" algn="ctr">
            <a:noFill/>
            <a:miter lim="800000"/>
            <a:headEnd/>
            <a:tailEnd/>
          </a:ln>
        </p:spPr>
        <p:txBody>
          <a:bodyPr>
            <a:spAutoFit/>
          </a:bodyPr>
          <a:lstStyle/>
          <a:p>
            <a:pPr algn="ctr">
              <a:spcBef>
                <a:spcPct val="50000"/>
              </a:spcBef>
              <a:defRPr/>
            </a:pPr>
            <a:r>
              <a:rPr lang="zh-CN" altLang="en-US" dirty="0">
                <a:solidFill>
                  <a:srgbClr val="FE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 </a:t>
            </a:r>
            <a:r>
              <a:rPr lang="zh-CN" altLang="en-US" dirty="0" smtClean="0">
                <a:solidFill>
                  <a:srgbClr val="FE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学  习</a:t>
            </a:r>
            <a:endParaRPr lang="en-US" altLang="zh-CN" dirty="0">
              <a:solidFill>
                <a:srgbClr val="FE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lgn="ctr">
              <a:spcBef>
                <a:spcPct val="50000"/>
              </a:spcBef>
              <a:defRPr/>
            </a:pPr>
            <a:r>
              <a:rPr lang="zh-CN" altLang="en-US" dirty="0">
                <a:solidFill>
                  <a:srgbClr val="FE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难  点</a:t>
            </a:r>
          </a:p>
        </p:txBody>
      </p:sp>
      <p:sp>
        <p:nvSpPr>
          <p:cNvPr id="33" name="Freeform 15"/>
          <p:cNvSpPr>
            <a:spLocks/>
          </p:cNvSpPr>
          <p:nvPr/>
        </p:nvSpPr>
        <p:spPr bwMode="gray">
          <a:xfrm>
            <a:off x="2642388" y="2708904"/>
            <a:ext cx="2019767" cy="962248"/>
          </a:xfrm>
          <a:custGeom>
            <a:avLst/>
            <a:gdLst>
              <a:gd name="T0" fmla="*/ 2147483647 w 2320"/>
              <a:gd name="T1" fmla="*/ 2147483647 h 792"/>
              <a:gd name="T2" fmla="*/ 2147483647 w 2320"/>
              <a:gd name="T3" fmla="*/ 0 h 792"/>
              <a:gd name="T4" fmla="*/ 0 w 2320"/>
              <a:gd name="T5" fmla="*/ 0 h 792"/>
              <a:gd name="T6" fmla="*/ 0 w 2320"/>
              <a:gd name="T7" fmla="*/ 2147483647 h 792"/>
              <a:gd name="T8" fmla="*/ 2147483647 w 2320"/>
              <a:gd name="T9" fmla="*/ 2147483647 h 792"/>
              <a:gd name="T10" fmla="*/ 2147483647 w 2320"/>
              <a:gd name="T11" fmla="*/ 2147483647 h 792"/>
              <a:gd name="T12" fmla="*/ 2147483647 w 2320"/>
              <a:gd name="T13" fmla="*/ 2147483647 h 792"/>
              <a:gd name="T14" fmla="*/ 0 60000 65536"/>
              <a:gd name="T15" fmla="*/ 0 60000 65536"/>
              <a:gd name="T16" fmla="*/ 0 60000 65536"/>
              <a:gd name="T17" fmla="*/ 0 60000 65536"/>
              <a:gd name="T18" fmla="*/ 0 60000 65536"/>
              <a:gd name="T19" fmla="*/ 0 60000 65536"/>
              <a:gd name="T20" fmla="*/ 0 60000 65536"/>
              <a:gd name="T21" fmla="*/ 0 w 2320"/>
              <a:gd name="T22" fmla="*/ 0 h 792"/>
              <a:gd name="T23" fmla="*/ 2320 w 2320"/>
              <a:gd name="T24" fmla="*/ 792 h 79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20" h="792">
                <a:moveTo>
                  <a:pt x="88" y="696"/>
                </a:moveTo>
                <a:lnTo>
                  <a:pt x="88" y="0"/>
                </a:lnTo>
                <a:lnTo>
                  <a:pt x="0" y="0"/>
                </a:lnTo>
                <a:lnTo>
                  <a:pt x="0" y="792"/>
                </a:lnTo>
                <a:lnTo>
                  <a:pt x="2320" y="792"/>
                </a:lnTo>
                <a:lnTo>
                  <a:pt x="2320" y="696"/>
                </a:lnTo>
                <a:lnTo>
                  <a:pt x="88" y="696"/>
                </a:lnTo>
                <a:close/>
              </a:path>
            </a:pathLst>
          </a:custGeom>
          <a:solidFill>
            <a:srgbClr val="00B200">
              <a:alpha val="67842"/>
            </a:srgbClr>
          </a:solidFill>
          <a:ln w="0">
            <a:noFill/>
            <a:prstDash val="solid"/>
            <a:round/>
            <a:headEnd/>
            <a:tailEnd/>
          </a:ln>
        </p:spPr>
        <p:txBody>
          <a:bodyPr/>
          <a:lstStyle/>
          <a:p>
            <a:pPr>
              <a:defRPr/>
            </a:pPr>
            <a:endParaRPr lang="zh-CN" altLang="en-US" sz="4401" kern="0">
              <a:solidFill>
                <a:srgbClr val="FF993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4" name="Freeform 16"/>
          <p:cNvSpPr>
            <a:spLocks/>
          </p:cNvSpPr>
          <p:nvPr/>
        </p:nvSpPr>
        <p:spPr bwMode="gray">
          <a:xfrm rot="10800000">
            <a:off x="7323422" y="1989600"/>
            <a:ext cx="1924495" cy="962248"/>
          </a:xfrm>
          <a:custGeom>
            <a:avLst/>
            <a:gdLst>
              <a:gd name="T0" fmla="*/ 2147483647 w 2320"/>
              <a:gd name="T1" fmla="*/ 2147483647 h 792"/>
              <a:gd name="T2" fmla="*/ 2147483647 w 2320"/>
              <a:gd name="T3" fmla="*/ 0 h 792"/>
              <a:gd name="T4" fmla="*/ 0 w 2320"/>
              <a:gd name="T5" fmla="*/ 0 h 792"/>
              <a:gd name="T6" fmla="*/ 0 w 2320"/>
              <a:gd name="T7" fmla="*/ 2147483647 h 792"/>
              <a:gd name="T8" fmla="*/ 2147483647 w 2320"/>
              <a:gd name="T9" fmla="*/ 2147483647 h 792"/>
              <a:gd name="T10" fmla="*/ 2147483647 w 2320"/>
              <a:gd name="T11" fmla="*/ 2147483647 h 792"/>
              <a:gd name="T12" fmla="*/ 2147483647 w 2320"/>
              <a:gd name="T13" fmla="*/ 2147483647 h 792"/>
              <a:gd name="T14" fmla="*/ 0 60000 65536"/>
              <a:gd name="T15" fmla="*/ 0 60000 65536"/>
              <a:gd name="T16" fmla="*/ 0 60000 65536"/>
              <a:gd name="T17" fmla="*/ 0 60000 65536"/>
              <a:gd name="T18" fmla="*/ 0 60000 65536"/>
              <a:gd name="T19" fmla="*/ 0 60000 65536"/>
              <a:gd name="T20" fmla="*/ 0 60000 65536"/>
              <a:gd name="T21" fmla="*/ 0 w 2320"/>
              <a:gd name="T22" fmla="*/ 0 h 792"/>
              <a:gd name="T23" fmla="*/ 2320 w 2320"/>
              <a:gd name="T24" fmla="*/ 792 h 79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20" h="792">
                <a:moveTo>
                  <a:pt x="88" y="696"/>
                </a:moveTo>
                <a:lnTo>
                  <a:pt x="88" y="0"/>
                </a:lnTo>
                <a:lnTo>
                  <a:pt x="0" y="0"/>
                </a:lnTo>
                <a:lnTo>
                  <a:pt x="0" y="792"/>
                </a:lnTo>
                <a:lnTo>
                  <a:pt x="2320" y="792"/>
                </a:lnTo>
                <a:lnTo>
                  <a:pt x="2320" y="696"/>
                </a:lnTo>
                <a:lnTo>
                  <a:pt x="88" y="696"/>
                </a:lnTo>
                <a:close/>
              </a:path>
            </a:pathLst>
          </a:custGeom>
          <a:solidFill>
            <a:srgbClr val="00B200">
              <a:alpha val="67842"/>
            </a:srgbClr>
          </a:solidFill>
          <a:ln w="0">
            <a:noFill/>
            <a:prstDash val="solid"/>
            <a:round/>
            <a:headEnd/>
            <a:tailEnd/>
          </a:ln>
        </p:spPr>
        <p:txBody>
          <a:bodyPr/>
          <a:lstStyle/>
          <a:p>
            <a:pPr>
              <a:defRPr/>
            </a:pPr>
            <a:endParaRPr lang="zh-CN" altLang="en-US" sz="4401" kern="0">
              <a:solidFill>
                <a:srgbClr val="FF993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5" name="Freeform 17"/>
          <p:cNvSpPr>
            <a:spLocks/>
          </p:cNvSpPr>
          <p:nvPr/>
        </p:nvSpPr>
        <p:spPr bwMode="gray">
          <a:xfrm>
            <a:off x="2642388" y="4654042"/>
            <a:ext cx="2019767" cy="962248"/>
          </a:xfrm>
          <a:custGeom>
            <a:avLst/>
            <a:gdLst>
              <a:gd name="T0" fmla="*/ 2147483647 w 2320"/>
              <a:gd name="T1" fmla="*/ 2147483647 h 792"/>
              <a:gd name="T2" fmla="*/ 2147483647 w 2320"/>
              <a:gd name="T3" fmla="*/ 0 h 792"/>
              <a:gd name="T4" fmla="*/ 0 w 2320"/>
              <a:gd name="T5" fmla="*/ 0 h 792"/>
              <a:gd name="T6" fmla="*/ 0 w 2320"/>
              <a:gd name="T7" fmla="*/ 2147483647 h 792"/>
              <a:gd name="T8" fmla="*/ 2147483647 w 2320"/>
              <a:gd name="T9" fmla="*/ 2147483647 h 792"/>
              <a:gd name="T10" fmla="*/ 2147483647 w 2320"/>
              <a:gd name="T11" fmla="*/ 2147483647 h 792"/>
              <a:gd name="T12" fmla="*/ 2147483647 w 2320"/>
              <a:gd name="T13" fmla="*/ 2147483647 h 792"/>
              <a:gd name="T14" fmla="*/ 0 60000 65536"/>
              <a:gd name="T15" fmla="*/ 0 60000 65536"/>
              <a:gd name="T16" fmla="*/ 0 60000 65536"/>
              <a:gd name="T17" fmla="*/ 0 60000 65536"/>
              <a:gd name="T18" fmla="*/ 0 60000 65536"/>
              <a:gd name="T19" fmla="*/ 0 60000 65536"/>
              <a:gd name="T20" fmla="*/ 0 60000 65536"/>
              <a:gd name="T21" fmla="*/ 0 w 2320"/>
              <a:gd name="T22" fmla="*/ 0 h 792"/>
              <a:gd name="T23" fmla="*/ 2320 w 2320"/>
              <a:gd name="T24" fmla="*/ 792 h 79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20" h="792">
                <a:moveTo>
                  <a:pt x="88" y="696"/>
                </a:moveTo>
                <a:lnTo>
                  <a:pt x="88" y="0"/>
                </a:lnTo>
                <a:lnTo>
                  <a:pt x="0" y="0"/>
                </a:lnTo>
                <a:lnTo>
                  <a:pt x="0" y="792"/>
                </a:lnTo>
                <a:lnTo>
                  <a:pt x="2320" y="792"/>
                </a:lnTo>
                <a:lnTo>
                  <a:pt x="2320" y="696"/>
                </a:lnTo>
                <a:lnTo>
                  <a:pt x="88" y="696"/>
                </a:lnTo>
                <a:close/>
              </a:path>
            </a:pathLst>
          </a:custGeom>
          <a:solidFill>
            <a:srgbClr val="FFEF66">
              <a:alpha val="67842"/>
            </a:srgbClr>
          </a:solidFill>
          <a:ln w="0">
            <a:noFill/>
            <a:prstDash val="solid"/>
            <a:round/>
            <a:headEnd/>
            <a:tailEnd/>
          </a:ln>
        </p:spPr>
        <p:txBody>
          <a:bodyPr/>
          <a:lstStyle/>
          <a:p>
            <a:pPr>
              <a:defRPr/>
            </a:pPr>
            <a:endParaRPr lang="zh-CN" altLang="en-US" sz="4401" kern="0">
              <a:solidFill>
                <a:srgbClr val="FF993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6" name="Freeform 18"/>
          <p:cNvSpPr>
            <a:spLocks/>
          </p:cNvSpPr>
          <p:nvPr/>
        </p:nvSpPr>
        <p:spPr bwMode="gray">
          <a:xfrm rot="10800000">
            <a:off x="7301191" y="3983962"/>
            <a:ext cx="1924495" cy="962248"/>
          </a:xfrm>
          <a:custGeom>
            <a:avLst/>
            <a:gdLst>
              <a:gd name="T0" fmla="*/ 2147483647 w 2320"/>
              <a:gd name="T1" fmla="*/ 2147483647 h 792"/>
              <a:gd name="T2" fmla="*/ 2147483647 w 2320"/>
              <a:gd name="T3" fmla="*/ 0 h 792"/>
              <a:gd name="T4" fmla="*/ 0 w 2320"/>
              <a:gd name="T5" fmla="*/ 0 h 792"/>
              <a:gd name="T6" fmla="*/ 0 w 2320"/>
              <a:gd name="T7" fmla="*/ 2147483647 h 792"/>
              <a:gd name="T8" fmla="*/ 2147483647 w 2320"/>
              <a:gd name="T9" fmla="*/ 2147483647 h 792"/>
              <a:gd name="T10" fmla="*/ 2147483647 w 2320"/>
              <a:gd name="T11" fmla="*/ 2147483647 h 792"/>
              <a:gd name="T12" fmla="*/ 2147483647 w 2320"/>
              <a:gd name="T13" fmla="*/ 2147483647 h 792"/>
              <a:gd name="T14" fmla="*/ 0 60000 65536"/>
              <a:gd name="T15" fmla="*/ 0 60000 65536"/>
              <a:gd name="T16" fmla="*/ 0 60000 65536"/>
              <a:gd name="T17" fmla="*/ 0 60000 65536"/>
              <a:gd name="T18" fmla="*/ 0 60000 65536"/>
              <a:gd name="T19" fmla="*/ 0 60000 65536"/>
              <a:gd name="T20" fmla="*/ 0 60000 65536"/>
              <a:gd name="T21" fmla="*/ 0 w 2320"/>
              <a:gd name="T22" fmla="*/ 0 h 792"/>
              <a:gd name="T23" fmla="*/ 2320 w 2320"/>
              <a:gd name="T24" fmla="*/ 792 h 79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20" h="792">
                <a:moveTo>
                  <a:pt x="88" y="696"/>
                </a:moveTo>
                <a:lnTo>
                  <a:pt x="88" y="0"/>
                </a:lnTo>
                <a:lnTo>
                  <a:pt x="0" y="0"/>
                </a:lnTo>
                <a:lnTo>
                  <a:pt x="0" y="792"/>
                </a:lnTo>
                <a:lnTo>
                  <a:pt x="2320" y="792"/>
                </a:lnTo>
                <a:lnTo>
                  <a:pt x="2320" y="696"/>
                </a:lnTo>
                <a:lnTo>
                  <a:pt x="88" y="696"/>
                </a:lnTo>
                <a:close/>
              </a:path>
            </a:pathLst>
          </a:custGeom>
          <a:solidFill>
            <a:srgbClr val="FFEF66">
              <a:alpha val="67842"/>
            </a:srgbClr>
          </a:solidFill>
          <a:ln w="0">
            <a:noFill/>
            <a:prstDash val="solid"/>
            <a:round/>
            <a:headEnd/>
            <a:tailEnd/>
          </a:ln>
        </p:spPr>
        <p:txBody>
          <a:bodyPr/>
          <a:lstStyle/>
          <a:p>
            <a:pPr>
              <a:defRPr/>
            </a:pPr>
            <a:endParaRPr lang="zh-CN" altLang="en-US" sz="4401" kern="0">
              <a:solidFill>
                <a:srgbClr val="FF993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9" name="矩形 18"/>
          <p:cNvSpPr/>
          <p:nvPr/>
        </p:nvSpPr>
        <p:spPr>
          <a:xfrm>
            <a:off x="1490665" y="333450"/>
            <a:ext cx="3057247" cy="584775"/>
          </a:xfrm>
          <a:prstGeom prst="rect">
            <a:avLst/>
          </a:prstGeom>
        </p:spPr>
        <p:txBody>
          <a:bodyPr wrap="none">
            <a:spAutoFit/>
          </a:bodyPr>
          <a:lstStyle/>
          <a:p>
            <a:pPr algn="ctr"/>
            <a:r>
              <a:rPr lang="zh-CN" altLang="en-US" sz="3200" b="1" dirty="0" smtClean="0">
                <a:solidFill>
                  <a:schemeClr val="accent1"/>
                </a:solidFill>
                <a:latin typeface="微软雅黑" pitchFamily="34" charset="-122"/>
                <a:ea typeface="微软雅黑" pitchFamily="34" charset="-122"/>
              </a:rPr>
              <a:t>学习重点及难点</a:t>
            </a:r>
            <a:endParaRPr lang="zh-CN" altLang="en-US" sz="3200" b="1" dirty="0">
              <a:solidFill>
                <a:schemeClr val="accent1"/>
              </a:solidFill>
              <a:latin typeface="微软雅黑" pitchFamily="34" charset="-122"/>
              <a:ea typeface="微软雅黑" pitchFamily="34" charset="-122"/>
            </a:endParaRPr>
          </a:p>
        </p:txBody>
      </p:sp>
    </p:spTree>
    <p:extLst>
      <p:ext uri="{BB962C8B-B14F-4D97-AF65-F5344CB8AC3E}">
        <p14:creationId xmlns:p14="http://schemas.microsoft.com/office/powerpoint/2010/main" val="1511546401"/>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checkerboard(across)">
                                      <p:cBhvr>
                                        <p:cTn id="7" dur="500"/>
                                        <p:tgtEl>
                                          <p:spTgt spid="2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checkerboard(across)">
                                      <p:cBhvr>
                                        <p:cTn id="1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4"/>
          <p:cNvSpPr>
            <a:spLocks noChangeArrowheads="1"/>
          </p:cNvSpPr>
          <p:nvPr/>
        </p:nvSpPr>
        <p:spPr bwMode="auto">
          <a:xfrm>
            <a:off x="986607" y="477466"/>
            <a:ext cx="10441160" cy="1137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square" lIns="90021" tIns="46811" rIns="90021" bIns="46811">
            <a:spAutoFit/>
          </a:bodyPr>
          <a:lstStyle>
            <a:lvl1pPr marL="342900" indent="-342900">
              <a:spcBef>
                <a:spcPct val="20000"/>
              </a:spcBef>
              <a:buChar char="•"/>
              <a:defRPr kumimoji="1"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kumimoji="1"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kumimoji="1"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kumimoji="1"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kumimoji="1"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宋体" panose="02010600030101010101" pitchFamily="2" charset="-122"/>
              </a:defRPr>
            </a:lvl9pPr>
          </a:lstStyle>
          <a:p>
            <a:pPr marL="0" indent="0">
              <a:lnSpc>
                <a:spcPct val="150000"/>
              </a:lnSpc>
              <a:spcBef>
                <a:spcPct val="40000"/>
              </a:spcBef>
              <a:buClr>
                <a:srgbClr val="009999"/>
              </a:buClr>
              <a:buSzPct val="90000"/>
              <a:buNone/>
            </a:pPr>
            <a:r>
              <a:rPr lang="zh-CN" altLang="en-US" sz="2400" dirty="0">
                <a:solidFill>
                  <a:schemeClr val="accent1"/>
                </a:solidFill>
                <a:latin typeface="微软雅黑" panose="020B0503020204020204" pitchFamily="34" charset="-122"/>
                <a:ea typeface="微软雅黑" panose="020B0503020204020204" pitchFamily="34" charset="-122"/>
              </a:rPr>
              <a:t>在元件库管理面板中右击弹出的快捷菜单执行“</a:t>
            </a:r>
            <a:r>
              <a:rPr lang="en-US" altLang="zh-CN" sz="2400" dirty="0">
                <a:solidFill>
                  <a:schemeClr val="accent1"/>
                </a:solidFill>
                <a:latin typeface="微软雅黑" panose="020B0503020204020204" pitchFamily="34" charset="-122"/>
                <a:ea typeface="微软雅黑" panose="020B0503020204020204" pitchFamily="34" charset="-122"/>
              </a:rPr>
              <a:t>Model Manger”</a:t>
            </a:r>
            <a:r>
              <a:rPr lang="zh-CN" altLang="en-US" sz="2400" dirty="0">
                <a:solidFill>
                  <a:schemeClr val="accent1"/>
                </a:solidFill>
                <a:latin typeface="微软雅黑" panose="020B0503020204020204" pitchFamily="34" charset="-122"/>
                <a:ea typeface="微软雅黑" panose="020B0503020204020204" pitchFamily="34" charset="-122"/>
              </a:rPr>
              <a:t>（模型处理器）命令，弹出“</a:t>
            </a:r>
            <a:r>
              <a:rPr lang="en-US" altLang="zh-CN" sz="2400" dirty="0">
                <a:solidFill>
                  <a:schemeClr val="accent1"/>
                </a:solidFill>
                <a:latin typeface="微软雅黑" panose="020B0503020204020204" pitchFamily="34" charset="-122"/>
                <a:ea typeface="微软雅黑" panose="020B0503020204020204" pitchFamily="34" charset="-122"/>
              </a:rPr>
              <a:t>Model Manger”</a:t>
            </a:r>
            <a:r>
              <a:rPr lang="zh-CN" altLang="en-US" sz="2400" dirty="0">
                <a:solidFill>
                  <a:schemeClr val="accent1"/>
                </a:solidFill>
                <a:latin typeface="微软雅黑" panose="020B0503020204020204" pitchFamily="34" charset="-122"/>
                <a:ea typeface="微软雅黑" panose="020B0503020204020204" pitchFamily="34" charset="-122"/>
              </a:rPr>
              <a:t>信息框，如图</a:t>
            </a:r>
            <a:r>
              <a:rPr lang="en-US" altLang="zh-CN" sz="2400" dirty="0">
                <a:solidFill>
                  <a:schemeClr val="accent1"/>
                </a:solidFill>
                <a:latin typeface="微软雅黑" panose="020B0503020204020204" pitchFamily="34" charset="-122"/>
                <a:ea typeface="微软雅黑" panose="020B0503020204020204" pitchFamily="34" charset="-122"/>
              </a:rPr>
              <a:t>2-9</a:t>
            </a:r>
            <a:r>
              <a:rPr lang="zh-CN" altLang="en-US" sz="2400" dirty="0">
                <a:solidFill>
                  <a:schemeClr val="accent1"/>
                </a:solidFill>
                <a:latin typeface="微软雅黑" panose="020B0503020204020204" pitchFamily="34" charset="-122"/>
                <a:ea typeface="微软雅黑" panose="020B0503020204020204" pitchFamily="34" charset="-122"/>
              </a:rPr>
              <a:t>所示。</a:t>
            </a:r>
            <a:endParaRPr lang="zh-CN" altLang="en-US" sz="2000" dirty="0">
              <a:solidFill>
                <a:schemeClr val="accent1"/>
              </a:solidFill>
              <a:latin typeface="微软雅黑" panose="020B0503020204020204" pitchFamily="34" charset="-122"/>
              <a:ea typeface="微软雅黑" panose="020B0503020204020204" pitchFamily="34" charset="-122"/>
            </a:endParaRPr>
          </a:p>
        </p:txBody>
      </p:sp>
      <p:pic>
        <p:nvPicPr>
          <p:cNvPr id="3" name="图片 2"/>
          <p:cNvPicPr/>
          <p:nvPr/>
        </p:nvPicPr>
        <p:blipFill>
          <a:blip r:embed="rId2"/>
          <a:stretch>
            <a:fillRect/>
          </a:stretch>
        </p:blipFill>
        <p:spPr>
          <a:xfrm>
            <a:off x="3849370" y="1740685"/>
            <a:ext cx="4499610" cy="3795395"/>
          </a:xfrm>
          <a:prstGeom prst="rect">
            <a:avLst/>
          </a:prstGeom>
        </p:spPr>
      </p:pic>
      <p:sp>
        <p:nvSpPr>
          <p:cNvPr id="2" name="矩形 1"/>
          <p:cNvSpPr/>
          <p:nvPr/>
        </p:nvSpPr>
        <p:spPr>
          <a:xfrm>
            <a:off x="4803031" y="5662041"/>
            <a:ext cx="319189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0"/>
              </a:spcBef>
              <a:buFont typeface="Wingdings" panose="05000000000000000000" pitchFamily="2" charset="2"/>
              <a:buNone/>
            </a:pPr>
            <a:r>
              <a:rPr lang="zh-CN" altLang="zh-CN" sz="1800" dirty="0">
                <a:solidFill>
                  <a:schemeClr val="accent1"/>
                </a:solidFill>
                <a:latin typeface="微软雅黑" panose="020B0503020204020204" pitchFamily="34" charset="-122"/>
                <a:ea typeface="微软雅黑" panose="020B0503020204020204" pitchFamily="34" charset="-122"/>
              </a:rPr>
              <a:t>图2-9 Model Manger信息框</a:t>
            </a:r>
          </a:p>
        </p:txBody>
      </p:sp>
    </p:spTree>
    <p:extLst>
      <p:ext uri="{BB962C8B-B14F-4D97-AF65-F5344CB8AC3E}">
        <p14:creationId xmlns:p14="http://schemas.microsoft.com/office/powerpoint/2010/main" val="4187039300"/>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idx="4294967295"/>
          </p:nvPr>
        </p:nvSpPr>
        <p:spPr>
          <a:xfrm>
            <a:off x="1490663" y="333450"/>
            <a:ext cx="10521950" cy="688405"/>
          </a:xfrm>
          <a:prstGeom prst="rect">
            <a:avLst/>
          </a:prstGeom>
        </p:spPr>
        <p:txBody>
          <a:bodyPr/>
          <a:lstStyle/>
          <a:p>
            <a:pPr algn="l" eaLnBrk="1" hangingPunct="1"/>
            <a:r>
              <a:rPr lang="en-US" altLang="zh-CN" sz="3600" dirty="0" smtClean="0">
                <a:solidFill>
                  <a:schemeClr val="accent1"/>
                </a:solidFill>
                <a:latin typeface="微软雅黑" panose="020B0503020204020204" pitchFamily="34" charset="-122"/>
                <a:ea typeface="微软雅黑" panose="020B0503020204020204" pitchFamily="34" charset="-122"/>
              </a:rPr>
              <a:t>1.3 </a:t>
            </a:r>
            <a:r>
              <a:rPr lang="zh-CN" altLang="en-US" sz="3600" dirty="0" smtClean="0">
                <a:solidFill>
                  <a:schemeClr val="accent1"/>
                </a:solidFill>
                <a:latin typeface="微软雅黑" panose="020B0503020204020204" pitchFamily="34" charset="-122"/>
                <a:ea typeface="微软雅黑" panose="020B0503020204020204" pitchFamily="34" charset="-122"/>
              </a:rPr>
              <a:t>创建新的原理图元件</a:t>
            </a:r>
          </a:p>
        </p:txBody>
      </p:sp>
      <p:sp>
        <p:nvSpPr>
          <p:cNvPr id="5" name="Rectangle 3"/>
          <p:cNvSpPr txBox="1">
            <a:spLocks noChangeArrowheads="1"/>
          </p:cNvSpPr>
          <p:nvPr/>
        </p:nvSpPr>
        <p:spPr bwMode="auto">
          <a:xfrm>
            <a:off x="1490663" y="1125538"/>
            <a:ext cx="9577064" cy="1756181"/>
          </a:xfrm>
          <a:prstGeom prst="rect">
            <a:avLst/>
          </a:prstGeom>
          <a:noFill/>
          <a:ln w="9525">
            <a:noFill/>
            <a:miter lim="800000"/>
            <a:headEnd/>
            <a:tailEnd/>
          </a:ln>
        </p:spPr>
        <p:txBody>
          <a:bodyPr/>
          <a:lstStyle>
            <a:lvl1pPr>
              <a:defRPr kumimoji="1" sz="2400">
                <a:solidFill>
                  <a:schemeClr val="tx1"/>
                </a:solidFill>
                <a:latin typeface="Arial" pitchFamily="34" charset="0"/>
                <a:ea typeface="宋体" pitchFamily="2" charset="-122"/>
              </a:defRPr>
            </a:lvl1pPr>
            <a:lvl2pPr marL="742950" indent="-285750">
              <a:defRPr kumimoji="1" sz="2400">
                <a:solidFill>
                  <a:schemeClr val="tx1"/>
                </a:solidFill>
                <a:latin typeface="Arial" pitchFamily="34" charset="0"/>
                <a:ea typeface="宋体" pitchFamily="2" charset="-122"/>
              </a:defRPr>
            </a:lvl2pPr>
            <a:lvl3pPr marL="1143000" indent="-228600">
              <a:defRPr kumimoji="1" sz="2400">
                <a:solidFill>
                  <a:schemeClr val="tx1"/>
                </a:solidFill>
                <a:latin typeface="Arial" pitchFamily="34" charset="0"/>
                <a:ea typeface="宋体" pitchFamily="2" charset="-122"/>
              </a:defRPr>
            </a:lvl3pPr>
            <a:lvl4pPr marL="1600200" indent="-228600">
              <a:defRPr kumimoji="1" sz="2400">
                <a:solidFill>
                  <a:schemeClr val="tx1"/>
                </a:solidFill>
                <a:latin typeface="Arial" pitchFamily="34" charset="0"/>
                <a:ea typeface="宋体" pitchFamily="2" charset="-122"/>
              </a:defRPr>
            </a:lvl4pPr>
            <a:lvl5pPr marL="2057400" indent="-228600">
              <a:defRPr kumimoji="1" sz="2400">
                <a:solidFill>
                  <a:schemeClr val="tx1"/>
                </a:solidFill>
                <a:latin typeface="Arial" pitchFamily="34" charset="0"/>
                <a:ea typeface="宋体" pitchFamily="2" charset="-122"/>
              </a:defRPr>
            </a:lvl5pPr>
            <a:lvl6pPr marL="2514600" indent="-228600" fontAlgn="base">
              <a:spcBef>
                <a:spcPct val="0"/>
              </a:spcBef>
              <a:spcAft>
                <a:spcPct val="0"/>
              </a:spcAft>
              <a:defRPr kumimoji="1" sz="2400">
                <a:solidFill>
                  <a:schemeClr val="tx1"/>
                </a:solidFill>
                <a:latin typeface="Arial" pitchFamily="34" charset="0"/>
                <a:ea typeface="宋体" pitchFamily="2" charset="-122"/>
              </a:defRPr>
            </a:lvl6pPr>
            <a:lvl7pPr marL="2971800" indent="-228600" fontAlgn="base">
              <a:spcBef>
                <a:spcPct val="0"/>
              </a:spcBef>
              <a:spcAft>
                <a:spcPct val="0"/>
              </a:spcAft>
              <a:defRPr kumimoji="1" sz="2400">
                <a:solidFill>
                  <a:schemeClr val="tx1"/>
                </a:solidFill>
                <a:latin typeface="Arial" pitchFamily="34" charset="0"/>
                <a:ea typeface="宋体" pitchFamily="2" charset="-122"/>
              </a:defRPr>
            </a:lvl7pPr>
            <a:lvl8pPr marL="3429000" indent="-228600" fontAlgn="base">
              <a:spcBef>
                <a:spcPct val="0"/>
              </a:spcBef>
              <a:spcAft>
                <a:spcPct val="0"/>
              </a:spcAft>
              <a:defRPr kumimoji="1" sz="2400">
                <a:solidFill>
                  <a:schemeClr val="tx1"/>
                </a:solidFill>
                <a:latin typeface="Arial" pitchFamily="34" charset="0"/>
                <a:ea typeface="宋体" pitchFamily="2" charset="-122"/>
              </a:defRPr>
            </a:lvl8pPr>
            <a:lvl9pPr marL="3886200" indent="-228600" fontAlgn="base">
              <a:spcBef>
                <a:spcPct val="0"/>
              </a:spcBef>
              <a:spcAft>
                <a:spcPct val="0"/>
              </a:spcAft>
              <a:defRPr kumimoji="1" sz="2400">
                <a:solidFill>
                  <a:schemeClr val="tx1"/>
                </a:solidFill>
                <a:latin typeface="Arial" pitchFamily="34" charset="0"/>
                <a:ea typeface="宋体" pitchFamily="2" charset="-122"/>
              </a:defRPr>
            </a:lvl9pPr>
          </a:lstStyle>
          <a:p>
            <a:pPr eaLnBrk="1" hangingPunct="1">
              <a:lnSpc>
                <a:spcPct val="150000"/>
              </a:lnSpc>
              <a:spcBef>
                <a:spcPct val="20000"/>
              </a:spcBef>
              <a:buClr>
                <a:schemeClr val="tx2"/>
              </a:buClr>
              <a:buSzPct val="70000"/>
              <a:buFont typeface="Wingdings" pitchFamily="2" charset="2"/>
              <a:buNone/>
              <a:defRPr/>
            </a:pPr>
            <a:r>
              <a:rPr kumimoji="0" lang="en-US" altLang="zh-CN" sz="2801" b="1" dirty="0" smtClean="0">
                <a:solidFill>
                  <a:schemeClr val="accent1"/>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a:t>
            </a:r>
            <a:r>
              <a:rPr kumimoji="0" lang="zh-CN" altLang="en-US" sz="2801" b="1" dirty="0" smtClean="0">
                <a:solidFill>
                  <a:schemeClr val="accent1"/>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例</a:t>
            </a:r>
            <a:r>
              <a:rPr kumimoji="0" lang="en-US" altLang="zh-CN" sz="2801" b="1" dirty="0" smtClean="0">
                <a:solidFill>
                  <a:schemeClr val="accent1"/>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a:t>
            </a:r>
            <a:r>
              <a:rPr kumimoji="0" lang="zh-CN" altLang="en-US" sz="2801" b="1" dirty="0" smtClean="0">
                <a:solidFill>
                  <a:schemeClr val="accent1"/>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以图</a:t>
            </a:r>
            <a:r>
              <a:rPr kumimoji="0" lang="en-US" altLang="zh-CN" sz="2801" b="1" dirty="0" smtClean="0">
                <a:solidFill>
                  <a:schemeClr val="accent1"/>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2-10 </a:t>
            </a:r>
            <a:r>
              <a:rPr kumimoji="0" lang="zh-CN" altLang="en-US" sz="2801" b="1" dirty="0" smtClean="0">
                <a:solidFill>
                  <a:schemeClr val="accent1"/>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串</a:t>
            </a:r>
            <a:r>
              <a:rPr kumimoji="0" lang="en-US" altLang="zh-CN" sz="2801" b="1" dirty="0">
                <a:solidFill>
                  <a:schemeClr val="accent1"/>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a:t>
            </a:r>
            <a:r>
              <a:rPr kumimoji="0" lang="zh-CN" altLang="en-US" sz="2801" b="1" dirty="0">
                <a:solidFill>
                  <a:schemeClr val="accent1"/>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并行</a:t>
            </a:r>
            <a:r>
              <a:rPr kumimoji="0" lang="en-US" altLang="zh-CN" sz="2801" b="1" dirty="0">
                <a:solidFill>
                  <a:schemeClr val="accent1"/>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USB</a:t>
            </a:r>
            <a:r>
              <a:rPr kumimoji="0" lang="zh-CN" altLang="en-US" sz="2801" b="1" dirty="0">
                <a:solidFill>
                  <a:schemeClr val="accent1"/>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控制器</a:t>
            </a:r>
            <a:r>
              <a:rPr kumimoji="0" lang="en-US" altLang="zh-CN" sz="2801" b="1" dirty="0">
                <a:solidFill>
                  <a:schemeClr val="accent1"/>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FT8U232</a:t>
            </a:r>
            <a:r>
              <a:rPr kumimoji="0" lang="zh-CN" altLang="en-US" sz="2801" b="1" dirty="0">
                <a:solidFill>
                  <a:schemeClr val="accent1"/>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为例介绍新元件的创建步骤</a:t>
            </a:r>
          </a:p>
          <a:p>
            <a:pPr eaLnBrk="1" hangingPunct="1">
              <a:lnSpc>
                <a:spcPct val="150000"/>
              </a:lnSpc>
              <a:spcBef>
                <a:spcPct val="20000"/>
              </a:spcBef>
              <a:buClr>
                <a:schemeClr val="tx2"/>
              </a:buClr>
              <a:buSzPct val="70000"/>
              <a:buFont typeface="Wingdings" pitchFamily="2" charset="2"/>
              <a:buNone/>
              <a:defRPr/>
            </a:pPr>
            <a:endParaRPr kumimoji="0" lang="zh-CN" altLang="en-US" sz="2801" b="1" dirty="0">
              <a:solidFill>
                <a:schemeClr val="accent1"/>
              </a:solidFill>
              <a:effectLst>
                <a:outerShdw blurRad="38100" dist="38100" dir="2700000" algn="tl">
                  <a:srgbClr val="C0C0C0"/>
                </a:outerShdw>
              </a:effectLst>
              <a:latin typeface="微软雅黑" panose="020B0503020204020204" pitchFamily="34" charset="-122"/>
              <a:ea typeface="微软雅黑" panose="020B0503020204020204" pitchFamily="34" charset="-122"/>
            </a:endParaRPr>
          </a:p>
        </p:txBody>
      </p:sp>
      <p:pic>
        <p:nvPicPr>
          <p:cNvPr id="70660" name="图片 1"/>
          <p:cNvPicPr>
            <a:picLocks noChangeAspect="1"/>
          </p:cNvPicPr>
          <p:nvPr/>
        </p:nvPicPr>
        <p:blipFill>
          <a:blip r:embed="rId2">
            <a:extLst>
              <a:ext uri="{28A0092B-C50C-407E-A947-70E740481C1C}">
                <a14:useLocalDpi xmlns:a14="http://schemas.microsoft.com/office/drawing/2010/main" val="0"/>
              </a:ext>
            </a:extLst>
          </a:blip>
          <a:srcRect t="2754"/>
          <a:stretch>
            <a:fillRect/>
          </a:stretch>
        </p:blipFill>
        <p:spPr bwMode="auto">
          <a:xfrm>
            <a:off x="3938678" y="2003628"/>
            <a:ext cx="4681033" cy="4293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4400921" y="6297222"/>
            <a:ext cx="389247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0"/>
              </a:spcBef>
              <a:buFont typeface="Wingdings" panose="05000000000000000000" pitchFamily="2" charset="2"/>
              <a:buNone/>
            </a:pPr>
            <a:r>
              <a:rPr lang="zh-CN" altLang="en-US" sz="1800" dirty="0" smtClean="0">
                <a:solidFill>
                  <a:schemeClr val="accent1"/>
                </a:solidFill>
                <a:latin typeface="微软雅黑" panose="020B0503020204020204" pitchFamily="34" charset="-122"/>
                <a:ea typeface="微软雅黑" panose="020B0503020204020204" pitchFamily="34" charset="-122"/>
              </a:rPr>
              <a:t>图</a:t>
            </a:r>
            <a:r>
              <a:rPr lang="en-US" altLang="zh-CN" sz="1800" dirty="0" smtClean="0">
                <a:solidFill>
                  <a:schemeClr val="accent1"/>
                </a:solidFill>
                <a:latin typeface="微软雅黑" panose="020B0503020204020204" pitchFamily="34" charset="-122"/>
                <a:ea typeface="微软雅黑" panose="020B0503020204020204" pitchFamily="34" charset="-122"/>
              </a:rPr>
              <a:t>2-10 </a:t>
            </a:r>
            <a:r>
              <a:rPr lang="zh-CN" altLang="en-US" sz="1800" dirty="0">
                <a:solidFill>
                  <a:schemeClr val="accent1"/>
                </a:solidFill>
                <a:latin typeface="微软雅黑" panose="020B0503020204020204" pitchFamily="34" charset="-122"/>
                <a:ea typeface="微软雅黑" panose="020B0503020204020204" pitchFamily="34" charset="-122"/>
              </a:rPr>
              <a:t>串</a:t>
            </a:r>
            <a:r>
              <a:rPr lang="en-US" altLang="zh-CN" sz="1800" dirty="0">
                <a:solidFill>
                  <a:schemeClr val="accent1"/>
                </a:solidFill>
                <a:latin typeface="微软雅黑" panose="020B0503020204020204" pitchFamily="34" charset="-122"/>
                <a:ea typeface="微软雅黑" panose="020B0503020204020204" pitchFamily="34" charset="-122"/>
              </a:rPr>
              <a:t>/</a:t>
            </a:r>
            <a:r>
              <a:rPr lang="zh-CN" altLang="en-US" sz="1800" dirty="0">
                <a:solidFill>
                  <a:schemeClr val="accent1"/>
                </a:solidFill>
                <a:latin typeface="微软雅黑" panose="020B0503020204020204" pitchFamily="34" charset="-122"/>
                <a:ea typeface="微软雅黑" panose="020B0503020204020204" pitchFamily="34" charset="-122"/>
              </a:rPr>
              <a:t>并行</a:t>
            </a:r>
            <a:r>
              <a:rPr lang="en-US" altLang="zh-CN" sz="1800" dirty="0">
                <a:solidFill>
                  <a:schemeClr val="accent1"/>
                </a:solidFill>
                <a:latin typeface="微软雅黑" panose="020B0503020204020204" pitchFamily="34" charset="-122"/>
                <a:ea typeface="微软雅黑" panose="020B0503020204020204" pitchFamily="34" charset="-122"/>
              </a:rPr>
              <a:t>USB</a:t>
            </a:r>
            <a:r>
              <a:rPr lang="zh-CN" altLang="en-US" sz="1800" dirty="0">
                <a:solidFill>
                  <a:schemeClr val="accent1"/>
                </a:solidFill>
                <a:latin typeface="微软雅黑" panose="020B0503020204020204" pitchFamily="34" charset="-122"/>
                <a:ea typeface="微软雅黑" panose="020B0503020204020204" pitchFamily="34" charset="-122"/>
              </a:rPr>
              <a:t>控制器</a:t>
            </a:r>
            <a:r>
              <a:rPr lang="en-US" altLang="zh-CN" sz="1800" dirty="0">
                <a:solidFill>
                  <a:schemeClr val="accent1"/>
                </a:solidFill>
                <a:latin typeface="微软雅黑" panose="020B0503020204020204" pitchFamily="34" charset="-122"/>
                <a:ea typeface="微软雅黑" panose="020B0503020204020204" pitchFamily="34" charset="-122"/>
              </a:rPr>
              <a:t>FT8U232</a:t>
            </a:r>
            <a:endParaRPr lang="zh-CN" altLang="en-US" sz="18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84774686"/>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066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3"/>
          <p:cNvSpPr>
            <a:spLocks noGrp="1" noChangeArrowheads="1"/>
          </p:cNvSpPr>
          <p:nvPr>
            <p:ph type="body" idx="4294967295"/>
          </p:nvPr>
        </p:nvSpPr>
        <p:spPr>
          <a:xfrm>
            <a:off x="1346647" y="981522"/>
            <a:ext cx="9505056" cy="3744416"/>
          </a:xfrm>
          <a:prstGeom prst="rect">
            <a:avLst/>
          </a:prstGeom>
        </p:spPr>
        <p:txBody>
          <a:bodyPr/>
          <a:lstStyle/>
          <a:p>
            <a:pPr marL="0" indent="624013">
              <a:lnSpc>
                <a:spcPct val="150000"/>
              </a:lnSpc>
              <a:buNone/>
              <a:defRPr/>
            </a:pPr>
            <a:r>
              <a:rPr lang="en-US" altLang="zh-CN" sz="2801" b="1" dirty="0">
                <a:solidFill>
                  <a:schemeClr val="accent1"/>
                </a:solidFill>
                <a:latin typeface="微软雅黑" panose="020B0503020204020204" pitchFamily="34" charset="-122"/>
                <a:ea typeface="微软雅黑" panose="020B0503020204020204" pitchFamily="34" charset="-122"/>
              </a:rPr>
              <a:t>1</a:t>
            </a:r>
            <a:r>
              <a:rPr lang="zh-CN" altLang="en-US" sz="2801" b="1" dirty="0">
                <a:solidFill>
                  <a:schemeClr val="accent1"/>
                </a:solidFill>
                <a:latin typeface="微软雅黑" panose="020B0503020204020204" pitchFamily="34" charset="-122"/>
                <a:ea typeface="微软雅黑" panose="020B0503020204020204" pitchFamily="34" charset="-122"/>
              </a:rPr>
              <a:t>．重命名元件</a:t>
            </a:r>
            <a:endParaRPr lang="en-US" altLang="zh-CN" sz="2801" b="1" dirty="0" smtClean="0">
              <a:solidFill>
                <a:schemeClr val="accent1"/>
              </a:solidFill>
              <a:latin typeface="微软雅黑" panose="020B0503020204020204" pitchFamily="34" charset="-122"/>
              <a:ea typeface="微软雅黑" panose="020B0503020204020204" pitchFamily="34" charset="-122"/>
            </a:endParaRPr>
          </a:p>
          <a:p>
            <a:pPr marL="0" indent="624013">
              <a:buNone/>
              <a:defRPr/>
            </a:pPr>
            <a:r>
              <a:rPr lang="zh-CN" altLang="en-US" sz="2400" dirty="0">
                <a:solidFill>
                  <a:schemeClr val="accent1"/>
                </a:solidFill>
                <a:latin typeface="微软雅黑" panose="020B0503020204020204" pitchFamily="34" charset="-122"/>
                <a:ea typeface="微软雅黑" panose="020B0503020204020204" pitchFamily="34" charset="-122"/>
              </a:rPr>
              <a:t>在“</a:t>
            </a:r>
            <a:r>
              <a:rPr lang="en-US" altLang="zh-CN" sz="2400" dirty="0">
                <a:solidFill>
                  <a:schemeClr val="accent1"/>
                </a:solidFill>
                <a:latin typeface="微软雅黑" panose="020B0503020204020204" pitchFamily="34" charset="-122"/>
                <a:ea typeface="微软雅黑" panose="020B0503020204020204" pitchFamily="34" charset="-122"/>
              </a:rPr>
              <a:t>SCH Library”</a:t>
            </a:r>
            <a:r>
              <a:rPr lang="zh-CN" altLang="en-US" sz="2400" dirty="0">
                <a:solidFill>
                  <a:schemeClr val="accent1"/>
                </a:solidFill>
                <a:latin typeface="微软雅黑" panose="020B0503020204020204" pitchFamily="34" charset="-122"/>
                <a:ea typeface="微软雅黑" panose="020B0503020204020204" pitchFamily="34" charset="-122"/>
              </a:rPr>
              <a:t>面板上的“</a:t>
            </a:r>
            <a:r>
              <a:rPr lang="en-US" altLang="zh-CN" sz="2400" dirty="0">
                <a:solidFill>
                  <a:schemeClr val="accent1"/>
                </a:solidFill>
                <a:latin typeface="微软雅黑" panose="020B0503020204020204" pitchFamily="34" charset="-122"/>
                <a:ea typeface="微软雅黑" panose="020B0503020204020204" pitchFamily="34" charset="-122"/>
              </a:rPr>
              <a:t>Components”</a:t>
            </a:r>
            <a:r>
              <a:rPr lang="zh-CN" altLang="en-US" sz="2400" dirty="0">
                <a:solidFill>
                  <a:schemeClr val="accent1"/>
                </a:solidFill>
                <a:latin typeface="微软雅黑" panose="020B0503020204020204" pitchFamily="34" charset="-122"/>
                <a:ea typeface="微软雅黑" panose="020B0503020204020204" pitchFamily="34" charset="-122"/>
              </a:rPr>
              <a:t>列表中双击“</a:t>
            </a:r>
            <a:r>
              <a:rPr lang="en-US" altLang="zh-CN" sz="2400" dirty="0">
                <a:solidFill>
                  <a:schemeClr val="accent1"/>
                </a:solidFill>
                <a:latin typeface="微软雅黑" panose="020B0503020204020204" pitchFamily="34" charset="-122"/>
                <a:ea typeface="微软雅黑" panose="020B0503020204020204" pitchFamily="34" charset="-122"/>
              </a:rPr>
              <a:t>Component_1”</a:t>
            </a:r>
            <a:r>
              <a:rPr lang="zh-CN" altLang="en-US" sz="2400" dirty="0">
                <a:solidFill>
                  <a:schemeClr val="accent1"/>
                </a:solidFill>
                <a:latin typeface="微软雅黑" panose="020B0503020204020204" pitchFamily="34" charset="-122"/>
                <a:ea typeface="微软雅黑" panose="020B0503020204020204" pitchFamily="34" charset="-122"/>
              </a:rPr>
              <a:t>选项，弹出“</a:t>
            </a:r>
            <a:r>
              <a:rPr lang="en-US" altLang="zh-CN" sz="2400" dirty="0">
                <a:solidFill>
                  <a:schemeClr val="accent1"/>
                </a:solidFill>
                <a:latin typeface="微软雅黑" panose="020B0503020204020204" pitchFamily="34" charset="-122"/>
                <a:ea typeface="微软雅黑" panose="020B0503020204020204" pitchFamily="34" charset="-122"/>
              </a:rPr>
              <a:t>Properties”</a:t>
            </a:r>
            <a:r>
              <a:rPr lang="zh-CN" altLang="en-US" sz="2400" dirty="0">
                <a:solidFill>
                  <a:schemeClr val="accent1"/>
                </a:solidFill>
                <a:latin typeface="微软雅黑" panose="020B0503020204020204" pitchFamily="34" charset="-122"/>
                <a:ea typeface="微软雅黑" panose="020B0503020204020204" pitchFamily="34" charset="-122"/>
              </a:rPr>
              <a:t>面板在“</a:t>
            </a:r>
            <a:r>
              <a:rPr lang="en-US" altLang="zh-CN" sz="2400" dirty="0">
                <a:solidFill>
                  <a:schemeClr val="accent1"/>
                </a:solidFill>
                <a:latin typeface="微软雅黑" panose="020B0503020204020204" pitchFamily="34" charset="-122"/>
                <a:ea typeface="微软雅黑" panose="020B0503020204020204" pitchFamily="34" charset="-122"/>
              </a:rPr>
              <a:t>Design Item ID”</a:t>
            </a:r>
            <a:r>
              <a:rPr lang="zh-CN" altLang="en-US" sz="2400" dirty="0">
                <a:solidFill>
                  <a:schemeClr val="accent1"/>
                </a:solidFill>
                <a:latin typeface="微软雅黑" panose="020B0503020204020204" pitchFamily="34" charset="-122"/>
                <a:ea typeface="微软雅黑" panose="020B0503020204020204" pitchFamily="34" charset="-122"/>
              </a:rPr>
              <a:t>部分输入一个新的、可唯一标识该元件的名称，如</a:t>
            </a:r>
            <a:r>
              <a:rPr lang="en-US" altLang="zh-CN" sz="2400" dirty="0">
                <a:solidFill>
                  <a:schemeClr val="accent1"/>
                </a:solidFill>
                <a:latin typeface="微软雅黑" panose="020B0503020204020204" pitchFamily="34" charset="-122"/>
                <a:ea typeface="微软雅黑" panose="020B0503020204020204" pitchFamily="34" charset="-122"/>
              </a:rPr>
              <a:t>FT8U232</a:t>
            </a:r>
            <a:r>
              <a:rPr lang="zh-CN" altLang="en-US" sz="2400" dirty="0">
                <a:solidFill>
                  <a:schemeClr val="accent1"/>
                </a:solidFill>
                <a:latin typeface="微软雅黑" panose="020B0503020204020204" pitchFamily="34" charset="-122"/>
                <a:ea typeface="微软雅黑" panose="020B0503020204020204" pitchFamily="34" charset="-122"/>
              </a:rPr>
              <a:t>。同时显示一张中心位置有一个巨大十字准线的空元件图纸以供编辑，如图</a:t>
            </a:r>
            <a:r>
              <a:rPr lang="en-US" altLang="zh-CN" sz="2400" dirty="0">
                <a:solidFill>
                  <a:schemeClr val="accent1"/>
                </a:solidFill>
                <a:latin typeface="微软雅黑" panose="020B0503020204020204" pitchFamily="34" charset="-122"/>
                <a:ea typeface="微软雅黑" panose="020B0503020204020204" pitchFamily="34" charset="-122"/>
              </a:rPr>
              <a:t>2-11</a:t>
            </a:r>
            <a:r>
              <a:rPr lang="zh-CN" altLang="en-US" sz="2400" dirty="0">
                <a:solidFill>
                  <a:schemeClr val="accent1"/>
                </a:solidFill>
                <a:latin typeface="微软雅黑" panose="020B0503020204020204" pitchFamily="34" charset="-122"/>
                <a:ea typeface="微软雅黑" panose="020B0503020204020204" pitchFamily="34" charset="-122"/>
              </a:rPr>
              <a:t>所示。</a:t>
            </a:r>
          </a:p>
        </p:txBody>
      </p:sp>
      <p:sp>
        <p:nvSpPr>
          <p:cNvPr id="71683" name="标题 3"/>
          <p:cNvSpPr>
            <a:spLocks noGrp="1"/>
          </p:cNvSpPr>
          <p:nvPr>
            <p:ph type="title" idx="4294967295"/>
          </p:nvPr>
        </p:nvSpPr>
        <p:spPr>
          <a:xfrm>
            <a:off x="1562671" y="405458"/>
            <a:ext cx="7546975" cy="714375"/>
          </a:xfrm>
          <a:prstGeom prst="rect">
            <a:avLst/>
          </a:prstGeom>
        </p:spPr>
        <p:txBody>
          <a:bodyPr/>
          <a:lstStyle/>
          <a:p>
            <a:pPr algn="l"/>
            <a:r>
              <a:rPr lang="zh-CN" altLang="en-US" sz="3600" dirty="0">
                <a:solidFill>
                  <a:schemeClr val="accent1"/>
                </a:solidFill>
                <a:latin typeface="微软雅黑" panose="020B0503020204020204" pitchFamily="34" charset="-122"/>
                <a:ea typeface="微软雅黑" panose="020B0503020204020204" pitchFamily="34" charset="-122"/>
              </a:rPr>
              <a:t>在原理图新元件的编辑界面内：</a:t>
            </a:r>
          </a:p>
        </p:txBody>
      </p:sp>
      <p:pic>
        <p:nvPicPr>
          <p:cNvPr id="4" name="图片 3"/>
          <p:cNvPicPr/>
          <p:nvPr/>
        </p:nvPicPr>
        <p:blipFill>
          <a:blip r:embed="rId2"/>
          <a:stretch>
            <a:fillRect/>
          </a:stretch>
        </p:blipFill>
        <p:spPr>
          <a:xfrm>
            <a:off x="3469037" y="3247304"/>
            <a:ext cx="5260276" cy="2957268"/>
          </a:xfrm>
          <a:prstGeom prst="rect">
            <a:avLst/>
          </a:prstGeom>
        </p:spPr>
      </p:pic>
      <p:sp>
        <p:nvSpPr>
          <p:cNvPr id="2" name="矩形 1"/>
          <p:cNvSpPr/>
          <p:nvPr/>
        </p:nvSpPr>
        <p:spPr>
          <a:xfrm>
            <a:off x="4587007" y="6204572"/>
            <a:ext cx="237276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0"/>
              </a:spcBef>
              <a:buFont typeface="Wingdings" panose="05000000000000000000" pitchFamily="2" charset="2"/>
              <a:buNone/>
            </a:pPr>
            <a:r>
              <a:rPr lang="zh-CN" altLang="zh-CN" sz="1800" dirty="0">
                <a:solidFill>
                  <a:schemeClr val="accent1"/>
                </a:solidFill>
                <a:latin typeface="微软雅黑" panose="020B0503020204020204" pitchFamily="34" charset="-122"/>
                <a:ea typeface="微软雅黑" panose="020B0503020204020204" pitchFamily="34" charset="-122"/>
              </a:rPr>
              <a:t>图</a:t>
            </a:r>
            <a:r>
              <a:rPr lang="en-US" altLang="zh-CN" sz="1800" dirty="0">
                <a:solidFill>
                  <a:schemeClr val="accent1"/>
                </a:solidFill>
                <a:latin typeface="微软雅黑" panose="020B0503020204020204" pitchFamily="34" charset="-122"/>
                <a:ea typeface="微软雅黑" panose="020B0503020204020204" pitchFamily="34" charset="-122"/>
              </a:rPr>
              <a:t>2-11 </a:t>
            </a:r>
            <a:r>
              <a:rPr lang="zh-CN" altLang="zh-CN" sz="1800" dirty="0">
                <a:solidFill>
                  <a:schemeClr val="accent1"/>
                </a:solidFill>
                <a:latin typeface="微软雅黑" panose="020B0503020204020204" pitchFamily="34" charset="-122"/>
                <a:ea typeface="微软雅黑" panose="020B0503020204020204" pitchFamily="34" charset="-122"/>
              </a:rPr>
              <a:t>空白元件图纸</a:t>
            </a:r>
          </a:p>
        </p:txBody>
      </p:sp>
    </p:spTree>
    <p:extLst>
      <p:ext uri="{BB962C8B-B14F-4D97-AF65-F5344CB8AC3E}">
        <p14:creationId xmlns:p14="http://schemas.microsoft.com/office/powerpoint/2010/main" val="3498098209"/>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065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3"/>
          <p:cNvSpPr>
            <a:spLocks noGrp="1" noChangeArrowheads="1"/>
          </p:cNvSpPr>
          <p:nvPr>
            <p:ph type="body" idx="4294967295"/>
          </p:nvPr>
        </p:nvSpPr>
        <p:spPr>
          <a:xfrm>
            <a:off x="1562671" y="1125538"/>
            <a:ext cx="9577064" cy="4826000"/>
          </a:xfrm>
          <a:prstGeom prst="rect">
            <a:avLst/>
          </a:prstGeom>
        </p:spPr>
        <p:txBody>
          <a:bodyPr/>
          <a:lstStyle/>
          <a:p>
            <a:pPr marL="0" indent="0">
              <a:lnSpc>
                <a:spcPct val="150000"/>
              </a:lnSpc>
              <a:buNone/>
            </a:pPr>
            <a:r>
              <a:rPr lang="zh-CN" altLang="en-US" sz="2400" b="1" dirty="0" smtClean="0">
                <a:solidFill>
                  <a:schemeClr val="accent1"/>
                </a:solidFill>
                <a:latin typeface="微软雅黑" panose="020B0503020204020204" pitchFamily="34" charset="-122"/>
                <a:ea typeface="微软雅黑" panose="020B0503020204020204" pitchFamily="34" charset="-122"/>
              </a:rPr>
              <a:t>将</a:t>
            </a:r>
            <a:r>
              <a:rPr lang="zh-CN" altLang="en-US" sz="2400" b="1" dirty="0">
                <a:solidFill>
                  <a:schemeClr val="accent1"/>
                </a:solidFill>
                <a:latin typeface="微软雅黑" panose="020B0503020204020204" pitchFamily="34" charset="-122"/>
                <a:ea typeface="微软雅黑" panose="020B0503020204020204" pitchFamily="34" charset="-122"/>
              </a:rPr>
              <a:t>设计图纸的原点定位到设计窗口的中心位置执行</a:t>
            </a:r>
            <a:r>
              <a:rPr lang="en-US" altLang="zh-CN" sz="2400" b="1" dirty="0" err="1">
                <a:solidFill>
                  <a:schemeClr val="accent1"/>
                </a:solidFill>
                <a:latin typeface="微软雅黑" panose="020B0503020204020204" pitchFamily="34" charset="-122"/>
                <a:ea typeface="微软雅黑" panose="020B0503020204020204" pitchFamily="34" charset="-122"/>
              </a:rPr>
              <a:t>Edit→Jump→Origin</a:t>
            </a:r>
            <a:r>
              <a:rPr lang="zh-CN" altLang="en-US" sz="2400" b="1" dirty="0">
                <a:solidFill>
                  <a:schemeClr val="accent1"/>
                </a:solidFill>
                <a:latin typeface="微软雅黑" panose="020B0503020204020204" pitchFamily="34" charset="-122"/>
                <a:ea typeface="微软雅黑" panose="020B0503020204020204" pitchFamily="34" charset="-122"/>
              </a:rPr>
              <a:t>命令（快捷键</a:t>
            </a:r>
            <a:r>
              <a:rPr lang="en-US" altLang="zh-CN" sz="2400" b="1" dirty="0">
                <a:solidFill>
                  <a:schemeClr val="accent1"/>
                </a:solidFill>
                <a:latin typeface="微软雅黑" panose="020B0503020204020204" pitchFamily="34" charset="-122"/>
                <a:ea typeface="微软雅黑" panose="020B0503020204020204" pitchFamily="34" charset="-122"/>
              </a:rPr>
              <a:t>J</a:t>
            </a:r>
            <a:r>
              <a:rPr lang="zh-CN" altLang="en-US" sz="2400" b="1" dirty="0">
                <a:solidFill>
                  <a:schemeClr val="accent1"/>
                </a:solidFill>
                <a:latin typeface="微软雅黑" panose="020B0503020204020204" pitchFamily="34" charset="-122"/>
                <a:ea typeface="微软雅黑" panose="020B0503020204020204" pitchFamily="34" charset="-122"/>
              </a:rPr>
              <a:t>，</a:t>
            </a:r>
            <a:r>
              <a:rPr lang="en-US" altLang="zh-CN" sz="2400" b="1" dirty="0">
                <a:solidFill>
                  <a:schemeClr val="accent1"/>
                </a:solidFill>
                <a:latin typeface="微软雅黑" panose="020B0503020204020204" pitchFamily="34" charset="-122"/>
                <a:ea typeface="微软雅黑" panose="020B0503020204020204" pitchFamily="34" charset="-122"/>
              </a:rPr>
              <a:t>O</a:t>
            </a:r>
            <a:r>
              <a:rPr lang="zh-CN" altLang="en-US" sz="2400" b="1" dirty="0">
                <a:solidFill>
                  <a:schemeClr val="accent1"/>
                </a:solidFill>
                <a:latin typeface="微软雅黑" panose="020B0503020204020204" pitchFamily="34" charset="-122"/>
                <a:ea typeface="微软雅黑" panose="020B0503020204020204" pitchFamily="34" charset="-122"/>
              </a:rPr>
              <a:t>）。</a:t>
            </a:r>
            <a:endParaRPr lang="en-US" altLang="zh-CN" sz="2400" b="1" dirty="0">
              <a:solidFill>
                <a:schemeClr val="accent1"/>
              </a:solidFill>
              <a:latin typeface="微软雅黑" panose="020B0503020204020204" pitchFamily="34" charset="-122"/>
              <a:ea typeface="微软雅黑" panose="020B0503020204020204" pitchFamily="34" charset="-122"/>
            </a:endParaRPr>
          </a:p>
          <a:p>
            <a:pPr marL="0" indent="0">
              <a:lnSpc>
                <a:spcPct val="150000"/>
              </a:lnSpc>
              <a:buNone/>
            </a:pPr>
            <a:r>
              <a:rPr lang="zh-CN" altLang="en-US" sz="2400" b="1" dirty="0">
                <a:solidFill>
                  <a:schemeClr val="accent1"/>
                </a:solidFill>
                <a:latin typeface="微软雅黑" panose="020B0503020204020204" pitchFamily="34" charset="-122"/>
                <a:ea typeface="微软雅黑" panose="020B0503020204020204" pitchFamily="34" charset="-122"/>
              </a:rPr>
              <a:t>检查窗口左下角的状态栏，确认光标已移动到原点位置。新的元件将在原点周围上生成，此时可看到在图纸中心有一个十字准线。设计者应该在原点附近创建新的元件，因为在以后放置该元件时，系统会根据原点附近的电气热点定位该元件。</a:t>
            </a:r>
          </a:p>
        </p:txBody>
      </p:sp>
    </p:spTree>
    <p:extLst>
      <p:ext uri="{BB962C8B-B14F-4D97-AF65-F5344CB8AC3E}">
        <p14:creationId xmlns:p14="http://schemas.microsoft.com/office/powerpoint/2010/main" val="2514691006"/>
      </p:ext>
    </p:extLst>
  </p:cSld>
  <p:clrMapOvr>
    <a:masterClrMapping/>
  </p:clrMapOvr>
  <p:transition spd="slow" advTm="0">
    <p:wip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3"/>
          <p:cNvSpPr>
            <a:spLocks noGrp="1" noChangeArrowheads="1"/>
          </p:cNvSpPr>
          <p:nvPr>
            <p:ph type="body" idx="4294967295"/>
          </p:nvPr>
        </p:nvSpPr>
        <p:spPr>
          <a:xfrm>
            <a:off x="1490663" y="505310"/>
            <a:ext cx="5832758" cy="3716572"/>
          </a:xfrm>
          <a:prstGeom prst="rect">
            <a:avLst/>
          </a:prstGeom>
        </p:spPr>
        <p:txBody>
          <a:bodyPr/>
          <a:lstStyle/>
          <a:p>
            <a:pPr marL="0" indent="0">
              <a:buNone/>
            </a:pPr>
            <a:r>
              <a:rPr lang="en-US" altLang="zh-CN" sz="2400" b="1" dirty="0" smtClean="0">
                <a:solidFill>
                  <a:schemeClr val="accent1"/>
                </a:solidFill>
                <a:latin typeface="微软雅黑" panose="020B0503020204020204" pitchFamily="34" charset="-122"/>
                <a:ea typeface="微软雅黑" panose="020B0503020204020204" pitchFamily="34" charset="-122"/>
              </a:rPr>
              <a:t>2</a:t>
            </a:r>
            <a:r>
              <a:rPr lang="en-US" altLang="zh-CN" sz="2400" b="1" dirty="0">
                <a:solidFill>
                  <a:schemeClr val="accent1"/>
                </a:solidFill>
                <a:latin typeface="微软雅黑" panose="020B0503020204020204" pitchFamily="34" charset="-122"/>
                <a:ea typeface="微软雅黑" panose="020B0503020204020204" pitchFamily="34" charset="-122"/>
              </a:rPr>
              <a:t>.</a:t>
            </a:r>
            <a:r>
              <a:rPr lang="zh-CN" altLang="en-US" sz="2400" b="1" dirty="0">
                <a:solidFill>
                  <a:schemeClr val="accent1"/>
                </a:solidFill>
                <a:latin typeface="微软雅黑" panose="020B0503020204020204" pitchFamily="34" charset="-122"/>
                <a:ea typeface="微软雅黑" panose="020B0503020204020204" pitchFamily="34" charset="-122"/>
              </a:rPr>
              <a:t>设置单位、捕获网格</a:t>
            </a:r>
            <a:r>
              <a:rPr lang="en-US" altLang="zh-CN" sz="2400" b="1" dirty="0">
                <a:solidFill>
                  <a:schemeClr val="accent1"/>
                </a:solidFill>
                <a:latin typeface="微软雅黑" panose="020B0503020204020204" pitchFamily="34" charset="-122"/>
                <a:ea typeface="微软雅黑" panose="020B0503020204020204" pitchFamily="34" charset="-122"/>
              </a:rPr>
              <a:t>(Snap)</a:t>
            </a:r>
            <a:r>
              <a:rPr lang="zh-CN" altLang="en-US" sz="2400" b="1" dirty="0">
                <a:solidFill>
                  <a:schemeClr val="accent1"/>
                </a:solidFill>
                <a:latin typeface="微软雅黑" panose="020B0503020204020204" pitchFamily="34" charset="-122"/>
                <a:ea typeface="微软雅黑" panose="020B0503020204020204" pitchFamily="34" charset="-122"/>
              </a:rPr>
              <a:t>和可视网格</a:t>
            </a:r>
            <a:r>
              <a:rPr lang="en-US" altLang="zh-CN" sz="2400" b="1" dirty="0">
                <a:solidFill>
                  <a:schemeClr val="accent1"/>
                </a:solidFill>
                <a:latin typeface="微软雅黑" panose="020B0503020204020204" pitchFamily="34" charset="-122"/>
                <a:ea typeface="微软雅黑" panose="020B0503020204020204" pitchFamily="34" charset="-122"/>
              </a:rPr>
              <a:t>(Visible)</a:t>
            </a:r>
            <a:r>
              <a:rPr lang="zh-CN" altLang="en-US" sz="2400" b="1" dirty="0">
                <a:solidFill>
                  <a:schemeClr val="accent1"/>
                </a:solidFill>
                <a:latin typeface="微软雅黑" panose="020B0503020204020204" pitchFamily="34" charset="-122"/>
                <a:ea typeface="微软雅黑" panose="020B0503020204020204" pitchFamily="34" charset="-122"/>
              </a:rPr>
              <a:t>等参数</a:t>
            </a:r>
          </a:p>
          <a:p>
            <a:pPr marL="0" indent="0">
              <a:buNone/>
            </a:pPr>
            <a:r>
              <a:rPr lang="zh-CN" altLang="en-US" sz="2400" dirty="0">
                <a:solidFill>
                  <a:schemeClr val="accent1"/>
                </a:solidFill>
                <a:latin typeface="微软雅黑" panose="020B0503020204020204" pitchFamily="34" charset="-122"/>
                <a:ea typeface="微软雅黑" panose="020B0503020204020204" pitchFamily="34" charset="-122"/>
              </a:rPr>
              <a:t>单击“</a:t>
            </a:r>
            <a:r>
              <a:rPr lang="en-US" altLang="zh-CN" sz="2400" dirty="0">
                <a:solidFill>
                  <a:schemeClr val="accent1"/>
                </a:solidFill>
                <a:latin typeface="微软雅黑" panose="020B0503020204020204" pitchFamily="34" charset="-122"/>
                <a:ea typeface="微软雅黑" panose="020B0503020204020204" pitchFamily="34" charset="-122"/>
              </a:rPr>
              <a:t>Properties”</a:t>
            </a:r>
            <a:r>
              <a:rPr lang="zh-CN" altLang="en-US" sz="2400" dirty="0">
                <a:solidFill>
                  <a:schemeClr val="accent1"/>
                </a:solidFill>
                <a:latin typeface="微软雅黑" panose="020B0503020204020204" pitchFamily="34" charset="-122"/>
                <a:ea typeface="微软雅黑" panose="020B0503020204020204" pitchFamily="34" charset="-122"/>
              </a:rPr>
              <a:t>标签打开“</a:t>
            </a:r>
            <a:r>
              <a:rPr lang="en-US" altLang="zh-CN" sz="2400" dirty="0">
                <a:solidFill>
                  <a:schemeClr val="accent1"/>
                </a:solidFill>
                <a:latin typeface="微软雅黑" panose="020B0503020204020204" pitchFamily="34" charset="-122"/>
                <a:ea typeface="微软雅黑" panose="020B0503020204020204" pitchFamily="34" charset="-122"/>
              </a:rPr>
              <a:t>Properties”</a:t>
            </a:r>
            <a:r>
              <a:rPr lang="zh-CN" altLang="en-US" sz="2400" dirty="0">
                <a:solidFill>
                  <a:schemeClr val="accent1"/>
                </a:solidFill>
                <a:latin typeface="微软雅黑" panose="020B0503020204020204" pitchFamily="34" charset="-122"/>
                <a:ea typeface="微软雅黑" panose="020B0503020204020204" pitchFamily="34" charset="-122"/>
              </a:rPr>
              <a:t>面板如图</a:t>
            </a:r>
            <a:r>
              <a:rPr lang="en-US" altLang="zh-CN" sz="2400" dirty="0">
                <a:solidFill>
                  <a:schemeClr val="accent1"/>
                </a:solidFill>
                <a:latin typeface="微软雅黑" panose="020B0503020204020204" pitchFamily="34" charset="-122"/>
                <a:ea typeface="微软雅黑" panose="020B0503020204020204" pitchFamily="34" charset="-122"/>
              </a:rPr>
              <a:t>2-12</a:t>
            </a:r>
            <a:r>
              <a:rPr lang="zh-CN" altLang="en-US" sz="2400" dirty="0">
                <a:solidFill>
                  <a:schemeClr val="accent1"/>
                </a:solidFill>
                <a:latin typeface="微软雅黑" panose="020B0503020204020204" pitchFamily="34" charset="-122"/>
                <a:ea typeface="微软雅黑" panose="020B0503020204020204" pitchFamily="34" charset="-122"/>
              </a:rPr>
              <a:t>所示。针对当前使用的例子，此处需要图</a:t>
            </a:r>
            <a:r>
              <a:rPr lang="en-US" altLang="zh-CN" sz="2400" dirty="0">
                <a:solidFill>
                  <a:schemeClr val="accent1"/>
                </a:solidFill>
                <a:latin typeface="微软雅黑" panose="020B0503020204020204" pitchFamily="34" charset="-122"/>
                <a:ea typeface="微软雅黑" panose="020B0503020204020204" pitchFamily="34" charset="-122"/>
              </a:rPr>
              <a:t>2-12</a:t>
            </a:r>
            <a:r>
              <a:rPr lang="zh-CN" altLang="en-US" sz="2400" dirty="0">
                <a:solidFill>
                  <a:schemeClr val="accent1"/>
                </a:solidFill>
                <a:latin typeface="微软雅黑" panose="020B0503020204020204" pitchFamily="34" charset="-122"/>
                <a:ea typeface="微软雅黑" panose="020B0503020204020204" pitchFamily="34" charset="-122"/>
              </a:rPr>
              <a:t>所示对话框中各项参数。</a:t>
            </a:r>
          </a:p>
          <a:p>
            <a:pPr marL="0" indent="0">
              <a:buNone/>
            </a:pPr>
            <a:r>
              <a:rPr lang="zh-CN" altLang="en-US" sz="2400" dirty="0">
                <a:solidFill>
                  <a:schemeClr val="accent1"/>
                </a:solidFill>
                <a:latin typeface="微软雅黑" panose="020B0503020204020204" pitchFamily="34" charset="-122"/>
                <a:ea typeface="微软雅黑" panose="020B0503020204020204" pitchFamily="34" charset="-122"/>
              </a:rPr>
              <a:t>选择“</a:t>
            </a:r>
            <a:r>
              <a:rPr lang="en-US" altLang="zh-CN" sz="2400" dirty="0">
                <a:solidFill>
                  <a:schemeClr val="accent1"/>
                </a:solidFill>
                <a:latin typeface="微软雅黑" panose="020B0503020204020204" pitchFamily="34" charset="-122"/>
                <a:ea typeface="微软雅黑" panose="020B0503020204020204" pitchFamily="34" charset="-122"/>
              </a:rPr>
              <a:t>Show Comment/Designator”</a:t>
            </a:r>
            <a:r>
              <a:rPr lang="zh-CN" altLang="en-US" sz="2400" dirty="0">
                <a:solidFill>
                  <a:schemeClr val="accent1"/>
                </a:solidFill>
                <a:latin typeface="微软雅黑" panose="020B0503020204020204" pitchFamily="34" charset="-122"/>
                <a:ea typeface="微软雅黑" panose="020B0503020204020204" pitchFamily="34" charset="-122"/>
              </a:rPr>
              <a:t>复选框，以便在当前文档中显示元器件的注释和标识符。</a:t>
            </a:r>
          </a:p>
        </p:txBody>
      </p:sp>
      <p:sp>
        <p:nvSpPr>
          <p:cNvPr id="73731" name="Text Box 5"/>
          <p:cNvSpPr txBox="1">
            <a:spLocks noChangeArrowheads="1"/>
          </p:cNvSpPr>
          <p:nvPr/>
        </p:nvSpPr>
        <p:spPr bwMode="auto">
          <a:xfrm>
            <a:off x="7915055" y="6166098"/>
            <a:ext cx="322716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spcBef>
                <a:spcPct val="0"/>
              </a:spcBef>
              <a:buClrTx/>
              <a:buSzTx/>
              <a:buFont typeface="Wingdings" panose="05000000000000000000" pitchFamily="2" charset="2"/>
              <a:buNone/>
              <a:defRPr kumimoji="0" sz="1800">
                <a:solidFill>
                  <a:schemeClr val="accent1"/>
                </a:solidFill>
                <a:latin typeface="微软雅黑" panose="020B0503020204020204" pitchFamily="34" charset="-122"/>
                <a:ea typeface="微软雅黑" panose="020B0503020204020204" pitchFamily="34" charset="-122"/>
              </a:defRPr>
            </a:lvl1pPr>
            <a:lvl2pPr marL="742950" indent="-285750">
              <a:spcBef>
                <a:spcPct val="20000"/>
              </a:spcBef>
              <a:buClr>
                <a:schemeClr val="accent2"/>
              </a:buClr>
              <a:buSzPct val="70000"/>
              <a:buFont typeface="Wingdings" panose="05000000000000000000" pitchFamily="2" charset="2"/>
              <a:buChar char="l"/>
              <a:defRPr kumimoji="1" sz="2600">
                <a:latin typeface="Arial" panose="020B0604020202020204" pitchFamily="34" charset="0"/>
                <a:ea typeface="宋体" panose="02010600030101010101" pitchFamily="2" charset="-122"/>
              </a:defRPr>
            </a:lvl2pPr>
            <a:lvl3pPr marL="1143000" indent="-228600">
              <a:spcBef>
                <a:spcPct val="20000"/>
              </a:spcBef>
              <a:buClr>
                <a:schemeClr val="accent1"/>
              </a:buClr>
              <a:buSzPct val="70000"/>
              <a:buFont typeface="Wingdings" panose="05000000000000000000" pitchFamily="2" charset="2"/>
              <a:buChar char="l"/>
              <a:defRPr kumimoji="1" sz="2300">
                <a:latin typeface="Arial" panose="020B0604020202020204" pitchFamily="34" charset="0"/>
                <a:ea typeface="宋体" panose="02010600030101010101" pitchFamily="2" charset="-122"/>
              </a:defRPr>
            </a:lvl3pPr>
            <a:lvl4pPr marL="1600200" indent="-228600">
              <a:spcBef>
                <a:spcPct val="20000"/>
              </a:spcBef>
              <a:buClr>
                <a:schemeClr val="tx2"/>
              </a:buClr>
              <a:buSzPct val="75000"/>
              <a:buFont typeface="Wingdings" panose="05000000000000000000" pitchFamily="2" charset="2"/>
              <a:buChar char="§"/>
              <a:defRPr kumimoji="1" sz="2000">
                <a:latin typeface="Arial" panose="020B0604020202020204" pitchFamily="34" charset="0"/>
                <a:ea typeface="宋体" panose="02010600030101010101" pitchFamily="2" charset="-122"/>
              </a:defRPr>
            </a:lvl4pPr>
            <a:lvl5pPr marL="2057400" indent="-228600">
              <a:spcBef>
                <a:spcPct val="20000"/>
              </a:spcBef>
              <a:buClr>
                <a:schemeClr val="folHlink"/>
              </a:buClr>
              <a:buSzPct val="80000"/>
              <a:buFont typeface="Wingdings" panose="05000000000000000000" pitchFamily="2" charset="2"/>
              <a:buChar char="§"/>
              <a:defRPr kumimoji="1" sz="2000">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latin typeface="Arial" panose="020B0604020202020204" pitchFamily="34" charset="0"/>
                <a:ea typeface="宋体" panose="02010600030101010101" pitchFamily="2" charset="-122"/>
              </a:defRPr>
            </a:lvl9pPr>
          </a:lstStyle>
          <a:p>
            <a:r>
              <a:rPr lang="zh-CN" altLang="zh-CN" dirty="0"/>
              <a:t>图</a:t>
            </a:r>
            <a:r>
              <a:rPr lang="en-US" altLang="zh-CN" dirty="0"/>
              <a:t>2-12</a:t>
            </a:r>
            <a:r>
              <a:rPr lang="zh-CN" altLang="zh-CN" dirty="0"/>
              <a:t>在对话框设置图纸属性</a:t>
            </a:r>
          </a:p>
        </p:txBody>
      </p:sp>
      <p:pic>
        <p:nvPicPr>
          <p:cNvPr id="6" name="图片 5"/>
          <p:cNvPicPr/>
          <p:nvPr/>
        </p:nvPicPr>
        <p:blipFill>
          <a:blip r:embed="rId2"/>
          <a:stretch>
            <a:fillRect/>
          </a:stretch>
        </p:blipFill>
        <p:spPr>
          <a:xfrm>
            <a:off x="7819109" y="57689"/>
            <a:ext cx="2762250" cy="5877560"/>
          </a:xfrm>
          <a:prstGeom prst="rect">
            <a:avLst/>
          </a:prstGeom>
        </p:spPr>
      </p:pic>
      <p:sp>
        <p:nvSpPr>
          <p:cNvPr id="2" name="矩形 1"/>
          <p:cNvSpPr/>
          <p:nvPr/>
        </p:nvSpPr>
        <p:spPr>
          <a:xfrm>
            <a:off x="1420975" y="4436473"/>
            <a:ext cx="5972133" cy="1938992"/>
          </a:xfrm>
          <a:prstGeom prst="rect">
            <a:avLst/>
          </a:prstGeom>
        </p:spPr>
        <p:txBody>
          <a:bodyPr wrap="square">
            <a:spAutoFit/>
          </a:bodyPr>
          <a:lstStyle/>
          <a:p>
            <a:pPr indent="266700" algn="just">
              <a:spcAft>
                <a:spcPts val="0"/>
              </a:spcAft>
            </a:pPr>
            <a:r>
              <a:rPr lang="zh-CN" altLang="zh-CN" dirty="0">
                <a:solidFill>
                  <a:schemeClr val="accent1"/>
                </a:solidFill>
                <a:latin typeface="微软雅黑" panose="020B0503020204020204" pitchFamily="34" charset="-122"/>
                <a:ea typeface="微软雅黑" panose="020B0503020204020204" pitchFamily="34" charset="-122"/>
              </a:rPr>
              <a:t>“</a:t>
            </a:r>
            <a:r>
              <a:rPr lang="en-US" altLang="zh-CN" dirty="0">
                <a:solidFill>
                  <a:schemeClr val="accent1"/>
                </a:solidFill>
                <a:latin typeface="微软雅黑" panose="020B0503020204020204" pitchFamily="34" charset="-122"/>
                <a:ea typeface="微软雅黑" panose="020B0503020204020204" pitchFamily="34" charset="-122"/>
              </a:rPr>
              <a:t>Units</a:t>
            </a:r>
            <a:r>
              <a:rPr lang="zh-CN" altLang="zh-CN" dirty="0">
                <a:solidFill>
                  <a:schemeClr val="accent1"/>
                </a:solidFill>
                <a:latin typeface="微软雅黑" panose="020B0503020204020204" pitchFamily="34" charset="-122"/>
                <a:ea typeface="微软雅黑" panose="020B0503020204020204" pitchFamily="34" charset="-122"/>
              </a:rPr>
              <a:t>”部分可以选择英制还是公制单位，如图</a:t>
            </a:r>
            <a:r>
              <a:rPr lang="en-US" altLang="zh-CN" dirty="0">
                <a:solidFill>
                  <a:schemeClr val="accent1"/>
                </a:solidFill>
                <a:latin typeface="微软雅黑" panose="020B0503020204020204" pitchFamily="34" charset="-122"/>
                <a:ea typeface="微软雅黑" panose="020B0503020204020204" pitchFamily="34" charset="-122"/>
              </a:rPr>
              <a:t>2-12</a:t>
            </a:r>
            <a:r>
              <a:rPr lang="zh-CN" altLang="zh-CN" dirty="0">
                <a:solidFill>
                  <a:schemeClr val="accent1"/>
                </a:solidFill>
                <a:latin typeface="微软雅黑" panose="020B0503020204020204" pitchFamily="34" charset="-122"/>
                <a:ea typeface="微软雅黑" panose="020B0503020204020204" pitchFamily="34" charset="-122"/>
              </a:rPr>
              <a:t>所示，单击“</a:t>
            </a:r>
            <a:r>
              <a:rPr lang="en-US" altLang="zh-CN" dirty="0">
                <a:solidFill>
                  <a:schemeClr val="accent1"/>
                </a:solidFill>
                <a:latin typeface="微软雅黑" panose="020B0503020204020204" pitchFamily="34" charset="-122"/>
                <a:ea typeface="微软雅黑" panose="020B0503020204020204" pitchFamily="34" charset="-122"/>
              </a:rPr>
              <a:t>OK</a:t>
            </a:r>
            <a:r>
              <a:rPr lang="zh-CN" altLang="zh-CN" dirty="0">
                <a:solidFill>
                  <a:schemeClr val="accent1"/>
                </a:solidFill>
                <a:latin typeface="微软雅黑" panose="020B0503020204020204" pitchFamily="34" charset="-122"/>
                <a:ea typeface="微软雅黑" panose="020B0503020204020204" pitchFamily="34" charset="-122"/>
              </a:rPr>
              <a:t>”按钮关闭对话框。注意缩小和放大均围绕光标所在位置进行，所以在缩放时需保持光标在原点位置。</a:t>
            </a:r>
          </a:p>
        </p:txBody>
      </p:sp>
    </p:spTree>
    <p:extLst>
      <p:ext uri="{BB962C8B-B14F-4D97-AF65-F5344CB8AC3E}">
        <p14:creationId xmlns:p14="http://schemas.microsoft.com/office/powerpoint/2010/main" val="977868897"/>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3730">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3730">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373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1" grpId="0"/>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4"/>
          <p:cNvSpPr>
            <a:spLocks noChangeArrowheads="1"/>
          </p:cNvSpPr>
          <p:nvPr/>
        </p:nvSpPr>
        <p:spPr bwMode="auto">
          <a:xfrm>
            <a:off x="1809051" y="477466"/>
            <a:ext cx="8898636" cy="4477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square" lIns="90021" tIns="46811" rIns="90021" bIns="46811">
            <a:spAutoFit/>
          </a:bodyPr>
          <a:lstStyle>
            <a:lvl1pPr marL="342900" indent="-342900">
              <a:spcBef>
                <a:spcPct val="20000"/>
              </a:spcBef>
              <a:buChar char="•"/>
              <a:defRPr kumimoji="1"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kumimoji="1"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kumimoji="1"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kumimoji="1"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kumimoji="1"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宋体" panose="02010600030101010101" pitchFamily="2" charset="-122"/>
              </a:defRPr>
            </a:lvl9pPr>
          </a:lstStyle>
          <a:p>
            <a:pPr eaLnBrk="1" hangingPunct="1">
              <a:buClr>
                <a:srgbClr val="009999"/>
              </a:buClr>
              <a:buSzPct val="90000"/>
              <a:buFontTx/>
              <a:buNone/>
            </a:pPr>
            <a:r>
              <a:rPr lang="en-US" altLang="zh-CN" sz="2800" b="1" dirty="0" smtClean="0">
                <a:solidFill>
                  <a:schemeClr val="accent1"/>
                </a:solidFill>
                <a:latin typeface="微软雅黑" panose="020B0503020204020204" pitchFamily="34" charset="-122"/>
                <a:ea typeface="微软雅黑" panose="020B0503020204020204" pitchFamily="34" charset="-122"/>
              </a:rPr>
              <a:t>3</a:t>
            </a:r>
            <a:r>
              <a:rPr lang="zh-CN" altLang="en-US" sz="2800" b="1" dirty="0" smtClean="0">
                <a:solidFill>
                  <a:schemeClr val="accent1"/>
                </a:solidFill>
                <a:latin typeface="微软雅黑" panose="020B0503020204020204" pitchFamily="34" charset="-122"/>
                <a:ea typeface="微软雅黑" panose="020B0503020204020204" pitchFamily="34" charset="-122"/>
              </a:rPr>
              <a:t>．</a:t>
            </a:r>
            <a:r>
              <a:rPr lang="zh-CN" altLang="en-US" sz="2800" b="1" dirty="0">
                <a:solidFill>
                  <a:schemeClr val="accent1"/>
                </a:solidFill>
                <a:latin typeface="微软雅黑" panose="020B0503020204020204" pitchFamily="34" charset="-122"/>
                <a:ea typeface="微软雅黑" panose="020B0503020204020204" pitchFamily="34" charset="-122"/>
              </a:rPr>
              <a:t>定义元件主体</a:t>
            </a:r>
          </a:p>
          <a:p>
            <a:pPr marL="0" indent="0" eaLnBrk="1" hangingPunct="1">
              <a:lnSpc>
                <a:spcPct val="150000"/>
              </a:lnSpc>
              <a:buClr>
                <a:srgbClr val="009999"/>
              </a:buClr>
              <a:buSzPct val="90000"/>
              <a:buNone/>
            </a:pPr>
            <a:r>
              <a:rPr lang="zh-CN" altLang="en-US" sz="2400" dirty="0">
                <a:solidFill>
                  <a:schemeClr val="accent1"/>
                </a:solidFill>
                <a:latin typeface="微软雅黑" panose="020B0503020204020204" pitchFamily="34" charset="-122"/>
                <a:ea typeface="微软雅黑" panose="020B0503020204020204" pitchFamily="34" charset="-122"/>
              </a:rPr>
              <a:t>在第</a:t>
            </a:r>
            <a:r>
              <a:rPr lang="en-US" altLang="zh-CN" sz="2400" dirty="0">
                <a:solidFill>
                  <a:schemeClr val="accent1"/>
                </a:solidFill>
                <a:latin typeface="微软雅黑" panose="020B0503020204020204" pitchFamily="34" charset="-122"/>
                <a:ea typeface="微软雅黑" panose="020B0503020204020204" pitchFamily="34" charset="-122"/>
              </a:rPr>
              <a:t>4</a:t>
            </a:r>
            <a:r>
              <a:rPr lang="zh-CN" altLang="en-US" sz="2400" dirty="0">
                <a:solidFill>
                  <a:schemeClr val="accent1"/>
                </a:solidFill>
                <a:latin typeface="微软雅黑" panose="020B0503020204020204" pitchFamily="34" charset="-122"/>
                <a:ea typeface="微软雅黑" panose="020B0503020204020204" pitchFamily="34" charset="-122"/>
              </a:rPr>
              <a:t>象限画矩形框（</a:t>
            </a:r>
            <a:r>
              <a:rPr lang="en-US" altLang="zh-CN" sz="2400" dirty="0" smtClean="0">
                <a:solidFill>
                  <a:schemeClr val="accent1"/>
                </a:solidFill>
                <a:latin typeface="微软雅黑" panose="020B0503020204020204" pitchFamily="34" charset="-122"/>
                <a:ea typeface="微软雅黑" panose="020B0503020204020204" pitchFamily="34" charset="-122"/>
              </a:rPr>
              <a:t>1300*1700mil</a:t>
            </a:r>
            <a:r>
              <a:rPr lang="zh-CN" altLang="en-US" sz="2400" dirty="0">
                <a:solidFill>
                  <a:schemeClr val="accent1"/>
                </a:solidFill>
                <a:latin typeface="微软雅黑" panose="020B0503020204020204" pitchFamily="34" charset="-122"/>
                <a:ea typeface="微软雅黑" panose="020B0503020204020204" pitchFamily="34" charset="-122"/>
              </a:rPr>
              <a:t>）；执行</a:t>
            </a:r>
            <a:r>
              <a:rPr lang="en-US" altLang="zh-CN" sz="2400" dirty="0" err="1">
                <a:solidFill>
                  <a:schemeClr val="accent1"/>
                </a:solidFill>
                <a:latin typeface="微软雅黑" panose="020B0503020204020204" pitchFamily="34" charset="-122"/>
                <a:ea typeface="微软雅黑" panose="020B0503020204020204" pitchFamily="34" charset="-122"/>
              </a:rPr>
              <a:t>Place→Rectangle</a:t>
            </a:r>
            <a:r>
              <a:rPr lang="zh-CN" altLang="en-US" sz="2400" dirty="0">
                <a:solidFill>
                  <a:schemeClr val="accent1"/>
                </a:solidFill>
                <a:latin typeface="微软雅黑" panose="020B0503020204020204" pitchFamily="34" charset="-122"/>
                <a:ea typeface="微软雅黑" panose="020B0503020204020204" pitchFamily="34" charset="-122"/>
              </a:rPr>
              <a:t>命令或单击</a:t>
            </a:r>
            <a:r>
              <a:rPr lang="zh-CN" altLang="en-US" sz="2400" dirty="0" smtClean="0">
                <a:solidFill>
                  <a:schemeClr val="accent1"/>
                </a:solidFill>
                <a:latin typeface="微软雅黑" panose="020B0503020204020204" pitchFamily="34" charset="-122"/>
                <a:ea typeface="微软雅黑" panose="020B0503020204020204" pitchFamily="34" charset="-122"/>
              </a:rPr>
              <a:t>“     ”</a:t>
            </a:r>
            <a:r>
              <a:rPr lang="zh-CN" altLang="en-US" sz="2400" dirty="0">
                <a:solidFill>
                  <a:schemeClr val="accent1"/>
                </a:solidFill>
                <a:latin typeface="微软雅黑" panose="020B0503020204020204" pitchFamily="34" charset="-122"/>
                <a:ea typeface="微软雅黑" panose="020B0503020204020204" pitchFamily="34" charset="-122"/>
              </a:rPr>
              <a:t>图标，此时鼠标箭头变为十字光标，并带有一个矩形的形状。在图纸中移动十字光标到坐标原点（</a:t>
            </a:r>
            <a:r>
              <a:rPr lang="en-US" altLang="zh-CN" sz="2400" dirty="0">
                <a:solidFill>
                  <a:schemeClr val="accent1"/>
                </a:solidFill>
                <a:latin typeface="微软雅黑" panose="020B0503020204020204" pitchFamily="34" charset="-122"/>
                <a:ea typeface="微软雅黑" panose="020B0503020204020204" pitchFamily="34" charset="-122"/>
              </a:rPr>
              <a:t>0</a:t>
            </a:r>
            <a:r>
              <a:rPr lang="zh-CN" altLang="en-US" sz="2400" dirty="0">
                <a:solidFill>
                  <a:schemeClr val="accent1"/>
                </a:solidFill>
                <a:latin typeface="微软雅黑" panose="020B0503020204020204" pitchFamily="34" charset="-122"/>
                <a:ea typeface="微软雅黑" panose="020B0503020204020204" pitchFamily="34" charset="-122"/>
              </a:rPr>
              <a:t>，</a:t>
            </a:r>
            <a:r>
              <a:rPr lang="en-US" altLang="zh-CN" sz="2400" dirty="0">
                <a:solidFill>
                  <a:schemeClr val="accent1"/>
                </a:solidFill>
                <a:latin typeface="微软雅黑" panose="020B0503020204020204" pitchFamily="34" charset="-122"/>
                <a:ea typeface="微软雅黑" panose="020B0503020204020204" pitchFamily="34" charset="-122"/>
              </a:rPr>
              <a:t>0</a:t>
            </a:r>
            <a:r>
              <a:rPr lang="zh-CN" altLang="en-US" sz="2400" dirty="0">
                <a:solidFill>
                  <a:schemeClr val="accent1"/>
                </a:solidFill>
                <a:latin typeface="微软雅黑" panose="020B0503020204020204" pitchFamily="34" charset="-122"/>
                <a:ea typeface="微软雅黑" panose="020B0503020204020204" pitchFamily="34" charset="-122"/>
              </a:rPr>
              <a:t>），单击鼠标左键确定矩形的一个顶点，然后继续移动十字光标到另一位置</a:t>
            </a:r>
            <a:r>
              <a:rPr lang="en-US" altLang="zh-CN" sz="2400" dirty="0">
                <a:solidFill>
                  <a:schemeClr val="accent1"/>
                </a:solidFill>
                <a:latin typeface="微软雅黑" panose="020B0503020204020204" pitchFamily="34" charset="-122"/>
                <a:ea typeface="微软雅黑" panose="020B0503020204020204" pitchFamily="34" charset="-122"/>
              </a:rPr>
              <a:t>(</a:t>
            </a:r>
            <a:r>
              <a:rPr lang="en-US" altLang="zh-CN" sz="2400" dirty="0" smtClean="0">
                <a:solidFill>
                  <a:schemeClr val="accent1"/>
                </a:solidFill>
                <a:latin typeface="微软雅黑" panose="020B0503020204020204" pitchFamily="34" charset="-122"/>
                <a:ea typeface="微软雅黑" panose="020B0503020204020204" pitchFamily="34" charset="-122"/>
              </a:rPr>
              <a:t>1300,-1700)</a:t>
            </a:r>
            <a:r>
              <a:rPr lang="zh-CN" altLang="en-US" sz="2400" dirty="0">
                <a:solidFill>
                  <a:schemeClr val="accent1"/>
                </a:solidFill>
                <a:latin typeface="微软雅黑" panose="020B0503020204020204" pitchFamily="34" charset="-122"/>
                <a:ea typeface="微软雅黑" panose="020B0503020204020204" pitchFamily="34" charset="-122"/>
              </a:rPr>
              <a:t>，单击鼠标左键，确定矩形的另一个顶点，这时矩形放置完毕。十字光标仍然带有矩形的形状，可以继续绘制其他矩形。</a:t>
            </a:r>
          </a:p>
        </p:txBody>
      </p:sp>
      <p:pic>
        <p:nvPicPr>
          <p:cNvPr id="74755" name="Picture 5" descr="8A_~K3_@ITJBN%828O]U_T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62491" y="4509914"/>
            <a:ext cx="3591756" cy="2000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75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22911" y="1773610"/>
            <a:ext cx="431900" cy="331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62980565"/>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4754">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475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7475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3"/>
          <p:cNvSpPr>
            <a:spLocks noGrp="1" noChangeArrowheads="1"/>
          </p:cNvSpPr>
          <p:nvPr>
            <p:ph type="body" idx="4294967295"/>
          </p:nvPr>
        </p:nvSpPr>
        <p:spPr>
          <a:xfrm>
            <a:off x="1561123" y="549474"/>
            <a:ext cx="3744913" cy="5552702"/>
          </a:xfrm>
          <a:prstGeom prst="rect">
            <a:avLst/>
          </a:prstGeom>
        </p:spPr>
        <p:txBody>
          <a:bodyPr/>
          <a:lstStyle/>
          <a:p>
            <a:pPr marL="0" indent="0">
              <a:buNone/>
            </a:pPr>
            <a:r>
              <a:rPr lang="en-US" altLang="zh-CN" sz="2800" b="1" dirty="0" smtClean="0">
                <a:solidFill>
                  <a:schemeClr val="accent1"/>
                </a:solidFill>
                <a:latin typeface="微软雅黑" panose="020B0503020204020204" pitchFamily="34" charset="-122"/>
                <a:ea typeface="微软雅黑" panose="020B0503020204020204" pitchFamily="34" charset="-122"/>
              </a:rPr>
              <a:t>4</a:t>
            </a:r>
            <a:r>
              <a:rPr lang="zh-CN" altLang="en-US" sz="2800" b="1" dirty="0" smtClean="0">
                <a:solidFill>
                  <a:schemeClr val="accent1"/>
                </a:solidFill>
                <a:latin typeface="微软雅黑" panose="020B0503020204020204" pitchFamily="34" charset="-122"/>
                <a:ea typeface="微软雅黑" panose="020B0503020204020204" pitchFamily="34" charset="-122"/>
              </a:rPr>
              <a:t>．</a:t>
            </a:r>
            <a:r>
              <a:rPr lang="zh-CN" altLang="en-US" sz="2800" b="1" dirty="0">
                <a:solidFill>
                  <a:schemeClr val="accent1"/>
                </a:solidFill>
                <a:latin typeface="微软雅黑" panose="020B0503020204020204" pitchFamily="34" charset="-122"/>
                <a:ea typeface="微软雅黑" panose="020B0503020204020204" pitchFamily="34" charset="-122"/>
              </a:rPr>
              <a:t>为元件添加引脚</a:t>
            </a:r>
          </a:p>
          <a:p>
            <a:pPr marL="0" indent="0">
              <a:buNone/>
            </a:pPr>
            <a:r>
              <a:rPr lang="zh-CN" altLang="en-US" sz="2400" dirty="0">
                <a:solidFill>
                  <a:schemeClr val="accent1"/>
                </a:solidFill>
                <a:latin typeface="微软雅黑" panose="020B0503020204020204" pitchFamily="34" charset="-122"/>
                <a:ea typeface="微软雅黑" panose="020B0503020204020204" pitchFamily="34" charset="-122"/>
              </a:rPr>
              <a:t>（</a:t>
            </a:r>
            <a:r>
              <a:rPr lang="en-US" altLang="zh-CN" sz="2400" dirty="0">
                <a:solidFill>
                  <a:schemeClr val="accent1"/>
                </a:solidFill>
                <a:latin typeface="微软雅黑" panose="020B0503020204020204" pitchFamily="34" charset="-122"/>
                <a:ea typeface="微软雅黑" panose="020B0503020204020204" pitchFamily="34" charset="-122"/>
              </a:rPr>
              <a:t>1</a:t>
            </a:r>
            <a:r>
              <a:rPr lang="zh-CN" altLang="en-US" sz="2400" dirty="0">
                <a:solidFill>
                  <a:schemeClr val="accent1"/>
                </a:solidFill>
                <a:latin typeface="微软雅黑" panose="020B0503020204020204" pitchFamily="34" charset="-122"/>
                <a:ea typeface="微软雅黑" panose="020B0503020204020204" pitchFamily="34" charset="-122"/>
              </a:rPr>
              <a:t>）单击</a:t>
            </a:r>
            <a:r>
              <a:rPr lang="en-US" altLang="zh-CN" sz="2400" dirty="0" err="1">
                <a:solidFill>
                  <a:schemeClr val="accent1"/>
                </a:solidFill>
                <a:latin typeface="微软雅黑" panose="020B0503020204020204" pitchFamily="34" charset="-122"/>
                <a:ea typeface="微软雅黑" panose="020B0503020204020204" pitchFamily="34" charset="-122"/>
              </a:rPr>
              <a:t>Place→Pin</a:t>
            </a:r>
            <a:r>
              <a:rPr lang="zh-CN" altLang="en-US" sz="2400" dirty="0">
                <a:solidFill>
                  <a:schemeClr val="accent1"/>
                </a:solidFill>
                <a:latin typeface="微软雅黑" panose="020B0503020204020204" pitchFamily="34" charset="-122"/>
                <a:ea typeface="微软雅黑" panose="020B0503020204020204" pitchFamily="34" charset="-122"/>
              </a:rPr>
              <a:t>命令（快捷键</a:t>
            </a:r>
            <a:r>
              <a:rPr lang="en-US" altLang="zh-CN" sz="2400" dirty="0">
                <a:solidFill>
                  <a:schemeClr val="accent1"/>
                </a:solidFill>
                <a:latin typeface="微软雅黑" panose="020B0503020204020204" pitchFamily="34" charset="-122"/>
                <a:ea typeface="微软雅黑" panose="020B0503020204020204" pitchFamily="34" charset="-122"/>
              </a:rPr>
              <a:t>P</a:t>
            </a:r>
            <a:r>
              <a:rPr lang="zh-CN" altLang="en-US" sz="2400" dirty="0">
                <a:solidFill>
                  <a:schemeClr val="accent1"/>
                </a:solidFill>
                <a:latin typeface="微软雅黑" panose="020B0503020204020204" pitchFamily="34" charset="-122"/>
                <a:ea typeface="微软雅黑" panose="020B0503020204020204" pitchFamily="34" charset="-122"/>
              </a:rPr>
              <a:t>，</a:t>
            </a:r>
            <a:r>
              <a:rPr lang="en-US" altLang="zh-CN" sz="2400" dirty="0">
                <a:solidFill>
                  <a:schemeClr val="accent1"/>
                </a:solidFill>
                <a:latin typeface="微软雅黑" panose="020B0503020204020204" pitchFamily="34" charset="-122"/>
                <a:ea typeface="微软雅黑" panose="020B0503020204020204" pitchFamily="34" charset="-122"/>
              </a:rPr>
              <a:t>P</a:t>
            </a:r>
            <a:r>
              <a:rPr lang="zh-CN" altLang="en-US" sz="2400" dirty="0">
                <a:solidFill>
                  <a:schemeClr val="accent1"/>
                </a:solidFill>
                <a:latin typeface="微软雅黑" panose="020B0503020204020204" pitchFamily="34" charset="-122"/>
                <a:ea typeface="微软雅黑" panose="020B0503020204020204" pitchFamily="34" charset="-122"/>
              </a:rPr>
              <a:t>）或单击工具栏按钮“  </a:t>
            </a:r>
            <a:r>
              <a:rPr lang="zh-CN" altLang="en-US" sz="2400" dirty="0" smtClean="0">
                <a:solidFill>
                  <a:schemeClr val="accent1"/>
                </a:solidFill>
                <a:latin typeface="微软雅黑" panose="020B0503020204020204" pitchFamily="34" charset="-122"/>
                <a:ea typeface="微软雅黑" panose="020B0503020204020204" pitchFamily="34" charset="-122"/>
              </a:rPr>
              <a:t>   ”</a:t>
            </a:r>
            <a:r>
              <a:rPr lang="zh-CN" altLang="en-US" sz="2400" dirty="0">
                <a:solidFill>
                  <a:schemeClr val="accent1"/>
                </a:solidFill>
                <a:latin typeface="微软雅黑" panose="020B0503020204020204" pitchFamily="34" charset="-122"/>
                <a:ea typeface="微软雅黑" panose="020B0503020204020204" pitchFamily="34" charset="-122"/>
              </a:rPr>
              <a:t>，光标处浮现引脚，带电气属性。</a:t>
            </a:r>
          </a:p>
          <a:p>
            <a:pPr marL="0" indent="0">
              <a:buNone/>
            </a:pPr>
            <a:r>
              <a:rPr lang="zh-CN" altLang="en-US" sz="2400" dirty="0">
                <a:solidFill>
                  <a:schemeClr val="accent1"/>
                </a:solidFill>
                <a:latin typeface="微软雅黑" panose="020B0503020204020204" pitchFamily="34" charset="-122"/>
                <a:ea typeface="微软雅黑" panose="020B0503020204020204" pitchFamily="34" charset="-122"/>
              </a:rPr>
              <a:t>（</a:t>
            </a:r>
            <a:r>
              <a:rPr lang="en-US" altLang="zh-CN" sz="2400" dirty="0">
                <a:solidFill>
                  <a:schemeClr val="accent1"/>
                </a:solidFill>
                <a:latin typeface="微软雅黑" panose="020B0503020204020204" pitchFamily="34" charset="-122"/>
                <a:ea typeface="微软雅黑" panose="020B0503020204020204" pitchFamily="34" charset="-122"/>
              </a:rPr>
              <a:t>2</a:t>
            </a:r>
            <a:r>
              <a:rPr lang="zh-CN" altLang="en-US" sz="2400" dirty="0">
                <a:solidFill>
                  <a:schemeClr val="accent1"/>
                </a:solidFill>
                <a:latin typeface="微软雅黑" panose="020B0503020204020204" pitchFamily="34" charset="-122"/>
                <a:ea typeface="微软雅黑" panose="020B0503020204020204" pitchFamily="34" charset="-122"/>
              </a:rPr>
              <a:t>）放置之前，按</a:t>
            </a:r>
            <a:r>
              <a:rPr lang="en-US" altLang="zh-CN" sz="2400" dirty="0">
                <a:solidFill>
                  <a:schemeClr val="accent1"/>
                </a:solidFill>
                <a:latin typeface="微软雅黑" panose="020B0503020204020204" pitchFamily="34" charset="-122"/>
                <a:ea typeface="微软雅黑" panose="020B0503020204020204" pitchFamily="34" charset="-122"/>
              </a:rPr>
              <a:t>Tab</a:t>
            </a:r>
            <a:r>
              <a:rPr lang="zh-CN" altLang="en-US" sz="2400" dirty="0">
                <a:solidFill>
                  <a:schemeClr val="accent1"/>
                </a:solidFill>
                <a:latin typeface="微软雅黑" panose="020B0503020204020204" pitchFamily="34" charset="-122"/>
                <a:ea typeface="微软雅黑" panose="020B0503020204020204" pitchFamily="34" charset="-122"/>
              </a:rPr>
              <a:t>键</a:t>
            </a:r>
            <a:r>
              <a:rPr lang="zh-CN" altLang="en-US" sz="2400" dirty="0" smtClean="0">
                <a:solidFill>
                  <a:schemeClr val="accent1"/>
                </a:solidFill>
                <a:latin typeface="微软雅黑" panose="020B0503020204020204" pitchFamily="34" charset="-122"/>
                <a:ea typeface="微软雅黑" panose="020B0503020204020204" pitchFamily="34" charset="-122"/>
              </a:rPr>
              <a:t>打开</a:t>
            </a:r>
            <a:r>
              <a:rPr lang="en-US" altLang="zh-CN" sz="2400" dirty="0" smtClean="0">
                <a:solidFill>
                  <a:schemeClr val="accent1"/>
                </a:solidFill>
                <a:latin typeface="微软雅黑" panose="020B0503020204020204" pitchFamily="34" charset="-122"/>
                <a:ea typeface="微软雅黑" panose="020B0503020204020204" pitchFamily="34" charset="-122"/>
              </a:rPr>
              <a:t>Properties</a:t>
            </a:r>
            <a:r>
              <a:rPr lang="zh-CN" altLang="en-US" sz="2400" dirty="0">
                <a:solidFill>
                  <a:schemeClr val="accent1"/>
                </a:solidFill>
                <a:latin typeface="微软雅黑" panose="020B0503020204020204" pitchFamily="34" charset="-122"/>
                <a:ea typeface="微软雅黑" panose="020B0503020204020204" pitchFamily="34" charset="-122"/>
              </a:rPr>
              <a:t>对话框，如</a:t>
            </a:r>
            <a:r>
              <a:rPr lang="zh-CN" altLang="en-US" sz="2400" dirty="0" smtClean="0">
                <a:solidFill>
                  <a:schemeClr val="accent1"/>
                </a:solidFill>
                <a:latin typeface="微软雅黑" panose="020B0503020204020204" pitchFamily="34" charset="-122"/>
                <a:ea typeface="微软雅黑" panose="020B0503020204020204" pitchFamily="34" charset="-122"/>
              </a:rPr>
              <a:t>图</a:t>
            </a:r>
            <a:r>
              <a:rPr lang="en-US" altLang="zh-CN" sz="2400" dirty="0" smtClean="0">
                <a:solidFill>
                  <a:schemeClr val="accent1"/>
                </a:solidFill>
                <a:latin typeface="微软雅黑" panose="020B0503020204020204" pitchFamily="34" charset="-122"/>
                <a:ea typeface="微软雅黑" panose="020B0503020204020204" pitchFamily="34" charset="-122"/>
              </a:rPr>
              <a:t>2-14</a:t>
            </a:r>
            <a:r>
              <a:rPr lang="zh-CN" altLang="en-US" sz="2400" dirty="0" smtClean="0">
                <a:solidFill>
                  <a:schemeClr val="accent1"/>
                </a:solidFill>
                <a:latin typeface="微软雅黑" panose="020B0503020204020204" pitchFamily="34" charset="-122"/>
                <a:ea typeface="微软雅黑" panose="020B0503020204020204" pitchFamily="34" charset="-122"/>
              </a:rPr>
              <a:t>所</a:t>
            </a:r>
            <a:r>
              <a:rPr lang="zh-CN" altLang="en-US" sz="2400" dirty="0">
                <a:solidFill>
                  <a:schemeClr val="accent1"/>
                </a:solidFill>
                <a:latin typeface="微软雅黑" panose="020B0503020204020204" pitchFamily="34" charset="-122"/>
                <a:ea typeface="微软雅黑" panose="020B0503020204020204" pitchFamily="34" charset="-122"/>
              </a:rPr>
              <a:t>示。如果设计者在放置引脚之前先设置好各项参数，则放置引脚时，这些参数成为默认参数，连续放置引脚时，引脚的编号和引脚名称中的数字会自动增加</a:t>
            </a:r>
            <a:r>
              <a:rPr lang="zh-CN" altLang="en-US" sz="2400" b="1" dirty="0">
                <a:solidFill>
                  <a:schemeClr val="accent1"/>
                </a:solidFill>
                <a:latin typeface="微软雅黑" panose="020B0503020204020204" pitchFamily="34" charset="-122"/>
                <a:ea typeface="微软雅黑" panose="020B0503020204020204" pitchFamily="34" charset="-122"/>
              </a:rPr>
              <a:t>。</a:t>
            </a:r>
          </a:p>
        </p:txBody>
      </p:sp>
      <p:pic>
        <p:nvPicPr>
          <p:cNvPr id="75779"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54150" y="1845618"/>
            <a:ext cx="358858" cy="338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5780" name="Text Box 6"/>
          <p:cNvSpPr txBox="1">
            <a:spLocks noChangeArrowheads="1"/>
          </p:cNvSpPr>
          <p:nvPr/>
        </p:nvSpPr>
        <p:spPr bwMode="auto">
          <a:xfrm>
            <a:off x="6675239" y="6274130"/>
            <a:ext cx="3045193" cy="341632"/>
          </a:xfrm>
          <a:prstGeom prst="rect">
            <a:avLst/>
          </a:prstGeom>
          <a:noFill/>
          <a:ln w="9525">
            <a:noFill/>
            <a:miter lim="800000"/>
            <a:headEnd/>
            <a:tailEnd/>
          </a:ln>
          <a:extLst/>
        </p:spPr>
        <p:txBody>
          <a:bodyPr/>
          <a:lstStyle>
            <a:defPPr>
              <a:defRPr lang="zh-CN"/>
            </a:defPPr>
            <a:lvl1pPr marL="342969" indent="-342969" algn="ctr">
              <a:lnSpc>
                <a:spcPct val="90000"/>
              </a:lnSpc>
              <a:spcBef>
                <a:spcPct val="20000"/>
              </a:spcBef>
              <a:buClr>
                <a:schemeClr val="tx2"/>
              </a:buClr>
              <a:buSzPct val="70000"/>
              <a:defRPr sz="1800">
                <a:solidFill>
                  <a:schemeClr val="accent1"/>
                </a:solidFill>
                <a:latin typeface="微软雅黑" panose="020B0503020204020204" pitchFamily="34" charset="-122"/>
                <a:ea typeface="微软雅黑" panose="020B0503020204020204" pitchFamily="34" charset="-122"/>
              </a:defRPr>
            </a:lvl1pPr>
          </a:lstStyle>
          <a:p>
            <a:r>
              <a:rPr lang="zh-CN" altLang="zh-CN" dirty="0"/>
              <a:t>图</a:t>
            </a:r>
            <a:r>
              <a:rPr lang="en-US" altLang="zh-CN" dirty="0"/>
              <a:t>2-14 </a:t>
            </a:r>
            <a:r>
              <a:rPr lang="zh-CN" altLang="zh-CN" dirty="0"/>
              <a:t>“</a:t>
            </a:r>
            <a:r>
              <a:rPr lang="en-US" altLang="zh-CN" dirty="0"/>
              <a:t>Properties</a:t>
            </a:r>
            <a:r>
              <a:rPr lang="zh-CN" altLang="zh-CN" dirty="0"/>
              <a:t>”面板</a:t>
            </a:r>
          </a:p>
        </p:txBody>
      </p:sp>
      <p:pic>
        <p:nvPicPr>
          <p:cNvPr id="6" name="图片 5"/>
          <p:cNvPicPr/>
          <p:nvPr/>
        </p:nvPicPr>
        <p:blipFill>
          <a:blip r:embed="rId3"/>
          <a:stretch>
            <a:fillRect/>
          </a:stretch>
        </p:blipFill>
        <p:spPr>
          <a:xfrm>
            <a:off x="6891263" y="377520"/>
            <a:ext cx="2924175" cy="5896610"/>
          </a:xfrm>
          <a:prstGeom prst="rect">
            <a:avLst/>
          </a:prstGeom>
        </p:spPr>
      </p:pic>
    </p:spTree>
    <p:extLst>
      <p:ext uri="{BB962C8B-B14F-4D97-AF65-F5344CB8AC3E}">
        <p14:creationId xmlns:p14="http://schemas.microsoft.com/office/powerpoint/2010/main" val="1247304745"/>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5778">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5778">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577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578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8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3"/>
          <p:cNvSpPr>
            <a:spLocks noGrp="1" noChangeArrowheads="1"/>
          </p:cNvSpPr>
          <p:nvPr>
            <p:ph type="body" idx="4294967295"/>
          </p:nvPr>
        </p:nvSpPr>
        <p:spPr>
          <a:xfrm>
            <a:off x="1418655" y="1053530"/>
            <a:ext cx="9793088" cy="4352925"/>
          </a:xfrm>
          <a:prstGeom prst="rect">
            <a:avLst/>
          </a:prstGeom>
        </p:spPr>
        <p:txBody>
          <a:bodyPr/>
          <a:lstStyle/>
          <a:p>
            <a:pPr marL="0" indent="711342">
              <a:lnSpc>
                <a:spcPct val="150000"/>
              </a:lnSpc>
              <a:buNone/>
            </a:pPr>
            <a:r>
              <a:rPr lang="zh-CN" altLang="en-US" sz="2400" dirty="0" smtClean="0">
                <a:solidFill>
                  <a:schemeClr val="accent1"/>
                </a:solidFill>
                <a:latin typeface="微软雅黑" panose="020B0503020204020204" pitchFamily="34" charset="-122"/>
                <a:ea typeface="微软雅黑" panose="020B0503020204020204" pitchFamily="34" charset="-122"/>
              </a:rPr>
              <a:t>（</a:t>
            </a:r>
            <a:r>
              <a:rPr lang="en-US" altLang="zh-CN" sz="2400" dirty="0" smtClean="0">
                <a:solidFill>
                  <a:schemeClr val="accent1"/>
                </a:solidFill>
                <a:latin typeface="微软雅黑" panose="020B0503020204020204" pitchFamily="34" charset="-122"/>
                <a:ea typeface="微软雅黑" panose="020B0503020204020204" pitchFamily="34" charset="-122"/>
              </a:rPr>
              <a:t>3</a:t>
            </a:r>
            <a:r>
              <a:rPr lang="zh-CN" altLang="en-US" sz="2400" dirty="0">
                <a:solidFill>
                  <a:schemeClr val="accent1"/>
                </a:solidFill>
                <a:latin typeface="微软雅黑" panose="020B0503020204020204" pitchFamily="34" charset="-122"/>
                <a:ea typeface="微软雅黑" panose="020B0503020204020204" pitchFamily="34" charset="-122"/>
              </a:rPr>
              <a:t>）在“</a:t>
            </a:r>
            <a:r>
              <a:rPr lang="en-US" altLang="zh-CN" sz="2400" dirty="0">
                <a:solidFill>
                  <a:schemeClr val="accent1"/>
                </a:solidFill>
                <a:latin typeface="微软雅黑" panose="020B0503020204020204" pitchFamily="34" charset="-122"/>
                <a:ea typeface="微软雅黑" panose="020B0503020204020204" pitchFamily="34" charset="-122"/>
              </a:rPr>
              <a:t>Properties”</a:t>
            </a:r>
            <a:r>
              <a:rPr lang="zh-CN" altLang="en-US" sz="2400" dirty="0">
                <a:solidFill>
                  <a:schemeClr val="accent1"/>
                </a:solidFill>
                <a:latin typeface="微软雅黑" panose="020B0503020204020204" pitchFamily="34" charset="-122"/>
                <a:ea typeface="微软雅黑" panose="020B0503020204020204" pitchFamily="34" charset="-122"/>
              </a:rPr>
              <a:t>面板中</a:t>
            </a:r>
            <a:r>
              <a:rPr lang="en-US" altLang="zh-CN" sz="2400" dirty="0">
                <a:solidFill>
                  <a:schemeClr val="accent1"/>
                </a:solidFill>
                <a:latin typeface="微软雅黑" panose="020B0503020204020204" pitchFamily="34" charset="-122"/>
                <a:ea typeface="微软雅黑" panose="020B0503020204020204" pitchFamily="34" charset="-122"/>
              </a:rPr>
              <a:t>, “Name”</a:t>
            </a:r>
            <a:r>
              <a:rPr lang="zh-CN" altLang="en-US" sz="2400" dirty="0">
                <a:solidFill>
                  <a:schemeClr val="accent1"/>
                </a:solidFill>
                <a:latin typeface="微软雅黑" panose="020B0503020204020204" pitchFamily="34" charset="-122"/>
                <a:ea typeface="微软雅黑" panose="020B0503020204020204" pitchFamily="34" charset="-122"/>
              </a:rPr>
              <a:t>文本框输入引脚的名字：</a:t>
            </a:r>
            <a:r>
              <a:rPr lang="en-US" altLang="zh-CN" sz="2400" dirty="0">
                <a:solidFill>
                  <a:schemeClr val="accent1"/>
                </a:solidFill>
                <a:latin typeface="微软雅黑" panose="020B0503020204020204" pitchFamily="34" charset="-122"/>
                <a:ea typeface="微软雅黑" panose="020B0503020204020204" pitchFamily="34" charset="-122"/>
              </a:rPr>
              <a:t>EESK</a:t>
            </a:r>
            <a:r>
              <a:rPr lang="zh-CN" altLang="en-US" sz="2400" dirty="0">
                <a:solidFill>
                  <a:schemeClr val="accent1"/>
                </a:solidFill>
                <a:latin typeface="微软雅黑" panose="020B0503020204020204" pitchFamily="34" charset="-122"/>
                <a:ea typeface="微软雅黑" panose="020B0503020204020204" pitchFamily="34" charset="-122"/>
              </a:rPr>
              <a:t>，在“</a:t>
            </a:r>
            <a:r>
              <a:rPr lang="en-US" altLang="zh-CN" sz="2400" dirty="0">
                <a:solidFill>
                  <a:schemeClr val="accent1"/>
                </a:solidFill>
                <a:latin typeface="微软雅黑" panose="020B0503020204020204" pitchFamily="34" charset="-122"/>
                <a:ea typeface="微软雅黑" panose="020B0503020204020204" pitchFamily="34" charset="-122"/>
              </a:rPr>
              <a:t>Designator”</a:t>
            </a:r>
            <a:r>
              <a:rPr lang="zh-CN" altLang="en-US" sz="2400" dirty="0">
                <a:solidFill>
                  <a:schemeClr val="accent1"/>
                </a:solidFill>
                <a:latin typeface="微软雅黑" panose="020B0503020204020204" pitchFamily="34" charset="-122"/>
                <a:ea typeface="微软雅黑" panose="020B0503020204020204" pitchFamily="34" charset="-122"/>
              </a:rPr>
              <a:t>文本框中输入唯一（不重复）的引脚编号：</a:t>
            </a:r>
            <a:r>
              <a:rPr lang="en-US" altLang="zh-CN" sz="2400" dirty="0">
                <a:solidFill>
                  <a:schemeClr val="accent1"/>
                </a:solidFill>
                <a:latin typeface="微软雅黑" panose="020B0503020204020204" pitchFamily="34" charset="-122"/>
                <a:ea typeface="微软雅黑" panose="020B0503020204020204" pitchFamily="34" charset="-122"/>
              </a:rPr>
              <a:t>1</a:t>
            </a:r>
            <a:r>
              <a:rPr lang="zh-CN" altLang="en-US" sz="2400" dirty="0">
                <a:solidFill>
                  <a:schemeClr val="accent1"/>
                </a:solidFill>
                <a:latin typeface="微软雅黑" panose="020B0503020204020204" pitchFamily="34" charset="-122"/>
                <a:ea typeface="微软雅黑" panose="020B0503020204020204" pitchFamily="34" charset="-122"/>
              </a:rPr>
              <a:t>，此外，如果设计者想在放置元件时，引脚名和标识符可见，则需选中“</a:t>
            </a:r>
            <a:r>
              <a:rPr lang="en-US" altLang="zh-CN" sz="2400" dirty="0">
                <a:solidFill>
                  <a:schemeClr val="accent1"/>
                </a:solidFill>
                <a:latin typeface="微软雅黑" panose="020B0503020204020204" pitchFamily="34" charset="-122"/>
                <a:ea typeface="微软雅黑" panose="020B0503020204020204" pitchFamily="34" charset="-122"/>
              </a:rPr>
              <a:t>Visible”</a:t>
            </a:r>
            <a:r>
              <a:rPr lang="zh-CN" altLang="en-US" sz="2400" dirty="0">
                <a:solidFill>
                  <a:schemeClr val="accent1"/>
                </a:solidFill>
                <a:latin typeface="微软雅黑" panose="020B0503020204020204" pitchFamily="34" charset="-122"/>
                <a:ea typeface="微软雅黑" panose="020B0503020204020204" pitchFamily="34" charset="-122"/>
              </a:rPr>
              <a:t>复选框</a:t>
            </a:r>
            <a:r>
              <a:rPr lang="zh-CN" altLang="en-US" sz="2400" dirty="0" smtClean="0">
                <a:solidFill>
                  <a:schemeClr val="accent1"/>
                </a:solidFill>
                <a:latin typeface="微软雅黑" panose="020B0503020204020204" pitchFamily="34" charset="-122"/>
                <a:ea typeface="微软雅黑" panose="020B0503020204020204" pitchFamily="34" charset="-122"/>
              </a:rPr>
              <a:t>。</a:t>
            </a:r>
            <a:endParaRPr lang="en-US" altLang="zh-CN" sz="2400" dirty="0" smtClean="0">
              <a:solidFill>
                <a:schemeClr val="accent1"/>
              </a:solidFill>
              <a:latin typeface="微软雅黑" panose="020B0503020204020204" pitchFamily="34" charset="-122"/>
              <a:ea typeface="微软雅黑" panose="020B0503020204020204" pitchFamily="34" charset="-122"/>
            </a:endParaRPr>
          </a:p>
          <a:p>
            <a:pPr marL="0" indent="711342">
              <a:lnSpc>
                <a:spcPct val="150000"/>
              </a:lnSpc>
              <a:buNone/>
            </a:pPr>
            <a:r>
              <a:rPr lang="zh-CN" altLang="en-US" sz="2400" dirty="0" smtClean="0">
                <a:solidFill>
                  <a:schemeClr val="accent1"/>
                </a:solidFill>
                <a:latin typeface="微软雅黑" panose="020B0503020204020204" pitchFamily="34" charset="-122"/>
                <a:ea typeface="微软雅黑" panose="020B0503020204020204" pitchFamily="34" charset="-122"/>
              </a:rPr>
              <a:t>（</a:t>
            </a:r>
            <a:r>
              <a:rPr lang="en-US" altLang="zh-CN" sz="2400" dirty="0">
                <a:solidFill>
                  <a:schemeClr val="accent1"/>
                </a:solidFill>
                <a:latin typeface="微软雅黑" panose="020B0503020204020204" pitchFamily="34" charset="-122"/>
                <a:ea typeface="微软雅黑" panose="020B0503020204020204" pitchFamily="34" charset="-122"/>
              </a:rPr>
              <a:t>4</a:t>
            </a:r>
            <a:r>
              <a:rPr lang="zh-CN" altLang="en-US" sz="2400" dirty="0">
                <a:solidFill>
                  <a:schemeClr val="accent1"/>
                </a:solidFill>
                <a:latin typeface="微软雅黑" panose="020B0503020204020204" pitchFamily="34" charset="-122"/>
                <a:ea typeface="微软雅黑" panose="020B0503020204020204" pitchFamily="34" charset="-122"/>
              </a:rPr>
              <a:t>）在</a:t>
            </a:r>
            <a:r>
              <a:rPr lang="en-US" altLang="zh-CN" sz="2400" dirty="0">
                <a:solidFill>
                  <a:schemeClr val="accent1"/>
                </a:solidFill>
                <a:latin typeface="微软雅黑" panose="020B0503020204020204" pitchFamily="34" charset="-122"/>
                <a:ea typeface="微软雅黑" panose="020B0503020204020204" pitchFamily="34" charset="-122"/>
              </a:rPr>
              <a:t>Electrical Type</a:t>
            </a:r>
            <a:r>
              <a:rPr lang="zh-CN" altLang="en-US" sz="2400" dirty="0">
                <a:solidFill>
                  <a:schemeClr val="accent1"/>
                </a:solidFill>
                <a:latin typeface="微软雅黑" panose="020B0503020204020204" pitchFamily="34" charset="-122"/>
                <a:ea typeface="微软雅黑" panose="020B0503020204020204" pitchFamily="34" charset="-122"/>
              </a:rPr>
              <a:t>栏，从下拉列表中设置引脚的电气类型。该参数可用于在原理图设计图纸中编译项目或分析原理图文档时检查电气连接是否错误。在本例中，大部分引脚的</a:t>
            </a:r>
            <a:r>
              <a:rPr lang="en-US" altLang="zh-CN" sz="2400" dirty="0">
                <a:solidFill>
                  <a:schemeClr val="accent1"/>
                </a:solidFill>
                <a:latin typeface="微软雅黑" panose="020B0503020204020204" pitchFamily="34" charset="-122"/>
                <a:ea typeface="微软雅黑" panose="020B0503020204020204" pitchFamily="34" charset="-122"/>
              </a:rPr>
              <a:t>Electrical Type</a:t>
            </a:r>
            <a:r>
              <a:rPr lang="zh-CN" altLang="en-US" sz="2400" dirty="0">
                <a:solidFill>
                  <a:schemeClr val="accent1"/>
                </a:solidFill>
                <a:latin typeface="微软雅黑" panose="020B0503020204020204" pitchFamily="34" charset="-122"/>
                <a:ea typeface="微软雅黑" panose="020B0503020204020204" pitchFamily="34" charset="-122"/>
              </a:rPr>
              <a:t>设置成</a:t>
            </a:r>
            <a:r>
              <a:rPr lang="en-US" altLang="zh-CN" sz="2400" dirty="0">
                <a:solidFill>
                  <a:schemeClr val="accent1"/>
                </a:solidFill>
                <a:latin typeface="微软雅黑" panose="020B0503020204020204" pitchFamily="34" charset="-122"/>
                <a:ea typeface="微软雅黑" panose="020B0503020204020204" pitchFamily="34" charset="-122"/>
              </a:rPr>
              <a:t>Passive</a:t>
            </a:r>
            <a:r>
              <a:rPr lang="zh-CN" altLang="en-US" sz="2400" dirty="0">
                <a:solidFill>
                  <a:schemeClr val="accent1"/>
                </a:solidFill>
                <a:latin typeface="微软雅黑" panose="020B0503020204020204" pitchFamily="34" charset="-122"/>
                <a:ea typeface="微软雅黑" panose="020B0503020204020204" pitchFamily="34" charset="-122"/>
              </a:rPr>
              <a:t>，如果是</a:t>
            </a:r>
            <a:r>
              <a:rPr lang="en-US" altLang="zh-CN" sz="2400" dirty="0">
                <a:solidFill>
                  <a:schemeClr val="accent1"/>
                </a:solidFill>
                <a:latin typeface="微软雅黑" panose="020B0503020204020204" pitchFamily="34" charset="-122"/>
                <a:ea typeface="微软雅黑" panose="020B0503020204020204" pitchFamily="34" charset="-122"/>
              </a:rPr>
              <a:t>VCC</a:t>
            </a:r>
            <a:r>
              <a:rPr lang="zh-CN" altLang="en-US" sz="2400" dirty="0">
                <a:solidFill>
                  <a:schemeClr val="accent1"/>
                </a:solidFill>
                <a:latin typeface="微软雅黑" panose="020B0503020204020204" pitchFamily="34" charset="-122"/>
                <a:ea typeface="微软雅黑" panose="020B0503020204020204" pitchFamily="34" charset="-122"/>
              </a:rPr>
              <a:t>或</a:t>
            </a:r>
            <a:r>
              <a:rPr lang="en-US" altLang="zh-CN" sz="2400" dirty="0">
                <a:solidFill>
                  <a:schemeClr val="accent1"/>
                </a:solidFill>
                <a:latin typeface="微软雅黑" panose="020B0503020204020204" pitchFamily="34" charset="-122"/>
                <a:ea typeface="微软雅黑" panose="020B0503020204020204" pitchFamily="34" charset="-122"/>
              </a:rPr>
              <a:t>GND</a:t>
            </a:r>
            <a:r>
              <a:rPr lang="zh-CN" altLang="en-US" sz="2400" dirty="0">
                <a:solidFill>
                  <a:schemeClr val="accent1"/>
                </a:solidFill>
                <a:latin typeface="微软雅黑" panose="020B0503020204020204" pitchFamily="34" charset="-122"/>
                <a:ea typeface="微软雅黑" panose="020B0503020204020204" pitchFamily="34" charset="-122"/>
              </a:rPr>
              <a:t>引脚的</a:t>
            </a:r>
            <a:r>
              <a:rPr lang="en-US" altLang="zh-CN" sz="2400" dirty="0">
                <a:solidFill>
                  <a:schemeClr val="accent1"/>
                </a:solidFill>
                <a:latin typeface="微软雅黑" panose="020B0503020204020204" pitchFamily="34" charset="-122"/>
                <a:ea typeface="微软雅黑" panose="020B0503020204020204" pitchFamily="34" charset="-122"/>
              </a:rPr>
              <a:t>Electrical Type</a:t>
            </a:r>
            <a:r>
              <a:rPr lang="zh-CN" altLang="en-US" sz="2400" dirty="0">
                <a:solidFill>
                  <a:schemeClr val="accent1"/>
                </a:solidFill>
                <a:latin typeface="微软雅黑" panose="020B0503020204020204" pitchFamily="34" charset="-122"/>
                <a:ea typeface="微软雅黑" panose="020B0503020204020204" pitchFamily="34" charset="-122"/>
              </a:rPr>
              <a:t>设置成</a:t>
            </a:r>
            <a:r>
              <a:rPr lang="en-US" altLang="zh-CN" sz="2400" dirty="0">
                <a:solidFill>
                  <a:schemeClr val="accent1"/>
                </a:solidFill>
                <a:latin typeface="微软雅黑" panose="020B0503020204020204" pitchFamily="34" charset="-122"/>
                <a:ea typeface="微软雅黑" panose="020B0503020204020204" pitchFamily="34" charset="-122"/>
              </a:rPr>
              <a:t>Power</a:t>
            </a:r>
            <a:r>
              <a:rPr lang="zh-CN" altLang="en-US" sz="2400" dirty="0">
                <a:solidFill>
                  <a:schemeClr val="accent1"/>
                </a:solidFill>
                <a:latin typeface="微软雅黑" panose="020B0503020204020204" pitchFamily="34" charset="-122"/>
                <a:ea typeface="微软雅黑" panose="020B0503020204020204" pitchFamily="34" charset="-122"/>
              </a:rPr>
              <a:t>。</a:t>
            </a:r>
          </a:p>
          <a:p>
            <a:pPr marL="0" indent="711342"/>
            <a:endParaRPr lang="en-US" altLang="zh-CN" sz="2400" dirty="0"/>
          </a:p>
        </p:txBody>
      </p:sp>
    </p:spTree>
    <p:extLst>
      <p:ext uri="{BB962C8B-B14F-4D97-AF65-F5344CB8AC3E}">
        <p14:creationId xmlns:p14="http://schemas.microsoft.com/office/powerpoint/2010/main" val="1740886695"/>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680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680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802"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title" idx="4294967295"/>
          </p:nvPr>
        </p:nvSpPr>
        <p:spPr>
          <a:xfrm>
            <a:off x="1274639" y="405458"/>
            <a:ext cx="9721080" cy="714375"/>
          </a:xfrm>
          <a:prstGeom prst="rect">
            <a:avLst/>
          </a:prstGeom>
        </p:spPr>
        <p:txBody>
          <a:bodyPr/>
          <a:lstStyle/>
          <a:p>
            <a:pPr eaLnBrk="1" hangingPunct="1"/>
            <a:r>
              <a:rPr lang="zh-CN" altLang="en-US" sz="2800" b="1" dirty="0">
                <a:solidFill>
                  <a:schemeClr val="accent1"/>
                </a:solidFill>
                <a:latin typeface="微软雅黑" panose="020B0503020204020204" pitchFamily="34" charset="-122"/>
                <a:ea typeface="微软雅黑" panose="020B0503020204020204" pitchFamily="34" charset="-122"/>
                <a:cs typeface="+mn-cs"/>
              </a:rPr>
              <a:t>注意：</a:t>
            </a:r>
            <a:r>
              <a:rPr lang="en-US" altLang="zh-CN" sz="2800" b="1" dirty="0">
                <a:solidFill>
                  <a:schemeClr val="accent1"/>
                </a:solidFill>
                <a:latin typeface="微软雅黑" panose="020B0503020204020204" pitchFamily="34" charset="-122"/>
                <a:ea typeface="微软雅黑" panose="020B0503020204020204" pitchFamily="34" charset="-122"/>
                <a:cs typeface="+mn-cs"/>
              </a:rPr>
              <a:t>Electrical Type——</a:t>
            </a:r>
            <a:r>
              <a:rPr lang="zh-CN" altLang="en-US" sz="2800" b="1" dirty="0">
                <a:solidFill>
                  <a:schemeClr val="accent1"/>
                </a:solidFill>
                <a:latin typeface="微软雅黑" panose="020B0503020204020204" pitchFamily="34" charset="-122"/>
                <a:ea typeface="微软雅黑" panose="020B0503020204020204" pitchFamily="34" charset="-122"/>
                <a:cs typeface="+mn-cs"/>
              </a:rPr>
              <a:t>设置引脚的电气性质，包括八项。</a:t>
            </a:r>
          </a:p>
        </p:txBody>
      </p:sp>
      <p:sp>
        <p:nvSpPr>
          <p:cNvPr id="77827" name="Rectangle 3"/>
          <p:cNvSpPr>
            <a:spLocks noGrp="1" noChangeArrowheads="1"/>
          </p:cNvSpPr>
          <p:nvPr>
            <p:ph type="body" idx="4294967295"/>
          </p:nvPr>
        </p:nvSpPr>
        <p:spPr>
          <a:xfrm>
            <a:off x="1994719" y="1119833"/>
            <a:ext cx="7656711" cy="4864100"/>
          </a:xfrm>
          <a:prstGeom prst="rect">
            <a:avLst/>
          </a:prstGeom>
        </p:spPr>
        <p:txBody>
          <a:bodyPr/>
          <a:lstStyle/>
          <a:p>
            <a:pPr marL="0" indent="0" eaLnBrk="1" hangingPunct="1">
              <a:lnSpc>
                <a:spcPct val="150000"/>
              </a:lnSpc>
              <a:buNone/>
            </a:pPr>
            <a:r>
              <a:rPr lang="en-US" altLang="zh-CN" sz="2400" dirty="0">
                <a:solidFill>
                  <a:schemeClr val="accent1"/>
                </a:solidFill>
                <a:latin typeface="微软雅黑" panose="020B0503020204020204" pitchFamily="34" charset="-122"/>
                <a:ea typeface="微软雅黑" panose="020B0503020204020204" pitchFamily="34" charset="-122"/>
              </a:rPr>
              <a:t>①Input   </a:t>
            </a:r>
            <a:r>
              <a:rPr lang="zh-CN" altLang="en-US" sz="2400" dirty="0">
                <a:solidFill>
                  <a:schemeClr val="accent1"/>
                </a:solidFill>
                <a:latin typeface="微软雅黑" panose="020B0503020204020204" pitchFamily="34" charset="-122"/>
                <a:ea typeface="微软雅黑" panose="020B0503020204020204" pitchFamily="34" charset="-122"/>
              </a:rPr>
              <a:t>输入引脚</a:t>
            </a:r>
          </a:p>
          <a:p>
            <a:pPr marL="0" indent="0" eaLnBrk="1" hangingPunct="1">
              <a:lnSpc>
                <a:spcPct val="150000"/>
              </a:lnSpc>
              <a:buNone/>
            </a:pPr>
            <a:r>
              <a:rPr lang="zh-CN" altLang="en-US" sz="2400" dirty="0">
                <a:solidFill>
                  <a:schemeClr val="accent1"/>
                </a:solidFill>
                <a:latin typeface="微软雅黑" panose="020B0503020204020204" pitchFamily="34" charset="-122"/>
                <a:ea typeface="微软雅黑" panose="020B0503020204020204" pitchFamily="34" charset="-122"/>
              </a:rPr>
              <a:t>②</a:t>
            </a:r>
            <a:r>
              <a:rPr lang="en-US" altLang="zh-CN" sz="2400" dirty="0">
                <a:solidFill>
                  <a:schemeClr val="accent1"/>
                </a:solidFill>
                <a:latin typeface="微软雅黑" panose="020B0503020204020204" pitchFamily="34" charset="-122"/>
                <a:ea typeface="微软雅黑" panose="020B0503020204020204" pitchFamily="34" charset="-122"/>
              </a:rPr>
              <a:t>I/O     </a:t>
            </a:r>
            <a:r>
              <a:rPr lang="zh-CN" altLang="en-US" sz="2400" dirty="0">
                <a:solidFill>
                  <a:schemeClr val="accent1"/>
                </a:solidFill>
                <a:latin typeface="微软雅黑" panose="020B0503020204020204" pitchFamily="34" charset="-122"/>
                <a:ea typeface="微软雅黑" panose="020B0503020204020204" pitchFamily="34" charset="-122"/>
              </a:rPr>
              <a:t>双向引脚</a:t>
            </a:r>
          </a:p>
          <a:p>
            <a:pPr marL="0" indent="0" eaLnBrk="1" hangingPunct="1">
              <a:lnSpc>
                <a:spcPct val="150000"/>
              </a:lnSpc>
              <a:buNone/>
            </a:pPr>
            <a:r>
              <a:rPr lang="zh-CN" altLang="en-US" sz="2400" dirty="0">
                <a:solidFill>
                  <a:schemeClr val="accent1"/>
                </a:solidFill>
                <a:latin typeface="微软雅黑" panose="020B0503020204020204" pitchFamily="34" charset="-122"/>
                <a:ea typeface="微软雅黑" panose="020B0503020204020204" pitchFamily="34" charset="-122"/>
              </a:rPr>
              <a:t>③</a:t>
            </a:r>
            <a:r>
              <a:rPr lang="en-US" altLang="zh-CN" sz="2400" dirty="0">
                <a:solidFill>
                  <a:schemeClr val="accent1"/>
                </a:solidFill>
                <a:latin typeface="微软雅黑" panose="020B0503020204020204" pitchFamily="34" charset="-122"/>
                <a:ea typeface="微软雅黑" panose="020B0503020204020204" pitchFamily="34" charset="-122"/>
              </a:rPr>
              <a:t>Output  </a:t>
            </a:r>
            <a:r>
              <a:rPr lang="zh-CN" altLang="en-US" sz="2400" dirty="0">
                <a:solidFill>
                  <a:schemeClr val="accent1"/>
                </a:solidFill>
                <a:latin typeface="微软雅黑" panose="020B0503020204020204" pitchFamily="34" charset="-122"/>
                <a:ea typeface="微软雅黑" panose="020B0503020204020204" pitchFamily="34" charset="-122"/>
              </a:rPr>
              <a:t>输出引脚</a:t>
            </a:r>
          </a:p>
          <a:p>
            <a:pPr marL="0" indent="0" eaLnBrk="1" hangingPunct="1">
              <a:lnSpc>
                <a:spcPct val="150000"/>
              </a:lnSpc>
              <a:buNone/>
            </a:pPr>
            <a:r>
              <a:rPr lang="zh-CN" altLang="en-US" sz="2400" dirty="0">
                <a:solidFill>
                  <a:schemeClr val="accent1"/>
                </a:solidFill>
                <a:latin typeface="微软雅黑" panose="020B0503020204020204" pitchFamily="34" charset="-122"/>
                <a:ea typeface="微软雅黑" panose="020B0503020204020204" pitchFamily="34" charset="-122"/>
              </a:rPr>
              <a:t>④</a:t>
            </a:r>
            <a:r>
              <a:rPr lang="en-US" altLang="zh-CN" sz="2400" dirty="0">
                <a:solidFill>
                  <a:schemeClr val="accent1"/>
                </a:solidFill>
                <a:latin typeface="微软雅黑" panose="020B0503020204020204" pitchFamily="34" charset="-122"/>
                <a:ea typeface="微软雅黑" panose="020B0503020204020204" pitchFamily="34" charset="-122"/>
              </a:rPr>
              <a:t>Open Collector   </a:t>
            </a:r>
            <a:r>
              <a:rPr lang="zh-CN" altLang="en-US" sz="2400" dirty="0">
                <a:solidFill>
                  <a:schemeClr val="accent1"/>
                </a:solidFill>
                <a:latin typeface="微软雅黑" panose="020B0503020204020204" pitchFamily="34" charset="-122"/>
                <a:ea typeface="微软雅黑" panose="020B0503020204020204" pitchFamily="34" charset="-122"/>
              </a:rPr>
              <a:t>集电极开路引脚</a:t>
            </a:r>
          </a:p>
          <a:p>
            <a:pPr marL="0" indent="0" eaLnBrk="1" hangingPunct="1">
              <a:lnSpc>
                <a:spcPct val="150000"/>
              </a:lnSpc>
              <a:buNone/>
            </a:pPr>
            <a:r>
              <a:rPr lang="zh-CN" altLang="en-US" sz="2400" dirty="0">
                <a:solidFill>
                  <a:schemeClr val="accent1"/>
                </a:solidFill>
                <a:latin typeface="微软雅黑" panose="020B0503020204020204" pitchFamily="34" charset="-122"/>
                <a:ea typeface="微软雅黑" panose="020B0503020204020204" pitchFamily="34" charset="-122"/>
              </a:rPr>
              <a:t>⑤</a:t>
            </a:r>
            <a:r>
              <a:rPr lang="en-US" altLang="zh-CN" sz="2400" dirty="0">
                <a:solidFill>
                  <a:schemeClr val="accent1"/>
                </a:solidFill>
                <a:latin typeface="微软雅黑" panose="020B0503020204020204" pitchFamily="34" charset="-122"/>
                <a:ea typeface="微软雅黑" panose="020B0503020204020204" pitchFamily="34" charset="-122"/>
              </a:rPr>
              <a:t>Passive          </a:t>
            </a:r>
            <a:r>
              <a:rPr lang="zh-CN" altLang="en-US" sz="2400" dirty="0">
                <a:solidFill>
                  <a:schemeClr val="accent1"/>
                </a:solidFill>
                <a:latin typeface="微软雅黑" panose="020B0503020204020204" pitchFamily="34" charset="-122"/>
                <a:ea typeface="微软雅黑" panose="020B0503020204020204" pitchFamily="34" charset="-122"/>
              </a:rPr>
              <a:t>无源引脚</a:t>
            </a:r>
            <a:r>
              <a:rPr lang="en-US" altLang="zh-CN" sz="2400" dirty="0">
                <a:solidFill>
                  <a:schemeClr val="accent1"/>
                </a:solidFill>
                <a:latin typeface="微软雅黑" panose="020B0503020204020204" pitchFamily="34" charset="-122"/>
                <a:ea typeface="微软雅黑" panose="020B0503020204020204" pitchFamily="34" charset="-122"/>
              </a:rPr>
              <a:t>(</a:t>
            </a:r>
            <a:r>
              <a:rPr lang="zh-CN" altLang="en-US" sz="2400" dirty="0">
                <a:solidFill>
                  <a:schemeClr val="accent1"/>
                </a:solidFill>
                <a:latin typeface="微软雅黑" panose="020B0503020204020204" pitchFamily="34" charset="-122"/>
                <a:ea typeface="微软雅黑" panose="020B0503020204020204" pitchFamily="34" charset="-122"/>
              </a:rPr>
              <a:t>如电阻、电容引脚</a:t>
            </a:r>
            <a:r>
              <a:rPr lang="en-US" altLang="zh-CN" sz="2400" dirty="0">
                <a:solidFill>
                  <a:schemeClr val="accent1"/>
                </a:solidFill>
                <a:latin typeface="微软雅黑" panose="020B0503020204020204" pitchFamily="34" charset="-122"/>
                <a:ea typeface="微软雅黑" panose="020B0503020204020204" pitchFamily="34" charset="-122"/>
              </a:rPr>
              <a:t>)</a:t>
            </a:r>
          </a:p>
          <a:p>
            <a:pPr marL="0" indent="0" eaLnBrk="1" hangingPunct="1">
              <a:lnSpc>
                <a:spcPct val="150000"/>
              </a:lnSpc>
              <a:buNone/>
            </a:pPr>
            <a:r>
              <a:rPr lang="en-US" altLang="zh-CN" sz="2400" dirty="0">
                <a:solidFill>
                  <a:schemeClr val="accent1"/>
                </a:solidFill>
                <a:latin typeface="微软雅黑" panose="020B0503020204020204" pitchFamily="34" charset="-122"/>
                <a:ea typeface="微软雅黑" panose="020B0503020204020204" pitchFamily="34" charset="-122"/>
              </a:rPr>
              <a:t>⑥HiZ              </a:t>
            </a:r>
            <a:r>
              <a:rPr lang="zh-CN" altLang="en-US" sz="2400" dirty="0">
                <a:solidFill>
                  <a:schemeClr val="accent1"/>
                </a:solidFill>
                <a:latin typeface="微软雅黑" panose="020B0503020204020204" pitchFamily="34" charset="-122"/>
                <a:ea typeface="微软雅黑" panose="020B0503020204020204" pitchFamily="34" charset="-122"/>
              </a:rPr>
              <a:t>高阻引脚</a:t>
            </a:r>
          </a:p>
          <a:p>
            <a:pPr marL="0" indent="0" eaLnBrk="1" hangingPunct="1">
              <a:lnSpc>
                <a:spcPct val="150000"/>
              </a:lnSpc>
              <a:buNone/>
            </a:pPr>
            <a:r>
              <a:rPr lang="zh-CN" altLang="en-US" sz="2400" dirty="0">
                <a:solidFill>
                  <a:schemeClr val="accent1"/>
                </a:solidFill>
                <a:latin typeface="微软雅黑" panose="020B0503020204020204" pitchFamily="34" charset="-122"/>
                <a:ea typeface="微软雅黑" panose="020B0503020204020204" pitchFamily="34" charset="-122"/>
              </a:rPr>
              <a:t>⑦</a:t>
            </a:r>
            <a:r>
              <a:rPr lang="en-US" altLang="zh-CN" sz="2400" dirty="0">
                <a:solidFill>
                  <a:schemeClr val="accent1"/>
                </a:solidFill>
                <a:latin typeface="微软雅黑" panose="020B0503020204020204" pitchFamily="34" charset="-122"/>
                <a:ea typeface="微软雅黑" panose="020B0503020204020204" pitchFamily="34" charset="-122"/>
              </a:rPr>
              <a:t>Emitter         </a:t>
            </a:r>
            <a:r>
              <a:rPr lang="zh-CN" altLang="en-US" sz="2400" dirty="0" smtClean="0">
                <a:solidFill>
                  <a:schemeClr val="accent1"/>
                </a:solidFill>
                <a:latin typeface="微软雅黑" panose="020B0503020204020204" pitchFamily="34" charset="-122"/>
                <a:ea typeface="微软雅黑" panose="020B0503020204020204" pitchFamily="34" charset="-122"/>
              </a:rPr>
              <a:t>发射级输出 </a:t>
            </a:r>
            <a:endParaRPr lang="zh-CN" altLang="en-US" sz="2400" dirty="0">
              <a:solidFill>
                <a:schemeClr val="accent1"/>
              </a:solidFill>
              <a:latin typeface="微软雅黑" panose="020B0503020204020204" pitchFamily="34" charset="-122"/>
              <a:ea typeface="微软雅黑" panose="020B0503020204020204" pitchFamily="34" charset="-122"/>
            </a:endParaRPr>
          </a:p>
          <a:p>
            <a:pPr marL="0" indent="0" eaLnBrk="1" hangingPunct="1">
              <a:lnSpc>
                <a:spcPct val="150000"/>
              </a:lnSpc>
              <a:buNone/>
            </a:pPr>
            <a:r>
              <a:rPr lang="zh-CN" altLang="en-US" sz="2400" dirty="0">
                <a:solidFill>
                  <a:schemeClr val="accent1"/>
                </a:solidFill>
                <a:latin typeface="微软雅黑" panose="020B0503020204020204" pitchFamily="34" charset="-122"/>
                <a:ea typeface="微软雅黑" panose="020B0503020204020204" pitchFamily="34" charset="-122"/>
              </a:rPr>
              <a:t>⑧</a:t>
            </a:r>
            <a:r>
              <a:rPr lang="en-US" altLang="zh-CN" sz="2400" dirty="0">
                <a:solidFill>
                  <a:schemeClr val="accent1"/>
                </a:solidFill>
                <a:latin typeface="微软雅黑" panose="020B0503020204020204" pitchFamily="34" charset="-122"/>
                <a:ea typeface="微软雅黑" panose="020B0503020204020204" pitchFamily="34" charset="-122"/>
              </a:rPr>
              <a:t>Power            </a:t>
            </a:r>
            <a:r>
              <a:rPr lang="zh-CN" altLang="en-US" sz="2400" dirty="0">
                <a:solidFill>
                  <a:schemeClr val="accent1"/>
                </a:solidFill>
                <a:latin typeface="微软雅黑" panose="020B0503020204020204" pitchFamily="34" charset="-122"/>
                <a:ea typeface="微软雅黑" panose="020B0503020204020204" pitchFamily="34" charset="-122"/>
              </a:rPr>
              <a:t>电源（</a:t>
            </a:r>
            <a:r>
              <a:rPr lang="en-US" altLang="zh-CN" sz="2400" dirty="0">
                <a:solidFill>
                  <a:schemeClr val="accent1"/>
                </a:solidFill>
                <a:latin typeface="微软雅黑" panose="020B0503020204020204" pitchFamily="34" charset="-122"/>
                <a:ea typeface="微软雅黑" panose="020B0503020204020204" pitchFamily="34" charset="-122"/>
              </a:rPr>
              <a:t>VCC</a:t>
            </a:r>
            <a:r>
              <a:rPr lang="zh-CN" altLang="en-US" sz="2400" dirty="0">
                <a:solidFill>
                  <a:schemeClr val="accent1"/>
                </a:solidFill>
                <a:latin typeface="微软雅黑" panose="020B0503020204020204" pitchFamily="34" charset="-122"/>
                <a:ea typeface="微软雅黑" panose="020B0503020204020204" pitchFamily="34" charset="-122"/>
              </a:rPr>
              <a:t>或</a:t>
            </a:r>
            <a:r>
              <a:rPr lang="en-US" altLang="zh-CN" sz="2400" dirty="0">
                <a:solidFill>
                  <a:schemeClr val="accent1"/>
                </a:solidFill>
                <a:latin typeface="微软雅黑" panose="020B0503020204020204" pitchFamily="34" charset="-122"/>
                <a:ea typeface="微软雅黑" panose="020B0503020204020204" pitchFamily="34" charset="-122"/>
              </a:rPr>
              <a:t>GND</a:t>
            </a:r>
            <a:r>
              <a:rPr lang="zh-CN" altLang="en-US" sz="2400" dirty="0">
                <a:solidFill>
                  <a:schemeClr val="accent1"/>
                </a:solidFill>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val="2005919930"/>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782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782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782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782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7827">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7827">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77827">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77827">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27"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1" name="Rectangle 3"/>
          <p:cNvSpPr>
            <a:spLocks noGrp="1" noChangeArrowheads="1"/>
          </p:cNvSpPr>
          <p:nvPr>
            <p:ph type="body" idx="4294967295"/>
          </p:nvPr>
        </p:nvSpPr>
        <p:spPr>
          <a:xfrm>
            <a:off x="1850703" y="261442"/>
            <a:ext cx="9122956" cy="6264696"/>
          </a:xfrm>
          <a:prstGeom prst="rect">
            <a:avLst/>
          </a:prstGeom>
        </p:spPr>
        <p:txBody>
          <a:bodyPr/>
          <a:lstStyle/>
          <a:p>
            <a:pPr marL="0" indent="0">
              <a:lnSpc>
                <a:spcPct val="150000"/>
              </a:lnSpc>
              <a:buNone/>
            </a:pPr>
            <a:r>
              <a:rPr lang="zh-CN" altLang="en-US" sz="2800" dirty="0">
                <a:solidFill>
                  <a:schemeClr val="accent1"/>
                </a:solidFill>
                <a:latin typeface="微软雅黑" panose="020B0503020204020204" pitchFamily="34" charset="-122"/>
                <a:ea typeface="微软雅黑" panose="020B0503020204020204" pitchFamily="34" charset="-122"/>
              </a:rPr>
              <a:t>（</a:t>
            </a:r>
            <a:r>
              <a:rPr lang="en-US" altLang="zh-CN" sz="2800" dirty="0">
                <a:solidFill>
                  <a:schemeClr val="accent1"/>
                </a:solidFill>
                <a:latin typeface="微软雅黑" panose="020B0503020204020204" pitchFamily="34" charset="-122"/>
                <a:ea typeface="微软雅黑" panose="020B0503020204020204" pitchFamily="34" charset="-122"/>
              </a:rPr>
              <a:t>5</a:t>
            </a:r>
            <a:r>
              <a:rPr lang="zh-CN" altLang="en-US" sz="2800" dirty="0">
                <a:solidFill>
                  <a:schemeClr val="accent1"/>
                </a:solidFill>
                <a:latin typeface="微软雅黑" panose="020B0503020204020204" pitchFamily="34" charset="-122"/>
                <a:ea typeface="微软雅黑" panose="020B0503020204020204" pitchFamily="34" charset="-122"/>
              </a:rPr>
              <a:t>）</a:t>
            </a:r>
            <a:r>
              <a:rPr lang="en-US" altLang="zh-CN" sz="2800" dirty="0">
                <a:solidFill>
                  <a:schemeClr val="accent1"/>
                </a:solidFill>
                <a:latin typeface="微软雅黑" panose="020B0503020204020204" pitchFamily="34" charset="-122"/>
                <a:ea typeface="微软雅黑" panose="020B0503020204020204" pitchFamily="34" charset="-122"/>
              </a:rPr>
              <a:t>Location —— </a:t>
            </a:r>
            <a:r>
              <a:rPr lang="zh-CN" altLang="en-US" sz="2800" dirty="0">
                <a:solidFill>
                  <a:schemeClr val="accent1"/>
                </a:solidFill>
                <a:latin typeface="微软雅黑" panose="020B0503020204020204" pitchFamily="34" charset="-122"/>
                <a:ea typeface="微软雅黑" panose="020B0503020204020204" pitchFamily="34" charset="-122"/>
              </a:rPr>
              <a:t>放置方向设置</a:t>
            </a:r>
          </a:p>
          <a:p>
            <a:pPr marL="0" indent="0">
              <a:lnSpc>
                <a:spcPct val="150000"/>
              </a:lnSpc>
              <a:buNone/>
            </a:pPr>
            <a:r>
              <a:rPr lang="en-US" altLang="zh-CN" sz="2800" dirty="0">
                <a:solidFill>
                  <a:schemeClr val="accent1"/>
                </a:solidFill>
                <a:latin typeface="微软雅黑" panose="020B0503020204020204" pitchFamily="34" charset="-122"/>
                <a:ea typeface="微软雅黑" panose="020B0503020204020204" pitchFamily="34" charset="-122"/>
              </a:rPr>
              <a:t>Orientation       </a:t>
            </a:r>
            <a:r>
              <a:rPr lang="zh-CN" altLang="en-US" sz="2800" dirty="0">
                <a:solidFill>
                  <a:schemeClr val="accent1"/>
                </a:solidFill>
                <a:latin typeface="微软雅黑" panose="020B0503020204020204" pitchFamily="34" charset="-122"/>
                <a:ea typeface="微软雅黑" panose="020B0503020204020204" pitchFamily="34" charset="-122"/>
              </a:rPr>
              <a:t>引脚的方向</a:t>
            </a:r>
          </a:p>
          <a:p>
            <a:pPr marL="0" indent="0">
              <a:lnSpc>
                <a:spcPct val="150000"/>
              </a:lnSpc>
              <a:buNone/>
            </a:pPr>
            <a:r>
              <a:rPr lang="zh-CN" altLang="en-US" sz="2800" dirty="0">
                <a:solidFill>
                  <a:schemeClr val="accent1"/>
                </a:solidFill>
                <a:latin typeface="微软雅黑" panose="020B0503020204020204" pitchFamily="34" charset="-122"/>
                <a:ea typeface="微软雅黑" panose="020B0503020204020204" pitchFamily="34" charset="-122"/>
              </a:rPr>
              <a:t>（</a:t>
            </a:r>
            <a:r>
              <a:rPr lang="en-US" altLang="zh-CN" sz="2800" dirty="0">
                <a:solidFill>
                  <a:schemeClr val="accent1"/>
                </a:solidFill>
                <a:latin typeface="微软雅黑" panose="020B0503020204020204" pitchFamily="34" charset="-122"/>
                <a:ea typeface="微软雅黑" panose="020B0503020204020204" pitchFamily="34" charset="-122"/>
              </a:rPr>
              <a:t>6</a:t>
            </a:r>
            <a:r>
              <a:rPr lang="zh-CN" altLang="en-US" sz="2800" dirty="0">
                <a:solidFill>
                  <a:schemeClr val="accent1"/>
                </a:solidFill>
                <a:latin typeface="微软雅黑" panose="020B0503020204020204" pitchFamily="34" charset="-122"/>
                <a:ea typeface="微软雅黑" panose="020B0503020204020204" pitchFamily="34" charset="-122"/>
              </a:rPr>
              <a:t>）</a:t>
            </a:r>
            <a:r>
              <a:rPr lang="en-US" altLang="zh-CN" sz="2800" dirty="0">
                <a:solidFill>
                  <a:schemeClr val="accent1"/>
                </a:solidFill>
                <a:latin typeface="微软雅黑" panose="020B0503020204020204" pitchFamily="34" charset="-122"/>
                <a:ea typeface="微软雅黑" panose="020B0503020204020204" pitchFamily="34" charset="-122"/>
              </a:rPr>
              <a:t>Pin Length </a:t>
            </a:r>
            <a:r>
              <a:rPr lang="zh-CN" altLang="en-US" sz="2800" dirty="0">
                <a:solidFill>
                  <a:schemeClr val="accent1"/>
                </a:solidFill>
                <a:latin typeface="微软雅黑" panose="020B0503020204020204" pitchFamily="34" charset="-122"/>
                <a:ea typeface="微软雅黑" panose="020B0503020204020204" pitchFamily="34" charset="-122"/>
              </a:rPr>
              <a:t>区域设置引脚长度，默认值</a:t>
            </a:r>
            <a:r>
              <a:rPr lang="en-US" altLang="zh-CN" sz="2800" dirty="0">
                <a:solidFill>
                  <a:schemeClr val="accent1"/>
                </a:solidFill>
                <a:latin typeface="微软雅黑" panose="020B0503020204020204" pitchFamily="34" charset="-122"/>
                <a:ea typeface="微软雅黑" panose="020B0503020204020204" pitchFamily="34" charset="-122"/>
              </a:rPr>
              <a:t>300mil</a:t>
            </a:r>
            <a:r>
              <a:rPr lang="zh-CN" altLang="en-US" sz="2800" dirty="0">
                <a:solidFill>
                  <a:schemeClr val="accent1"/>
                </a:solidFill>
                <a:latin typeface="微软雅黑" panose="020B0503020204020204" pitchFamily="34" charset="-122"/>
                <a:ea typeface="微软雅黑" panose="020B0503020204020204" pitchFamily="34" charset="-122"/>
              </a:rPr>
              <a:t>。</a:t>
            </a:r>
            <a:r>
              <a:rPr lang="zh-CN" altLang="en-US" sz="2800" dirty="0" smtClean="0">
                <a:solidFill>
                  <a:schemeClr val="accent1"/>
                </a:solidFill>
                <a:latin typeface="微软雅黑" panose="020B0503020204020204" pitchFamily="34" charset="-122"/>
                <a:ea typeface="微软雅黑" panose="020B0503020204020204" pitchFamily="34" charset="-122"/>
              </a:rPr>
              <a:t>后面的色块可以设置引脚颜色，这里采用默认的黑色。</a:t>
            </a:r>
            <a:endParaRPr lang="en-US" altLang="zh-CN" sz="2800" dirty="0" smtClean="0">
              <a:solidFill>
                <a:schemeClr val="accent1"/>
              </a:solidFill>
              <a:latin typeface="微软雅黑" panose="020B0503020204020204" pitchFamily="34" charset="-122"/>
              <a:ea typeface="微软雅黑" panose="020B0503020204020204" pitchFamily="34" charset="-122"/>
            </a:endParaRPr>
          </a:p>
          <a:p>
            <a:pPr marL="0" indent="0">
              <a:lnSpc>
                <a:spcPct val="150000"/>
              </a:lnSpc>
              <a:buNone/>
            </a:pPr>
            <a:r>
              <a:rPr lang="zh-CN" altLang="en-US" sz="2800" dirty="0">
                <a:solidFill>
                  <a:schemeClr val="accent1"/>
                </a:solidFill>
                <a:latin typeface="微软雅黑" panose="020B0503020204020204" pitchFamily="34" charset="-122"/>
                <a:ea typeface="微软雅黑" panose="020B0503020204020204" pitchFamily="34" charset="-122"/>
              </a:rPr>
              <a:t>（</a:t>
            </a:r>
            <a:r>
              <a:rPr lang="en-US" altLang="zh-CN" sz="2800" dirty="0">
                <a:solidFill>
                  <a:schemeClr val="accent1"/>
                </a:solidFill>
                <a:latin typeface="微软雅黑" panose="020B0503020204020204" pitchFamily="34" charset="-122"/>
                <a:ea typeface="微软雅黑" panose="020B0503020204020204" pitchFamily="34" charset="-122"/>
              </a:rPr>
              <a:t>7</a:t>
            </a:r>
            <a:r>
              <a:rPr lang="zh-CN" altLang="en-US" sz="2800" dirty="0">
                <a:solidFill>
                  <a:schemeClr val="accent1"/>
                </a:solidFill>
                <a:latin typeface="微软雅黑" panose="020B0503020204020204" pitchFamily="34" charset="-122"/>
                <a:ea typeface="微软雅黑" panose="020B0503020204020204" pitchFamily="34" charset="-122"/>
              </a:rPr>
              <a:t>）</a:t>
            </a:r>
            <a:r>
              <a:rPr lang="en-US" altLang="zh-CN" sz="2800" dirty="0">
                <a:solidFill>
                  <a:schemeClr val="accent1"/>
                </a:solidFill>
                <a:latin typeface="微软雅黑" panose="020B0503020204020204" pitchFamily="34" charset="-122"/>
                <a:ea typeface="微软雅黑" panose="020B0503020204020204" pitchFamily="34" charset="-122"/>
              </a:rPr>
              <a:t>Symbols —— </a:t>
            </a:r>
            <a:r>
              <a:rPr lang="zh-CN" altLang="en-US" sz="2800" dirty="0">
                <a:solidFill>
                  <a:schemeClr val="accent1"/>
                </a:solidFill>
                <a:latin typeface="微软雅黑" panose="020B0503020204020204" pitchFamily="34" charset="-122"/>
                <a:ea typeface="微软雅黑" panose="020B0503020204020204" pitchFamily="34" charset="-122"/>
              </a:rPr>
              <a:t>引脚符号设置域</a:t>
            </a:r>
          </a:p>
          <a:p>
            <a:pPr marL="0" indent="0">
              <a:buNone/>
            </a:pPr>
            <a:r>
              <a:rPr lang="en-US" altLang="zh-CN" sz="2800" dirty="0">
                <a:solidFill>
                  <a:schemeClr val="accent1"/>
                </a:solidFill>
                <a:latin typeface="微软雅黑" panose="020B0503020204020204" pitchFamily="34" charset="-122"/>
                <a:ea typeface="微软雅黑" panose="020B0503020204020204" pitchFamily="34" charset="-122"/>
              </a:rPr>
              <a:t>Inside        </a:t>
            </a:r>
            <a:r>
              <a:rPr lang="zh-CN" altLang="en-US" sz="2800" dirty="0">
                <a:solidFill>
                  <a:schemeClr val="accent1"/>
                </a:solidFill>
                <a:latin typeface="微软雅黑" panose="020B0503020204020204" pitchFamily="34" charset="-122"/>
                <a:ea typeface="微软雅黑" panose="020B0503020204020204" pitchFamily="34" charset="-122"/>
              </a:rPr>
              <a:t>元器件轮廓的内部</a:t>
            </a:r>
          </a:p>
          <a:p>
            <a:pPr marL="0" indent="0">
              <a:buNone/>
            </a:pPr>
            <a:r>
              <a:rPr lang="en-US" altLang="zh-CN" sz="2800" dirty="0">
                <a:solidFill>
                  <a:schemeClr val="accent1"/>
                </a:solidFill>
                <a:latin typeface="微软雅黑" panose="020B0503020204020204" pitchFamily="34" charset="-122"/>
                <a:ea typeface="微软雅黑" panose="020B0503020204020204" pitchFamily="34" charset="-122"/>
              </a:rPr>
              <a:t>Inside Edge   </a:t>
            </a:r>
            <a:r>
              <a:rPr lang="zh-CN" altLang="en-US" sz="2800" dirty="0">
                <a:solidFill>
                  <a:schemeClr val="accent1"/>
                </a:solidFill>
                <a:latin typeface="微软雅黑" panose="020B0503020204020204" pitchFamily="34" charset="-122"/>
                <a:ea typeface="微软雅黑" panose="020B0503020204020204" pitchFamily="34" charset="-122"/>
              </a:rPr>
              <a:t>元器件轮廓边沿的内侧</a:t>
            </a:r>
          </a:p>
          <a:p>
            <a:pPr marL="0" indent="0">
              <a:buNone/>
            </a:pPr>
            <a:r>
              <a:rPr lang="en-US" altLang="zh-CN" sz="2800" dirty="0">
                <a:solidFill>
                  <a:schemeClr val="accent1"/>
                </a:solidFill>
                <a:latin typeface="微软雅黑" panose="020B0503020204020204" pitchFamily="34" charset="-122"/>
                <a:ea typeface="微软雅黑" panose="020B0503020204020204" pitchFamily="34" charset="-122"/>
              </a:rPr>
              <a:t>Outside Edge  </a:t>
            </a:r>
            <a:r>
              <a:rPr lang="zh-CN" altLang="en-US" sz="2800" dirty="0">
                <a:solidFill>
                  <a:schemeClr val="accent1"/>
                </a:solidFill>
                <a:latin typeface="微软雅黑" panose="020B0503020204020204" pitchFamily="34" charset="-122"/>
                <a:ea typeface="微软雅黑" panose="020B0503020204020204" pitchFamily="34" charset="-122"/>
              </a:rPr>
              <a:t>元器件轮廓边沿的外侧</a:t>
            </a:r>
          </a:p>
          <a:p>
            <a:pPr marL="0" indent="0">
              <a:buNone/>
            </a:pPr>
            <a:r>
              <a:rPr lang="en-US" altLang="zh-CN" sz="2800" dirty="0">
                <a:solidFill>
                  <a:schemeClr val="accent1"/>
                </a:solidFill>
                <a:latin typeface="微软雅黑" panose="020B0503020204020204" pitchFamily="34" charset="-122"/>
                <a:ea typeface="微软雅黑" panose="020B0503020204020204" pitchFamily="34" charset="-122"/>
              </a:rPr>
              <a:t>Outside       </a:t>
            </a:r>
            <a:r>
              <a:rPr lang="zh-CN" altLang="en-US" sz="2800" dirty="0">
                <a:solidFill>
                  <a:schemeClr val="accent1"/>
                </a:solidFill>
                <a:latin typeface="微软雅黑" panose="020B0503020204020204" pitchFamily="34" charset="-122"/>
                <a:ea typeface="微软雅黑" panose="020B0503020204020204" pitchFamily="34" charset="-122"/>
              </a:rPr>
              <a:t>元器件轮廓的外部</a:t>
            </a:r>
          </a:p>
          <a:p>
            <a:pPr marL="0" indent="0">
              <a:lnSpc>
                <a:spcPct val="150000"/>
              </a:lnSpc>
              <a:buNone/>
            </a:pPr>
            <a:r>
              <a:rPr lang="zh-CN" altLang="en-US" sz="2800" dirty="0">
                <a:solidFill>
                  <a:schemeClr val="accent1"/>
                </a:solidFill>
                <a:latin typeface="微软雅黑" panose="020B0503020204020204" pitchFamily="34" charset="-122"/>
                <a:ea typeface="微软雅黑" panose="020B0503020204020204" pitchFamily="34" charset="-122"/>
              </a:rPr>
              <a:t>每一项里面的设置根据需要选定。</a:t>
            </a:r>
          </a:p>
          <a:p>
            <a:pPr marL="0" indent="0">
              <a:lnSpc>
                <a:spcPct val="150000"/>
              </a:lnSpc>
              <a:buNone/>
            </a:pPr>
            <a:endParaRPr lang="zh-CN" altLang="en-US" sz="28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88022262"/>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8851">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8851">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8851">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8851">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8851">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8851">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78851">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78851">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1"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106217" y="333450"/>
            <a:ext cx="1826141" cy="584775"/>
          </a:xfrm>
          <a:prstGeom prst="rect">
            <a:avLst/>
          </a:prstGeom>
        </p:spPr>
        <p:txBody>
          <a:bodyPr wrap="none">
            <a:spAutoFit/>
          </a:bodyPr>
          <a:lstStyle/>
          <a:p>
            <a:pPr algn="ctr"/>
            <a:r>
              <a:rPr lang="zh-CN" altLang="en-US" sz="3200" b="1" dirty="0" smtClean="0">
                <a:solidFill>
                  <a:schemeClr val="accent1"/>
                </a:solidFill>
                <a:latin typeface="微软雅黑" pitchFamily="34" charset="-122"/>
                <a:ea typeface="微软雅黑" pitchFamily="34" charset="-122"/>
              </a:rPr>
              <a:t>学习目标</a:t>
            </a:r>
            <a:endParaRPr lang="zh-CN" altLang="en-US" sz="3200" b="1" dirty="0">
              <a:solidFill>
                <a:schemeClr val="accent1"/>
              </a:solidFill>
              <a:latin typeface="微软雅黑" pitchFamily="34" charset="-122"/>
              <a:ea typeface="微软雅黑" pitchFamily="34" charset="-122"/>
            </a:endParaRPr>
          </a:p>
        </p:txBody>
      </p:sp>
      <p:graphicFrame>
        <p:nvGraphicFramePr>
          <p:cNvPr id="3" name="图示 2"/>
          <p:cNvGraphicFramePr/>
          <p:nvPr>
            <p:extLst>
              <p:ext uri="{D42A27DB-BD31-4B8C-83A1-F6EECF244321}">
                <p14:modId xmlns:p14="http://schemas.microsoft.com/office/powerpoint/2010/main" val="1439883673"/>
              </p:ext>
            </p:extLst>
          </p:nvPr>
        </p:nvGraphicFramePr>
        <p:xfrm>
          <a:off x="2714799" y="1053530"/>
          <a:ext cx="6192688" cy="580605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289474223"/>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3"/>
          <p:cNvSpPr>
            <a:spLocks noGrp="1" noChangeArrowheads="1"/>
          </p:cNvSpPr>
          <p:nvPr>
            <p:ph type="body" idx="4294967295"/>
          </p:nvPr>
        </p:nvSpPr>
        <p:spPr>
          <a:xfrm>
            <a:off x="1490663" y="1053530"/>
            <a:ext cx="9073008" cy="5151438"/>
          </a:xfrm>
          <a:prstGeom prst="rect">
            <a:avLst/>
          </a:prstGeom>
        </p:spPr>
        <p:txBody>
          <a:bodyPr/>
          <a:lstStyle/>
          <a:p>
            <a:pPr marL="0" indent="624013">
              <a:lnSpc>
                <a:spcPct val="120000"/>
              </a:lnSpc>
              <a:buNone/>
            </a:pPr>
            <a:r>
              <a:rPr lang="zh-CN" altLang="en-US" sz="2400" dirty="0" smtClean="0">
                <a:solidFill>
                  <a:schemeClr val="accent1"/>
                </a:solidFill>
                <a:latin typeface="微软雅黑" panose="020B0503020204020204" pitchFamily="34" charset="-122"/>
                <a:ea typeface="微软雅黑" panose="020B0503020204020204" pitchFamily="34" charset="-122"/>
              </a:rPr>
              <a:t>（</a:t>
            </a:r>
            <a:r>
              <a:rPr lang="en-US" altLang="zh-CN" sz="2400" dirty="0">
                <a:solidFill>
                  <a:schemeClr val="accent1"/>
                </a:solidFill>
                <a:latin typeface="微软雅黑" panose="020B0503020204020204" pitchFamily="34" charset="-122"/>
                <a:ea typeface="微软雅黑" panose="020B0503020204020204" pitchFamily="34" charset="-122"/>
              </a:rPr>
              <a:t>8</a:t>
            </a:r>
            <a:r>
              <a:rPr lang="zh-CN" altLang="en-US" sz="2400" dirty="0">
                <a:solidFill>
                  <a:schemeClr val="accent1"/>
                </a:solidFill>
                <a:latin typeface="微软雅黑" panose="020B0503020204020204" pitchFamily="34" charset="-122"/>
                <a:ea typeface="微软雅黑" panose="020B0503020204020204" pitchFamily="34" charset="-122"/>
              </a:rPr>
              <a:t>）当引脚‘悬浮’在光标上时，设计者可按</a:t>
            </a:r>
            <a:r>
              <a:rPr lang="en-US" altLang="zh-CN" sz="2400" dirty="0">
                <a:solidFill>
                  <a:schemeClr val="accent1"/>
                </a:solidFill>
                <a:latin typeface="微软雅黑" panose="020B0503020204020204" pitchFamily="34" charset="-122"/>
                <a:ea typeface="微软雅黑" panose="020B0503020204020204" pitchFamily="34" charset="-122"/>
              </a:rPr>
              <a:t>Space</a:t>
            </a:r>
            <a:r>
              <a:rPr lang="zh-CN" altLang="en-US" sz="2400" dirty="0">
                <a:solidFill>
                  <a:schemeClr val="accent1"/>
                </a:solidFill>
                <a:latin typeface="微软雅黑" panose="020B0503020204020204" pitchFamily="34" charset="-122"/>
                <a:ea typeface="微软雅黑" panose="020B0503020204020204" pitchFamily="34" charset="-122"/>
              </a:rPr>
              <a:t>以</a:t>
            </a:r>
            <a:r>
              <a:rPr lang="en-US" altLang="zh-CN" sz="2400" dirty="0">
                <a:solidFill>
                  <a:schemeClr val="accent1"/>
                </a:solidFill>
                <a:latin typeface="微软雅黑" panose="020B0503020204020204" pitchFamily="34" charset="-122"/>
                <a:ea typeface="微软雅黑" panose="020B0503020204020204" pitchFamily="34" charset="-122"/>
              </a:rPr>
              <a:t>90</a:t>
            </a:r>
            <a:r>
              <a:rPr lang="en-US" altLang="zh-CN" sz="2400" baseline="30000" dirty="0">
                <a:solidFill>
                  <a:schemeClr val="accent1"/>
                </a:solidFill>
                <a:latin typeface="微软雅黑" panose="020B0503020204020204" pitchFamily="34" charset="-122"/>
                <a:ea typeface="微软雅黑" panose="020B0503020204020204" pitchFamily="34" charset="-122"/>
              </a:rPr>
              <a:t>0</a:t>
            </a:r>
            <a:r>
              <a:rPr lang="zh-CN" altLang="en-US" sz="2400" dirty="0">
                <a:solidFill>
                  <a:schemeClr val="accent1"/>
                </a:solidFill>
                <a:latin typeface="微软雅黑" panose="020B0503020204020204" pitchFamily="34" charset="-122"/>
                <a:ea typeface="微软雅黑" panose="020B0503020204020204" pitchFamily="34" charset="-122"/>
              </a:rPr>
              <a:t>间隔逐级增加来旋转引脚。记住，引脚只有其末端具有电气属性也称热点（</a:t>
            </a:r>
            <a:r>
              <a:rPr lang="en-US" altLang="zh-CN" sz="2400" dirty="0">
                <a:solidFill>
                  <a:schemeClr val="accent1"/>
                </a:solidFill>
                <a:latin typeface="微软雅黑" panose="020B0503020204020204" pitchFamily="34" charset="-122"/>
                <a:ea typeface="微软雅黑" panose="020B0503020204020204" pitchFamily="34" charset="-122"/>
              </a:rPr>
              <a:t>Hot End</a:t>
            </a:r>
            <a:r>
              <a:rPr lang="zh-CN" altLang="en-US" sz="2400" dirty="0">
                <a:solidFill>
                  <a:schemeClr val="accent1"/>
                </a:solidFill>
                <a:latin typeface="微软雅黑" panose="020B0503020204020204" pitchFamily="34" charset="-122"/>
                <a:ea typeface="微软雅黑" panose="020B0503020204020204" pitchFamily="34" charset="-122"/>
              </a:rPr>
              <a:t>）如图  </a:t>
            </a:r>
            <a:r>
              <a:rPr lang="zh-CN" altLang="en-US" sz="2400" dirty="0" smtClean="0">
                <a:solidFill>
                  <a:schemeClr val="accent1"/>
                </a:solidFill>
                <a:latin typeface="微软雅黑" panose="020B0503020204020204" pitchFamily="34" charset="-122"/>
                <a:ea typeface="微软雅黑" panose="020B0503020204020204" pitchFamily="34" charset="-122"/>
              </a:rPr>
              <a:t>   </a:t>
            </a:r>
            <a:r>
              <a:rPr lang="zh-CN" altLang="en-US" sz="2400" dirty="0">
                <a:solidFill>
                  <a:schemeClr val="accent1"/>
                </a:solidFill>
                <a:latin typeface="微软雅黑" panose="020B0503020204020204" pitchFamily="34" charset="-122"/>
                <a:ea typeface="微软雅黑" panose="020B0503020204020204" pitchFamily="34" charset="-122"/>
              </a:rPr>
              <a:t>所示，也就是在绘制原理图时，只有通过热点与其它元件的引脚连接。不具有电气属性的另一末端毗邻该引脚的名字字符。</a:t>
            </a:r>
          </a:p>
          <a:p>
            <a:pPr marL="0" indent="624013">
              <a:lnSpc>
                <a:spcPct val="120000"/>
              </a:lnSpc>
              <a:buNone/>
            </a:pPr>
            <a:r>
              <a:rPr lang="zh-CN" altLang="en-US" sz="2400" dirty="0">
                <a:solidFill>
                  <a:schemeClr val="accent1"/>
                </a:solidFill>
                <a:latin typeface="微软雅黑" panose="020B0503020204020204" pitchFamily="34" charset="-122"/>
                <a:ea typeface="微软雅黑" panose="020B0503020204020204" pitchFamily="34" charset="-122"/>
              </a:rPr>
              <a:t>在图纸中移动十字光标，在适当的位置单击鼠标左键，就可放置元器件的第一个引脚。此时鼠标箭头仍保持为十字光标，可以在适当位置继续放置元件引脚。</a:t>
            </a:r>
          </a:p>
        </p:txBody>
      </p:sp>
      <p:pic>
        <p:nvPicPr>
          <p:cNvPr id="79875"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59015" y="1989634"/>
            <a:ext cx="260410" cy="300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31608825"/>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9874">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987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987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74" grpId="0" uiExpand="1"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3"/>
          <p:cNvSpPr>
            <a:spLocks noGrp="1" noChangeArrowheads="1"/>
          </p:cNvSpPr>
          <p:nvPr>
            <p:ph type="body" idx="4294967295"/>
          </p:nvPr>
        </p:nvSpPr>
        <p:spPr>
          <a:xfrm>
            <a:off x="1418655" y="1148099"/>
            <a:ext cx="3744913" cy="4104456"/>
          </a:xfrm>
          <a:prstGeom prst="rect">
            <a:avLst/>
          </a:prstGeom>
        </p:spPr>
        <p:txBody>
          <a:bodyPr/>
          <a:lstStyle/>
          <a:p>
            <a:pPr marL="0" indent="624013">
              <a:lnSpc>
                <a:spcPct val="120000"/>
              </a:lnSpc>
              <a:buNone/>
            </a:pPr>
            <a:r>
              <a:rPr lang="zh-CN" altLang="en-US" sz="2400" dirty="0">
                <a:solidFill>
                  <a:schemeClr val="accent1"/>
                </a:solidFill>
                <a:latin typeface="微软雅黑" panose="020B0503020204020204" pitchFamily="34" charset="-122"/>
                <a:ea typeface="微软雅黑" panose="020B0503020204020204" pitchFamily="34" charset="-122"/>
              </a:rPr>
              <a:t>（</a:t>
            </a:r>
            <a:r>
              <a:rPr lang="en-US" altLang="zh-CN" sz="2400" dirty="0">
                <a:solidFill>
                  <a:schemeClr val="accent1"/>
                </a:solidFill>
                <a:latin typeface="微软雅黑" panose="020B0503020204020204" pitchFamily="34" charset="-122"/>
                <a:ea typeface="微软雅黑" panose="020B0503020204020204" pitchFamily="34" charset="-122"/>
              </a:rPr>
              <a:t>9</a:t>
            </a:r>
            <a:r>
              <a:rPr lang="zh-CN" altLang="en-US" sz="2400" dirty="0">
                <a:solidFill>
                  <a:schemeClr val="accent1"/>
                </a:solidFill>
                <a:latin typeface="微软雅黑" panose="020B0503020204020204" pitchFamily="34" charset="-122"/>
                <a:ea typeface="微软雅黑" panose="020B0503020204020204" pitchFamily="34" charset="-122"/>
              </a:rPr>
              <a:t>）继续添加元件剩余引脚，确保引脚名、编号、符号和电气属性是正确的。放置了所有需要的引脚之后，单击鼠标右键，退出放置引脚的工作状态。放置完所有引脚的元件如</a:t>
            </a:r>
            <a:r>
              <a:rPr lang="zh-CN" altLang="en-US" sz="2400" dirty="0" smtClean="0">
                <a:solidFill>
                  <a:schemeClr val="accent1"/>
                </a:solidFill>
                <a:latin typeface="微软雅黑" panose="020B0503020204020204" pitchFamily="34" charset="-122"/>
                <a:ea typeface="微软雅黑" panose="020B0503020204020204" pitchFamily="34" charset="-122"/>
              </a:rPr>
              <a:t>图</a:t>
            </a:r>
            <a:r>
              <a:rPr lang="en-US" altLang="zh-CN" sz="2400" dirty="0" smtClean="0">
                <a:solidFill>
                  <a:schemeClr val="accent1"/>
                </a:solidFill>
                <a:latin typeface="微软雅黑" panose="020B0503020204020204" pitchFamily="34" charset="-122"/>
                <a:ea typeface="微软雅黑" panose="020B0503020204020204" pitchFamily="34" charset="-122"/>
              </a:rPr>
              <a:t>2-15</a:t>
            </a:r>
            <a:r>
              <a:rPr lang="zh-CN" altLang="en-US" sz="2400" dirty="0" smtClean="0">
                <a:solidFill>
                  <a:schemeClr val="accent1"/>
                </a:solidFill>
                <a:latin typeface="微软雅黑" panose="020B0503020204020204" pitchFamily="34" charset="-122"/>
                <a:ea typeface="微软雅黑" panose="020B0503020204020204" pitchFamily="34" charset="-122"/>
              </a:rPr>
              <a:t>所</a:t>
            </a:r>
            <a:r>
              <a:rPr lang="zh-CN" altLang="en-US" sz="2400" dirty="0">
                <a:solidFill>
                  <a:schemeClr val="accent1"/>
                </a:solidFill>
                <a:latin typeface="微软雅黑" panose="020B0503020204020204" pitchFamily="34" charset="-122"/>
                <a:ea typeface="微软雅黑" panose="020B0503020204020204" pitchFamily="34" charset="-122"/>
              </a:rPr>
              <a:t>示。</a:t>
            </a:r>
            <a:endParaRPr lang="zh-CN" altLang="zh-CN" sz="2400" noProof="1">
              <a:solidFill>
                <a:schemeClr val="accent1"/>
              </a:solidFill>
              <a:latin typeface="微软雅黑" panose="020B0503020204020204" pitchFamily="34" charset="-122"/>
              <a:ea typeface="微软雅黑" panose="020B0503020204020204" pitchFamily="34" charset="-122"/>
            </a:endParaRPr>
          </a:p>
        </p:txBody>
      </p:sp>
      <p:sp>
        <p:nvSpPr>
          <p:cNvPr id="4" name="Rectangle 3"/>
          <p:cNvSpPr txBox="1">
            <a:spLocks noChangeArrowheads="1"/>
          </p:cNvSpPr>
          <p:nvPr/>
        </p:nvSpPr>
        <p:spPr bwMode="auto">
          <a:xfrm>
            <a:off x="5883151" y="5381663"/>
            <a:ext cx="4644513" cy="693899"/>
          </a:xfrm>
          <a:prstGeom prst="rect">
            <a:avLst/>
          </a:prstGeom>
          <a:noFill/>
          <a:ln w="9525">
            <a:noFill/>
            <a:miter lim="800000"/>
            <a:headEnd/>
            <a:tailEnd/>
          </a:ln>
        </p:spPr>
        <p:txBody>
          <a:bodyPr/>
          <a:lstStyle/>
          <a:p>
            <a:pPr marL="342969" indent="-342969" algn="ctr">
              <a:lnSpc>
                <a:spcPct val="90000"/>
              </a:lnSpc>
              <a:spcBef>
                <a:spcPct val="20000"/>
              </a:spcBef>
              <a:buClr>
                <a:schemeClr val="tx2"/>
              </a:buClr>
              <a:buSzPct val="70000"/>
              <a:defRPr/>
            </a:pPr>
            <a:r>
              <a:rPr lang="zh-CN" altLang="en-US" sz="1800" dirty="0" smtClean="0">
                <a:solidFill>
                  <a:schemeClr val="accent1"/>
                </a:solidFill>
                <a:latin typeface="微软雅黑" panose="020B0503020204020204" pitchFamily="34" charset="-122"/>
                <a:ea typeface="微软雅黑" panose="020B0503020204020204" pitchFamily="34" charset="-122"/>
              </a:rPr>
              <a:t>图</a:t>
            </a:r>
            <a:r>
              <a:rPr lang="en-US" altLang="zh-CN" sz="1800" dirty="0" smtClean="0">
                <a:solidFill>
                  <a:schemeClr val="accent1"/>
                </a:solidFill>
                <a:latin typeface="微软雅黑" panose="020B0503020204020204" pitchFamily="34" charset="-122"/>
                <a:ea typeface="微软雅黑" panose="020B0503020204020204" pitchFamily="34" charset="-122"/>
              </a:rPr>
              <a:t>2-15</a:t>
            </a:r>
            <a:r>
              <a:rPr lang="en-US" altLang="zh-CN" sz="1800" kern="0" dirty="0" smtClean="0">
                <a:latin typeface="宋体" pitchFamily="2" charset="-122"/>
              </a:rPr>
              <a:t> </a:t>
            </a:r>
            <a:r>
              <a:rPr lang="zh-CN" altLang="en-US" sz="1800" dirty="0">
                <a:solidFill>
                  <a:schemeClr val="accent1"/>
                </a:solidFill>
                <a:latin typeface="微软雅黑" panose="020B0503020204020204" pitchFamily="34" charset="-122"/>
                <a:ea typeface="微软雅黑" panose="020B0503020204020204" pitchFamily="34" charset="-122"/>
              </a:rPr>
              <a:t>新建元件</a:t>
            </a:r>
            <a:r>
              <a:rPr lang="en-US" altLang="zh-CN" sz="1800" dirty="0">
                <a:solidFill>
                  <a:schemeClr val="accent1"/>
                </a:solidFill>
                <a:latin typeface="微软雅黑" panose="020B0503020204020204" pitchFamily="34" charset="-122"/>
                <a:ea typeface="微软雅黑" panose="020B0503020204020204" pitchFamily="34" charset="-122"/>
              </a:rPr>
              <a:t>FT8U232</a:t>
            </a:r>
          </a:p>
        </p:txBody>
      </p:sp>
      <p:pic>
        <p:nvPicPr>
          <p:cNvPr id="80900" name="图片 4"/>
          <p:cNvPicPr>
            <a:picLocks noChangeAspect="1"/>
          </p:cNvPicPr>
          <p:nvPr/>
        </p:nvPicPr>
        <p:blipFill>
          <a:blip r:embed="rId2">
            <a:extLst>
              <a:ext uri="{28A0092B-C50C-407E-A947-70E740481C1C}">
                <a14:useLocalDpi xmlns:a14="http://schemas.microsoft.com/office/drawing/2010/main" val="0"/>
              </a:ext>
            </a:extLst>
          </a:blip>
          <a:srcRect t="2754"/>
          <a:stretch>
            <a:fillRect/>
          </a:stretch>
        </p:blipFill>
        <p:spPr bwMode="auto">
          <a:xfrm>
            <a:off x="5518454" y="1053530"/>
            <a:ext cx="4679446" cy="4293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73371265"/>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089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090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898" grpId="0" build="p"/>
      <p:bldP spid="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3"/>
          <p:cNvSpPr>
            <a:spLocks noGrp="1" noChangeArrowheads="1"/>
          </p:cNvSpPr>
          <p:nvPr>
            <p:ph type="body" idx="4294967295"/>
          </p:nvPr>
        </p:nvSpPr>
        <p:spPr>
          <a:xfrm>
            <a:off x="1706687" y="1125538"/>
            <a:ext cx="8232775" cy="2881313"/>
          </a:xfrm>
          <a:prstGeom prst="rect">
            <a:avLst/>
          </a:prstGeom>
        </p:spPr>
        <p:txBody>
          <a:bodyPr/>
          <a:lstStyle/>
          <a:p>
            <a:pPr marL="0" indent="0">
              <a:lnSpc>
                <a:spcPct val="150000"/>
              </a:lnSpc>
              <a:buNone/>
            </a:pPr>
            <a:r>
              <a:rPr lang="en-US" altLang="zh-CN" sz="2800" dirty="0" smtClean="0">
                <a:solidFill>
                  <a:schemeClr val="accent1"/>
                </a:solidFill>
                <a:latin typeface="微软雅黑" panose="020B0503020204020204" pitchFamily="34" charset="-122"/>
                <a:ea typeface="微软雅黑" panose="020B0503020204020204" pitchFamily="34" charset="-122"/>
              </a:rPr>
              <a:t>5.</a:t>
            </a:r>
            <a:r>
              <a:rPr lang="zh-CN" altLang="en-US" sz="2800" dirty="0" smtClean="0">
                <a:solidFill>
                  <a:schemeClr val="accent1"/>
                </a:solidFill>
                <a:latin typeface="微软雅黑" panose="020B0503020204020204" pitchFamily="34" charset="-122"/>
                <a:ea typeface="微软雅黑" panose="020B0503020204020204" pitchFamily="34" charset="-122"/>
              </a:rPr>
              <a:t> </a:t>
            </a:r>
            <a:r>
              <a:rPr lang="zh-CN" altLang="en-US" sz="2800" dirty="0">
                <a:solidFill>
                  <a:schemeClr val="accent1"/>
                </a:solidFill>
                <a:latin typeface="微软雅黑" panose="020B0503020204020204" pitchFamily="34" charset="-122"/>
                <a:ea typeface="微软雅黑" panose="020B0503020204020204" pitchFamily="34" charset="-122"/>
              </a:rPr>
              <a:t>保存</a:t>
            </a:r>
          </a:p>
          <a:p>
            <a:pPr marL="0" indent="0">
              <a:lnSpc>
                <a:spcPct val="150000"/>
              </a:lnSpc>
              <a:buNone/>
            </a:pPr>
            <a:r>
              <a:rPr lang="zh-CN" altLang="en-US" sz="2400" dirty="0">
                <a:solidFill>
                  <a:schemeClr val="accent1"/>
                </a:solidFill>
                <a:latin typeface="微软雅黑" panose="020B0503020204020204" pitchFamily="34" charset="-122"/>
                <a:ea typeface="微软雅黑" panose="020B0503020204020204" pitchFamily="34" charset="-122"/>
              </a:rPr>
              <a:t>    完成绘制后，单击</a:t>
            </a:r>
            <a:r>
              <a:rPr lang="en-US" altLang="zh-CN" sz="2400" dirty="0" err="1">
                <a:solidFill>
                  <a:schemeClr val="accent1"/>
                </a:solidFill>
                <a:latin typeface="微软雅黑" panose="020B0503020204020204" pitchFamily="34" charset="-122"/>
                <a:ea typeface="微软雅黑" panose="020B0503020204020204" pitchFamily="34" charset="-122"/>
              </a:rPr>
              <a:t>File→Save</a:t>
            </a:r>
            <a:r>
              <a:rPr lang="zh-CN" altLang="en-US" sz="2400" dirty="0">
                <a:solidFill>
                  <a:schemeClr val="accent1"/>
                </a:solidFill>
                <a:latin typeface="微软雅黑" panose="020B0503020204020204" pitchFamily="34" charset="-122"/>
                <a:ea typeface="微软雅黑" panose="020B0503020204020204" pitchFamily="34" charset="-122"/>
              </a:rPr>
              <a:t>命令保存建好的元件。</a:t>
            </a:r>
          </a:p>
        </p:txBody>
      </p:sp>
    </p:spTree>
    <p:extLst>
      <p:ext uri="{BB962C8B-B14F-4D97-AF65-F5344CB8AC3E}">
        <p14:creationId xmlns:p14="http://schemas.microsoft.com/office/powerpoint/2010/main" val="924902411"/>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192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title" idx="4294967295"/>
          </p:nvPr>
        </p:nvSpPr>
        <p:spPr>
          <a:xfrm>
            <a:off x="1490663" y="405458"/>
            <a:ext cx="10521950" cy="853182"/>
          </a:xfrm>
          <a:prstGeom prst="rect">
            <a:avLst/>
          </a:prstGeom>
        </p:spPr>
        <p:txBody>
          <a:bodyPr/>
          <a:lstStyle/>
          <a:p>
            <a:pPr algn="l" eaLnBrk="1" hangingPunct="1"/>
            <a:r>
              <a:rPr lang="zh-CN" altLang="en-US" sz="2800" b="1" noProof="1">
                <a:solidFill>
                  <a:schemeClr val="accent1"/>
                </a:solidFill>
                <a:latin typeface="微软雅黑" panose="020B0503020204020204" pitchFamily="34" charset="-122"/>
                <a:ea typeface="微软雅黑" panose="020B0503020204020204" pitchFamily="34" charset="-122"/>
                <a:cs typeface="+mn-cs"/>
              </a:rPr>
              <a:t>添加引脚注意事项</a:t>
            </a:r>
            <a:r>
              <a:rPr lang="zh-CN" altLang="en-US" sz="2800" b="1" noProof="1" smtClean="0">
                <a:solidFill>
                  <a:schemeClr val="accent1"/>
                </a:solidFill>
                <a:latin typeface="微软雅黑" panose="020B0503020204020204" pitchFamily="34" charset="-122"/>
                <a:ea typeface="微软雅黑" panose="020B0503020204020204" pitchFamily="34" charset="-122"/>
                <a:cs typeface="+mn-cs"/>
              </a:rPr>
              <a:t>如下：</a:t>
            </a:r>
            <a:endParaRPr lang="zh-CN" altLang="en-US" sz="2800" b="1" noProof="1">
              <a:solidFill>
                <a:schemeClr val="accent1"/>
              </a:solidFill>
              <a:latin typeface="微软雅黑" panose="020B0503020204020204" pitchFamily="34" charset="-122"/>
              <a:ea typeface="微软雅黑" panose="020B0503020204020204" pitchFamily="34" charset="-122"/>
              <a:cs typeface="+mn-cs"/>
            </a:endParaRPr>
          </a:p>
        </p:txBody>
      </p:sp>
      <p:sp>
        <p:nvSpPr>
          <p:cNvPr id="82947" name="Rectangle 3"/>
          <p:cNvSpPr>
            <a:spLocks noGrp="1" noChangeArrowheads="1"/>
          </p:cNvSpPr>
          <p:nvPr>
            <p:ph type="body" idx="4294967295"/>
          </p:nvPr>
        </p:nvSpPr>
        <p:spPr>
          <a:xfrm>
            <a:off x="1465951" y="1053530"/>
            <a:ext cx="9385752" cy="5330825"/>
          </a:xfrm>
          <a:prstGeom prst="rect">
            <a:avLst/>
          </a:prstGeom>
        </p:spPr>
        <p:txBody>
          <a:bodyPr/>
          <a:lstStyle/>
          <a:p>
            <a:pPr marL="0" indent="449353">
              <a:buNone/>
            </a:pPr>
            <a:r>
              <a:rPr lang="en-US" altLang="zh-CN" sz="2000" dirty="0">
                <a:solidFill>
                  <a:schemeClr val="accent1"/>
                </a:solidFill>
                <a:latin typeface="微软雅黑" panose="020B0503020204020204" pitchFamily="34" charset="-122"/>
                <a:ea typeface="微软雅黑" panose="020B0503020204020204" pitchFamily="34" charset="-122"/>
              </a:rPr>
              <a:t>①</a:t>
            </a:r>
            <a:r>
              <a:rPr lang="zh-CN" altLang="en-US" sz="2000" dirty="0">
                <a:solidFill>
                  <a:schemeClr val="accent1"/>
                </a:solidFill>
                <a:latin typeface="微软雅黑" panose="020B0503020204020204" pitchFamily="34" charset="-122"/>
                <a:ea typeface="微软雅黑" panose="020B0503020204020204" pitchFamily="34" charset="-122"/>
              </a:rPr>
              <a:t>放置元件引脚后，若想改变或设置其属性，可双击该引脚或在</a:t>
            </a:r>
            <a:r>
              <a:rPr lang="en-US" altLang="zh-CN" sz="2000" dirty="0">
                <a:solidFill>
                  <a:schemeClr val="accent1"/>
                </a:solidFill>
                <a:latin typeface="微软雅黑" panose="020B0503020204020204" pitchFamily="34" charset="-122"/>
                <a:ea typeface="微软雅黑" panose="020B0503020204020204" pitchFamily="34" charset="-122"/>
              </a:rPr>
              <a:t>SCH Library</a:t>
            </a:r>
            <a:r>
              <a:rPr lang="zh-CN" altLang="en-US" sz="2000" dirty="0">
                <a:solidFill>
                  <a:schemeClr val="accent1"/>
                </a:solidFill>
                <a:latin typeface="微软雅黑" panose="020B0503020204020204" pitchFamily="34" charset="-122"/>
                <a:ea typeface="微软雅黑" panose="020B0503020204020204" pitchFamily="34" charset="-122"/>
              </a:rPr>
              <a:t>面板</a:t>
            </a:r>
            <a:r>
              <a:rPr lang="en-US" altLang="zh-CN" sz="2000" dirty="0">
                <a:solidFill>
                  <a:schemeClr val="accent1"/>
                </a:solidFill>
                <a:latin typeface="微软雅黑" panose="020B0503020204020204" pitchFamily="34" charset="-122"/>
                <a:ea typeface="微软雅黑" panose="020B0503020204020204" pitchFamily="34" charset="-122"/>
              </a:rPr>
              <a:t>Pins</a:t>
            </a:r>
            <a:r>
              <a:rPr lang="zh-CN" altLang="en-US" sz="2000" dirty="0">
                <a:solidFill>
                  <a:schemeClr val="accent1"/>
                </a:solidFill>
                <a:latin typeface="微软雅黑" panose="020B0503020204020204" pitchFamily="34" charset="-122"/>
                <a:ea typeface="微软雅黑" panose="020B0503020204020204" pitchFamily="34" charset="-122"/>
              </a:rPr>
              <a:t>列表中双击引脚，</a:t>
            </a:r>
            <a:r>
              <a:rPr lang="zh-CN" altLang="en-US" sz="2000" dirty="0" smtClean="0">
                <a:solidFill>
                  <a:schemeClr val="accent1"/>
                </a:solidFill>
                <a:latin typeface="微软雅黑" panose="020B0503020204020204" pitchFamily="34" charset="-122"/>
                <a:ea typeface="微软雅黑" panose="020B0503020204020204" pitchFamily="34" charset="-122"/>
              </a:rPr>
              <a:t>打开</a:t>
            </a:r>
            <a:r>
              <a:rPr lang="en-US" altLang="zh-CN" sz="2000" dirty="0">
                <a:solidFill>
                  <a:schemeClr val="accent1"/>
                </a:solidFill>
                <a:latin typeface="微软雅黑" panose="020B0503020204020204" pitchFamily="34" charset="-122"/>
                <a:ea typeface="微软雅黑" panose="020B0503020204020204" pitchFamily="34" charset="-122"/>
              </a:rPr>
              <a:t> “Properties”</a:t>
            </a:r>
            <a:r>
              <a:rPr lang="zh-CN" altLang="en-US" sz="2000" dirty="0">
                <a:solidFill>
                  <a:schemeClr val="accent1"/>
                </a:solidFill>
                <a:latin typeface="微软雅黑" panose="020B0503020204020204" pitchFamily="34" charset="-122"/>
                <a:ea typeface="微软雅黑" panose="020B0503020204020204" pitchFamily="34" charset="-122"/>
              </a:rPr>
              <a:t>面板。如果想一次多改几个引脚的属性，按住</a:t>
            </a:r>
            <a:r>
              <a:rPr lang="en-US" altLang="zh-CN" sz="2000" dirty="0">
                <a:solidFill>
                  <a:schemeClr val="accent1"/>
                </a:solidFill>
                <a:latin typeface="微软雅黑" panose="020B0503020204020204" pitchFamily="34" charset="-122"/>
                <a:ea typeface="微软雅黑" panose="020B0503020204020204" pitchFamily="34" charset="-122"/>
              </a:rPr>
              <a:t>Shift</a:t>
            </a:r>
            <a:r>
              <a:rPr lang="zh-CN" altLang="en-US" sz="2000" dirty="0">
                <a:solidFill>
                  <a:schemeClr val="accent1"/>
                </a:solidFill>
                <a:latin typeface="微软雅黑" panose="020B0503020204020204" pitchFamily="34" charset="-122"/>
                <a:ea typeface="微软雅黑" panose="020B0503020204020204" pitchFamily="34" charset="-122"/>
              </a:rPr>
              <a:t>键，依次选定每个引脚，再按</a:t>
            </a:r>
            <a:r>
              <a:rPr lang="en-US" altLang="zh-CN" sz="2000" dirty="0">
                <a:solidFill>
                  <a:schemeClr val="accent1"/>
                </a:solidFill>
                <a:latin typeface="微软雅黑" panose="020B0503020204020204" pitchFamily="34" charset="-122"/>
                <a:ea typeface="微软雅黑" panose="020B0503020204020204" pitchFamily="34" charset="-122"/>
              </a:rPr>
              <a:t>F11</a:t>
            </a:r>
            <a:r>
              <a:rPr lang="zh-CN" altLang="en-US" sz="2000" dirty="0">
                <a:solidFill>
                  <a:schemeClr val="accent1"/>
                </a:solidFill>
                <a:latin typeface="微软雅黑" panose="020B0503020204020204" pitchFamily="34" charset="-122"/>
                <a:ea typeface="微软雅黑" panose="020B0503020204020204" pitchFamily="34" charset="-122"/>
              </a:rPr>
              <a:t>键显示</a:t>
            </a:r>
            <a:r>
              <a:rPr lang="en-US" altLang="zh-CN" sz="2000" dirty="0">
                <a:solidFill>
                  <a:schemeClr val="accent1"/>
                </a:solidFill>
                <a:latin typeface="微软雅黑" panose="020B0503020204020204" pitchFamily="34" charset="-122"/>
                <a:ea typeface="微软雅黑" panose="020B0503020204020204" pitchFamily="34" charset="-122"/>
              </a:rPr>
              <a:t>Inspector</a:t>
            </a:r>
            <a:r>
              <a:rPr lang="zh-CN" altLang="en-US" sz="2000" dirty="0">
                <a:solidFill>
                  <a:schemeClr val="accent1"/>
                </a:solidFill>
                <a:latin typeface="微软雅黑" panose="020B0503020204020204" pitchFamily="34" charset="-122"/>
                <a:ea typeface="微软雅黑" panose="020B0503020204020204" pitchFamily="34" charset="-122"/>
              </a:rPr>
              <a:t>面板</a:t>
            </a:r>
            <a:r>
              <a:rPr lang="en-US" altLang="zh-CN" sz="2000" dirty="0">
                <a:solidFill>
                  <a:schemeClr val="accent1"/>
                </a:solidFill>
                <a:latin typeface="微软雅黑" panose="020B0503020204020204" pitchFamily="34" charset="-122"/>
                <a:ea typeface="微软雅黑" panose="020B0503020204020204" pitchFamily="34" charset="-122"/>
              </a:rPr>
              <a:t>,</a:t>
            </a:r>
            <a:r>
              <a:rPr lang="zh-CN" altLang="en-US" sz="2000" dirty="0">
                <a:solidFill>
                  <a:schemeClr val="accent1"/>
                </a:solidFill>
                <a:latin typeface="微软雅黑" panose="020B0503020204020204" pitchFamily="34" charset="-122"/>
                <a:ea typeface="微软雅黑" panose="020B0503020204020204" pitchFamily="34" charset="-122"/>
              </a:rPr>
              <a:t>就可在该面板中编辑多个引脚。</a:t>
            </a:r>
            <a:r>
              <a:rPr lang="en-US" altLang="zh-CN" sz="2000" dirty="0">
                <a:solidFill>
                  <a:schemeClr val="accent1"/>
                </a:solidFill>
                <a:latin typeface="微软雅黑" panose="020B0503020204020204" pitchFamily="34" charset="-122"/>
                <a:ea typeface="微软雅黑" panose="020B0503020204020204" pitchFamily="34" charset="-122"/>
              </a:rPr>
              <a:t>Inspector</a:t>
            </a:r>
            <a:r>
              <a:rPr lang="zh-CN" altLang="en-US" sz="2000" dirty="0">
                <a:solidFill>
                  <a:schemeClr val="accent1"/>
                </a:solidFill>
                <a:latin typeface="微软雅黑" panose="020B0503020204020204" pitchFamily="34" charset="-122"/>
                <a:ea typeface="微软雅黑" panose="020B0503020204020204" pitchFamily="34" charset="-122"/>
              </a:rPr>
              <a:t>面板的使用在后面章节详细介绍。</a:t>
            </a:r>
          </a:p>
          <a:p>
            <a:pPr marL="0" indent="449353">
              <a:buNone/>
            </a:pPr>
            <a:r>
              <a:rPr lang="zh-CN" altLang="en-US" sz="2000" dirty="0">
                <a:solidFill>
                  <a:schemeClr val="accent1"/>
                </a:solidFill>
                <a:latin typeface="微软雅黑" panose="020B0503020204020204" pitchFamily="34" charset="-122"/>
                <a:ea typeface="微软雅黑" panose="020B0503020204020204" pitchFamily="34" charset="-122"/>
              </a:rPr>
              <a:t>②在字母后使用</a:t>
            </a:r>
            <a:r>
              <a:rPr lang="en-US" altLang="zh-CN" sz="2000" dirty="0">
                <a:solidFill>
                  <a:schemeClr val="accent1"/>
                </a:solidFill>
                <a:latin typeface="微软雅黑" panose="020B0503020204020204" pitchFamily="34" charset="-122"/>
                <a:ea typeface="微软雅黑" panose="020B0503020204020204" pitchFamily="34" charset="-122"/>
              </a:rPr>
              <a:t>\</a:t>
            </a:r>
            <a:r>
              <a:rPr lang="zh-CN" altLang="en-US" sz="2000" dirty="0">
                <a:solidFill>
                  <a:schemeClr val="accent1"/>
                </a:solidFill>
                <a:latin typeface="微软雅黑" panose="020B0503020204020204" pitchFamily="34" charset="-122"/>
                <a:ea typeface="微软雅黑" panose="020B0503020204020204" pitchFamily="34" charset="-122"/>
              </a:rPr>
              <a:t>（反斜线符号）表示引脚名中该字母带有上划线，如</a:t>
            </a:r>
            <a:r>
              <a:rPr lang="en-US" altLang="zh-CN" sz="2000" dirty="0">
                <a:solidFill>
                  <a:schemeClr val="accent1"/>
                </a:solidFill>
                <a:latin typeface="微软雅黑" panose="020B0503020204020204" pitchFamily="34" charset="-122"/>
                <a:ea typeface="微软雅黑" panose="020B0503020204020204" pitchFamily="34" charset="-122"/>
              </a:rPr>
              <a:t>I\N\T\0\</a:t>
            </a:r>
            <a:r>
              <a:rPr lang="zh-CN" altLang="en-US" sz="2000" dirty="0">
                <a:solidFill>
                  <a:schemeClr val="accent1"/>
                </a:solidFill>
                <a:latin typeface="微软雅黑" panose="020B0503020204020204" pitchFamily="34" charset="-122"/>
                <a:ea typeface="微软雅黑" panose="020B0503020204020204" pitchFamily="34" charset="-122"/>
              </a:rPr>
              <a:t>将显示为“</a:t>
            </a:r>
            <a:r>
              <a:rPr lang="en-US" altLang="zh-CN" sz="2000" dirty="0">
                <a:solidFill>
                  <a:schemeClr val="accent1"/>
                </a:solidFill>
                <a:latin typeface="微软雅黑" panose="020B0503020204020204" pitchFamily="34" charset="-122"/>
                <a:ea typeface="微软雅黑" panose="020B0503020204020204" pitchFamily="34" charset="-122"/>
              </a:rPr>
              <a:t>INT0”</a:t>
            </a:r>
            <a:r>
              <a:rPr lang="zh-CN" altLang="en-US" sz="2000" dirty="0">
                <a:solidFill>
                  <a:schemeClr val="accent1"/>
                </a:solidFill>
                <a:latin typeface="微软雅黑" panose="020B0503020204020204" pitchFamily="34" charset="-122"/>
                <a:ea typeface="微软雅黑" panose="020B0503020204020204" pitchFamily="34" charset="-122"/>
              </a:rPr>
              <a:t>。</a:t>
            </a:r>
          </a:p>
          <a:p>
            <a:pPr marL="0" indent="449353">
              <a:buNone/>
            </a:pPr>
            <a:r>
              <a:rPr lang="zh-CN" altLang="en-US" sz="2000" dirty="0">
                <a:solidFill>
                  <a:schemeClr val="accent1"/>
                </a:solidFill>
                <a:latin typeface="微软雅黑" panose="020B0503020204020204" pitchFamily="34" charset="-122"/>
                <a:ea typeface="微软雅黑" panose="020B0503020204020204" pitchFamily="34" charset="-122"/>
              </a:rPr>
              <a:t>③若希望隐藏电源和接地引脚，可选中</a:t>
            </a:r>
            <a:r>
              <a:rPr lang="en-US" altLang="zh-CN" sz="2000" dirty="0">
                <a:solidFill>
                  <a:schemeClr val="accent1"/>
                </a:solidFill>
                <a:latin typeface="微软雅黑" panose="020B0503020204020204" pitchFamily="34" charset="-122"/>
                <a:ea typeface="微软雅黑" panose="020B0503020204020204" pitchFamily="34" charset="-122"/>
              </a:rPr>
              <a:t>Hide</a:t>
            </a:r>
            <a:r>
              <a:rPr lang="zh-CN" altLang="en-US" sz="2000" dirty="0">
                <a:solidFill>
                  <a:schemeClr val="accent1"/>
                </a:solidFill>
                <a:latin typeface="微软雅黑" panose="020B0503020204020204" pitchFamily="34" charset="-122"/>
                <a:ea typeface="微软雅黑" panose="020B0503020204020204" pitchFamily="34" charset="-122"/>
              </a:rPr>
              <a:t>复选框。当这些引脚被隐藏时，系统将按</a:t>
            </a:r>
            <a:r>
              <a:rPr lang="en-US" altLang="zh-CN" sz="2000" dirty="0">
                <a:solidFill>
                  <a:schemeClr val="accent1"/>
                </a:solidFill>
                <a:latin typeface="微软雅黑" panose="020B0503020204020204" pitchFamily="34" charset="-122"/>
                <a:ea typeface="微软雅黑" panose="020B0503020204020204" pitchFamily="34" charset="-122"/>
              </a:rPr>
              <a:t>Connect To</a:t>
            </a:r>
            <a:r>
              <a:rPr lang="zh-CN" altLang="en-US" sz="2000" dirty="0">
                <a:solidFill>
                  <a:schemeClr val="accent1"/>
                </a:solidFill>
                <a:latin typeface="微软雅黑" panose="020B0503020204020204" pitchFamily="34" charset="-122"/>
                <a:ea typeface="微软雅黑" panose="020B0503020204020204" pitchFamily="34" charset="-122"/>
              </a:rPr>
              <a:t>区的设置将它们连接到电源和接地网络，比如</a:t>
            </a:r>
            <a:r>
              <a:rPr lang="en-US" altLang="zh-CN" sz="2000" dirty="0">
                <a:solidFill>
                  <a:schemeClr val="accent1"/>
                </a:solidFill>
                <a:latin typeface="微软雅黑" panose="020B0503020204020204" pitchFamily="34" charset="-122"/>
                <a:ea typeface="微软雅黑" panose="020B0503020204020204" pitchFamily="34" charset="-122"/>
              </a:rPr>
              <a:t>VCC</a:t>
            </a:r>
            <a:r>
              <a:rPr lang="zh-CN" altLang="en-US" sz="2000" dirty="0">
                <a:solidFill>
                  <a:schemeClr val="accent1"/>
                </a:solidFill>
                <a:latin typeface="微软雅黑" panose="020B0503020204020204" pitchFamily="34" charset="-122"/>
                <a:ea typeface="微软雅黑" panose="020B0503020204020204" pitchFamily="34" charset="-122"/>
              </a:rPr>
              <a:t>引脚被放置时将连接到</a:t>
            </a:r>
            <a:r>
              <a:rPr lang="en-US" altLang="zh-CN" sz="2000" dirty="0">
                <a:solidFill>
                  <a:schemeClr val="accent1"/>
                </a:solidFill>
                <a:latin typeface="微软雅黑" panose="020B0503020204020204" pitchFamily="34" charset="-122"/>
                <a:ea typeface="微软雅黑" panose="020B0503020204020204" pitchFamily="34" charset="-122"/>
              </a:rPr>
              <a:t>VCC</a:t>
            </a:r>
            <a:r>
              <a:rPr lang="zh-CN" altLang="en-US" sz="2000" dirty="0">
                <a:solidFill>
                  <a:schemeClr val="accent1"/>
                </a:solidFill>
                <a:latin typeface="微软雅黑" panose="020B0503020204020204" pitchFamily="34" charset="-122"/>
                <a:ea typeface="微软雅黑" panose="020B0503020204020204" pitchFamily="34" charset="-122"/>
              </a:rPr>
              <a:t>网络。</a:t>
            </a:r>
          </a:p>
          <a:p>
            <a:pPr marL="0" indent="449353">
              <a:buNone/>
            </a:pPr>
            <a:r>
              <a:rPr lang="zh-CN" altLang="en-US" sz="2000" dirty="0">
                <a:solidFill>
                  <a:schemeClr val="accent1"/>
                </a:solidFill>
                <a:latin typeface="微软雅黑" panose="020B0503020204020204" pitchFamily="34" charset="-122"/>
                <a:ea typeface="微软雅黑" panose="020B0503020204020204" pitchFamily="34" charset="-122"/>
              </a:rPr>
              <a:t>④选择</a:t>
            </a:r>
            <a:r>
              <a:rPr lang="en-US" altLang="zh-CN" sz="2000" dirty="0">
                <a:solidFill>
                  <a:schemeClr val="accent1"/>
                </a:solidFill>
                <a:latin typeface="微软雅黑" panose="020B0503020204020204" pitchFamily="34" charset="-122"/>
                <a:ea typeface="微软雅黑" panose="020B0503020204020204" pitchFamily="34" charset="-122"/>
              </a:rPr>
              <a:t>View → Show Hidden Pins</a:t>
            </a:r>
            <a:r>
              <a:rPr lang="zh-CN" altLang="en-US" sz="2000" dirty="0">
                <a:solidFill>
                  <a:schemeClr val="accent1"/>
                </a:solidFill>
                <a:latin typeface="微软雅黑" panose="020B0503020204020204" pitchFamily="34" charset="-122"/>
                <a:ea typeface="微软雅黑" panose="020B0503020204020204" pitchFamily="34" charset="-122"/>
              </a:rPr>
              <a:t>命令，可查看隐藏引脚；不选择该命令，隐藏引脚的名称和编号。</a:t>
            </a:r>
          </a:p>
          <a:p>
            <a:pPr marL="0" indent="449353">
              <a:buNone/>
            </a:pPr>
            <a:r>
              <a:rPr lang="zh-CN" altLang="en-US" sz="2000" dirty="0">
                <a:solidFill>
                  <a:schemeClr val="accent1"/>
                </a:solidFill>
                <a:latin typeface="微软雅黑" panose="020B0503020204020204" pitchFamily="34" charset="-122"/>
                <a:ea typeface="微软雅黑" panose="020B0503020204020204" pitchFamily="34" charset="-122"/>
              </a:rPr>
              <a:t>⑤设计者可“</a:t>
            </a:r>
            <a:r>
              <a:rPr lang="en-US" altLang="zh-CN" sz="2000" dirty="0">
                <a:solidFill>
                  <a:schemeClr val="accent1"/>
                </a:solidFill>
                <a:latin typeface="微软雅黑" panose="020B0503020204020204" pitchFamily="34" charset="-122"/>
                <a:ea typeface="微软雅黑" panose="020B0503020204020204" pitchFamily="34" charset="-122"/>
              </a:rPr>
              <a:t>SCH Library”</a:t>
            </a:r>
            <a:r>
              <a:rPr lang="zh-CN" altLang="en-US" sz="2000" dirty="0">
                <a:solidFill>
                  <a:schemeClr val="accent1"/>
                </a:solidFill>
                <a:latin typeface="微软雅黑" panose="020B0503020204020204" pitchFamily="34" charset="-122"/>
                <a:ea typeface="微软雅黑" panose="020B0503020204020204" pitchFamily="34" charset="-122"/>
              </a:rPr>
              <a:t>面板中辑若干引脚属性，直接在对应元件上双击弹出“</a:t>
            </a:r>
            <a:r>
              <a:rPr lang="en-US" altLang="zh-CN" sz="2000" dirty="0">
                <a:solidFill>
                  <a:schemeClr val="accent1"/>
                </a:solidFill>
                <a:latin typeface="微软雅黑" panose="020B0503020204020204" pitchFamily="34" charset="-122"/>
                <a:ea typeface="微软雅黑" panose="020B0503020204020204" pitchFamily="34" charset="-122"/>
              </a:rPr>
              <a:t>Properties”</a:t>
            </a:r>
            <a:r>
              <a:rPr lang="zh-CN" altLang="en-US" sz="2000" dirty="0">
                <a:solidFill>
                  <a:schemeClr val="accent1"/>
                </a:solidFill>
                <a:latin typeface="微软雅黑" panose="020B0503020204020204" pitchFamily="34" charset="-122"/>
                <a:ea typeface="微软雅黑" panose="020B0503020204020204" pitchFamily="34" charset="-122"/>
              </a:rPr>
              <a:t>面板选择“</a:t>
            </a:r>
            <a:r>
              <a:rPr lang="en-US" altLang="zh-CN" sz="2000" dirty="0">
                <a:solidFill>
                  <a:schemeClr val="accent1"/>
                </a:solidFill>
                <a:latin typeface="微软雅黑" panose="020B0503020204020204" pitchFamily="34" charset="-122"/>
                <a:ea typeface="微软雅黑" panose="020B0503020204020204" pitchFamily="34" charset="-122"/>
              </a:rPr>
              <a:t>Pins”</a:t>
            </a:r>
            <a:r>
              <a:rPr lang="zh-CN" altLang="en-US" sz="2000" dirty="0">
                <a:solidFill>
                  <a:schemeClr val="accent1"/>
                </a:solidFill>
                <a:latin typeface="微软雅黑" panose="020B0503020204020204" pitchFamily="34" charset="-122"/>
                <a:ea typeface="微软雅黑" panose="020B0503020204020204" pitchFamily="34" charset="-122"/>
              </a:rPr>
              <a:t>标签在引脚上右键单击“</a:t>
            </a:r>
            <a:r>
              <a:rPr lang="en-US" altLang="zh-CN" sz="2000" dirty="0">
                <a:solidFill>
                  <a:schemeClr val="accent1"/>
                </a:solidFill>
                <a:latin typeface="微软雅黑" panose="020B0503020204020204" pitchFamily="34" charset="-122"/>
                <a:ea typeface="微软雅黑" panose="020B0503020204020204" pitchFamily="34" charset="-122"/>
              </a:rPr>
              <a:t>Edit Pin”</a:t>
            </a:r>
            <a:r>
              <a:rPr lang="zh-CN" altLang="en-US" sz="2000" dirty="0">
                <a:solidFill>
                  <a:schemeClr val="accent1"/>
                </a:solidFill>
                <a:latin typeface="微软雅黑" panose="020B0503020204020204" pitchFamily="34" charset="-122"/>
                <a:ea typeface="微软雅黑" panose="020B0503020204020204" pitchFamily="34" charset="-122"/>
              </a:rPr>
              <a:t>，如图</a:t>
            </a:r>
            <a:r>
              <a:rPr lang="en-US" altLang="zh-CN" sz="2000" dirty="0">
                <a:solidFill>
                  <a:schemeClr val="accent1"/>
                </a:solidFill>
                <a:latin typeface="微软雅黑" panose="020B0503020204020204" pitchFamily="34" charset="-122"/>
                <a:ea typeface="微软雅黑" panose="020B0503020204020204" pitchFamily="34" charset="-122"/>
              </a:rPr>
              <a:t>2-16</a:t>
            </a:r>
            <a:r>
              <a:rPr lang="zh-CN" altLang="en-US" sz="2000" dirty="0">
                <a:solidFill>
                  <a:schemeClr val="accent1"/>
                </a:solidFill>
                <a:latin typeface="微软雅黑" panose="020B0503020204020204" pitchFamily="34" charset="-122"/>
                <a:ea typeface="微软雅黑" panose="020B0503020204020204" pitchFamily="34" charset="-122"/>
              </a:rPr>
              <a:t>所示，打开“</a:t>
            </a:r>
            <a:r>
              <a:rPr lang="en-US" altLang="zh-CN" sz="2000" dirty="0">
                <a:solidFill>
                  <a:schemeClr val="accent1"/>
                </a:solidFill>
                <a:latin typeface="微软雅黑" panose="020B0503020204020204" pitchFamily="34" charset="-122"/>
                <a:ea typeface="微软雅黑" panose="020B0503020204020204" pitchFamily="34" charset="-122"/>
              </a:rPr>
              <a:t>Component Pin Editor”</a:t>
            </a:r>
            <a:r>
              <a:rPr lang="zh-CN" altLang="en-US" sz="2000" dirty="0">
                <a:solidFill>
                  <a:schemeClr val="accent1"/>
                </a:solidFill>
                <a:latin typeface="微软雅黑" panose="020B0503020204020204" pitchFamily="34" charset="-122"/>
                <a:ea typeface="微软雅黑" panose="020B0503020204020204" pitchFamily="34" charset="-122"/>
              </a:rPr>
              <a:t>对话框如图</a:t>
            </a:r>
            <a:r>
              <a:rPr lang="en-US" altLang="zh-CN" sz="2000" dirty="0">
                <a:solidFill>
                  <a:schemeClr val="accent1"/>
                </a:solidFill>
                <a:latin typeface="微软雅黑" panose="020B0503020204020204" pitchFamily="34" charset="-122"/>
                <a:ea typeface="微软雅黑" panose="020B0503020204020204" pitchFamily="34" charset="-122"/>
              </a:rPr>
              <a:t>2-17</a:t>
            </a:r>
            <a:r>
              <a:rPr lang="zh-CN" altLang="en-US" sz="2000" dirty="0">
                <a:solidFill>
                  <a:schemeClr val="accent1"/>
                </a:solidFill>
                <a:latin typeface="微软雅黑" panose="020B0503020204020204" pitchFamily="34" charset="-122"/>
                <a:ea typeface="微软雅黑" panose="020B0503020204020204" pitchFamily="34" charset="-122"/>
              </a:rPr>
              <a:t>所示。</a:t>
            </a:r>
          </a:p>
        </p:txBody>
      </p:sp>
      <p:sp>
        <p:nvSpPr>
          <p:cNvPr id="82948" name="Line 4"/>
          <p:cNvSpPr>
            <a:spLocks noChangeShapeType="1"/>
          </p:cNvSpPr>
          <p:nvPr/>
        </p:nvSpPr>
        <p:spPr bwMode="auto">
          <a:xfrm>
            <a:off x="2858815" y="2709714"/>
            <a:ext cx="503353" cy="0"/>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Tree>
    <p:extLst>
      <p:ext uri="{BB962C8B-B14F-4D97-AF65-F5344CB8AC3E}">
        <p14:creationId xmlns:p14="http://schemas.microsoft.com/office/powerpoint/2010/main" val="2948471526"/>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294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2947">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294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82947">
                                            <p:txEl>
                                              <p:pRg st="2" end="2"/>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82947">
                                            <p:txEl>
                                              <p:pRg st="3" end="3"/>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8294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47" grpId="0" uiExpand="1" build="p"/>
      <p:bldP spid="82948"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1" name="Rectangle 3"/>
          <p:cNvSpPr>
            <a:spLocks noGrp="1" noChangeArrowheads="1"/>
          </p:cNvSpPr>
          <p:nvPr>
            <p:ph type="body" idx="4294967295"/>
          </p:nvPr>
        </p:nvSpPr>
        <p:spPr>
          <a:xfrm>
            <a:off x="626568" y="6124144"/>
            <a:ext cx="4536504" cy="401300"/>
          </a:xfrm>
          <a:prstGeom prst="rect">
            <a:avLst/>
          </a:prstGeom>
        </p:spPr>
        <p:txBody>
          <a:bodyPr/>
          <a:lstStyle/>
          <a:p>
            <a:pPr algn="ctr">
              <a:lnSpc>
                <a:spcPct val="90000"/>
              </a:lnSpc>
              <a:buNone/>
            </a:pPr>
            <a:r>
              <a:rPr lang="zh-CN" altLang="en-US" sz="1800" dirty="0">
                <a:solidFill>
                  <a:schemeClr val="accent1"/>
                </a:solidFill>
                <a:latin typeface="微软雅黑" panose="020B0503020204020204" pitchFamily="34" charset="-122"/>
                <a:ea typeface="微软雅黑" panose="020B0503020204020204" pitchFamily="34" charset="-122"/>
              </a:rPr>
              <a:t>图</a:t>
            </a:r>
            <a:r>
              <a:rPr lang="en-US" altLang="zh-CN" sz="1800" dirty="0">
                <a:solidFill>
                  <a:schemeClr val="accent1"/>
                </a:solidFill>
                <a:latin typeface="微软雅黑" panose="020B0503020204020204" pitchFamily="34" charset="-122"/>
                <a:ea typeface="微软雅黑" panose="020B0503020204020204" pitchFamily="34" charset="-122"/>
              </a:rPr>
              <a:t>2-16 “Properties”</a:t>
            </a:r>
            <a:r>
              <a:rPr lang="zh-CN" altLang="en-US" sz="1800" dirty="0">
                <a:solidFill>
                  <a:schemeClr val="accent1"/>
                </a:solidFill>
                <a:latin typeface="微软雅黑" panose="020B0503020204020204" pitchFamily="34" charset="-122"/>
                <a:ea typeface="微软雅黑" panose="020B0503020204020204" pitchFamily="34" charset="-122"/>
              </a:rPr>
              <a:t>面板</a:t>
            </a:r>
          </a:p>
        </p:txBody>
      </p:sp>
      <p:pic>
        <p:nvPicPr>
          <p:cNvPr id="4" name="图片 3"/>
          <p:cNvPicPr/>
          <p:nvPr/>
        </p:nvPicPr>
        <p:blipFill>
          <a:blip r:embed="rId2"/>
          <a:stretch>
            <a:fillRect/>
          </a:stretch>
        </p:blipFill>
        <p:spPr>
          <a:xfrm>
            <a:off x="1508125" y="189434"/>
            <a:ext cx="2990850" cy="5934710"/>
          </a:xfrm>
          <a:prstGeom prst="rect">
            <a:avLst/>
          </a:prstGeom>
        </p:spPr>
      </p:pic>
      <p:pic>
        <p:nvPicPr>
          <p:cNvPr id="5" name="图片 4" descr="D:\课件\PCB的教材资料\22版图片\项目2\图2-17.png"/>
          <p:cNvPicPr/>
          <p:nvPr/>
        </p:nvPicPr>
        <p:blipFill>
          <a:blip r:embed="rId3">
            <a:extLst>
              <a:ext uri="{28A0092B-C50C-407E-A947-70E740481C1C}">
                <a14:useLocalDpi xmlns:a14="http://schemas.microsoft.com/office/drawing/2010/main" val="0"/>
              </a:ext>
            </a:extLst>
          </a:blip>
          <a:srcRect/>
          <a:stretch>
            <a:fillRect/>
          </a:stretch>
        </p:blipFill>
        <p:spPr bwMode="auto">
          <a:xfrm>
            <a:off x="4803031" y="765498"/>
            <a:ext cx="6624736" cy="4263454"/>
          </a:xfrm>
          <a:prstGeom prst="rect">
            <a:avLst/>
          </a:prstGeom>
          <a:noFill/>
          <a:ln>
            <a:noFill/>
          </a:ln>
        </p:spPr>
      </p:pic>
      <p:sp>
        <p:nvSpPr>
          <p:cNvPr id="2" name="矩形 1"/>
          <p:cNvSpPr/>
          <p:nvPr/>
        </p:nvSpPr>
        <p:spPr>
          <a:xfrm>
            <a:off x="5380532" y="5325115"/>
            <a:ext cx="6099175" cy="646331"/>
          </a:xfrm>
          <a:prstGeom prst="rect">
            <a:avLst/>
          </a:prstGeom>
        </p:spPr>
        <p:txBody>
          <a:bodyPr/>
          <a:lstStyle/>
          <a:p>
            <a:pPr marL="457360" indent="-457360" algn="ctr">
              <a:lnSpc>
                <a:spcPct val="90000"/>
              </a:lnSpc>
              <a:spcBef>
                <a:spcPct val="20000"/>
              </a:spcBef>
              <a:buFont typeface="Arial" pitchFamily="34" charset="0"/>
              <a:buNone/>
            </a:pPr>
            <a:r>
              <a:rPr lang="zh-CN" altLang="zh-CN" sz="1800" dirty="0">
                <a:solidFill>
                  <a:schemeClr val="accent1"/>
                </a:solidFill>
                <a:latin typeface="微软雅黑" panose="020B0503020204020204" pitchFamily="34" charset="-122"/>
                <a:ea typeface="微软雅黑" panose="020B0503020204020204" pitchFamily="34" charset="-122"/>
              </a:rPr>
              <a:t>图</a:t>
            </a:r>
            <a:r>
              <a:rPr lang="en-US" altLang="zh-CN" sz="1800" dirty="0">
                <a:solidFill>
                  <a:schemeClr val="accent1"/>
                </a:solidFill>
                <a:latin typeface="微软雅黑" panose="020B0503020204020204" pitchFamily="34" charset="-122"/>
                <a:ea typeface="微软雅黑" panose="020B0503020204020204" pitchFamily="34" charset="-122"/>
              </a:rPr>
              <a:t>2-17 </a:t>
            </a:r>
            <a:r>
              <a:rPr lang="zh-CN" altLang="zh-CN" sz="1800" dirty="0">
                <a:solidFill>
                  <a:schemeClr val="accent1"/>
                </a:solidFill>
                <a:latin typeface="微软雅黑" panose="020B0503020204020204" pitchFamily="34" charset="-122"/>
                <a:ea typeface="微软雅黑" panose="020B0503020204020204" pitchFamily="34" charset="-122"/>
              </a:rPr>
              <a:t>在“</a:t>
            </a:r>
            <a:r>
              <a:rPr lang="en-US" altLang="zh-CN" sz="1800" dirty="0">
                <a:solidFill>
                  <a:schemeClr val="accent1"/>
                </a:solidFill>
                <a:latin typeface="微软雅黑" panose="020B0503020204020204" pitchFamily="34" charset="-122"/>
                <a:ea typeface="微软雅黑" panose="020B0503020204020204" pitchFamily="34" charset="-122"/>
              </a:rPr>
              <a:t>Component Pin Editor</a:t>
            </a:r>
            <a:r>
              <a:rPr lang="zh-CN" altLang="zh-CN" sz="1800" dirty="0">
                <a:solidFill>
                  <a:schemeClr val="accent1"/>
                </a:solidFill>
                <a:latin typeface="微软雅黑" panose="020B0503020204020204" pitchFamily="34" charset="-122"/>
                <a:ea typeface="微软雅黑" panose="020B0503020204020204" pitchFamily="34" charset="-122"/>
              </a:rPr>
              <a:t>”对话框中查看和编辑所有引脚</a:t>
            </a:r>
          </a:p>
        </p:txBody>
      </p:sp>
    </p:spTree>
    <p:extLst>
      <p:ext uri="{BB962C8B-B14F-4D97-AF65-F5344CB8AC3E}">
        <p14:creationId xmlns:p14="http://schemas.microsoft.com/office/powerpoint/2010/main" val="1609421972"/>
      </p:ext>
    </p:extLst>
  </p:cSld>
  <p:clrMapOvr>
    <a:masterClrMapping/>
  </p:clrMapOvr>
  <p:transition spd="slow" advTm="0">
    <p:wip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title" idx="4294967295"/>
          </p:nvPr>
        </p:nvSpPr>
        <p:spPr>
          <a:xfrm>
            <a:off x="1490663" y="389732"/>
            <a:ext cx="10521950" cy="662782"/>
          </a:xfrm>
          <a:prstGeom prst="rect">
            <a:avLst/>
          </a:prstGeom>
        </p:spPr>
        <p:txBody>
          <a:bodyPr/>
          <a:lstStyle/>
          <a:p>
            <a:pPr algn="l" eaLnBrk="1" hangingPunct="1"/>
            <a:r>
              <a:rPr lang="en-US" altLang="zh-CN" sz="3600" dirty="0" smtClean="0">
                <a:solidFill>
                  <a:schemeClr val="accent1"/>
                </a:solidFill>
                <a:latin typeface="微软雅黑" panose="020B0503020204020204" pitchFamily="34" charset="-122"/>
                <a:ea typeface="微软雅黑" panose="020B0503020204020204" pitchFamily="34" charset="-122"/>
              </a:rPr>
              <a:t>1.4 </a:t>
            </a:r>
            <a:r>
              <a:rPr lang="zh-CN" altLang="en-US" sz="3600" dirty="0" smtClean="0">
                <a:solidFill>
                  <a:schemeClr val="accent1"/>
                </a:solidFill>
                <a:latin typeface="微软雅黑" panose="020B0503020204020204" pitchFamily="34" charset="-122"/>
                <a:ea typeface="微软雅黑" panose="020B0503020204020204" pitchFamily="34" charset="-122"/>
              </a:rPr>
              <a:t>设置原理图元件属性</a:t>
            </a:r>
          </a:p>
        </p:txBody>
      </p:sp>
      <p:sp>
        <p:nvSpPr>
          <p:cNvPr id="86019" name="Rectangle 3"/>
          <p:cNvSpPr>
            <a:spLocks noGrp="1" noChangeArrowheads="1"/>
          </p:cNvSpPr>
          <p:nvPr>
            <p:ph type="body" idx="4294967295"/>
          </p:nvPr>
        </p:nvSpPr>
        <p:spPr>
          <a:xfrm>
            <a:off x="1130623" y="1197546"/>
            <a:ext cx="4116065" cy="5080000"/>
          </a:xfrm>
          <a:prstGeom prst="rect">
            <a:avLst/>
          </a:prstGeom>
        </p:spPr>
        <p:txBody>
          <a:bodyPr/>
          <a:lstStyle/>
          <a:p>
            <a:pPr marL="0" indent="624013">
              <a:buNone/>
            </a:pPr>
            <a:r>
              <a:rPr lang="zh-CN" altLang="en-US" sz="2400" b="1" dirty="0">
                <a:solidFill>
                  <a:schemeClr val="accent1"/>
                </a:solidFill>
                <a:latin typeface="微软雅黑" panose="020B0503020204020204" pitchFamily="34" charset="-122"/>
                <a:ea typeface="微软雅黑" panose="020B0503020204020204" pitchFamily="34" charset="-122"/>
              </a:rPr>
              <a:t>每个元件的参数都跟默认的标识符、</a:t>
            </a:r>
            <a:r>
              <a:rPr lang="en-US" altLang="zh-CN" sz="2400" b="1" dirty="0">
                <a:solidFill>
                  <a:schemeClr val="accent1"/>
                </a:solidFill>
                <a:latin typeface="微软雅黑" panose="020B0503020204020204" pitchFamily="34" charset="-122"/>
                <a:ea typeface="微软雅黑" panose="020B0503020204020204" pitchFamily="34" charset="-122"/>
              </a:rPr>
              <a:t>PCB</a:t>
            </a:r>
            <a:r>
              <a:rPr lang="zh-CN" altLang="en-US" sz="2400" b="1" dirty="0">
                <a:solidFill>
                  <a:schemeClr val="accent1"/>
                </a:solidFill>
                <a:latin typeface="微软雅黑" panose="020B0503020204020204" pitchFamily="34" charset="-122"/>
                <a:ea typeface="微软雅黑" panose="020B0503020204020204" pitchFamily="34" charset="-122"/>
              </a:rPr>
              <a:t>封装、模型以及其他所定义的元件参数相关联。</a:t>
            </a:r>
          </a:p>
          <a:p>
            <a:pPr marL="0" indent="624013">
              <a:buNone/>
            </a:pPr>
            <a:r>
              <a:rPr lang="zh-CN" altLang="en-US" sz="2400" b="1" dirty="0">
                <a:solidFill>
                  <a:schemeClr val="accent1"/>
                </a:solidFill>
                <a:latin typeface="微软雅黑" panose="020B0503020204020204" pitchFamily="34" charset="-122"/>
                <a:ea typeface="微软雅黑" panose="020B0503020204020204" pitchFamily="34" charset="-122"/>
              </a:rPr>
              <a:t>设置元件参数步骤</a:t>
            </a:r>
            <a:r>
              <a:rPr lang="zh-CN" altLang="en-US" sz="2400" b="1" dirty="0" smtClean="0">
                <a:solidFill>
                  <a:schemeClr val="accent1"/>
                </a:solidFill>
                <a:latin typeface="微软雅黑" panose="020B0503020204020204" pitchFamily="34" charset="-122"/>
                <a:ea typeface="微软雅黑" panose="020B0503020204020204" pitchFamily="34" charset="-122"/>
              </a:rPr>
              <a:t>如下。</a:t>
            </a:r>
            <a:endParaRPr lang="zh-CN" altLang="en-US" sz="2400" b="1" dirty="0">
              <a:solidFill>
                <a:schemeClr val="accent1"/>
              </a:solidFill>
              <a:latin typeface="微软雅黑" panose="020B0503020204020204" pitchFamily="34" charset="-122"/>
              <a:ea typeface="微软雅黑" panose="020B0503020204020204" pitchFamily="34" charset="-122"/>
            </a:endParaRPr>
          </a:p>
          <a:p>
            <a:pPr marL="0" indent="624013">
              <a:buNone/>
            </a:pPr>
            <a:r>
              <a:rPr lang="en-US" altLang="zh-CN" sz="2400" b="1" dirty="0" smtClean="0">
                <a:solidFill>
                  <a:schemeClr val="accent1"/>
                </a:solidFill>
                <a:latin typeface="微软雅黑" panose="020B0503020204020204" pitchFamily="34" charset="-122"/>
                <a:ea typeface="微软雅黑" panose="020B0503020204020204" pitchFamily="34" charset="-122"/>
              </a:rPr>
              <a:t>1</a:t>
            </a:r>
            <a:r>
              <a:rPr lang="en-US" altLang="zh-CN" sz="2400" b="1" dirty="0">
                <a:solidFill>
                  <a:schemeClr val="accent1"/>
                </a:solidFill>
                <a:latin typeface="微软雅黑" panose="020B0503020204020204" pitchFamily="34" charset="-122"/>
                <a:ea typeface="微软雅黑" panose="020B0503020204020204" pitchFamily="34" charset="-122"/>
              </a:rPr>
              <a:t>.</a:t>
            </a:r>
            <a:r>
              <a:rPr lang="zh-CN" altLang="en-US" sz="2400" b="1" dirty="0">
                <a:solidFill>
                  <a:schemeClr val="accent1"/>
                </a:solidFill>
                <a:latin typeface="微软雅黑" panose="020B0503020204020204" pitchFamily="34" charset="-122"/>
                <a:ea typeface="微软雅黑" panose="020B0503020204020204" pitchFamily="34" charset="-122"/>
              </a:rPr>
              <a:t>更改存放元件</a:t>
            </a:r>
            <a:r>
              <a:rPr lang="zh-CN" altLang="en-US" sz="2400" b="1" dirty="0" smtClean="0">
                <a:solidFill>
                  <a:schemeClr val="accent1"/>
                </a:solidFill>
                <a:latin typeface="微软雅黑" panose="020B0503020204020204" pitchFamily="34" charset="-122"/>
                <a:ea typeface="微软雅黑" panose="020B0503020204020204" pitchFamily="34" charset="-122"/>
              </a:rPr>
              <a:t>名</a:t>
            </a:r>
            <a:endParaRPr lang="en-US" altLang="zh-CN" sz="2400" dirty="0" smtClean="0">
              <a:solidFill>
                <a:schemeClr val="accent1"/>
              </a:solidFill>
              <a:latin typeface="微软雅黑" panose="020B0503020204020204" pitchFamily="34" charset="-122"/>
              <a:ea typeface="微软雅黑" panose="020B0503020204020204" pitchFamily="34" charset="-122"/>
            </a:endParaRPr>
          </a:p>
          <a:p>
            <a:pPr marL="0" indent="624013">
              <a:buNone/>
            </a:pPr>
            <a:r>
              <a:rPr lang="zh-CN" altLang="en-US" sz="2400" dirty="0">
                <a:solidFill>
                  <a:schemeClr val="accent1"/>
                </a:solidFill>
                <a:latin typeface="微软雅黑" panose="020B0503020204020204" pitchFamily="34" charset="-122"/>
                <a:ea typeface="微软雅黑" panose="020B0503020204020204" pitchFamily="34" charset="-122"/>
              </a:rPr>
              <a:t>在“</a:t>
            </a:r>
            <a:r>
              <a:rPr lang="en-US" altLang="zh-CN" sz="2400" dirty="0">
                <a:solidFill>
                  <a:schemeClr val="accent1"/>
                </a:solidFill>
                <a:latin typeface="微软雅黑" panose="020B0503020204020204" pitchFamily="34" charset="-122"/>
                <a:ea typeface="微软雅黑" panose="020B0503020204020204" pitchFamily="34" charset="-122"/>
              </a:rPr>
              <a:t>SCH Library”</a:t>
            </a:r>
            <a:r>
              <a:rPr lang="zh-CN" altLang="en-US" sz="2400" dirty="0">
                <a:solidFill>
                  <a:schemeClr val="accent1"/>
                </a:solidFill>
                <a:latin typeface="微软雅黑" panose="020B0503020204020204" pitchFamily="34" charset="-122"/>
                <a:ea typeface="微软雅黑" panose="020B0503020204020204" pitchFamily="34" charset="-122"/>
              </a:rPr>
              <a:t>面板的“</a:t>
            </a:r>
            <a:r>
              <a:rPr lang="en-US" altLang="zh-CN" sz="2400" dirty="0">
                <a:solidFill>
                  <a:schemeClr val="accent1"/>
                </a:solidFill>
                <a:latin typeface="微软雅黑" panose="020B0503020204020204" pitchFamily="34" charset="-122"/>
                <a:ea typeface="微软雅黑" panose="020B0503020204020204" pitchFamily="34" charset="-122"/>
              </a:rPr>
              <a:t>Components”</a:t>
            </a:r>
            <a:r>
              <a:rPr lang="zh-CN" altLang="en-US" sz="2400" dirty="0">
                <a:solidFill>
                  <a:schemeClr val="accent1"/>
                </a:solidFill>
                <a:latin typeface="微软雅黑" panose="020B0503020204020204" pitchFamily="34" charset="-122"/>
                <a:ea typeface="微软雅黑" panose="020B0503020204020204" pitchFamily="34" charset="-122"/>
              </a:rPr>
              <a:t>列表中选择元件，单击“</a:t>
            </a:r>
            <a:r>
              <a:rPr lang="en-US" altLang="zh-CN" sz="2400" dirty="0">
                <a:solidFill>
                  <a:schemeClr val="accent1"/>
                </a:solidFill>
                <a:latin typeface="微软雅黑" panose="020B0503020204020204" pitchFamily="34" charset="-122"/>
                <a:ea typeface="微软雅黑" panose="020B0503020204020204" pitchFamily="34" charset="-122"/>
              </a:rPr>
              <a:t>Edit”</a:t>
            </a:r>
            <a:r>
              <a:rPr lang="zh-CN" altLang="en-US" sz="2400" dirty="0">
                <a:solidFill>
                  <a:schemeClr val="accent1"/>
                </a:solidFill>
                <a:latin typeface="微软雅黑" panose="020B0503020204020204" pitchFamily="34" charset="-122"/>
                <a:ea typeface="微软雅黑" panose="020B0503020204020204" pitchFamily="34" charset="-122"/>
              </a:rPr>
              <a:t>按钮或双击元件名，打开“</a:t>
            </a:r>
            <a:r>
              <a:rPr lang="en-US" altLang="zh-CN" sz="2400" dirty="0">
                <a:solidFill>
                  <a:schemeClr val="accent1"/>
                </a:solidFill>
                <a:latin typeface="微软雅黑" panose="020B0503020204020204" pitchFamily="34" charset="-122"/>
                <a:ea typeface="微软雅黑" panose="020B0503020204020204" pitchFamily="34" charset="-122"/>
              </a:rPr>
              <a:t>Properties”</a:t>
            </a:r>
            <a:r>
              <a:rPr lang="zh-CN" altLang="en-US" sz="2400" dirty="0">
                <a:solidFill>
                  <a:schemeClr val="accent1"/>
                </a:solidFill>
                <a:latin typeface="微软雅黑" panose="020B0503020204020204" pitchFamily="34" charset="-122"/>
                <a:ea typeface="微软雅黑" panose="020B0503020204020204" pitchFamily="34" charset="-122"/>
              </a:rPr>
              <a:t>面板，如图</a:t>
            </a:r>
            <a:r>
              <a:rPr lang="en-US" altLang="zh-CN" sz="2400" dirty="0">
                <a:solidFill>
                  <a:schemeClr val="accent1"/>
                </a:solidFill>
                <a:latin typeface="微软雅黑" panose="020B0503020204020204" pitchFamily="34" charset="-122"/>
                <a:ea typeface="微软雅黑" panose="020B0503020204020204" pitchFamily="34" charset="-122"/>
              </a:rPr>
              <a:t>2-18</a:t>
            </a:r>
            <a:r>
              <a:rPr lang="zh-CN" altLang="en-US" sz="2400" dirty="0">
                <a:solidFill>
                  <a:schemeClr val="accent1"/>
                </a:solidFill>
                <a:latin typeface="微软雅黑" panose="020B0503020204020204" pitchFamily="34" charset="-122"/>
                <a:ea typeface="微软雅黑" panose="020B0503020204020204" pitchFamily="34" charset="-122"/>
              </a:rPr>
              <a:t>所示。</a:t>
            </a:r>
            <a:endParaRPr lang="en-US" altLang="zh-CN" sz="2601" dirty="0"/>
          </a:p>
        </p:txBody>
      </p:sp>
      <p:sp>
        <p:nvSpPr>
          <p:cNvPr id="86020" name="Text Box 5"/>
          <p:cNvSpPr txBox="1">
            <a:spLocks noChangeArrowheads="1"/>
          </p:cNvSpPr>
          <p:nvPr/>
        </p:nvSpPr>
        <p:spPr bwMode="auto">
          <a:xfrm>
            <a:off x="6891522" y="5517840"/>
            <a:ext cx="3240837" cy="311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70000"/>
              <a:buFont typeface="Wingdings" panose="05000000000000000000" pitchFamily="2" charset="2"/>
              <a:buChar char="l"/>
              <a:defRPr kumimoji="1" sz="30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buChar char="l"/>
              <a:defRPr kumimoji="1" sz="26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accent1"/>
              </a:buClr>
              <a:buSzPct val="70000"/>
              <a:buFont typeface="Wingdings" panose="05000000000000000000" pitchFamily="2" charset="2"/>
              <a:buChar char="l"/>
              <a:defRPr kumimoji="1" sz="23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75000"/>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9pPr>
          </a:lstStyle>
          <a:p>
            <a:pPr>
              <a:lnSpc>
                <a:spcPct val="80000"/>
              </a:lnSpc>
              <a:buNone/>
            </a:pPr>
            <a:r>
              <a:rPr kumimoji="0" lang="zh-CN" altLang="en-US" sz="1800" dirty="0">
                <a:solidFill>
                  <a:schemeClr val="accent1"/>
                </a:solidFill>
                <a:latin typeface="微软雅黑" panose="020B0503020204020204" pitchFamily="34" charset="-122"/>
                <a:ea typeface="微软雅黑" panose="020B0503020204020204" pitchFamily="34" charset="-122"/>
              </a:rPr>
              <a:t>图</a:t>
            </a:r>
            <a:r>
              <a:rPr kumimoji="0" lang="en-US" altLang="zh-CN" sz="1800" dirty="0">
                <a:solidFill>
                  <a:schemeClr val="accent1"/>
                </a:solidFill>
                <a:latin typeface="微软雅黑" panose="020B0503020204020204" pitchFamily="34" charset="-122"/>
                <a:ea typeface="微软雅黑" panose="020B0503020204020204" pitchFamily="34" charset="-122"/>
              </a:rPr>
              <a:t>2-18 </a:t>
            </a:r>
            <a:r>
              <a:rPr kumimoji="0" lang="zh-CN" altLang="en-US" sz="1800" dirty="0">
                <a:solidFill>
                  <a:schemeClr val="accent1"/>
                </a:solidFill>
                <a:latin typeface="微软雅黑" panose="020B0503020204020204" pitchFamily="34" charset="-122"/>
                <a:ea typeface="微软雅黑" panose="020B0503020204020204" pitchFamily="34" charset="-122"/>
              </a:rPr>
              <a:t>元件基本参数设置</a:t>
            </a:r>
          </a:p>
        </p:txBody>
      </p:sp>
      <p:pic>
        <p:nvPicPr>
          <p:cNvPr id="6" name="图片 5"/>
          <p:cNvPicPr/>
          <p:nvPr/>
        </p:nvPicPr>
        <p:blipFill>
          <a:blip r:embed="rId2"/>
          <a:stretch>
            <a:fillRect/>
          </a:stretch>
        </p:blipFill>
        <p:spPr>
          <a:xfrm>
            <a:off x="6603231" y="721123"/>
            <a:ext cx="2943225" cy="4533900"/>
          </a:xfrm>
          <a:prstGeom prst="rect">
            <a:avLst/>
          </a:prstGeom>
        </p:spPr>
      </p:pic>
    </p:spTree>
    <p:extLst>
      <p:ext uri="{BB962C8B-B14F-4D97-AF65-F5344CB8AC3E}">
        <p14:creationId xmlns:p14="http://schemas.microsoft.com/office/powerpoint/2010/main" val="1102915863"/>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6019">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6019">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6019">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860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20"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3"/>
          <p:cNvSpPr>
            <a:spLocks noGrp="1" noChangeArrowheads="1"/>
          </p:cNvSpPr>
          <p:nvPr>
            <p:ph type="body" idx="4294967295"/>
          </p:nvPr>
        </p:nvSpPr>
        <p:spPr>
          <a:xfrm>
            <a:off x="1634679" y="1125538"/>
            <a:ext cx="9289032" cy="4467225"/>
          </a:xfrm>
          <a:prstGeom prst="rect">
            <a:avLst/>
          </a:prstGeom>
        </p:spPr>
        <p:txBody>
          <a:bodyPr/>
          <a:lstStyle/>
          <a:p>
            <a:pPr marL="0" indent="624013">
              <a:lnSpc>
                <a:spcPct val="150000"/>
              </a:lnSpc>
              <a:buNone/>
            </a:pPr>
            <a:r>
              <a:rPr lang="zh-CN" altLang="en-US" sz="2400" dirty="0" smtClean="0">
                <a:solidFill>
                  <a:schemeClr val="accent1"/>
                </a:solidFill>
                <a:latin typeface="微软雅黑" panose="020B0503020204020204" pitchFamily="34" charset="-122"/>
                <a:ea typeface="微软雅黑" panose="020B0503020204020204" pitchFamily="34" charset="-122"/>
              </a:rPr>
              <a:t>在</a:t>
            </a:r>
            <a:r>
              <a:rPr lang="en-US" altLang="zh-CN" sz="2400" dirty="0">
                <a:solidFill>
                  <a:schemeClr val="accent1"/>
                </a:solidFill>
                <a:latin typeface="微软雅黑" panose="020B0503020204020204" pitchFamily="34" charset="-122"/>
                <a:ea typeface="微软雅黑" panose="020B0503020204020204" pitchFamily="34" charset="-122"/>
              </a:rPr>
              <a:t>Default Designator</a:t>
            </a:r>
            <a:r>
              <a:rPr lang="zh-CN" altLang="en-US" sz="2400" dirty="0">
                <a:solidFill>
                  <a:schemeClr val="accent1"/>
                </a:solidFill>
                <a:latin typeface="微软雅黑" panose="020B0503020204020204" pitchFamily="34" charset="-122"/>
                <a:ea typeface="微软雅黑" panose="020B0503020204020204" pitchFamily="34" charset="-122"/>
              </a:rPr>
              <a:t>处设置为“</a:t>
            </a:r>
            <a:r>
              <a:rPr lang="en-US" altLang="zh-CN" sz="2400" dirty="0">
                <a:solidFill>
                  <a:schemeClr val="accent1"/>
                </a:solidFill>
                <a:latin typeface="微软雅黑" panose="020B0503020204020204" pitchFamily="34" charset="-122"/>
                <a:ea typeface="微软雅黑" panose="020B0503020204020204" pitchFamily="34" charset="-122"/>
              </a:rPr>
              <a:t>U</a:t>
            </a:r>
            <a:r>
              <a:rPr lang="zh-CN" altLang="en-US" sz="2400" dirty="0">
                <a:solidFill>
                  <a:schemeClr val="accent1"/>
                </a:solidFill>
                <a:latin typeface="微软雅黑" panose="020B0503020204020204" pitchFamily="34" charset="-122"/>
                <a:ea typeface="微软雅黑" panose="020B0503020204020204" pitchFamily="34" charset="-122"/>
              </a:rPr>
              <a:t>？”，以方便在原理图设计中放置元件时，自动放置元件的标识符。如果放置元件之前已经定义好了其标识符（按</a:t>
            </a:r>
            <a:r>
              <a:rPr lang="en-US" altLang="zh-CN" sz="2400" dirty="0">
                <a:solidFill>
                  <a:schemeClr val="accent1"/>
                </a:solidFill>
                <a:latin typeface="微软雅黑" panose="020B0503020204020204" pitchFamily="34" charset="-122"/>
                <a:ea typeface="微软雅黑" panose="020B0503020204020204" pitchFamily="34" charset="-122"/>
              </a:rPr>
              <a:t>Tab</a:t>
            </a:r>
            <a:r>
              <a:rPr lang="zh-CN" altLang="en-US" sz="2400" dirty="0">
                <a:solidFill>
                  <a:schemeClr val="accent1"/>
                </a:solidFill>
                <a:latin typeface="微软雅黑" panose="020B0503020204020204" pitchFamily="34" charset="-122"/>
                <a:ea typeface="微软雅黑" panose="020B0503020204020204" pitchFamily="34" charset="-122"/>
              </a:rPr>
              <a:t>键进行编辑），则标识符中的“？”将使标识符数字在连续放置元件时自动递增，如</a:t>
            </a:r>
            <a:r>
              <a:rPr lang="en-US" altLang="zh-CN" sz="2400" dirty="0">
                <a:solidFill>
                  <a:schemeClr val="accent1"/>
                </a:solidFill>
                <a:latin typeface="微软雅黑" panose="020B0503020204020204" pitchFamily="34" charset="-122"/>
                <a:ea typeface="微软雅黑" panose="020B0503020204020204" pitchFamily="34" charset="-122"/>
              </a:rPr>
              <a:t>U1</a:t>
            </a:r>
            <a:r>
              <a:rPr lang="zh-CN" altLang="en-US" sz="2400" dirty="0">
                <a:solidFill>
                  <a:schemeClr val="accent1"/>
                </a:solidFill>
                <a:latin typeface="微软雅黑" panose="020B0503020204020204" pitchFamily="34" charset="-122"/>
                <a:ea typeface="微软雅黑" panose="020B0503020204020204" pitchFamily="34" charset="-122"/>
              </a:rPr>
              <a:t>，</a:t>
            </a:r>
            <a:r>
              <a:rPr lang="en-US" altLang="zh-CN" sz="2400" dirty="0">
                <a:solidFill>
                  <a:schemeClr val="accent1"/>
                </a:solidFill>
                <a:latin typeface="微软雅黑" panose="020B0503020204020204" pitchFamily="34" charset="-122"/>
                <a:ea typeface="微软雅黑" panose="020B0503020204020204" pitchFamily="34" charset="-122"/>
              </a:rPr>
              <a:t>U2…</a:t>
            </a:r>
            <a:r>
              <a:rPr lang="zh-CN" altLang="en-US" sz="2400" dirty="0">
                <a:solidFill>
                  <a:schemeClr val="accent1"/>
                </a:solidFill>
                <a:latin typeface="微软雅黑" panose="020B0503020204020204" pitchFamily="34" charset="-122"/>
                <a:ea typeface="微软雅黑" panose="020B0503020204020204" pitchFamily="34" charset="-122"/>
              </a:rPr>
              <a:t>。要显示标识符，需选中</a:t>
            </a:r>
            <a:r>
              <a:rPr lang="en-US" altLang="zh-CN" sz="2400" dirty="0">
                <a:solidFill>
                  <a:schemeClr val="accent1"/>
                </a:solidFill>
                <a:latin typeface="微软雅黑" panose="020B0503020204020204" pitchFamily="34" charset="-122"/>
                <a:ea typeface="微软雅黑" panose="020B0503020204020204" pitchFamily="34" charset="-122"/>
              </a:rPr>
              <a:t>Default Designator</a:t>
            </a:r>
            <a:r>
              <a:rPr lang="zh-CN" altLang="en-US" sz="2400" dirty="0">
                <a:solidFill>
                  <a:schemeClr val="accent1"/>
                </a:solidFill>
                <a:latin typeface="微软雅黑" panose="020B0503020204020204" pitchFamily="34" charset="-122"/>
                <a:ea typeface="微软雅黑" panose="020B0503020204020204" pitchFamily="34" charset="-122"/>
              </a:rPr>
              <a:t>区的</a:t>
            </a:r>
            <a:r>
              <a:rPr lang="en-US" altLang="zh-CN" sz="2400" dirty="0">
                <a:solidFill>
                  <a:schemeClr val="accent1"/>
                </a:solidFill>
                <a:latin typeface="微软雅黑" panose="020B0503020204020204" pitchFamily="34" charset="-122"/>
                <a:ea typeface="微软雅黑" panose="020B0503020204020204" pitchFamily="34" charset="-122"/>
              </a:rPr>
              <a:t>Visible</a:t>
            </a:r>
            <a:r>
              <a:rPr lang="zh-CN" altLang="en-US" sz="2400" dirty="0">
                <a:solidFill>
                  <a:schemeClr val="accent1"/>
                </a:solidFill>
                <a:latin typeface="微软雅黑" panose="020B0503020204020204" pitchFamily="34" charset="-122"/>
                <a:ea typeface="微软雅黑" panose="020B0503020204020204" pitchFamily="34" charset="-122"/>
              </a:rPr>
              <a:t>复选框。</a:t>
            </a:r>
          </a:p>
        </p:txBody>
      </p:sp>
    </p:spTree>
    <p:extLst>
      <p:ext uri="{BB962C8B-B14F-4D97-AF65-F5344CB8AC3E}">
        <p14:creationId xmlns:p14="http://schemas.microsoft.com/office/powerpoint/2010/main" val="4190957637"/>
      </p:ext>
    </p:extLst>
  </p:cSld>
  <p:clrMapOvr>
    <a:masterClrMapping/>
  </p:clrMapOvr>
  <p:transition spd="slow" advTm="0">
    <p:wip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3"/>
          <p:cNvSpPr>
            <a:spLocks noGrp="1" noChangeArrowheads="1"/>
          </p:cNvSpPr>
          <p:nvPr>
            <p:ph type="body" idx="4294967295"/>
          </p:nvPr>
        </p:nvSpPr>
        <p:spPr>
          <a:xfrm>
            <a:off x="1562671" y="981522"/>
            <a:ext cx="9217024" cy="4968552"/>
          </a:xfrm>
          <a:prstGeom prst="rect">
            <a:avLst/>
          </a:prstGeom>
        </p:spPr>
        <p:txBody>
          <a:bodyPr/>
          <a:lstStyle/>
          <a:p>
            <a:pPr marL="0" indent="711342">
              <a:lnSpc>
                <a:spcPct val="150000"/>
              </a:lnSpc>
              <a:buNone/>
            </a:pPr>
            <a:r>
              <a:rPr lang="en-US" altLang="zh-CN" sz="2400" b="1" dirty="0">
                <a:solidFill>
                  <a:schemeClr val="accent1"/>
                </a:solidFill>
                <a:latin typeface="微软雅黑" panose="020B0503020204020204" pitchFamily="34" charset="-122"/>
                <a:ea typeface="微软雅黑" panose="020B0503020204020204" pitchFamily="34" charset="-122"/>
              </a:rPr>
              <a:t>2.</a:t>
            </a:r>
            <a:r>
              <a:rPr lang="zh-CN" altLang="en-US" sz="2400" b="1" dirty="0">
                <a:solidFill>
                  <a:schemeClr val="accent1"/>
                </a:solidFill>
                <a:latin typeface="微软雅黑" panose="020B0503020204020204" pitchFamily="34" charset="-122"/>
                <a:ea typeface="微软雅黑" panose="020B0503020204020204" pitchFamily="34" charset="-122"/>
              </a:rPr>
              <a:t>添加注释内容</a:t>
            </a:r>
            <a:endParaRPr lang="en-US" altLang="zh-CN" sz="2400" b="1" dirty="0" smtClean="0">
              <a:solidFill>
                <a:schemeClr val="accent1"/>
              </a:solidFill>
              <a:latin typeface="微软雅黑" panose="020B0503020204020204" pitchFamily="34" charset="-122"/>
              <a:ea typeface="微软雅黑" panose="020B0503020204020204" pitchFamily="34" charset="-122"/>
            </a:endParaRPr>
          </a:p>
          <a:p>
            <a:pPr marL="0" indent="711342">
              <a:lnSpc>
                <a:spcPct val="150000"/>
              </a:lnSpc>
              <a:buNone/>
            </a:pPr>
            <a:r>
              <a:rPr lang="zh-CN" altLang="en-US" sz="2400" dirty="0" smtClean="0">
                <a:solidFill>
                  <a:schemeClr val="accent1"/>
                </a:solidFill>
                <a:latin typeface="微软雅黑" panose="020B0503020204020204" pitchFamily="34" charset="-122"/>
                <a:ea typeface="微软雅黑" panose="020B0503020204020204" pitchFamily="34" charset="-122"/>
              </a:rPr>
              <a:t>在</a:t>
            </a:r>
            <a:r>
              <a:rPr lang="en-US" altLang="zh-CN" sz="2400" dirty="0">
                <a:solidFill>
                  <a:schemeClr val="accent1"/>
                </a:solidFill>
                <a:latin typeface="微软雅黑" panose="020B0503020204020204" pitchFamily="34" charset="-122"/>
                <a:ea typeface="微软雅黑" panose="020B0503020204020204" pitchFamily="34" charset="-122"/>
              </a:rPr>
              <a:t>Comment</a:t>
            </a:r>
            <a:r>
              <a:rPr lang="zh-CN" altLang="en-US" sz="2400" dirty="0">
                <a:solidFill>
                  <a:schemeClr val="accent1"/>
                </a:solidFill>
                <a:latin typeface="微软雅黑" panose="020B0503020204020204" pitchFamily="34" charset="-122"/>
                <a:ea typeface="微软雅黑" panose="020B0503020204020204" pitchFamily="34" charset="-122"/>
              </a:rPr>
              <a:t>处为元件输入注释内容，该注释会在元件放置到原理图设计图纸上时显示。该功能需要选中</a:t>
            </a:r>
            <a:r>
              <a:rPr lang="en-US" altLang="zh-CN" sz="2400" dirty="0">
                <a:solidFill>
                  <a:schemeClr val="accent1"/>
                </a:solidFill>
                <a:latin typeface="微软雅黑" panose="020B0503020204020204" pitchFamily="34" charset="-122"/>
                <a:ea typeface="微软雅黑" panose="020B0503020204020204" pitchFamily="34" charset="-122"/>
              </a:rPr>
              <a:t>Comment</a:t>
            </a:r>
            <a:r>
              <a:rPr lang="zh-CN" altLang="en-US" sz="2400" dirty="0">
                <a:solidFill>
                  <a:schemeClr val="accent1"/>
                </a:solidFill>
                <a:latin typeface="微软雅黑" panose="020B0503020204020204" pitchFamily="34" charset="-122"/>
                <a:ea typeface="微软雅黑" panose="020B0503020204020204" pitchFamily="34" charset="-122"/>
              </a:rPr>
              <a:t>区的</a:t>
            </a:r>
            <a:r>
              <a:rPr lang="en-US" altLang="zh-CN" sz="2400" dirty="0">
                <a:solidFill>
                  <a:schemeClr val="accent1"/>
                </a:solidFill>
                <a:latin typeface="微软雅黑" panose="020B0503020204020204" pitchFamily="34" charset="-122"/>
                <a:ea typeface="微软雅黑" panose="020B0503020204020204" pitchFamily="34" charset="-122"/>
              </a:rPr>
              <a:t>Visible</a:t>
            </a:r>
            <a:r>
              <a:rPr lang="zh-CN" altLang="en-US" sz="2400" dirty="0">
                <a:solidFill>
                  <a:schemeClr val="accent1"/>
                </a:solidFill>
                <a:latin typeface="微软雅黑" panose="020B0503020204020204" pitchFamily="34" charset="-122"/>
                <a:ea typeface="微软雅黑" panose="020B0503020204020204" pitchFamily="34" charset="-122"/>
              </a:rPr>
              <a:t>复选框。如果</a:t>
            </a:r>
            <a:r>
              <a:rPr lang="en-US" altLang="zh-CN" sz="2400" dirty="0">
                <a:solidFill>
                  <a:schemeClr val="accent1"/>
                </a:solidFill>
                <a:latin typeface="微软雅黑" panose="020B0503020204020204" pitchFamily="34" charset="-122"/>
                <a:ea typeface="微软雅黑" panose="020B0503020204020204" pitchFamily="34" charset="-122"/>
              </a:rPr>
              <a:t>Comment</a:t>
            </a:r>
            <a:r>
              <a:rPr lang="zh-CN" altLang="en-US" sz="2400" dirty="0">
                <a:solidFill>
                  <a:schemeClr val="accent1"/>
                </a:solidFill>
                <a:latin typeface="微软雅黑" panose="020B0503020204020204" pitchFamily="34" charset="-122"/>
                <a:ea typeface="微软雅黑" panose="020B0503020204020204" pitchFamily="34" charset="-122"/>
              </a:rPr>
              <a:t>栏是空白的话，放置时系统使用默认的</a:t>
            </a:r>
            <a:r>
              <a:rPr lang="en-US" altLang="zh-CN" sz="2400" dirty="0">
                <a:solidFill>
                  <a:schemeClr val="accent1"/>
                </a:solidFill>
                <a:latin typeface="微软雅黑" panose="020B0503020204020204" pitchFamily="34" charset="-122"/>
                <a:ea typeface="微软雅黑" panose="020B0503020204020204" pitchFamily="34" charset="-122"/>
              </a:rPr>
              <a:t>Library Reference</a:t>
            </a:r>
            <a:r>
              <a:rPr lang="zh-CN" altLang="en-US" sz="2400" dirty="0">
                <a:solidFill>
                  <a:schemeClr val="accent1"/>
                </a:solidFill>
                <a:latin typeface="微软雅黑" panose="020B0503020204020204" pitchFamily="34" charset="-122"/>
                <a:ea typeface="微软雅黑" panose="020B0503020204020204" pitchFamily="34" charset="-122"/>
              </a:rPr>
              <a:t>。</a:t>
            </a:r>
          </a:p>
          <a:p>
            <a:pPr marL="0" indent="711342">
              <a:lnSpc>
                <a:spcPct val="150000"/>
              </a:lnSpc>
              <a:buNone/>
            </a:pPr>
            <a:r>
              <a:rPr lang="zh-CN" altLang="en-US" sz="2400" dirty="0">
                <a:solidFill>
                  <a:schemeClr val="accent1"/>
                </a:solidFill>
                <a:latin typeface="微软雅黑" panose="020B0503020204020204" pitchFamily="34" charset="-122"/>
                <a:ea typeface="微软雅黑" panose="020B0503020204020204" pitchFamily="34" charset="-122"/>
              </a:rPr>
              <a:t> </a:t>
            </a:r>
            <a:r>
              <a:rPr lang="en-US" altLang="zh-CN" sz="2400" b="1" dirty="0">
                <a:solidFill>
                  <a:schemeClr val="accent1"/>
                </a:solidFill>
                <a:latin typeface="微软雅黑" panose="020B0503020204020204" pitchFamily="34" charset="-122"/>
                <a:ea typeface="微软雅黑" panose="020B0503020204020204" pitchFamily="34" charset="-122"/>
              </a:rPr>
              <a:t>3.</a:t>
            </a:r>
            <a:r>
              <a:rPr lang="zh-CN" altLang="en-US" sz="2400" b="1" dirty="0">
                <a:solidFill>
                  <a:schemeClr val="accent1"/>
                </a:solidFill>
                <a:latin typeface="微软雅黑" panose="020B0503020204020204" pitchFamily="34" charset="-122"/>
                <a:ea typeface="微软雅黑" panose="020B0503020204020204" pitchFamily="34" charset="-122"/>
              </a:rPr>
              <a:t>添加描述信息</a:t>
            </a:r>
          </a:p>
          <a:p>
            <a:pPr marL="0" indent="711342">
              <a:lnSpc>
                <a:spcPct val="150000"/>
              </a:lnSpc>
              <a:buNone/>
            </a:pPr>
            <a:r>
              <a:rPr lang="zh-CN" altLang="en-US" sz="2400" dirty="0">
                <a:solidFill>
                  <a:schemeClr val="accent1"/>
                </a:solidFill>
                <a:latin typeface="微软雅黑" panose="020B0503020204020204" pitchFamily="34" charset="-122"/>
                <a:ea typeface="微软雅黑" panose="020B0503020204020204" pitchFamily="34" charset="-122"/>
              </a:rPr>
              <a:t>在“</a:t>
            </a:r>
            <a:r>
              <a:rPr lang="en-US" altLang="zh-CN" sz="2400" dirty="0">
                <a:solidFill>
                  <a:schemeClr val="accent1"/>
                </a:solidFill>
                <a:latin typeface="微软雅黑" panose="020B0503020204020204" pitchFamily="34" charset="-122"/>
                <a:ea typeface="微软雅黑" panose="020B0503020204020204" pitchFamily="34" charset="-122"/>
              </a:rPr>
              <a:t>Description”</a:t>
            </a:r>
            <a:r>
              <a:rPr lang="zh-CN" altLang="en-US" sz="2400" dirty="0">
                <a:solidFill>
                  <a:schemeClr val="accent1"/>
                </a:solidFill>
                <a:latin typeface="微软雅黑" panose="020B0503020204020204" pitchFamily="34" charset="-122"/>
                <a:ea typeface="微软雅黑" panose="020B0503020204020204" pitchFamily="34" charset="-122"/>
              </a:rPr>
              <a:t>区输入描述字符串。如这里可输入：串</a:t>
            </a:r>
            <a:r>
              <a:rPr lang="en-US" altLang="zh-CN" sz="2400" dirty="0">
                <a:solidFill>
                  <a:schemeClr val="accent1"/>
                </a:solidFill>
                <a:latin typeface="微软雅黑" panose="020B0503020204020204" pitchFamily="34" charset="-122"/>
                <a:ea typeface="微软雅黑" panose="020B0503020204020204" pitchFamily="34" charset="-122"/>
              </a:rPr>
              <a:t>/</a:t>
            </a:r>
            <a:r>
              <a:rPr lang="zh-CN" altLang="en-US" sz="2400" dirty="0">
                <a:solidFill>
                  <a:schemeClr val="accent1"/>
                </a:solidFill>
                <a:latin typeface="微软雅黑" panose="020B0503020204020204" pitchFamily="34" charset="-122"/>
                <a:ea typeface="微软雅黑" panose="020B0503020204020204" pitchFamily="34" charset="-122"/>
              </a:rPr>
              <a:t>并行</a:t>
            </a:r>
            <a:r>
              <a:rPr lang="en-US" altLang="zh-CN" sz="2400" dirty="0">
                <a:solidFill>
                  <a:schemeClr val="accent1"/>
                </a:solidFill>
                <a:latin typeface="微软雅黑" panose="020B0503020204020204" pitchFamily="34" charset="-122"/>
                <a:ea typeface="微软雅黑" panose="020B0503020204020204" pitchFamily="34" charset="-122"/>
              </a:rPr>
              <a:t>USB</a:t>
            </a:r>
            <a:r>
              <a:rPr lang="zh-CN" altLang="en-US" sz="2400" dirty="0">
                <a:solidFill>
                  <a:schemeClr val="accent1"/>
                </a:solidFill>
                <a:latin typeface="微软雅黑" panose="020B0503020204020204" pitchFamily="34" charset="-122"/>
                <a:ea typeface="微软雅黑" panose="020B0503020204020204" pitchFamily="34" charset="-122"/>
              </a:rPr>
              <a:t>控制器</a:t>
            </a:r>
            <a:r>
              <a:rPr lang="en-US" altLang="zh-CN" sz="2400" dirty="0">
                <a:solidFill>
                  <a:schemeClr val="accent1"/>
                </a:solidFill>
                <a:latin typeface="微软雅黑" panose="020B0503020204020204" pitchFamily="34" charset="-122"/>
                <a:ea typeface="微软雅黑" panose="020B0503020204020204" pitchFamily="34" charset="-122"/>
              </a:rPr>
              <a:t>FT8U232</a:t>
            </a:r>
            <a:r>
              <a:rPr lang="zh-CN" altLang="en-US" sz="2400" dirty="0" smtClean="0">
                <a:solidFill>
                  <a:schemeClr val="accent1"/>
                </a:solidFill>
                <a:latin typeface="微软雅黑" panose="020B0503020204020204" pitchFamily="34" charset="-122"/>
                <a:ea typeface="微软雅黑" panose="020B0503020204020204" pitchFamily="34" charset="-122"/>
              </a:rPr>
              <a:t>。</a:t>
            </a:r>
            <a:endParaRPr lang="en-US" altLang="zh-CN" sz="2400" dirty="0" smtClean="0">
              <a:solidFill>
                <a:schemeClr val="accent1"/>
              </a:solidFill>
              <a:latin typeface="微软雅黑" panose="020B0503020204020204" pitchFamily="34" charset="-122"/>
              <a:ea typeface="微软雅黑" panose="020B0503020204020204" pitchFamily="34" charset="-122"/>
            </a:endParaRPr>
          </a:p>
          <a:p>
            <a:pPr marL="0" indent="711342">
              <a:lnSpc>
                <a:spcPct val="150000"/>
              </a:lnSpc>
              <a:buNone/>
            </a:pPr>
            <a:r>
              <a:rPr lang="zh-CN" altLang="en-US" sz="2400" dirty="0" smtClean="0">
                <a:solidFill>
                  <a:schemeClr val="accent1"/>
                </a:solidFill>
                <a:latin typeface="微软雅黑" panose="020B0503020204020204" pitchFamily="34" charset="-122"/>
                <a:ea typeface="微软雅黑" panose="020B0503020204020204" pitchFamily="34" charset="-122"/>
              </a:rPr>
              <a:t> </a:t>
            </a:r>
            <a:r>
              <a:rPr lang="en-US" altLang="zh-CN" sz="2400" b="1" dirty="0">
                <a:solidFill>
                  <a:schemeClr val="accent1"/>
                </a:solidFill>
                <a:latin typeface="微软雅黑" panose="020B0503020204020204" pitchFamily="34" charset="-122"/>
                <a:ea typeface="微软雅黑" panose="020B0503020204020204" pitchFamily="34" charset="-122"/>
              </a:rPr>
              <a:t>4.</a:t>
            </a:r>
            <a:r>
              <a:rPr lang="zh-CN" altLang="en-US" sz="2400" b="1" dirty="0">
                <a:solidFill>
                  <a:schemeClr val="accent1"/>
                </a:solidFill>
                <a:latin typeface="微软雅黑" panose="020B0503020204020204" pitchFamily="34" charset="-122"/>
                <a:ea typeface="微软雅黑" panose="020B0503020204020204" pitchFamily="34" charset="-122"/>
              </a:rPr>
              <a:t>根据需要设置其他参数。</a:t>
            </a:r>
          </a:p>
        </p:txBody>
      </p:sp>
    </p:spTree>
    <p:extLst>
      <p:ext uri="{BB962C8B-B14F-4D97-AF65-F5344CB8AC3E}">
        <p14:creationId xmlns:p14="http://schemas.microsoft.com/office/powerpoint/2010/main" val="1755449985"/>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806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806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806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806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806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066"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ChangeArrowheads="1"/>
          </p:cNvSpPr>
          <p:nvPr>
            <p:ph type="title" idx="4294967295"/>
          </p:nvPr>
        </p:nvSpPr>
        <p:spPr>
          <a:xfrm>
            <a:off x="1634679" y="261442"/>
            <a:ext cx="5529263" cy="714375"/>
          </a:xfrm>
          <a:prstGeom prst="rect">
            <a:avLst/>
          </a:prstGeom>
        </p:spPr>
        <p:txBody>
          <a:bodyPr/>
          <a:lstStyle/>
          <a:p>
            <a:pPr algn="l" eaLnBrk="1" hangingPunct="1"/>
            <a:r>
              <a:rPr lang="zh-CN" altLang="en-US" sz="3600" dirty="0" smtClean="0">
                <a:solidFill>
                  <a:schemeClr val="accent1"/>
                </a:solidFill>
                <a:latin typeface="微软雅黑" panose="020B0503020204020204" pitchFamily="34" charset="-122"/>
                <a:ea typeface="微软雅黑" panose="020B0503020204020204" pitchFamily="34" charset="-122"/>
              </a:rPr>
              <a:t>作业</a:t>
            </a:r>
            <a:r>
              <a:rPr lang="en-US" altLang="zh-CN" sz="3600" dirty="0" smtClean="0">
                <a:solidFill>
                  <a:schemeClr val="accent1"/>
                </a:solidFill>
                <a:latin typeface="微软雅黑" panose="020B0503020204020204" pitchFamily="34" charset="-122"/>
                <a:ea typeface="微软雅黑" panose="020B0503020204020204" pitchFamily="34" charset="-122"/>
              </a:rPr>
              <a:t>1</a:t>
            </a:r>
            <a:r>
              <a:rPr lang="zh-CN" altLang="en-US" sz="3600" dirty="0" smtClean="0">
                <a:solidFill>
                  <a:schemeClr val="accent1"/>
                </a:solidFill>
                <a:latin typeface="微软雅黑" panose="020B0503020204020204" pitchFamily="34" charset="-122"/>
                <a:ea typeface="微软雅黑" panose="020B0503020204020204" pitchFamily="34" charset="-122"/>
              </a:rPr>
              <a:t>：</a:t>
            </a:r>
            <a:endParaRPr lang="zh-CN" altLang="en-US" sz="3600" dirty="0">
              <a:solidFill>
                <a:schemeClr val="accent1"/>
              </a:solidFill>
              <a:latin typeface="微软雅黑" panose="020B0503020204020204" pitchFamily="34" charset="-122"/>
              <a:ea typeface="微软雅黑" panose="020B0503020204020204" pitchFamily="34" charset="-122"/>
            </a:endParaRPr>
          </a:p>
        </p:txBody>
      </p:sp>
      <p:sp>
        <p:nvSpPr>
          <p:cNvPr id="99331" name="Rectangle 3"/>
          <p:cNvSpPr>
            <a:spLocks noGrp="1" noChangeArrowheads="1"/>
          </p:cNvSpPr>
          <p:nvPr>
            <p:ph type="body" idx="4294967295"/>
          </p:nvPr>
        </p:nvSpPr>
        <p:spPr>
          <a:xfrm>
            <a:off x="1850703" y="1413570"/>
            <a:ext cx="7277100" cy="2089150"/>
          </a:xfrm>
          <a:prstGeom prst="rect">
            <a:avLst/>
          </a:prstGeom>
        </p:spPr>
        <p:txBody>
          <a:bodyPr/>
          <a:lstStyle/>
          <a:p>
            <a:pPr marL="0" indent="0" eaLnBrk="1" hangingPunct="1">
              <a:buNone/>
              <a:defRPr/>
            </a:pPr>
            <a:r>
              <a:rPr lang="zh-CN" altLang="en-US" sz="2400" b="1" dirty="0">
                <a:solidFill>
                  <a:schemeClr val="accent1"/>
                </a:solidFill>
                <a:latin typeface="微软雅黑" panose="020B0503020204020204" pitchFamily="34" charset="-122"/>
                <a:ea typeface="微软雅黑" panose="020B0503020204020204" pitchFamily="34" charset="-122"/>
              </a:rPr>
              <a:t>绘制：串</a:t>
            </a:r>
            <a:r>
              <a:rPr lang="en-US" altLang="zh-CN" sz="2400" b="1" dirty="0">
                <a:solidFill>
                  <a:schemeClr val="accent1"/>
                </a:solidFill>
                <a:latin typeface="微软雅黑" panose="020B0503020204020204" pitchFamily="34" charset="-122"/>
                <a:ea typeface="微软雅黑" panose="020B0503020204020204" pitchFamily="34" charset="-122"/>
              </a:rPr>
              <a:t>/</a:t>
            </a:r>
            <a:r>
              <a:rPr lang="zh-CN" altLang="en-US" sz="2400" b="1" dirty="0">
                <a:solidFill>
                  <a:schemeClr val="accent1"/>
                </a:solidFill>
                <a:latin typeface="微软雅黑" panose="020B0503020204020204" pitchFamily="34" charset="-122"/>
                <a:ea typeface="微软雅黑" panose="020B0503020204020204" pitchFamily="34" charset="-122"/>
              </a:rPr>
              <a:t>并行</a:t>
            </a:r>
            <a:r>
              <a:rPr lang="en-US" altLang="zh-CN" sz="2400" b="1" dirty="0">
                <a:solidFill>
                  <a:schemeClr val="accent1"/>
                </a:solidFill>
                <a:latin typeface="微软雅黑" panose="020B0503020204020204" pitchFamily="34" charset="-122"/>
                <a:ea typeface="微软雅黑" panose="020B0503020204020204" pitchFamily="34" charset="-122"/>
              </a:rPr>
              <a:t>USB</a:t>
            </a:r>
            <a:r>
              <a:rPr lang="zh-CN" altLang="en-US" sz="2400" b="1" dirty="0">
                <a:solidFill>
                  <a:schemeClr val="accent1"/>
                </a:solidFill>
                <a:latin typeface="微软雅黑" panose="020B0503020204020204" pitchFamily="34" charset="-122"/>
                <a:ea typeface="微软雅黑" panose="020B0503020204020204" pitchFamily="34" charset="-122"/>
              </a:rPr>
              <a:t>控制器</a:t>
            </a:r>
            <a:r>
              <a:rPr lang="en-US" altLang="zh-CN" sz="2400" b="1" dirty="0">
                <a:solidFill>
                  <a:schemeClr val="accent1"/>
                </a:solidFill>
                <a:latin typeface="微软雅黑" panose="020B0503020204020204" pitchFamily="34" charset="-122"/>
                <a:ea typeface="微软雅黑" panose="020B0503020204020204" pitchFamily="34" charset="-122"/>
              </a:rPr>
              <a:t>FT8U232</a:t>
            </a:r>
          </a:p>
          <a:p>
            <a:pPr marL="0" indent="0">
              <a:buNone/>
              <a:defRPr/>
            </a:pPr>
            <a:r>
              <a:rPr lang="zh-CN" altLang="en-US" sz="2400" b="1" dirty="0" smtClean="0">
                <a:solidFill>
                  <a:schemeClr val="accent1"/>
                </a:solidFill>
                <a:latin typeface="微软雅黑" panose="020B0503020204020204" pitchFamily="34" charset="-122"/>
                <a:ea typeface="微软雅黑" panose="020B0503020204020204" pitchFamily="34" charset="-122"/>
              </a:rPr>
              <a:t>绘制：</a:t>
            </a:r>
            <a:r>
              <a:rPr lang="zh-CN" altLang="en-US" sz="2400" b="1" dirty="0">
                <a:solidFill>
                  <a:schemeClr val="accent1"/>
                </a:solidFill>
                <a:latin typeface="微软雅黑" panose="020B0503020204020204" pitchFamily="34" charset="-122"/>
                <a:ea typeface="微软雅黑" panose="020B0503020204020204" pitchFamily="34" charset="-122"/>
              </a:rPr>
              <a:t>四口连接器</a:t>
            </a:r>
            <a:r>
              <a:rPr lang="en-US" altLang="zh-CN" sz="2400" b="1" dirty="0">
                <a:solidFill>
                  <a:schemeClr val="accent1"/>
                </a:solidFill>
                <a:latin typeface="微软雅黑" panose="020B0503020204020204" pitchFamily="34" charset="-122"/>
                <a:ea typeface="微软雅黑" panose="020B0503020204020204" pitchFamily="34" charset="-122"/>
              </a:rPr>
              <a:t>CON4</a:t>
            </a:r>
          </a:p>
        </p:txBody>
      </p:sp>
    </p:spTree>
    <p:extLst>
      <p:ext uri="{BB962C8B-B14F-4D97-AF65-F5344CB8AC3E}">
        <p14:creationId xmlns:p14="http://schemas.microsoft.com/office/powerpoint/2010/main" val="2124673831"/>
      </p:ext>
    </p:extLst>
  </p:cSld>
  <p:clrMapOvr>
    <a:masterClrMapping/>
  </p:clrMapOvr>
  <p:transition spd="slow" advTm="0">
    <p:wip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标题 1"/>
          <p:cNvSpPr>
            <a:spLocks noGrp="1"/>
          </p:cNvSpPr>
          <p:nvPr>
            <p:ph type="title" idx="4294967295"/>
          </p:nvPr>
        </p:nvSpPr>
        <p:spPr>
          <a:xfrm>
            <a:off x="1562671" y="405458"/>
            <a:ext cx="3362871" cy="562868"/>
          </a:xfrm>
          <a:prstGeom prst="rect">
            <a:avLst/>
          </a:prstGeom>
        </p:spPr>
        <p:txBody>
          <a:bodyPr/>
          <a:lstStyle/>
          <a:p>
            <a:pPr algn="l"/>
            <a:r>
              <a:rPr lang="zh-CN" altLang="en-US" sz="2400" b="1" dirty="0">
                <a:solidFill>
                  <a:schemeClr val="accent1"/>
                </a:solidFill>
                <a:latin typeface="微软雅黑" panose="020B0503020204020204" pitchFamily="34" charset="-122"/>
                <a:ea typeface="微软雅黑" panose="020B0503020204020204" pitchFamily="34" charset="-122"/>
                <a:cs typeface="+mn-cs"/>
              </a:rPr>
              <a:t>四口连接器</a:t>
            </a:r>
            <a:r>
              <a:rPr lang="en-US" altLang="zh-CN" sz="2400" b="1" dirty="0">
                <a:solidFill>
                  <a:schemeClr val="accent1"/>
                </a:solidFill>
                <a:latin typeface="微软雅黑" panose="020B0503020204020204" pitchFamily="34" charset="-122"/>
                <a:ea typeface="微软雅黑" panose="020B0503020204020204" pitchFamily="34" charset="-122"/>
                <a:cs typeface="+mn-cs"/>
              </a:rPr>
              <a:t>CON4</a:t>
            </a:r>
            <a:endParaRPr lang="zh-CN" altLang="en-US" sz="2400" b="1" dirty="0">
              <a:solidFill>
                <a:schemeClr val="accent1"/>
              </a:solidFill>
              <a:latin typeface="微软雅黑" panose="020B0503020204020204" pitchFamily="34" charset="-122"/>
              <a:ea typeface="微软雅黑" panose="020B0503020204020204" pitchFamily="34" charset="-122"/>
              <a:cs typeface="+mn-cs"/>
            </a:endParaRPr>
          </a:p>
        </p:txBody>
      </p:sp>
      <p:pic>
        <p:nvPicPr>
          <p:cNvPr id="102403" name="图片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235079" y="189434"/>
            <a:ext cx="3144795" cy="4507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04" name="图片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714799" y="4797946"/>
            <a:ext cx="7564601" cy="1905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21073384"/>
      </p:ext>
    </p:extLst>
  </p:cSld>
  <p:clrMapOvr>
    <a:masterClrMapping/>
  </p:clrMapOvr>
  <p:transition spd="slow" advTm="0">
    <p:wip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ext Box 5"/>
          <p:cNvSpPr txBox="1">
            <a:spLocks noChangeArrowheads="1"/>
          </p:cNvSpPr>
          <p:nvPr/>
        </p:nvSpPr>
        <p:spPr bwMode="auto">
          <a:xfrm>
            <a:off x="3434879" y="6099215"/>
            <a:ext cx="698575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0000"/>
              <a:buFont typeface="Wingdings" panose="05000000000000000000" pitchFamily="2" charset="2"/>
              <a:buChar char="l"/>
              <a:defRPr kumimoji="1" sz="30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buChar char="l"/>
              <a:defRPr kumimoji="1" sz="26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accent1"/>
              </a:buClr>
              <a:buSzPct val="70000"/>
              <a:buFont typeface="Wingdings" panose="05000000000000000000" pitchFamily="2" charset="2"/>
              <a:buChar char="l"/>
              <a:defRPr kumimoji="1" sz="23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75000"/>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9pPr>
          </a:lstStyle>
          <a:p>
            <a:pPr>
              <a:spcBef>
                <a:spcPct val="50000"/>
              </a:spcBef>
              <a:buClrTx/>
              <a:buSzTx/>
              <a:buNone/>
            </a:pPr>
            <a:r>
              <a:rPr kumimoji="0" lang="en-US" altLang="zh-CN" sz="2000" dirty="0" smtClean="0">
                <a:solidFill>
                  <a:schemeClr val="accent1"/>
                </a:solidFill>
                <a:latin typeface="微软雅黑" panose="020B0503020204020204" pitchFamily="34" charset="-122"/>
                <a:ea typeface="微软雅黑" panose="020B0503020204020204" pitchFamily="34" charset="-122"/>
              </a:rPr>
              <a:t>USB</a:t>
            </a:r>
            <a:r>
              <a:rPr kumimoji="0" lang="zh-CN" altLang="en-US" sz="2000" dirty="0">
                <a:solidFill>
                  <a:schemeClr val="accent1"/>
                </a:solidFill>
                <a:latin typeface="微软雅黑" panose="020B0503020204020204" pitchFamily="34" charset="-122"/>
                <a:ea typeface="微软雅黑" panose="020B0503020204020204" pitchFamily="34" charset="-122"/>
              </a:rPr>
              <a:t>鼠标电路的</a:t>
            </a:r>
            <a:r>
              <a:rPr kumimoji="0" lang="zh-CN" altLang="en-US" sz="2000" dirty="0" smtClean="0">
                <a:solidFill>
                  <a:schemeClr val="accent1"/>
                </a:solidFill>
                <a:latin typeface="微软雅黑" panose="020B0503020204020204" pitchFamily="34" charset="-122"/>
                <a:ea typeface="微软雅黑" panose="020B0503020204020204" pitchFamily="34" charset="-122"/>
              </a:rPr>
              <a:t>原理图</a:t>
            </a:r>
            <a:r>
              <a:rPr kumimoji="0" lang="en-US" altLang="zh-CN" sz="2000" dirty="0">
                <a:solidFill>
                  <a:schemeClr val="accent1"/>
                </a:solidFill>
                <a:latin typeface="微软雅黑" panose="020B0503020204020204" pitchFamily="34" charset="-122"/>
                <a:ea typeface="微软雅黑" panose="020B0503020204020204" pitchFamily="34" charset="-122"/>
              </a:rPr>
              <a:t>(USB</a:t>
            </a:r>
            <a:r>
              <a:rPr kumimoji="0" lang="zh-CN" altLang="en-US" sz="2000" dirty="0">
                <a:solidFill>
                  <a:schemeClr val="accent1"/>
                </a:solidFill>
                <a:latin typeface="微软雅黑" panose="020B0503020204020204" pitchFamily="34" charset="-122"/>
                <a:ea typeface="微软雅黑" panose="020B0503020204020204" pitchFamily="34" charset="-122"/>
              </a:rPr>
              <a:t>和</a:t>
            </a:r>
            <a:r>
              <a:rPr kumimoji="0" lang="en-US" altLang="zh-CN" sz="2000" dirty="0">
                <a:solidFill>
                  <a:schemeClr val="accent1"/>
                </a:solidFill>
                <a:latin typeface="微软雅黑" panose="020B0503020204020204" pitchFamily="34" charset="-122"/>
                <a:ea typeface="微软雅黑" panose="020B0503020204020204" pitchFamily="34" charset="-122"/>
              </a:rPr>
              <a:t>RS-232</a:t>
            </a:r>
            <a:r>
              <a:rPr kumimoji="0" lang="zh-CN" altLang="en-US" sz="2000" dirty="0">
                <a:solidFill>
                  <a:schemeClr val="accent1"/>
                </a:solidFill>
                <a:latin typeface="微软雅黑" panose="020B0503020204020204" pitchFamily="34" charset="-122"/>
                <a:ea typeface="微软雅黑" panose="020B0503020204020204" pitchFamily="34" charset="-122"/>
              </a:rPr>
              <a:t>接口</a:t>
            </a:r>
            <a:r>
              <a:rPr kumimoji="0" lang="en-US" altLang="zh-CN" sz="2000" dirty="0">
                <a:solidFill>
                  <a:schemeClr val="accent1"/>
                </a:solidFill>
                <a:latin typeface="微软雅黑" panose="020B0503020204020204" pitchFamily="34" charset="-122"/>
                <a:ea typeface="微软雅黑" panose="020B0503020204020204" pitchFamily="34" charset="-122"/>
              </a:rPr>
              <a:t>)</a:t>
            </a:r>
            <a:endParaRPr kumimoji="0" lang="zh-CN" altLang="en-US" sz="2000" dirty="0">
              <a:solidFill>
                <a:schemeClr val="accent1"/>
              </a:solidFill>
              <a:latin typeface="微软雅黑" panose="020B0503020204020204" pitchFamily="34" charset="-122"/>
              <a:ea typeface="微软雅黑" panose="020B0503020204020204" pitchFamily="34" charset="-122"/>
            </a:endParaRPr>
          </a:p>
        </p:txBody>
      </p:sp>
      <p:sp>
        <p:nvSpPr>
          <p:cNvPr id="54275" name="Rectangle 2"/>
          <p:cNvSpPr>
            <a:spLocks noGrp="1" noChangeArrowheads="1"/>
          </p:cNvSpPr>
          <p:nvPr>
            <p:ph type="title" idx="4294967295"/>
          </p:nvPr>
        </p:nvSpPr>
        <p:spPr>
          <a:xfrm>
            <a:off x="1562671" y="451089"/>
            <a:ext cx="7546975" cy="576263"/>
          </a:xfrm>
          <a:prstGeom prst="rect">
            <a:avLst/>
          </a:prstGeom>
        </p:spPr>
        <p:txBody>
          <a:bodyPr/>
          <a:lstStyle/>
          <a:p>
            <a:pPr algn="l" eaLnBrk="1" hangingPunct="1"/>
            <a:r>
              <a:rPr lang="zh-CN" altLang="en-US" sz="3501" b="1">
                <a:solidFill>
                  <a:schemeClr val="accent1"/>
                </a:solidFill>
                <a:latin typeface="微软雅黑" panose="020B0503020204020204" pitchFamily="34" charset="-122"/>
                <a:ea typeface="微软雅黑" panose="020B0503020204020204" pitchFamily="34" charset="-122"/>
              </a:rPr>
              <a:t>任务</a:t>
            </a:r>
            <a:r>
              <a:rPr lang="zh-CN" altLang="en-US" sz="3501" b="1" smtClean="0">
                <a:solidFill>
                  <a:schemeClr val="accent1"/>
                </a:solidFill>
                <a:latin typeface="微软雅黑" panose="020B0503020204020204" pitchFamily="34" charset="-122"/>
                <a:ea typeface="微软雅黑" panose="020B0503020204020204" pitchFamily="34" charset="-122"/>
              </a:rPr>
              <a:t>描述</a:t>
            </a:r>
            <a:endParaRPr lang="zh-CN" altLang="en-US" sz="3501" b="1" dirty="0">
              <a:solidFill>
                <a:schemeClr val="accent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stretch>
            <a:fillRect/>
          </a:stretch>
        </p:blipFill>
        <p:spPr>
          <a:xfrm>
            <a:off x="1573806" y="1119903"/>
            <a:ext cx="9926435" cy="4953691"/>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1945642843"/>
      </p:ext>
    </p:extLst>
  </p:cSld>
  <p:clrMapOvr>
    <a:masterClrMapping/>
  </p:clrMapOvr>
  <p:transition spd="slow" advTm="0">
    <p:wip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idx="4294967295"/>
          </p:nvPr>
        </p:nvSpPr>
        <p:spPr>
          <a:xfrm>
            <a:off x="1634679" y="333450"/>
            <a:ext cx="7546975" cy="714375"/>
          </a:xfrm>
          <a:prstGeom prst="rect">
            <a:avLst/>
          </a:prstGeom>
        </p:spPr>
        <p:txBody>
          <a:bodyPr/>
          <a:lstStyle/>
          <a:p>
            <a:pPr algn="l" eaLnBrk="1" hangingPunct="1"/>
            <a:r>
              <a:rPr lang="en-US" altLang="zh-CN" sz="3600" b="1" dirty="0" smtClean="0">
                <a:solidFill>
                  <a:schemeClr val="accent1"/>
                </a:solidFill>
                <a:latin typeface="微软雅黑" panose="020B0503020204020204" pitchFamily="34" charset="-122"/>
                <a:ea typeface="微软雅黑" panose="020B0503020204020204" pitchFamily="34" charset="-122"/>
              </a:rPr>
              <a:t>1.5 </a:t>
            </a:r>
            <a:r>
              <a:rPr lang="zh-CN" altLang="en-US" sz="3600" b="1" dirty="0" smtClean="0">
                <a:solidFill>
                  <a:schemeClr val="accent1"/>
                </a:solidFill>
                <a:latin typeface="微软雅黑" panose="020B0503020204020204" pitchFamily="34" charset="-122"/>
                <a:ea typeface="微软雅黑" panose="020B0503020204020204" pitchFamily="34" charset="-122"/>
              </a:rPr>
              <a:t>从其它库复制元件</a:t>
            </a:r>
          </a:p>
        </p:txBody>
      </p:sp>
      <p:sp>
        <p:nvSpPr>
          <p:cNvPr id="89091" name="Rectangle 3"/>
          <p:cNvSpPr>
            <a:spLocks noGrp="1" noChangeArrowheads="1"/>
          </p:cNvSpPr>
          <p:nvPr>
            <p:ph type="body" idx="4294967295"/>
          </p:nvPr>
        </p:nvSpPr>
        <p:spPr>
          <a:xfrm>
            <a:off x="1634679" y="1413571"/>
            <a:ext cx="9289032" cy="3096344"/>
          </a:xfrm>
          <a:prstGeom prst="rect">
            <a:avLst/>
          </a:prstGeom>
        </p:spPr>
        <p:txBody>
          <a:bodyPr/>
          <a:lstStyle/>
          <a:p>
            <a:pPr marL="0" indent="711342">
              <a:lnSpc>
                <a:spcPct val="150000"/>
              </a:lnSpc>
              <a:buNone/>
            </a:pPr>
            <a:r>
              <a:rPr lang="zh-CN" altLang="en-US" sz="2400" dirty="0">
                <a:solidFill>
                  <a:schemeClr val="accent1"/>
                </a:solidFill>
                <a:latin typeface="微软雅黑" panose="020B0503020204020204" pitchFamily="34" charset="-122"/>
                <a:ea typeface="微软雅黑" panose="020B0503020204020204" pitchFamily="34" charset="-122"/>
              </a:rPr>
              <a:t>有时设计者需要的元件在</a:t>
            </a:r>
            <a:r>
              <a:rPr lang="en-US" altLang="zh-CN" sz="2400" dirty="0">
                <a:solidFill>
                  <a:schemeClr val="accent1"/>
                </a:solidFill>
                <a:latin typeface="微软雅黑" panose="020B0503020204020204" pitchFamily="34" charset="-122"/>
                <a:ea typeface="微软雅黑" panose="020B0503020204020204" pitchFamily="34" charset="-122"/>
              </a:rPr>
              <a:t>Altium Designer</a:t>
            </a:r>
            <a:r>
              <a:rPr lang="zh-CN" altLang="en-US" sz="2400" dirty="0">
                <a:solidFill>
                  <a:schemeClr val="accent1"/>
                </a:solidFill>
                <a:latin typeface="微软雅黑" panose="020B0503020204020204" pitchFamily="34" charset="-122"/>
                <a:ea typeface="微软雅黑" panose="020B0503020204020204" pitchFamily="34" charset="-122"/>
              </a:rPr>
              <a:t>提供的库文件中可以找到，但他提供的元件图形不满足设计者的需要，这时可以把该元件复制到自己建的库里面，然后对该元件进行修改，以满足需要。本节介绍该方法，并为鼠标电路用到的元件</a:t>
            </a:r>
            <a:r>
              <a:rPr lang="en-US" altLang="zh-CN" sz="2400" dirty="0">
                <a:solidFill>
                  <a:schemeClr val="accent1"/>
                </a:solidFill>
                <a:latin typeface="微软雅黑" panose="020B0503020204020204" pitchFamily="34" charset="-122"/>
                <a:ea typeface="微软雅黑" panose="020B0503020204020204" pitchFamily="34" charset="-122"/>
              </a:rPr>
              <a:t>M93C76RBN1</a:t>
            </a:r>
            <a:r>
              <a:rPr lang="zh-CN" altLang="en-US" sz="2400" dirty="0">
                <a:solidFill>
                  <a:schemeClr val="accent1"/>
                </a:solidFill>
                <a:latin typeface="微软雅黑" panose="020B0503020204020204" pitchFamily="34" charset="-122"/>
                <a:ea typeface="微软雅黑" panose="020B0503020204020204" pitchFamily="34" charset="-122"/>
              </a:rPr>
              <a:t>（串行微线总线</a:t>
            </a:r>
            <a:r>
              <a:rPr lang="en-US" altLang="zh-CN" sz="2400" dirty="0">
                <a:solidFill>
                  <a:schemeClr val="accent1"/>
                </a:solidFill>
                <a:latin typeface="微软雅黑" panose="020B0503020204020204" pitchFamily="34" charset="-122"/>
                <a:ea typeface="微软雅黑" panose="020B0503020204020204" pitchFamily="34" charset="-122"/>
              </a:rPr>
              <a:t>EEPROM</a:t>
            </a:r>
            <a:r>
              <a:rPr lang="zh-CN" altLang="en-US" sz="2400" dirty="0">
                <a:solidFill>
                  <a:schemeClr val="accent1"/>
                </a:solidFill>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val="3500481728"/>
      </p:ext>
    </p:extLst>
  </p:cSld>
  <p:clrMapOvr>
    <a:masterClrMapping/>
  </p:clrMapOvr>
  <p:transition spd="slow" advTm="0">
    <p:wip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title" idx="4294967295"/>
          </p:nvPr>
        </p:nvSpPr>
        <p:spPr>
          <a:xfrm>
            <a:off x="1490663" y="404019"/>
            <a:ext cx="7546975" cy="719138"/>
          </a:xfrm>
          <a:prstGeom prst="rect">
            <a:avLst/>
          </a:prstGeom>
        </p:spPr>
        <p:txBody>
          <a:bodyPr/>
          <a:lstStyle/>
          <a:p>
            <a:pPr algn="l"/>
            <a:r>
              <a:rPr lang="en-US" altLang="zh-CN" sz="3200" b="1" dirty="0">
                <a:solidFill>
                  <a:schemeClr val="accent1"/>
                </a:solidFill>
                <a:latin typeface="微软雅黑" panose="020B0503020204020204" pitchFamily="34" charset="-122"/>
                <a:ea typeface="微软雅黑" panose="020B0503020204020204" pitchFamily="34" charset="-122"/>
              </a:rPr>
              <a:t>1.</a:t>
            </a:r>
            <a:r>
              <a:rPr lang="zh-CN" altLang="en-US" sz="3200" b="1" dirty="0">
                <a:solidFill>
                  <a:schemeClr val="accent1"/>
                </a:solidFill>
                <a:latin typeface="微软雅黑" panose="020B0503020204020204" pitchFamily="34" charset="-122"/>
                <a:ea typeface="微软雅黑" panose="020B0503020204020204" pitchFamily="34" charset="-122"/>
              </a:rPr>
              <a:t>查找串行微线总线</a:t>
            </a:r>
            <a:r>
              <a:rPr lang="en-US" altLang="zh-CN" sz="3200" b="1" dirty="0">
                <a:solidFill>
                  <a:schemeClr val="accent1"/>
                </a:solidFill>
                <a:latin typeface="微软雅黑" panose="020B0503020204020204" pitchFamily="34" charset="-122"/>
                <a:ea typeface="微软雅黑" panose="020B0503020204020204" pitchFamily="34" charset="-122"/>
              </a:rPr>
              <a:t>M93C76RBN1 </a:t>
            </a:r>
            <a:endParaRPr lang="zh-CN" altLang="en-US" sz="3200" b="1" dirty="0">
              <a:solidFill>
                <a:schemeClr val="accent1"/>
              </a:solidFill>
              <a:latin typeface="微软雅黑" panose="020B0503020204020204" pitchFamily="34" charset="-122"/>
              <a:ea typeface="微软雅黑" panose="020B0503020204020204" pitchFamily="34" charset="-122"/>
            </a:endParaRPr>
          </a:p>
        </p:txBody>
      </p:sp>
      <p:sp>
        <p:nvSpPr>
          <p:cNvPr id="90117" name="Rectangle 3"/>
          <p:cNvSpPr>
            <a:spLocks noGrp="1" noChangeArrowheads="1"/>
          </p:cNvSpPr>
          <p:nvPr>
            <p:ph type="body" idx="4294967295"/>
          </p:nvPr>
        </p:nvSpPr>
        <p:spPr>
          <a:xfrm>
            <a:off x="1418655" y="909514"/>
            <a:ext cx="6409708" cy="2448272"/>
          </a:xfrm>
          <a:prstGeom prst="rect">
            <a:avLst/>
          </a:prstGeom>
        </p:spPr>
        <p:txBody>
          <a:bodyPr/>
          <a:lstStyle/>
          <a:p>
            <a:pPr marL="0" indent="812963">
              <a:buNone/>
            </a:pPr>
            <a:r>
              <a:rPr lang="zh-CN" altLang="en-US" sz="2400" b="1" dirty="0">
                <a:solidFill>
                  <a:schemeClr val="accent1"/>
                </a:solidFill>
                <a:latin typeface="微软雅黑" panose="020B0503020204020204" pitchFamily="34" charset="-122"/>
                <a:ea typeface="微软雅黑" panose="020B0503020204020204" pitchFamily="34" charset="-122"/>
              </a:rPr>
              <a:t>单击“</a:t>
            </a:r>
            <a:r>
              <a:rPr lang="en-US" altLang="zh-CN" sz="2400" b="1" dirty="0">
                <a:solidFill>
                  <a:schemeClr val="accent1"/>
                </a:solidFill>
                <a:latin typeface="微软雅黑" panose="020B0503020204020204" pitchFamily="34" charset="-122"/>
                <a:ea typeface="微软雅黑" panose="020B0503020204020204" pitchFamily="34" charset="-122"/>
              </a:rPr>
              <a:t>Components”</a:t>
            </a:r>
            <a:r>
              <a:rPr lang="zh-CN" altLang="en-US" sz="2400" b="1" dirty="0">
                <a:solidFill>
                  <a:schemeClr val="accent1"/>
                </a:solidFill>
                <a:latin typeface="微软雅黑" panose="020B0503020204020204" pitchFamily="34" charset="-122"/>
                <a:ea typeface="微软雅黑" panose="020B0503020204020204" pitchFamily="34" charset="-122"/>
              </a:rPr>
              <a:t>标签，显示“</a:t>
            </a:r>
            <a:r>
              <a:rPr lang="en-US" altLang="zh-CN" sz="2400" b="1" dirty="0">
                <a:solidFill>
                  <a:schemeClr val="accent1"/>
                </a:solidFill>
                <a:latin typeface="微软雅黑" panose="020B0503020204020204" pitchFamily="34" charset="-122"/>
                <a:ea typeface="微软雅黑" panose="020B0503020204020204" pitchFamily="34" charset="-122"/>
              </a:rPr>
              <a:t>Components”</a:t>
            </a:r>
            <a:r>
              <a:rPr lang="zh-CN" altLang="en-US" sz="2400" b="1" dirty="0">
                <a:solidFill>
                  <a:schemeClr val="accent1"/>
                </a:solidFill>
                <a:latin typeface="微软雅黑" panose="020B0503020204020204" pitchFamily="34" charset="-122"/>
                <a:ea typeface="微软雅黑" panose="020B0503020204020204" pitchFamily="34" charset="-122"/>
              </a:rPr>
              <a:t>面板</a:t>
            </a:r>
            <a:r>
              <a:rPr lang="zh-CN" altLang="en-US" sz="2400" b="1" dirty="0" smtClean="0">
                <a:solidFill>
                  <a:schemeClr val="accent1"/>
                </a:solidFill>
                <a:latin typeface="微软雅黑" panose="020B0503020204020204" pitchFamily="34" charset="-122"/>
                <a:ea typeface="微软雅黑" panose="020B0503020204020204" pitchFamily="34" charset="-122"/>
              </a:rPr>
              <a:t>。</a:t>
            </a:r>
            <a:endParaRPr lang="en-US" altLang="zh-CN" sz="2400" b="1" dirty="0" smtClean="0">
              <a:solidFill>
                <a:schemeClr val="accent1"/>
              </a:solidFill>
              <a:latin typeface="微软雅黑" panose="020B0503020204020204" pitchFamily="34" charset="-122"/>
              <a:ea typeface="微软雅黑" panose="020B0503020204020204" pitchFamily="34" charset="-122"/>
            </a:endParaRPr>
          </a:p>
          <a:p>
            <a:pPr marL="0" indent="812963">
              <a:buNone/>
            </a:pPr>
            <a:r>
              <a:rPr lang="zh-CN" altLang="en-US" sz="2400" b="1" dirty="0">
                <a:solidFill>
                  <a:schemeClr val="accent1"/>
                </a:solidFill>
                <a:latin typeface="微软雅黑" panose="020B0503020204020204" pitchFamily="34" charset="-122"/>
                <a:ea typeface="微软雅黑" panose="020B0503020204020204" pitchFamily="34" charset="-122"/>
              </a:rPr>
              <a:t>在“</a:t>
            </a:r>
            <a:r>
              <a:rPr lang="en-US" altLang="zh-CN" sz="2400" b="1" dirty="0">
                <a:solidFill>
                  <a:schemeClr val="accent1"/>
                </a:solidFill>
                <a:latin typeface="微软雅黑" panose="020B0503020204020204" pitchFamily="34" charset="-122"/>
                <a:ea typeface="微软雅黑" panose="020B0503020204020204" pitchFamily="34" charset="-122"/>
              </a:rPr>
              <a:t>Components”</a:t>
            </a:r>
            <a:r>
              <a:rPr lang="zh-CN" altLang="en-US" sz="2400" b="1" dirty="0">
                <a:solidFill>
                  <a:schemeClr val="accent1"/>
                </a:solidFill>
                <a:latin typeface="微软雅黑" panose="020B0503020204020204" pitchFamily="34" charset="-122"/>
                <a:ea typeface="微软雅黑" panose="020B0503020204020204" pitchFamily="34" charset="-122"/>
              </a:rPr>
              <a:t>面板中</a:t>
            </a:r>
            <a:r>
              <a:rPr lang="zh-CN" altLang="en-US" sz="2400" b="1" dirty="0" smtClean="0">
                <a:solidFill>
                  <a:schemeClr val="accent1"/>
                </a:solidFill>
                <a:latin typeface="微软雅黑" panose="020B0503020204020204" pitchFamily="34" charset="-122"/>
                <a:ea typeface="微软雅黑" panose="020B0503020204020204" pitchFamily="34" charset="-122"/>
              </a:rPr>
              <a:t>单击    按钮</a:t>
            </a:r>
            <a:r>
              <a:rPr lang="zh-CN" altLang="en-US" sz="2400" b="1" dirty="0">
                <a:solidFill>
                  <a:schemeClr val="accent1"/>
                </a:solidFill>
                <a:latin typeface="微软雅黑" panose="020B0503020204020204" pitchFamily="34" charset="-122"/>
                <a:ea typeface="微软雅黑" panose="020B0503020204020204" pitchFamily="34" charset="-122"/>
              </a:rPr>
              <a:t>，弹出对话框执行“</a:t>
            </a:r>
            <a:r>
              <a:rPr lang="en-US" altLang="zh-CN" sz="2400" b="1" dirty="0">
                <a:solidFill>
                  <a:schemeClr val="accent1"/>
                </a:solidFill>
                <a:latin typeface="微软雅黑" panose="020B0503020204020204" pitchFamily="34" charset="-122"/>
                <a:ea typeface="微软雅黑" panose="020B0503020204020204" pitchFamily="34" charset="-122"/>
              </a:rPr>
              <a:t>File-based Libraries Search...”</a:t>
            </a:r>
            <a:r>
              <a:rPr lang="zh-CN" altLang="en-US" sz="2400" b="1" dirty="0">
                <a:solidFill>
                  <a:schemeClr val="accent1"/>
                </a:solidFill>
                <a:latin typeface="微软雅黑" panose="020B0503020204020204" pitchFamily="34" charset="-122"/>
                <a:ea typeface="微软雅黑" panose="020B0503020204020204" pitchFamily="34" charset="-122"/>
              </a:rPr>
              <a:t>命令，如图</a:t>
            </a:r>
            <a:r>
              <a:rPr lang="en-US" altLang="zh-CN" sz="2400" b="1" dirty="0">
                <a:solidFill>
                  <a:schemeClr val="accent1"/>
                </a:solidFill>
                <a:latin typeface="微软雅黑" panose="020B0503020204020204" pitchFamily="34" charset="-122"/>
                <a:ea typeface="微软雅黑" panose="020B0503020204020204" pitchFamily="34" charset="-122"/>
              </a:rPr>
              <a:t>2-19</a:t>
            </a:r>
            <a:r>
              <a:rPr lang="zh-CN" altLang="en-US" sz="2400" b="1" dirty="0">
                <a:solidFill>
                  <a:schemeClr val="accent1"/>
                </a:solidFill>
                <a:latin typeface="微软雅黑" panose="020B0503020204020204" pitchFamily="34" charset="-122"/>
                <a:ea typeface="微软雅黑" panose="020B0503020204020204" pitchFamily="34" charset="-122"/>
              </a:rPr>
              <a:t>所示。</a:t>
            </a:r>
          </a:p>
        </p:txBody>
      </p:sp>
      <p:pic>
        <p:nvPicPr>
          <p:cNvPr id="6" name="图片 5"/>
          <p:cNvPicPr/>
          <p:nvPr/>
        </p:nvPicPr>
        <p:blipFill>
          <a:blip r:embed="rId2"/>
          <a:stretch>
            <a:fillRect/>
          </a:stretch>
        </p:blipFill>
        <p:spPr>
          <a:xfrm>
            <a:off x="6747247" y="1834911"/>
            <a:ext cx="304800" cy="257175"/>
          </a:xfrm>
          <a:prstGeom prst="rect">
            <a:avLst/>
          </a:prstGeom>
        </p:spPr>
      </p:pic>
      <p:pic>
        <p:nvPicPr>
          <p:cNvPr id="7" name="图片 6"/>
          <p:cNvPicPr/>
          <p:nvPr/>
        </p:nvPicPr>
        <p:blipFill>
          <a:blip r:embed="rId3"/>
          <a:stretch>
            <a:fillRect/>
          </a:stretch>
        </p:blipFill>
        <p:spPr>
          <a:xfrm>
            <a:off x="8763471" y="218271"/>
            <a:ext cx="2924175" cy="2667000"/>
          </a:xfrm>
          <a:prstGeom prst="rect">
            <a:avLst/>
          </a:prstGeom>
        </p:spPr>
      </p:pic>
      <p:sp>
        <p:nvSpPr>
          <p:cNvPr id="2" name="矩形 1"/>
          <p:cNvSpPr/>
          <p:nvPr/>
        </p:nvSpPr>
        <p:spPr>
          <a:xfrm>
            <a:off x="6771836" y="2885271"/>
            <a:ext cx="4557530" cy="313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80000"/>
              </a:lnSpc>
              <a:spcBef>
                <a:spcPct val="20000"/>
              </a:spcBef>
              <a:buClr>
                <a:schemeClr val="tx2"/>
              </a:buClr>
              <a:buSzPct val="70000"/>
              <a:buFont typeface="Wingdings" panose="05000000000000000000" pitchFamily="2" charset="2"/>
              <a:buNone/>
            </a:pPr>
            <a:r>
              <a:rPr lang="zh-CN" altLang="zh-CN" sz="1800" dirty="0">
                <a:solidFill>
                  <a:schemeClr val="accent1"/>
                </a:solidFill>
                <a:latin typeface="微软雅黑" panose="020B0503020204020204" pitchFamily="34" charset="-122"/>
                <a:ea typeface="微软雅黑" panose="020B0503020204020204" pitchFamily="34" charset="-122"/>
              </a:rPr>
              <a:t>图</a:t>
            </a:r>
            <a:r>
              <a:rPr lang="en-US" altLang="zh-CN" sz="1800" dirty="0">
                <a:solidFill>
                  <a:schemeClr val="accent1"/>
                </a:solidFill>
                <a:latin typeface="微软雅黑" panose="020B0503020204020204" pitchFamily="34" charset="-122"/>
                <a:ea typeface="微软雅黑" panose="020B0503020204020204" pitchFamily="34" charset="-122"/>
              </a:rPr>
              <a:t>2-19 </a:t>
            </a:r>
            <a:r>
              <a:rPr lang="zh-CN" altLang="zh-CN" sz="1800" dirty="0">
                <a:solidFill>
                  <a:schemeClr val="accent1"/>
                </a:solidFill>
                <a:latin typeface="微软雅黑" panose="020B0503020204020204" pitchFamily="34" charset="-122"/>
                <a:ea typeface="微软雅黑" panose="020B0503020204020204" pitchFamily="34" charset="-122"/>
              </a:rPr>
              <a:t>选择File-based Libraries Search...</a:t>
            </a:r>
          </a:p>
        </p:txBody>
      </p:sp>
      <p:sp>
        <p:nvSpPr>
          <p:cNvPr id="3" name="矩形 2"/>
          <p:cNvSpPr/>
          <p:nvPr/>
        </p:nvSpPr>
        <p:spPr>
          <a:xfrm>
            <a:off x="1340423" y="3522577"/>
            <a:ext cx="2868609" cy="1569660"/>
          </a:xfrm>
          <a:prstGeom prst="rect">
            <a:avLst/>
          </a:prstGeom>
        </p:spPr>
        <p:txBody>
          <a:bodyPr wrap="square">
            <a:spAutoFit/>
          </a:bodyPr>
          <a:lstStyle/>
          <a:p>
            <a:pPr indent="633413">
              <a:spcAft>
                <a:spcPts val="0"/>
              </a:spcAft>
            </a:pPr>
            <a:r>
              <a:rPr lang="zh-CN" altLang="zh-CN" b="1" dirty="0">
                <a:solidFill>
                  <a:schemeClr val="accent1"/>
                </a:solidFill>
                <a:latin typeface="微软雅黑" panose="020B0503020204020204" pitchFamily="34" charset="-122"/>
                <a:ea typeface="微软雅黑" panose="020B0503020204020204" pitchFamily="34" charset="-122"/>
              </a:rPr>
              <a:t>弹出“File-based Libraries Search”对话框，如图2-20所示。</a:t>
            </a:r>
          </a:p>
        </p:txBody>
      </p:sp>
      <p:pic>
        <p:nvPicPr>
          <p:cNvPr id="10" name="图片 9"/>
          <p:cNvPicPr/>
          <p:nvPr/>
        </p:nvPicPr>
        <p:blipFill>
          <a:blip r:embed="rId4"/>
          <a:stretch>
            <a:fillRect/>
          </a:stretch>
        </p:blipFill>
        <p:spPr>
          <a:xfrm>
            <a:off x="4010943" y="3199203"/>
            <a:ext cx="4499610" cy="3622040"/>
          </a:xfrm>
          <a:prstGeom prst="rect">
            <a:avLst/>
          </a:prstGeom>
        </p:spPr>
      </p:pic>
      <p:sp>
        <p:nvSpPr>
          <p:cNvPr id="4" name="矩形 3"/>
          <p:cNvSpPr/>
          <p:nvPr/>
        </p:nvSpPr>
        <p:spPr>
          <a:xfrm>
            <a:off x="4742023" y="6238106"/>
            <a:ext cx="4620047" cy="313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80000"/>
              </a:lnSpc>
              <a:spcBef>
                <a:spcPct val="20000"/>
              </a:spcBef>
              <a:buClr>
                <a:schemeClr val="tx2"/>
              </a:buClr>
              <a:buSzPct val="70000"/>
              <a:buFont typeface="Wingdings" panose="05000000000000000000" pitchFamily="2" charset="2"/>
              <a:buNone/>
            </a:pPr>
            <a:r>
              <a:rPr lang="zh-CN" altLang="zh-CN" sz="1800" dirty="0">
                <a:solidFill>
                  <a:schemeClr val="accent1"/>
                </a:solidFill>
                <a:latin typeface="微软雅黑" panose="020B0503020204020204" pitchFamily="34" charset="-122"/>
                <a:ea typeface="微软雅黑" panose="020B0503020204020204" pitchFamily="34" charset="-122"/>
              </a:rPr>
              <a:t>图</a:t>
            </a:r>
            <a:r>
              <a:rPr lang="en-US" altLang="zh-CN" sz="1800" dirty="0">
                <a:solidFill>
                  <a:schemeClr val="accent1"/>
                </a:solidFill>
                <a:latin typeface="微软雅黑" panose="020B0503020204020204" pitchFamily="34" charset="-122"/>
                <a:ea typeface="微软雅黑" panose="020B0503020204020204" pitchFamily="34" charset="-122"/>
              </a:rPr>
              <a:t>2-20</a:t>
            </a:r>
            <a:r>
              <a:rPr lang="zh-CN" altLang="zh-CN" sz="1800" dirty="0">
                <a:solidFill>
                  <a:schemeClr val="accent1"/>
                </a:solidFill>
                <a:latin typeface="微软雅黑" panose="020B0503020204020204" pitchFamily="34" charset="-122"/>
                <a:ea typeface="微软雅黑" panose="020B0503020204020204" pitchFamily="34" charset="-122"/>
              </a:rPr>
              <a:t> File-based Libraries Search对话框</a:t>
            </a:r>
          </a:p>
        </p:txBody>
      </p:sp>
    </p:spTree>
    <p:extLst>
      <p:ext uri="{BB962C8B-B14F-4D97-AF65-F5344CB8AC3E}">
        <p14:creationId xmlns:p14="http://schemas.microsoft.com/office/powerpoint/2010/main" val="1446410273"/>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011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011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0"/>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117" grpId="0" build="p"/>
      <p:bldP spid="2" grpId="0"/>
      <p:bldP spid="3" grpId="0"/>
      <p:bldP spid="4"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3"/>
          <p:cNvSpPr>
            <a:spLocks noGrp="1" noChangeArrowheads="1"/>
          </p:cNvSpPr>
          <p:nvPr>
            <p:ph type="body" idx="4294967295"/>
          </p:nvPr>
        </p:nvSpPr>
        <p:spPr>
          <a:xfrm>
            <a:off x="1418655" y="981522"/>
            <a:ext cx="9865096" cy="5224463"/>
          </a:xfrm>
          <a:prstGeom prst="rect">
            <a:avLst/>
          </a:prstGeom>
        </p:spPr>
        <p:txBody>
          <a:bodyPr/>
          <a:lstStyle/>
          <a:p>
            <a:pPr marL="0" indent="812963">
              <a:lnSpc>
                <a:spcPct val="150000"/>
              </a:lnSpc>
              <a:buNone/>
            </a:pPr>
            <a:r>
              <a:rPr lang="zh-CN" altLang="en-US" sz="2400" dirty="0">
                <a:solidFill>
                  <a:schemeClr val="accent1"/>
                </a:solidFill>
                <a:latin typeface="微软雅黑" panose="020B0503020204020204" pitchFamily="34" charset="-122"/>
                <a:ea typeface="微软雅黑" panose="020B0503020204020204" pitchFamily="34" charset="-122"/>
              </a:rPr>
              <a:t>选择“</a:t>
            </a:r>
            <a:r>
              <a:rPr lang="en-US" altLang="zh-CN" sz="2400" dirty="0">
                <a:solidFill>
                  <a:schemeClr val="accent1"/>
                </a:solidFill>
                <a:latin typeface="微软雅黑" panose="020B0503020204020204" pitchFamily="34" charset="-122"/>
                <a:ea typeface="微软雅黑" panose="020B0503020204020204" pitchFamily="34" charset="-122"/>
              </a:rPr>
              <a:t>Field”</a:t>
            </a:r>
            <a:r>
              <a:rPr lang="zh-CN" altLang="en-US" sz="2400" dirty="0">
                <a:solidFill>
                  <a:schemeClr val="accent1"/>
                </a:solidFill>
                <a:latin typeface="微软雅黑" panose="020B0503020204020204" pitchFamily="34" charset="-122"/>
                <a:ea typeface="微软雅黑" panose="020B0503020204020204" pitchFamily="34" charset="-122"/>
              </a:rPr>
              <a:t>选项区域。在“</a:t>
            </a:r>
            <a:r>
              <a:rPr lang="en-US" altLang="zh-CN" sz="2400" dirty="0">
                <a:solidFill>
                  <a:schemeClr val="accent1"/>
                </a:solidFill>
                <a:latin typeface="微软雅黑" panose="020B0503020204020204" pitchFamily="34" charset="-122"/>
                <a:ea typeface="微软雅黑" panose="020B0503020204020204" pitchFamily="34" charset="-122"/>
              </a:rPr>
              <a:t>Field”</a:t>
            </a:r>
            <a:r>
              <a:rPr lang="zh-CN" altLang="en-US" sz="2400" dirty="0">
                <a:solidFill>
                  <a:schemeClr val="accent1"/>
                </a:solidFill>
                <a:latin typeface="微软雅黑" panose="020B0503020204020204" pitchFamily="34" charset="-122"/>
                <a:ea typeface="微软雅黑" panose="020B0503020204020204" pitchFamily="34" charset="-122"/>
              </a:rPr>
              <a:t>处，选择“</a:t>
            </a:r>
            <a:r>
              <a:rPr lang="en-US" altLang="zh-CN" sz="2400" dirty="0">
                <a:solidFill>
                  <a:schemeClr val="accent1"/>
                </a:solidFill>
                <a:latin typeface="微软雅黑" panose="020B0503020204020204" pitchFamily="34" charset="-122"/>
                <a:ea typeface="微软雅黑" panose="020B0503020204020204" pitchFamily="34" charset="-122"/>
              </a:rPr>
              <a:t>Name”</a:t>
            </a:r>
            <a:r>
              <a:rPr lang="zh-CN" altLang="en-US" sz="2400" dirty="0">
                <a:solidFill>
                  <a:schemeClr val="accent1"/>
                </a:solidFill>
                <a:latin typeface="微软雅黑" panose="020B0503020204020204" pitchFamily="34" charset="-122"/>
                <a:ea typeface="微软雅黑" panose="020B0503020204020204" pitchFamily="34" charset="-122"/>
              </a:rPr>
              <a:t>；在“</a:t>
            </a:r>
            <a:r>
              <a:rPr lang="en-US" altLang="zh-CN" sz="2400" dirty="0">
                <a:solidFill>
                  <a:schemeClr val="accent1"/>
                </a:solidFill>
                <a:latin typeface="微软雅黑" panose="020B0503020204020204" pitchFamily="34" charset="-122"/>
                <a:ea typeface="微软雅黑" panose="020B0503020204020204" pitchFamily="34" charset="-122"/>
              </a:rPr>
              <a:t>Operator”</a:t>
            </a:r>
            <a:r>
              <a:rPr lang="zh-CN" altLang="en-US" sz="2400" dirty="0">
                <a:solidFill>
                  <a:schemeClr val="accent1"/>
                </a:solidFill>
                <a:latin typeface="微软雅黑" panose="020B0503020204020204" pitchFamily="34" charset="-122"/>
                <a:ea typeface="微软雅黑" panose="020B0503020204020204" pitchFamily="34" charset="-122"/>
              </a:rPr>
              <a:t>处选择“</a:t>
            </a:r>
            <a:r>
              <a:rPr lang="en-US" altLang="zh-CN" sz="2400" dirty="0">
                <a:solidFill>
                  <a:schemeClr val="accent1"/>
                </a:solidFill>
                <a:latin typeface="微软雅黑" panose="020B0503020204020204" pitchFamily="34" charset="-122"/>
                <a:ea typeface="微软雅黑" panose="020B0503020204020204" pitchFamily="34" charset="-122"/>
              </a:rPr>
              <a:t>contains”</a:t>
            </a:r>
            <a:r>
              <a:rPr lang="zh-CN" altLang="en-US" sz="2400" dirty="0">
                <a:solidFill>
                  <a:schemeClr val="accent1"/>
                </a:solidFill>
                <a:latin typeface="微软雅黑" panose="020B0503020204020204" pitchFamily="34" charset="-122"/>
                <a:ea typeface="微软雅黑" panose="020B0503020204020204" pitchFamily="34" charset="-122"/>
              </a:rPr>
              <a:t>；在“</a:t>
            </a:r>
            <a:r>
              <a:rPr lang="en-US" altLang="zh-CN" sz="2400" dirty="0">
                <a:solidFill>
                  <a:schemeClr val="accent1"/>
                </a:solidFill>
                <a:latin typeface="微软雅黑" panose="020B0503020204020204" pitchFamily="34" charset="-122"/>
                <a:ea typeface="微软雅黑" panose="020B0503020204020204" pitchFamily="34" charset="-122"/>
              </a:rPr>
              <a:t>Value”</a:t>
            </a:r>
            <a:r>
              <a:rPr lang="zh-CN" altLang="en-US" sz="2400" dirty="0">
                <a:solidFill>
                  <a:schemeClr val="accent1"/>
                </a:solidFill>
                <a:latin typeface="微软雅黑" panose="020B0503020204020204" pitchFamily="34" charset="-122"/>
                <a:ea typeface="微软雅黑" panose="020B0503020204020204" pitchFamily="34" charset="-122"/>
              </a:rPr>
              <a:t>处输入数码管的名字：</a:t>
            </a:r>
            <a:r>
              <a:rPr lang="en-US" altLang="zh-CN" sz="2400" dirty="0">
                <a:solidFill>
                  <a:schemeClr val="accent1"/>
                </a:solidFill>
                <a:latin typeface="微软雅黑" panose="020B0503020204020204" pitchFamily="34" charset="-122"/>
                <a:ea typeface="微软雅黑" panose="020B0503020204020204" pitchFamily="34" charset="-122"/>
              </a:rPr>
              <a:t>M93C76RBN1</a:t>
            </a:r>
            <a:r>
              <a:rPr lang="zh-CN" altLang="en-US" sz="2400" dirty="0" smtClean="0">
                <a:solidFill>
                  <a:schemeClr val="accent1"/>
                </a:solidFill>
                <a:latin typeface="微软雅黑" panose="020B0503020204020204" pitchFamily="34" charset="-122"/>
                <a:ea typeface="微软雅黑" panose="020B0503020204020204" pitchFamily="34" charset="-122"/>
              </a:rPr>
              <a:t>。</a:t>
            </a:r>
            <a:endParaRPr lang="en-US" altLang="zh-CN" sz="2400" dirty="0" smtClean="0">
              <a:solidFill>
                <a:schemeClr val="accent1"/>
              </a:solidFill>
              <a:latin typeface="微软雅黑" panose="020B0503020204020204" pitchFamily="34" charset="-122"/>
              <a:ea typeface="微软雅黑" panose="020B0503020204020204" pitchFamily="34" charset="-122"/>
            </a:endParaRPr>
          </a:p>
          <a:p>
            <a:pPr marL="0" indent="812963">
              <a:lnSpc>
                <a:spcPct val="150000"/>
              </a:lnSpc>
              <a:buNone/>
            </a:pPr>
            <a:r>
              <a:rPr lang="zh-CN" altLang="en-US" sz="2400" dirty="0" smtClean="0">
                <a:solidFill>
                  <a:schemeClr val="accent1"/>
                </a:solidFill>
                <a:latin typeface="微软雅黑" panose="020B0503020204020204" pitchFamily="34" charset="-122"/>
                <a:ea typeface="微软雅黑" panose="020B0503020204020204" pitchFamily="34" charset="-122"/>
              </a:rPr>
              <a:t>选择</a:t>
            </a:r>
            <a:r>
              <a:rPr lang="zh-CN" altLang="en-US" sz="2400" dirty="0">
                <a:solidFill>
                  <a:schemeClr val="accent1"/>
                </a:solidFill>
                <a:latin typeface="微软雅黑" panose="020B0503020204020204" pitchFamily="34" charset="-122"/>
                <a:ea typeface="微软雅黑" panose="020B0503020204020204" pitchFamily="34" charset="-122"/>
              </a:rPr>
              <a:t>“</a:t>
            </a:r>
            <a:r>
              <a:rPr lang="en-US" altLang="zh-CN" sz="2400" dirty="0">
                <a:solidFill>
                  <a:schemeClr val="accent1"/>
                </a:solidFill>
                <a:latin typeface="微软雅黑" panose="020B0503020204020204" pitchFamily="34" charset="-122"/>
                <a:ea typeface="微软雅黑" panose="020B0503020204020204" pitchFamily="34" charset="-122"/>
              </a:rPr>
              <a:t>Scope”</a:t>
            </a:r>
            <a:r>
              <a:rPr lang="zh-CN" altLang="en-US" sz="2400" dirty="0">
                <a:solidFill>
                  <a:schemeClr val="accent1"/>
                </a:solidFill>
                <a:latin typeface="微软雅黑" panose="020B0503020204020204" pitchFamily="34" charset="-122"/>
                <a:ea typeface="微软雅黑" panose="020B0503020204020204" pitchFamily="34" charset="-122"/>
              </a:rPr>
              <a:t>选项区域，在“</a:t>
            </a:r>
            <a:r>
              <a:rPr lang="en-US" altLang="zh-CN" sz="2400" dirty="0">
                <a:solidFill>
                  <a:schemeClr val="accent1"/>
                </a:solidFill>
                <a:latin typeface="微软雅黑" panose="020B0503020204020204" pitchFamily="34" charset="-122"/>
                <a:ea typeface="微软雅黑" panose="020B0503020204020204" pitchFamily="34" charset="-122"/>
              </a:rPr>
              <a:t>Search in”</a:t>
            </a:r>
            <a:r>
              <a:rPr lang="zh-CN" altLang="en-US" sz="2400" dirty="0">
                <a:solidFill>
                  <a:schemeClr val="accent1"/>
                </a:solidFill>
                <a:latin typeface="微软雅黑" panose="020B0503020204020204" pitchFamily="34" charset="-122"/>
                <a:ea typeface="微软雅黑" panose="020B0503020204020204" pitchFamily="34" charset="-122"/>
              </a:rPr>
              <a:t>处：选择 “</a:t>
            </a:r>
            <a:r>
              <a:rPr lang="en-US" altLang="zh-CN" sz="2400" dirty="0">
                <a:solidFill>
                  <a:schemeClr val="accent1"/>
                </a:solidFill>
                <a:latin typeface="微软雅黑" panose="020B0503020204020204" pitchFamily="34" charset="-122"/>
                <a:ea typeface="微软雅黑" panose="020B0503020204020204" pitchFamily="34" charset="-122"/>
              </a:rPr>
              <a:t>Components”</a:t>
            </a:r>
            <a:r>
              <a:rPr lang="zh-CN" altLang="en-US" sz="2400" dirty="0">
                <a:solidFill>
                  <a:schemeClr val="accent1"/>
                </a:solidFill>
                <a:latin typeface="微软雅黑" panose="020B0503020204020204" pitchFamily="34" charset="-122"/>
                <a:ea typeface="微软雅黑" panose="020B0503020204020204" pitchFamily="34" charset="-122"/>
              </a:rPr>
              <a:t>，选中单选按钮“</a:t>
            </a:r>
            <a:r>
              <a:rPr lang="en-US" altLang="zh-CN" sz="2400" dirty="0">
                <a:solidFill>
                  <a:schemeClr val="accent1"/>
                </a:solidFill>
                <a:latin typeface="微软雅黑" panose="020B0503020204020204" pitchFamily="34" charset="-122"/>
                <a:ea typeface="微软雅黑" panose="020B0503020204020204" pitchFamily="34" charset="-122"/>
              </a:rPr>
              <a:t>Libraries on Path”</a:t>
            </a:r>
            <a:r>
              <a:rPr lang="zh-CN" altLang="en-US" sz="2400" dirty="0">
                <a:solidFill>
                  <a:schemeClr val="accent1"/>
                </a:solidFill>
                <a:latin typeface="微软雅黑" panose="020B0503020204020204" pitchFamily="34" charset="-122"/>
                <a:ea typeface="微软雅黑" panose="020B0503020204020204" pitchFamily="34" charset="-122"/>
              </a:rPr>
              <a:t>，并设置“</a:t>
            </a:r>
            <a:r>
              <a:rPr lang="en-US" altLang="zh-CN" sz="2400" dirty="0">
                <a:solidFill>
                  <a:schemeClr val="accent1"/>
                </a:solidFill>
                <a:latin typeface="微软雅黑" panose="020B0503020204020204" pitchFamily="34" charset="-122"/>
                <a:ea typeface="微软雅黑" panose="020B0503020204020204" pitchFamily="34" charset="-122"/>
              </a:rPr>
              <a:t>Path”</a:t>
            </a:r>
            <a:r>
              <a:rPr lang="zh-CN" altLang="en-US" sz="2400" dirty="0">
                <a:solidFill>
                  <a:schemeClr val="accent1"/>
                </a:solidFill>
                <a:latin typeface="微软雅黑" panose="020B0503020204020204" pitchFamily="34" charset="-122"/>
                <a:ea typeface="微软雅黑" panose="020B0503020204020204" pitchFamily="34" charset="-122"/>
              </a:rPr>
              <a:t>为软件安装目录下的“</a:t>
            </a:r>
            <a:r>
              <a:rPr lang="en-US" altLang="zh-CN" sz="2400" dirty="0">
                <a:solidFill>
                  <a:schemeClr val="accent1"/>
                </a:solidFill>
                <a:latin typeface="微软雅黑" panose="020B0503020204020204" pitchFamily="34" charset="-122"/>
                <a:ea typeface="微软雅黑" panose="020B0503020204020204" pitchFamily="34" charset="-122"/>
              </a:rPr>
              <a:t>Library”</a:t>
            </a:r>
            <a:r>
              <a:rPr lang="zh-CN" altLang="en-US" sz="2400" dirty="0">
                <a:solidFill>
                  <a:schemeClr val="accent1"/>
                </a:solidFill>
                <a:latin typeface="微软雅黑" panose="020B0503020204020204" pitchFamily="34" charset="-122"/>
                <a:ea typeface="微软雅黑" panose="020B0503020204020204" pitchFamily="34" charset="-122"/>
              </a:rPr>
              <a:t>文件夹，同时确认选中了“</a:t>
            </a:r>
            <a:r>
              <a:rPr lang="en-US" altLang="zh-CN" sz="2400" dirty="0">
                <a:solidFill>
                  <a:schemeClr val="accent1"/>
                </a:solidFill>
                <a:latin typeface="微软雅黑" panose="020B0503020204020204" pitchFamily="34" charset="-122"/>
                <a:ea typeface="微软雅黑" panose="020B0503020204020204" pitchFamily="34" charset="-122"/>
              </a:rPr>
              <a:t>Include Subdirectories”</a:t>
            </a:r>
            <a:r>
              <a:rPr lang="zh-CN" altLang="en-US" sz="2400" dirty="0">
                <a:solidFill>
                  <a:schemeClr val="accent1"/>
                </a:solidFill>
                <a:latin typeface="微软雅黑" panose="020B0503020204020204" pitchFamily="34" charset="-122"/>
                <a:ea typeface="微软雅黑" panose="020B0503020204020204" pitchFamily="34" charset="-122"/>
              </a:rPr>
              <a:t>复选框，单击“</a:t>
            </a:r>
            <a:r>
              <a:rPr lang="en-US" altLang="zh-CN" sz="2400" dirty="0">
                <a:solidFill>
                  <a:schemeClr val="accent1"/>
                </a:solidFill>
                <a:latin typeface="微软雅黑" panose="020B0503020204020204" pitchFamily="34" charset="-122"/>
                <a:ea typeface="微软雅黑" panose="020B0503020204020204" pitchFamily="34" charset="-122"/>
              </a:rPr>
              <a:t>Search”</a:t>
            </a:r>
            <a:r>
              <a:rPr lang="zh-CN" altLang="en-US" sz="2400" dirty="0">
                <a:solidFill>
                  <a:schemeClr val="accent1"/>
                </a:solidFill>
                <a:latin typeface="微软雅黑" panose="020B0503020204020204" pitchFamily="34" charset="-122"/>
                <a:ea typeface="微软雅黑" panose="020B0503020204020204" pitchFamily="34" charset="-122"/>
              </a:rPr>
              <a:t>按钮</a:t>
            </a:r>
            <a:r>
              <a:rPr lang="zh-CN" altLang="en-US" sz="2400" dirty="0" smtClean="0">
                <a:solidFill>
                  <a:schemeClr val="accent1"/>
                </a:solidFill>
                <a:latin typeface="微软雅黑" panose="020B0503020204020204" pitchFamily="34" charset="-122"/>
                <a:ea typeface="微软雅黑" panose="020B0503020204020204" pitchFamily="34" charset="-122"/>
              </a:rPr>
              <a:t>。</a:t>
            </a:r>
            <a:endParaRPr lang="en-US" altLang="zh-CN" sz="2400" dirty="0" smtClean="0">
              <a:solidFill>
                <a:schemeClr val="accent1"/>
              </a:solidFill>
              <a:latin typeface="微软雅黑" panose="020B0503020204020204" pitchFamily="34" charset="-122"/>
              <a:ea typeface="微软雅黑" panose="020B0503020204020204" pitchFamily="34" charset="-122"/>
            </a:endParaRPr>
          </a:p>
          <a:p>
            <a:pPr marL="0" indent="812963">
              <a:lnSpc>
                <a:spcPct val="150000"/>
              </a:lnSpc>
              <a:buNone/>
            </a:pPr>
            <a:r>
              <a:rPr lang="zh-CN" altLang="en-US" sz="2400" dirty="0" smtClean="0">
                <a:solidFill>
                  <a:schemeClr val="accent1"/>
                </a:solidFill>
                <a:latin typeface="微软雅黑" panose="020B0503020204020204" pitchFamily="34" charset="-122"/>
                <a:ea typeface="微软雅黑" panose="020B0503020204020204" pitchFamily="34" charset="-122"/>
              </a:rPr>
              <a:t>查找</a:t>
            </a:r>
            <a:r>
              <a:rPr lang="zh-CN" altLang="en-US" sz="2400" dirty="0">
                <a:solidFill>
                  <a:schemeClr val="accent1"/>
                </a:solidFill>
                <a:latin typeface="微软雅黑" panose="020B0503020204020204" pitchFamily="34" charset="-122"/>
                <a:ea typeface="微软雅黑" panose="020B0503020204020204" pitchFamily="34" charset="-122"/>
              </a:rPr>
              <a:t>的结果如图</a:t>
            </a:r>
            <a:r>
              <a:rPr lang="en-US" altLang="zh-CN" sz="2400" dirty="0">
                <a:solidFill>
                  <a:schemeClr val="accent1"/>
                </a:solidFill>
                <a:latin typeface="微软雅黑" panose="020B0503020204020204" pitchFamily="34" charset="-122"/>
                <a:ea typeface="微软雅黑" panose="020B0503020204020204" pitchFamily="34" charset="-122"/>
              </a:rPr>
              <a:t>2-21</a:t>
            </a:r>
            <a:r>
              <a:rPr lang="zh-CN" altLang="en-US" sz="2400" dirty="0">
                <a:solidFill>
                  <a:schemeClr val="accent1"/>
                </a:solidFill>
                <a:latin typeface="微软雅黑" panose="020B0503020204020204" pitchFamily="34" charset="-122"/>
                <a:ea typeface="微软雅黑" panose="020B0503020204020204" pitchFamily="34" charset="-122"/>
              </a:rPr>
              <a:t>所示。</a:t>
            </a:r>
          </a:p>
        </p:txBody>
      </p:sp>
    </p:spTree>
    <p:extLst>
      <p:ext uri="{BB962C8B-B14F-4D97-AF65-F5344CB8AC3E}">
        <p14:creationId xmlns:p14="http://schemas.microsoft.com/office/powerpoint/2010/main" val="1835552448"/>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113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113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113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138" grpId="0"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body" idx="4294967295"/>
          </p:nvPr>
        </p:nvSpPr>
        <p:spPr>
          <a:xfrm>
            <a:off x="3530959" y="6361926"/>
            <a:ext cx="5136431" cy="313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a:lnSpc>
                <a:spcPct val="80000"/>
              </a:lnSpc>
              <a:buClr>
                <a:schemeClr val="tx2"/>
              </a:buClr>
              <a:buSzPct val="70000"/>
              <a:buFont typeface="Wingdings" panose="05000000000000000000" pitchFamily="2" charset="2"/>
              <a:buNone/>
            </a:pPr>
            <a:r>
              <a:rPr lang="en-US" altLang="zh-CN" sz="1800" dirty="0">
                <a:solidFill>
                  <a:schemeClr val="accent1"/>
                </a:solidFill>
                <a:latin typeface="微软雅黑" panose="020B0503020204020204" pitchFamily="34" charset="-122"/>
                <a:ea typeface="微软雅黑" panose="020B0503020204020204" pitchFamily="34" charset="-122"/>
              </a:rPr>
              <a:t>                         </a:t>
            </a:r>
            <a:r>
              <a:rPr lang="zh-CN" altLang="en-US" sz="1800" dirty="0">
                <a:solidFill>
                  <a:schemeClr val="accent1"/>
                </a:solidFill>
                <a:latin typeface="微软雅黑" panose="020B0503020204020204" pitchFamily="34" charset="-122"/>
                <a:ea typeface="微软雅黑" panose="020B0503020204020204" pitchFamily="34" charset="-122"/>
              </a:rPr>
              <a:t>图</a:t>
            </a:r>
            <a:r>
              <a:rPr lang="en-US" altLang="zh-CN" sz="1800" dirty="0">
                <a:solidFill>
                  <a:schemeClr val="accent1"/>
                </a:solidFill>
                <a:latin typeface="微软雅黑" panose="020B0503020204020204" pitchFamily="34" charset="-122"/>
                <a:ea typeface="微软雅黑" panose="020B0503020204020204" pitchFamily="34" charset="-122"/>
              </a:rPr>
              <a:t>2-21 </a:t>
            </a:r>
            <a:r>
              <a:rPr lang="zh-CN" altLang="en-US" sz="1800" dirty="0">
                <a:solidFill>
                  <a:schemeClr val="accent1"/>
                </a:solidFill>
                <a:latin typeface="微软雅黑" panose="020B0503020204020204" pitchFamily="34" charset="-122"/>
                <a:ea typeface="微软雅黑" panose="020B0503020204020204" pitchFamily="34" charset="-122"/>
              </a:rPr>
              <a:t>找到的元件</a:t>
            </a:r>
          </a:p>
        </p:txBody>
      </p:sp>
      <p:pic>
        <p:nvPicPr>
          <p:cNvPr id="4" name="图片 3"/>
          <p:cNvPicPr/>
          <p:nvPr/>
        </p:nvPicPr>
        <p:blipFill>
          <a:blip r:embed="rId2"/>
          <a:stretch>
            <a:fillRect/>
          </a:stretch>
        </p:blipFill>
        <p:spPr>
          <a:xfrm>
            <a:off x="4746625" y="499679"/>
            <a:ext cx="2705100" cy="5858510"/>
          </a:xfrm>
          <a:prstGeom prst="rect">
            <a:avLst/>
          </a:prstGeom>
        </p:spPr>
      </p:pic>
    </p:spTree>
    <p:extLst>
      <p:ext uri="{BB962C8B-B14F-4D97-AF65-F5344CB8AC3E}">
        <p14:creationId xmlns:p14="http://schemas.microsoft.com/office/powerpoint/2010/main" val="2620681121"/>
      </p:ext>
    </p:extLst>
  </p:cSld>
  <p:clrMapOvr>
    <a:masterClrMapping/>
  </p:clrMapOvr>
  <p:transition spd="slow" advTm="0">
    <p:wip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idx="4294967295"/>
          </p:nvPr>
        </p:nvSpPr>
        <p:spPr>
          <a:xfrm>
            <a:off x="1418655" y="286685"/>
            <a:ext cx="7546975" cy="622829"/>
          </a:xfrm>
          <a:prstGeom prst="rect">
            <a:avLst/>
          </a:prstGeom>
        </p:spPr>
        <p:txBody>
          <a:bodyPr/>
          <a:lstStyle/>
          <a:p>
            <a:pPr algn="l"/>
            <a:r>
              <a:rPr lang="en-US" altLang="zh-CN" sz="3201" b="1">
                <a:solidFill>
                  <a:schemeClr val="accent1"/>
                </a:solidFill>
                <a:latin typeface="微软雅黑" panose="020B0503020204020204" pitchFamily="34" charset="-122"/>
                <a:ea typeface="微软雅黑" panose="020B0503020204020204" pitchFamily="34" charset="-122"/>
              </a:rPr>
              <a:t>2.</a:t>
            </a:r>
            <a:r>
              <a:rPr lang="zh-CN" altLang="en-US" sz="3201" b="1" dirty="0">
                <a:solidFill>
                  <a:schemeClr val="accent1"/>
                </a:solidFill>
                <a:latin typeface="微软雅黑" panose="020B0503020204020204" pitchFamily="34" charset="-122"/>
                <a:ea typeface="微软雅黑" panose="020B0503020204020204" pitchFamily="34" charset="-122"/>
              </a:rPr>
              <a:t>打开集成库文件复制元件</a:t>
            </a:r>
          </a:p>
        </p:txBody>
      </p:sp>
      <p:sp>
        <p:nvSpPr>
          <p:cNvPr id="93187" name="Rectangle 3"/>
          <p:cNvSpPr>
            <a:spLocks noGrp="1" noChangeArrowheads="1"/>
          </p:cNvSpPr>
          <p:nvPr>
            <p:ph type="body" idx="4294967295"/>
          </p:nvPr>
        </p:nvSpPr>
        <p:spPr>
          <a:xfrm>
            <a:off x="1567720" y="1020781"/>
            <a:ext cx="10076071" cy="2625038"/>
          </a:xfrm>
          <a:prstGeom prst="rect">
            <a:avLst/>
          </a:prstGeom>
        </p:spPr>
        <p:txBody>
          <a:bodyPr/>
          <a:lstStyle/>
          <a:p>
            <a:pPr marL="0" indent="624013">
              <a:buNone/>
            </a:pPr>
            <a:r>
              <a:rPr lang="zh-CN" altLang="en-US" sz="2400" b="1" dirty="0">
                <a:solidFill>
                  <a:schemeClr val="accent1"/>
                </a:solidFill>
                <a:latin typeface="微软雅黑" panose="020B0503020204020204" pitchFamily="34" charset="-122"/>
                <a:ea typeface="微软雅黑" panose="020B0503020204020204" pitchFamily="34" charset="-122"/>
              </a:rPr>
              <a:t>设计者可从其它已打开的原理图库中复制元件到当前原理图库，然后根据需要对元件属性进行修改。如果该元件在集成库中，则需要先打开集成库文件。方法：</a:t>
            </a:r>
          </a:p>
          <a:p>
            <a:pPr marL="0" indent="624013">
              <a:buNone/>
            </a:pPr>
            <a:r>
              <a:rPr lang="zh-CN" altLang="en-US" sz="2400" dirty="0">
                <a:solidFill>
                  <a:schemeClr val="accent1"/>
                </a:solidFill>
                <a:latin typeface="微软雅黑" panose="020B0503020204020204" pitchFamily="34" charset="-122"/>
                <a:ea typeface="微软雅黑" panose="020B0503020204020204" pitchFamily="34" charset="-122"/>
              </a:rPr>
              <a:t>（</a:t>
            </a:r>
            <a:r>
              <a:rPr lang="en-US" altLang="zh-CN" sz="2400" dirty="0">
                <a:solidFill>
                  <a:schemeClr val="accent1"/>
                </a:solidFill>
                <a:latin typeface="微软雅黑" panose="020B0503020204020204" pitchFamily="34" charset="-122"/>
                <a:ea typeface="微软雅黑" panose="020B0503020204020204" pitchFamily="34" charset="-122"/>
              </a:rPr>
              <a:t>1</a:t>
            </a:r>
            <a:r>
              <a:rPr lang="zh-CN" altLang="en-US" sz="2400" dirty="0">
                <a:solidFill>
                  <a:schemeClr val="accent1"/>
                </a:solidFill>
                <a:latin typeface="微软雅黑" panose="020B0503020204020204" pitchFamily="34" charset="-122"/>
                <a:ea typeface="微软雅黑" panose="020B0503020204020204" pitchFamily="34" charset="-122"/>
              </a:rPr>
              <a:t>）单击</a:t>
            </a:r>
            <a:r>
              <a:rPr lang="en-US" altLang="zh-CN" sz="2400" dirty="0">
                <a:solidFill>
                  <a:schemeClr val="accent1"/>
                </a:solidFill>
                <a:latin typeface="微软雅黑" panose="020B0503020204020204" pitchFamily="34" charset="-122"/>
                <a:ea typeface="微软雅黑" panose="020B0503020204020204" pitchFamily="34" charset="-122"/>
              </a:rPr>
              <a:t>File →Open</a:t>
            </a:r>
            <a:r>
              <a:rPr lang="zh-CN" altLang="en-US" sz="2400" dirty="0">
                <a:solidFill>
                  <a:schemeClr val="accent1"/>
                </a:solidFill>
                <a:latin typeface="微软雅黑" panose="020B0503020204020204" pitchFamily="34" charset="-122"/>
                <a:ea typeface="微软雅黑" panose="020B0503020204020204" pitchFamily="34" charset="-122"/>
              </a:rPr>
              <a:t>命令，弹出选择打开文档对话框如</a:t>
            </a:r>
            <a:r>
              <a:rPr lang="zh-CN" altLang="en-US" sz="2400" dirty="0" smtClean="0">
                <a:solidFill>
                  <a:schemeClr val="accent1"/>
                </a:solidFill>
                <a:latin typeface="微软雅黑" panose="020B0503020204020204" pitchFamily="34" charset="-122"/>
                <a:ea typeface="微软雅黑" panose="020B0503020204020204" pitchFamily="34" charset="-122"/>
              </a:rPr>
              <a:t>图</a:t>
            </a:r>
            <a:r>
              <a:rPr lang="en-US" altLang="zh-CN" sz="2400" dirty="0" smtClean="0">
                <a:solidFill>
                  <a:schemeClr val="accent1"/>
                </a:solidFill>
                <a:latin typeface="微软雅黑" panose="020B0503020204020204" pitchFamily="34" charset="-122"/>
                <a:ea typeface="微软雅黑" panose="020B0503020204020204" pitchFamily="34" charset="-122"/>
              </a:rPr>
              <a:t>2-22</a:t>
            </a:r>
            <a:r>
              <a:rPr lang="zh-CN" altLang="en-US" sz="2400" dirty="0" smtClean="0">
                <a:solidFill>
                  <a:schemeClr val="accent1"/>
                </a:solidFill>
                <a:latin typeface="微软雅黑" panose="020B0503020204020204" pitchFamily="34" charset="-122"/>
                <a:ea typeface="微软雅黑" panose="020B0503020204020204" pitchFamily="34" charset="-122"/>
              </a:rPr>
              <a:t>所</a:t>
            </a:r>
            <a:r>
              <a:rPr lang="zh-CN" altLang="en-US" sz="2400" dirty="0">
                <a:solidFill>
                  <a:schemeClr val="accent1"/>
                </a:solidFill>
                <a:latin typeface="微软雅黑" panose="020B0503020204020204" pitchFamily="34" charset="-122"/>
                <a:ea typeface="微软雅黑" panose="020B0503020204020204" pitchFamily="34" charset="-122"/>
              </a:rPr>
              <a:t>示，找到</a:t>
            </a:r>
            <a:r>
              <a:rPr lang="en-US" altLang="zh-CN" sz="2400" dirty="0">
                <a:solidFill>
                  <a:schemeClr val="accent1"/>
                </a:solidFill>
                <a:latin typeface="微软雅黑" panose="020B0503020204020204" pitchFamily="34" charset="-122"/>
                <a:ea typeface="微软雅黑" panose="020B0503020204020204" pitchFamily="34" charset="-122"/>
              </a:rPr>
              <a:t>Altium Designer</a:t>
            </a:r>
            <a:r>
              <a:rPr lang="zh-CN" altLang="en-US" sz="2400" dirty="0">
                <a:solidFill>
                  <a:schemeClr val="accent1"/>
                </a:solidFill>
                <a:latin typeface="微软雅黑" panose="020B0503020204020204" pitchFamily="34" charset="-122"/>
                <a:ea typeface="微软雅黑" panose="020B0503020204020204" pitchFamily="34" charset="-122"/>
              </a:rPr>
              <a:t>的库安装的文件夹，选择串行微线总线所在集成库文件：</a:t>
            </a:r>
            <a:r>
              <a:rPr lang="en-US" altLang="zh-CN" sz="2400" dirty="0">
                <a:solidFill>
                  <a:schemeClr val="accent1"/>
                </a:solidFill>
                <a:latin typeface="微软雅黑" panose="020B0503020204020204" pitchFamily="34" charset="-122"/>
                <a:ea typeface="微软雅黑" panose="020B0503020204020204" pitchFamily="34" charset="-122"/>
              </a:rPr>
              <a:t> ST Memory EEPROM Serial.IntLib </a:t>
            </a:r>
            <a:r>
              <a:rPr lang="zh-CN" altLang="en-US" sz="2400" dirty="0">
                <a:solidFill>
                  <a:schemeClr val="accent1"/>
                </a:solidFill>
                <a:latin typeface="微软雅黑" panose="020B0503020204020204" pitchFamily="34" charset="-122"/>
                <a:ea typeface="微软雅黑" panose="020B0503020204020204" pitchFamily="34" charset="-122"/>
              </a:rPr>
              <a:t>，单击“打开”按钮。</a:t>
            </a:r>
          </a:p>
        </p:txBody>
      </p:sp>
      <p:sp>
        <p:nvSpPr>
          <p:cNvPr id="93188" name="Rectangle 2"/>
          <p:cNvSpPr txBox="1">
            <a:spLocks noChangeArrowheads="1"/>
          </p:cNvSpPr>
          <p:nvPr/>
        </p:nvSpPr>
        <p:spPr bwMode="auto">
          <a:xfrm>
            <a:off x="3578895" y="6510834"/>
            <a:ext cx="6409079" cy="3487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lr>
                <a:schemeClr val="tx2"/>
              </a:buClr>
              <a:buSzPct val="70000"/>
              <a:buFont typeface="Wingdings" panose="05000000000000000000" pitchFamily="2" charset="2"/>
              <a:buChar char="l"/>
              <a:defRPr kumimoji="1" sz="30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buChar char="l"/>
              <a:defRPr kumimoji="1" sz="26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accent1"/>
              </a:buClr>
              <a:buSzPct val="70000"/>
              <a:buFont typeface="Wingdings" panose="05000000000000000000" pitchFamily="2" charset="2"/>
              <a:buChar char="l"/>
              <a:defRPr kumimoji="1" sz="23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75000"/>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9pPr>
          </a:lstStyle>
          <a:p>
            <a:pPr marL="0" indent="0" algn="ctr" eaLnBrk="1" hangingPunct="1">
              <a:lnSpc>
                <a:spcPct val="90000"/>
              </a:lnSpc>
              <a:buNone/>
            </a:pPr>
            <a:r>
              <a:rPr kumimoji="0" lang="zh-CN" altLang="en-US" sz="1800" dirty="0" smtClean="0">
                <a:solidFill>
                  <a:schemeClr val="accent1"/>
                </a:solidFill>
                <a:latin typeface="微软雅黑" panose="020B0503020204020204" pitchFamily="34" charset="-122"/>
                <a:ea typeface="微软雅黑" panose="020B0503020204020204" pitchFamily="34" charset="-122"/>
              </a:rPr>
              <a:t>图</a:t>
            </a:r>
            <a:r>
              <a:rPr kumimoji="0" lang="en-US" altLang="zh-CN" sz="1800" dirty="0" smtClean="0">
                <a:solidFill>
                  <a:schemeClr val="accent1"/>
                </a:solidFill>
                <a:latin typeface="微软雅黑" panose="020B0503020204020204" pitchFamily="34" charset="-122"/>
                <a:ea typeface="微软雅黑" panose="020B0503020204020204" pitchFamily="34" charset="-122"/>
              </a:rPr>
              <a:t>2-22 </a:t>
            </a:r>
            <a:r>
              <a:rPr kumimoji="0" lang="zh-CN" altLang="en-US" sz="1800" dirty="0">
                <a:solidFill>
                  <a:schemeClr val="accent1"/>
                </a:solidFill>
                <a:latin typeface="微软雅黑" panose="020B0503020204020204" pitchFamily="34" charset="-122"/>
                <a:ea typeface="微软雅黑" panose="020B0503020204020204" pitchFamily="34" charset="-122"/>
              </a:rPr>
              <a:t>打开</a:t>
            </a:r>
            <a:r>
              <a:rPr kumimoji="0" lang="en-US" altLang="zh-CN" sz="1800" dirty="0">
                <a:solidFill>
                  <a:schemeClr val="accent1"/>
                </a:solidFill>
                <a:latin typeface="微软雅黑" panose="020B0503020204020204" pitchFamily="34" charset="-122"/>
                <a:ea typeface="微软雅黑" panose="020B0503020204020204" pitchFamily="34" charset="-122"/>
              </a:rPr>
              <a:t>ST Memory EEPROM </a:t>
            </a:r>
            <a:r>
              <a:rPr kumimoji="0" lang="en-US" altLang="zh-CN" sz="1800" dirty="0" err="1">
                <a:solidFill>
                  <a:schemeClr val="accent1"/>
                </a:solidFill>
                <a:latin typeface="微软雅黑" panose="020B0503020204020204" pitchFamily="34" charset="-122"/>
                <a:ea typeface="微软雅黑" panose="020B0503020204020204" pitchFamily="34" charset="-122"/>
              </a:rPr>
              <a:t>Serial.IntLib</a:t>
            </a:r>
            <a:r>
              <a:rPr kumimoji="0" lang="zh-CN" altLang="en-US" sz="1800" dirty="0">
                <a:solidFill>
                  <a:schemeClr val="accent1"/>
                </a:solidFill>
                <a:latin typeface="微软雅黑" panose="020B0503020204020204" pitchFamily="34" charset="-122"/>
                <a:ea typeface="微软雅黑" panose="020B0503020204020204" pitchFamily="34" charset="-122"/>
              </a:rPr>
              <a:t>集成库</a:t>
            </a:r>
          </a:p>
        </p:txBody>
      </p:sp>
      <p:pic>
        <p:nvPicPr>
          <p:cNvPr id="6" name="图片 5"/>
          <p:cNvPicPr/>
          <p:nvPr/>
        </p:nvPicPr>
        <p:blipFill>
          <a:blip r:embed="rId2"/>
          <a:stretch>
            <a:fillRect/>
          </a:stretch>
        </p:blipFill>
        <p:spPr>
          <a:xfrm>
            <a:off x="4010943" y="3326944"/>
            <a:ext cx="4499610" cy="3183890"/>
          </a:xfrm>
          <a:prstGeom prst="rect">
            <a:avLst/>
          </a:prstGeom>
        </p:spPr>
      </p:pic>
    </p:spTree>
    <p:extLst>
      <p:ext uri="{BB962C8B-B14F-4D97-AF65-F5344CB8AC3E}">
        <p14:creationId xmlns:p14="http://schemas.microsoft.com/office/powerpoint/2010/main" val="2508593967"/>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318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318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9318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87" grpId="0" build="p"/>
      <p:bldP spid="93188"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3"/>
          <p:cNvSpPr>
            <a:spLocks noGrp="1" noChangeArrowheads="1"/>
          </p:cNvSpPr>
          <p:nvPr>
            <p:ph type="body" idx="4294967295"/>
          </p:nvPr>
        </p:nvSpPr>
        <p:spPr>
          <a:xfrm>
            <a:off x="1563591" y="1053530"/>
            <a:ext cx="9144096" cy="4970462"/>
          </a:xfrm>
          <a:prstGeom prst="rect">
            <a:avLst/>
          </a:prstGeom>
        </p:spPr>
        <p:txBody>
          <a:bodyPr/>
          <a:lstStyle/>
          <a:p>
            <a:pPr marL="0" indent="624013">
              <a:buNone/>
            </a:pPr>
            <a:r>
              <a:rPr lang="zh-CN" altLang="en-US" sz="2400" dirty="0" smtClean="0">
                <a:solidFill>
                  <a:schemeClr val="accent1"/>
                </a:solidFill>
                <a:latin typeface="微软雅黑" panose="020B0503020204020204" pitchFamily="34" charset="-122"/>
                <a:ea typeface="微软雅黑" panose="020B0503020204020204" pitchFamily="34" charset="-122"/>
              </a:rPr>
              <a:t>（</a:t>
            </a:r>
            <a:r>
              <a:rPr lang="en-US" altLang="zh-CN" sz="2400" dirty="0" smtClean="0">
                <a:solidFill>
                  <a:schemeClr val="accent1"/>
                </a:solidFill>
                <a:latin typeface="微软雅黑" panose="020B0503020204020204" pitchFamily="34" charset="-122"/>
                <a:ea typeface="微软雅黑" panose="020B0503020204020204" pitchFamily="34" charset="-122"/>
              </a:rPr>
              <a:t>2</a:t>
            </a:r>
            <a:r>
              <a:rPr lang="zh-CN" altLang="en-US" sz="2400" dirty="0" smtClean="0">
                <a:solidFill>
                  <a:schemeClr val="accent1"/>
                </a:solidFill>
                <a:latin typeface="微软雅黑" panose="020B0503020204020204" pitchFamily="34" charset="-122"/>
                <a:ea typeface="微软雅黑" panose="020B0503020204020204" pitchFamily="34" charset="-122"/>
              </a:rPr>
              <a:t>）</a:t>
            </a:r>
            <a:r>
              <a:rPr lang="zh-CN" altLang="en-US" sz="2400" dirty="0">
                <a:solidFill>
                  <a:schemeClr val="accent1"/>
                </a:solidFill>
                <a:latin typeface="微软雅黑" panose="020B0503020204020204" pitchFamily="34" charset="-122"/>
                <a:ea typeface="微软雅黑" panose="020B0503020204020204" pitchFamily="34" charset="-122"/>
              </a:rPr>
              <a:t>弹出图</a:t>
            </a:r>
            <a:r>
              <a:rPr lang="en-US" altLang="zh-CN" sz="2400" dirty="0">
                <a:solidFill>
                  <a:schemeClr val="accent1"/>
                </a:solidFill>
                <a:latin typeface="微软雅黑" panose="020B0503020204020204" pitchFamily="34" charset="-122"/>
                <a:ea typeface="微软雅黑" panose="020B0503020204020204" pitchFamily="34" charset="-122"/>
              </a:rPr>
              <a:t>2-23 “Extract Sources or Install”</a:t>
            </a:r>
            <a:r>
              <a:rPr lang="zh-CN" altLang="en-US" sz="2400" dirty="0">
                <a:solidFill>
                  <a:schemeClr val="accent1"/>
                </a:solidFill>
                <a:latin typeface="微软雅黑" panose="020B0503020204020204" pitchFamily="34" charset="-122"/>
                <a:ea typeface="微软雅黑" panose="020B0503020204020204" pitchFamily="34" charset="-122"/>
              </a:rPr>
              <a:t>（抽取源库文件或安装）的对话框，选择“</a:t>
            </a:r>
            <a:r>
              <a:rPr lang="en-US" altLang="zh-CN" sz="2400" dirty="0">
                <a:solidFill>
                  <a:schemeClr val="accent1"/>
                </a:solidFill>
                <a:latin typeface="微软雅黑" panose="020B0503020204020204" pitchFamily="34" charset="-122"/>
                <a:ea typeface="微软雅黑" panose="020B0503020204020204" pitchFamily="34" charset="-122"/>
              </a:rPr>
              <a:t>Extract Sources”</a:t>
            </a:r>
            <a:r>
              <a:rPr lang="zh-CN" altLang="en-US" sz="2400" dirty="0">
                <a:solidFill>
                  <a:schemeClr val="accent1"/>
                </a:solidFill>
                <a:latin typeface="微软雅黑" panose="020B0503020204020204" pitchFamily="34" charset="-122"/>
                <a:ea typeface="微软雅黑" panose="020B0503020204020204" pitchFamily="34" charset="-122"/>
              </a:rPr>
              <a:t>按钮，释放的库文件如图</a:t>
            </a:r>
            <a:r>
              <a:rPr lang="en-US" altLang="zh-CN" sz="2400" dirty="0">
                <a:solidFill>
                  <a:schemeClr val="accent1"/>
                </a:solidFill>
                <a:latin typeface="微软雅黑" panose="020B0503020204020204" pitchFamily="34" charset="-122"/>
                <a:ea typeface="微软雅黑" panose="020B0503020204020204" pitchFamily="34" charset="-122"/>
              </a:rPr>
              <a:t>2-24</a:t>
            </a:r>
            <a:r>
              <a:rPr lang="zh-CN" altLang="en-US" sz="2400" dirty="0">
                <a:solidFill>
                  <a:schemeClr val="accent1"/>
                </a:solidFill>
                <a:latin typeface="微软雅黑" panose="020B0503020204020204" pitchFamily="34" charset="-122"/>
                <a:ea typeface="微软雅黑" panose="020B0503020204020204" pitchFamily="34" charset="-122"/>
              </a:rPr>
              <a:t>所示</a:t>
            </a:r>
            <a:r>
              <a:rPr lang="zh-CN" altLang="en-US" sz="2400" dirty="0" smtClean="0">
                <a:solidFill>
                  <a:schemeClr val="accent1"/>
                </a:solidFill>
                <a:latin typeface="微软雅黑" panose="020B0503020204020204" pitchFamily="34" charset="-122"/>
                <a:ea typeface="微软雅黑" panose="020B0503020204020204" pitchFamily="34" charset="-122"/>
              </a:rPr>
              <a:t>。</a:t>
            </a:r>
            <a:endParaRPr lang="en-US" altLang="zh-CN" sz="2400" dirty="0" smtClean="0">
              <a:solidFill>
                <a:schemeClr val="accent1"/>
              </a:solidFill>
              <a:latin typeface="微软雅黑" panose="020B0503020204020204" pitchFamily="34" charset="-122"/>
              <a:ea typeface="微软雅黑" panose="020B0503020204020204" pitchFamily="34" charset="-122"/>
            </a:endParaRPr>
          </a:p>
          <a:p>
            <a:pPr marL="0" indent="624013">
              <a:buNone/>
            </a:pPr>
            <a:r>
              <a:rPr lang="zh-CN" altLang="en-US" sz="2400" dirty="0" smtClean="0">
                <a:solidFill>
                  <a:schemeClr val="accent1"/>
                </a:solidFill>
                <a:latin typeface="微软雅黑" panose="020B0503020204020204" pitchFamily="34" charset="-122"/>
                <a:ea typeface="微软雅黑" panose="020B0503020204020204" pitchFamily="34" charset="-122"/>
              </a:rPr>
              <a:t>（</a:t>
            </a:r>
            <a:r>
              <a:rPr lang="en-US" altLang="zh-CN" sz="2400" dirty="0">
                <a:solidFill>
                  <a:schemeClr val="accent1"/>
                </a:solidFill>
                <a:latin typeface="微软雅黑" panose="020B0503020204020204" pitchFamily="34" charset="-122"/>
                <a:ea typeface="微软雅黑" panose="020B0503020204020204" pitchFamily="34" charset="-122"/>
              </a:rPr>
              <a:t>3</a:t>
            </a:r>
            <a:r>
              <a:rPr lang="zh-CN" altLang="en-US" sz="2400" dirty="0">
                <a:solidFill>
                  <a:schemeClr val="accent1"/>
                </a:solidFill>
                <a:latin typeface="微软雅黑" panose="020B0503020204020204" pitchFamily="34" charset="-122"/>
                <a:ea typeface="微软雅黑" panose="020B0503020204020204" pitchFamily="34" charset="-122"/>
              </a:rPr>
              <a:t>）在</a:t>
            </a:r>
            <a:r>
              <a:rPr lang="en-US" altLang="zh-CN" sz="2400" dirty="0">
                <a:solidFill>
                  <a:schemeClr val="accent1"/>
                </a:solidFill>
                <a:latin typeface="微软雅黑" panose="020B0503020204020204" pitchFamily="34" charset="-122"/>
                <a:ea typeface="微软雅黑" panose="020B0503020204020204" pitchFamily="34" charset="-122"/>
              </a:rPr>
              <a:t>Projects</a:t>
            </a:r>
            <a:r>
              <a:rPr lang="zh-CN" altLang="en-US" sz="2400" dirty="0">
                <a:solidFill>
                  <a:schemeClr val="accent1"/>
                </a:solidFill>
                <a:latin typeface="微软雅黑" panose="020B0503020204020204" pitchFamily="34" charset="-122"/>
                <a:ea typeface="微软雅黑" panose="020B0503020204020204" pitchFamily="34" charset="-122"/>
              </a:rPr>
              <a:t>面板打开该源库文件（</a:t>
            </a:r>
            <a:r>
              <a:rPr lang="en-US" altLang="zh-CN" sz="2400" dirty="0">
                <a:solidFill>
                  <a:schemeClr val="accent1"/>
                </a:solidFill>
                <a:latin typeface="微软雅黑" panose="020B0503020204020204" pitchFamily="34" charset="-122"/>
                <a:ea typeface="微软雅黑" panose="020B0503020204020204" pitchFamily="34" charset="-122"/>
              </a:rPr>
              <a:t>ST Memory EEPROM </a:t>
            </a:r>
            <a:r>
              <a:rPr lang="en-US" altLang="zh-CN" sz="2400" dirty="0" err="1">
                <a:solidFill>
                  <a:schemeClr val="accent1"/>
                </a:solidFill>
                <a:latin typeface="微软雅黑" panose="020B0503020204020204" pitchFamily="34" charset="-122"/>
                <a:ea typeface="微软雅黑" panose="020B0503020204020204" pitchFamily="34" charset="-122"/>
              </a:rPr>
              <a:t>Serial.Schlib</a:t>
            </a:r>
            <a:r>
              <a:rPr lang="zh-CN" altLang="en-US" sz="2400" dirty="0">
                <a:solidFill>
                  <a:schemeClr val="accent1"/>
                </a:solidFill>
                <a:latin typeface="微软雅黑" panose="020B0503020204020204" pitchFamily="34" charset="-122"/>
                <a:ea typeface="微软雅黑" panose="020B0503020204020204" pitchFamily="34" charset="-122"/>
              </a:rPr>
              <a:t>），鼠标双击该文件名。</a:t>
            </a:r>
          </a:p>
        </p:txBody>
      </p:sp>
      <p:sp>
        <p:nvSpPr>
          <p:cNvPr id="94212" name="Rectangle 2"/>
          <p:cNvSpPr txBox="1">
            <a:spLocks noChangeArrowheads="1"/>
          </p:cNvSpPr>
          <p:nvPr/>
        </p:nvSpPr>
        <p:spPr bwMode="auto">
          <a:xfrm>
            <a:off x="1418655" y="5609559"/>
            <a:ext cx="8148936" cy="414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lr>
                <a:schemeClr val="tx2"/>
              </a:buClr>
              <a:buSzPct val="70000"/>
              <a:buFont typeface="Wingdings" panose="05000000000000000000" pitchFamily="2" charset="2"/>
              <a:buChar char="l"/>
              <a:defRPr kumimoji="1" sz="30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buChar char="l"/>
              <a:defRPr kumimoji="1" sz="26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accent1"/>
              </a:buClr>
              <a:buSzPct val="70000"/>
              <a:buFont typeface="Wingdings" panose="05000000000000000000" pitchFamily="2" charset="2"/>
              <a:buChar char="l"/>
              <a:defRPr kumimoji="1" sz="23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75000"/>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kumimoji="1" sz="2000">
                <a:solidFill>
                  <a:schemeClr val="tx1"/>
                </a:solidFill>
                <a:latin typeface="Arial" panose="020B0604020202020204" pitchFamily="34" charset="0"/>
                <a:ea typeface="宋体" panose="02010600030101010101" pitchFamily="2" charset="-122"/>
              </a:defRPr>
            </a:lvl9pPr>
          </a:lstStyle>
          <a:p>
            <a:pPr algn="ctr" eaLnBrk="1" hangingPunct="1">
              <a:lnSpc>
                <a:spcPct val="80000"/>
              </a:lnSpc>
              <a:buFont typeface="Wingdings" panose="05000000000000000000" pitchFamily="2" charset="2"/>
              <a:buNone/>
            </a:pPr>
            <a:r>
              <a:rPr kumimoji="0" lang="zh-CN" altLang="en-US" sz="2000" b="1" dirty="0" smtClean="0">
                <a:solidFill>
                  <a:schemeClr val="accent1"/>
                </a:solidFill>
                <a:latin typeface="微软雅黑" panose="020B0503020204020204" pitchFamily="34" charset="-122"/>
                <a:ea typeface="微软雅黑" panose="020B0503020204020204" pitchFamily="34" charset="-122"/>
              </a:rPr>
              <a:t>图</a:t>
            </a:r>
            <a:r>
              <a:rPr kumimoji="0" lang="en-US" altLang="zh-CN" sz="2000" b="1" dirty="0" smtClean="0">
                <a:solidFill>
                  <a:schemeClr val="accent1"/>
                </a:solidFill>
                <a:latin typeface="微软雅黑" panose="020B0503020204020204" pitchFamily="34" charset="-122"/>
                <a:ea typeface="微软雅黑" panose="020B0503020204020204" pitchFamily="34" charset="-122"/>
              </a:rPr>
              <a:t>2-23 </a:t>
            </a:r>
            <a:r>
              <a:rPr kumimoji="0" lang="zh-CN" altLang="en-US" sz="2000" b="1" dirty="0">
                <a:solidFill>
                  <a:schemeClr val="accent1"/>
                </a:solidFill>
                <a:latin typeface="微软雅黑" panose="020B0503020204020204" pitchFamily="34" charset="-122"/>
                <a:ea typeface="微软雅黑" panose="020B0503020204020204" pitchFamily="34" charset="-122"/>
              </a:rPr>
              <a:t>释放集成库或安装集成库         </a:t>
            </a:r>
            <a:r>
              <a:rPr kumimoji="0" lang="zh-CN" altLang="en-US" sz="2000" b="1" dirty="0" smtClean="0">
                <a:solidFill>
                  <a:schemeClr val="accent1"/>
                </a:solidFill>
                <a:latin typeface="微软雅黑" panose="020B0503020204020204" pitchFamily="34" charset="-122"/>
                <a:ea typeface="微软雅黑" panose="020B0503020204020204" pitchFamily="34" charset="-122"/>
              </a:rPr>
              <a:t>图</a:t>
            </a:r>
            <a:r>
              <a:rPr kumimoji="0" lang="en-US" altLang="zh-CN" sz="2000" b="1" dirty="0" smtClean="0">
                <a:solidFill>
                  <a:schemeClr val="accent1"/>
                </a:solidFill>
                <a:latin typeface="微软雅黑" panose="020B0503020204020204" pitchFamily="34" charset="-122"/>
                <a:ea typeface="微软雅黑" panose="020B0503020204020204" pitchFamily="34" charset="-122"/>
              </a:rPr>
              <a:t>2-24 </a:t>
            </a:r>
            <a:r>
              <a:rPr kumimoji="0" lang="zh-CN" altLang="en-US" sz="2000" b="1" dirty="0">
                <a:solidFill>
                  <a:schemeClr val="accent1"/>
                </a:solidFill>
                <a:latin typeface="微软雅黑" panose="020B0503020204020204" pitchFamily="34" charset="-122"/>
                <a:ea typeface="微软雅黑" panose="020B0503020204020204" pitchFamily="34" charset="-122"/>
              </a:rPr>
              <a:t>释放的集成库</a:t>
            </a:r>
          </a:p>
          <a:p>
            <a:pPr eaLnBrk="1" hangingPunct="1">
              <a:lnSpc>
                <a:spcPct val="80000"/>
              </a:lnSpc>
              <a:buFont typeface="Wingdings" panose="05000000000000000000" pitchFamily="2" charset="2"/>
              <a:buNone/>
            </a:pPr>
            <a:endParaRPr kumimoji="0" lang="en-US" altLang="zh-CN" sz="2000" b="1" dirty="0">
              <a:solidFill>
                <a:schemeClr val="accent1"/>
              </a:solidFill>
              <a:latin typeface="微软雅黑" panose="020B0503020204020204" pitchFamily="34" charset="-122"/>
              <a:ea typeface="微软雅黑" panose="020B0503020204020204" pitchFamily="34" charset="-122"/>
            </a:endParaRPr>
          </a:p>
        </p:txBody>
      </p:sp>
      <p:pic>
        <p:nvPicPr>
          <p:cNvPr id="6" name="图片 5"/>
          <p:cNvPicPr/>
          <p:nvPr/>
        </p:nvPicPr>
        <p:blipFill>
          <a:blip r:embed="rId2"/>
          <a:stretch>
            <a:fillRect/>
          </a:stretch>
        </p:blipFill>
        <p:spPr>
          <a:xfrm>
            <a:off x="1129671" y="3188033"/>
            <a:ext cx="4495800" cy="1762125"/>
          </a:xfrm>
          <a:prstGeom prst="rect">
            <a:avLst/>
          </a:prstGeom>
        </p:spPr>
      </p:pic>
      <p:pic>
        <p:nvPicPr>
          <p:cNvPr id="7" name="图片 6"/>
          <p:cNvPicPr/>
          <p:nvPr/>
        </p:nvPicPr>
        <p:blipFill>
          <a:blip r:embed="rId3"/>
          <a:stretch>
            <a:fillRect/>
          </a:stretch>
        </p:blipFill>
        <p:spPr>
          <a:xfrm>
            <a:off x="6963271" y="2730832"/>
            <a:ext cx="2895600" cy="2676525"/>
          </a:xfrm>
          <a:prstGeom prst="rect">
            <a:avLst/>
          </a:prstGeom>
        </p:spPr>
      </p:pic>
    </p:spTree>
    <p:extLst>
      <p:ext uri="{BB962C8B-B14F-4D97-AF65-F5344CB8AC3E}">
        <p14:creationId xmlns:p14="http://schemas.microsoft.com/office/powerpoint/2010/main" val="913522466"/>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421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421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4210">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210" grpId="0" uiExpand="1" build="p"/>
      <p:bldP spid="94212"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body" idx="4294967295"/>
          </p:nvPr>
        </p:nvSpPr>
        <p:spPr>
          <a:xfrm>
            <a:off x="1562671" y="1060450"/>
            <a:ext cx="9793088" cy="3161432"/>
          </a:xfrm>
          <a:prstGeom prst="rect">
            <a:avLst/>
          </a:prstGeom>
        </p:spPr>
        <p:txBody>
          <a:bodyPr/>
          <a:lstStyle/>
          <a:p>
            <a:pPr marL="0" indent="536682">
              <a:buNone/>
            </a:pPr>
            <a:r>
              <a:rPr lang="zh-CN" altLang="en-US" sz="2400" dirty="0">
                <a:solidFill>
                  <a:schemeClr val="accent1"/>
                </a:solidFill>
                <a:latin typeface="微软雅黑" panose="020B0503020204020204" pitchFamily="34" charset="-122"/>
                <a:ea typeface="微软雅黑" panose="020B0503020204020204" pitchFamily="34" charset="-122"/>
              </a:rPr>
              <a:t>（</a:t>
            </a:r>
            <a:r>
              <a:rPr lang="en-US" altLang="zh-CN" sz="2400" dirty="0">
                <a:solidFill>
                  <a:schemeClr val="accent1"/>
                </a:solidFill>
                <a:latin typeface="微软雅黑" panose="020B0503020204020204" pitchFamily="34" charset="-122"/>
                <a:ea typeface="微软雅黑" panose="020B0503020204020204" pitchFamily="34" charset="-122"/>
              </a:rPr>
              <a:t>3</a:t>
            </a:r>
            <a:r>
              <a:rPr lang="zh-CN" altLang="en-US" sz="2400" dirty="0">
                <a:solidFill>
                  <a:schemeClr val="accent1"/>
                </a:solidFill>
                <a:latin typeface="微软雅黑" panose="020B0503020204020204" pitchFamily="34" charset="-122"/>
                <a:ea typeface="微软雅黑" panose="020B0503020204020204" pitchFamily="34" charset="-122"/>
              </a:rPr>
              <a:t>）在“</a:t>
            </a:r>
            <a:r>
              <a:rPr lang="en-US" altLang="zh-CN" sz="2400" dirty="0">
                <a:solidFill>
                  <a:schemeClr val="accent1"/>
                </a:solidFill>
                <a:latin typeface="微软雅黑" panose="020B0503020204020204" pitchFamily="34" charset="-122"/>
                <a:ea typeface="微软雅黑" panose="020B0503020204020204" pitchFamily="34" charset="-122"/>
              </a:rPr>
              <a:t>Projects”</a:t>
            </a:r>
            <a:r>
              <a:rPr lang="zh-CN" altLang="en-US" sz="2400" dirty="0">
                <a:solidFill>
                  <a:schemeClr val="accent1"/>
                </a:solidFill>
                <a:latin typeface="微软雅黑" panose="020B0503020204020204" pitchFamily="34" charset="-122"/>
                <a:ea typeface="微软雅黑" panose="020B0503020204020204" pitchFamily="34" charset="-122"/>
              </a:rPr>
              <a:t>面板打开该源库文件（</a:t>
            </a:r>
            <a:r>
              <a:rPr lang="en-US" altLang="zh-CN" sz="2400" dirty="0">
                <a:solidFill>
                  <a:schemeClr val="accent1"/>
                </a:solidFill>
                <a:latin typeface="微软雅黑" panose="020B0503020204020204" pitchFamily="34" charset="-122"/>
                <a:ea typeface="微软雅黑" panose="020B0503020204020204" pitchFamily="34" charset="-122"/>
              </a:rPr>
              <a:t>ST Memory EEPROM </a:t>
            </a:r>
            <a:r>
              <a:rPr lang="en-US" altLang="zh-CN" sz="2400" dirty="0" err="1">
                <a:solidFill>
                  <a:schemeClr val="accent1"/>
                </a:solidFill>
                <a:latin typeface="微软雅黑" panose="020B0503020204020204" pitchFamily="34" charset="-122"/>
                <a:ea typeface="微软雅黑" panose="020B0503020204020204" pitchFamily="34" charset="-122"/>
              </a:rPr>
              <a:t>Serial.Schlib</a:t>
            </a:r>
            <a:r>
              <a:rPr lang="zh-CN" altLang="en-US" sz="2400" dirty="0">
                <a:solidFill>
                  <a:schemeClr val="accent1"/>
                </a:solidFill>
                <a:latin typeface="微软雅黑" panose="020B0503020204020204" pitchFamily="34" charset="-122"/>
                <a:ea typeface="微软雅黑" panose="020B0503020204020204" pitchFamily="34" charset="-122"/>
              </a:rPr>
              <a:t>），鼠标双击该文件名。</a:t>
            </a:r>
          </a:p>
          <a:p>
            <a:pPr marL="0" indent="536682">
              <a:buNone/>
            </a:pPr>
            <a:r>
              <a:rPr lang="zh-CN" altLang="en-US" sz="2400" dirty="0">
                <a:solidFill>
                  <a:schemeClr val="accent1"/>
                </a:solidFill>
                <a:latin typeface="微软雅黑" panose="020B0503020204020204" pitchFamily="34" charset="-122"/>
                <a:ea typeface="微软雅黑" panose="020B0503020204020204" pitchFamily="34" charset="-122"/>
              </a:rPr>
              <a:t>（</a:t>
            </a:r>
            <a:r>
              <a:rPr lang="en-US" altLang="zh-CN" sz="2400" dirty="0">
                <a:solidFill>
                  <a:schemeClr val="accent1"/>
                </a:solidFill>
                <a:latin typeface="微软雅黑" panose="020B0503020204020204" pitchFamily="34" charset="-122"/>
                <a:ea typeface="微软雅黑" panose="020B0503020204020204" pitchFamily="34" charset="-122"/>
              </a:rPr>
              <a:t>4</a:t>
            </a:r>
            <a:r>
              <a:rPr lang="zh-CN" altLang="en-US" sz="2400" dirty="0">
                <a:solidFill>
                  <a:schemeClr val="accent1"/>
                </a:solidFill>
                <a:latin typeface="微软雅黑" panose="020B0503020204020204" pitchFamily="34" charset="-122"/>
                <a:ea typeface="微软雅黑" panose="020B0503020204020204" pitchFamily="34" charset="-122"/>
              </a:rPr>
              <a:t>）在“</a:t>
            </a:r>
            <a:r>
              <a:rPr lang="en-US" altLang="zh-CN" sz="2400" dirty="0">
                <a:solidFill>
                  <a:schemeClr val="accent1"/>
                </a:solidFill>
                <a:latin typeface="微软雅黑" panose="020B0503020204020204" pitchFamily="34" charset="-122"/>
                <a:ea typeface="微软雅黑" panose="020B0503020204020204" pitchFamily="34" charset="-122"/>
              </a:rPr>
              <a:t>SCH Library”</a:t>
            </a:r>
            <a:r>
              <a:rPr lang="zh-CN" altLang="en-US" sz="2400" dirty="0">
                <a:solidFill>
                  <a:schemeClr val="accent1"/>
                </a:solidFill>
                <a:latin typeface="微软雅黑" panose="020B0503020204020204" pitchFamily="34" charset="-122"/>
                <a:ea typeface="微软雅黑" panose="020B0503020204020204" pitchFamily="34" charset="-122"/>
              </a:rPr>
              <a:t>面板“</a:t>
            </a:r>
            <a:r>
              <a:rPr lang="en-US" altLang="zh-CN" sz="2400" dirty="0">
                <a:solidFill>
                  <a:schemeClr val="accent1"/>
                </a:solidFill>
                <a:latin typeface="微软雅黑" panose="020B0503020204020204" pitchFamily="34" charset="-122"/>
                <a:ea typeface="微软雅黑" panose="020B0503020204020204" pitchFamily="34" charset="-122"/>
              </a:rPr>
              <a:t>Components”</a:t>
            </a:r>
            <a:r>
              <a:rPr lang="zh-CN" altLang="en-US" sz="2400" dirty="0">
                <a:solidFill>
                  <a:schemeClr val="accent1"/>
                </a:solidFill>
                <a:latin typeface="微软雅黑" panose="020B0503020204020204" pitchFamily="34" charset="-122"/>
                <a:ea typeface="微软雅黑" panose="020B0503020204020204" pitchFamily="34" charset="-122"/>
              </a:rPr>
              <a:t>列表中选择想复制的元件，该元件将显示在设计窗口中</a:t>
            </a:r>
            <a:r>
              <a:rPr lang="en-US" altLang="zh-CN" sz="2400" dirty="0">
                <a:solidFill>
                  <a:schemeClr val="accent1"/>
                </a:solidFill>
                <a:latin typeface="微软雅黑" panose="020B0503020204020204" pitchFamily="34" charset="-122"/>
                <a:ea typeface="微软雅黑" panose="020B0503020204020204" pitchFamily="34" charset="-122"/>
              </a:rPr>
              <a:t>(</a:t>
            </a:r>
            <a:r>
              <a:rPr lang="zh-CN" altLang="en-US" sz="2400" dirty="0">
                <a:solidFill>
                  <a:schemeClr val="accent1"/>
                </a:solidFill>
                <a:latin typeface="微软雅黑" panose="020B0503020204020204" pitchFamily="34" charset="-122"/>
                <a:ea typeface="微软雅黑" panose="020B0503020204020204" pitchFamily="34" charset="-122"/>
              </a:rPr>
              <a:t>如果“</a:t>
            </a:r>
            <a:r>
              <a:rPr lang="en-US" altLang="zh-CN" sz="2400" dirty="0">
                <a:solidFill>
                  <a:schemeClr val="accent1"/>
                </a:solidFill>
                <a:latin typeface="微软雅黑" panose="020B0503020204020204" pitchFamily="34" charset="-122"/>
                <a:ea typeface="微软雅黑" panose="020B0503020204020204" pitchFamily="34" charset="-122"/>
              </a:rPr>
              <a:t>SCH Library”</a:t>
            </a:r>
            <a:r>
              <a:rPr lang="zh-CN" altLang="en-US" sz="2400" dirty="0">
                <a:solidFill>
                  <a:schemeClr val="accent1"/>
                </a:solidFill>
                <a:latin typeface="微软雅黑" panose="020B0503020204020204" pitchFamily="34" charset="-122"/>
                <a:ea typeface="微软雅黑" panose="020B0503020204020204" pitchFamily="34" charset="-122"/>
              </a:rPr>
              <a:t>面板没有显示，可按窗口底部</a:t>
            </a:r>
            <a:r>
              <a:rPr lang="en-US" altLang="zh-CN" sz="2400" dirty="0">
                <a:solidFill>
                  <a:schemeClr val="accent1"/>
                </a:solidFill>
                <a:latin typeface="微软雅黑" panose="020B0503020204020204" pitchFamily="34" charset="-122"/>
                <a:ea typeface="微软雅黑" panose="020B0503020204020204" pitchFamily="34" charset="-122"/>
              </a:rPr>
              <a:t>SCH</a:t>
            </a:r>
            <a:r>
              <a:rPr lang="zh-CN" altLang="en-US" sz="2400" dirty="0">
                <a:solidFill>
                  <a:schemeClr val="accent1"/>
                </a:solidFill>
                <a:latin typeface="微软雅黑" panose="020B0503020204020204" pitchFamily="34" charset="-122"/>
                <a:ea typeface="微软雅黑" panose="020B0503020204020204" pitchFamily="34" charset="-122"/>
              </a:rPr>
              <a:t>按钮，弹出上拉菜单选择“</a:t>
            </a:r>
            <a:r>
              <a:rPr lang="en-US" altLang="zh-CN" sz="2400" dirty="0">
                <a:solidFill>
                  <a:schemeClr val="accent1"/>
                </a:solidFill>
                <a:latin typeface="微软雅黑" panose="020B0503020204020204" pitchFamily="34" charset="-122"/>
                <a:ea typeface="微软雅黑" panose="020B0503020204020204" pitchFamily="34" charset="-122"/>
              </a:rPr>
              <a:t>SCH Library”)</a:t>
            </a:r>
            <a:r>
              <a:rPr lang="zh-CN" altLang="en-US" sz="2400" dirty="0" smtClean="0">
                <a:solidFill>
                  <a:schemeClr val="accent1"/>
                </a:solidFill>
                <a:latin typeface="微软雅黑" panose="020B0503020204020204" pitchFamily="34" charset="-122"/>
                <a:ea typeface="微软雅黑" panose="020B0503020204020204" pitchFamily="34" charset="-122"/>
              </a:rPr>
              <a:t>。</a:t>
            </a:r>
            <a:endParaRPr lang="en-US" altLang="zh-CN" sz="2400" dirty="0" smtClean="0">
              <a:solidFill>
                <a:schemeClr val="accent1"/>
              </a:solidFill>
              <a:latin typeface="微软雅黑" panose="020B0503020204020204" pitchFamily="34" charset="-122"/>
              <a:ea typeface="微软雅黑" panose="020B0503020204020204" pitchFamily="34" charset="-122"/>
            </a:endParaRPr>
          </a:p>
          <a:p>
            <a:pPr marL="0" indent="536682">
              <a:buNone/>
            </a:pPr>
            <a:r>
              <a:rPr lang="zh-CN" altLang="en-US" sz="2400" dirty="0" smtClean="0">
                <a:solidFill>
                  <a:schemeClr val="accent1"/>
                </a:solidFill>
                <a:latin typeface="微软雅黑" panose="020B0503020204020204" pitchFamily="34" charset="-122"/>
                <a:ea typeface="微软雅黑" panose="020B0503020204020204" pitchFamily="34" charset="-122"/>
              </a:rPr>
              <a:t>（</a:t>
            </a:r>
            <a:r>
              <a:rPr lang="en-US" altLang="zh-CN" sz="2400" dirty="0">
                <a:solidFill>
                  <a:schemeClr val="accent1"/>
                </a:solidFill>
                <a:latin typeface="微软雅黑" panose="020B0503020204020204" pitchFamily="34" charset="-122"/>
                <a:ea typeface="微软雅黑" panose="020B0503020204020204" pitchFamily="34" charset="-122"/>
              </a:rPr>
              <a:t>5</a:t>
            </a:r>
            <a:r>
              <a:rPr lang="zh-CN" altLang="en-US" sz="2400" dirty="0">
                <a:solidFill>
                  <a:schemeClr val="accent1"/>
                </a:solidFill>
                <a:latin typeface="微软雅黑" panose="020B0503020204020204" pitchFamily="34" charset="-122"/>
                <a:ea typeface="微软雅黑" panose="020B0503020204020204" pitchFamily="34" charset="-122"/>
              </a:rPr>
              <a:t>）执行“</a:t>
            </a:r>
            <a:r>
              <a:rPr lang="en-US" altLang="zh-CN" sz="2400" dirty="0">
                <a:solidFill>
                  <a:schemeClr val="accent1"/>
                </a:solidFill>
                <a:latin typeface="微软雅黑" panose="020B0503020204020204" pitchFamily="34" charset="-122"/>
                <a:ea typeface="微软雅黑" panose="020B0503020204020204" pitchFamily="34" charset="-122"/>
              </a:rPr>
              <a:t>Tools” → “Copy Components”</a:t>
            </a:r>
            <a:r>
              <a:rPr lang="zh-CN" altLang="en-US" sz="2400" dirty="0">
                <a:solidFill>
                  <a:schemeClr val="accent1"/>
                </a:solidFill>
                <a:latin typeface="微软雅黑" panose="020B0503020204020204" pitchFamily="34" charset="-122"/>
                <a:ea typeface="微软雅黑" panose="020B0503020204020204" pitchFamily="34" charset="-122"/>
              </a:rPr>
              <a:t>命令将弹出“</a:t>
            </a:r>
            <a:r>
              <a:rPr lang="en-US" altLang="zh-CN" sz="2400" dirty="0">
                <a:solidFill>
                  <a:schemeClr val="accent1"/>
                </a:solidFill>
                <a:latin typeface="微软雅黑" panose="020B0503020204020204" pitchFamily="34" charset="-122"/>
                <a:ea typeface="微软雅黑" panose="020B0503020204020204" pitchFamily="34" charset="-122"/>
              </a:rPr>
              <a:t>Destination Library”</a:t>
            </a:r>
            <a:r>
              <a:rPr lang="zh-CN" altLang="en-US" sz="2400" dirty="0">
                <a:solidFill>
                  <a:schemeClr val="accent1"/>
                </a:solidFill>
                <a:latin typeface="微软雅黑" panose="020B0503020204020204" pitchFamily="34" charset="-122"/>
                <a:ea typeface="微软雅黑" panose="020B0503020204020204" pitchFamily="34" charset="-122"/>
              </a:rPr>
              <a:t>目标库对话框如图</a:t>
            </a:r>
            <a:r>
              <a:rPr lang="en-US" altLang="zh-CN" sz="2400" dirty="0">
                <a:solidFill>
                  <a:schemeClr val="accent1"/>
                </a:solidFill>
                <a:latin typeface="微软雅黑" panose="020B0503020204020204" pitchFamily="34" charset="-122"/>
                <a:ea typeface="微软雅黑" panose="020B0503020204020204" pitchFamily="34" charset="-122"/>
              </a:rPr>
              <a:t>2-25</a:t>
            </a:r>
            <a:r>
              <a:rPr lang="zh-CN" altLang="en-US" sz="2400" dirty="0">
                <a:solidFill>
                  <a:schemeClr val="accent1"/>
                </a:solidFill>
                <a:latin typeface="微软雅黑" panose="020B0503020204020204" pitchFamily="34" charset="-122"/>
                <a:ea typeface="微软雅黑" panose="020B0503020204020204" pitchFamily="34" charset="-122"/>
              </a:rPr>
              <a:t>所示</a:t>
            </a:r>
            <a:r>
              <a:rPr lang="zh-CN" altLang="en-US" sz="2400" dirty="0" smtClean="0">
                <a:solidFill>
                  <a:schemeClr val="accent1"/>
                </a:solidFill>
                <a:latin typeface="微软雅黑" panose="020B0503020204020204" pitchFamily="34" charset="-122"/>
                <a:ea typeface="微软雅黑" panose="020B0503020204020204" pitchFamily="34" charset="-122"/>
              </a:rPr>
              <a:t>。</a:t>
            </a:r>
            <a:endParaRPr lang="en-US" altLang="zh-CN" sz="2400" dirty="0" smtClean="0">
              <a:solidFill>
                <a:schemeClr val="accent1"/>
              </a:solidFill>
              <a:latin typeface="微软雅黑" panose="020B0503020204020204" pitchFamily="34" charset="-122"/>
              <a:ea typeface="微软雅黑" panose="020B0503020204020204" pitchFamily="34" charset="-122"/>
            </a:endParaRPr>
          </a:p>
          <a:p>
            <a:pPr marL="0" indent="536682">
              <a:buNone/>
            </a:pPr>
            <a:r>
              <a:rPr lang="zh-CN" altLang="en-US" sz="2400" dirty="0" smtClean="0">
                <a:solidFill>
                  <a:schemeClr val="accent1"/>
                </a:solidFill>
                <a:latin typeface="微软雅黑" panose="020B0503020204020204" pitchFamily="34" charset="-122"/>
                <a:ea typeface="微软雅黑" panose="020B0503020204020204" pitchFamily="34" charset="-122"/>
              </a:rPr>
              <a:t>（</a:t>
            </a:r>
            <a:r>
              <a:rPr lang="en-US" altLang="zh-CN" sz="2400" dirty="0">
                <a:solidFill>
                  <a:schemeClr val="accent1"/>
                </a:solidFill>
                <a:latin typeface="微软雅黑" panose="020B0503020204020204" pitchFamily="34" charset="-122"/>
                <a:ea typeface="微软雅黑" panose="020B0503020204020204" pitchFamily="34" charset="-122"/>
              </a:rPr>
              <a:t>6</a:t>
            </a:r>
            <a:r>
              <a:rPr lang="zh-CN" altLang="en-US" sz="2400" dirty="0">
                <a:solidFill>
                  <a:schemeClr val="accent1"/>
                </a:solidFill>
                <a:latin typeface="微软雅黑" panose="020B0503020204020204" pitchFamily="34" charset="-122"/>
                <a:ea typeface="微软雅黑" panose="020B0503020204020204" pitchFamily="34" charset="-122"/>
              </a:rPr>
              <a:t>）选择想复制元件到目标库的库文件，单击“</a:t>
            </a:r>
            <a:r>
              <a:rPr lang="en-US" altLang="zh-CN" sz="2400" dirty="0">
                <a:solidFill>
                  <a:schemeClr val="accent1"/>
                </a:solidFill>
                <a:latin typeface="微软雅黑" panose="020B0503020204020204" pitchFamily="34" charset="-122"/>
                <a:ea typeface="微软雅黑" panose="020B0503020204020204" pitchFamily="34" charset="-122"/>
              </a:rPr>
              <a:t>OK”</a:t>
            </a:r>
            <a:r>
              <a:rPr lang="zh-CN" altLang="en-US" sz="2400" dirty="0">
                <a:solidFill>
                  <a:schemeClr val="accent1"/>
                </a:solidFill>
                <a:latin typeface="微软雅黑" panose="020B0503020204020204" pitchFamily="34" charset="-122"/>
                <a:ea typeface="微软雅黑" panose="020B0503020204020204" pitchFamily="34" charset="-122"/>
              </a:rPr>
              <a:t>按钮，元件将被复制到目标库文档中（元件可从当前库中复制到任一个已打开的库中）</a:t>
            </a:r>
            <a:r>
              <a:rPr lang="zh-CN" altLang="en-US" sz="2400" dirty="0" smtClean="0">
                <a:solidFill>
                  <a:schemeClr val="accent1"/>
                </a:solidFill>
                <a:latin typeface="微软雅黑" panose="020B0503020204020204" pitchFamily="34" charset="-122"/>
                <a:ea typeface="微软雅黑" panose="020B0503020204020204" pitchFamily="34" charset="-122"/>
              </a:rPr>
              <a:t>。</a:t>
            </a:r>
            <a:endParaRPr lang="zh-CN" altLang="en-US" sz="2400" dirty="0">
              <a:latin typeface="Arial Narrow" panose="020B0606020202030204" pitchFamily="34" charset="0"/>
            </a:endParaRPr>
          </a:p>
          <a:p>
            <a:pPr marL="0" indent="536682">
              <a:buNone/>
            </a:pPr>
            <a:endParaRPr lang="zh-CN" altLang="en-US" sz="2000" dirty="0">
              <a:latin typeface="Arial Narrow" panose="020B0606020202030204" pitchFamily="34" charset="0"/>
            </a:endParaRPr>
          </a:p>
          <a:p>
            <a:pPr marL="0" indent="536682">
              <a:buNone/>
            </a:pPr>
            <a:endParaRPr lang="zh-CN" altLang="en-US" sz="2000" dirty="0">
              <a:latin typeface="Arial Narrow" panose="020B0606020202030204" pitchFamily="34" charset="0"/>
            </a:endParaRPr>
          </a:p>
          <a:p>
            <a:pPr marL="0" indent="536682">
              <a:buNone/>
            </a:pPr>
            <a:endParaRPr lang="en-US" altLang="zh-CN" sz="2000" dirty="0" smtClean="0">
              <a:latin typeface="Arial Narrow" panose="020B0606020202030204" pitchFamily="34" charset="0"/>
            </a:endParaRPr>
          </a:p>
          <a:p>
            <a:pPr marL="0" indent="536682" algn="ctr">
              <a:buNone/>
            </a:pPr>
            <a:r>
              <a:rPr lang="zh-CN" altLang="en-US" sz="1800" dirty="0" smtClean="0">
                <a:solidFill>
                  <a:schemeClr val="accent1"/>
                </a:solidFill>
                <a:latin typeface="微软雅黑" panose="020B0503020204020204" pitchFamily="34" charset="-122"/>
                <a:ea typeface="微软雅黑" panose="020B0503020204020204" pitchFamily="34" charset="-122"/>
              </a:rPr>
              <a:t>图</a:t>
            </a:r>
            <a:r>
              <a:rPr lang="en-US" altLang="zh-CN" sz="1800" dirty="0" smtClean="0">
                <a:solidFill>
                  <a:schemeClr val="accent1"/>
                </a:solidFill>
                <a:latin typeface="微软雅黑" panose="020B0503020204020204" pitchFamily="34" charset="-122"/>
                <a:ea typeface="微软雅黑" panose="020B0503020204020204" pitchFamily="34" charset="-122"/>
              </a:rPr>
              <a:t>2-25 </a:t>
            </a:r>
            <a:r>
              <a:rPr lang="zh-CN" altLang="en-US" sz="1800" dirty="0">
                <a:solidFill>
                  <a:schemeClr val="accent1"/>
                </a:solidFill>
                <a:latin typeface="微软雅黑" panose="020B0503020204020204" pitchFamily="34" charset="-122"/>
                <a:ea typeface="微软雅黑" panose="020B0503020204020204" pitchFamily="34" charset="-122"/>
              </a:rPr>
              <a:t>复制元件到目标库的库文件</a:t>
            </a:r>
          </a:p>
        </p:txBody>
      </p:sp>
      <p:pic>
        <p:nvPicPr>
          <p:cNvPr id="95235" name="图片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003550" y="4653930"/>
            <a:ext cx="7286092" cy="1511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82870018"/>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523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523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523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523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95234">
                                            <p:txEl>
                                              <p:pRg st="7" end="7"/>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9523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234" grpId="0" uiExpand="1"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body" idx="4294967295"/>
          </p:nvPr>
        </p:nvSpPr>
        <p:spPr>
          <a:xfrm>
            <a:off x="1418655" y="1125538"/>
            <a:ext cx="9505056" cy="4033838"/>
          </a:xfrm>
          <a:prstGeom prst="rect">
            <a:avLst/>
          </a:prstGeom>
        </p:spPr>
        <p:txBody>
          <a:bodyPr/>
          <a:lstStyle/>
          <a:p>
            <a:pPr marL="0" indent="536682">
              <a:lnSpc>
                <a:spcPct val="150000"/>
              </a:lnSpc>
              <a:buNone/>
            </a:pPr>
            <a:r>
              <a:rPr lang="zh-CN" altLang="en-US" sz="2400" b="1" dirty="0">
                <a:solidFill>
                  <a:schemeClr val="accent1"/>
                </a:solidFill>
                <a:latin typeface="微软雅黑" panose="020B0503020204020204" pitchFamily="34" charset="-122"/>
                <a:ea typeface="微软雅黑" panose="020B0503020204020204" pitchFamily="34" charset="-122"/>
              </a:rPr>
              <a:t>设计者可以通过</a:t>
            </a:r>
            <a:r>
              <a:rPr lang="en-US" altLang="zh-CN" sz="2400" b="1" dirty="0">
                <a:solidFill>
                  <a:schemeClr val="accent1"/>
                </a:solidFill>
                <a:latin typeface="微软雅黑" panose="020B0503020204020204" pitchFamily="34" charset="-122"/>
                <a:ea typeface="微软雅黑" panose="020B0503020204020204" pitchFamily="34" charset="-122"/>
              </a:rPr>
              <a:t>SCH Library</a:t>
            </a:r>
            <a:r>
              <a:rPr lang="zh-CN" altLang="en-US" sz="2400" b="1" dirty="0">
                <a:solidFill>
                  <a:schemeClr val="accent1"/>
                </a:solidFill>
                <a:latin typeface="微软雅黑" panose="020B0503020204020204" pitchFamily="34" charset="-122"/>
                <a:ea typeface="微软雅黑" panose="020B0503020204020204" pitchFamily="34" charset="-122"/>
              </a:rPr>
              <a:t>面板一次复制一个或多个元件到目标库，按住</a:t>
            </a:r>
            <a:r>
              <a:rPr lang="en-US" altLang="zh-CN" sz="2400" b="1" dirty="0">
                <a:solidFill>
                  <a:schemeClr val="accent1"/>
                </a:solidFill>
                <a:latin typeface="微软雅黑" panose="020B0503020204020204" pitchFamily="34" charset="-122"/>
                <a:ea typeface="微软雅黑" panose="020B0503020204020204" pitchFamily="34" charset="-122"/>
              </a:rPr>
              <a:t>Ctrl</a:t>
            </a:r>
            <a:r>
              <a:rPr lang="zh-CN" altLang="en-US" sz="2400" b="1" dirty="0">
                <a:solidFill>
                  <a:schemeClr val="accent1"/>
                </a:solidFill>
                <a:latin typeface="微软雅黑" panose="020B0503020204020204" pitchFamily="34" charset="-122"/>
                <a:ea typeface="微软雅黑" panose="020B0503020204020204" pitchFamily="34" charset="-122"/>
              </a:rPr>
              <a:t>键单击元件名可以离散地选中多个元件或按住</a:t>
            </a:r>
            <a:r>
              <a:rPr lang="en-US" altLang="zh-CN" sz="2400" b="1" dirty="0">
                <a:solidFill>
                  <a:schemeClr val="accent1"/>
                </a:solidFill>
                <a:latin typeface="微软雅黑" panose="020B0503020204020204" pitchFamily="34" charset="-122"/>
                <a:ea typeface="微软雅黑" panose="020B0503020204020204" pitchFamily="34" charset="-122"/>
              </a:rPr>
              <a:t>Shift</a:t>
            </a:r>
            <a:r>
              <a:rPr lang="zh-CN" altLang="en-US" sz="2400" b="1" dirty="0">
                <a:solidFill>
                  <a:schemeClr val="accent1"/>
                </a:solidFill>
                <a:latin typeface="微软雅黑" panose="020B0503020204020204" pitchFamily="34" charset="-122"/>
                <a:ea typeface="微软雅黑" panose="020B0503020204020204" pitchFamily="34" charset="-122"/>
              </a:rPr>
              <a:t>键单击元件名可以连续地选中多个元件，保持选中状态并右击在弹出的菜单中选择</a:t>
            </a:r>
            <a:r>
              <a:rPr lang="en-US" altLang="zh-CN" sz="2400" b="1" dirty="0">
                <a:solidFill>
                  <a:schemeClr val="accent1"/>
                </a:solidFill>
                <a:latin typeface="微软雅黑" panose="020B0503020204020204" pitchFamily="34" charset="-122"/>
                <a:ea typeface="微软雅黑" panose="020B0503020204020204" pitchFamily="34" charset="-122"/>
              </a:rPr>
              <a:t>Copy</a:t>
            </a:r>
            <a:r>
              <a:rPr lang="zh-CN" altLang="en-US" sz="2400" b="1" dirty="0">
                <a:solidFill>
                  <a:schemeClr val="accent1"/>
                </a:solidFill>
                <a:latin typeface="微软雅黑" panose="020B0503020204020204" pitchFamily="34" charset="-122"/>
                <a:ea typeface="微软雅黑" panose="020B0503020204020204" pitchFamily="34" charset="-122"/>
              </a:rPr>
              <a:t>选项；打开目标文件库，选择</a:t>
            </a:r>
            <a:r>
              <a:rPr lang="en-US" altLang="zh-CN" sz="2400" b="1" dirty="0">
                <a:solidFill>
                  <a:schemeClr val="accent1"/>
                </a:solidFill>
                <a:latin typeface="微软雅黑" panose="020B0503020204020204" pitchFamily="34" charset="-122"/>
                <a:ea typeface="微软雅黑" panose="020B0503020204020204" pitchFamily="34" charset="-122"/>
              </a:rPr>
              <a:t>SCH Library</a:t>
            </a:r>
            <a:r>
              <a:rPr lang="zh-CN" altLang="en-US" sz="2400" b="1" dirty="0">
                <a:solidFill>
                  <a:schemeClr val="accent1"/>
                </a:solidFill>
                <a:latin typeface="微软雅黑" panose="020B0503020204020204" pitchFamily="34" charset="-122"/>
                <a:ea typeface="微软雅黑" panose="020B0503020204020204" pitchFamily="34" charset="-122"/>
              </a:rPr>
              <a:t>面板，右击</a:t>
            </a:r>
            <a:r>
              <a:rPr lang="en-US" altLang="zh-CN" sz="2400" b="1" dirty="0">
                <a:solidFill>
                  <a:schemeClr val="accent1"/>
                </a:solidFill>
                <a:latin typeface="微软雅黑" panose="020B0503020204020204" pitchFamily="34" charset="-122"/>
                <a:ea typeface="微软雅黑" panose="020B0503020204020204" pitchFamily="34" charset="-122"/>
              </a:rPr>
              <a:t>Components</a:t>
            </a:r>
            <a:r>
              <a:rPr lang="zh-CN" altLang="en-US" sz="2400" b="1" dirty="0">
                <a:solidFill>
                  <a:schemeClr val="accent1"/>
                </a:solidFill>
                <a:latin typeface="微软雅黑" panose="020B0503020204020204" pitchFamily="34" charset="-122"/>
                <a:ea typeface="微软雅黑" panose="020B0503020204020204" pitchFamily="34" charset="-122"/>
              </a:rPr>
              <a:t>列表，在弹出的菜单中选择</a:t>
            </a:r>
            <a:r>
              <a:rPr lang="en-US" altLang="zh-CN" sz="2400" b="1" dirty="0">
                <a:solidFill>
                  <a:schemeClr val="accent1"/>
                </a:solidFill>
                <a:latin typeface="微软雅黑" panose="020B0503020204020204" pitchFamily="34" charset="-122"/>
                <a:ea typeface="微软雅黑" panose="020B0503020204020204" pitchFamily="34" charset="-122"/>
              </a:rPr>
              <a:t>Paste</a:t>
            </a:r>
            <a:r>
              <a:rPr lang="zh-CN" altLang="en-US" sz="2400" b="1" dirty="0">
                <a:solidFill>
                  <a:schemeClr val="accent1"/>
                </a:solidFill>
                <a:latin typeface="微软雅黑" panose="020B0503020204020204" pitchFamily="34" charset="-122"/>
                <a:ea typeface="微软雅黑" panose="020B0503020204020204" pitchFamily="34" charset="-122"/>
              </a:rPr>
              <a:t>即可将选中的多个元件复制到目标库。</a:t>
            </a:r>
          </a:p>
        </p:txBody>
      </p:sp>
    </p:spTree>
    <p:extLst>
      <p:ext uri="{BB962C8B-B14F-4D97-AF65-F5344CB8AC3E}">
        <p14:creationId xmlns:p14="http://schemas.microsoft.com/office/powerpoint/2010/main" val="3078611084"/>
      </p:ext>
    </p:extLst>
  </p:cSld>
  <p:clrMapOvr>
    <a:masterClrMapping/>
  </p:clrMapOvr>
  <p:transition spd="slow" advTm="0">
    <p:wip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title" idx="4294967295"/>
          </p:nvPr>
        </p:nvSpPr>
        <p:spPr>
          <a:xfrm>
            <a:off x="1490663" y="427887"/>
            <a:ext cx="9649072" cy="719138"/>
          </a:xfrm>
          <a:prstGeom prst="rect">
            <a:avLst/>
          </a:prstGeom>
        </p:spPr>
        <p:txBody>
          <a:bodyPr/>
          <a:lstStyle/>
          <a:p>
            <a:pPr algn="l"/>
            <a:r>
              <a:rPr lang="en-US" altLang="zh-CN" sz="3200" b="1" dirty="0" smtClean="0">
                <a:solidFill>
                  <a:schemeClr val="accent1"/>
                </a:solidFill>
                <a:latin typeface="微软雅黑" panose="020B0503020204020204" pitchFamily="34" charset="-122"/>
                <a:ea typeface="微软雅黑" panose="020B0503020204020204" pitchFamily="34" charset="-122"/>
              </a:rPr>
              <a:t>3.</a:t>
            </a:r>
            <a:r>
              <a:rPr lang="zh-CN" altLang="en-US" sz="3200" b="1" dirty="0" smtClean="0">
                <a:solidFill>
                  <a:schemeClr val="accent1"/>
                </a:solidFill>
                <a:latin typeface="微软雅黑" panose="020B0503020204020204" pitchFamily="34" charset="-122"/>
                <a:ea typeface="微软雅黑" panose="020B0503020204020204" pitchFamily="34" charset="-122"/>
              </a:rPr>
              <a:t>把</a:t>
            </a:r>
            <a:r>
              <a:rPr lang="zh-CN" altLang="en-US" sz="3200" b="1" dirty="0">
                <a:solidFill>
                  <a:schemeClr val="accent1"/>
                </a:solidFill>
                <a:latin typeface="微软雅黑" panose="020B0503020204020204" pitchFamily="34" charset="-122"/>
                <a:ea typeface="微软雅黑" panose="020B0503020204020204" pitchFamily="34" charset="-122"/>
              </a:rPr>
              <a:t>微线总线</a:t>
            </a:r>
            <a:r>
              <a:rPr lang="en-US" altLang="zh-CN" sz="3200" b="1" dirty="0">
                <a:solidFill>
                  <a:schemeClr val="accent1"/>
                </a:solidFill>
                <a:latin typeface="微软雅黑" panose="020B0503020204020204" pitchFamily="34" charset="-122"/>
                <a:ea typeface="微软雅黑" panose="020B0503020204020204" pitchFamily="34" charset="-122"/>
              </a:rPr>
              <a:t>M93C76RBN1</a:t>
            </a:r>
            <a:r>
              <a:rPr lang="zh-CN" altLang="en-US" sz="3200" b="1" dirty="0">
                <a:solidFill>
                  <a:schemeClr val="accent1"/>
                </a:solidFill>
                <a:latin typeface="微软雅黑" panose="020B0503020204020204" pitchFamily="34" charset="-122"/>
                <a:ea typeface="微软雅黑" panose="020B0503020204020204" pitchFamily="34" charset="-122"/>
              </a:rPr>
              <a:t>改成需要的形状</a:t>
            </a:r>
            <a:endParaRPr lang="zh-CN" altLang="en-US" sz="3200" dirty="0">
              <a:solidFill>
                <a:schemeClr val="accent1"/>
              </a:solidFill>
              <a:latin typeface="微软雅黑" panose="020B0503020204020204" pitchFamily="34" charset="-122"/>
              <a:ea typeface="微软雅黑" panose="020B0503020204020204" pitchFamily="34" charset="-122"/>
            </a:endParaRPr>
          </a:p>
        </p:txBody>
      </p:sp>
      <p:sp>
        <p:nvSpPr>
          <p:cNvPr id="97283" name="Rectangle 3"/>
          <p:cNvSpPr>
            <a:spLocks noGrp="1" noChangeArrowheads="1"/>
          </p:cNvSpPr>
          <p:nvPr>
            <p:ph type="body" idx="4294967295"/>
          </p:nvPr>
        </p:nvSpPr>
        <p:spPr>
          <a:xfrm>
            <a:off x="1562671" y="1060995"/>
            <a:ext cx="9433047" cy="2368005"/>
          </a:xfrm>
          <a:prstGeom prst="rect">
            <a:avLst/>
          </a:prstGeom>
        </p:spPr>
        <p:txBody>
          <a:bodyPr/>
          <a:lstStyle/>
          <a:p>
            <a:pPr marL="0" indent="536682">
              <a:lnSpc>
                <a:spcPct val="150000"/>
              </a:lnSpc>
              <a:buNone/>
            </a:pPr>
            <a:r>
              <a:rPr lang="zh-CN" altLang="en-US" sz="2400" b="1" dirty="0" smtClean="0">
                <a:solidFill>
                  <a:schemeClr val="accent1"/>
                </a:solidFill>
                <a:latin typeface="微软雅黑" panose="020B0503020204020204" pitchFamily="34" charset="-122"/>
                <a:ea typeface="微软雅黑" panose="020B0503020204020204" pitchFamily="34" charset="-122"/>
              </a:rPr>
              <a:t>（</a:t>
            </a:r>
            <a:r>
              <a:rPr lang="en-US" altLang="zh-CN" sz="2400" b="1" dirty="0">
                <a:solidFill>
                  <a:schemeClr val="accent1"/>
                </a:solidFill>
                <a:latin typeface="微软雅黑" panose="020B0503020204020204" pitchFamily="34" charset="-122"/>
                <a:ea typeface="微软雅黑" panose="020B0503020204020204" pitchFamily="34" charset="-122"/>
              </a:rPr>
              <a:t>1</a:t>
            </a:r>
            <a:r>
              <a:rPr lang="zh-CN" altLang="en-US" sz="2400" b="1" dirty="0">
                <a:solidFill>
                  <a:schemeClr val="accent1"/>
                </a:solidFill>
                <a:latin typeface="微软雅黑" panose="020B0503020204020204" pitchFamily="34" charset="-122"/>
                <a:ea typeface="微软雅黑" panose="020B0503020204020204" pitchFamily="34" charset="-122"/>
              </a:rPr>
              <a:t>）选择黄色的矩形框，</a:t>
            </a:r>
            <a:r>
              <a:rPr lang="zh-CN" altLang="en-US" sz="2400" b="1" dirty="0" smtClean="0">
                <a:solidFill>
                  <a:schemeClr val="accent1"/>
                </a:solidFill>
                <a:latin typeface="微软雅黑" panose="020B0503020204020204" pitchFamily="34" charset="-122"/>
                <a:ea typeface="微软雅黑" panose="020B0503020204020204" pitchFamily="34" charset="-122"/>
              </a:rPr>
              <a:t>把它改</a:t>
            </a:r>
            <a:r>
              <a:rPr lang="zh-CN" altLang="en-US" sz="2400" b="1" dirty="0">
                <a:solidFill>
                  <a:schemeClr val="accent1"/>
                </a:solidFill>
                <a:latin typeface="微软雅黑" panose="020B0503020204020204" pitchFamily="34" charset="-122"/>
                <a:ea typeface="微软雅黑" panose="020B0503020204020204" pitchFamily="34" charset="-122"/>
              </a:rPr>
              <a:t>成左上角坐标（</a:t>
            </a:r>
            <a:r>
              <a:rPr lang="en-US" altLang="zh-CN" sz="2400" b="1" dirty="0">
                <a:solidFill>
                  <a:schemeClr val="accent1"/>
                </a:solidFill>
                <a:latin typeface="微软雅黑" panose="020B0503020204020204" pitchFamily="34" charset="-122"/>
                <a:ea typeface="微软雅黑" panose="020B0503020204020204" pitchFamily="34" charset="-122"/>
              </a:rPr>
              <a:t>0</a:t>
            </a:r>
            <a:r>
              <a:rPr lang="zh-CN" altLang="en-US" sz="2400" b="1" dirty="0">
                <a:solidFill>
                  <a:schemeClr val="accent1"/>
                </a:solidFill>
                <a:latin typeface="微软雅黑" panose="020B0503020204020204" pitchFamily="34" charset="-122"/>
                <a:ea typeface="微软雅黑" panose="020B0503020204020204" pitchFamily="34" charset="-122"/>
              </a:rPr>
              <a:t>，</a:t>
            </a:r>
            <a:r>
              <a:rPr lang="en-US" altLang="zh-CN" sz="2400" b="1" dirty="0">
                <a:solidFill>
                  <a:schemeClr val="accent1"/>
                </a:solidFill>
                <a:latin typeface="微软雅黑" panose="020B0503020204020204" pitchFamily="34" charset="-122"/>
                <a:ea typeface="微软雅黑" panose="020B0503020204020204" pitchFamily="34" charset="-122"/>
              </a:rPr>
              <a:t>0</a:t>
            </a:r>
            <a:r>
              <a:rPr lang="zh-CN" altLang="en-US" sz="2400" b="1" dirty="0">
                <a:solidFill>
                  <a:schemeClr val="accent1"/>
                </a:solidFill>
                <a:latin typeface="微软雅黑" panose="020B0503020204020204" pitchFamily="34" charset="-122"/>
                <a:ea typeface="微软雅黑" panose="020B0503020204020204" pitchFamily="34" charset="-122"/>
              </a:rPr>
              <a:t>），右下角坐标（</a:t>
            </a:r>
            <a:r>
              <a:rPr lang="en-US" altLang="zh-CN" sz="2400" b="1" dirty="0" smtClean="0">
                <a:solidFill>
                  <a:schemeClr val="accent1"/>
                </a:solidFill>
                <a:latin typeface="微软雅黑" panose="020B0503020204020204" pitchFamily="34" charset="-122"/>
                <a:ea typeface="微软雅黑" panose="020B0503020204020204" pitchFamily="34" charset="-122"/>
              </a:rPr>
              <a:t>800</a:t>
            </a:r>
            <a:r>
              <a:rPr lang="zh-CN" altLang="en-US" sz="2400" b="1" dirty="0" smtClean="0">
                <a:solidFill>
                  <a:schemeClr val="accent1"/>
                </a:solidFill>
                <a:latin typeface="微软雅黑" panose="020B0503020204020204" pitchFamily="34" charset="-122"/>
                <a:ea typeface="微软雅黑" panose="020B0503020204020204" pitchFamily="34" charset="-122"/>
              </a:rPr>
              <a:t>，</a:t>
            </a:r>
            <a:r>
              <a:rPr lang="en-US" altLang="zh-CN" sz="2400" b="1" dirty="0">
                <a:solidFill>
                  <a:schemeClr val="accent1"/>
                </a:solidFill>
                <a:latin typeface="微软雅黑" panose="020B0503020204020204" pitchFamily="34" charset="-122"/>
                <a:ea typeface="微软雅黑" panose="020B0503020204020204" pitchFamily="34" charset="-122"/>
              </a:rPr>
              <a:t>-</a:t>
            </a:r>
            <a:r>
              <a:rPr lang="en-US" altLang="zh-CN" sz="2400" b="1" dirty="0" smtClean="0">
                <a:solidFill>
                  <a:schemeClr val="accent1"/>
                </a:solidFill>
                <a:latin typeface="微软雅黑" panose="020B0503020204020204" pitchFamily="34" charset="-122"/>
                <a:ea typeface="微软雅黑" panose="020B0503020204020204" pitchFamily="34" charset="-122"/>
              </a:rPr>
              <a:t>400</a:t>
            </a:r>
            <a:r>
              <a:rPr lang="zh-CN" altLang="en-US" sz="2400" b="1" dirty="0" smtClean="0">
                <a:solidFill>
                  <a:schemeClr val="accent1"/>
                </a:solidFill>
                <a:latin typeface="微软雅黑" panose="020B0503020204020204" pitchFamily="34" charset="-122"/>
                <a:ea typeface="微软雅黑" panose="020B0503020204020204" pitchFamily="34" charset="-122"/>
              </a:rPr>
              <a:t>）</a:t>
            </a:r>
            <a:r>
              <a:rPr lang="zh-CN" altLang="en-US" sz="2400" b="1" dirty="0">
                <a:solidFill>
                  <a:schemeClr val="accent1"/>
                </a:solidFill>
                <a:latin typeface="微软雅黑" panose="020B0503020204020204" pitchFamily="34" charset="-122"/>
                <a:ea typeface="微软雅黑" panose="020B0503020204020204" pitchFamily="34" charset="-122"/>
              </a:rPr>
              <a:t>的矩形框。</a:t>
            </a:r>
          </a:p>
          <a:p>
            <a:pPr marL="0" indent="536682">
              <a:lnSpc>
                <a:spcPct val="150000"/>
              </a:lnSpc>
              <a:buNone/>
            </a:pPr>
            <a:r>
              <a:rPr lang="zh-CN" altLang="en-US" sz="2400" b="1" dirty="0">
                <a:solidFill>
                  <a:schemeClr val="accent1"/>
                </a:solidFill>
                <a:latin typeface="微软雅黑" panose="020B0503020204020204" pitchFamily="34" charset="-122"/>
                <a:ea typeface="微软雅黑" panose="020B0503020204020204" pitchFamily="34" charset="-122"/>
              </a:rPr>
              <a:t>（</a:t>
            </a:r>
            <a:r>
              <a:rPr lang="en-US" altLang="zh-CN" sz="2400" b="1" dirty="0">
                <a:solidFill>
                  <a:schemeClr val="accent1"/>
                </a:solidFill>
                <a:latin typeface="微软雅黑" panose="020B0503020204020204" pitchFamily="34" charset="-122"/>
                <a:ea typeface="微软雅黑" panose="020B0503020204020204" pitchFamily="34" charset="-122"/>
              </a:rPr>
              <a:t>2</a:t>
            </a:r>
            <a:r>
              <a:rPr lang="zh-CN" altLang="en-US" sz="2400" b="1" dirty="0">
                <a:solidFill>
                  <a:schemeClr val="accent1"/>
                </a:solidFill>
                <a:latin typeface="微软雅黑" panose="020B0503020204020204" pitchFamily="34" charset="-122"/>
                <a:ea typeface="微软雅黑" panose="020B0503020204020204" pitchFamily="34" charset="-122"/>
              </a:rPr>
              <a:t>）把引脚移到‘</a:t>
            </a:r>
            <a:r>
              <a:rPr lang="zh-CN" altLang="en-US" sz="2400" b="1" dirty="0" smtClean="0">
                <a:solidFill>
                  <a:schemeClr val="accent1"/>
                </a:solidFill>
                <a:latin typeface="微软雅黑" panose="020B0503020204020204" pitchFamily="34" charset="-122"/>
                <a:ea typeface="微软雅黑" panose="020B0503020204020204" pitchFamily="34" charset="-122"/>
              </a:rPr>
              <a:t>图</a:t>
            </a:r>
            <a:r>
              <a:rPr lang="en-US" altLang="zh-CN" sz="2400" b="1" dirty="0" smtClean="0">
                <a:solidFill>
                  <a:schemeClr val="accent1"/>
                </a:solidFill>
                <a:latin typeface="微软雅黑" panose="020B0503020204020204" pitchFamily="34" charset="-122"/>
                <a:ea typeface="微软雅黑" panose="020B0503020204020204" pitchFamily="34" charset="-122"/>
              </a:rPr>
              <a:t>2-26</a:t>
            </a:r>
            <a:r>
              <a:rPr lang="zh-CN" altLang="en-US" sz="2400" b="1" dirty="0" smtClean="0">
                <a:solidFill>
                  <a:schemeClr val="accent1"/>
                </a:solidFill>
                <a:latin typeface="微软雅黑" panose="020B0503020204020204" pitchFamily="34" charset="-122"/>
                <a:ea typeface="微软雅黑" panose="020B0503020204020204" pitchFamily="34" charset="-122"/>
              </a:rPr>
              <a:t>所</a:t>
            </a:r>
            <a:r>
              <a:rPr lang="zh-CN" altLang="en-US" sz="2400" b="1" dirty="0">
                <a:solidFill>
                  <a:schemeClr val="accent1"/>
                </a:solidFill>
                <a:latin typeface="微软雅黑" panose="020B0503020204020204" pitchFamily="34" charset="-122"/>
                <a:ea typeface="微软雅黑" panose="020B0503020204020204" pitchFamily="34" charset="-122"/>
              </a:rPr>
              <a:t>示’的位置。</a:t>
            </a:r>
          </a:p>
        </p:txBody>
      </p:sp>
      <p:pic>
        <p:nvPicPr>
          <p:cNvPr id="97284" name="图片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362638" y="2997746"/>
            <a:ext cx="3833112" cy="2893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7285" name="矩形 2"/>
          <p:cNvSpPr>
            <a:spLocks noChangeArrowheads="1"/>
          </p:cNvSpPr>
          <p:nvPr/>
        </p:nvSpPr>
        <p:spPr bwMode="auto">
          <a:xfrm>
            <a:off x="4731023" y="5905086"/>
            <a:ext cx="393569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Wingdings" panose="05000000000000000000" pitchFamily="2" charset="2"/>
              <a:buNone/>
            </a:pPr>
            <a:r>
              <a:rPr lang="zh-CN" altLang="en-US" sz="2000" b="1" dirty="0" smtClean="0">
                <a:solidFill>
                  <a:schemeClr val="accent1"/>
                </a:solidFill>
                <a:latin typeface="微软雅黑" panose="020B0503020204020204" pitchFamily="34" charset="-122"/>
                <a:ea typeface="微软雅黑" panose="020B0503020204020204" pitchFamily="34" charset="-122"/>
              </a:rPr>
              <a:t>图</a:t>
            </a:r>
            <a:r>
              <a:rPr lang="en-US" altLang="zh-CN" sz="2000" b="1" dirty="0" smtClean="0">
                <a:solidFill>
                  <a:schemeClr val="accent1"/>
                </a:solidFill>
                <a:latin typeface="微软雅黑" panose="020B0503020204020204" pitchFamily="34" charset="-122"/>
                <a:ea typeface="微软雅黑" panose="020B0503020204020204" pitchFamily="34" charset="-122"/>
              </a:rPr>
              <a:t>2-26 </a:t>
            </a:r>
            <a:r>
              <a:rPr lang="zh-CN" altLang="en-US" sz="2000" b="1" dirty="0" smtClean="0">
                <a:solidFill>
                  <a:schemeClr val="accent1"/>
                </a:solidFill>
                <a:latin typeface="微软雅黑" panose="020B0503020204020204" pitchFamily="34" charset="-122"/>
                <a:ea typeface="微软雅黑" panose="020B0503020204020204" pitchFamily="34" charset="-122"/>
              </a:rPr>
              <a:t>修改</a:t>
            </a:r>
            <a:r>
              <a:rPr lang="zh-CN" altLang="en-US" sz="2000" b="1" dirty="0">
                <a:solidFill>
                  <a:schemeClr val="accent1"/>
                </a:solidFill>
                <a:latin typeface="微软雅黑" panose="020B0503020204020204" pitchFamily="34" charset="-122"/>
                <a:ea typeface="微软雅黑" panose="020B0503020204020204" pitchFamily="34" charset="-122"/>
              </a:rPr>
              <a:t>好的</a:t>
            </a:r>
            <a:r>
              <a:rPr lang="en-US" altLang="zh-CN" sz="2000" b="1" dirty="0">
                <a:solidFill>
                  <a:schemeClr val="accent1"/>
                </a:solidFill>
                <a:latin typeface="微软雅黑" panose="020B0503020204020204" pitchFamily="34" charset="-122"/>
                <a:ea typeface="微软雅黑" panose="020B0503020204020204" pitchFamily="34" charset="-122"/>
              </a:rPr>
              <a:t>M93C76RBN1</a:t>
            </a:r>
            <a:endParaRPr lang="zh-CN" altLang="en-US" sz="20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19204771"/>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728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728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728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9728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283" grpId="0" build="p"/>
      <p:bldP spid="97285"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title" idx="4294967295"/>
          </p:nvPr>
        </p:nvSpPr>
        <p:spPr>
          <a:xfrm>
            <a:off x="1490663" y="261442"/>
            <a:ext cx="2808312" cy="807691"/>
          </a:xfrm>
          <a:prstGeom prst="rect">
            <a:avLst/>
          </a:prstGeom>
        </p:spPr>
        <p:txBody>
          <a:bodyPr/>
          <a:lstStyle/>
          <a:p>
            <a:pPr algn="l" eaLnBrk="1" hangingPunct="1"/>
            <a:r>
              <a:rPr lang="zh-CN" altLang="en-US" sz="3600" dirty="0" smtClean="0">
                <a:solidFill>
                  <a:schemeClr val="accent1"/>
                </a:solidFill>
                <a:latin typeface="微软雅黑" panose="020B0503020204020204" pitchFamily="34" charset="-122"/>
                <a:ea typeface="微软雅黑" panose="020B0503020204020204" pitchFamily="34" charset="-122"/>
              </a:rPr>
              <a:t>小结：</a:t>
            </a:r>
          </a:p>
        </p:txBody>
      </p:sp>
      <p:sp>
        <p:nvSpPr>
          <p:cNvPr id="98307" name="Rectangle 3"/>
          <p:cNvSpPr>
            <a:spLocks noGrp="1" noChangeArrowheads="1"/>
          </p:cNvSpPr>
          <p:nvPr>
            <p:ph type="body" idx="4294967295"/>
          </p:nvPr>
        </p:nvSpPr>
        <p:spPr>
          <a:xfrm>
            <a:off x="3002831" y="928813"/>
            <a:ext cx="6576591" cy="5093269"/>
          </a:xfrm>
          <a:prstGeom prst="rect">
            <a:avLst/>
          </a:prstGeom>
        </p:spPr>
        <p:txBody>
          <a:bodyPr/>
          <a:lstStyle/>
          <a:p>
            <a:pPr marL="0" indent="0" eaLnBrk="1" hangingPunct="1">
              <a:lnSpc>
                <a:spcPct val="150000"/>
              </a:lnSpc>
              <a:buNone/>
            </a:pPr>
            <a:r>
              <a:rPr lang="en-US" altLang="zh-CN" sz="2400" b="1" dirty="0" smtClean="0">
                <a:solidFill>
                  <a:schemeClr val="accent1"/>
                </a:solidFill>
                <a:latin typeface="微软雅黑" panose="020B0503020204020204" pitchFamily="34" charset="-122"/>
                <a:ea typeface="微软雅黑" panose="020B0503020204020204" pitchFamily="34" charset="-122"/>
              </a:rPr>
              <a:t>1.1 </a:t>
            </a:r>
            <a:r>
              <a:rPr lang="zh-CN" altLang="en-US" sz="2400" b="1" dirty="0">
                <a:solidFill>
                  <a:schemeClr val="accent1"/>
                </a:solidFill>
                <a:latin typeface="微软雅黑" panose="020B0503020204020204" pitchFamily="34" charset="-122"/>
                <a:ea typeface="微软雅黑" panose="020B0503020204020204" pitchFamily="34" charset="-122"/>
              </a:rPr>
              <a:t>原理图库、模型和集成库</a:t>
            </a:r>
          </a:p>
          <a:p>
            <a:pPr marL="0" indent="0" eaLnBrk="1" hangingPunct="1">
              <a:lnSpc>
                <a:spcPct val="150000"/>
              </a:lnSpc>
              <a:buNone/>
            </a:pPr>
            <a:r>
              <a:rPr lang="en-US" altLang="zh-CN" sz="2400" b="1" dirty="0" smtClean="0">
                <a:solidFill>
                  <a:schemeClr val="accent1"/>
                </a:solidFill>
                <a:latin typeface="微软雅黑" panose="020B0503020204020204" pitchFamily="34" charset="-122"/>
                <a:ea typeface="微软雅黑" panose="020B0503020204020204" pitchFamily="34" charset="-122"/>
              </a:rPr>
              <a:t>1.2 </a:t>
            </a:r>
            <a:r>
              <a:rPr lang="zh-CN" altLang="en-US" sz="2400" b="1" dirty="0">
                <a:solidFill>
                  <a:schemeClr val="accent1"/>
                </a:solidFill>
                <a:latin typeface="微软雅黑" panose="020B0503020204020204" pitchFamily="34" charset="-122"/>
                <a:ea typeface="微软雅黑" panose="020B0503020204020204" pitchFamily="34" charset="-122"/>
              </a:rPr>
              <a:t>创建新的库文件包和原理图库</a:t>
            </a:r>
          </a:p>
          <a:p>
            <a:pPr marL="0" indent="0" eaLnBrk="1" hangingPunct="1">
              <a:lnSpc>
                <a:spcPct val="150000"/>
              </a:lnSpc>
              <a:buNone/>
            </a:pPr>
            <a:r>
              <a:rPr lang="en-US" altLang="zh-CN" sz="2400" b="1" dirty="0" smtClean="0">
                <a:solidFill>
                  <a:schemeClr val="accent1"/>
                </a:solidFill>
                <a:latin typeface="微软雅黑" panose="020B0503020204020204" pitchFamily="34" charset="-122"/>
                <a:ea typeface="微软雅黑" panose="020B0503020204020204" pitchFamily="34" charset="-122"/>
              </a:rPr>
              <a:t>1.3 </a:t>
            </a:r>
            <a:r>
              <a:rPr lang="zh-CN" altLang="en-US" sz="2400" b="1" dirty="0">
                <a:solidFill>
                  <a:schemeClr val="accent1"/>
                </a:solidFill>
                <a:latin typeface="微软雅黑" panose="020B0503020204020204" pitchFamily="34" charset="-122"/>
                <a:ea typeface="微软雅黑" panose="020B0503020204020204" pitchFamily="34" charset="-122"/>
              </a:rPr>
              <a:t>创建新的原理图元件</a:t>
            </a:r>
          </a:p>
          <a:p>
            <a:pPr marL="0" indent="0" eaLnBrk="1" hangingPunct="1">
              <a:lnSpc>
                <a:spcPct val="150000"/>
              </a:lnSpc>
              <a:buNone/>
            </a:pPr>
            <a:r>
              <a:rPr lang="en-US" altLang="zh-CN" sz="2400" b="1" dirty="0" smtClean="0">
                <a:solidFill>
                  <a:schemeClr val="accent1"/>
                </a:solidFill>
                <a:latin typeface="微软雅黑" panose="020B0503020204020204" pitchFamily="34" charset="-122"/>
                <a:ea typeface="微软雅黑" panose="020B0503020204020204" pitchFamily="34" charset="-122"/>
              </a:rPr>
              <a:t>1.4 </a:t>
            </a:r>
            <a:r>
              <a:rPr lang="zh-CN" altLang="en-US" sz="2400" b="1" dirty="0">
                <a:solidFill>
                  <a:schemeClr val="accent1"/>
                </a:solidFill>
                <a:latin typeface="微软雅黑" panose="020B0503020204020204" pitchFamily="34" charset="-122"/>
                <a:ea typeface="微软雅黑" panose="020B0503020204020204" pitchFamily="34" charset="-122"/>
              </a:rPr>
              <a:t>设置原理图元件属性</a:t>
            </a:r>
          </a:p>
          <a:p>
            <a:pPr marL="0" indent="0" eaLnBrk="1" hangingPunct="1">
              <a:lnSpc>
                <a:spcPct val="150000"/>
              </a:lnSpc>
              <a:buNone/>
            </a:pPr>
            <a:r>
              <a:rPr lang="en-US" altLang="zh-CN" sz="2400" b="1" dirty="0" smtClean="0">
                <a:solidFill>
                  <a:schemeClr val="accent1"/>
                </a:solidFill>
                <a:latin typeface="微软雅黑" panose="020B0503020204020204" pitchFamily="34" charset="-122"/>
                <a:ea typeface="微软雅黑" panose="020B0503020204020204" pitchFamily="34" charset="-122"/>
              </a:rPr>
              <a:t>1.5 </a:t>
            </a:r>
            <a:r>
              <a:rPr lang="zh-CN" altLang="en-US" sz="2400" b="1" dirty="0">
                <a:solidFill>
                  <a:schemeClr val="accent1"/>
                </a:solidFill>
                <a:latin typeface="微软雅黑" panose="020B0503020204020204" pitchFamily="34" charset="-122"/>
                <a:ea typeface="微软雅黑" panose="020B0503020204020204" pitchFamily="34" charset="-122"/>
              </a:rPr>
              <a:t>从其他库复制元件</a:t>
            </a:r>
          </a:p>
          <a:p>
            <a:pPr marL="0" indent="0">
              <a:lnSpc>
                <a:spcPct val="150000"/>
              </a:lnSpc>
              <a:buNone/>
            </a:pPr>
            <a:r>
              <a:rPr lang="zh-CN" altLang="en-US" sz="2400" b="1" dirty="0">
                <a:solidFill>
                  <a:schemeClr val="accent1"/>
                </a:solidFill>
                <a:latin typeface="微软雅黑" panose="020B0503020204020204" pitchFamily="34" charset="-122"/>
                <a:ea typeface="微软雅黑" panose="020B0503020204020204" pitchFamily="34" charset="-122"/>
              </a:rPr>
              <a:t>       </a:t>
            </a:r>
            <a:r>
              <a:rPr lang="en-US" altLang="zh-CN" sz="2400" b="1" dirty="0" smtClean="0">
                <a:solidFill>
                  <a:schemeClr val="accent1"/>
                </a:solidFill>
                <a:latin typeface="微软雅黑" panose="020B0503020204020204" pitchFamily="34" charset="-122"/>
                <a:ea typeface="微软雅黑" panose="020B0503020204020204" pitchFamily="34" charset="-122"/>
              </a:rPr>
              <a:t>1.5.1 </a:t>
            </a:r>
            <a:r>
              <a:rPr lang="zh-CN" altLang="en-US" sz="2400" b="1" dirty="0">
                <a:solidFill>
                  <a:schemeClr val="accent1"/>
                </a:solidFill>
                <a:latin typeface="微软雅黑" panose="020B0503020204020204" pitchFamily="34" charset="-122"/>
                <a:ea typeface="微软雅黑" panose="020B0503020204020204" pitchFamily="34" charset="-122"/>
              </a:rPr>
              <a:t>在原理图中查找元件</a:t>
            </a:r>
          </a:p>
          <a:p>
            <a:pPr marL="0" indent="0">
              <a:lnSpc>
                <a:spcPct val="150000"/>
              </a:lnSpc>
              <a:buNone/>
            </a:pPr>
            <a:r>
              <a:rPr lang="en-US" altLang="zh-CN" sz="2400" b="1" dirty="0">
                <a:solidFill>
                  <a:schemeClr val="accent1"/>
                </a:solidFill>
                <a:latin typeface="微软雅黑" panose="020B0503020204020204" pitchFamily="34" charset="-122"/>
                <a:ea typeface="微软雅黑" panose="020B0503020204020204" pitchFamily="34" charset="-122"/>
              </a:rPr>
              <a:t>       </a:t>
            </a:r>
            <a:r>
              <a:rPr lang="en-US" altLang="zh-CN" sz="2400" b="1" dirty="0" smtClean="0">
                <a:solidFill>
                  <a:schemeClr val="accent1"/>
                </a:solidFill>
                <a:latin typeface="微软雅黑" panose="020B0503020204020204" pitchFamily="34" charset="-122"/>
                <a:ea typeface="微软雅黑" panose="020B0503020204020204" pitchFamily="34" charset="-122"/>
              </a:rPr>
              <a:t>1.5.2</a:t>
            </a:r>
            <a:r>
              <a:rPr lang="zh-CN" altLang="en-US" sz="2400" b="1" dirty="0">
                <a:solidFill>
                  <a:schemeClr val="accent1"/>
                </a:solidFill>
                <a:latin typeface="微软雅黑" panose="020B0503020204020204" pitchFamily="34" charset="-122"/>
                <a:ea typeface="微软雅黑" panose="020B0503020204020204" pitchFamily="34" charset="-122"/>
              </a:rPr>
              <a:t>从其他库中复制元件</a:t>
            </a:r>
          </a:p>
          <a:p>
            <a:pPr marL="0" indent="0">
              <a:lnSpc>
                <a:spcPct val="150000"/>
              </a:lnSpc>
              <a:buNone/>
            </a:pPr>
            <a:r>
              <a:rPr lang="zh-CN" altLang="en-US" sz="2400" b="1" dirty="0">
                <a:solidFill>
                  <a:schemeClr val="accent1"/>
                </a:solidFill>
                <a:latin typeface="微软雅黑" panose="020B0503020204020204" pitchFamily="34" charset="-122"/>
                <a:ea typeface="微软雅黑" panose="020B0503020204020204" pitchFamily="34" charset="-122"/>
              </a:rPr>
              <a:t>       </a:t>
            </a:r>
            <a:r>
              <a:rPr lang="en-US" altLang="zh-CN" sz="2400" b="1" dirty="0" smtClean="0">
                <a:solidFill>
                  <a:schemeClr val="accent1"/>
                </a:solidFill>
                <a:latin typeface="微软雅黑" panose="020B0503020204020204" pitchFamily="34" charset="-122"/>
                <a:ea typeface="微软雅黑" panose="020B0503020204020204" pitchFamily="34" charset="-122"/>
              </a:rPr>
              <a:t>1.5.3</a:t>
            </a:r>
            <a:r>
              <a:rPr lang="zh-CN" altLang="en-US" sz="2400" b="1" dirty="0">
                <a:solidFill>
                  <a:schemeClr val="accent1"/>
                </a:solidFill>
                <a:latin typeface="微软雅黑" panose="020B0503020204020204" pitchFamily="34" charset="-122"/>
                <a:ea typeface="微软雅黑" panose="020B0503020204020204" pitchFamily="34" charset="-122"/>
              </a:rPr>
              <a:t>修改元件</a:t>
            </a:r>
          </a:p>
        </p:txBody>
      </p:sp>
    </p:spTree>
    <p:extLst>
      <p:ext uri="{BB962C8B-B14F-4D97-AF65-F5344CB8AC3E}">
        <p14:creationId xmlns:p14="http://schemas.microsoft.com/office/powerpoint/2010/main" val="4191621677"/>
      </p:ext>
    </p:extLst>
  </p:cSld>
  <p:clrMapOvr>
    <a:masterClrMapping/>
  </p:clrMapOvr>
  <p:transition spd="slow" advTm="0">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3722911" cy="685958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5311618" y="1341563"/>
            <a:ext cx="9254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smtClean="0">
                <a:latin typeface="+mj-lt"/>
                <a:ea typeface="Arial Unicode MS" panose="020B0604020202020204" pitchFamily="34" charset="-122"/>
                <a:cs typeface="Arial Unicode MS" panose="020B0604020202020204" pitchFamily="34" charset="-122"/>
              </a:rPr>
              <a:t>1.1</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68" name="组合 67"/>
          <p:cNvGrpSpPr/>
          <p:nvPr/>
        </p:nvGrpSpPr>
        <p:grpSpPr>
          <a:xfrm>
            <a:off x="6581785" y="1341562"/>
            <a:ext cx="4125902" cy="511504"/>
            <a:chOff x="6339097" y="1573726"/>
            <a:chExt cx="3744416" cy="511504"/>
          </a:xfrm>
        </p:grpSpPr>
        <p:sp>
          <p:nvSpPr>
            <p:cNvPr id="69" name="圆角矩形 68"/>
            <p:cNvSpPr/>
            <p:nvPr/>
          </p:nvSpPr>
          <p:spPr>
            <a:xfrm>
              <a:off x="6339097" y="1573726"/>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4000" dirty="0">
                <a:latin typeface="+mj-lt"/>
                <a:ea typeface="Arial Unicode MS" panose="020B0604020202020204" pitchFamily="34" charset="-122"/>
                <a:cs typeface="Arial Unicode MS" panose="020B0604020202020204" pitchFamily="34" charset="-122"/>
              </a:endParaRPr>
            </a:p>
          </p:txBody>
        </p:sp>
        <p:sp>
          <p:nvSpPr>
            <p:cNvPr id="70" name="矩形 69"/>
            <p:cNvSpPr/>
            <p:nvPr/>
          </p:nvSpPr>
          <p:spPr>
            <a:xfrm>
              <a:off x="6723350" y="1573726"/>
              <a:ext cx="3360162" cy="492483"/>
            </a:xfrm>
            <a:prstGeom prst="rect">
              <a:avLst/>
            </a:prstGeom>
          </p:spPr>
          <p:txBody>
            <a:bodyPr wrap="square" lIns="121960" tIns="60980" rIns="121960" bIns="60980">
              <a:spAutoFit/>
            </a:bodyPr>
            <a:lstStyle/>
            <a:p>
              <a:pPr>
                <a:defRPr/>
              </a:pPr>
              <a:r>
                <a:rPr lang="zh-CN" altLang="en-US"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原理图库、模型和集成</a:t>
              </a:r>
              <a:r>
                <a:rPr lang="zh-CN" altLang="en-US"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库</a:t>
              </a:r>
              <a:endParaRPr lang="zh-CN" altLang="en-US"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71" name="圆角矩形 70"/>
          <p:cNvSpPr/>
          <p:nvPr/>
        </p:nvSpPr>
        <p:spPr>
          <a:xfrm>
            <a:off x="5311618" y="2120698"/>
            <a:ext cx="9254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smtClean="0">
                <a:latin typeface="+mj-lt"/>
                <a:ea typeface="Arial Unicode MS" panose="020B0604020202020204" pitchFamily="34" charset="-122"/>
                <a:cs typeface="Arial Unicode MS" panose="020B0604020202020204" pitchFamily="34" charset="-122"/>
              </a:rPr>
              <a:t>1.2</a:t>
            </a:r>
            <a:endParaRPr lang="zh-CN" altLang="en-US" sz="3600" dirty="0">
              <a:latin typeface="+mj-lt"/>
              <a:ea typeface="Arial Unicode MS" panose="020B0604020202020204" pitchFamily="34" charset="-122"/>
              <a:cs typeface="Arial Unicode MS" panose="020B0604020202020204" pitchFamily="34" charset="-122"/>
            </a:endParaRPr>
          </a:p>
        </p:txBody>
      </p:sp>
      <p:sp>
        <p:nvSpPr>
          <p:cNvPr id="87" name="TextBox 86"/>
          <p:cNvSpPr txBox="1"/>
          <p:nvPr/>
        </p:nvSpPr>
        <p:spPr>
          <a:xfrm>
            <a:off x="338535" y="2219568"/>
            <a:ext cx="2806485" cy="1354243"/>
          </a:xfrm>
          <a:prstGeom prst="rect">
            <a:avLst/>
          </a:prstGeom>
          <a:noFill/>
        </p:spPr>
        <p:txBody>
          <a:bodyPr wrap="square" lIns="121880" tIns="60938" rIns="121880" bIns="60938">
            <a:spAutoFit/>
          </a:bodyPr>
          <a:lstStyle/>
          <a:p>
            <a:pPr algn="r">
              <a:defRPr/>
            </a:pPr>
            <a:r>
              <a:rPr lang="zh-CN" altLang="en-US" sz="4800" b="1" spc="200" dirty="0">
                <a:solidFill>
                  <a:schemeClr val="bg1"/>
                </a:solidFill>
                <a:latin typeface="微软雅黑" pitchFamily="34" charset="-122"/>
                <a:ea typeface="微软雅黑" pitchFamily="34" charset="-122"/>
              </a:rPr>
              <a:t>目录 </a:t>
            </a:r>
            <a:endParaRPr lang="en-US" altLang="zh-CN" sz="4800" b="1" spc="200" dirty="0">
              <a:solidFill>
                <a:schemeClr val="bg1"/>
              </a:solidFill>
              <a:latin typeface="微软雅黑" pitchFamily="34" charset="-122"/>
              <a:ea typeface="微软雅黑" pitchFamily="34" charset="-122"/>
            </a:endParaRPr>
          </a:p>
          <a:p>
            <a:pPr algn="r">
              <a:defRPr/>
            </a:pPr>
            <a:r>
              <a:rPr lang="en-US" altLang="zh-CN" sz="3200" b="1" spc="200" dirty="0">
                <a:solidFill>
                  <a:schemeClr val="bg1"/>
                </a:solidFill>
                <a:latin typeface="微软雅黑" pitchFamily="34" charset="-122"/>
                <a:ea typeface="微软雅黑" pitchFamily="34" charset="-122"/>
              </a:rPr>
              <a:t>CONTENTS</a:t>
            </a:r>
            <a:endParaRPr lang="zh-CN" altLang="en-US" sz="3200" b="1" spc="200" dirty="0">
              <a:solidFill>
                <a:schemeClr val="bg1"/>
              </a:solidFill>
              <a:latin typeface="微软雅黑" pitchFamily="34" charset="-122"/>
              <a:ea typeface="微软雅黑" pitchFamily="34" charset="-122"/>
            </a:endParaRPr>
          </a:p>
        </p:txBody>
      </p:sp>
      <p:sp>
        <p:nvSpPr>
          <p:cNvPr id="12" name="圆角矩形 11"/>
          <p:cNvSpPr/>
          <p:nvPr/>
        </p:nvSpPr>
        <p:spPr>
          <a:xfrm>
            <a:off x="5311618" y="2899833"/>
            <a:ext cx="9254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smtClean="0">
                <a:latin typeface="+mj-lt"/>
                <a:ea typeface="Arial Unicode MS" panose="020B0604020202020204" pitchFamily="34" charset="-122"/>
                <a:cs typeface="Arial Unicode MS" panose="020B0604020202020204" pitchFamily="34" charset="-122"/>
              </a:rPr>
              <a:t>1.3</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13" name="组合 12"/>
          <p:cNvGrpSpPr/>
          <p:nvPr/>
        </p:nvGrpSpPr>
        <p:grpSpPr>
          <a:xfrm>
            <a:off x="6581785" y="2899832"/>
            <a:ext cx="4125902" cy="532771"/>
            <a:chOff x="6339097" y="1573726"/>
            <a:chExt cx="3744416" cy="532771"/>
          </a:xfrm>
        </p:grpSpPr>
        <p:sp>
          <p:nvSpPr>
            <p:cNvPr id="14" name="圆角矩形 13"/>
            <p:cNvSpPr/>
            <p:nvPr/>
          </p:nvSpPr>
          <p:spPr>
            <a:xfrm>
              <a:off x="6339097" y="1573726"/>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4000" dirty="0">
                <a:latin typeface="+mj-lt"/>
                <a:ea typeface="Arial Unicode MS" panose="020B0604020202020204" pitchFamily="34" charset="-122"/>
                <a:cs typeface="Arial Unicode MS" panose="020B0604020202020204" pitchFamily="34" charset="-122"/>
              </a:endParaRPr>
            </a:p>
          </p:txBody>
        </p:sp>
        <p:sp>
          <p:nvSpPr>
            <p:cNvPr id="15" name="矩形 14"/>
            <p:cNvSpPr/>
            <p:nvPr/>
          </p:nvSpPr>
          <p:spPr>
            <a:xfrm>
              <a:off x="6723350" y="1614014"/>
              <a:ext cx="3220587" cy="492483"/>
            </a:xfrm>
            <a:prstGeom prst="rect">
              <a:avLst/>
            </a:prstGeom>
          </p:spPr>
          <p:txBody>
            <a:bodyPr wrap="square" lIns="121960" tIns="60980" rIns="121960" bIns="60980">
              <a:spAutoFit/>
            </a:bodyPr>
            <a:lstStyle/>
            <a:p>
              <a:pPr>
                <a:defRPr/>
              </a:pPr>
              <a:r>
                <a:rPr lang="zh-CN" altLang="en-US"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创建原理图</a:t>
              </a:r>
              <a:r>
                <a:rPr lang="zh-CN" altLang="en-US"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元件</a:t>
              </a:r>
            </a:p>
          </p:txBody>
        </p:sp>
      </p:grpSp>
      <p:sp>
        <p:nvSpPr>
          <p:cNvPr id="16" name="圆角矩形 15"/>
          <p:cNvSpPr/>
          <p:nvPr/>
        </p:nvSpPr>
        <p:spPr>
          <a:xfrm>
            <a:off x="5311618" y="3678968"/>
            <a:ext cx="9254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smtClean="0">
                <a:latin typeface="+mj-lt"/>
                <a:ea typeface="Arial Unicode MS" panose="020B0604020202020204" pitchFamily="34" charset="-122"/>
                <a:cs typeface="Arial Unicode MS" panose="020B0604020202020204" pitchFamily="34" charset="-122"/>
              </a:rPr>
              <a:t>1.4</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17" name="组合 16"/>
          <p:cNvGrpSpPr/>
          <p:nvPr/>
        </p:nvGrpSpPr>
        <p:grpSpPr>
          <a:xfrm>
            <a:off x="6581785" y="3678967"/>
            <a:ext cx="4125902" cy="532771"/>
            <a:chOff x="6315199" y="2410178"/>
            <a:chExt cx="3744416" cy="532771"/>
          </a:xfrm>
        </p:grpSpPr>
        <p:sp>
          <p:nvSpPr>
            <p:cNvPr id="18" name="圆角矩形 17"/>
            <p:cNvSpPr/>
            <p:nvPr/>
          </p:nvSpPr>
          <p:spPr>
            <a:xfrm>
              <a:off x="6315199" y="2410178"/>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4000" dirty="0">
                <a:latin typeface="+mj-lt"/>
                <a:ea typeface="Arial Unicode MS" panose="020B0604020202020204" pitchFamily="34" charset="-122"/>
                <a:cs typeface="Arial Unicode MS" panose="020B0604020202020204" pitchFamily="34" charset="-122"/>
              </a:endParaRPr>
            </a:p>
          </p:txBody>
        </p:sp>
        <p:sp>
          <p:nvSpPr>
            <p:cNvPr id="19" name="矩形 18"/>
            <p:cNvSpPr/>
            <p:nvPr/>
          </p:nvSpPr>
          <p:spPr>
            <a:xfrm>
              <a:off x="6747248" y="2450466"/>
              <a:ext cx="3312367" cy="492483"/>
            </a:xfrm>
            <a:prstGeom prst="rect">
              <a:avLst/>
            </a:prstGeom>
          </p:spPr>
          <p:txBody>
            <a:bodyPr wrap="square" lIns="121960" tIns="60980" rIns="121960" bIns="60980">
              <a:spAutoFit/>
            </a:bodyPr>
            <a:lstStyle/>
            <a:p>
              <a:pPr>
                <a:defRPr/>
              </a:pPr>
              <a:r>
                <a:rPr lang="zh-CN" altLang="en-US"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设置原理图元件</a:t>
              </a:r>
              <a:r>
                <a:rPr lang="zh-CN" altLang="en-US"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属性</a:t>
              </a:r>
              <a:endParaRPr lang="zh-CN" altLang="en-US"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20" name="圆角矩形 19"/>
          <p:cNvSpPr/>
          <p:nvPr/>
        </p:nvSpPr>
        <p:spPr>
          <a:xfrm>
            <a:off x="5311618" y="4458102"/>
            <a:ext cx="9254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smtClean="0">
                <a:latin typeface="+mj-lt"/>
                <a:ea typeface="Arial Unicode MS" panose="020B0604020202020204" pitchFamily="34" charset="-122"/>
                <a:cs typeface="Arial Unicode MS" panose="020B0604020202020204" pitchFamily="34" charset="-122"/>
              </a:rPr>
              <a:t>1.5</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21" name="组合 20"/>
          <p:cNvGrpSpPr/>
          <p:nvPr/>
        </p:nvGrpSpPr>
        <p:grpSpPr>
          <a:xfrm>
            <a:off x="6581785" y="4458101"/>
            <a:ext cx="4125902" cy="532771"/>
            <a:chOff x="6339097" y="1573726"/>
            <a:chExt cx="3744416" cy="532771"/>
          </a:xfrm>
        </p:grpSpPr>
        <p:sp>
          <p:nvSpPr>
            <p:cNvPr id="22" name="圆角矩形 21"/>
            <p:cNvSpPr/>
            <p:nvPr/>
          </p:nvSpPr>
          <p:spPr>
            <a:xfrm>
              <a:off x="6339097" y="1573726"/>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4000" dirty="0">
                <a:latin typeface="+mj-lt"/>
                <a:ea typeface="Arial Unicode MS" panose="020B0604020202020204" pitchFamily="34" charset="-122"/>
                <a:cs typeface="Arial Unicode MS" panose="020B0604020202020204" pitchFamily="34" charset="-122"/>
              </a:endParaRPr>
            </a:p>
          </p:txBody>
        </p:sp>
        <p:sp>
          <p:nvSpPr>
            <p:cNvPr id="23" name="矩形 22"/>
            <p:cNvSpPr/>
            <p:nvPr/>
          </p:nvSpPr>
          <p:spPr>
            <a:xfrm>
              <a:off x="6723350" y="1614014"/>
              <a:ext cx="3220587" cy="492483"/>
            </a:xfrm>
            <a:prstGeom prst="rect">
              <a:avLst/>
            </a:prstGeom>
          </p:spPr>
          <p:txBody>
            <a:bodyPr wrap="square" lIns="121960" tIns="60980" rIns="121960" bIns="60980">
              <a:spAutoFit/>
            </a:bodyPr>
            <a:lstStyle/>
            <a:p>
              <a:pPr>
                <a:defRPr/>
              </a:pPr>
              <a:r>
                <a:rPr lang="zh-CN" altLang="en-US"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从其它库复制元件</a:t>
              </a:r>
            </a:p>
          </p:txBody>
        </p:sp>
      </p:grpSp>
      <p:grpSp>
        <p:nvGrpSpPr>
          <p:cNvPr id="28" name="组合 27"/>
          <p:cNvGrpSpPr/>
          <p:nvPr/>
        </p:nvGrpSpPr>
        <p:grpSpPr>
          <a:xfrm>
            <a:off x="6581785" y="2120697"/>
            <a:ext cx="4125902" cy="532771"/>
            <a:chOff x="6339097" y="1573726"/>
            <a:chExt cx="3744416" cy="532771"/>
          </a:xfrm>
        </p:grpSpPr>
        <p:sp>
          <p:nvSpPr>
            <p:cNvPr id="29" name="圆角矩形 28"/>
            <p:cNvSpPr/>
            <p:nvPr/>
          </p:nvSpPr>
          <p:spPr>
            <a:xfrm>
              <a:off x="6339097" y="1573726"/>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4000" dirty="0">
                <a:latin typeface="+mj-lt"/>
                <a:ea typeface="Arial Unicode MS" panose="020B0604020202020204" pitchFamily="34" charset="-122"/>
                <a:cs typeface="Arial Unicode MS" panose="020B0604020202020204" pitchFamily="34" charset="-122"/>
              </a:endParaRPr>
            </a:p>
          </p:txBody>
        </p:sp>
        <p:sp>
          <p:nvSpPr>
            <p:cNvPr id="30" name="矩形 29"/>
            <p:cNvSpPr/>
            <p:nvPr/>
          </p:nvSpPr>
          <p:spPr>
            <a:xfrm>
              <a:off x="6723349" y="1614014"/>
              <a:ext cx="3360163" cy="492483"/>
            </a:xfrm>
            <a:prstGeom prst="rect">
              <a:avLst/>
            </a:prstGeom>
          </p:spPr>
          <p:txBody>
            <a:bodyPr wrap="square" lIns="121960" tIns="60980" rIns="121960" bIns="60980">
              <a:spAutoFit/>
            </a:bodyPr>
            <a:lstStyle/>
            <a:p>
              <a:pPr>
                <a:defRPr/>
              </a:pPr>
              <a:r>
                <a:rPr lang="zh-CN" altLang="en-US"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创建库</a:t>
              </a:r>
              <a:r>
                <a:rPr lang="zh-CN" altLang="en-US"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文件包和原理图</a:t>
              </a:r>
              <a:r>
                <a:rPr lang="zh-CN" altLang="en-US"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库</a:t>
              </a:r>
              <a:endParaRPr lang="zh-CN" altLang="en-US"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Tree>
    <p:extLst>
      <p:ext uri="{BB962C8B-B14F-4D97-AF65-F5344CB8AC3E}">
        <p14:creationId xmlns:p14="http://schemas.microsoft.com/office/powerpoint/2010/main" val="341650554"/>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7" presetClass="entr" presetSubtype="1" fill="hold" grpId="0" nodeType="afterEffect">
                                  <p:stCondLst>
                                    <p:cond delay="0"/>
                                  </p:stCondLst>
                                  <p:iterate type="lt">
                                    <p:tmPct val="40000"/>
                                  </p:iterate>
                                  <p:childTnLst>
                                    <p:set>
                                      <p:cBhvr>
                                        <p:cTn id="11" dur="1" fill="hold">
                                          <p:stCondLst>
                                            <p:cond delay="0"/>
                                          </p:stCondLst>
                                        </p:cTn>
                                        <p:tgtEl>
                                          <p:spTgt spid="87"/>
                                        </p:tgtEl>
                                        <p:attrNameLst>
                                          <p:attrName>style.visibility</p:attrName>
                                        </p:attrNameLst>
                                      </p:cBhvr>
                                      <p:to>
                                        <p:strVal val="visible"/>
                                      </p:to>
                                    </p:set>
                                    <p:anim calcmode="lin" valueType="num">
                                      <p:cBhvr>
                                        <p:cTn id="12" dur="250" fill="hold"/>
                                        <p:tgtEl>
                                          <p:spTgt spid="87"/>
                                        </p:tgtEl>
                                        <p:attrNameLst>
                                          <p:attrName>ppt_x</p:attrName>
                                        </p:attrNameLst>
                                      </p:cBhvr>
                                      <p:tavLst>
                                        <p:tav tm="0">
                                          <p:val>
                                            <p:strVal val="#ppt_x"/>
                                          </p:val>
                                        </p:tav>
                                        <p:tav tm="100000">
                                          <p:val>
                                            <p:strVal val="#ppt_x"/>
                                          </p:val>
                                        </p:tav>
                                      </p:tavLst>
                                    </p:anim>
                                    <p:anim calcmode="lin" valueType="num">
                                      <p:cBhvr>
                                        <p:cTn id="13" dur="250" fill="hold"/>
                                        <p:tgtEl>
                                          <p:spTgt spid="87"/>
                                        </p:tgtEl>
                                        <p:attrNameLst>
                                          <p:attrName>ppt_y</p:attrName>
                                        </p:attrNameLst>
                                      </p:cBhvr>
                                      <p:tavLst>
                                        <p:tav tm="0">
                                          <p:val>
                                            <p:strVal val="#ppt_y-#ppt_h/2"/>
                                          </p:val>
                                        </p:tav>
                                        <p:tav tm="100000">
                                          <p:val>
                                            <p:strVal val="#ppt_y"/>
                                          </p:val>
                                        </p:tav>
                                      </p:tavLst>
                                    </p:anim>
                                    <p:anim calcmode="lin" valueType="num">
                                      <p:cBhvr>
                                        <p:cTn id="14" dur="250" fill="hold"/>
                                        <p:tgtEl>
                                          <p:spTgt spid="87"/>
                                        </p:tgtEl>
                                        <p:attrNameLst>
                                          <p:attrName>ppt_w</p:attrName>
                                        </p:attrNameLst>
                                      </p:cBhvr>
                                      <p:tavLst>
                                        <p:tav tm="0">
                                          <p:val>
                                            <p:strVal val="#ppt_w"/>
                                          </p:val>
                                        </p:tav>
                                        <p:tav tm="100000">
                                          <p:val>
                                            <p:strVal val="#ppt_w"/>
                                          </p:val>
                                        </p:tav>
                                      </p:tavLst>
                                    </p:anim>
                                    <p:anim calcmode="lin" valueType="num">
                                      <p:cBhvr>
                                        <p:cTn id="15" dur="250" fill="hold"/>
                                        <p:tgtEl>
                                          <p:spTgt spid="87"/>
                                        </p:tgtEl>
                                        <p:attrNameLst>
                                          <p:attrName>ppt_h</p:attrName>
                                        </p:attrNameLst>
                                      </p:cBhvr>
                                      <p:tavLst>
                                        <p:tav tm="0">
                                          <p:val>
                                            <p:fltVal val="0"/>
                                          </p:val>
                                        </p:tav>
                                        <p:tav tm="100000">
                                          <p:val>
                                            <p:strVal val="#ppt_h"/>
                                          </p:val>
                                        </p:tav>
                                      </p:tavLst>
                                    </p:anim>
                                  </p:childTnLst>
                                </p:cTn>
                              </p:par>
                            </p:childTnLst>
                          </p:cTn>
                        </p:par>
                        <p:par>
                          <p:cTn id="16" fill="hold">
                            <p:stCondLst>
                              <p:cond delay="1650"/>
                            </p:stCondLst>
                            <p:childTnLst>
                              <p:par>
                                <p:cTn id="17" presetID="10" presetClass="entr" presetSubtype="0" fill="hold" grpId="0" nodeType="afterEffect">
                                  <p:stCondLst>
                                    <p:cond delay="0"/>
                                  </p:stCondLst>
                                  <p:childTnLst>
                                    <p:set>
                                      <p:cBhvr>
                                        <p:cTn id="18" dur="1" fill="hold">
                                          <p:stCondLst>
                                            <p:cond delay="0"/>
                                          </p:stCondLst>
                                        </p:cTn>
                                        <p:tgtEl>
                                          <p:spTgt spid="67"/>
                                        </p:tgtEl>
                                        <p:attrNameLst>
                                          <p:attrName>style.visibility</p:attrName>
                                        </p:attrNameLst>
                                      </p:cBhvr>
                                      <p:to>
                                        <p:strVal val="visible"/>
                                      </p:to>
                                    </p:set>
                                    <p:animEffect transition="in" filter="fade">
                                      <p:cBhvr>
                                        <p:cTn id="19" dur="1000"/>
                                        <p:tgtEl>
                                          <p:spTgt spid="67"/>
                                        </p:tgtEl>
                                      </p:cBhvr>
                                    </p:animEffect>
                                  </p:childTnLst>
                                </p:cTn>
                              </p:par>
                              <p:par>
                                <p:cTn id="20" presetID="56" presetClass="path" presetSubtype="0" accel="50000" decel="50000" fill="hold" grpId="1" nodeType="withEffect">
                                  <p:stCondLst>
                                    <p:cond delay="0"/>
                                  </p:stCondLst>
                                  <p:childTnLst>
                                    <p:animMotion origin="layout" path="M -0.03737 0.04121 L -6.25E-7 -3.33333E-6 " pathEditMode="relative" rAng="0" ptsTypes="AA">
                                      <p:cBhvr>
                                        <p:cTn id="21" dur="700" fill="hold"/>
                                        <p:tgtEl>
                                          <p:spTgt spid="67"/>
                                        </p:tgtEl>
                                        <p:attrNameLst>
                                          <p:attrName>ppt_x</p:attrName>
                                          <p:attrName>ppt_y</p:attrName>
                                        </p:attrNameLst>
                                      </p:cBhvr>
                                      <p:rCtr x="1862" y="-2060"/>
                                    </p:animMotion>
                                  </p:childTnLst>
                                </p:cTn>
                              </p:par>
                              <p:par>
                                <p:cTn id="22" presetID="22" presetClass="entr" presetSubtype="8" fill="hold" nodeType="withEffect">
                                  <p:stCondLst>
                                    <p:cond delay="250"/>
                                  </p:stCondLst>
                                  <p:childTnLst>
                                    <p:set>
                                      <p:cBhvr>
                                        <p:cTn id="23" dur="1" fill="hold">
                                          <p:stCondLst>
                                            <p:cond delay="0"/>
                                          </p:stCondLst>
                                        </p:cTn>
                                        <p:tgtEl>
                                          <p:spTgt spid="68"/>
                                        </p:tgtEl>
                                        <p:attrNameLst>
                                          <p:attrName>style.visibility</p:attrName>
                                        </p:attrNameLst>
                                      </p:cBhvr>
                                      <p:to>
                                        <p:strVal val="visible"/>
                                      </p:to>
                                    </p:set>
                                    <p:animEffect transition="in" filter="wipe(left)">
                                      <p:cBhvr>
                                        <p:cTn id="24" dur="500"/>
                                        <p:tgtEl>
                                          <p:spTgt spid="68"/>
                                        </p:tgtEl>
                                      </p:cBhvr>
                                    </p:animEffect>
                                  </p:childTnLst>
                                </p:cTn>
                              </p:par>
                              <p:par>
                                <p:cTn id="25" presetID="10" presetClass="entr" presetSubtype="0" fill="hold" grpId="0" nodeType="withEffect">
                                  <p:stCondLst>
                                    <p:cond delay="250"/>
                                  </p:stCondLst>
                                  <p:childTnLst>
                                    <p:set>
                                      <p:cBhvr>
                                        <p:cTn id="26" dur="1" fill="hold">
                                          <p:stCondLst>
                                            <p:cond delay="0"/>
                                          </p:stCondLst>
                                        </p:cTn>
                                        <p:tgtEl>
                                          <p:spTgt spid="71"/>
                                        </p:tgtEl>
                                        <p:attrNameLst>
                                          <p:attrName>style.visibility</p:attrName>
                                        </p:attrNameLst>
                                      </p:cBhvr>
                                      <p:to>
                                        <p:strVal val="visible"/>
                                      </p:to>
                                    </p:set>
                                    <p:animEffect transition="in" filter="fade">
                                      <p:cBhvr>
                                        <p:cTn id="27" dur="1000"/>
                                        <p:tgtEl>
                                          <p:spTgt spid="71"/>
                                        </p:tgtEl>
                                      </p:cBhvr>
                                    </p:animEffect>
                                  </p:childTnLst>
                                </p:cTn>
                              </p:par>
                              <p:par>
                                <p:cTn id="28" presetID="56" presetClass="path" presetSubtype="0" accel="50000" decel="50000" fill="hold" grpId="1" nodeType="withEffect">
                                  <p:stCondLst>
                                    <p:cond delay="250"/>
                                  </p:stCondLst>
                                  <p:childTnLst>
                                    <p:animMotion origin="layout" path="M -0.03737 0.0412 L -6.25E-7 2.96296E-6 " pathEditMode="relative" rAng="0" ptsTypes="AA">
                                      <p:cBhvr>
                                        <p:cTn id="29" dur="700" fill="hold"/>
                                        <p:tgtEl>
                                          <p:spTgt spid="71"/>
                                        </p:tgtEl>
                                        <p:attrNameLst>
                                          <p:attrName>ppt_x</p:attrName>
                                          <p:attrName>ppt_y</p:attrName>
                                        </p:attrNameLst>
                                      </p:cBhvr>
                                      <p:rCtr x="1862" y="-2060"/>
                                    </p:animMotion>
                                  </p:childTnLst>
                                </p:cTn>
                              </p:par>
                              <p:par>
                                <p:cTn id="30" presetID="22" presetClass="entr" presetSubtype="8" fill="hold" nodeType="withEffect">
                                  <p:stCondLst>
                                    <p:cond delay="250"/>
                                  </p:stCondLst>
                                  <p:childTnLst>
                                    <p:set>
                                      <p:cBhvr>
                                        <p:cTn id="31" dur="1" fill="hold">
                                          <p:stCondLst>
                                            <p:cond delay="0"/>
                                          </p:stCondLst>
                                        </p:cTn>
                                        <p:tgtEl>
                                          <p:spTgt spid="28"/>
                                        </p:tgtEl>
                                        <p:attrNameLst>
                                          <p:attrName>style.visibility</p:attrName>
                                        </p:attrNameLst>
                                      </p:cBhvr>
                                      <p:to>
                                        <p:strVal val="visible"/>
                                      </p:to>
                                    </p:set>
                                    <p:animEffect transition="in" filter="wipe(left)">
                                      <p:cBhvr>
                                        <p:cTn id="32" dur="500"/>
                                        <p:tgtEl>
                                          <p:spTgt spid="28"/>
                                        </p:tgtEl>
                                      </p:cBhvr>
                                    </p:animEffect>
                                  </p:childTnLst>
                                </p:cTn>
                              </p:par>
                            </p:childTnLst>
                          </p:cTn>
                        </p:par>
                        <p:par>
                          <p:cTn id="33" fill="hold">
                            <p:stCondLst>
                              <p:cond delay="2900"/>
                            </p:stCondLst>
                            <p:childTnLst>
                              <p:par>
                                <p:cTn id="34" presetID="10" presetClass="entr" presetSubtype="0"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1000"/>
                                        <p:tgtEl>
                                          <p:spTgt spid="12"/>
                                        </p:tgtEl>
                                      </p:cBhvr>
                                    </p:animEffect>
                                  </p:childTnLst>
                                </p:cTn>
                              </p:par>
                              <p:par>
                                <p:cTn id="37" presetID="56" presetClass="path" presetSubtype="0" accel="50000" decel="50000" fill="hold" grpId="1" nodeType="withEffect">
                                  <p:stCondLst>
                                    <p:cond delay="0"/>
                                  </p:stCondLst>
                                  <p:childTnLst>
                                    <p:animMotion origin="layout" path="M -0.03735 0.04119 L -1.18688E-6 1.31451E-6 " pathEditMode="relative" rAng="0" ptsTypes="AA">
                                      <p:cBhvr>
                                        <p:cTn id="38" dur="700" fill="hold"/>
                                        <p:tgtEl>
                                          <p:spTgt spid="12"/>
                                        </p:tgtEl>
                                        <p:attrNameLst>
                                          <p:attrName>ppt_x</p:attrName>
                                          <p:attrName>ppt_y</p:attrName>
                                        </p:attrNameLst>
                                      </p:cBhvr>
                                      <p:rCtr x="1861" y="-2060"/>
                                    </p:animMotion>
                                  </p:childTnLst>
                                </p:cTn>
                              </p:par>
                              <p:par>
                                <p:cTn id="39" presetID="22" presetClass="entr" presetSubtype="8" fill="hold" nodeType="withEffect">
                                  <p:stCondLst>
                                    <p:cond delay="250"/>
                                  </p:stCondLst>
                                  <p:childTnLst>
                                    <p:set>
                                      <p:cBhvr>
                                        <p:cTn id="40" dur="1" fill="hold">
                                          <p:stCondLst>
                                            <p:cond delay="0"/>
                                          </p:stCondLst>
                                        </p:cTn>
                                        <p:tgtEl>
                                          <p:spTgt spid="13"/>
                                        </p:tgtEl>
                                        <p:attrNameLst>
                                          <p:attrName>style.visibility</p:attrName>
                                        </p:attrNameLst>
                                      </p:cBhvr>
                                      <p:to>
                                        <p:strVal val="visible"/>
                                      </p:to>
                                    </p:set>
                                    <p:animEffect transition="in" filter="wipe(left)">
                                      <p:cBhvr>
                                        <p:cTn id="41" dur="500"/>
                                        <p:tgtEl>
                                          <p:spTgt spid="13"/>
                                        </p:tgtEl>
                                      </p:cBhvr>
                                    </p:animEffect>
                                  </p:childTnLst>
                                </p:cTn>
                              </p:par>
                              <p:par>
                                <p:cTn id="42" presetID="10" presetClass="entr" presetSubtype="0" fill="hold" grpId="0" nodeType="withEffect">
                                  <p:stCondLst>
                                    <p:cond delay="250"/>
                                  </p:stCondLst>
                                  <p:childTnLst>
                                    <p:set>
                                      <p:cBhvr>
                                        <p:cTn id="43" dur="1" fill="hold">
                                          <p:stCondLst>
                                            <p:cond delay="0"/>
                                          </p:stCondLst>
                                        </p:cTn>
                                        <p:tgtEl>
                                          <p:spTgt spid="16"/>
                                        </p:tgtEl>
                                        <p:attrNameLst>
                                          <p:attrName>style.visibility</p:attrName>
                                        </p:attrNameLst>
                                      </p:cBhvr>
                                      <p:to>
                                        <p:strVal val="visible"/>
                                      </p:to>
                                    </p:set>
                                    <p:animEffect transition="in" filter="fade">
                                      <p:cBhvr>
                                        <p:cTn id="44" dur="1000"/>
                                        <p:tgtEl>
                                          <p:spTgt spid="16"/>
                                        </p:tgtEl>
                                      </p:cBhvr>
                                    </p:animEffect>
                                  </p:childTnLst>
                                </p:cTn>
                              </p:par>
                              <p:par>
                                <p:cTn id="45" presetID="56" presetClass="path" presetSubtype="0" accel="50000" decel="50000" fill="hold" grpId="1" nodeType="withEffect">
                                  <p:stCondLst>
                                    <p:cond delay="250"/>
                                  </p:stCondLst>
                                  <p:childTnLst>
                                    <p:animMotion origin="layout" path="M -0.03737 0.0412 L -6.25E-7 2.96296E-6 " pathEditMode="relative" rAng="0" ptsTypes="AA">
                                      <p:cBhvr>
                                        <p:cTn id="46" dur="700" fill="hold"/>
                                        <p:tgtEl>
                                          <p:spTgt spid="16"/>
                                        </p:tgtEl>
                                        <p:attrNameLst>
                                          <p:attrName>ppt_x</p:attrName>
                                          <p:attrName>ppt_y</p:attrName>
                                        </p:attrNameLst>
                                      </p:cBhvr>
                                      <p:rCtr x="1862" y="-2060"/>
                                    </p:animMotion>
                                  </p:childTnLst>
                                </p:cTn>
                              </p:par>
                              <p:par>
                                <p:cTn id="47" presetID="22" presetClass="entr" presetSubtype="8" fill="hold" nodeType="withEffect">
                                  <p:stCondLst>
                                    <p:cond delay="500"/>
                                  </p:stCondLst>
                                  <p:childTnLst>
                                    <p:set>
                                      <p:cBhvr>
                                        <p:cTn id="48" dur="1" fill="hold">
                                          <p:stCondLst>
                                            <p:cond delay="0"/>
                                          </p:stCondLst>
                                        </p:cTn>
                                        <p:tgtEl>
                                          <p:spTgt spid="17"/>
                                        </p:tgtEl>
                                        <p:attrNameLst>
                                          <p:attrName>style.visibility</p:attrName>
                                        </p:attrNameLst>
                                      </p:cBhvr>
                                      <p:to>
                                        <p:strVal val="visible"/>
                                      </p:to>
                                    </p:set>
                                    <p:animEffect transition="in" filter="wipe(left)">
                                      <p:cBhvr>
                                        <p:cTn id="49" dur="500"/>
                                        <p:tgtEl>
                                          <p:spTgt spid="17"/>
                                        </p:tgtEl>
                                      </p:cBhvr>
                                    </p:animEffect>
                                  </p:childTnLst>
                                </p:cTn>
                              </p:par>
                            </p:childTnLst>
                          </p:cTn>
                        </p:par>
                        <p:par>
                          <p:cTn id="50" fill="hold">
                            <p:stCondLst>
                              <p:cond delay="4150"/>
                            </p:stCondLst>
                            <p:childTnLst>
                              <p:par>
                                <p:cTn id="51" presetID="10" presetClass="entr" presetSubtype="0" fill="hold" grpId="0" nodeType="after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fade">
                                      <p:cBhvr>
                                        <p:cTn id="53" dur="1000"/>
                                        <p:tgtEl>
                                          <p:spTgt spid="20"/>
                                        </p:tgtEl>
                                      </p:cBhvr>
                                    </p:animEffect>
                                  </p:childTnLst>
                                </p:cTn>
                              </p:par>
                              <p:par>
                                <p:cTn id="54" presetID="56" presetClass="path" presetSubtype="0" accel="50000" decel="50000" fill="hold" grpId="1" nodeType="withEffect">
                                  <p:stCondLst>
                                    <p:cond delay="0"/>
                                  </p:stCondLst>
                                  <p:childTnLst>
                                    <p:animMotion origin="layout" path="M -0.03737 0.04121 L -6.25E-7 -3.33333E-6 " pathEditMode="relative" rAng="0" ptsTypes="AA">
                                      <p:cBhvr>
                                        <p:cTn id="55" dur="700" fill="hold"/>
                                        <p:tgtEl>
                                          <p:spTgt spid="20"/>
                                        </p:tgtEl>
                                        <p:attrNameLst>
                                          <p:attrName>ppt_x</p:attrName>
                                          <p:attrName>ppt_y</p:attrName>
                                        </p:attrNameLst>
                                      </p:cBhvr>
                                      <p:rCtr x="1862" y="-2060"/>
                                    </p:animMotion>
                                  </p:childTnLst>
                                </p:cTn>
                              </p:par>
                              <p:par>
                                <p:cTn id="56" presetID="22" presetClass="entr" presetSubtype="8" fill="hold" nodeType="withEffect">
                                  <p:stCondLst>
                                    <p:cond delay="250"/>
                                  </p:stCondLst>
                                  <p:childTnLst>
                                    <p:set>
                                      <p:cBhvr>
                                        <p:cTn id="57" dur="1" fill="hold">
                                          <p:stCondLst>
                                            <p:cond delay="0"/>
                                          </p:stCondLst>
                                        </p:cTn>
                                        <p:tgtEl>
                                          <p:spTgt spid="21"/>
                                        </p:tgtEl>
                                        <p:attrNameLst>
                                          <p:attrName>style.visibility</p:attrName>
                                        </p:attrNameLst>
                                      </p:cBhvr>
                                      <p:to>
                                        <p:strVal val="visible"/>
                                      </p:to>
                                    </p:set>
                                    <p:animEffect transition="in" filter="wipe(left)">
                                      <p:cBhvr>
                                        <p:cTn id="58"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7" grpId="0" animBg="1"/>
      <p:bldP spid="67" grpId="1" animBg="1"/>
      <p:bldP spid="71" grpId="0" animBg="1"/>
      <p:bldP spid="71" grpId="1" animBg="1"/>
      <p:bldP spid="87" grpId="0"/>
      <p:bldP spid="12" grpId="0" animBg="1"/>
      <p:bldP spid="12" grpId="1" animBg="1"/>
      <p:bldP spid="16" grpId="0" animBg="1"/>
      <p:bldP spid="16" grpId="1" animBg="1"/>
      <p:bldP spid="20" grpId="0" animBg="1"/>
      <p:bldP spid="20" grpId="1"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ChangeArrowheads="1"/>
          </p:cNvSpPr>
          <p:nvPr>
            <p:ph type="title" idx="4294967295"/>
          </p:nvPr>
        </p:nvSpPr>
        <p:spPr>
          <a:xfrm>
            <a:off x="1634679" y="261442"/>
            <a:ext cx="5529263" cy="714375"/>
          </a:xfrm>
          <a:prstGeom prst="rect">
            <a:avLst/>
          </a:prstGeom>
        </p:spPr>
        <p:txBody>
          <a:bodyPr/>
          <a:lstStyle/>
          <a:p>
            <a:pPr algn="l" eaLnBrk="1" hangingPunct="1"/>
            <a:r>
              <a:rPr lang="zh-CN" altLang="en-US" sz="3600" dirty="0" smtClean="0">
                <a:solidFill>
                  <a:schemeClr val="accent1"/>
                </a:solidFill>
                <a:latin typeface="微软雅黑" panose="020B0503020204020204" pitchFamily="34" charset="-122"/>
                <a:ea typeface="微软雅黑" panose="020B0503020204020204" pitchFamily="34" charset="-122"/>
              </a:rPr>
              <a:t>作业</a:t>
            </a:r>
            <a:r>
              <a:rPr lang="en-US" altLang="zh-CN" sz="3600" dirty="0" smtClean="0">
                <a:solidFill>
                  <a:schemeClr val="accent1"/>
                </a:solidFill>
                <a:latin typeface="微软雅黑" panose="020B0503020204020204" pitchFamily="34" charset="-122"/>
                <a:ea typeface="微软雅黑" panose="020B0503020204020204" pitchFamily="34" charset="-122"/>
              </a:rPr>
              <a:t>2</a:t>
            </a:r>
            <a:r>
              <a:rPr lang="zh-CN" altLang="en-US" sz="3600" dirty="0" smtClean="0">
                <a:solidFill>
                  <a:schemeClr val="accent1"/>
                </a:solidFill>
                <a:latin typeface="微软雅黑" panose="020B0503020204020204" pitchFamily="34" charset="-122"/>
                <a:ea typeface="微软雅黑" panose="020B0503020204020204" pitchFamily="34" charset="-122"/>
              </a:rPr>
              <a:t>：</a:t>
            </a:r>
            <a:endParaRPr lang="zh-CN" altLang="en-US" sz="3600" dirty="0">
              <a:solidFill>
                <a:schemeClr val="accent1"/>
              </a:solidFill>
              <a:latin typeface="微软雅黑" panose="020B0503020204020204" pitchFamily="34" charset="-122"/>
              <a:ea typeface="微软雅黑" panose="020B0503020204020204" pitchFamily="34" charset="-122"/>
            </a:endParaRPr>
          </a:p>
        </p:txBody>
      </p:sp>
      <p:sp>
        <p:nvSpPr>
          <p:cNvPr id="99331" name="Rectangle 3"/>
          <p:cNvSpPr>
            <a:spLocks noGrp="1" noChangeArrowheads="1"/>
          </p:cNvSpPr>
          <p:nvPr>
            <p:ph type="body" idx="4294967295"/>
          </p:nvPr>
        </p:nvSpPr>
        <p:spPr>
          <a:xfrm>
            <a:off x="1850703" y="1413570"/>
            <a:ext cx="7277100" cy="2089150"/>
          </a:xfrm>
          <a:prstGeom prst="rect">
            <a:avLst/>
          </a:prstGeom>
        </p:spPr>
        <p:txBody>
          <a:bodyPr/>
          <a:lstStyle/>
          <a:p>
            <a:pPr marL="0" indent="0" eaLnBrk="1" hangingPunct="1">
              <a:buNone/>
              <a:defRPr/>
            </a:pPr>
            <a:r>
              <a:rPr lang="zh-CN" altLang="en-US" sz="2400" b="1" dirty="0" smtClean="0">
                <a:solidFill>
                  <a:schemeClr val="accent1"/>
                </a:solidFill>
                <a:latin typeface="微软雅黑" panose="020B0503020204020204" pitchFamily="34" charset="-122"/>
                <a:ea typeface="微软雅黑" panose="020B0503020204020204" pitchFamily="34" charset="-122"/>
              </a:rPr>
              <a:t>绘制</a:t>
            </a:r>
            <a:r>
              <a:rPr lang="zh-CN" altLang="en-US" sz="2400" b="1" dirty="0">
                <a:solidFill>
                  <a:schemeClr val="accent1"/>
                </a:solidFill>
                <a:latin typeface="微软雅黑" panose="020B0503020204020204" pitchFamily="34" charset="-122"/>
                <a:ea typeface="微软雅黑" panose="020B0503020204020204" pitchFamily="34" charset="-122"/>
              </a:rPr>
              <a:t>：</a:t>
            </a:r>
            <a:r>
              <a:rPr lang="en-US" altLang="zh-CN" sz="2400" b="1" dirty="0">
                <a:solidFill>
                  <a:schemeClr val="accent1"/>
                </a:solidFill>
                <a:latin typeface="微软雅黑" panose="020B0503020204020204" pitchFamily="34" charset="-122"/>
                <a:ea typeface="微软雅黑" panose="020B0503020204020204" pitchFamily="34" charset="-122"/>
              </a:rPr>
              <a:t>M93C76RBN1</a:t>
            </a:r>
            <a:r>
              <a:rPr lang="zh-CN" altLang="en-US" sz="2400" b="1" dirty="0">
                <a:solidFill>
                  <a:schemeClr val="accent1"/>
                </a:solidFill>
                <a:latin typeface="微软雅黑" panose="020B0503020204020204" pitchFamily="34" charset="-122"/>
                <a:ea typeface="微软雅黑" panose="020B0503020204020204" pitchFamily="34" charset="-122"/>
              </a:rPr>
              <a:t>（串行微线总线</a:t>
            </a:r>
            <a:r>
              <a:rPr lang="en-US" altLang="zh-CN" sz="2400" b="1" dirty="0">
                <a:solidFill>
                  <a:schemeClr val="accent1"/>
                </a:solidFill>
                <a:latin typeface="微软雅黑" panose="020B0503020204020204" pitchFamily="34" charset="-122"/>
                <a:ea typeface="微软雅黑" panose="020B0503020204020204" pitchFamily="34" charset="-122"/>
              </a:rPr>
              <a:t>EEPROM</a:t>
            </a:r>
            <a:r>
              <a:rPr lang="zh-CN" altLang="en-US" sz="2400" b="1" dirty="0" smtClean="0">
                <a:solidFill>
                  <a:schemeClr val="accent1"/>
                </a:solidFill>
                <a:latin typeface="微软雅黑" panose="020B0503020204020204" pitchFamily="34" charset="-122"/>
                <a:ea typeface="微软雅黑" panose="020B0503020204020204" pitchFamily="34" charset="-122"/>
              </a:rPr>
              <a:t>）</a:t>
            </a:r>
            <a:endParaRPr lang="en-US" altLang="zh-CN" sz="2400" b="1" dirty="0" smtClean="0">
              <a:solidFill>
                <a:schemeClr val="accent1"/>
              </a:solidFill>
              <a:latin typeface="微软雅黑" panose="020B0503020204020204" pitchFamily="34" charset="-122"/>
              <a:ea typeface="微软雅黑" panose="020B0503020204020204" pitchFamily="34" charset="-122"/>
            </a:endParaRPr>
          </a:p>
          <a:p>
            <a:pPr marL="0" indent="0">
              <a:buNone/>
              <a:defRPr/>
            </a:pPr>
            <a:r>
              <a:rPr lang="zh-CN" altLang="en-US" sz="2400" b="1" dirty="0" smtClean="0">
                <a:solidFill>
                  <a:schemeClr val="accent1"/>
                </a:solidFill>
                <a:latin typeface="微软雅黑" panose="020B0503020204020204" pitchFamily="34" charset="-122"/>
                <a:ea typeface="微软雅黑" panose="020B0503020204020204" pitchFamily="34" charset="-122"/>
              </a:rPr>
              <a:t>绘制：</a:t>
            </a:r>
            <a:r>
              <a:rPr lang="en-US" altLang="zh-CN" sz="2400" b="1" dirty="0" smtClean="0">
                <a:solidFill>
                  <a:schemeClr val="accent1"/>
                </a:solidFill>
                <a:latin typeface="微软雅黑" panose="020B0503020204020204" pitchFamily="34" charset="-122"/>
                <a:ea typeface="微软雅黑" panose="020B0503020204020204" pitchFamily="34" charset="-122"/>
              </a:rPr>
              <a:t>MAX231CA</a:t>
            </a:r>
          </a:p>
        </p:txBody>
      </p:sp>
    </p:spTree>
    <p:extLst>
      <p:ext uri="{BB962C8B-B14F-4D97-AF65-F5344CB8AC3E}">
        <p14:creationId xmlns:p14="http://schemas.microsoft.com/office/powerpoint/2010/main" val="1073976128"/>
      </p:ext>
    </p:extLst>
  </p:cSld>
  <p:clrMapOvr>
    <a:masterClrMapping/>
  </p:clrMapOvr>
  <p:transition spd="slow" advTm="0">
    <p:wip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标题 1"/>
          <p:cNvSpPr>
            <a:spLocks noGrp="1"/>
          </p:cNvSpPr>
          <p:nvPr>
            <p:ph type="title" idx="4294967295"/>
          </p:nvPr>
        </p:nvSpPr>
        <p:spPr>
          <a:xfrm>
            <a:off x="1562671" y="405458"/>
            <a:ext cx="5379095" cy="573284"/>
          </a:xfrm>
          <a:prstGeom prst="rect">
            <a:avLst/>
          </a:prstGeom>
        </p:spPr>
        <p:txBody>
          <a:bodyPr/>
          <a:lstStyle/>
          <a:p>
            <a:pPr algn="l"/>
            <a:r>
              <a:rPr lang="en-US" altLang="zh-CN" sz="2400" b="1" dirty="0">
                <a:solidFill>
                  <a:schemeClr val="accent1"/>
                </a:solidFill>
                <a:latin typeface="微软雅黑" panose="020B0503020204020204" pitchFamily="34" charset="-122"/>
                <a:ea typeface="微软雅黑" panose="020B0503020204020204" pitchFamily="34" charset="-122"/>
                <a:cs typeface="+mn-cs"/>
              </a:rPr>
              <a:t>MAX231CA</a:t>
            </a:r>
            <a:endParaRPr lang="zh-CN" altLang="en-US" sz="2400" b="1" dirty="0">
              <a:solidFill>
                <a:schemeClr val="accent1"/>
              </a:solidFill>
              <a:latin typeface="微软雅黑" panose="020B0503020204020204" pitchFamily="34" charset="-122"/>
              <a:ea typeface="微软雅黑" panose="020B0503020204020204" pitchFamily="34" charset="-122"/>
              <a:cs typeface="+mn-cs"/>
            </a:endParaRPr>
          </a:p>
        </p:txBody>
      </p:sp>
      <p:pic>
        <p:nvPicPr>
          <p:cNvPr id="100355" name="图片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172267" y="1197546"/>
            <a:ext cx="4544477" cy="5163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60476012"/>
      </p:ext>
    </p:extLst>
  </p:cSld>
  <p:clrMapOvr>
    <a:masterClrMapping/>
  </p:clrMapOvr>
  <p:transition spd="slow" advTm="0">
    <p:wip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1379" name="图片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354759" y="1076176"/>
            <a:ext cx="7526492" cy="57639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67755108"/>
      </p:ext>
    </p:extLst>
  </p:cSld>
  <p:clrMapOvr>
    <a:masterClrMapping/>
  </p:clrMapOvr>
  <p:transition spd="slow" advTm="0">
    <p:wip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6" y="793"/>
            <a:ext cx="12193647" cy="6860642"/>
          </a:xfrm>
          <a:prstGeom prst="rect">
            <a:avLst/>
          </a:prstGeom>
        </p:spPr>
      </p:pic>
      <p:sp>
        <p:nvSpPr>
          <p:cNvPr id="10" name="TextBox 9"/>
          <p:cNvSpPr txBox="1"/>
          <p:nvPr/>
        </p:nvSpPr>
        <p:spPr>
          <a:xfrm>
            <a:off x="7611343" y="2277666"/>
            <a:ext cx="3939534" cy="1231102"/>
          </a:xfrm>
          <a:prstGeom prst="rect">
            <a:avLst/>
          </a:prstGeom>
          <a:noFill/>
        </p:spPr>
        <p:txBody>
          <a:bodyPr wrap="none" lIns="121917" tIns="60958" rIns="121917" bIns="60958" rtlCol="0">
            <a:spAutoFit/>
          </a:bodyPr>
          <a:lstStyle/>
          <a:p>
            <a:pPr algn="r"/>
            <a:r>
              <a:rPr lang="zh-CN" altLang="en-US" sz="7200" b="1" dirty="0" smtClean="0">
                <a:solidFill>
                  <a:schemeClr val="accent1"/>
                </a:solidFill>
                <a:latin typeface="微软雅黑" panose="020B0503020204020204" pitchFamily="34" charset="-122"/>
                <a:ea typeface="微软雅黑" panose="020B0503020204020204" pitchFamily="34" charset="-122"/>
              </a:rPr>
              <a:t>谢谢观看</a:t>
            </a:r>
            <a:endParaRPr lang="zh-CN" altLang="en-US" sz="7200" b="1" dirty="0">
              <a:solidFill>
                <a:schemeClr val="accent1"/>
              </a:solidFill>
              <a:latin typeface="微软雅黑" panose="020B0503020204020204" pitchFamily="34" charset="-122"/>
              <a:ea typeface="微软雅黑" panose="020B0503020204020204" pitchFamily="34" charset="-122"/>
            </a:endParaRPr>
          </a:p>
        </p:txBody>
      </p:sp>
      <p:cxnSp>
        <p:nvCxnSpPr>
          <p:cNvPr id="11" name="直接连接符 10"/>
          <p:cNvCxnSpPr/>
          <p:nvPr/>
        </p:nvCxnSpPr>
        <p:spPr>
          <a:xfrm>
            <a:off x="5327222" y="3605001"/>
            <a:ext cx="6028912" cy="0"/>
          </a:xfrm>
          <a:prstGeom prst="line">
            <a:avLst/>
          </a:prstGeom>
          <a:ln w="254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7121200" y="3797067"/>
            <a:ext cx="4349904" cy="615549"/>
          </a:xfrm>
          <a:prstGeom prst="rect">
            <a:avLst/>
          </a:prstGeom>
          <a:noFill/>
        </p:spPr>
        <p:txBody>
          <a:bodyPr wrap="none" lIns="121917" tIns="60958" rIns="121917" bIns="60958" rtlCol="0">
            <a:spAutoFit/>
          </a:bodyPr>
          <a:lstStyle/>
          <a:p>
            <a:pPr algn="r"/>
            <a:r>
              <a:rPr lang="zh-CN" altLang="en-US" sz="3200" b="1" dirty="0" smtClean="0">
                <a:solidFill>
                  <a:schemeClr val="tx1">
                    <a:lumMod val="75000"/>
                    <a:lumOff val="25000"/>
                  </a:schemeClr>
                </a:solidFill>
                <a:latin typeface="微软雅黑" panose="020B0503020204020204" pitchFamily="34" charset="-122"/>
                <a:ea typeface="微软雅黑" panose="020B0503020204020204" pitchFamily="34" charset="-122"/>
              </a:rPr>
              <a:t>山东商业职业技术学院</a:t>
            </a:r>
            <a:endParaRPr lang="zh-CN" altLang="en-US" sz="3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9788811" y="5045495"/>
            <a:ext cx="1071762" cy="553994"/>
          </a:xfrm>
          <a:prstGeom prst="rect">
            <a:avLst/>
          </a:prstGeom>
          <a:noFill/>
        </p:spPr>
        <p:txBody>
          <a:bodyPr wrap="none" lIns="121917" tIns="60958" rIns="121917" bIns="60958" rtlCol="0">
            <a:spAutoFit/>
          </a:bodyPr>
          <a:lstStyle/>
          <a:p>
            <a:r>
              <a:rPr lang="zh-CN" altLang="en-US" sz="2800" b="1" smtClean="0">
                <a:solidFill>
                  <a:schemeClr val="tx1">
                    <a:lumMod val="75000"/>
                    <a:lumOff val="25000"/>
                  </a:schemeClr>
                </a:solidFill>
                <a:latin typeface="微软雅黑" panose="020B0503020204020204" pitchFamily="34" charset="-122"/>
                <a:ea typeface="微软雅黑" panose="020B0503020204020204" pitchFamily="34" charset="-122"/>
              </a:rPr>
              <a:t>闫 青</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56170872"/>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strVal val="#ppt_w*0.70"/>
                                          </p:val>
                                        </p:tav>
                                        <p:tav tm="100000">
                                          <p:val>
                                            <p:strVal val="#ppt_w"/>
                                          </p:val>
                                        </p:tav>
                                      </p:tavLst>
                                    </p:anim>
                                    <p:anim calcmode="lin" valueType="num">
                                      <p:cBhvr>
                                        <p:cTn id="8" dur="1000" fill="hold"/>
                                        <p:tgtEl>
                                          <p:spTgt spid="8"/>
                                        </p:tgtEl>
                                        <p:attrNameLst>
                                          <p:attrName>ppt_h</p:attrName>
                                        </p:attrNameLst>
                                      </p:cBhvr>
                                      <p:tavLst>
                                        <p:tav tm="0">
                                          <p:val>
                                            <p:strVal val="#ppt_h"/>
                                          </p:val>
                                        </p:tav>
                                        <p:tav tm="100000">
                                          <p:val>
                                            <p:strVal val="#ppt_h"/>
                                          </p:val>
                                        </p:tav>
                                      </p:tavLst>
                                    </p:anim>
                                    <p:animEffect transition="in" filter="fade">
                                      <p:cBhvr>
                                        <p:cTn id="9" dur="1000"/>
                                        <p:tgtEl>
                                          <p:spTgt spid="8"/>
                                        </p:tgtEl>
                                      </p:cBhvr>
                                    </p:animEffect>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10"/>
                                        </p:tgtEl>
                                        <p:attrNameLst>
                                          <p:attrName>ppt_y</p:attrName>
                                        </p:attrNameLst>
                                      </p:cBhvr>
                                      <p:tavLst>
                                        <p:tav tm="0">
                                          <p:val>
                                            <p:strVal val="#ppt_y"/>
                                          </p:val>
                                        </p:tav>
                                        <p:tav tm="100000">
                                          <p:val>
                                            <p:strVal val="#ppt_y"/>
                                          </p:val>
                                        </p:tav>
                                      </p:tavLst>
                                    </p:anim>
                                    <p:anim calcmode="lin" valueType="num">
                                      <p:cBhvr>
                                        <p:cTn id="15"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10"/>
                                        </p:tgtEl>
                                      </p:cBhvr>
                                    </p:animEffect>
                                  </p:childTnLst>
                                </p:cTn>
                              </p:par>
                            </p:childTnLst>
                          </p:cTn>
                        </p:par>
                        <p:par>
                          <p:cTn id="18" fill="hold">
                            <p:stCondLst>
                              <p:cond delay="1650"/>
                            </p:stCondLst>
                            <p:childTnLst>
                              <p:par>
                                <p:cTn id="19" presetID="22" presetClass="entr" presetSubtype="8" fill="hold"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left)">
                                      <p:cBhvr>
                                        <p:cTn id="21" dur="500"/>
                                        <p:tgtEl>
                                          <p:spTgt spid="11"/>
                                        </p:tgtEl>
                                      </p:cBhvr>
                                    </p:animEffect>
                                  </p:childTnLst>
                                </p:cTn>
                              </p:par>
                            </p:childTnLst>
                          </p:cTn>
                        </p:par>
                        <p:par>
                          <p:cTn id="22" fill="hold">
                            <p:stCondLst>
                              <p:cond delay="2150"/>
                            </p:stCondLst>
                            <p:childTnLst>
                              <p:par>
                                <p:cTn id="23" presetID="22" presetClass="entr" presetSubtype="8"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left)">
                                      <p:cBhvr>
                                        <p:cTn id="25" dur="500"/>
                                        <p:tgtEl>
                                          <p:spTgt spid="13"/>
                                        </p:tgtEl>
                                      </p:cBhvr>
                                    </p:animEffect>
                                  </p:childTnLst>
                                </p:cTn>
                              </p:par>
                            </p:childTnLst>
                          </p:cTn>
                        </p:par>
                        <p:par>
                          <p:cTn id="26" fill="hold">
                            <p:stCondLst>
                              <p:cond delay="2650"/>
                            </p:stCondLst>
                            <p:childTnLst>
                              <p:par>
                                <p:cTn id="27" presetID="22" presetClass="entr" presetSubtype="4"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down)">
                                      <p:cBhvr>
                                        <p:cTn id="2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ext Box 5"/>
          <p:cNvSpPr txBox="1">
            <a:spLocks noChangeArrowheads="1"/>
          </p:cNvSpPr>
          <p:nvPr/>
        </p:nvSpPr>
        <p:spPr bwMode="auto">
          <a:xfrm>
            <a:off x="1562671" y="1087692"/>
            <a:ext cx="9866791" cy="17260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square" lIns="90021" tIns="46811" rIns="90021" bIns="46811">
            <a:spAutoFit/>
          </a:bodyPr>
          <a:lstStyle>
            <a:lvl1pPr indent="711200">
              <a:spcBef>
                <a:spcPct val="20000"/>
              </a:spcBef>
              <a:buChar char="•"/>
              <a:defRPr kumimoji="1"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kumimoji="1"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kumimoji="1"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kumimoji="1"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kumimoji="1"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Clr>
                <a:srgbClr val="009999"/>
              </a:buClr>
              <a:buSzPct val="90000"/>
              <a:buFont typeface="Wingdings" panose="05000000000000000000" pitchFamily="2" charset="2"/>
              <a:buNone/>
            </a:pPr>
            <a:r>
              <a:rPr kumimoji="0" lang="zh-CN" altLang="en-US" sz="3201" b="1" dirty="0">
                <a:solidFill>
                  <a:schemeClr val="accent1"/>
                </a:solidFill>
                <a:latin typeface="微软雅黑" panose="020B0503020204020204" pitchFamily="34" charset="-122"/>
                <a:ea typeface="微软雅黑" panose="020B0503020204020204" pitchFamily="34" charset="-122"/>
              </a:rPr>
              <a:t>当</a:t>
            </a:r>
            <a:r>
              <a:rPr kumimoji="0" lang="en-US" altLang="zh-CN" sz="3201" b="1" dirty="0" smtClean="0">
                <a:solidFill>
                  <a:schemeClr val="accent1"/>
                </a:solidFill>
                <a:latin typeface="微软雅黑" panose="020B0503020204020204" pitchFamily="34" charset="-122"/>
                <a:ea typeface="微软雅黑" panose="020B0503020204020204" pitchFamily="34" charset="-122"/>
              </a:rPr>
              <a:t>AD</a:t>
            </a:r>
            <a:r>
              <a:rPr kumimoji="0" lang="zh-CN" altLang="en-US" sz="3201" b="1" dirty="0" smtClean="0">
                <a:solidFill>
                  <a:schemeClr val="accent1"/>
                </a:solidFill>
                <a:latin typeface="微软雅黑" panose="020B0503020204020204" pitchFamily="34" charset="-122"/>
                <a:ea typeface="微软雅黑" panose="020B0503020204020204" pitchFamily="34" charset="-122"/>
              </a:rPr>
              <a:t>原理图</a:t>
            </a:r>
            <a:r>
              <a:rPr kumimoji="0" lang="zh-CN" altLang="en-US" sz="3201" b="1" dirty="0">
                <a:solidFill>
                  <a:schemeClr val="accent1"/>
                </a:solidFill>
                <a:latin typeface="微软雅黑" panose="020B0503020204020204" pitchFamily="34" charset="-122"/>
                <a:ea typeface="微软雅黑" panose="020B0503020204020204" pitchFamily="34" charset="-122"/>
              </a:rPr>
              <a:t>集成元件库中没有您所需要的元器件时需要自己创建新的元件。</a:t>
            </a:r>
          </a:p>
          <a:p>
            <a:pPr>
              <a:spcBef>
                <a:spcPct val="50000"/>
              </a:spcBef>
              <a:buClr>
                <a:srgbClr val="009999"/>
              </a:buClr>
              <a:buSzPct val="90000"/>
              <a:buNone/>
            </a:pPr>
            <a:r>
              <a:rPr kumimoji="0" lang="en-US" altLang="zh-CN" sz="2801" b="1" dirty="0">
                <a:solidFill>
                  <a:schemeClr val="accent1"/>
                </a:solidFill>
                <a:latin typeface="微软雅黑" panose="020B0503020204020204" pitchFamily="34" charset="-122"/>
                <a:ea typeface="微软雅黑" panose="020B0503020204020204" pitchFamily="34" charset="-122"/>
              </a:rPr>
              <a:t>1.</a:t>
            </a:r>
            <a:r>
              <a:rPr kumimoji="0" lang="zh-CN" altLang="en-US" sz="2801" b="1" dirty="0">
                <a:solidFill>
                  <a:schemeClr val="accent1"/>
                </a:solidFill>
                <a:latin typeface="微软雅黑" panose="020B0503020204020204" pitchFamily="34" charset="-122"/>
                <a:ea typeface="微软雅黑" panose="020B0503020204020204" pitchFamily="34" charset="-122"/>
              </a:rPr>
              <a:t>库文件包（</a:t>
            </a:r>
            <a:r>
              <a:rPr kumimoji="0" lang="en-US" altLang="zh-CN" sz="2801" b="1" dirty="0">
                <a:solidFill>
                  <a:schemeClr val="accent1"/>
                </a:solidFill>
                <a:latin typeface="微软雅黑" panose="020B0503020204020204" pitchFamily="34" charset="-122"/>
                <a:ea typeface="微软雅黑" panose="020B0503020204020204" pitchFamily="34" charset="-122"/>
              </a:rPr>
              <a:t>.</a:t>
            </a:r>
            <a:r>
              <a:rPr kumimoji="0" lang="en-US" altLang="zh-CN" sz="2801" b="1" dirty="0" err="1">
                <a:solidFill>
                  <a:schemeClr val="accent1"/>
                </a:solidFill>
                <a:latin typeface="微软雅黑" panose="020B0503020204020204" pitchFamily="34" charset="-122"/>
                <a:ea typeface="微软雅黑" panose="020B0503020204020204" pitchFamily="34" charset="-122"/>
              </a:rPr>
              <a:t>LibPkg</a:t>
            </a:r>
            <a:r>
              <a:rPr kumimoji="0" lang="zh-CN" altLang="en-US" sz="2801" b="1" dirty="0">
                <a:solidFill>
                  <a:schemeClr val="accent1"/>
                </a:solidFill>
                <a:latin typeface="微软雅黑" panose="020B0503020204020204" pitchFamily="34" charset="-122"/>
                <a:ea typeface="微软雅黑" panose="020B0503020204020204" pitchFamily="34" charset="-122"/>
              </a:rPr>
              <a:t>文件）的组成</a:t>
            </a:r>
          </a:p>
        </p:txBody>
      </p:sp>
      <p:grpSp>
        <p:nvGrpSpPr>
          <p:cNvPr id="58371" name="Group 18"/>
          <p:cNvGrpSpPr>
            <a:grpSpLocks/>
          </p:cNvGrpSpPr>
          <p:nvPr/>
        </p:nvGrpSpPr>
        <p:grpSpPr bwMode="auto">
          <a:xfrm>
            <a:off x="2210488" y="3358341"/>
            <a:ext cx="8210862" cy="2632684"/>
            <a:chOff x="385" y="1979"/>
            <a:chExt cx="5171" cy="1658"/>
          </a:xfrm>
        </p:grpSpPr>
        <p:sp>
          <p:nvSpPr>
            <p:cNvPr id="58373" name="Text Box 8"/>
            <p:cNvSpPr txBox="1">
              <a:spLocks noChangeArrowheads="1"/>
            </p:cNvSpPr>
            <p:nvPr/>
          </p:nvSpPr>
          <p:spPr bwMode="auto">
            <a:xfrm>
              <a:off x="612" y="2160"/>
              <a:ext cx="2631" cy="343"/>
            </a:xfrm>
            <a:prstGeom prst="rect">
              <a:avLst/>
            </a:prstGeom>
            <a:noFill/>
            <a:ln w="25400">
              <a:solidFill>
                <a:srgbClr val="003300"/>
              </a:solidFill>
              <a:miter lim="800000"/>
              <a:headEnd/>
              <a:tailEnd/>
            </a:ln>
            <a:extLst>
              <a:ext uri="{909E8E84-426E-40DD-AFC4-6F175D3DCCD1}">
                <a14:hiddenFill xmlns:a14="http://schemas.microsoft.com/office/drawing/2010/main">
                  <a:solidFill>
                    <a:srgbClr val="FFFFFF"/>
                  </a:solidFill>
                </a14:hiddenFill>
              </a:ext>
            </a:extLst>
          </p:spPr>
          <p:txBody>
            <a:bodyPr lIns="90021" tIns="46811" rIns="90021" bIns="46811">
              <a:spAutoFit/>
            </a:bodyPr>
            <a:lstStyle>
              <a:lvl1pPr marL="342900" indent="-342900">
                <a:spcBef>
                  <a:spcPct val="20000"/>
                </a:spcBef>
                <a:buChar char="•"/>
                <a:defRPr kumimoji="1"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kumimoji="1"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kumimoji="1"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kumimoji="1"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kumimoji="1"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Clr>
                  <a:srgbClr val="009999"/>
                </a:buClr>
                <a:buSzPct val="90000"/>
                <a:buFont typeface="Wingdings" panose="05000000000000000000" pitchFamily="2" charset="2"/>
                <a:buNone/>
              </a:pPr>
              <a:r>
                <a:rPr kumimoji="0" lang="zh-CN" altLang="en-US" sz="2801" b="1" dirty="0">
                  <a:solidFill>
                    <a:schemeClr val="accent1"/>
                  </a:solidFill>
                  <a:latin typeface="微软雅黑" panose="020B0503020204020204" pitchFamily="34" charset="-122"/>
                  <a:ea typeface="微软雅黑" panose="020B0503020204020204" pitchFamily="34" charset="-122"/>
                </a:rPr>
                <a:t>库文件包（</a:t>
              </a:r>
              <a:r>
                <a:rPr kumimoji="0" lang="en-US" altLang="zh-CN" sz="2801" b="1" dirty="0">
                  <a:solidFill>
                    <a:schemeClr val="accent1"/>
                  </a:solidFill>
                  <a:latin typeface="微软雅黑" panose="020B0503020204020204" pitchFamily="34" charset="-122"/>
                  <a:ea typeface="微软雅黑" panose="020B0503020204020204" pitchFamily="34" charset="-122"/>
                </a:rPr>
                <a:t>.LibPkg</a:t>
              </a:r>
              <a:r>
                <a:rPr kumimoji="0" lang="zh-CN" altLang="en-US" sz="2801" b="1" dirty="0">
                  <a:solidFill>
                    <a:schemeClr val="accent1"/>
                  </a:solidFill>
                  <a:latin typeface="微软雅黑" panose="020B0503020204020204" pitchFamily="34" charset="-122"/>
                  <a:ea typeface="微软雅黑" panose="020B0503020204020204" pitchFamily="34" charset="-122"/>
                </a:rPr>
                <a:t>文件）</a:t>
              </a:r>
            </a:p>
          </p:txBody>
        </p:sp>
        <p:sp>
          <p:nvSpPr>
            <p:cNvPr id="58374" name="Rectangle 9"/>
            <p:cNvSpPr>
              <a:spLocks noChangeArrowheads="1"/>
            </p:cNvSpPr>
            <p:nvPr/>
          </p:nvSpPr>
          <p:spPr bwMode="auto">
            <a:xfrm>
              <a:off x="2880" y="3294"/>
              <a:ext cx="1030" cy="343"/>
            </a:xfrm>
            <a:prstGeom prst="rect">
              <a:avLst/>
            </a:prstGeom>
            <a:noFill/>
            <a:ln w="25400">
              <a:solidFill>
                <a:srgbClr val="003300"/>
              </a:solidFill>
              <a:miter lim="800000"/>
              <a:headEnd/>
              <a:tailEnd/>
            </a:ln>
            <a:extLst>
              <a:ext uri="{909E8E84-426E-40DD-AFC4-6F175D3DCCD1}">
                <a14:hiddenFill xmlns:a14="http://schemas.microsoft.com/office/drawing/2010/main">
                  <a:solidFill>
                    <a:srgbClr val="FFFFFF"/>
                  </a:solidFill>
                </a14:hiddenFill>
              </a:ext>
            </a:extLst>
          </p:spPr>
          <p:txBody>
            <a:bodyPr wrap="none" lIns="90021" tIns="46811" rIns="90021" bIns="46811">
              <a:spAutoFit/>
            </a:bodyPr>
            <a:lstStyle>
              <a:lvl1pPr marL="342900" indent="-342900">
                <a:spcBef>
                  <a:spcPct val="20000"/>
                </a:spcBef>
                <a:buChar char="•"/>
                <a:defRPr kumimoji="1"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kumimoji="1"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kumimoji="1"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kumimoji="1"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kumimoji="1"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宋体" panose="02010600030101010101" pitchFamily="2" charset="-122"/>
                </a:defRPr>
              </a:lvl9pPr>
            </a:lstStyle>
            <a:p>
              <a:pPr eaLnBrk="1" hangingPunct="1">
                <a:buClr>
                  <a:srgbClr val="009999"/>
                </a:buClr>
                <a:buSzPct val="90000"/>
                <a:buFont typeface="Wingdings" panose="05000000000000000000" pitchFamily="2" charset="2"/>
                <a:buNone/>
              </a:pPr>
              <a:r>
                <a:rPr kumimoji="0" lang="zh-CN" altLang="en-US" sz="2801" b="1">
                  <a:solidFill>
                    <a:schemeClr val="accent1"/>
                  </a:solidFill>
                  <a:latin typeface="微软雅黑" panose="020B0503020204020204" pitchFamily="34" charset="-122"/>
                  <a:ea typeface="微软雅黑" panose="020B0503020204020204" pitchFamily="34" charset="-122"/>
                </a:rPr>
                <a:t>模型文件</a:t>
              </a:r>
            </a:p>
          </p:txBody>
        </p:sp>
        <p:sp>
          <p:nvSpPr>
            <p:cNvPr id="58375" name="Rectangle 10"/>
            <p:cNvSpPr>
              <a:spLocks noChangeArrowheads="1"/>
            </p:cNvSpPr>
            <p:nvPr/>
          </p:nvSpPr>
          <p:spPr bwMode="auto">
            <a:xfrm>
              <a:off x="385" y="3294"/>
              <a:ext cx="1030" cy="343"/>
            </a:xfrm>
            <a:prstGeom prst="rect">
              <a:avLst/>
            </a:prstGeom>
            <a:noFill/>
            <a:ln w="25400">
              <a:solidFill>
                <a:srgbClr val="003300"/>
              </a:solidFill>
              <a:miter lim="800000"/>
              <a:headEnd/>
              <a:tailEnd/>
            </a:ln>
            <a:extLst>
              <a:ext uri="{909E8E84-426E-40DD-AFC4-6F175D3DCCD1}">
                <a14:hiddenFill xmlns:a14="http://schemas.microsoft.com/office/drawing/2010/main">
                  <a:solidFill>
                    <a:srgbClr val="FFFFFF"/>
                  </a:solidFill>
                </a14:hiddenFill>
              </a:ext>
            </a:extLst>
          </p:spPr>
          <p:txBody>
            <a:bodyPr wrap="none" lIns="90021" tIns="46811" rIns="90021" bIns="46811">
              <a:spAutoFit/>
            </a:bodyPr>
            <a:lstStyle>
              <a:lvl1pPr marL="342900" indent="-342900">
                <a:spcBef>
                  <a:spcPct val="20000"/>
                </a:spcBef>
                <a:buChar char="•"/>
                <a:defRPr kumimoji="1"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kumimoji="1"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kumimoji="1"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kumimoji="1"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kumimoji="1"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宋体" panose="02010600030101010101" pitchFamily="2" charset="-122"/>
                </a:defRPr>
              </a:lvl9pPr>
            </a:lstStyle>
            <a:p>
              <a:pPr eaLnBrk="1" hangingPunct="1">
                <a:buClr>
                  <a:srgbClr val="009999"/>
                </a:buClr>
                <a:buSzPct val="90000"/>
                <a:buFont typeface="Wingdings" panose="05000000000000000000" pitchFamily="2" charset="2"/>
                <a:buNone/>
              </a:pPr>
              <a:r>
                <a:rPr kumimoji="0" lang="zh-CN" altLang="en-US" sz="2801" b="1">
                  <a:solidFill>
                    <a:schemeClr val="accent1"/>
                  </a:solidFill>
                  <a:latin typeface="微软雅黑" panose="020B0503020204020204" pitchFamily="34" charset="-122"/>
                  <a:ea typeface="微软雅黑" panose="020B0503020204020204" pitchFamily="34" charset="-122"/>
                </a:rPr>
                <a:t>原理图库</a:t>
              </a:r>
            </a:p>
          </p:txBody>
        </p:sp>
        <p:sp>
          <p:nvSpPr>
            <p:cNvPr id="58376" name="Rectangle 11"/>
            <p:cNvSpPr>
              <a:spLocks noChangeArrowheads="1"/>
            </p:cNvSpPr>
            <p:nvPr/>
          </p:nvSpPr>
          <p:spPr bwMode="auto">
            <a:xfrm>
              <a:off x="1701" y="3294"/>
              <a:ext cx="805" cy="343"/>
            </a:xfrm>
            <a:prstGeom prst="rect">
              <a:avLst/>
            </a:prstGeom>
            <a:noFill/>
            <a:ln w="25400">
              <a:solidFill>
                <a:srgbClr val="003300"/>
              </a:solidFill>
              <a:miter lim="800000"/>
              <a:headEnd/>
              <a:tailEnd/>
            </a:ln>
            <a:extLst>
              <a:ext uri="{909E8E84-426E-40DD-AFC4-6F175D3DCCD1}">
                <a14:hiddenFill xmlns:a14="http://schemas.microsoft.com/office/drawing/2010/main">
                  <a:solidFill>
                    <a:srgbClr val="FFFFFF"/>
                  </a:solidFill>
                </a14:hiddenFill>
              </a:ext>
            </a:extLst>
          </p:spPr>
          <p:txBody>
            <a:bodyPr wrap="none" lIns="90021" tIns="46811" rIns="90021" bIns="46811">
              <a:spAutoFit/>
            </a:bodyPr>
            <a:lstStyle>
              <a:lvl1pPr marL="342900" indent="-342900">
                <a:spcBef>
                  <a:spcPct val="20000"/>
                </a:spcBef>
                <a:buChar char="•"/>
                <a:defRPr kumimoji="1"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kumimoji="1"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kumimoji="1"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kumimoji="1"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kumimoji="1"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宋体" panose="02010600030101010101" pitchFamily="2" charset="-122"/>
                </a:defRPr>
              </a:lvl9pPr>
            </a:lstStyle>
            <a:p>
              <a:pPr eaLnBrk="1" hangingPunct="1">
                <a:buClr>
                  <a:srgbClr val="009999"/>
                </a:buClr>
                <a:buSzPct val="90000"/>
                <a:buFont typeface="Wingdings" panose="05000000000000000000" pitchFamily="2" charset="2"/>
                <a:buNone/>
              </a:pPr>
              <a:r>
                <a:rPr kumimoji="0" lang="zh-CN" altLang="en-US" sz="2801" b="1">
                  <a:solidFill>
                    <a:schemeClr val="accent1"/>
                  </a:solidFill>
                  <a:latin typeface="微软雅黑" panose="020B0503020204020204" pitchFamily="34" charset="-122"/>
                  <a:ea typeface="微软雅黑" panose="020B0503020204020204" pitchFamily="34" charset="-122"/>
                </a:rPr>
                <a:t>封装库</a:t>
              </a:r>
            </a:p>
          </p:txBody>
        </p:sp>
        <p:sp>
          <p:nvSpPr>
            <p:cNvPr id="58377" name="Line 12"/>
            <p:cNvSpPr>
              <a:spLocks noChangeShapeType="1"/>
            </p:cNvSpPr>
            <p:nvPr/>
          </p:nvSpPr>
          <p:spPr bwMode="auto">
            <a:xfrm>
              <a:off x="2108" y="2523"/>
              <a:ext cx="0" cy="726"/>
            </a:xfrm>
            <a:prstGeom prst="line">
              <a:avLst/>
            </a:prstGeom>
            <a:noFill/>
            <a:ln w="25400">
              <a:solidFill>
                <a:srgbClr val="FF00FF"/>
              </a:solidFill>
              <a:round/>
              <a:headEnd/>
              <a:tailEnd type="triangle" w="med" len="med"/>
            </a:ln>
            <a:extLst>
              <a:ext uri="{909E8E84-426E-40DD-AFC4-6F175D3DCCD1}">
                <a14:hiddenFill xmlns:a14="http://schemas.microsoft.com/office/drawing/2010/main">
                  <a:noFill/>
                </a14:hiddenFill>
              </a:ext>
            </a:extLst>
          </p:spPr>
          <p:txBody>
            <a:bodyPr lIns="90021" tIns="46811" rIns="90021" bIns="46811">
              <a:spAutoFit/>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58378" name="Line 13"/>
            <p:cNvSpPr>
              <a:spLocks noChangeShapeType="1"/>
            </p:cNvSpPr>
            <p:nvPr/>
          </p:nvSpPr>
          <p:spPr bwMode="auto">
            <a:xfrm>
              <a:off x="2109" y="2523"/>
              <a:ext cx="1270" cy="726"/>
            </a:xfrm>
            <a:prstGeom prst="line">
              <a:avLst/>
            </a:prstGeom>
            <a:noFill/>
            <a:ln w="25400">
              <a:solidFill>
                <a:srgbClr val="FF00FF"/>
              </a:solidFill>
              <a:round/>
              <a:headEnd/>
              <a:tailEnd type="triangle" w="med" len="med"/>
            </a:ln>
            <a:extLst>
              <a:ext uri="{909E8E84-426E-40DD-AFC4-6F175D3DCCD1}">
                <a14:hiddenFill xmlns:a14="http://schemas.microsoft.com/office/drawing/2010/main">
                  <a:noFill/>
                </a14:hiddenFill>
              </a:ext>
            </a:extLst>
          </p:spPr>
          <p:txBody>
            <a:bodyPr lIns="90021" tIns="46811" rIns="90021" bIns="46811">
              <a:spAutoFit/>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58379" name="Line 14"/>
            <p:cNvSpPr>
              <a:spLocks noChangeShapeType="1"/>
            </p:cNvSpPr>
            <p:nvPr/>
          </p:nvSpPr>
          <p:spPr bwMode="auto">
            <a:xfrm flipH="1">
              <a:off x="793" y="2523"/>
              <a:ext cx="1271" cy="771"/>
            </a:xfrm>
            <a:prstGeom prst="line">
              <a:avLst/>
            </a:prstGeom>
            <a:noFill/>
            <a:ln w="25400">
              <a:solidFill>
                <a:srgbClr val="FF00FF"/>
              </a:solidFill>
              <a:round/>
              <a:headEnd/>
              <a:tailEnd type="triangle" w="med" len="med"/>
            </a:ln>
            <a:extLst>
              <a:ext uri="{909E8E84-426E-40DD-AFC4-6F175D3DCCD1}">
                <a14:hiddenFill xmlns:a14="http://schemas.microsoft.com/office/drawing/2010/main">
                  <a:noFill/>
                </a14:hiddenFill>
              </a:ext>
            </a:extLst>
          </p:spPr>
          <p:txBody>
            <a:bodyPr lIns="90021" tIns="46811" rIns="90021" bIns="46811">
              <a:spAutoFit/>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58380" name="Line 15"/>
            <p:cNvSpPr>
              <a:spLocks noChangeShapeType="1"/>
            </p:cNvSpPr>
            <p:nvPr/>
          </p:nvSpPr>
          <p:spPr bwMode="auto">
            <a:xfrm>
              <a:off x="3243" y="2341"/>
              <a:ext cx="1043" cy="0"/>
            </a:xfrm>
            <a:prstGeom prst="line">
              <a:avLst/>
            </a:prstGeom>
            <a:noFill/>
            <a:ln w="25400">
              <a:solidFill>
                <a:srgbClr val="FF00FF"/>
              </a:solidFill>
              <a:round/>
              <a:headEnd/>
              <a:tailEnd type="triangle" w="med" len="med"/>
            </a:ln>
            <a:extLst>
              <a:ext uri="{909E8E84-426E-40DD-AFC4-6F175D3DCCD1}">
                <a14:hiddenFill xmlns:a14="http://schemas.microsoft.com/office/drawing/2010/main">
                  <a:noFill/>
                </a14:hiddenFill>
              </a:ext>
            </a:extLst>
          </p:spPr>
          <p:txBody>
            <a:bodyPr lIns="90021" tIns="46811" rIns="90021" bIns="46811">
              <a:spAutoFit/>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58381" name="Rectangle 16"/>
            <p:cNvSpPr>
              <a:spLocks noChangeArrowheads="1"/>
            </p:cNvSpPr>
            <p:nvPr/>
          </p:nvSpPr>
          <p:spPr bwMode="auto">
            <a:xfrm>
              <a:off x="4286" y="1979"/>
              <a:ext cx="1270" cy="612"/>
            </a:xfrm>
            <a:prstGeom prst="rect">
              <a:avLst/>
            </a:prstGeom>
            <a:noFill/>
            <a:ln w="25400">
              <a:solidFill>
                <a:srgbClr val="003300"/>
              </a:solidFill>
              <a:miter lim="800000"/>
              <a:headEnd/>
              <a:tailEnd/>
            </a:ln>
            <a:extLst>
              <a:ext uri="{909E8E84-426E-40DD-AFC4-6F175D3DCCD1}">
                <a14:hiddenFill xmlns:a14="http://schemas.microsoft.com/office/drawing/2010/main">
                  <a:solidFill>
                    <a:srgbClr val="FFFFFF"/>
                  </a:solidFill>
                </a14:hiddenFill>
              </a:ext>
            </a:extLst>
          </p:spPr>
          <p:txBody>
            <a:bodyPr lIns="90021" tIns="46811" rIns="90021" bIns="46811">
              <a:spAutoFit/>
            </a:bodyPr>
            <a:lstStyle>
              <a:lvl1pPr marL="342900" indent="-342900">
                <a:spcBef>
                  <a:spcPct val="20000"/>
                </a:spcBef>
                <a:buChar char="•"/>
                <a:defRPr kumimoji="1"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kumimoji="1"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kumimoji="1"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kumimoji="1"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kumimoji="1"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宋体" panose="02010600030101010101" pitchFamily="2" charset="-122"/>
                </a:defRPr>
              </a:lvl9pPr>
            </a:lstStyle>
            <a:p>
              <a:pPr eaLnBrk="1" hangingPunct="1">
                <a:buClr>
                  <a:srgbClr val="009999"/>
                </a:buClr>
                <a:buSzPct val="90000"/>
                <a:buFont typeface="Wingdings" panose="05000000000000000000" pitchFamily="2" charset="2"/>
                <a:buNone/>
              </a:pPr>
              <a:r>
                <a:rPr kumimoji="0" lang="en-US" altLang="zh-CN" sz="2801" b="1">
                  <a:solidFill>
                    <a:schemeClr val="accent1"/>
                  </a:solidFill>
                  <a:latin typeface="微软雅黑" panose="020B0503020204020204" pitchFamily="34" charset="-122"/>
                  <a:ea typeface="微软雅黑" panose="020B0503020204020204" pitchFamily="34" charset="-122"/>
                </a:rPr>
                <a:t>   </a:t>
              </a:r>
              <a:r>
                <a:rPr kumimoji="0" lang="zh-CN" altLang="en-US" sz="2801" b="1">
                  <a:solidFill>
                    <a:schemeClr val="accent1"/>
                  </a:solidFill>
                  <a:latin typeface="微软雅黑" panose="020B0503020204020204" pitchFamily="34" charset="-122"/>
                  <a:ea typeface="微软雅黑" panose="020B0503020204020204" pitchFamily="34" charset="-122"/>
                </a:rPr>
                <a:t>原理图集成元件库</a:t>
              </a:r>
            </a:p>
          </p:txBody>
        </p:sp>
        <p:sp>
          <p:nvSpPr>
            <p:cNvPr id="58382" name="Text Box 17"/>
            <p:cNvSpPr txBox="1">
              <a:spLocks noChangeArrowheads="1"/>
            </p:cNvSpPr>
            <p:nvPr/>
          </p:nvSpPr>
          <p:spPr bwMode="auto">
            <a:xfrm>
              <a:off x="3515" y="1979"/>
              <a:ext cx="635" cy="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lIns="90021" tIns="46811" rIns="90021" bIns="46811">
              <a:spAutoFit/>
            </a:bodyPr>
            <a:lstStyle>
              <a:lvl1pPr marL="342900" indent="-342900">
                <a:spcBef>
                  <a:spcPct val="20000"/>
                </a:spcBef>
                <a:buChar char="•"/>
                <a:defRPr kumimoji="1"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kumimoji="1"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kumimoji="1"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kumimoji="1"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kumimoji="1"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Clr>
                  <a:srgbClr val="009999"/>
                </a:buClr>
                <a:buSzPct val="90000"/>
                <a:buFont typeface="Wingdings" panose="05000000000000000000" pitchFamily="2" charset="2"/>
                <a:buNone/>
              </a:pPr>
              <a:r>
                <a:rPr kumimoji="0" lang="zh-CN" altLang="en-US" sz="2801" b="1">
                  <a:solidFill>
                    <a:schemeClr val="accent1"/>
                  </a:solidFill>
                  <a:latin typeface="微软雅黑" panose="020B0503020204020204" pitchFamily="34" charset="-122"/>
                  <a:ea typeface="微软雅黑" panose="020B0503020204020204" pitchFamily="34" charset="-122"/>
                </a:rPr>
                <a:t>编译</a:t>
              </a:r>
            </a:p>
          </p:txBody>
        </p:sp>
      </p:grpSp>
      <p:sp>
        <p:nvSpPr>
          <p:cNvPr id="58372" name="Rectangle 2"/>
          <p:cNvSpPr txBox="1">
            <a:spLocks noChangeArrowheads="1"/>
          </p:cNvSpPr>
          <p:nvPr/>
        </p:nvSpPr>
        <p:spPr bwMode="auto">
          <a:xfrm>
            <a:off x="1562671" y="256441"/>
            <a:ext cx="7545546" cy="725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har char="•"/>
              <a:defRPr kumimoji="1"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kumimoji="1"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kumimoji="1"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kumimoji="1"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kumimoji="1"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kumimoji="0" lang="en-US" altLang="zh-CN" sz="3901" b="1" dirty="0" smtClean="0">
                <a:solidFill>
                  <a:schemeClr val="accent1"/>
                </a:solidFill>
                <a:latin typeface="微软雅黑" panose="020B0503020204020204" pitchFamily="34" charset="-122"/>
                <a:ea typeface="微软雅黑" panose="020B0503020204020204" pitchFamily="34" charset="-122"/>
              </a:rPr>
              <a:t>1.1 </a:t>
            </a:r>
            <a:r>
              <a:rPr kumimoji="0" lang="zh-CN" altLang="en-US" sz="3901" b="1" dirty="0">
                <a:solidFill>
                  <a:schemeClr val="accent1"/>
                </a:solidFill>
                <a:latin typeface="微软雅黑" panose="020B0503020204020204" pitchFamily="34" charset="-122"/>
                <a:ea typeface="微软雅黑" panose="020B0503020204020204" pitchFamily="34" charset="-122"/>
              </a:rPr>
              <a:t>原理图库、模型和集成库</a:t>
            </a:r>
          </a:p>
        </p:txBody>
      </p:sp>
    </p:spTree>
    <p:extLst>
      <p:ext uri="{BB962C8B-B14F-4D97-AF65-F5344CB8AC3E}">
        <p14:creationId xmlns:p14="http://schemas.microsoft.com/office/powerpoint/2010/main" val="657518811"/>
      </p:ext>
    </p:extLst>
  </p:cSld>
  <p:clrMapOvr>
    <a:masterClrMapping/>
  </p:clrMapOvr>
  <p:transition spd="slow" advTm="0">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3"/>
          <p:cNvSpPr>
            <a:spLocks noGrp="1" noChangeArrowheads="1"/>
          </p:cNvSpPr>
          <p:nvPr>
            <p:ph type="body" idx="4294967295"/>
          </p:nvPr>
        </p:nvSpPr>
        <p:spPr>
          <a:xfrm>
            <a:off x="1418655" y="1125538"/>
            <a:ext cx="9843591" cy="4392488"/>
          </a:xfrm>
          <a:prstGeom prst="rect">
            <a:avLst/>
          </a:prstGeom>
        </p:spPr>
        <p:txBody>
          <a:bodyPr/>
          <a:lstStyle/>
          <a:p>
            <a:pPr marL="0" indent="0">
              <a:lnSpc>
                <a:spcPct val="150000"/>
              </a:lnSpc>
            </a:pPr>
            <a:r>
              <a:rPr lang="zh-CN" altLang="en-US" sz="2400" b="1" noProof="1">
                <a:solidFill>
                  <a:schemeClr val="accent1"/>
                </a:solidFill>
                <a:latin typeface="微软雅黑" panose="020B0503020204020204" pitchFamily="34" charset="-122"/>
                <a:ea typeface="微软雅黑" panose="020B0503020204020204" pitchFamily="34" charset="-122"/>
              </a:rPr>
              <a:t>原理图元器件符号是在原理图库编辑环境中创建的</a:t>
            </a:r>
            <a:r>
              <a:rPr lang="en-US" altLang="zh-CN" sz="2400" b="1" noProof="1">
                <a:solidFill>
                  <a:srgbClr val="FF0000"/>
                </a:solidFill>
                <a:latin typeface="微软雅黑" panose="020B0503020204020204" pitchFamily="34" charset="-122"/>
                <a:ea typeface="微软雅黑" panose="020B0503020204020204" pitchFamily="34" charset="-122"/>
              </a:rPr>
              <a:t>(.SchLib</a:t>
            </a:r>
            <a:r>
              <a:rPr lang="zh-CN" altLang="en-US" sz="2400" b="1" noProof="1">
                <a:solidFill>
                  <a:srgbClr val="FF0000"/>
                </a:solidFill>
                <a:latin typeface="微软雅黑" panose="020B0503020204020204" pitchFamily="34" charset="-122"/>
                <a:ea typeface="微软雅黑" panose="020B0503020204020204" pitchFamily="34" charset="-122"/>
              </a:rPr>
              <a:t>文件</a:t>
            </a:r>
            <a:r>
              <a:rPr lang="zh-CN" altLang="zh-CN" sz="2400" b="1" noProof="1">
                <a:solidFill>
                  <a:srgbClr val="FF0000"/>
                </a:solidFill>
                <a:latin typeface="微软雅黑" panose="020B0503020204020204" pitchFamily="34" charset="-122"/>
                <a:ea typeface="微软雅黑" panose="020B0503020204020204" pitchFamily="34" charset="-122"/>
              </a:rPr>
              <a:t>)</a:t>
            </a:r>
            <a:r>
              <a:rPr lang="zh-CN" altLang="en-US" sz="2400" b="1" noProof="1">
                <a:solidFill>
                  <a:schemeClr val="accent1"/>
                </a:solidFill>
                <a:latin typeface="微软雅黑" panose="020B0503020204020204" pitchFamily="34" charset="-122"/>
                <a:ea typeface="微软雅黑" panose="020B0503020204020204" pitchFamily="34" charset="-122"/>
              </a:rPr>
              <a:t>。</a:t>
            </a:r>
            <a:endParaRPr lang="zh-CN" altLang="zh-CN" sz="2400" b="1" noProof="1">
              <a:solidFill>
                <a:schemeClr val="accent1"/>
              </a:solidFill>
              <a:latin typeface="微软雅黑" panose="020B0503020204020204" pitchFamily="34" charset="-122"/>
              <a:ea typeface="微软雅黑" panose="020B0503020204020204" pitchFamily="34" charset="-122"/>
            </a:endParaRPr>
          </a:p>
          <a:p>
            <a:pPr marL="0" indent="0">
              <a:lnSpc>
                <a:spcPct val="150000"/>
              </a:lnSpc>
            </a:pPr>
            <a:r>
              <a:rPr lang="zh-CN" altLang="en-US" sz="2400" b="1" noProof="1">
                <a:solidFill>
                  <a:schemeClr val="accent1"/>
                </a:solidFill>
                <a:latin typeface="微软雅黑" panose="020B0503020204020204" pitchFamily="34" charset="-122"/>
                <a:ea typeface="微软雅黑" panose="020B0503020204020204" pitchFamily="34" charset="-122"/>
              </a:rPr>
              <a:t>原理图库中的元器件会分别使用封装库中的封装和模型库中的模型。</a:t>
            </a:r>
            <a:endParaRPr lang="zh-CN" altLang="zh-CN" sz="2400" b="1" noProof="1">
              <a:solidFill>
                <a:schemeClr val="accent1"/>
              </a:solidFill>
              <a:latin typeface="微软雅黑" panose="020B0503020204020204" pitchFamily="34" charset="-122"/>
              <a:ea typeface="微软雅黑" panose="020B0503020204020204" pitchFamily="34" charset="-122"/>
            </a:endParaRPr>
          </a:p>
          <a:p>
            <a:pPr marL="0" indent="0">
              <a:lnSpc>
                <a:spcPct val="150000"/>
              </a:lnSpc>
            </a:pPr>
            <a:r>
              <a:rPr lang="zh-CN" altLang="en-US" sz="2400" b="1" noProof="1">
                <a:solidFill>
                  <a:schemeClr val="accent1"/>
                </a:solidFill>
                <a:latin typeface="微软雅黑" panose="020B0503020204020204" pitchFamily="34" charset="-122"/>
                <a:ea typeface="微软雅黑" panose="020B0503020204020204" pitchFamily="34" charset="-122"/>
              </a:rPr>
              <a:t>设计者可从各元器件库放置元件，也可以将这些元器件符号库、封装库和模型文件编译成集成库</a:t>
            </a:r>
            <a:r>
              <a:rPr lang="en-US" altLang="zh-CN" sz="2400" b="1" noProof="1">
                <a:solidFill>
                  <a:srgbClr val="FF0000"/>
                </a:solidFill>
                <a:latin typeface="微软雅黑" panose="020B0503020204020204" pitchFamily="34" charset="-122"/>
                <a:ea typeface="微软雅黑" panose="020B0503020204020204" pitchFamily="34" charset="-122"/>
              </a:rPr>
              <a:t>(.IntLib</a:t>
            </a:r>
            <a:r>
              <a:rPr lang="zh-CN" altLang="en-US" sz="2400" b="1" noProof="1">
                <a:solidFill>
                  <a:srgbClr val="FF0000"/>
                </a:solidFill>
                <a:latin typeface="微软雅黑" panose="020B0503020204020204" pitchFamily="34" charset="-122"/>
                <a:ea typeface="微软雅黑" panose="020B0503020204020204" pitchFamily="34" charset="-122"/>
              </a:rPr>
              <a:t>文件</a:t>
            </a:r>
            <a:r>
              <a:rPr lang="zh-CN" altLang="zh-CN" sz="2400" b="1" noProof="1">
                <a:solidFill>
                  <a:srgbClr val="FF0000"/>
                </a:solidFill>
                <a:latin typeface="微软雅黑" panose="020B0503020204020204" pitchFamily="34" charset="-122"/>
                <a:ea typeface="微软雅黑" panose="020B0503020204020204" pitchFamily="34" charset="-122"/>
              </a:rPr>
              <a:t>)</a:t>
            </a:r>
            <a:r>
              <a:rPr lang="zh-CN" altLang="en-US" sz="2400" b="1" noProof="1" smtClean="0">
                <a:solidFill>
                  <a:schemeClr val="accent1"/>
                </a:solidFill>
                <a:latin typeface="微软雅黑" panose="020B0503020204020204" pitchFamily="34" charset="-122"/>
                <a:ea typeface="微软雅黑" panose="020B0503020204020204" pitchFamily="34" charset="-122"/>
              </a:rPr>
              <a:t>。</a:t>
            </a:r>
            <a:endParaRPr lang="zh-CN" altLang="zh-CN" sz="2400" b="1" noProof="1">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49131412"/>
      </p:ext>
    </p:extLst>
  </p:cSld>
  <p:clrMapOvr>
    <a:masterClrMapping/>
  </p:clrMapOvr>
  <p:transition spd="slow" advTm="0">
    <p:wip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3"/>
          <p:cNvSpPr>
            <a:spLocks noGrp="1" noChangeArrowheads="1"/>
          </p:cNvSpPr>
          <p:nvPr>
            <p:ph type="body" idx="4294967295"/>
          </p:nvPr>
        </p:nvSpPr>
        <p:spPr>
          <a:xfrm>
            <a:off x="1418655" y="1125538"/>
            <a:ext cx="9843591" cy="4392488"/>
          </a:xfrm>
          <a:prstGeom prst="rect">
            <a:avLst/>
          </a:prstGeom>
        </p:spPr>
        <p:txBody>
          <a:bodyPr/>
          <a:lstStyle/>
          <a:p>
            <a:pPr marL="0" indent="0">
              <a:lnSpc>
                <a:spcPct val="150000"/>
              </a:lnSpc>
              <a:buNone/>
            </a:pPr>
            <a:r>
              <a:rPr lang="en-US" altLang="zh-CN" sz="2400" b="1" noProof="1">
                <a:solidFill>
                  <a:schemeClr val="accent1"/>
                </a:solidFill>
                <a:latin typeface="微软雅黑" panose="020B0503020204020204" pitchFamily="34" charset="-122"/>
                <a:ea typeface="微软雅黑" panose="020B0503020204020204" pitchFamily="34" charset="-122"/>
              </a:rPr>
              <a:t>2.Altium Designer</a:t>
            </a:r>
            <a:r>
              <a:rPr lang="zh-CN" altLang="en-US" sz="2400" b="1" noProof="1">
                <a:solidFill>
                  <a:schemeClr val="accent1"/>
                </a:solidFill>
                <a:latin typeface="微软雅黑" panose="020B0503020204020204" pitchFamily="34" charset="-122"/>
                <a:ea typeface="微软雅黑" panose="020B0503020204020204" pitchFamily="34" charset="-122"/>
              </a:rPr>
              <a:t>的集成库</a:t>
            </a:r>
            <a:r>
              <a:rPr lang="zh-CN" altLang="en-US" sz="2400" b="1" noProof="1" smtClean="0">
                <a:solidFill>
                  <a:schemeClr val="accent1"/>
                </a:solidFill>
                <a:latin typeface="微软雅黑" panose="020B0503020204020204" pitchFamily="34" charset="-122"/>
                <a:ea typeface="微软雅黑" panose="020B0503020204020204" pitchFamily="34" charset="-122"/>
              </a:rPr>
              <a:t>文件</a:t>
            </a:r>
            <a:endParaRPr lang="en-US" altLang="zh-CN" sz="2400" b="1" noProof="1" smtClean="0">
              <a:solidFill>
                <a:schemeClr val="accent1"/>
              </a:solidFill>
              <a:latin typeface="微软雅黑" panose="020B0503020204020204" pitchFamily="34" charset="-122"/>
              <a:ea typeface="微软雅黑" panose="020B0503020204020204" pitchFamily="34" charset="-122"/>
            </a:endParaRPr>
          </a:p>
          <a:p>
            <a:pPr marL="0" indent="0">
              <a:lnSpc>
                <a:spcPct val="150000"/>
              </a:lnSpc>
            </a:pPr>
            <a:r>
              <a:rPr lang="zh-CN" altLang="en-US" sz="2400" b="1" noProof="1" smtClean="0">
                <a:solidFill>
                  <a:schemeClr val="accent1"/>
                </a:solidFill>
                <a:latin typeface="微软雅黑" panose="020B0503020204020204" pitchFamily="34" charset="-122"/>
                <a:ea typeface="微软雅黑" panose="020B0503020204020204" pitchFamily="34" charset="-122"/>
              </a:rPr>
              <a:t>在</a:t>
            </a:r>
            <a:r>
              <a:rPr lang="zh-CN" altLang="en-US" sz="2400" b="1" noProof="1">
                <a:solidFill>
                  <a:schemeClr val="accent1"/>
                </a:solidFill>
                <a:latin typeface="微软雅黑" panose="020B0503020204020204" pitchFamily="34" charset="-122"/>
                <a:ea typeface="微软雅黑" panose="020B0503020204020204" pitchFamily="34" charset="-122"/>
              </a:rPr>
              <a:t>集成库中的元器件不仅具有原理图中代表元件的符号，还集成了相应的功能模块，如</a:t>
            </a:r>
            <a:r>
              <a:rPr lang="en-US" altLang="zh-CN" sz="2400" b="1" noProof="1" smtClean="0">
                <a:solidFill>
                  <a:schemeClr val="accent1"/>
                </a:solidFill>
                <a:latin typeface="微软雅黑" panose="020B0503020204020204" pitchFamily="34" charset="-122"/>
                <a:ea typeface="微软雅黑" panose="020B0503020204020204" pitchFamily="34" charset="-122"/>
              </a:rPr>
              <a:t>FootPrint</a:t>
            </a:r>
            <a:r>
              <a:rPr lang="zh-CN" altLang="en-US" sz="2400" b="1" noProof="1">
                <a:solidFill>
                  <a:schemeClr val="accent1"/>
                </a:solidFill>
                <a:latin typeface="微软雅黑" panose="020B0503020204020204" pitchFamily="34" charset="-122"/>
                <a:ea typeface="微软雅黑" panose="020B0503020204020204" pitchFamily="34" charset="-122"/>
              </a:rPr>
              <a:t>封装、电路仿真模块、信号完整性分析模块等。</a:t>
            </a:r>
            <a:endParaRPr lang="zh-CN" altLang="zh-CN" sz="2400" b="1" noProof="1">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12038230"/>
      </p:ext>
    </p:extLst>
  </p:cSld>
  <p:clrMapOvr>
    <a:masterClrMapping/>
  </p:clrMapOvr>
  <p:transition spd="slow" advTm="0">
    <p:wip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3"/>
          <p:cNvSpPr>
            <a:spLocks noGrp="1" noChangeArrowheads="1"/>
          </p:cNvSpPr>
          <p:nvPr>
            <p:ph type="body" idx="4294967295"/>
          </p:nvPr>
        </p:nvSpPr>
        <p:spPr>
          <a:xfrm>
            <a:off x="1418655" y="1269554"/>
            <a:ext cx="9505056" cy="3960812"/>
          </a:xfrm>
          <a:prstGeom prst="rect">
            <a:avLst/>
          </a:prstGeom>
        </p:spPr>
        <p:txBody>
          <a:bodyPr/>
          <a:lstStyle/>
          <a:p>
            <a:pPr marL="0" indent="0">
              <a:lnSpc>
                <a:spcPct val="150000"/>
              </a:lnSpc>
            </a:pPr>
            <a:r>
              <a:rPr lang="zh-CN" altLang="en-US" sz="2800" b="1" noProof="1">
                <a:solidFill>
                  <a:schemeClr val="accent1"/>
                </a:solidFill>
                <a:latin typeface="微软雅黑" panose="020B0503020204020204" pitchFamily="34" charset="-122"/>
                <a:ea typeface="微软雅黑" panose="020B0503020204020204" pitchFamily="34" charset="-122"/>
              </a:rPr>
              <a:t>集成库是通过分离的原理图库、</a:t>
            </a:r>
            <a:r>
              <a:rPr lang="en-US" altLang="zh-CN" sz="2800" b="1" noProof="1">
                <a:solidFill>
                  <a:schemeClr val="accent1"/>
                </a:solidFill>
                <a:latin typeface="微软雅黑" panose="020B0503020204020204" pitchFamily="34" charset="-122"/>
                <a:ea typeface="微软雅黑" panose="020B0503020204020204" pitchFamily="34" charset="-122"/>
              </a:rPr>
              <a:t>PCB</a:t>
            </a:r>
            <a:r>
              <a:rPr lang="zh-CN" altLang="en-US" sz="2800" b="1" noProof="1">
                <a:solidFill>
                  <a:schemeClr val="accent1"/>
                </a:solidFill>
                <a:latin typeface="微软雅黑" panose="020B0503020204020204" pitchFamily="34" charset="-122"/>
                <a:ea typeface="微软雅黑" panose="020B0503020204020204" pitchFamily="34" charset="-122"/>
              </a:rPr>
              <a:t>封装库等编译生成的。</a:t>
            </a:r>
            <a:endParaRPr lang="zh-CN" altLang="zh-CN" sz="2800" b="1" noProof="1">
              <a:solidFill>
                <a:schemeClr val="accent1"/>
              </a:solidFill>
              <a:latin typeface="微软雅黑" panose="020B0503020204020204" pitchFamily="34" charset="-122"/>
              <a:ea typeface="微软雅黑" panose="020B0503020204020204" pitchFamily="34" charset="-122"/>
            </a:endParaRPr>
          </a:p>
          <a:p>
            <a:pPr marL="0" indent="0">
              <a:lnSpc>
                <a:spcPct val="150000"/>
              </a:lnSpc>
            </a:pPr>
            <a:r>
              <a:rPr lang="zh-CN" altLang="en-US" sz="2800" b="1" noProof="1">
                <a:solidFill>
                  <a:schemeClr val="accent1"/>
                </a:solidFill>
                <a:latin typeface="微软雅黑" panose="020B0503020204020204" pitchFamily="34" charset="-122"/>
                <a:ea typeface="微软雅黑" panose="020B0503020204020204" pitchFamily="34" charset="-122"/>
              </a:rPr>
              <a:t>在集成库中的元器件不能够被修改，如要修改元器件可以在分离的库中编辑然后再进行编译产生新的集成库即可。</a:t>
            </a:r>
            <a:endParaRPr lang="zh-CN" altLang="zh-CN" sz="2800" b="1" noProof="1">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34822461"/>
      </p:ext>
    </p:extLst>
  </p:cSld>
  <p:clrMapOvr>
    <a:masterClrMapping/>
  </p:clrMapOvr>
  <p:transition spd="slow" advTm="0">
    <p:wip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SLIDE_COUNT" val="4"/>
  <p:tag name="ISPRING_PRESENTATION_TITLE" val="PowerPoint 演示文稿"/>
  <p:tag name="ISPRING_RESOURCE_PATHS_HASH_PRESENTER" val="af3f2d575d923f6e4ff64f325e7b41567660d7"/>
</p:tagLst>
</file>

<file path=ppt/theme/theme1.xml><?xml version="1.0" encoding="utf-8"?>
<a:theme xmlns:a="http://schemas.openxmlformats.org/drawingml/2006/main" name="Office 主题​​">
  <a:themeElements>
    <a:clrScheme name="自定义 107">
      <a:dk1>
        <a:sysClr val="windowText" lastClr="000000"/>
      </a:dk1>
      <a:lt1>
        <a:sysClr val="window" lastClr="FFFFFF"/>
      </a:lt1>
      <a:dk2>
        <a:srgbClr val="1F497D"/>
      </a:dk2>
      <a:lt2>
        <a:srgbClr val="EEECE1"/>
      </a:lt2>
      <a:accent1>
        <a:srgbClr val="0070C0"/>
      </a:accent1>
      <a:accent2>
        <a:srgbClr val="FFC000"/>
      </a:accent2>
      <a:accent3>
        <a:srgbClr val="BFBFBF"/>
      </a:accent3>
      <a:accent4>
        <a:srgbClr val="BFBFBF"/>
      </a:accent4>
      <a:accent5>
        <a:srgbClr val="BFBFBF"/>
      </a:accent5>
      <a:accent6>
        <a:srgbClr val="BFBFBF"/>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1331</TotalTime>
  <Words>3846</Words>
  <Application>Microsoft Office PowerPoint</Application>
  <PresentationFormat>自定义</PresentationFormat>
  <Paragraphs>224</Paragraphs>
  <Slides>53</Slides>
  <Notes>4</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53</vt:i4>
      </vt:variant>
    </vt:vector>
  </HeadingPairs>
  <TitlesOfParts>
    <vt:vector size="62" baseType="lpstr">
      <vt:lpstr>Arial Unicode MS</vt:lpstr>
      <vt:lpstr>宋体</vt:lpstr>
      <vt:lpstr>微软雅黑</vt:lpstr>
      <vt:lpstr>Arial</vt:lpstr>
      <vt:lpstr>Arial Narrow</vt:lpstr>
      <vt:lpstr>Calibri</vt:lpstr>
      <vt:lpstr>Times New Roman</vt:lpstr>
      <vt:lpstr>Wingdings</vt:lpstr>
      <vt:lpstr>Office 主题​​</vt:lpstr>
      <vt:lpstr>PowerPoint 演示文稿</vt:lpstr>
      <vt:lpstr>PowerPoint 演示文稿</vt:lpstr>
      <vt:lpstr>PowerPoint 演示文稿</vt:lpstr>
      <vt:lpstr>任务描述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1.2 创建库文件包和原理图库</vt:lpstr>
      <vt:lpstr>新建一个集成库文件包和空白原理图库,步骤如下：</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1.3 创建新的原理图元件</vt:lpstr>
      <vt:lpstr>在原理图新元件的编辑界面内：</vt:lpstr>
      <vt:lpstr>PowerPoint 演示文稿</vt:lpstr>
      <vt:lpstr>PowerPoint 演示文稿</vt:lpstr>
      <vt:lpstr>PowerPoint 演示文稿</vt:lpstr>
      <vt:lpstr>PowerPoint 演示文稿</vt:lpstr>
      <vt:lpstr>PowerPoint 演示文稿</vt:lpstr>
      <vt:lpstr>注意：Electrical Type——设置引脚的电气性质，包括八项。</vt:lpstr>
      <vt:lpstr>PowerPoint 演示文稿</vt:lpstr>
      <vt:lpstr>PowerPoint 演示文稿</vt:lpstr>
      <vt:lpstr>PowerPoint 演示文稿</vt:lpstr>
      <vt:lpstr>PowerPoint 演示文稿</vt:lpstr>
      <vt:lpstr>添加引脚注意事项如下：</vt:lpstr>
      <vt:lpstr>PowerPoint 演示文稿</vt:lpstr>
      <vt:lpstr>1.4 设置原理图元件属性</vt:lpstr>
      <vt:lpstr>PowerPoint 演示文稿</vt:lpstr>
      <vt:lpstr>PowerPoint 演示文稿</vt:lpstr>
      <vt:lpstr>作业1：</vt:lpstr>
      <vt:lpstr>四口连接器CON4</vt:lpstr>
      <vt:lpstr>1.5 从其它库复制元件</vt:lpstr>
      <vt:lpstr>1.查找串行微线总线M93C76RBN1 </vt:lpstr>
      <vt:lpstr>PowerPoint 演示文稿</vt:lpstr>
      <vt:lpstr>PowerPoint 演示文稿</vt:lpstr>
      <vt:lpstr>2.打开集成库文件复制元件</vt:lpstr>
      <vt:lpstr>PowerPoint 演示文稿</vt:lpstr>
      <vt:lpstr>PowerPoint 演示文稿</vt:lpstr>
      <vt:lpstr>PowerPoint 演示文稿</vt:lpstr>
      <vt:lpstr>3.把微线总线M93C76RBN1改成需要的形状</vt:lpstr>
      <vt:lpstr>小结：</vt:lpstr>
      <vt:lpstr>作业2：</vt:lpstr>
      <vt:lpstr>MAX231CA</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Windows 用户</cp:lastModifiedBy>
  <cp:revision>194</cp:revision>
  <dcterms:created xsi:type="dcterms:W3CDTF">2014-08-23T07:50:08Z</dcterms:created>
  <dcterms:modified xsi:type="dcterms:W3CDTF">2023-11-30T08:31:27Z</dcterms:modified>
</cp:coreProperties>
</file>