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42" r:id="rId2"/>
    <p:sldId id="610" r:id="rId3"/>
    <p:sldId id="564" r:id="rId4"/>
    <p:sldId id="616" r:id="rId5"/>
    <p:sldId id="600" r:id="rId6"/>
    <p:sldId id="611" r:id="rId7"/>
    <p:sldId id="602" r:id="rId8"/>
    <p:sldId id="613" r:id="rId9"/>
    <p:sldId id="604" r:id="rId10"/>
    <p:sldId id="605" r:id="rId11"/>
    <p:sldId id="614" r:id="rId12"/>
    <p:sldId id="615" r:id="rId13"/>
    <p:sldId id="607" r:id="rId14"/>
    <p:sldId id="609" r:id="rId15"/>
    <p:sldId id="372" r:id="rId16"/>
  </p:sldIdLst>
  <p:sldSz cx="12198350" cy="6859588"/>
  <p:notesSz cx="6858000" cy="9144000"/>
  <p:custDataLst>
    <p:tags r:id="rId18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D"/>
    <a:srgbClr val="FAFAFA"/>
    <a:srgbClr val="005DA2"/>
    <a:srgbClr val="FFC400"/>
    <a:srgbClr val="FFD347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738" y="66"/>
      </p:cViewPr>
      <p:guideLst>
        <p:guide orient="horz" pos="2161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661FBD-3D4E-499F-BCBF-0A96FB74E478}" type="doc">
      <dgm:prSet loTypeId="urn:microsoft.com/office/officeart/2005/8/layout/list1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FBCD6178-B244-4CE7-B770-F7E0ABA20BDB}">
      <dgm:prSet/>
      <dgm:spPr/>
      <dgm:t>
        <a:bodyPr/>
        <a:lstStyle/>
        <a:p>
          <a:pPr rtl="0"/>
          <a:r>
            <a:rPr lang="zh-CN" b="1" smtClean="0"/>
            <a:t>知识目标</a:t>
          </a:r>
          <a:endParaRPr lang="zh-CN"/>
        </a:p>
      </dgm:t>
    </dgm:pt>
    <dgm:pt modelId="{8B503EB4-6CB5-4DF6-8F6D-2C59F7BBF53A}" type="parTrans" cxnId="{66389328-2897-4043-BBFF-677BB75C11D4}">
      <dgm:prSet/>
      <dgm:spPr/>
      <dgm:t>
        <a:bodyPr/>
        <a:lstStyle/>
        <a:p>
          <a:endParaRPr lang="zh-CN" altLang="en-US"/>
        </a:p>
      </dgm:t>
    </dgm:pt>
    <dgm:pt modelId="{A9D252E1-296C-40FD-975E-F66FDD94DE10}" type="sibTrans" cxnId="{66389328-2897-4043-BBFF-677BB75C11D4}">
      <dgm:prSet/>
      <dgm:spPr/>
      <dgm:t>
        <a:bodyPr/>
        <a:lstStyle/>
        <a:p>
          <a:endParaRPr lang="zh-CN" altLang="en-US"/>
        </a:p>
      </dgm:t>
    </dgm:pt>
    <dgm:pt modelId="{2CCC88BD-B192-4631-94AF-CE1D510AE328}">
      <dgm:prSet/>
      <dgm:spPr/>
      <dgm:t>
        <a:bodyPr/>
        <a:lstStyle/>
        <a:p>
          <a:pPr rtl="0"/>
          <a:r>
            <a:rPr lang="zh-CN" dirty="0" smtClean="0"/>
            <a:t>掌握把层次原理图的数据转移到PCB内的方法。</a:t>
          </a:r>
          <a:endParaRPr lang="zh-CN" dirty="0"/>
        </a:p>
      </dgm:t>
    </dgm:pt>
    <dgm:pt modelId="{EB3CE03B-654B-4702-8BCD-9B3C3BE548D2}" type="parTrans" cxnId="{91223565-02D3-44CD-8C4E-10D206D476D1}">
      <dgm:prSet/>
      <dgm:spPr/>
      <dgm:t>
        <a:bodyPr/>
        <a:lstStyle/>
        <a:p>
          <a:endParaRPr lang="zh-CN" altLang="en-US"/>
        </a:p>
      </dgm:t>
    </dgm:pt>
    <dgm:pt modelId="{6E09B391-F9B4-407B-9D75-75FC708301E2}" type="sibTrans" cxnId="{91223565-02D3-44CD-8C4E-10D206D476D1}">
      <dgm:prSet/>
      <dgm:spPr/>
      <dgm:t>
        <a:bodyPr/>
        <a:lstStyle/>
        <a:p>
          <a:endParaRPr lang="zh-CN" altLang="en-US"/>
        </a:p>
      </dgm:t>
    </dgm:pt>
    <dgm:pt modelId="{33A0F525-CAAD-4714-AC5D-E9EB7F823492}">
      <dgm:prSet/>
      <dgm:spPr/>
      <dgm:t>
        <a:bodyPr/>
        <a:lstStyle/>
        <a:p>
          <a:pPr rtl="0"/>
          <a:r>
            <a:rPr lang="zh-CN" dirty="0" smtClean="0"/>
            <a:t>熟练掌握排PCB板的方法。</a:t>
          </a:r>
          <a:endParaRPr lang="zh-CN" dirty="0"/>
        </a:p>
      </dgm:t>
    </dgm:pt>
    <dgm:pt modelId="{C933E114-F010-4648-82CD-DD56ECD82077}" type="parTrans" cxnId="{85DC4ECA-80D0-4C25-A6FB-DCB964530149}">
      <dgm:prSet/>
      <dgm:spPr/>
      <dgm:t>
        <a:bodyPr/>
        <a:lstStyle/>
        <a:p>
          <a:endParaRPr lang="zh-CN" altLang="en-US"/>
        </a:p>
      </dgm:t>
    </dgm:pt>
    <dgm:pt modelId="{8C851BDE-3567-494A-9613-0E8116B77A32}" type="sibTrans" cxnId="{85DC4ECA-80D0-4C25-A6FB-DCB964530149}">
      <dgm:prSet/>
      <dgm:spPr/>
      <dgm:t>
        <a:bodyPr/>
        <a:lstStyle/>
        <a:p>
          <a:endParaRPr lang="zh-CN" altLang="en-US"/>
        </a:p>
      </dgm:t>
    </dgm:pt>
    <dgm:pt modelId="{5A8655CB-2924-49B4-8FC3-62099F112D30}">
      <dgm:prSet/>
      <dgm:spPr/>
      <dgm:t>
        <a:bodyPr/>
        <a:lstStyle/>
        <a:p>
          <a:pPr rtl="0"/>
          <a:r>
            <a:rPr lang="zh-CN" b="1" dirty="0" smtClean="0"/>
            <a:t>能力目标</a:t>
          </a:r>
          <a:endParaRPr lang="zh-CN" dirty="0"/>
        </a:p>
      </dgm:t>
    </dgm:pt>
    <dgm:pt modelId="{F313470A-8507-4EF4-B840-9F29A2E7DB40}" type="parTrans" cxnId="{592DAF2D-5349-458E-A682-A9DBC0A4527F}">
      <dgm:prSet/>
      <dgm:spPr/>
      <dgm:t>
        <a:bodyPr/>
        <a:lstStyle/>
        <a:p>
          <a:endParaRPr lang="zh-CN" altLang="en-US"/>
        </a:p>
      </dgm:t>
    </dgm:pt>
    <dgm:pt modelId="{0ADF374E-2711-4472-9CC9-268B4E18B77E}" type="sibTrans" cxnId="{592DAF2D-5349-458E-A682-A9DBC0A4527F}">
      <dgm:prSet/>
      <dgm:spPr/>
      <dgm:t>
        <a:bodyPr/>
        <a:lstStyle/>
        <a:p>
          <a:endParaRPr lang="zh-CN" altLang="en-US"/>
        </a:p>
      </dgm:t>
    </dgm:pt>
    <dgm:pt modelId="{FD0C7F23-9ED9-47E6-9101-7806002608DD}">
      <dgm:prSet/>
      <dgm:spPr/>
      <dgm:t>
        <a:bodyPr/>
        <a:lstStyle/>
        <a:p>
          <a:pPr rtl="0"/>
          <a:r>
            <a:rPr lang="zh-CN" dirty="0" smtClean="0"/>
            <a:t>能够把层次原理图的数据转移到PCB内。</a:t>
          </a:r>
          <a:endParaRPr lang="zh-CN" dirty="0"/>
        </a:p>
      </dgm:t>
    </dgm:pt>
    <dgm:pt modelId="{E054CC68-4A07-41B3-96A0-0F3486716FEC}" type="parTrans" cxnId="{70564689-7E15-41A1-9665-E2AD6E27C47D}">
      <dgm:prSet/>
      <dgm:spPr/>
      <dgm:t>
        <a:bodyPr/>
        <a:lstStyle/>
        <a:p>
          <a:endParaRPr lang="zh-CN" altLang="en-US"/>
        </a:p>
      </dgm:t>
    </dgm:pt>
    <dgm:pt modelId="{E9F8401D-C9B8-46DA-AD4D-F8A3F49D34B5}" type="sibTrans" cxnId="{70564689-7E15-41A1-9665-E2AD6E27C47D}">
      <dgm:prSet/>
      <dgm:spPr/>
      <dgm:t>
        <a:bodyPr/>
        <a:lstStyle/>
        <a:p>
          <a:endParaRPr lang="zh-CN" altLang="en-US"/>
        </a:p>
      </dgm:t>
    </dgm:pt>
    <dgm:pt modelId="{79FC9543-E88A-43BE-A5CA-61902340A672}">
      <dgm:prSet/>
      <dgm:spPr/>
      <dgm:t>
        <a:bodyPr/>
        <a:lstStyle/>
        <a:p>
          <a:pPr rtl="0"/>
          <a:r>
            <a:rPr lang="zh-CN" dirty="0" smtClean="0"/>
            <a:t>能够设计PCB板。</a:t>
          </a:r>
          <a:endParaRPr lang="zh-CN" dirty="0"/>
        </a:p>
      </dgm:t>
    </dgm:pt>
    <dgm:pt modelId="{E87B68DA-6B95-4292-8B3E-C25D241E28A2}" type="parTrans" cxnId="{BD200141-6FB5-4B7F-898E-CC5304B1268E}">
      <dgm:prSet/>
      <dgm:spPr/>
      <dgm:t>
        <a:bodyPr/>
        <a:lstStyle/>
        <a:p>
          <a:endParaRPr lang="zh-CN" altLang="en-US"/>
        </a:p>
      </dgm:t>
    </dgm:pt>
    <dgm:pt modelId="{8696786C-89AD-444F-AE34-B2BBAB8FA41D}" type="sibTrans" cxnId="{BD200141-6FB5-4B7F-898E-CC5304B1268E}">
      <dgm:prSet/>
      <dgm:spPr/>
      <dgm:t>
        <a:bodyPr/>
        <a:lstStyle/>
        <a:p>
          <a:endParaRPr lang="zh-CN" altLang="en-US"/>
        </a:p>
      </dgm:t>
    </dgm:pt>
    <dgm:pt modelId="{F31E2A11-F492-43A2-8B3B-D9CFC44854D4}">
      <dgm:prSet/>
      <dgm:spPr/>
      <dgm:t>
        <a:bodyPr/>
        <a:lstStyle/>
        <a:p>
          <a:pPr rtl="0"/>
          <a:r>
            <a:rPr lang="zh-CN" b="1" dirty="0" smtClean="0"/>
            <a:t>素质目标</a:t>
          </a:r>
          <a:endParaRPr lang="zh-CN" dirty="0"/>
        </a:p>
      </dgm:t>
    </dgm:pt>
    <dgm:pt modelId="{C72CA116-7C24-4903-AD73-7A1AECE658F6}" type="parTrans" cxnId="{4ED37E0C-9A7C-40DB-A1DD-264FA4CCD5CE}">
      <dgm:prSet/>
      <dgm:spPr/>
      <dgm:t>
        <a:bodyPr/>
        <a:lstStyle/>
        <a:p>
          <a:endParaRPr lang="zh-CN" altLang="en-US"/>
        </a:p>
      </dgm:t>
    </dgm:pt>
    <dgm:pt modelId="{D3EFFE44-1DCA-45DE-8BE8-71323415C2AC}" type="sibTrans" cxnId="{4ED37E0C-9A7C-40DB-A1DD-264FA4CCD5CE}">
      <dgm:prSet/>
      <dgm:spPr/>
      <dgm:t>
        <a:bodyPr/>
        <a:lstStyle/>
        <a:p>
          <a:endParaRPr lang="zh-CN" altLang="en-US"/>
        </a:p>
      </dgm:t>
    </dgm:pt>
    <dgm:pt modelId="{8E334F6C-1506-46BF-82F9-2626FBD19728}">
      <dgm:prSet/>
      <dgm:spPr/>
      <dgm:t>
        <a:bodyPr/>
        <a:lstStyle/>
        <a:p>
          <a:pPr rtl="0"/>
          <a:r>
            <a:rPr lang="zh-CN" altLang="en-US" dirty="0" smtClean="0"/>
            <a:t>树立</a:t>
          </a:r>
          <a:r>
            <a:rPr lang="zh-CN" dirty="0" smtClean="0"/>
            <a:t>环保</a:t>
          </a:r>
          <a:r>
            <a:rPr lang="zh-CN" dirty="0" smtClean="0"/>
            <a:t>意识。</a:t>
          </a:r>
          <a:endParaRPr lang="zh-CN" dirty="0"/>
        </a:p>
      </dgm:t>
    </dgm:pt>
    <dgm:pt modelId="{5ABCBFF6-8224-430C-9000-C65438076D2F}" type="parTrans" cxnId="{8B4CCA84-7252-4135-8194-EF2193F61FAE}">
      <dgm:prSet/>
      <dgm:spPr/>
      <dgm:t>
        <a:bodyPr/>
        <a:lstStyle/>
        <a:p>
          <a:endParaRPr lang="zh-CN" altLang="en-US"/>
        </a:p>
      </dgm:t>
    </dgm:pt>
    <dgm:pt modelId="{6C4DF0F4-3685-4281-A901-B4E16E6BE2E1}" type="sibTrans" cxnId="{8B4CCA84-7252-4135-8194-EF2193F61FAE}">
      <dgm:prSet/>
      <dgm:spPr/>
      <dgm:t>
        <a:bodyPr/>
        <a:lstStyle/>
        <a:p>
          <a:endParaRPr lang="zh-CN" altLang="en-US"/>
        </a:p>
      </dgm:t>
    </dgm:pt>
    <dgm:pt modelId="{98FDCD01-C943-4AAA-8B3A-F5892629040C}">
      <dgm:prSet/>
      <dgm:spPr/>
      <dgm:t>
        <a:bodyPr/>
        <a:lstStyle/>
        <a:p>
          <a:r>
            <a:rPr lang="zh-CN" altLang="en-US" dirty="0" smtClean="0"/>
            <a:t>培养</a:t>
          </a:r>
          <a:r>
            <a:rPr lang="zh-CN" dirty="0" smtClean="0"/>
            <a:t>诚实</a:t>
          </a:r>
          <a:r>
            <a:rPr lang="zh-CN" dirty="0" smtClean="0"/>
            <a:t>守信，踏实进取的态度。</a:t>
          </a:r>
          <a:endParaRPr lang="zh-CN" dirty="0"/>
        </a:p>
      </dgm:t>
    </dgm:pt>
    <dgm:pt modelId="{50770D59-6EF5-4951-8609-FC75BC67C246}" type="parTrans" cxnId="{45667F69-FDD6-42C8-9AA8-91DBBC010D0D}">
      <dgm:prSet/>
      <dgm:spPr/>
      <dgm:t>
        <a:bodyPr/>
        <a:lstStyle/>
        <a:p>
          <a:endParaRPr lang="zh-CN" altLang="en-US"/>
        </a:p>
      </dgm:t>
    </dgm:pt>
    <dgm:pt modelId="{4FF8AAAC-2ABC-434E-9375-A4DFE096B09B}" type="sibTrans" cxnId="{45667F69-FDD6-42C8-9AA8-91DBBC010D0D}">
      <dgm:prSet/>
      <dgm:spPr/>
      <dgm:t>
        <a:bodyPr/>
        <a:lstStyle/>
        <a:p>
          <a:endParaRPr lang="zh-CN" altLang="en-US"/>
        </a:p>
      </dgm:t>
    </dgm:pt>
    <dgm:pt modelId="{F77F0B81-4341-40B5-91C1-45B99679ED83}" type="pres">
      <dgm:prSet presAssocID="{33661FBD-3D4E-499F-BCBF-0A96FB74E47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C2197DF-B518-48DF-8A7D-B74CA021B3A7}" type="pres">
      <dgm:prSet presAssocID="{FBCD6178-B244-4CE7-B770-F7E0ABA20BDB}" presName="parentLin" presStyleCnt="0"/>
      <dgm:spPr/>
    </dgm:pt>
    <dgm:pt modelId="{93A18AD5-AD69-4850-8A13-B77D2A1364A2}" type="pres">
      <dgm:prSet presAssocID="{FBCD6178-B244-4CE7-B770-F7E0ABA20BDB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4779A47-A839-487B-930A-C009FBF5A149}" type="pres">
      <dgm:prSet presAssocID="{FBCD6178-B244-4CE7-B770-F7E0ABA20BD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E0A867-2372-448B-A93E-5DF8EC221BAA}" type="pres">
      <dgm:prSet presAssocID="{FBCD6178-B244-4CE7-B770-F7E0ABA20BDB}" presName="negativeSpace" presStyleCnt="0"/>
      <dgm:spPr/>
    </dgm:pt>
    <dgm:pt modelId="{9600B023-2258-415A-B0AA-D1E5150357F8}" type="pres">
      <dgm:prSet presAssocID="{FBCD6178-B244-4CE7-B770-F7E0ABA20BD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38C7F9-5107-4A9E-8094-54FBA62CE39B}" type="pres">
      <dgm:prSet presAssocID="{A9D252E1-296C-40FD-975E-F66FDD94DE10}" presName="spaceBetweenRectangles" presStyleCnt="0"/>
      <dgm:spPr/>
    </dgm:pt>
    <dgm:pt modelId="{B5F8B181-0F73-4420-A882-8A26ED7B95ED}" type="pres">
      <dgm:prSet presAssocID="{5A8655CB-2924-49B4-8FC3-62099F112D30}" presName="parentLin" presStyleCnt="0"/>
      <dgm:spPr/>
    </dgm:pt>
    <dgm:pt modelId="{3CDCE00A-B2D6-44C0-9042-2D9D9A546EA9}" type="pres">
      <dgm:prSet presAssocID="{5A8655CB-2924-49B4-8FC3-62099F112D30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BD1D3A6D-FCB6-49B3-8478-F91DC569C012}" type="pres">
      <dgm:prSet presAssocID="{5A8655CB-2924-49B4-8FC3-62099F112D3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D082EA-010F-4CA3-AEA7-7407051451CE}" type="pres">
      <dgm:prSet presAssocID="{5A8655CB-2924-49B4-8FC3-62099F112D30}" presName="negativeSpace" presStyleCnt="0"/>
      <dgm:spPr/>
    </dgm:pt>
    <dgm:pt modelId="{6E60135D-BDBA-481D-81CE-FF081633E704}" type="pres">
      <dgm:prSet presAssocID="{5A8655CB-2924-49B4-8FC3-62099F112D30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45622A-CE83-4BF9-A74D-E1F810DCF516}" type="pres">
      <dgm:prSet presAssocID="{0ADF374E-2711-4472-9CC9-268B4E18B77E}" presName="spaceBetweenRectangles" presStyleCnt="0"/>
      <dgm:spPr/>
    </dgm:pt>
    <dgm:pt modelId="{DC4D38B9-50F0-4416-BEBE-5EBE408A2303}" type="pres">
      <dgm:prSet presAssocID="{F31E2A11-F492-43A2-8B3B-D9CFC44854D4}" presName="parentLin" presStyleCnt="0"/>
      <dgm:spPr/>
    </dgm:pt>
    <dgm:pt modelId="{9E54FE6E-D00A-42B5-85CE-01420900C785}" type="pres">
      <dgm:prSet presAssocID="{F31E2A11-F492-43A2-8B3B-D9CFC44854D4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4E6F72FA-A8B0-4E77-8200-DED1CD93D9FB}" type="pres">
      <dgm:prSet presAssocID="{F31E2A11-F492-43A2-8B3B-D9CFC44854D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D41E23-768A-43D8-B3D9-752D661208EE}" type="pres">
      <dgm:prSet presAssocID="{F31E2A11-F492-43A2-8B3B-D9CFC44854D4}" presName="negativeSpace" presStyleCnt="0"/>
      <dgm:spPr/>
    </dgm:pt>
    <dgm:pt modelId="{392F460B-1FD0-4824-95BD-F054535B4A91}" type="pres">
      <dgm:prSet presAssocID="{F31E2A11-F492-43A2-8B3B-D9CFC44854D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223565-02D3-44CD-8C4E-10D206D476D1}" srcId="{FBCD6178-B244-4CE7-B770-F7E0ABA20BDB}" destId="{2CCC88BD-B192-4631-94AF-CE1D510AE328}" srcOrd="0" destOrd="0" parTransId="{EB3CE03B-654B-4702-8BCD-9B3C3BE548D2}" sibTransId="{6E09B391-F9B4-407B-9D75-75FC708301E2}"/>
    <dgm:cxn modelId="{70564689-7E15-41A1-9665-E2AD6E27C47D}" srcId="{5A8655CB-2924-49B4-8FC3-62099F112D30}" destId="{FD0C7F23-9ED9-47E6-9101-7806002608DD}" srcOrd="0" destOrd="0" parTransId="{E054CC68-4A07-41B3-96A0-0F3486716FEC}" sibTransId="{E9F8401D-C9B8-46DA-AD4D-F8A3F49D34B5}"/>
    <dgm:cxn modelId="{1FEAC2DC-890A-4151-8A05-CDBF8636BE2D}" type="presOf" srcId="{79FC9543-E88A-43BE-A5CA-61902340A672}" destId="{6E60135D-BDBA-481D-81CE-FF081633E704}" srcOrd="0" destOrd="1" presId="urn:microsoft.com/office/officeart/2005/8/layout/list1"/>
    <dgm:cxn modelId="{45667F69-FDD6-42C8-9AA8-91DBBC010D0D}" srcId="{F31E2A11-F492-43A2-8B3B-D9CFC44854D4}" destId="{98FDCD01-C943-4AAA-8B3A-F5892629040C}" srcOrd="1" destOrd="0" parTransId="{50770D59-6EF5-4951-8609-FC75BC67C246}" sibTransId="{4FF8AAAC-2ABC-434E-9375-A4DFE096B09B}"/>
    <dgm:cxn modelId="{9289FA35-5CDB-44AF-9DA3-D632846F8711}" type="presOf" srcId="{FBCD6178-B244-4CE7-B770-F7E0ABA20BDB}" destId="{04779A47-A839-487B-930A-C009FBF5A149}" srcOrd="1" destOrd="0" presId="urn:microsoft.com/office/officeart/2005/8/layout/list1"/>
    <dgm:cxn modelId="{310B16BB-F4E6-43EE-B975-A9E873D9D5F2}" type="presOf" srcId="{98FDCD01-C943-4AAA-8B3A-F5892629040C}" destId="{392F460B-1FD0-4824-95BD-F054535B4A91}" srcOrd="0" destOrd="1" presId="urn:microsoft.com/office/officeart/2005/8/layout/list1"/>
    <dgm:cxn modelId="{BD200141-6FB5-4B7F-898E-CC5304B1268E}" srcId="{5A8655CB-2924-49B4-8FC3-62099F112D30}" destId="{79FC9543-E88A-43BE-A5CA-61902340A672}" srcOrd="1" destOrd="0" parTransId="{E87B68DA-6B95-4292-8B3E-C25D241E28A2}" sibTransId="{8696786C-89AD-444F-AE34-B2BBAB8FA41D}"/>
    <dgm:cxn modelId="{66389328-2897-4043-BBFF-677BB75C11D4}" srcId="{33661FBD-3D4E-499F-BCBF-0A96FB74E478}" destId="{FBCD6178-B244-4CE7-B770-F7E0ABA20BDB}" srcOrd="0" destOrd="0" parTransId="{8B503EB4-6CB5-4DF6-8F6D-2C59F7BBF53A}" sibTransId="{A9D252E1-296C-40FD-975E-F66FDD94DE10}"/>
    <dgm:cxn modelId="{82011F26-568F-49AB-BFE2-53E2DD153B7E}" type="presOf" srcId="{F31E2A11-F492-43A2-8B3B-D9CFC44854D4}" destId="{9E54FE6E-D00A-42B5-85CE-01420900C785}" srcOrd="0" destOrd="0" presId="urn:microsoft.com/office/officeart/2005/8/layout/list1"/>
    <dgm:cxn modelId="{DF6477B0-439D-4CA6-9F40-E805B949B326}" type="presOf" srcId="{F31E2A11-F492-43A2-8B3B-D9CFC44854D4}" destId="{4E6F72FA-A8B0-4E77-8200-DED1CD93D9FB}" srcOrd="1" destOrd="0" presId="urn:microsoft.com/office/officeart/2005/8/layout/list1"/>
    <dgm:cxn modelId="{4ED37E0C-9A7C-40DB-A1DD-264FA4CCD5CE}" srcId="{33661FBD-3D4E-499F-BCBF-0A96FB74E478}" destId="{F31E2A11-F492-43A2-8B3B-D9CFC44854D4}" srcOrd="2" destOrd="0" parTransId="{C72CA116-7C24-4903-AD73-7A1AECE658F6}" sibTransId="{D3EFFE44-1DCA-45DE-8BE8-71323415C2AC}"/>
    <dgm:cxn modelId="{592DAF2D-5349-458E-A682-A9DBC0A4527F}" srcId="{33661FBD-3D4E-499F-BCBF-0A96FB74E478}" destId="{5A8655CB-2924-49B4-8FC3-62099F112D30}" srcOrd="1" destOrd="0" parTransId="{F313470A-8507-4EF4-B840-9F29A2E7DB40}" sibTransId="{0ADF374E-2711-4472-9CC9-268B4E18B77E}"/>
    <dgm:cxn modelId="{1570F238-A7DC-48AF-A249-6307C6B3CE88}" type="presOf" srcId="{33A0F525-CAAD-4714-AC5D-E9EB7F823492}" destId="{9600B023-2258-415A-B0AA-D1E5150357F8}" srcOrd="0" destOrd="1" presId="urn:microsoft.com/office/officeart/2005/8/layout/list1"/>
    <dgm:cxn modelId="{11661F9E-2E11-4A28-A860-DC4FAC6FCDE6}" type="presOf" srcId="{5A8655CB-2924-49B4-8FC3-62099F112D30}" destId="{BD1D3A6D-FCB6-49B3-8478-F91DC569C012}" srcOrd="1" destOrd="0" presId="urn:microsoft.com/office/officeart/2005/8/layout/list1"/>
    <dgm:cxn modelId="{023BEA67-5383-4B8E-AEFE-4C4511B2331D}" type="presOf" srcId="{FBCD6178-B244-4CE7-B770-F7E0ABA20BDB}" destId="{93A18AD5-AD69-4850-8A13-B77D2A1364A2}" srcOrd="0" destOrd="0" presId="urn:microsoft.com/office/officeart/2005/8/layout/list1"/>
    <dgm:cxn modelId="{E1FFFC17-F6C3-4405-A099-5296DDC8CE01}" type="presOf" srcId="{5A8655CB-2924-49B4-8FC3-62099F112D30}" destId="{3CDCE00A-B2D6-44C0-9042-2D9D9A546EA9}" srcOrd="0" destOrd="0" presId="urn:microsoft.com/office/officeart/2005/8/layout/list1"/>
    <dgm:cxn modelId="{E0B16822-6968-4199-9400-7757194C4005}" type="presOf" srcId="{33661FBD-3D4E-499F-BCBF-0A96FB74E478}" destId="{F77F0B81-4341-40B5-91C1-45B99679ED83}" srcOrd="0" destOrd="0" presId="urn:microsoft.com/office/officeart/2005/8/layout/list1"/>
    <dgm:cxn modelId="{236034A2-FD34-404E-800C-E2B34F44E598}" type="presOf" srcId="{2CCC88BD-B192-4631-94AF-CE1D510AE328}" destId="{9600B023-2258-415A-B0AA-D1E5150357F8}" srcOrd="0" destOrd="0" presId="urn:microsoft.com/office/officeart/2005/8/layout/list1"/>
    <dgm:cxn modelId="{3AA776C3-FEFF-4485-9417-AD5D9A05F7F1}" type="presOf" srcId="{8E334F6C-1506-46BF-82F9-2626FBD19728}" destId="{392F460B-1FD0-4824-95BD-F054535B4A91}" srcOrd="0" destOrd="0" presId="urn:microsoft.com/office/officeart/2005/8/layout/list1"/>
    <dgm:cxn modelId="{85DC4ECA-80D0-4C25-A6FB-DCB964530149}" srcId="{FBCD6178-B244-4CE7-B770-F7E0ABA20BDB}" destId="{33A0F525-CAAD-4714-AC5D-E9EB7F823492}" srcOrd="1" destOrd="0" parTransId="{C933E114-F010-4648-82CD-DD56ECD82077}" sibTransId="{8C851BDE-3567-494A-9613-0E8116B77A32}"/>
    <dgm:cxn modelId="{8B4CCA84-7252-4135-8194-EF2193F61FAE}" srcId="{F31E2A11-F492-43A2-8B3B-D9CFC44854D4}" destId="{8E334F6C-1506-46BF-82F9-2626FBD19728}" srcOrd="0" destOrd="0" parTransId="{5ABCBFF6-8224-430C-9000-C65438076D2F}" sibTransId="{6C4DF0F4-3685-4281-A901-B4E16E6BE2E1}"/>
    <dgm:cxn modelId="{FE45D344-17CF-478F-B5BD-6D940B75947A}" type="presOf" srcId="{FD0C7F23-9ED9-47E6-9101-7806002608DD}" destId="{6E60135D-BDBA-481D-81CE-FF081633E704}" srcOrd="0" destOrd="0" presId="urn:microsoft.com/office/officeart/2005/8/layout/list1"/>
    <dgm:cxn modelId="{04777E80-2B8B-4646-88A0-9923D90C229D}" type="presParOf" srcId="{F77F0B81-4341-40B5-91C1-45B99679ED83}" destId="{DC2197DF-B518-48DF-8A7D-B74CA021B3A7}" srcOrd="0" destOrd="0" presId="urn:microsoft.com/office/officeart/2005/8/layout/list1"/>
    <dgm:cxn modelId="{869DC73C-9503-40FB-8B6B-4A3D2A4E3A2F}" type="presParOf" srcId="{DC2197DF-B518-48DF-8A7D-B74CA021B3A7}" destId="{93A18AD5-AD69-4850-8A13-B77D2A1364A2}" srcOrd="0" destOrd="0" presId="urn:microsoft.com/office/officeart/2005/8/layout/list1"/>
    <dgm:cxn modelId="{F79310F9-CEF5-45E5-B65D-D19483EFB312}" type="presParOf" srcId="{DC2197DF-B518-48DF-8A7D-B74CA021B3A7}" destId="{04779A47-A839-487B-930A-C009FBF5A149}" srcOrd="1" destOrd="0" presId="urn:microsoft.com/office/officeart/2005/8/layout/list1"/>
    <dgm:cxn modelId="{13F7AE2C-F7CA-47B4-83DA-4C8C30D1B09F}" type="presParOf" srcId="{F77F0B81-4341-40B5-91C1-45B99679ED83}" destId="{57E0A867-2372-448B-A93E-5DF8EC221BAA}" srcOrd="1" destOrd="0" presId="urn:microsoft.com/office/officeart/2005/8/layout/list1"/>
    <dgm:cxn modelId="{C8911972-936D-4C5C-89FB-D17A40BA5DD4}" type="presParOf" srcId="{F77F0B81-4341-40B5-91C1-45B99679ED83}" destId="{9600B023-2258-415A-B0AA-D1E5150357F8}" srcOrd="2" destOrd="0" presId="urn:microsoft.com/office/officeart/2005/8/layout/list1"/>
    <dgm:cxn modelId="{86DB8813-9907-4D2A-A2F3-C8DEC17AEAE1}" type="presParOf" srcId="{F77F0B81-4341-40B5-91C1-45B99679ED83}" destId="{FB38C7F9-5107-4A9E-8094-54FBA62CE39B}" srcOrd="3" destOrd="0" presId="urn:microsoft.com/office/officeart/2005/8/layout/list1"/>
    <dgm:cxn modelId="{F74D3598-97E7-418A-BC44-3A63AB93F427}" type="presParOf" srcId="{F77F0B81-4341-40B5-91C1-45B99679ED83}" destId="{B5F8B181-0F73-4420-A882-8A26ED7B95ED}" srcOrd="4" destOrd="0" presId="urn:microsoft.com/office/officeart/2005/8/layout/list1"/>
    <dgm:cxn modelId="{D8BED93D-A628-4758-ABE9-A730A162DBA4}" type="presParOf" srcId="{B5F8B181-0F73-4420-A882-8A26ED7B95ED}" destId="{3CDCE00A-B2D6-44C0-9042-2D9D9A546EA9}" srcOrd="0" destOrd="0" presId="urn:microsoft.com/office/officeart/2005/8/layout/list1"/>
    <dgm:cxn modelId="{3BDA7B0D-3AB4-4BD7-B490-E36B9ECAAA8A}" type="presParOf" srcId="{B5F8B181-0F73-4420-A882-8A26ED7B95ED}" destId="{BD1D3A6D-FCB6-49B3-8478-F91DC569C012}" srcOrd="1" destOrd="0" presId="urn:microsoft.com/office/officeart/2005/8/layout/list1"/>
    <dgm:cxn modelId="{95C4D9D2-C4BE-4503-8B4A-5E5EC81B2630}" type="presParOf" srcId="{F77F0B81-4341-40B5-91C1-45B99679ED83}" destId="{13D082EA-010F-4CA3-AEA7-7407051451CE}" srcOrd="5" destOrd="0" presId="urn:microsoft.com/office/officeart/2005/8/layout/list1"/>
    <dgm:cxn modelId="{D38EA434-F588-42FA-B4D6-7A257205E135}" type="presParOf" srcId="{F77F0B81-4341-40B5-91C1-45B99679ED83}" destId="{6E60135D-BDBA-481D-81CE-FF081633E704}" srcOrd="6" destOrd="0" presId="urn:microsoft.com/office/officeart/2005/8/layout/list1"/>
    <dgm:cxn modelId="{7B15453A-EADC-4752-A460-0AD41620ABAA}" type="presParOf" srcId="{F77F0B81-4341-40B5-91C1-45B99679ED83}" destId="{4245622A-CE83-4BF9-A74D-E1F810DCF516}" srcOrd="7" destOrd="0" presId="urn:microsoft.com/office/officeart/2005/8/layout/list1"/>
    <dgm:cxn modelId="{2F62CB8B-5BD7-4DAF-A5D0-E0B0C5E9E465}" type="presParOf" srcId="{F77F0B81-4341-40B5-91C1-45B99679ED83}" destId="{DC4D38B9-50F0-4416-BEBE-5EBE408A2303}" srcOrd="8" destOrd="0" presId="urn:microsoft.com/office/officeart/2005/8/layout/list1"/>
    <dgm:cxn modelId="{FEC515C1-D199-4081-B0E2-EF1DE30C5EA8}" type="presParOf" srcId="{DC4D38B9-50F0-4416-BEBE-5EBE408A2303}" destId="{9E54FE6E-D00A-42B5-85CE-01420900C785}" srcOrd="0" destOrd="0" presId="urn:microsoft.com/office/officeart/2005/8/layout/list1"/>
    <dgm:cxn modelId="{F74C2231-2C1B-4880-8990-600A3763C5DC}" type="presParOf" srcId="{DC4D38B9-50F0-4416-BEBE-5EBE408A2303}" destId="{4E6F72FA-A8B0-4E77-8200-DED1CD93D9FB}" srcOrd="1" destOrd="0" presId="urn:microsoft.com/office/officeart/2005/8/layout/list1"/>
    <dgm:cxn modelId="{490A8CAF-B248-4049-811D-81FF89F3D0CD}" type="presParOf" srcId="{F77F0B81-4341-40B5-91C1-45B99679ED83}" destId="{E2D41E23-768A-43D8-B3D9-752D661208EE}" srcOrd="9" destOrd="0" presId="urn:microsoft.com/office/officeart/2005/8/layout/list1"/>
    <dgm:cxn modelId="{B49B32BB-5E22-48EE-8663-902DA43858F7}" type="presParOf" srcId="{F77F0B81-4341-40B5-91C1-45B99679ED83}" destId="{392F460B-1FD0-4824-95BD-F054535B4A9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0B023-2258-415A-B0AA-D1E5150357F8}">
      <dsp:nvSpPr>
        <dsp:cNvPr id="0" name=""/>
        <dsp:cNvSpPr/>
      </dsp:nvSpPr>
      <dsp:spPr>
        <a:xfrm>
          <a:off x="0" y="356111"/>
          <a:ext cx="7272808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64451" tIns="458216" rIns="564451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掌握把层次原理图的数据转移到PCB内的方法。</a:t>
          </a:r>
          <a:endParaRPr lang="zh-CN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熟练掌握排PCB板的方法。</a:t>
          </a:r>
          <a:endParaRPr lang="zh-CN" sz="2200" kern="1200" dirty="0"/>
        </a:p>
      </dsp:txBody>
      <dsp:txXfrm>
        <a:off x="0" y="356111"/>
        <a:ext cx="7272808" cy="1351349"/>
      </dsp:txXfrm>
    </dsp:sp>
    <dsp:sp modelId="{04779A47-A839-487B-930A-C009FBF5A149}">
      <dsp:nvSpPr>
        <dsp:cNvPr id="0" name=""/>
        <dsp:cNvSpPr/>
      </dsp:nvSpPr>
      <dsp:spPr>
        <a:xfrm>
          <a:off x="363640" y="31391"/>
          <a:ext cx="5090965" cy="6494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b="1" kern="1200" smtClean="0"/>
            <a:t>知识目标</a:t>
          </a:r>
          <a:endParaRPr lang="zh-CN" sz="2200" kern="1200"/>
        </a:p>
      </dsp:txBody>
      <dsp:txXfrm>
        <a:off x="395343" y="63094"/>
        <a:ext cx="5027559" cy="586034"/>
      </dsp:txXfrm>
    </dsp:sp>
    <dsp:sp modelId="{6E60135D-BDBA-481D-81CE-FF081633E704}">
      <dsp:nvSpPr>
        <dsp:cNvPr id="0" name=""/>
        <dsp:cNvSpPr/>
      </dsp:nvSpPr>
      <dsp:spPr>
        <a:xfrm>
          <a:off x="0" y="2150981"/>
          <a:ext cx="7272808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96048"/>
              <a:satOff val="-28108"/>
              <a:lumOff val="184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64451" tIns="458216" rIns="564451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能够把层次原理图的数据转移到PCB内。</a:t>
          </a:r>
          <a:endParaRPr lang="zh-CN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能够设计PCB板。</a:t>
          </a:r>
          <a:endParaRPr lang="zh-CN" sz="2200" kern="1200" dirty="0"/>
        </a:p>
      </dsp:txBody>
      <dsp:txXfrm>
        <a:off x="0" y="2150981"/>
        <a:ext cx="7272808" cy="1351349"/>
      </dsp:txXfrm>
    </dsp:sp>
    <dsp:sp modelId="{BD1D3A6D-FCB6-49B3-8478-F91DC569C012}">
      <dsp:nvSpPr>
        <dsp:cNvPr id="0" name=""/>
        <dsp:cNvSpPr/>
      </dsp:nvSpPr>
      <dsp:spPr>
        <a:xfrm>
          <a:off x="363640" y="1826261"/>
          <a:ext cx="5090965" cy="6494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96048"/>
                <a:satOff val="-28108"/>
                <a:lumOff val="18498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96048"/>
                <a:satOff val="-28108"/>
                <a:lumOff val="18498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96048"/>
                <a:satOff val="-28108"/>
                <a:lumOff val="184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b="1" kern="1200" dirty="0" smtClean="0"/>
            <a:t>能力目标</a:t>
          </a:r>
          <a:endParaRPr lang="zh-CN" sz="2200" kern="1200" dirty="0"/>
        </a:p>
      </dsp:txBody>
      <dsp:txXfrm>
        <a:off x="395343" y="1857964"/>
        <a:ext cx="5027559" cy="586034"/>
      </dsp:txXfrm>
    </dsp:sp>
    <dsp:sp modelId="{392F460B-1FD0-4824-95BD-F054535B4A91}">
      <dsp:nvSpPr>
        <dsp:cNvPr id="0" name=""/>
        <dsp:cNvSpPr/>
      </dsp:nvSpPr>
      <dsp:spPr>
        <a:xfrm>
          <a:off x="0" y="3945851"/>
          <a:ext cx="7272808" cy="13513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792097"/>
              <a:satOff val="-56215"/>
              <a:lumOff val="369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64451" tIns="458216" rIns="564451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树立</a:t>
          </a:r>
          <a:r>
            <a:rPr lang="zh-CN" sz="2200" kern="1200" dirty="0" smtClean="0"/>
            <a:t>环保</a:t>
          </a:r>
          <a:r>
            <a:rPr lang="zh-CN" sz="2200" kern="1200" dirty="0" smtClean="0"/>
            <a:t>意识。</a:t>
          </a:r>
          <a:endParaRPr lang="zh-CN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200" kern="1200" dirty="0" smtClean="0"/>
            <a:t>培养</a:t>
          </a:r>
          <a:r>
            <a:rPr lang="zh-CN" sz="2200" kern="1200" dirty="0" smtClean="0"/>
            <a:t>诚实</a:t>
          </a:r>
          <a:r>
            <a:rPr lang="zh-CN" sz="2200" kern="1200" dirty="0" smtClean="0"/>
            <a:t>守信，踏实进取的态度。</a:t>
          </a:r>
          <a:endParaRPr lang="zh-CN" sz="2200" kern="1200" dirty="0"/>
        </a:p>
      </dsp:txBody>
      <dsp:txXfrm>
        <a:off x="0" y="3945851"/>
        <a:ext cx="7272808" cy="1351349"/>
      </dsp:txXfrm>
    </dsp:sp>
    <dsp:sp modelId="{4E6F72FA-A8B0-4E77-8200-DED1CD93D9FB}">
      <dsp:nvSpPr>
        <dsp:cNvPr id="0" name=""/>
        <dsp:cNvSpPr/>
      </dsp:nvSpPr>
      <dsp:spPr>
        <a:xfrm>
          <a:off x="363640" y="3621131"/>
          <a:ext cx="5090965" cy="64944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792097"/>
                <a:satOff val="-56215"/>
                <a:lumOff val="3699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792097"/>
                <a:satOff val="-56215"/>
                <a:lumOff val="3699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792097"/>
                <a:satOff val="-56215"/>
                <a:lumOff val="369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b="1" kern="1200" dirty="0" smtClean="0"/>
            <a:t>素质目标</a:t>
          </a:r>
          <a:endParaRPr lang="zh-CN" sz="2200" kern="1200" dirty="0"/>
        </a:p>
      </dsp:txBody>
      <dsp:txXfrm>
        <a:off x="395343" y="3652834"/>
        <a:ext cx="5027559" cy="586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0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51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1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84124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876" y="152435"/>
            <a:ext cx="9165705" cy="160057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876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50002" y="1829223"/>
            <a:ext cx="5031819" cy="36584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62671" y="981522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2023/11/30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74" r:id="rId11"/>
    <p:sldLayoutId id="2147483675" r:id="rId12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6702" y="1413570"/>
            <a:ext cx="4765081" cy="160043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9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</a:t>
            </a:r>
            <a:endParaRPr lang="zh-CN" altLang="en-US" sz="1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15920" y="3321045"/>
            <a:ext cx="7873304" cy="95410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54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5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5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327222" y="4390123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121200" y="4582189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734901" y="53049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70568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30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67170" y="405457"/>
            <a:ext cx="9953144" cy="20605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3-44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，如果所有数据转移都顺利，没有错误产生，则按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                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按钮执行真正的操作，然后按“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Close”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按钮关闭此对话框，原理图的信息转移到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PcbDoc”PCB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板上，如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3-45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891084" y="6284330"/>
            <a:ext cx="67053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</a:pPr>
            <a:r>
              <a:rPr kumimoji="0"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3-45 </a:t>
            </a:r>
            <a:r>
              <a:rPr kumimoji="0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数据转移到</a:t>
            </a:r>
            <a:r>
              <a:rPr kumimoji="0"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kumimoji="0"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0"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PcbDoc”</a:t>
            </a:r>
            <a:r>
              <a:rPr kumimoji="0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0"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板上 </a:t>
            </a: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687" y="1175959"/>
            <a:ext cx="1390969" cy="25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650" y="2997746"/>
            <a:ext cx="6697010" cy="328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5565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102869"/>
            <a:ext cx="9577064" cy="36734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3-45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个零件摆置区域（上述设计的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个模块电路），分别将这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个区域的元件移动到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板的边框内，用前面介绍的方法完成布局、布线的操作，在此不赘述。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设计好的“</a:t>
            </a:r>
            <a:r>
              <a:rPr lang="zh-CN" altLang="en-US" sz="24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3-46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2" name="矩形 1"/>
          <p:cNvSpPr/>
          <p:nvPr/>
        </p:nvSpPr>
        <p:spPr>
          <a:xfrm>
            <a:off x="4006075" y="6287367"/>
            <a:ext cx="48342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3-46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设计好的</a:t>
            </a:r>
            <a:r>
              <a:rPr lang="zh-CN" altLang="en-US" sz="2000" b="1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634679" y="365125"/>
            <a:ext cx="8887270" cy="803275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2.5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布局和布线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75" y="2837639"/>
            <a:ext cx="4759172" cy="346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9517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102869"/>
            <a:ext cx="9577064" cy="36734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DRC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）在主菜单中执行“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Tools” → “Design Rule Check…”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）单击“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 Design Rule Check…”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按钮，启动设计规则测试。设计规则测试结束后，系统自动生成检查报告网页文件。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查看报告修改错误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查看检查报告，如果存在违反设计规则的问题需要结合之前项目的讲解进行修改，直到不存在违反设计规则的问题，系统设计成功。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634679" y="365125"/>
            <a:ext cx="8887270" cy="803275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2.6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验证</a:t>
            </a:r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80125587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90662" y="365125"/>
            <a:ext cx="9031287" cy="1325563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小结：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46847" y="1413570"/>
            <a:ext cx="3845806" cy="309998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检查元件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布线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</a:t>
            </a: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78084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639" y="1053530"/>
            <a:ext cx="10225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信号发生器电路如下图所示：改为层次原理图电路，其中方波形成电路为子图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，三角波形成电路为子图</a:t>
            </a:r>
            <a:r>
              <a:rPr lang="en-US" altLang="zh-CN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336" y="2133650"/>
            <a:ext cx="7729613" cy="385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90662" y="365125"/>
            <a:ext cx="9865097" cy="1325563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任务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作业：绘制完成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信号发生器电路的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3764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21200" y="3797067"/>
            <a:ext cx="4349904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山东商业职业技术学院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88811" y="5045495"/>
            <a:ext cx="107176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闫 青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1708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3377572" y="4141160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257249" y="4587351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gray">
          <a:xfrm>
            <a:off x="3377572" y="2149974"/>
            <a:ext cx="5459088" cy="1305227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0B200">
                  <a:alpha val="80000"/>
                </a:srgbClr>
              </a:gs>
              <a:gs pos="100000">
                <a:srgbClr val="00B200">
                  <a:gamma/>
                  <a:shade val="46275"/>
                  <a:invGamma/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gray">
          <a:xfrm>
            <a:off x="4238194" y="2596165"/>
            <a:ext cx="376325" cy="344567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>
              <a:defRPr/>
            </a:pPr>
            <a:endParaRPr lang="zh-CN" altLang="en-US" sz="4401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2794825" y="2134095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B200"/>
              </a:gs>
              <a:gs pos="100000">
                <a:srgbClr val="00B200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zh-CN" altLang="en-US" sz="4401" kern="0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2858338" y="2199199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00B200">
                  <a:gamma/>
                  <a:tint val="48627"/>
                  <a:invGamma/>
                </a:srgbClr>
              </a:gs>
              <a:gs pos="50000">
                <a:srgbClr val="00B200">
                  <a:alpha val="0"/>
                </a:srgbClr>
              </a:gs>
              <a:gs pos="100000">
                <a:srgbClr val="00B200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9"/>
          <p:cNvSpPr>
            <a:spLocks noChangeArrowheads="1"/>
          </p:cNvSpPr>
          <p:nvPr/>
        </p:nvSpPr>
        <p:spPr bwMode="gray">
          <a:xfrm>
            <a:off x="2807528" y="4131633"/>
            <a:ext cx="1629152" cy="129887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703DFF"/>
              </a:gs>
              <a:gs pos="100000">
                <a:srgbClr val="703DF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gray">
          <a:xfrm>
            <a:off x="2861514" y="4196736"/>
            <a:ext cx="811400" cy="64943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703DFF">
                  <a:gamma/>
                  <a:tint val="48627"/>
                  <a:invGamma/>
                </a:srgbClr>
              </a:gs>
              <a:gs pos="50000">
                <a:srgbClr val="703DFF">
                  <a:alpha val="0"/>
                </a:srgbClr>
              </a:gs>
              <a:gs pos="100000">
                <a:srgbClr val="703DFF">
                  <a:gamma/>
                  <a:tint val="48627"/>
                  <a:invGamma/>
                </a:srgbClr>
              </a:gs>
            </a:gsLst>
            <a:lin ang="27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black">
          <a:xfrm>
            <a:off x="4576413" y="2517828"/>
            <a:ext cx="4671503" cy="5170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层次原理图的数据转移到</a:t>
            </a:r>
            <a:r>
              <a:rPr lang="en-US" altLang="zh-CN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PCB</a:t>
            </a:r>
            <a:r>
              <a:rPr lang="zh-CN" altLang="en-US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内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608666" y="4528801"/>
            <a:ext cx="47440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800">
                <a:solidFill>
                  <a:schemeClr val="bg2"/>
                </a:solidFill>
                <a:latin typeface="Verdan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bg2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层次原理图的数据转移到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white">
          <a:xfrm>
            <a:off x="2785298" y="2218252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  点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white">
          <a:xfrm>
            <a:off x="2775771" y="4258661"/>
            <a:ext cx="1673612" cy="10162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 习</a:t>
            </a:r>
            <a:endParaRPr lang="en-US" altLang="zh-CN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dirty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难  点</a:t>
            </a:r>
          </a:p>
        </p:txBody>
      </p:sp>
      <p:sp>
        <p:nvSpPr>
          <p:cNvPr id="33" name="Freeform 15"/>
          <p:cNvSpPr>
            <a:spLocks/>
          </p:cNvSpPr>
          <p:nvPr/>
        </p:nvSpPr>
        <p:spPr bwMode="gray">
          <a:xfrm>
            <a:off x="2642388" y="2708904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gray">
          <a:xfrm rot="10800000">
            <a:off x="7323422" y="1989600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00B200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gray">
          <a:xfrm>
            <a:off x="2642388" y="4654042"/>
            <a:ext cx="2019767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gray">
          <a:xfrm rot="10800000">
            <a:off x="7301191" y="3983962"/>
            <a:ext cx="1924495" cy="962248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FFEF66">
              <a:alpha val="6784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4401" kern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0665" y="33345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学习重点及难点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41056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769784223"/>
              </p:ext>
            </p:extLst>
          </p:nvPr>
        </p:nvGraphicFramePr>
        <p:xfrm>
          <a:off x="2426767" y="1125538"/>
          <a:ext cx="727280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矩形 1"/>
          <p:cNvSpPr/>
          <p:nvPr/>
        </p:nvSpPr>
        <p:spPr>
          <a:xfrm>
            <a:off x="2003626" y="33345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41945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3722911" cy="685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5189048" y="1269555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2.1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59215" y="1269554"/>
            <a:ext cx="4464496" cy="532771"/>
            <a:chOff x="6339097" y="1573726"/>
            <a:chExt cx="3744416" cy="532771"/>
          </a:xfrm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3220587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新建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文档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5189048" y="2048690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2.2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38535" y="2219568"/>
            <a:ext cx="2806485" cy="1354243"/>
          </a:xfrm>
          <a:prstGeom prst="rect">
            <a:avLst/>
          </a:prstGeom>
          <a:noFill/>
        </p:spPr>
        <p:txBody>
          <a:bodyPr wrap="square" lIns="121880" tIns="60938" rIns="121880" bIns="60938">
            <a:spAutoFit/>
          </a:bodyPr>
          <a:lstStyle/>
          <a:p>
            <a:pPr algn="r">
              <a:defRPr/>
            </a:pPr>
            <a:r>
              <a:rPr lang="zh-CN" altLang="en-US" sz="48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endParaRPr lang="en-US" altLang="zh-CN" sz="48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en-US" altLang="zh-CN" sz="3200" b="1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459215" y="2048689"/>
            <a:ext cx="4464496" cy="532771"/>
            <a:chOff x="6339097" y="1573726"/>
            <a:chExt cx="3744416" cy="532771"/>
          </a:xfrm>
        </p:grpSpPr>
        <p:sp>
          <p:nvSpPr>
            <p:cNvPr id="29" name="圆角矩形 2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设置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板</a:t>
              </a: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5193573" y="2788973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2.3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63740" y="2788972"/>
            <a:ext cx="4464496" cy="532771"/>
            <a:chOff x="6339097" y="1573726"/>
            <a:chExt cx="3744416" cy="532771"/>
          </a:xfrm>
        </p:grpSpPr>
        <p:sp>
          <p:nvSpPr>
            <p:cNvPr id="14" name="圆角矩形 13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检查元件封装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189048" y="3497604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2.4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459215" y="3497603"/>
            <a:ext cx="4464496" cy="532771"/>
            <a:chOff x="6339097" y="1573726"/>
            <a:chExt cx="3744416" cy="532771"/>
          </a:xfrm>
        </p:grpSpPr>
        <p:sp>
          <p:nvSpPr>
            <p:cNvPr id="18" name="圆角矩形 17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更新</a:t>
              </a:r>
              <a:r>
                <a:rPr lang="en-US" altLang="zh-CN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endPara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189048" y="4184968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2.5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59215" y="4184967"/>
            <a:ext cx="4464496" cy="532771"/>
            <a:chOff x="6339097" y="1573726"/>
            <a:chExt cx="3744416" cy="532771"/>
          </a:xfrm>
        </p:grpSpPr>
        <p:sp>
          <p:nvSpPr>
            <p:cNvPr id="22" name="圆角矩形 21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布局和布线</a:t>
              </a: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5185718" y="4875652"/>
            <a:ext cx="925461" cy="5115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2" tIns="60946" rIns="121892" bIns="60946" anchor="ctr"/>
          <a:lstStyle/>
          <a:p>
            <a:pPr algn="ctr">
              <a:defRPr/>
            </a:pPr>
            <a:r>
              <a:rPr lang="en-US" altLang="zh-CN" sz="3600" dirty="0" smtClean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2.6</a:t>
            </a:r>
            <a:endParaRPr lang="zh-CN" altLang="en-US" sz="36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55885" y="4875651"/>
            <a:ext cx="4464496" cy="532771"/>
            <a:chOff x="6339097" y="1573726"/>
            <a:chExt cx="3744416" cy="532771"/>
          </a:xfrm>
        </p:grpSpPr>
        <p:sp>
          <p:nvSpPr>
            <p:cNvPr id="26" name="圆角矩形 25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40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23349" y="1614014"/>
              <a:ext cx="3360163" cy="492483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验证</a:t>
              </a: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PCB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325031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5 0.0412 L -3.64394E-7 -2.22171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-3.64394E-7 -3.32562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-7.86049E-7 1.26822E-6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-3.64394E-7 4.42027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2 L -3.64394E-7 -3.86485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5 0.04119 L -8.329E-8 4.99421E-6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" y="-206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7" grpId="0" animBg="1"/>
      <p:bldP spid="67" grpId="1" animBg="1"/>
      <p:bldP spid="71" grpId="0" animBg="1"/>
      <p:bldP spid="71" grpId="1" animBg="1"/>
      <p:bldP spid="87" grpId="0"/>
      <p:bldP spid="12" grpId="0" animBg="1"/>
      <p:bldP spid="12" grpId="1" animBg="1"/>
      <p:bldP spid="16" grpId="0" animBg="1"/>
      <p:bldP spid="16" grpId="1" animBg="1"/>
      <p:bldP spid="20" grpId="0" animBg="1"/>
      <p:bldP spid="20" grpId="1" animBg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6" y="365125"/>
            <a:ext cx="9175303" cy="1325563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2.1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新建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文档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412044"/>
            <a:ext cx="9361040" cy="4033912"/>
          </a:xfrm>
          <a:prstGeom prst="rect">
            <a:avLst/>
          </a:prstGeom>
        </p:spPr>
        <p:txBody>
          <a:bodyPr/>
          <a:lstStyle/>
          <a:p>
            <a:pPr marL="0" indent="71755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在一个项目里，不管是单张电路图，还是层次电路图，有时都会把所有电路图的数据转移到一块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板里，所以没用的电路图子图必须删除。</a:t>
            </a:r>
          </a:p>
          <a:p>
            <a:pPr marL="0" indent="71755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前面介绍的方法在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面板里产生一个新的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板，默认名为：“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PCB1.PcbDoc”</a:t>
            </a: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，把它另存为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noProof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PcbDoc”</a:t>
            </a:r>
            <a:r>
              <a:rPr lang="zh-CN" altLang="en-US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4663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46646" y="365125"/>
            <a:ext cx="9175303" cy="803275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2.2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设置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板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43905" y="1168400"/>
            <a:ext cx="9793088" cy="2262188"/>
          </a:xfrm>
          <a:prstGeom prst="rect">
            <a:avLst/>
          </a:prstGeom>
        </p:spPr>
        <p:txBody>
          <a:bodyPr/>
          <a:lstStyle/>
          <a:p>
            <a:pPr marL="0" indent="717550">
              <a:buNone/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板尺寸：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3640mil×2645mil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，电气边界为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3600mil×2605mil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，分别设置电源线为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、地线宽度为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，设置一般信号线的宽度为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，四角有安装孔，设置内径为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，外径为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80mil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，距离边界各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100mil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919" y="2715109"/>
            <a:ext cx="5447663" cy="3935184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63178" y="6250183"/>
            <a:ext cx="35545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3-41 </a:t>
            </a:r>
            <a:r>
              <a:rPr kumimoji="0"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</a:t>
            </a:r>
            <a:r>
              <a:rPr kumimoji="0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板边框</a:t>
            </a:r>
          </a:p>
        </p:txBody>
      </p:sp>
    </p:spTree>
    <p:extLst>
      <p:ext uri="{BB962C8B-B14F-4D97-AF65-F5344CB8AC3E}">
        <p14:creationId xmlns:p14="http://schemas.microsoft.com/office/powerpoint/2010/main" val="38450207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102869"/>
            <a:ext cx="10009112" cy="36734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封装管理器检查每个元件的封装是否正确。执行菜单“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 ”→“Footprint Manager”,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弹出“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Footprint Manager”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对话框，如图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所示，在该对话框内，检查所有元件的封装是否正确。</a:t>
            </a: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3597428" y="2752652"/>
            <a:ext cx="5274141" cy="33518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17363" y="6101276"/>
            <a:ext cx="48342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图3-42 “Footprint Manager”对话框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346646" y="365125"/>
            <a:ext cx="9175303" cy="803275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2.3</a:t>
            </a: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检查元件的封装</a:t>
            </a:r>
          </a:p>
        </p:txBody>
      </p:sp>
    </p:spTree>
    <p:extLst>
      <p:ext uri="{BB962C8B-B14F-4D97-AF65-F5344CB8AC3E}">
        <p14:creationId xmlns:p14="http://schemas.microsoft.com/office/powerpoint/2010/main" val="8609694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4679" y="1102869"/>
            <a:ext cx="9577064" cy="367347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菜单下的“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 PCB Document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数码抢答器电路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PcbDoc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命令。出现如图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3-43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所示的“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Engineering Change Order”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</a:t>
            </a:r>
          </a:p>
        </p:txBody>
      </p:sp>
      <p:sp>
        <p:nvSpPr>
          <p:cNvPr id="2" name="矩形 1"/>
          <p:cNvSpPr/>
          <p:nvPr/>
        </p:nvSpPr>
        <p:spPr>
          <a:xfrm>
            <a:off x="3817363" y="6101276"/>
            <a:ext cx="48342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3-43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数据转移对话框</a:t>
            </a:r>
            <a:endParaRPr lang="zh-CN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634679" y="365125"/>
            <a:ext cx="8887270" cy="803275"/>
          </a:xfrm>
          <a:prstGeom prst="rect">
            <a:avLst/>
          </a:prstGeom>
        </p:spPr>
        <p:txBody>
          <a:bodyPr/>
          <a:lstStyle>
            <a:lvl1pPr algn="ctr" defTabSz="1219627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2.4</a:t>
            </a: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更新</a:t>
            </a:r>
            <a:r>
              <a:rPr lang="en-US" altLang="zh-CN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PCB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39706" y="2861982"/>
            <a:ext cx="5367010" cy="324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5173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671" y="1013151"/>
            <a:ext cx="10081120" cy="7921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按“                     ”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按钮验证一下有无不妥之处，程序将验证结果反应在对话框中，如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3-44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示。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4874930" y="5735378"/>
            <a:ext cx="2159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¡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  <a:defRPr kumimoji="1"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kumimoji="0"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3-44</a:t>
            </a:r>
            <a:r>
              <a:rPr kumimoji="0"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</a:t>
            </a:r>
            <a:r>
              <a:rPr kumimoji="0"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</a:t>
            </a:r>
          </a:p>
        </p:txBody>
      </p:sp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759" y="1060317"/>
            <a:ext cx="1709922" cy="3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2858815" y="2006354"/>
            <a:ext cx="6930325" cy="35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0568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</TotalTime>
  <Words>718</Words>
  <Application>Microsoft Office PowerPoint</Application>
  <PresentationFormat>自定义</PresentationFormat>
  <Paragraphs>77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 Unicode MS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2.1新建PCB文档</vt:lpstr>
      <vt:lpstr>2.2设置PCB板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201</cp:revision>
  <dcterms:created xsi:type="dcterms:W3CDTF">2014-08-23T07:50:08Z</dcterms:created>
  <dcterms:modified xsi:type="dcterms:W3CDTF">2023-11-30T08:30:52Z</dcterms:modified>
</cp:coreProperties>
</file>