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media/image4.svg" ContentType="image/svg+xml"/>
  <Override PartName="/ppt/media/image6.svg" ContentType="image/svg+xml"/>
  <Override PartName="/ppt/media/image8.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handoutMasterIdLst>
    <p:handoutMasterId r:id="rId52"/>
  </p:handoutMasterIdLst>
  <p:sldIdLst>
    <p:sldId id="258" r:id="rId3"/>
    <p:sldId id="259" r:id="rId5"/>
    <p:sldId id="260" r:id="rId6"/>
    <p:sldId id="262" r:id="rId7"/>
    <p:sldId id="263" r:id="rId8"/>
    <p:sldId id="264" r:id="rId9"/>
    <p:sldId id="265" r:id="rId10"/>
    <p:sldId id="266" r:id="rId11"/>
    <p:sldId id="268" r:id="rId12"/>
    <p:sldId id="274" r:id="rId13"/>
    <p:sldId id="269" r:id="rId14"/>
    <p:sldId id="270" r:id="rId15"/>
    <p:sldId id="276" r:id="rId16"/>
    <p:sldId id="277" r:id="rId17"/>
    <p:sldId id="271" r:id="rId18"/>
    <p:sldId id="278" r:id="rId19"/>
    <p:sldId id="279" r:id="rId20"/>
    <p:sldId id="272" r:id="rId21"/>
    <p:sldId id="273" r:id="rId22"/>
    <p:sldId id="283" r:id="rId23"/>
    <p:sldId id="280" r:id="rId24"/>
    <p:sldId id="284" r:id="rId25"/>
    <p:sldId id="285" r:id="rId26"/>
    <p:sldId id="286" r:id="rId27"/>
    <p:sldId id="289" r:id="rId28"/>
    <p:sldId id="287" r:id="rId29"/>
    <p:sldId id="288" r:id="rId30"/>
    <p:sldId id="281" r:id="rId31"/>
    <p:sldId id="290" r:id="rId32"/>
    <p:sldId id="282" r:id="rId33"/>
    <p:sldId id="292" r:id="rId34"/>
    <p:sldId id="293" r:id="rId35"/>
    <p:sldId id="294" r:id="rId36"/>
    <p:sldId id="295" r:id="rId37"/>
    <p:sldId id="297" r:id="rId38"/>
    <p:sldId id="304" r:id="rId39"/>
    <p:sldId id="305" r:id="rId40"/>
    <p:sldId id="306" r:id="rId41"/>
    <p:sldId id="307" r:id="rId42"/>
    <p:sldId id="309" r:id="rId43"/>
    <p:sldId id="296" r:id="rId44"/>
    <p:sldId id="310" r:id="rId45"/>
    <p:sldId id="298" r:id="rId46"/>
    <p:sldId id="299" r:id="rId47"/>
    <p:sldId id="300" r:id="rId48"/>
    <p:sldId id="301" r:id="rId49"/>
    <p:sldId id="302" r:id="rId50"/>
    <p:sldId id="275" r:id="rId51"/>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39"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WPS" initials="W" lastIdx="1" clrIdx="0"/>
  <p:cmAuthor id="2" name="作者" initials="A" lastIdx="0" clrIdx="1"/>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DCDCDC"/>
    <a:srgbClr val="F0F0F0"/>
    <a:srgbClr val="E6E6E6"/>
    <a:srgbClr val="C8C8C8"/>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showGuides="1">
      <p:cViewPr varScale="1">
        <p:scale>
          <a:sx n="99" d="100"/>
          <a:sy n="99" d="100"/>
        </p:scale>
        <p:origin x="84" y="582"/>
      </p:cViewPr>
      <p:guideLst>
        <p:guide orient="horz" pos="2160"/>
        <p:guide pos="3839"/>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6" Type="http://schemas.openxmlformats.org/officeDocument/2006/relationships/commentAuthors" Target="commentAuthors.xml"/><Relationship Id="rId55" Type="http://schemas.openxmlformats.org/officeDocument/2006/relationships/tableStyles" Target="tableStyles.xml"/><Relationship Id="rId54" Type="http://schemas.openxmlformats.org/officeDocument/2006/relationships/viewProps" Target="viewProps.xml"/><Relationship Id="rId53" Type="http://schemas.openxmlformats.org/officeDocument/2006/relationships/presProps" Target="presProps.xml"/><Relationship Id="rId52" Type="http://schemas.openxmlformats.org/officeDocument/2006/relationships/handoutMaster" Target="handoutMasters/handoutMaster1.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2.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4.xml"/></Relationships>
</file>

<file path=ppt/notesSlides/_rels/notesSlide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5.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6.xml"/></Relationships>
</file>

<file path=ppt/notesSlides/_rels/notesSlide4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7.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9" Type="http://schemas.openxmlformats.org/officeDocument/2006/relationships/tags" Target="../tags/tag8.xml"/><Relationship Id="rId8" Type="http://schemas.openxmlformats.org/officeDocument/2006/relationships/tags" Target="../tags/tag7.xml"/><Relationship Id="rId7" Type="http://schemas.openxmlformats.org/officeDocument/2006/relationships/tags" Target="../tags/tag6.xml"/><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4" Type="http://schemas.openxmlformats.org/officeDocument/2006/relationships/tags" Target="../tags/tag13.xml"/><Relationship Id="rId13" Type="http://schemas.openxmlformats.org/officeDocument/2006/relationships/tags" Target="../tags/tag12.xml"/><Relationship Id="rId12" Type="http://schemas.openxmlformats.org/officeDocument/2006/relationships/tags" Target="../tags/tag11.xml"/><Relationship Id="rId11" Type="http://schemas.openxmlformats.org/officeDocument/2006/relationships/tags" Target="../tags/tag10.xml"/><Relationship Id="rId10" Type="http://schemas.openxmlformats.org/officeDocument/2006/relationships/tags" Target="../tags/tag9.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5" Type="http://schemas.openxmlformats.org/officeDocument/2006/relationships/tags" Target="../tags/tag60.xml"/><Relationship Id="rId4" Type="http://schemas.openxmlformats.org/officeDocument/2006/relationships/tags" Target="../tags/tag59.xml"/><Relationship Id="rId3" Type="http://schemas.openxmlformats.org/officeDocument/2006/relationships/tags" Target="../tags/tag58.xml"/><Relationship Id="rId2" Type="http://schemas.openxmlformats.org/officeDocument/2006/relationships/tags" Target="../tags/tag57.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9" Type="http://schemas.openxmlformats.org/officeDocument/2006/relationships/tags" Target="../tags/tag68.xml"/><Relationship Id="rId8" Type="http://schemas.openxmlformats.org/officeDocument/2006/relationships/tags" Target="../tags/tag67.xml"/><Relationship Id="rId7" Type="http://schemas.openxmlformats.org/officeDocument/2006/relationships/tags" Target="../tags/tag66.xml"/><Relationship Id="rId6" Type="http://schemas.openxmlformats.org/officeDocument/2006/relationships/tags" Target="../tags/tag65.xml"/><Relationship Id="rId5" Type="http://schemas.openxmlformats.org/officeDocument/2006/relationships/tags" Target="../tags/tag64.xml"/><Relationship Id="rId4" Type="http://schemas.openxmlformats.org/officeDocument/2006/relationships/tags" Target="../tags/tag63.xml"/><Relationship Id="rId3" Type="http://schemas.openxmlformats.org/officeDocument/2006/relationships/tags" Target="../tags/tag62.xml"/><Relationship Id="rId2" Type="http://schemas.openxmlformats.org/officeDocument/2006/relationships/tags" Target="../tags/tag61.xml"/><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7" Type="http://schemas.openxmlformats.org/officeDocument/2006/relationships/tags" Target="../tags/tag74.xml"/><Relationship Id="rId6" Type="http://schemas.openxmlformats.org/officeDocument/2006/relationships/tags" Target="../tags/tag73.xml"/><Relationship Id="rId5" Type="http://schemas.openxmlformats.org/officeDocument/2006/relationships/tags" Target="../tags/tag72.xml"/><Relationship Id="rId4" Type="http://schemas.openxmlformats.org/officeDocument/2006/relationships/tags" Target="../tags/tag71.xml"/><Relationship Id="rId3" Type="http://schemas.openxmlformats.org/officeDocument/2006/relationships/tags" Target="../tags/tag70.xml"/><Relationship Id="rId2" Type="http://schemas.openxmlformats.org/officeDocument/2006/relationships/tags" Target="../tags/tag69.xml"/><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8" Type="http://schemas.openxmlformats.org/officeDocument/2006/relationships/tags" Target="../tags/tag81.xml"/><Relationship Id="rId7" Type="http://schemas.openxmlformats.org/officeDocument/2006/relationships/tags" Target="../tags/tag80.xml"/><Relationship Id="rId6" Type="http://schemas.openxmlformats.org/officeDocument/2006/relationships/tags" Target="../tags/tag79.xml"/><Relationship Id="rId5" Type="http://schemas.openxmlformats.org/officeDocument/2006/relationships/tags" Target="../tags/tag78.xml"/><Relationship Id="rId4" Type="http://schemas.openxmlformats.org/officeDocument/2006/relationships/tags" Target="../tags/tag77.xml"/><Relationship Id="rId3" Type="http://schemas.openxmlformats.org/officeDocument/2006/relationships/tags" Target="../tags/tag76.xml"/><Relationship Id="rId2" Type="http://schemas.openxmlformats.org/officeDocument/2006/relationships/tags" Target="../tags/tag75.xml"/><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9" Type="http://schemas.openxmlformats.org/officeDocument/2006/relationships/tags" Target="../tags/tag89.xml"/><Relationship Id="rId8" Type="http://schemas.openxmlformats.org/officeDocument/2006/relationships/tags" Target="../tags/tag88.xml"/><Relationship Id="rId7" Type="http://schemas.openxmlformats.org/officeDocument/2006/relationships/tags" Target="../tags/tag87.xml"/><Relationship Id="rId6" Type="http://schemas.openxmlformats.org/officeDocument/2006/relationships/tags" Target="../tags/tag86.xml"/><Relationship Id="rId5" Type="http://schemas.openxmlformats.org/officeDocument/2006/relationships/tags" Target="../tags/tag85.xml"/><Relationship Id="rId4" Type="http://schemas.openxmlformats.org/officeDocument/2006/relationships/tags" Target="../tags/tag84.xml"/><Relationship Id="rId3" Type="http://schemas.openxmlformats.org/officeDocument/2006/relationships/tags" Target="../tags/tag83.xml"/><Relationship Id="rId2" Type="http://schemas.openxmlformats.org/officeDocument/2006/relationships/tags" Target="../tags/tag82.xml"/><Relationship Id="rId10" Type="http://schemas.openxmlformats.org/officeDocument/2006/relationships/tags" Target="../tags/tag90.xml"/><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9" Type="http://schemas.openxmlformats.org/officeDocument/2006/relationships/tags" Target="../tags/tag98.xml"/><Relationship Id="rId8" Type="http://schemas.openxmlformats.org/officeDocument/2006/relationships/tags" Target="../tags/tag97.xml"/><Relationship Id="rId7" Type="http://schemas.openxmlformats.org/officeDocument/2006/relationships/tags" Target="../tags/tag96.xml"/><Relationship Id="rId6" Type="http://schemas.openxmlformats.org/officeDocument/2006/relationships/tags" Target="../tags/tag95.xml"/><Relationship Id="rId5" Type="http://schemas.openxmlformats.org/officeDocument/2006/relationships/tags" Target="../tags/tag94.xml"/><Relationship Id="rId4" Type="http://schemas.openxmlformats.org/officeDocument/2006/relationships/tags" Target="../tags/tag93.xml"/><Relationship Id="rId3" Type="http://schemas.openxmlformats.org/officeDocument/2006/relationships/tags" Target="../tags/tag92.xml"/><Relationship Id="rId2" Type="http://schemas.openxmlformats.org/officeDocument/2006/relationships/tags" Target="../tags/tag91.xml"/><Relationship Id="rId10" Type="http://schemas.openxmlformats.org/officeDocument/2006/relationships/tags" Target="../tags/tag99.xml"/><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9" Type="http://schemas.openxmlformats.org/officeDocument/2006/relationships/tags" Target="../tags/tag107.xml"/><Relationship Id="rId8" Type="http://schemas.openxmlformats.org/officeDocument/2006/relationships/tags" Target="../tags/tag106.xml"/><Relationship Id="rId7" Type="http://schemas.openxmlformats.org/officeDocument/2006/relationships/tags" Target="../tags/tag105.xml"/><Relationship Id="rId6" Type="http://schemas.openxmlformats.org/officeDocument/2006/relationships/tags" Target="../tags/tag104.xml"/><Relationship Id="rId5" Type="http://schemas.openxmlformats.org/officeDocument/2006/relationships/tags" Target="../tags/tag103.xml"/><Relationship Id="rId4" Type="http://schemas.openxmlformats.org/officeDocument/2006/relationships/tags" Target="../tags/tag102.xml"/><Relationship Id="rId3" Type="http://schemas.openxmlformats.org/officeDocument/2006/relationships/tags" Target="../tags/tag101.xml"/><Relationship Id="rId2" Type="http://schemas.openxmlformats.org/officeDocument/2006/relationships/tags" Target="../tags/tag100.xml"/><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9" Type="http://schemas.openxmlformats.org/officeDocument/2006/relationships/tags" Target="../tags/tag115.xml"/><Relationship Id="rId8" Type="http://schemas.openxmlformats.org/officeDocument/2006/relationships/tags" Target="../tags/tag114.xml"/><Relationship Id="rId7" Type="http://schemas.openxmlformats.org/officeDocument/2006/relationships/tags" Target="../tags/tag113.xml"/><Relationship Id="rId6" Type="http://schemas.openxmlformats.org/officeDocument/2006/relationships/tags" Target="../tags/tag112.xml"/><Relationship Id="rId5" Type="http://schemas.openxmlformats.org/officeDocument/2006/relationships/tags" Target="../tags/tag111.xml"/><Relationship Id="rId4" Type="http://schemas.openxmlformats.org/officeDocument/2006/relationships/tags" Target="../tags/tag110.xml"/><Relationship Id="rId3" Type="http://schemas.openxmlformats.org/officeDocument/2006/relationships/tags" Target="../tags/tag109.xml"/><Relationship Id="rId2" Type="http://schemas.openxmlformats.org/officeDocument/2006/relationships/tags" Target="../tags/tag108.xml"/><Relationship Id="rId10" Type="http://schemas.openxmlformats.org/officeDocument/2006/relationships/tags" Target="../tags/tag116.xml"/><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7" Type="http://schemas.openxmlformats.org/officeDocument/2006/relationships/tags" Target="../tags/tag122.xml"/><Relationship Id="rId6" Type="http://schemas.openxmlformats.org/officeDocument/2006/relationships/tags" Target="../tags/tag121.xml"/><Relationship Id="rId5" Type="http://schemas.openxmlformats.org/officeDocument/2006/relationships/tags" Target="../tags/tag120.xml"/><Relationship Id="rId4" Type="http://schemas.openxmlformats.org/officeDocument/2006/relationships/tags" Target="../tags/tag119.xml"/><Relationship Id="rId3" Type="http://schemas.openxmlformats.org/officeDocument/2006/relationships/tags" Target="../tags/tag118.xml"/><Relationship Id="rId2" Type="http://schemas.openxmlformats.org/officeDocument/2006/relationships/tags" Target="../tags/tag117.xm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6" Type="http://schemas.openxmlformats.org/officeDocument/2006/relationships/tags" Target="../tags/tag18.xml"/><Relationship Id="rId5" Type="http://schemas.openxmlformats.org/officeDocument/2006/relationships/tags" Target="../tags/tag17.xml"/><Relationship Id="rId4" Type="http://schemas.openxmlformats.org/officeDocument/2006/relationships/tags" Target="../tags/tag16.xml"/><Relationship Id="rId3" Type="http://schemas.openxmlformats.org/officeDocument/2006/relationships/tags" Target="../tags/tag15.xml"/><Relationship Id="rId2" Type="http://schemas.openxmlformats.org/officeDocument/2006/relationships/tags" Target="../tags/tag14.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7" Type="http://schemas.openxmlformats.org/officeDocument/2006/relationships/tags" Target="../tags/tag24.xml"/><Relationship Id="rId6" Type="http://schemas.openxmlformats.org/officeDocument/2006/relationships/tags" Target="../tags/tag23.xml"/><Relationship Id="rId5" Type="http://schemas.openxmlformats.org/officeDocument/2006/relationships/tags" Target="../tags/tag22.xml"/><Relationship Id="rId4" Type="http://schemas.openxmlformats.org/officeDocument/2006/relationships/tags" Target="../tags/tag21.xml"/><Relationship Id="rId3" Type="http://schemas.openxmlformats.org/officeDocument/2006/relationships/tags" Target="../tags/tag20.xml"/><Relationship Id="rId2" Type="http://schemas.openxmlformats.org/officeDocument/2006/relationships/tags" Target="../tags/tag19.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7" Type="http://schemas.openxmlformats.org/officeDocument/2006/relationships/tags" Target="../tags/tag30.xml"/><Relationship Id="rId6" Type="http://schemas.openxmlformats.org/officeDocument/2006/relationships/tags" Target="../tags/tag29.xml"/><Relationship Id="rId5" Type="http://schemas.openxmlformats.org/officeDocument/2006/relationships/tags" Target="../tags/tag28.xml"/><Relationship Id="rId4" Type="http://schemas.openxmlformats.org/officeDocument/2006/relationships/tags" Target="../tags/tag27.xml"/><Relationship Id="rId3" Type="http://schemas.openxmlformats.org/officeDocument/2006/relationships/tags" Target="../tags/tag26.xml"/><Relationship Id="rId2" Type="http://schemas.openxmlformats.org/officeDocument/2006/relationships/tags" Target="../tags/tag25.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38.xml"/><Relationship Id="rId8" Type="http://schemas.openxmlformats.org/officeDocument/2006/relationships/tags" Target="../tags/tag37.xml"/><Relationship Id="rId7" Type="http://schemas.openxmlformats.org/officeDocument/2006/relationships/tags" Target="../tags/tag36.xml"/><Relationship Id="rId6" Type="http://schemas.openxmlformats.org/officeDocument/2006/relationships/tags" Target="../tags/tag35.xml"/><Relationship Id="rId5" Type="http://schemas.openxmlformats.org/officeDocument/2006/relationships/tags" Target="../tags/tag34.xml"/><Relationship Id="rId4" Type="http://schemas.openxmlformats.org/officeDocument/2006/relationships/tags" Target="../tags/tag33.xml"/><Relationship Id="rId3" Type="http://schemas.openxmlformats.org/officeDocument/2006/relationships/tags" Target="../tags/tag32.xml"/><Relationship Id="rId2" Type="http://schemas.openxmlformats.org/officeDocument/2006/relationships/tags" Target="../tags/tag31.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5" Type="http://schemas.openxmlformats.org/officeDocument/2006/relationships/tags" Target="../tags/tag42.xml"/><Relationship Id="rId4" Type="http://schemas.openxmlformats.org/officeDocument/2006/relationships/tags" Target="../tags/tag41.xml"/><Relationship Id="rId3" Type="http://schemas.openxmlformats.org/officeDocument/2006/relationships/tags" Target="../tags/tag40.xml"/><Relationship Id="rId2" Type="http://schemas.openxmlformats.org/officeDocument/2006/relationships/tags" Target="../tags/tag39.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7" Type="http://schemas.openxmlformats.org/officeDocument/2006/relationships/tags" Target="../tags/tag51.xml"/><Relationship Id="rId6" Type="http://schemas.openxmlformats.org/officeDocument/2006/relationships/tags" Target="../tags/tag50.xml"/><Relationship Id="rId5" Type="http://schemas.openxmlformats.org/officeDocument/2006/relationships/tags" Target="../tags/tag49.xml"/><Relationship Id="rId4" Type="http://schemas.openxmlformats.org/officeDocument/2006/relationships/tags" Target="../tags/tag48.xml"/><Relationship Id="rId3" Type="http://schemas.openxmlformats.org/officeDocument/2006/relationships/tags" Target="../tags/tag47.xml"/><Relationship Id="rId2" Type="http://schemas.openxmlformats.org/officeDocument/2006/relationships/tags" Target="../tags/tag46.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6" Type="http://schemas.openxmlformats.org/officeDocument/2006/relationships/tags" Target="../tags/tag56.xml"/><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tags" Target="../tags/tag52.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7" name="矩形 6"/>
          <p:cNvSpPr/>
          <p:nvPr userDrawn="1">
            <p:custDataLst>
              <p:tags r:id="rId2"/>
            </p:custDataLst>
          </p:nvPr>
        </p:nvSpPr>
        <p:spPr>
          <a:xfrm>
            <a:off x="274320" y="321260"/>
            <a:ext cx="11683455" cy="393053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highlight>
                <a:srgbClr val="1171F1"/>
              </a:highlight>
            </a:endParaRPr>
          </a:p>
        </p:txBody>
      </p:sp>
      <p:sp>
        <p:nvSpPr>
          <p:cNvPr id="8" name="任意形状 8"/>
          <p:cNvSpPr/>
          <p:nvPr userDrawn="1">
            <p:custDataLst>
              <p:tags r:id="rId3"/>
            </p:custDataLst>
          </p:nvPr>
        </p:nvSpPr>
        <p:spPr>
          <a:xfrm>
            <a:off x="9490237" y="321259"/>
            <a:ext cx="2464998" cy="2403231"/>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bg2"/>
              </a:gs>
              <a:gs pos="99000">
                <a:schemeClr val="tx2">
                  <a:lumMod val="90000"/>
                  <a:alpha val="24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dirty="0">
              <a:highlight>
                <a:srgbClr val="1171F1"/>
              </a:highlight>
            </a:endParaRPr>
          </a:p>
        </p:txBody>
      </p:sp>
      <p:sp>
        <p:nvSpPr>
          <p:cNvPr id="9" name="任意形状 9"/>
          <p:cNvSpPr/>
          <p:nvPr userDrawn="1">
            <p:custDataLst>
              <p:tags r:id="rId4"/>
            </p:custDataLst>
          </p:nvPr>
        </p:nvSpPr>
        <p:spPr>
          <a:xfrm rot="10800000">
            <a:off x="261015" y="2411670"/>
            <a:ext cx="1887415" cy="1840120"/>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bg2">
                  <a:alpha val="10000"/>
                </a:schemeClr>
              </a:gs>
              <a:gs pos="100000">
                <a:schemeClr val="bg2"/>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dirty="0">
              <a:highlight>
                <a:srgbClr val="1171F1"/>
              </a:highlight>
            </a:endParaRPr>
          </a:p>
        </p:txBody>
      </p:sp>
      <p:sp>
        <p:nvSpPr>
          <p:cNvPr id="10" name="矩形 9"/>
          <p:cNvSpPr/>
          <p:nvPr userDrawn="1">
            <p:custDataLst>
              <p:tags r:id="rId5"/>
            </p:custDataLst>
          </p:nvPr>
        </p:nvSpPr>
        <p:spPr>
          <a:xfrm>
            <a:off x="9471025" y="6254750"/>
            <a:ext cx="1800225" cy="762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userDrawn="1">
            <p:custDataLst>
              <p:tags r:id="rId6"/>
            </p:custDataLst>
          </p:nvPr>
        </p:nvSpPr>
        <p:spPr>
          <a:xfrm flipV="1">
            <a:off x="750570" y="6305550"/>
            <a:ext cx="715645" cy="762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userDrawn="1">
            <p:custDataLst>
              <p:tags r:id="rId7"/>
            </p:custDataLst>
          </p:nvPr>
        </p:nvSpPr>
        <p:spPr>
          <a:xfrm>
            <a:off x="1555115" y="6306820"/>
            <a:ext cx="88900" cy="762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userDrawn="1">
            <p:custDataLst>
              <p:tags r:id="rId8"/>
            </p:custDataLst>
          </p:nvPr>
        </p:nvSpPr>
        <p:spPr>
          <a:xfrm>
            <a:off x="1731010" y="6306820"/>
            <a:ext cx="253365" cy="762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日期占位符 15"/>
          <p:cNvSpPr>
            <a:spLocks noGrp="1"/>
          </p:cNvSpPr>
          <p:nvPr>
            <p:ph type="dt" sz="half" idx="10"/>
            <p:custDataLst>
              <p:tags r:id="rId9"/>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10"/>
            </p:custDataLst>
          </p:nvPr>
        </p:nvSpPr>
        <p:spPr/>
        <p:txBody>
          <a:bodyPr/>
          <a:lstStyle/>
          <a:p>
            <a:endParaRPr lang="zh-CN" altLang="en-US" dirty="0"/>
          </a:p>
        </p:txBody>
      </p:sp>
      <p:sp>
        <p:nvSpPr>
          <p:cNvPr id="18" name="灯片编号占位符 17"/>
          <p:cNvSpPr>
            <a:spLocks noGrp="1"/>
          </p:cNvSpPr>
          <p:nvPr>
            <p:ph type="sldNum" sz="quarter" idx="12"/>
            <p:custDataLst>
              <p:tags r:id="rId11"/>
            </p:custDataLst>
          </p:nvPr>
        </p:nvSpPr>
        <p:spPr/>
        <p:txBody>
          <a:bodyPr/>
          <a:lstStyle/>
          <a:p>
            <a:fld id="{49AE70B2-8BF9-45C0-BB95-33D1B9D3A854}" type="slidenum">
              <a:rPr lang="zh-CN" altLang="en-US" smtClean="0"/>
            </a:fld>
            <a:endParaRPr lang="zh-CN" altLang="en-US" dirty="0"/>
          </a:p>
        </p:txBody>
      </p:sp>
      <p:sp>
        <p:nvSpPr>
          <p:cNvPr id="2" name="标题 1"/>
          <p:cNvSpPr>
            <a:spLocks noGrp="1"/>
          </p:cNvSpPr>
          <p:nvPr>
            <p:ph type="ctrTitle" hasCustomPrompt="1"/>
            <p:custDataLst>
              <p:tags r:id="rId12"/>
            </p:custDataLst>
          </p:nvPr>
        </p:nvSpPr>
        <p:spPr>
          <a:xfrm>
            <a:off x="883644" y="809127"/>
            <a:ext cx="9144000" cy="1896745"/>
          </a:xfrm>
        </p:spPr>
        <p:txBody>
          <a:bodyPr lIns="91440" tIns="45720" rIns="91440" bIns="0" anchor="b" anchorCtr="0">
            <a:normAutofit/>
          </a:bodyPr>
          <a:lstStyle>
            <a:lvl1pPr algn="l">
              <a:defRPr sz="6600" b="1" spc="600" baseline="0">
                <a:latin typeface="Arial" panose="020B0604020202020204" pitchFamily="34" charset="0"/>
              </a:defRPr>
            </a:lvl1pPr>
          </a:lstStyle>
          <a:p>
            <a:r>
              <a:rPr lang="zh-CN" altLang="en-US" dirty="0"/>
              <a:t>单击此处编辑标题</a:t>
            </a:r>
            <a:endParaRPr lang="zh-CN" altLang="en-US" dirty="0"/>
          </a:p>
        </p:txBody>
      </p:sp>
      <p:sp>
        <p:nvSpPr>
          <p:cNvPr id="3" name="副标题 2"/>
          <p:cNvSpPr>
            <a:spLocks noGrp="1"/>
          </p:cNvSpPr>
          <p:nvPr>
            <p:ph type="subTitle" idx="1" hasCustomPrompt="1"/>
            <p:custDataLst>
              <p:tags r:id="rId13"/>
            </p:custDataLst>
          </p:nvPr>
        </p:nvSpPr>
        <p:spPr>
          <a:xfrm>
            <a:off x="883643" y="3017520"/>
            <a:ext cx="9144000" cy="890270"/>
          </a:xfrm>
        </p:spPr>
        <p:txBody>
          <a:bodyPr lIns="91440" tIns="0" rIns="91440" bIns="45720">
            <a:normAutofit/>
          </a:bodyPr>
          <a:lstStyle>
            <a:lvl1pPr marL="0" indent="0" algn="l" eaLnBrk="1" fontAlgn="auto" latinLnBrk="0" hangingPunct="1">
              <a:lnSpc>
                <a:spcPct val="100000"/>
              </a:lnSpc>
              <a:buNone/>
              <a:defRPr sz="2400" u="none" strike="noStrike" kern="1200" cap="none" spc="200" normalizeH="0" baseline="0">
                <a:solidFill>
                  <a:schemeClr val="tx1">
                    <a:lumMod val="75000"/>
                    <a:lumOff val="25000"/>
                  </a:schemeClr>
                </a:solidFill>
                <a:uFillTx/>
                <a:latin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endParaRPr lang="zh-CN" altLang="en-US" dirty="0"/>
          </a:p>
        </p:txBody>
      </p:sp>
      <p:sp>
        <p:nvSpPr>
          <p:cNvPr id="5" name="文本占位符 4"/>
          <p:cNvSpPr>
            <a:spLocks noGrp="1"/>
          </p:cNvSpPr>
          <p:nvPr>
            <p:ph type="body" sz="quarter" idx="13" hasCustomPrompt="1"/>
            <p:custDataLst>
              <p:tags r:id="rId14"/>
            </p:custDataLst>
          </p:nvPr>
        </p:nvSpPr>
        <p:spPr>
          <a:xfrm>
            <a:off x="883644" y="5050433"/>
            <a:ext cx="3365430" cy="579657"/>
          </a:xfrm>
        </p:spPr>
        <p:txBody>
          <a:bodyPr lIns="91440" tIns="45720" rIns="91440" bIns="45720">
            <a:normAutofit/>
          </a:bodyPr>
          <a:lstStyle>
            <a:lvl1pPr marL="0" indent="0">
              <a:buNone/>
              <a:defRPr sz="2400" baseline="0">
                <a:solidFill>
                  <a:schemeClr val="accent1"/>
                </a:solidFill>
                <a:latin typeface="Arial" panose="020B0604020202020204" pitchFamily="34" charset="0"/>
              </a:defRPr>
            </a:lvl1pPr>
          </a:lstStyle>
          <a:p>
            <a:pPr lvl="0"/>
            <a:r>
              <a:rPr lang="zh-CN" altLang="en-US" dirty="0"/>
              <a:t>编辑文本</a:t>
            </a:r>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69930" y="952508"/>
            <a:ext cx="10852237" cy="5388907"/>
          </a:xfrm>
        </p:spPr>
        <p:txBody>
          <a:bodyPr/>
          <a:lstStyle>
            <a:lvl1pPr>
              <a:defRPr baseline="0">
                <a:solidFill>
                  <a:schemeClr val="tx1">
                    <a:lumMod val="75000"/>
                    <a:lumOff val="25000"/>
                  </a:schemeClr>
                </a:solidFill>
                <a:latin typeface="Arial" panose="020B0604020202020204" pitchFamily="34" charset="0"/>
              </a:defRPr>
            </a:lvl1pPr>
            <a:lvl2pPr>
              <a:defRPr baseline="0">
                <a:solidFill>
                  <a:schemeClr val="tx1">
                    <a:lumMod val="75000"/>
                    <a:lumOff val="25000"/>
                  </a:schemeClr>
                </a:solidFill>
                <a:latin typeface="Arial" panose="020B0604020202020204" pitchFamily="34" charset="0"/>
              </a:defRPr>
            </a:lvl2pPr>
            <a:lvl3pPr>
              <a:defRPr baseline="0">
                <a:solidFill>
                  <a:schemeClr val="tx1">
                    <a:lumMod val="75000"/>
                    <a:lumOff val="25000"/>
                  </a:schemeClr>
                </a:solidFill>
                <a:latin typeface="Arial" panose="020B0604020202020204" pitchFamily="34" charset="0"/>
              </a:defRPr>
            </a:lvl3pPr>
            <a:lvl4pPr>
              <a:defRPr baseline="0">
                <a:solidFill>
                  <a:schemeClr val="tx1">
                    <a:lumMod val="75000"/>
                    <a:lumOff val="25000"/>
                  </a:schemeClr>
                </a:solidFill>
                <a:latin typeface="Arial" panose="020B0604020202020204" pitchFamily="34" charset="0"/>
              </a:defRPr>
            </a:lvl4pPr>
            <a:lvl5pPr>
              <a:defRPr baseline="0">
                <a:solidFill>
                  <a:schemeClr val="tx1">
                    <a:lumMod val="75000"/>
                    <a:lumOff val="25000"/>
                  </a:schemeClr>
                </a:solidFill>
                <a:latin typeface="Arial" panose="020B0604020202020204" pitchFamily="34" charset="0"/>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6" name="矩形 5"/>
          <p:cNvSpPr/>
          <p:nvPr userDrawn="1">
            <p:custDataLst>
              <p:tags r:id="rId2"/>
            </p:custDataLst>
          </p:nvPr>
        </p:nvSpPr>
        <p:spPr>
          <a:xfrm>
            <a:off x="266065" y="313690"/>
            <a:ext cx="11683365" cy="5634990"/>
          </a:xfrm>
          <a:prstGeom prst="rect">
            <a:avLst/>
          </a:prstGeom>
          <a:solidFill>
            <a:schemeClr val="tx2"/>
          </a:solidFill>
          <a:ln w="28575" cmpd="sng">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highlight>
                <a:srgbClr val="1171F1"/>
              </a:highlight>
            </a:endParaRPr>
          </a:p>
        </p:txBody>
      </p:sp>
      <p:sp>
        <p:nvSpPr>
          <p:cNvPr id="9" name="矩形 8"/>
          <p:cNvSpPr/>
          <p:nvPr userDrawn="1">
            <p:custDataLst>
              <p:tags r:id="rId3"/>
            </p:custDataLst>
          </p:nvPr>
        </p:nvSpPr>
        <p:spPr>
          <a:xfrm>
            <a:off x="1422400" y="4064000"/>
            <a:ext cx="5283200" cy="12700"/>
          </a:xfrm>
          <a:prstGeom prst="rect">
            <a:avLst/>
          </a:prstGeom>
          <a:solidFill>
            <a:schemeClr val="accent1">
              <a:lumMod val="50000"/>
              <a:alpha val="1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任意形状 8"/>
          <p:cNvSpPr/>
          <p:nvPr userDrawn="1">
            <p:custDataLst>
              <p:tags r:id="rId4"/>
            </p:custDataLst>
          </p:nvPr>
        </p:nvSpPr>
        <p:spPr>
          <a:xfrm>
            <a:off x="9480712" y="313004"/>
            <a:ext cx="2464998" cy="2403231"/>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bg2"/>
              </a:gs>
              <a:gs pos="100000">
                <a:schemeClr val="tx2">
                  <a:lumMod val="90000"/>
                  <a:alpha val="24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dirty="0">
              <a:highlight>
                <a:srgbClr val="1171F1"/>
              </a:highlight>
            </a:endParaRPr>
          </a:p>
        </p:txBody>
      </p:sp>
      <p:sp>
        <p:nvSpPr>
          <p:cNvPr id="8" name="任意形状 9"/>
          <p:cNvSpPr/>
          <p:nvPr userDrawn="1">
            <p:custDataLst>
              <p:tags r:id="rId5"/>
            </p:custDataLst>
          </p:nvPr>
        </p:nvSpPr>
        <p:spPr>
          <a:xfrm rot="10800000">
            <a:off x="261015" y="4113028"/>
            <a:ext cx="1887415" cy="1840120"/>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bg2">
                  <a:alpha val="10000"/>
                </a:schemeClr>
              </a:gs>
              <a:gs pos="99000">
                <a:schemeClr val="bg2"/>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dirty="0">
              <a:highlight>
                <a:srgbClr val="1171F1"/>
              </a:highlight>
            </a:endParaRPr>
          </a:p>
        </p:txBody>
      </p:sp>
      <p:sp>
        <p:nvSpPr>
          <p:cNvPr id="2" name="标题 1"/>
          <p:cNvSpPr>
            <a:spLocks noGrp="1"/>
          </p:cNvSpPr>
          <p:nvPr>
            <p:ph type="title" hasCustomPrompt="1"/>
            <p:custDataLst>
              <p:tags r:id="rId6"/>
            </p:custDataLst>
          </p:nvPr>
        </p:nvSpPr>
        <p:spPr>
          <a:xfrm>
            <a:off x="1320799" y="2376714"/>
            <a:ext cx="6653601" cy="1607337"/>
          </a:xfrm>
        </p:spPr>
        <p:txBody>
          <a:bodyPr vert="horz" lIns="91440" tIns="45720" rIns="91440" bIns="0" rtlCol="0" anchor="b" anchorCtr="0">
            <a:normAutofit/>
          </a:bodyPr>
          <a:lstStyle>
            <a:lvl1pPr marL="0" marR="0" algn="l" defTabSz="914400" rtl="0" eaLnBrk="1" fontAlgn="auto" latinLnBrk="0" hangingPunct="1">
              <a:lnSpc>
                <a:spcPct val="100000"/>
              </a:lnSpc>
              <a:buNone/>
              <a:defRPr kumimoji="0" lang="zh-CN" altLang="en-US" sz="9600" b="1" i="0" u="none" strike="noStrike" kern="1200" cap="none" spc="600" normalizeH="0" baseline="0" noProof="1" dirty="0">
                <a:solidFill>
                  <a:schemeClr val="accent1"/>
                </a:solidFill>
                <a:uFillTx/>
                <a:latin typeface="Arial" panose="020B0604020202020204" pitchFamily="34" charset="0"/>
                <a:ea typeface="微软雅黑" panose="020B0503020204020204" charset="-122"/>
                <a:cs typeface="+mj-cs"/>
                <a:sym typeface="+mn-ea"/>
              </a:defRPr>
            </a:lvl1pPr>
          </a:lstStyle>
          <a:p>
            <a:pPr lvl="0"/>
            <a:r>
              <a:rPr dirty="0">
                <a:sym typeface="+mn-ea"/>
              </a:rPr>
              <a:t>编辑标题</a:t>
            </a:r>
            <a:endParaRPr dirty="0">
              <a:sym typeface="+mn-ea"/>
            </a:endParaRPr>
          </a:p>
        </p:txBody>
      </p:sp>
      <p:sp>
        <p:nvSpPr>
          <p:cNvPr id="3" name="日期占位符 2"/>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8"/>
            </p:custDataLst>
          </p:nvPr>
        </p:nvSpPr>
        <p:spPr/>
        <p:txBody>
          <a:bodyPr/>
          <a:lstStyle/>
          <a:p>
            <a:endParaRPr lang="zh-CN" altLang="en-US"/>
          </a:p>
        </p:txBody>
      </p:sp>
      <p:sp>
        <p:nvSpPr>
          <p:cNvPr id="5" name="灯片编号占位符 4"/>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通用">
    <p:spTree>
      <p:nvGrpSpPr>
        <p:cNvPr id="1" name=""/>
        <p:cNvGrpSpPr/>
        <p:nvPr/>
      </p:nvGrpSpPr>
      <p:grpSpPr>
        <a:xfrm>
          <a:off x="0" y="0"/>
          <a:ext cx="0" cy="0"/>
          <a:chOff x="0" y="0"/>
          <a:chExt cx="0" cy="0"/>
        </a:xfrm>
      </p:grpSpPr>
      <p:sp>
        <p:nvSpPr>
          <p:cNvPr id="7" name="任意形状 8"/>
          <p:cNvSpPr/>
          <p:nvPr userDrawn="1">
            <p:custDataLst>
              <p:tags r:id="rId2"/>
            </p:custDataLst>
          </p:nvPr>
        </p:nvSpPr>
        <p:spPr>
          <a:xfrm>
            <a:off x="9727092" y="-51"/>
            <a:ext cx="2464998" cy="2403231"/>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bg2">
                  <a:alpha val="10000"/>
                </a:schemeClr>
              </a:gs>
              <a:gs pos="100000">
                <a:schemeClr val="tx2">
                  <a:lumMod val="90000"/>
                  <a:alpha val="24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dirty="0">
              <a:highlight>
                <a:srgbClr val="1171F1"/>
              </a:highlight>
            </a:endParaRPr>
          </a:p>
        </p:txBody>
      </p:sp>
      <p:sp>
        <p:nvSpPr>
          <p:cNvPr id="6" name="任意形状 8"/>
          <p:cNvSpPr/>
          <p:nvPr userDrawn="1">
            <p:custDataLst>
              <p:tags r:id="rId3"/>
            </p:custDataLst>
          </p:nvPr>
        </p:nvSpPr>
        <p:spPr>
          <a:xfrm rot="10800000">
            <a:off x="0" y="5480050"/>
            <a:ext cx="1412875" cy="1377950"/>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bg2">
                  <a:alpha val="10000"/>
                </a:schemeClr>
              </a:gs>
              <a:gs pos="100000">
                <a:schemeClr val="tx2">
                  <a:lumMod val="90000"/>
                  <a:alpha val="24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dirty="0">
              <a:highlight>
                <a:srgbClr val="1171F1"/>
              </a:highlight>
            </a:endParaRPr>
          </a:p>
        </p:txBody>
      </p:sp>
      <p:sp>
        <p:nvSpPr>
          <p:cNvPr id="2" name="标题 1"/>
          <p:cNvSpPr>
            <a:spLocks noGrp="1"/>
          </p:cNvSpPr>
          <p:nvPr>
            <p:ph type="title"/>
            <p:custDataLst>
              <p:tags r:id="rId4"/>
            </p:custDataLst>
          </p:nvPr>
        </p:nvSpPr>
        <p:spPr/>
        <p:txBody>
          <a:bodyPr>
            <a:normAutofit/>
          </a:bodyPr>
          <a:lstStyle>
            <a:lvl1pPr>
              <a:defRPr baseline="0">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6"/>
            </p:custDataLst>
          </p:nvPr>
        </p:nvSpPr>
        <p:spPr/>
        <p:txBody>
          <a:bodyPr/>
          <a:lstStyle/>
          <a:p>
            <a:endParaRPr lang="zh-CN" altLang="en-US" dirty="0"/>
          </a:p>
        </p:txBody>
      </p:sp>
      <p:sp>
        <p:nvSpPr>
          <p:cNvPr id="5" name="灯片编号占位符 4"/>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相框">
    <p:spTree>
      <p:nvGrpSpPr>
        <p:cNvPr id="1" name=""/>
        <p:cNvGrpSpPr/>
        <p:nvPr/>
      </p:nvGrpSpPr>
      <p:grpSpPr>
        <a:xfrm>
          <a:off x="0" y="0"/>
          <a:ext cx="0" cy="0"/>
          <a:chOff x="0" y="0"/>
          <a:chExt cx="0" cy="0"/>
        </a:xfrm>
      </p:grpSpPr>
      <p:sp>
        <p:nvSpPr>
          <p:cNvPr id="11" name="矩形 10"/>
          <p:cNvSpPr/>
          <p:nvPr userDrawn="1">
            <p:custDataLst>
              <p:tags r:id="rId2"/>
            </p:custDataLst>
          </p:nvPr>
        </p:nvSpPr>
        <p:spPr>
          <a:xfrm>
            <a:off x="0" y="0"/>
            <a:ext cx="12192635"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userDrawn="1">
            <p:custDataLst>
              <p:tags r:id="rId3"/>
            </p:custDataLst>
          </p:nvPr>
        </p:nvSpPr>
        <p:spPr>
          <a:xfrm>
            <a:off x="292800" y="304200"/>
            <a:ext cx="11606400" cy="62496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title" hasCustomPrompt="1"/>
            <p:custDataLst>
              <p:tags r:id="rId4"/>
            </p:custDataLst>
          </p:nvPr>
        </p:nvSpPr>
        <p:spPr>
          <a:xfrm>
            <a:off x="1281600" y="1249200"/>
            <a:ext cx="9626400" cy="723600"/>
          </a:xfrm>
        </p:spPr>
        <p:txBody>
          <a:bodyPr anchor="ctr">
            <a:normAutofit/>
          </a:bodyPr>
          <a:lstStyle>
            <a:lvl1pPr>
              <a:defRPr sz="3200" baseline="0">
                <a:solidFill>
                  <a:schemeClr val="accent1"/>
                </a:solidFill>
                <a:latin typeface="Arial" panose="020B0604020202020204" pitchFamily="34" charset="0"/>
                <a:ea typeface="微软雅黑" panose="020B0503020204020204" charset="-122"/>
              </a:defRPr>
            </a:lvl1pPr>
          </a:lstStyle>
          <a:p>
            <a:r>
              <a:rPr lang="zh-CN" altLang="en-US" dirty="0"/>
              <a:t>单击此处编辑标题</a:t>
            </a:r>
            <a:endParaRPr lang="zh-CN" altLang="en-US" dirty="0"/>
          </a:p>
        </p:txBody>
      </p:sp>
      <p:sp>
        <p:nvSpPr>
          <p:cNvPr id="7" name="内容占位符 6"/>
          <p:cNvSpPr>
            <a:spLocks noGrp="1"/>
          </p:cNvSpPr>
          <p:nvPr>
            <p:ph sz="quarter" idx="13"/>
            <p:custDataLst>
              <p:tags r:id="rId5"/>
            </p:custDataLst>
          </p:nvPr>
        </p:nvSpPr>
        <p:spPr>
          <a:xfrm>
            <a:off x="1281113" y="2163600"/>
            <a:ext cx="9626600" cy="3445200"/>
          </a:xfrm>
        </p:spPr>
        <p:txBody>
          <a:bodyPr/>
          <a:lstStyle>
            <a:lvl1pPr>
              <a:defRPr baseline="0">
                <a:solidFill>
                  <a:schemeClr val="tx1">
                    <a:lumMod val="75000"/>
                    <a:lumOff val="25000"/>
                  </a:schemeClr>
                </a:solidFill>
                <a:latin typeface="Arial" panose="020B0604020202020204" pitchFamily="34" charset="0"/>
                <a:ea typeface="微软雅黑" panose="020B0503020204020204" charset="-122"/>
              </a:defRPr>
            </a:lvl1pPr>
            <a:lvl2pPr>
              <a:defRPr baseline="0">
                <a:solidFill>
                  <a:schemeClr val="tx1">
                    <a:lumMod val="75000"/>
                    <a:lumOff val="25000"/>
                  </a:schemeClr>
                </a:solidFill>
                <a:latin typeface="Arial" panose="020B0604020202020204" pitchFamily="34" charset="0"/>
                <a:ea typeface="微软雅黑" panose="020B0503020204020204" charset="-122"/>
              </a:defRPr>
            </a:lvl2pPr>
            <a:lvl3pPr>
              <a:defRPr baseline="0">
                <a:solidFill>
                  <a:schemeClr val="tx1">
                    <a:lumMod val="75000"/>
                    <a:lumOff val="25000"/>
                  </a:schemeClr>
                </a:solidFill>
                <a:latin typeface="Arial" panose="020B0604020202020204" pitchFamily="34" charset="0"/>
                <a:ea typeface="微软雅黑" panose="020B0503020204020204" charset="-122"/>
              </a:defRPr>
            </a:lvl3pPr>
            <a:lvl4pPr>
              <a:defRPr baseline="0">
                <a:solidFill>
                  <a:schemeClr val="tx1">
                    <a:lumMod val="75000"/>
                    <a:lumOff val="25000"/>
                  </a:schemeClr>
                </a:solidFill>
                <a:latin typeface="Arial" panose="020B0604020202020204" pitchFamily="34" charset="0"/>
                <a:ea typeface="微软雅黑" panose="020B0503020204020204" charset="-122"/>
              </a:defRPr>
            </a:lvl4pPr>
            <a:lvl5pPr>
              <a:defRPr baseline="0">
                <a:solidFill>
                  <a:schemeClr val="tx1">
                    <a:lumMod val="75000"/>
                    <a:lumOff val="25000"/>
                  </a:schemeClr>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3" name="日期占位符 2"/>
          <p:cNvSpPr>
            <a:spLocks noGrp="1"/>
          </p:cNvSpPr>
          <p:nvPr>
            <p:ph type="dt" sz="half" idx="10"/>
            <p:custDataLst>
              <p:tags r:id="rId6"/>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7"/>
            </p:custDataLst>
          </p:nvPr>
        </p:nvSpPr>
        <p:spPr/>
        <p:txBody>
          <a:bodyPr/>
          <a:lstStyle/>
          <a:p>
            <a:endParaRPr lang="zh-CN" altLang="en-US" dirty="0"/>
          </a:p>
        </p:txBody>
      </p:sp>
      <p:sp>
        <p:nvSpPr>
          <p:cNvPr id="5" name="灯片编号占位符 4"/>
          <p:cNvSpPr>
            <a:spLocks noGrp="1"/>
          </p:cNvSpPr>
          <p:nvPr>
            <p:ph type="sldNum" sz="quarter" idx="12"/>
            <p:custDataLst>
              <p:tags r:id="rId8"/>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左右">
    <p:spTree>
      <p:nvGrpSpPr>
        <p:cNvPr id="1" name=""/>
        <p:cNvGrpSpPr/>
        <p:nvPr/>
      </p:nvGrpSpPr>
      <p:grpSpPr>
        <a:xfrm>
          <a:off x="0" y="0"/>
          <a:ext cx="0" cy="0"/>
          <a:chOff x="0" y="0"/>
          <a:chExt cx="0" cy="0"/>
        </a:xfrm>
      </p:grpSpPr>
      <p:sp>
        <p:nvSpPr>
          <p:cNvPr id="8" name="矩形 7"/>
          <p:cNvSpPr/>
          <p:nvPr userDrawn="1">
            <p:custDataLst>
              <p:tags r:id="rId2"/>
            </p:custDataLst>
          </p:nvPr>
        </p:nvSpPr>
        <p:spPr>
          <a:xfrm>
            <a:off x="0" y="0"/>
            <a:ext cx="4823460" cy="6866255"/>
          </a:xfrm>
          <a:prstGeom prst="rect">
            <a:avLst/>
          </a:prstGeom>
          <a:solidFill>
            <a:schemeClr val="tx2">
              <a:alpha val="7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dirty="0">
              <a:sym typeface="+mn-ea"/>
            </a:endParaRPr>
          </a:p>
        </p:txBody>
      </p:sp>
      <p:sp>
        <p:nvSpPr>
          <p:cNvPr id="6" name="任意形状 8"/>
          <p:cNvSpPr/>
          <p:nvPr userDrawn="1">
            <p:custDataLst>
              <p:tags r:id="rId3"/>
            </p:custDataLst>
          </p:nvPr>
        </p:nvSpPr>
        <p:spPr>
          <a:xfrm rot="16200000">
            <a:off x="-21591" y="25773"/>
            <a:ext cx="1741805" cy="1698625"/>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bg2"/>
              </a:gs>
              <a:gs pos="100000">
                <a:schemeClr val="tx2">
                  <a:lumMod val="90000"/>
                  <a:alpha val="24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dirty="0">
              <a:highlight>
                <a:srgbClr val="1171F1"/>
              </a:highlight>
            </a:endParaRPr>
          </a:p>
        </p:txBody>
      </p:sp>
      <p:sp>
        <p:nvSpPr>
          <p:cNvPr id="10" name="任意形状 9"/>
          <p:cNvSpPr/>
          <p:nvPr userDrawn="1">
            <p:custDataLst>
              <p:tags r:id="rId4"/>
            </p:custDataLst>
          </p:nvPr>
        </p:nvSpPr>
        <p:spPr>
          <a:xfrm rot="10800000">
            <a:off x="0" y="5913755"/>
            <a:ext cx="976630" cy="952500"/>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tx2">
                  <a:lumMod val="90000"/>
                  <a:alpha val="24000"/>
                </a:schemeClr>
              </a:gs>
              <a:gs pos="100000">
                <a:schemeClr val="bg2"/>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dirty="0">
              <a:highlight>
                <a:srgbClr val="1171F1"/>
              </a:highlight>
            </a:endParaRPr>
          </a:p>
        </p:txBody>
      </p:sp>
      <p:sp>
        <p:nvSpPr>
          <p:cNvPr id="2" name="标题 1"/>
          <p:cNvSpPr>
            <a:spLocks noGrp="1"/>
          </p:cNvSpPr>
          <p:nvPr>
            <p:ph type="title" hasCustomPrompt="1"/>
            <p:custDataLst>
              <p:tags r:id="rId5"/>
            </p:custDataLst>
          </p:nvPr>
        </p:nvSpPr>
        <p:spPr>
          <a:xfrm>
            <a:off x="583200" y="770400"/>
            <a:ext cx="3960000" cy="882000"/>
          </a:xfrm>
        </p:spPr>
        <p:txBody>
          <a:bodyPr anchor="ctr">
            <a:normAutofit/>
          </a:bodyPr>
          <a:lstStyle>
            <a:lvl1pPr>
              <a:defRPr sz="3600" baseline="0">
                <a:solidFill>
                  <a:schemeClr val="accent1"/>
                </a:solidFill>
                <a:latin typeface="Arial" panose="020B0604020202020204" pitchFamily="34" charset="0"/>
                <a:ea typeface="微软雅黑" panose="020B0503020204020204" charset="-122"/>
              </a:defRPr>
            </a:lvl1pPr>
          </a:lstStyle>
          <a:p>
            <a:r>
              <a:rPr lang="zh-CN" altLang="en-US" dirty="0"/>
              <a:t>单击编辑标题</a:t>
            </a:r>
            <a:endParaRPr lang="zh-CN" altLang="en-US" dirty="0"/>
          </a:p>
        </p:txBody>
      </p:sp>
      <p:sp>
        <p:nvSpPr>
          <p:cNvPr id="3" name="日期占位符 2"/>
          <p:cNvSpPr>
            <a:spLocks noGrp="1"/>
          </p:cNvSpPr>
          <p:nvPr>
            <p:ph type="dt" sz="half" idx="10"/>
            <p:custDataLst>
              <p:tags r:id="rId6"/>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7"/>
            </p:custDataLst>
          </p:nvPr>
        </p:nvSpPr>
        <p:spPr/>
        <p:txBody>
          <a:bodyPr/>
          <a:lstStyle/>
          <a:p>
            <a:endParaRPr lang="zh-CN" altLang="en-US" dirty="0"/>
          </a:p>
        </p:txBody>
      </p:sp>
      <p:sp>
        <p:nvSpPr>
          <p:cNvPr id="5" name="灯片编号占位符 4"/>
          <p:cNvSpPr>
            <a:spLocks noGrp="1"/>
          </p:cNvSpPr>
          <p:nvPr>
            <p:ph type="sldNum" sz="quarter" idx="12"/>
            <p:custDataLst>
              <p:tags r:id="rId8"/>
            </p:custDataLst>
          </p:nvPr>
        </p:nvSpPr>
        <p:spPr/>
        <p:txBody>
          <a:body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9"/>
            </p:custDataLst>
          </p:nvPr>
        </p:nvSpPr>
        <p:spPr>
          <a:xfrm>
            <a:off x="586800" y="1764000"/>
            <a:ext cx="3956400" cy="4093200"/>
          </a:xfrm>
        </p:spPr>
        <p:txBody>
          <a:bodyPr/>
          <a:lstStyle>
            <a:lvl1pPr>
              <a:defRPr baseline="0">
                <a:solidFill>
                  <a:schemeClr val="tx1">
                    <a:lumMod val="75000"/>
                    <a:lumOff val="25000"/>
                  </a:schemeClr>
                </a:solidFill>
                <a:latin typeface="Arial" panose="020B0604020202020204" pitchFamily="34" charset="0"/>
                <a:ea typeface="微软雅黑" panose="020B0503020204020204" charset="-122"/>
              </a:defRPr>
            </a:lvl1pPr>
            <a:lvl2pPr>
              <a:defRPr baseline="0">
                <a:solidFill>
                  <a:schemeClr val="tx1">
                    <a:lumMod val="75000"/>
                    <a:lumOff val="25000"/>
                  </a:schemeClr>
                </a:solidFill>
                <a:latin typeface="Arial" panose="020B0604020202020204" pitchFamily="34" charset="0"/>
                <a:ea typeface="微软雅黑" panose="020B0503020204020204" charset="-122"/>
              </a:defRPr>
            </a:lvl2pPr>
            <a:lvl3pPr>
              <a:defRPr baseline="0">
                <a:solidFill>
                  <a:schemeClr val="tx1">
                    <a:lumMod val="75000"/>
                    <a:lumOff val="25000"/>
                  </a:schemeClr>
                </a:solidFill>
                <a:latin typeface="Arial" panose="020B0604020202020204" pitchFamily="34" charset="0"/>
                <a:ea typeface="微软雅黑" panose="020B0503020204020204" charset="-122"/>
              </a:defRPr>
            </a:lvl3pPr>
            <a:lvl4pPr>
              <a:defRPr baseline="0">
                <a:solidFill>
                  <a:schemeClr val="tx1">
                    <a:lumMod val="75000"/>
                    <a:lumOff val="25000"/>
                  </a:schemeClr>
                </a:solidFill>
                <a:latin typeface="Arial" panose="020B0604020202020204" pitchFamily="34" charset="0"/>
                <a:ea typeface="微软雅黑" panose="020B0503020204020204" charset="-122"/>
              </a:defRPr>
            </a:lvl4pPr>
            <a:lvl5pPr>
              <a:defRPr baseline="0">
                <a:solidFill>
                  <a:schemeClr val="tx1">
                    <a:lumMod val="75000"/>
                    <a:lumOff val="25000"/>
                  </a:schemeClr>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0"/>
            </p:custDataLst>
          </p:nvPr>
        </p:nvSpPr>
        <p:spPr>
          <a:xfrm>
            <a:off x="5101200" y="769938"/>
            <a:ext cx="6480000" cy="5087937"/>
          </a:xfrm>
        </p:spPr>
        <p:txBody>
          <a:bodyPr/>
          <a:lstStyle>
            <a:lvl1pPr>
              <a:defRPr baseline="0">
                <a:solidFill>
                  <a:schemeClr val="tx1">
                    <a:lumMod val="75000"/>
                    <a:lumOff val="25000"/>
                  </a:schemeClr>
                </a:solidFill>
                <a:latin typeface="Arial" panose="020B0604020202020204" pitchFamily="34" charset="0"/>
                <a:ea typeface="微软雅黑" panose="020B0503020204020204" charset="-122"/>
              </a:defRPr>
            </a:lvl1pPr>
            <a:lvl2pPr>
              <a:defRPr baseline="0">
                <a:solidFill>
                  <a:schemeClr val="tx1">
                    <a:lumMod val="75000"/>
                    <a:lumOff val="25000"/>
                  </a:schemeClr>
                </a:solidFill>
                <a:latin typeface="Arial" panose="020B0604020202020204" pitchFamily="34" charset="0"/>
                <a:ea typeface="微软雅黑" panose="020B0503020204020204" charset="-122"/>
              </a:defRPr>
            </a:lvl2pPr>
            <a:lvl3pPr>
              <a:defRPr baseline="0">
                <a:solidFill>
                  <a:schemeClr val="tx1">
                    <a:lumMod val="75000"/>
                    <a:lumOff val="25000"/>
                  </a:schemeClr>
                </a:solidFill>
                <a:latin typeface="Arial" panose="020B0604020202020204" pitchFamily="34" charset="0"/>
                <a:ea typeface="微软雅黑" panose="020B0503020204020204" charset="-122"/>
              </a:defRPr>
            </a:lvl3pPr>
            <a:lvl4pPr>
              <a:defRPr baseline="0">
                <a:solidFill>
                  <a:schemeClr val="tx1">
                    <a:lumMod val="75000"/>
                    <a:lumOff val="25000"/>
                  </a:schemeClr>
                </a:solidFill>
                <a:latin typeface="Arial" panose="020B0604020202020204" pitchFamily="34" charset="0"/>
                <a:ea typeface="微软雅黑" panose="020B0503020204020204" charset="-122"/>
              </a:defRPr>
            </a:lvl4pPr>
            <a:lvl5pPr>
              <a:defRPr baseline="0">
                <a:solidFill>
                  <a:schemeClr val="tx1">
                    <a:lumMod val="75000"/>
                    <a:lumOff val="25000"/>
                  </a:schemeClr>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上下">
    <p:spTree>
      <p:nvGrpSpPr>
        <p:cNvPr id="1" name=""/>
        <p:cNvGrpSpPr/>
        <p:nvPr/>
      </p:nvGrpSpPr>
      <p:grpSpPr>
        <a:xfrm>
          <a:off x="0" y="0"/>
          <a:ext cx="0" cy="0"/>
          <a:chOff x="0" y="0"/>
          <a:chExt cx="0" cy="0"/>
        </a:xfrm>
      </p:grpSpPr>
      <p:sp>
        <p:nvSpPr>
          <p:cNvPr id="10" name="矩形 9"/>
          <p:cNvSpPr/>
          <p:nvPr userDrawn="1">
            <p:custDataLst>
              <p:tags r:id="rId2"/>
            </p:custDataLst>
          </p:nvPr>
        </p:nvSpPr>
        <p:spPr>
          <a:xfrm>
            <a:off x="0" y="0"/>
            <a:ext cx="12192000" cy="2663825"/>
          </a:xfrm>
          <a:prstGeom prst="rect">
            <a:avLst/>
          </a:prstGeom>
          <a:solidFill>
            <a:schemeClr val="tx2">
              <a:alpha val="7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8" name="任意形状 9"/>
          <p:cNvSpPr/>
          <p:nvPr userDrawn="1">
            <p:custDataLst>
              <p:tags r:id="rId3"/>
            </p:custDataLst>
          </p:nvPr>
        </p:nvSpPr>
        <p:spPr>
          <a:xfrm rot="16200000">
            <a:off x="-18383" y="15240"/>
            <a:ext cx="1243965" cy="1213485"/>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tx2">
                  <a:lumMod val="90000"/>
                  <a:alpha val="24000"/>
                </a:schemeClr>
              </a:gs>
              <a:gs pos="100000">
                <a:schemeClr val="bg2"/>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dirty="0">
              <a:highlight>
                <a:srgbClr val="1171F1"/>
              </a:highlight>
            </a:endParaRPr>
          </a:p>
        </p:txBody>
      </p:sp>
      <p:sp>
        <p:nvSpPr>
          <p:cNvPr id="6" name="任意形状 8"/>
          <p:cNvSpPr/>
          <p:nvPr userDrawn="1">
            <p:custDataLst>
              <p:tags r:id="rId4"/>
            </p:custDataLst>
          </p:nvPr>
        </p:nvSpPr>
        <p:spPr>
          <a:xfrm>
            <a:off x="10344785" y="0"/>
            <a:ext cx="1847215" cy="1801495"/>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bg2"/>
              </a:gs>
              <a:gs pos="100000">
                <a:schemeClr val="tx2">
                  <a:lumMod val="90000"/>
                  <a:alpha val="24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dirty="0">
              <a:highlight>
                <a:srgbClr val="1171F1"/>
              </a:highlight>
            </a:endParaRPr>
          </a:p>
        </p:txBody>
      </p:sp>
      <p:sp>
        <p:nvSpPr>
          <p:cNvPr id="2" name="标题 1"/>
          <p:cNvSpPr>
            <a:spLocks noGrp="1"/>
          </p:cNvSpPr>
          <p:nvPr>
            <p:ph type="title"/>
            <p:custDataLst>
              <p:tags r:id="rId5"/>
            </p:custDataLst>
          </p:nvPr>
        </p:nvSpPr>
        <p:spPr>
          <a:xfrm>
            <a:off x="612000" y="781200"/>
            <a:ext cx="10976400" cy="626400"/>
          </a:xfrm>
        </p:spPr>
        <p:txBody>
          <a:bodyPr anchor="ctr">
            <a:normAutofit/>
          </a:bodyPr>
          <a:lstStyle>
            <a:lvl1pPr algn="ctr">
              <a:defRPr sz="3600" baseline="0">
                <a:solidFill>
                  <a:schemeClr val="accent1"/>
                </a:solidFill>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6"/>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7"/>
            </p:custDataLst>
          </p:nvPr>
        </p:nvSpPr>
        <p:spPr/>
        <p:txBody>
          <a:bodyPr/>
          <a:lstStyle/>
          <a:p>
            <a:endParaRPr lang="zh-CN" altLang="en-US" dirty="0"/>
          </a:p>
        </p:txBody>
      </p:sp>
      <p:sp>
        <p:nvSpPr>
          <p:cNvPr id="5" name="灯片编号占位符 4"/>
          <p:cNvSpPr>
            <a:spLocks noGrp="1"/>
          </p:cNvSpPr>
          <p:nvPr>
            <p:ph type="sldNum" sz="quarter" idx="12"/>
            <p:custDataLst>
              <p:tags r:id="rId8"/>
            </p:custDataLst>
          </p:nvPr>
        </p:nvSpPr>
        <p:spPr/>
        <p:txBody>
          <a:body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9"/>
            </p:custDataLst>
          </p:nvPr>
        </p:nvSpPr>
        <p:spPr>
          <a:xfrm>
            <a:off x="612000" y="1659600"/>
            <a:ext cx="10975975" cy="828000"/>
          </a:xfrm>
        </p:spPr>
        <p:txBody>
          <a:bodyPr/>
          <a:lstStyle>
            <a:lvl1pPr algn="ctr">
              <a:defRPr baseline="0">
                <a:solidFill>
                  <a:schemeClr val="tx1">
                    <a:lumMod val="75000"/>
                    <a:lumOff val="25000"/>
                  </a:schemeClr>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
        <p:nvSpPr>
          <p:cNvPr id="9" name="内容占位符 8"/>
          <p:cNvSpPr>
            <a:spLocks noGrp="1"/>
          </p:cNvSpPr>
          <p:nvPr>
            <p:ph sz="quarter" idx="14"/>
            <p:custDataLst>
              <p:tags r:id="rId10"/>
            </p:custDataLst>
          </p:nvPr>
        </p:nvSpPr>
        <p:spPr>
          <a:xfrm>
            <a:off x="612775" y="2808000"/>
            <a:ext cx="10965600" cy="3430800"/>
          </a:xfrm>
        </p:spPr>
        <p:txBody>
          <a:bodyPr/>
          <a:lstStyle>
            <a:lvl1pPr>
              <a:defRPr baseline="0">
                <a:solidFill>
                  <a:schemeClr val="tx1">
                    <a:lumMod val="75000"/>
                    <a:lumOff val="25000"/>
                  </a:schemeClr>
                </a:solidFill>
                <a:latin typeface="Arial" panose="020B0604020202020204" pitchFamily="34" charset="0"/>
                <a:ea typeface="微软雅黑" panose="020B0503020204020204" charset="-122"/>
              </a:defRPr>
            </a:lvl1pPr>
            <a:lvl2pPr>
              <a:defRPr baseline="0">
                <a:solidFill>
                  <a:schemeClr val="tx1">
                    <a:lumMod val="75000"/>
                    <a:lumOff val="25000"/>
                  </a:schemeClr>
                </a:solidFill>
                <a:latin typeface="Arial" panose="020B0604020202020204" pitchFamily="34" charset="0"/>
                <a:ea typeface="微软雅黑" panose="020B0503020204020204" charset="-122"/>
              </a:defRPr>
            </a:lvl2pPr>
            <a:lvl3pPr>
              <a:defRPr baseline="0">
                <a:solidFill>
                  <a:schemeClr val="tx1">
                    <a:lumMod val="75000"/>
                    <a:lumOff val="25000"/>
                  </a:schemeClr>
                </a:solidFill>
                <a:latin typeface="Arial" panose="020B0604020202020204" pitchFamily="34" charset="0"/>
                <a:ea typeface="微软雅黑" panose="020B0503020204020204" charset="-122"/>
              </a:defRPr>
            </a:lvl3pPr>
            <a:lvl4pPr>
              <a:defRPr baseline="0">
                <a:solidFill>
                  <a:schemeClr val="tx1">
                    <a:lumMod val="75000"/>
                    <a:lumOff val="25000"/>
                  </a:schemeClr>
                </a:solidFill>
                <a:latin typeface="Arial" panose="020B0604020202020204" pitchFamily="34" charset="0"/>
                <a:ea typeface="微软雅黑" panose="020B0503020204020204" charset="-122"/>
              </a:defRPr>
            </a:lvl4pPr>
            <a:lvl5pPr>
              <a:defRPr baseline="0">
                <a:solidFill>
                  <a:schemeClr val="tx1">
                    <a:lumMod val="75000"/>
                    <a:lumOff val="25000"/>
                  </a:schemeClr>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下上">
    <p:spTree>
      <p:nvGrpSpPr>
        <p:cNvPr id="1" name=""/>
        <p:cNvGrpSpPr/>
        <p:nvPr/>
      </p:nvGrpSpPr>
      <p:grpSpPr>
        <a:xfrm>
          <a:off x="0" y="0"/>
          <a:ext cx="0" cy="0"/>
          <a:chOff x="0" y="0"/>
          <a:chExt cx="0" cy="0"/>
        </a:xfrm>
      </p:grpSpPr>
      <p:sp>
        <p:nvSpPr>
          <p:cNvPr id="8" name="矩形 7"/>
          <p:cNvSpPr/>
          <p:nvPr userDrawn="1">
            <p:custDataLst>
              <p:tags r:id="rId2"/>
            </p:custDataLst>
          </p:nvPr>
        </p:nvSpPr>
        <p:spPr>
          <a:xfrm>
            <a:off x="3810" y="5029201"/>
            <a:ext cx="12192000" cy="1828799"/>
          </a:xfrm>
          <a:prstGeom prst="rect">
            <a:avLst/>
          </a:prstGeom>
          <a:solidFill>
            <a:schemeClr val="tx2">
              <a:alpha val="7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10" name="任意形状 9"/>
          <p:cNvSpPr/>
          <p:nvPr userDrawn="1">
            <p:custDataLst>
              <p:tags r:id="rId3"/>
            </p:custDataLst>
          </p:nvPr>
        </p:nvSpPr>
        <p:spPr>
          <a:xfrm rot="10800000">
            <a:off x="3810" y="5905500"/>
            <a:ext cx="976630" cy="952500"/>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tx2">
                  <a:lumMod val="90000"/>
                  <a:alpha val="24000"/>
                </a:schemeClr>
              </a:gs>
              <a:gs pos="100000">
                <a:schemeClr val="bg2"/>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dirty="0">
              <a:highlight>
                <a:srgbClr val="1171F1"/>
              </a:highlight>
            </a:endParaRPr>
          </a:p>
        </p:txBody>
      </p:sp>
      <p:sp>
        <p:nvSpPr>
          <p:cNvPr id="2" name="标题 1"/>
          <p:cNvSpPr>
            <a:spLocks noGrp="1"/>
          </p:cNvSpPr>
          <p:nvPr>
            <p:ph type="title"/>
            <p:custDataLst>
              <p:tags r:id="rId4"/>
            </p:custDataLst>
          </p:nvPr>
        </p:nvSpPr>
        <p:spPr>
          <a:xfrm>
            <a:off x="604800" y="669600"/>
            <a:ext cx="10976400" cy="565200"/>
          </a:xfrm>
        </p:spPr>
        <p:txBody>
          <a:bodyPr anchor="ctr">
            <a:normAutofit/>
          </a:bodyPr>
          <a:lstStyle>
            <a:lvl1pPr algn="ctr">
              <a:defRPr sz="3200" baseline="0">
                <a:solidFill>
                  <a:schemeClr val="accent1"/>
                </a:solidFill>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6"/>
            </p:custDataLst>
          </p:nvPr>
        </p:nvSpPr>
        <p:spPr/>
        <p:txBody>
          <a:bodyPr/>
          <a:lstStyle/>
          <a:p>
            <a:endParaRPr lang="zh-CN" altLang="en-US" dirty="0"/>
          </a:p>
        </p:txBody>
      </p:sp>
      <p:sp>
        <p:nvSpPr>
          <p:cNvPr id="5" name="灯片编号占位符 4"/>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8"/>
            </p:custDataLst>
          </p:nvPr>
        </p:nvSpPr>
        <p:spPr>
          <a:xfrm>
            <a:off x="604837" y="1681200"/>
            <a:ext cx="10990800" cy="3211200"/>
          </a:xfrm>
        </p:spPr>
        <p:txBody>
          <a:bodyPr/>
          <a:lstStyle>
            <a:lvl1pPr>
              <a:defRPr baseline="0">
                <a:solidFill>
                  <a:schemeClr val="tx1">
                    <a:lumMod val="75000"/>
                    <a:lumOff val="25000"/>
                  </a:schemeClr>
                </a:solidFill>
                <a:latin typeface="Arial" panose="020B0604020202020204" pitchFamily="34" charset="0"/>
                <a:ea typeface="微软雅黑" panose="020B0503020204020204" charset="-122"/>
              </a:defRPr>
            </a:lvl1pPr>
            <a:lvl2pPr>
              <a:defRPr baseline="0">
                <a:solidFill>
                  <a:schemeClr val="tx1">
                    <a:lumMod val="75000"/>
                    <a:lumOff val="25000"/>
                  </a:schemeClr>
                </a:solidFill>
                <a:latin typeface="Arial" panose="020B0604020202020204" pitchFamily="34" charset="0"/>
                <a:ea typeface="微软雅黑" panose="020B0503020204020204" charset="-122"/>
              </a:defRPr>
            </a:lvl2pPr>
            <a:lvl3pPr>
              <a:defRPr baseline="0">
                <a:solidFill>
                  <a:schemeClr val="tx1">
                    <a:lumMod val="75000"/>
                    <a:lumOff val="25000"/>
                  </a:schemeClr>
                </a:solidFill>
                <a:latin typeface="Arial" panose="020B0604020202020204" pitchFamily="34" charset="0"/>
                <a:ea typeface="微软雅黑" panose="020B0503020204020204" charset="-122"/>
              </a:defRPr>
            </a:lvl3pPr>
            <a:lvl4pPr>
              <a:defRPr baseline="0">
                <a:solidFill>
                  <a:schemeClr val="tx1">
                    <a:lumMod val="75000"/>
                    <a:lumOff val="25000"/>
                  </a:schemeClr>
                </a:solidFill>
                <a:latin typeface="Arial" panose="020B0604020202020204" pitchFamily="34" charset="0"/>
                <a:ea typeface="微软雅黑" panose="020B0503020204020204" charset="-122"/>
              </a:defRPr>
            </a:lvl4pPr>
            <a:lvl5pPr>
              <a:defRPr baseline="0">
                <a:solidFill>
                  <a:schemeClr val="tx1">
                    <a:lumMod val="75000"/>
                    <a:lumOff val="25000"/>
                  </a:schemeClr>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文本占位符 8"/>
          <p:cNvSpPr>
            <a:spLocks noGrp="1"/>
          </p:cNvSpPr>
          <p:nvPr>
            <p:ph type="body" sz="quarter" idx="14"/>
            <p:custDataLst>
              <p:tags r:id="rId9"/>
            </p:custDataLst>
          </p:nvPr>
        </p:nvSpPr>
        <p:spPr>
          <a:xfrm>
            <a:off x="594000" y="5180400"/>
            <a:ext cx="11001600" cy="1011600"/>
          </a:xfrm>
        </p:spPr>
        <p:txBody>
          <a:bodyPr/>
          <a:lstStyle>
            <a:lvl1pPr>
              <a:defRPr baseline="0">
                <a:solidFill>
                  <a:schemeClr val="tx1">
                    <a:lumMod val="75000"/>
                    <a:lumOff val="25000"/>
                  </a:schemeClr>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导航">
    <p:spTree>
      <p:nvGrpSpPr>
        <p:cNvPr id="1" name=""/>
        <p:cNvGrpSpPr/>
        <p:nvPr/>
      </p:nvGrpSpPr>
      <p:grpSpPr>
        <a:xfrm>
          <a:off x="0" y="0"/>
          <a:ext cx="0" cy="0"/>
          <a:chOff x="0" y="0"/>
          <a:chExt cx="0" cy="0"/>
        </a:xfrm>
      </p:grpSpPr>
      <p:sp>
        <p:nvSpPr>
          <p:cNvPr id="10" name="矩形 9"/>
          <p:cNvSpPr/>
          <p:nvPr userDrawn="1">
            <p:custDataLst>
              <p:tags r:id="rId2"/>
            </p:custDataLst>
          </p:nvPr>
        </p:nvSpPr>
        <p:spPr>
          <a:xfrm>
            <a:off x="0" y="-3492"/>
            <a:ext cx="12192000" cy="914400"/>
          </a:xfrm>
          <a:prstGeom prst="rect">
            <a:avLst/>
          </a:prstGeom>
          <a:solidFill>
            <a:schemeClr val="tx2">
              <a:alpha val="7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2" name="标题 1"/>
          <p:cNvSpPr>
            <a:spLocks noGrp="1"/>
          </p:cNvSpPr>
          <p:nvPr>
            <p:ph type="title"/>
            <p:custDataLst>
              <p:tags r:id="rId3"/>
            </p:custDataLst>
          </p:nvPr>
        </p:nvSpPr>
        <p:spPr>
          <a:xfrm>
            <a:off x="579755" y="193040"/>
            <a:ext cx="11037570" cy="521335"/>
          </a:xfrm>
        </p:spPr>
        <p:txBody>
          <a:bodyPr>
            <a:noAutofit/>
          </a:bodyPr>
          <a:lstStyle>
            <a:lvl1pPr>
              <a:defRPr sz="2800" baseline="0">
                <a:solidFill>
                  <a:schemeClr val="accent1"/>
                </a:solidFill>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5"/>
            </p:custDataLst>
          </p:nvPr>
        </p:nvSpPr>
        <p:spPr/>
        <p:txBody>
          <a:bodyPr/>
          <a:lstStyle/>
          <a:p>
            <a:endParaRPr lang="zh-CN" altLang="en-US" dirty="0"/>
          </a:p>
        </p:txBody>
      </p:sp>
      <p:sp>
        <p:nvSpPr>
          <p:cNvPr id="5" name="灯片编号占位符 4"/>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7"/>
            </p:custDataLst>
          </p:nvPr>
        </p:nvSpPr>
        <p:spPr>
          <a:xfrm>
            <a:off x="579600" y="1663200"/>
            <a:ext cx="5342400" cy="2894400"/>
          </a:xfrm>
        </p:spPr>
        <p:txBody>
          <a:bodyPr/>
          <a:lstStyle>
            <a:lvl1pPr>
              <a:defRPr baseline="0">
                <a:solidFill>
                  <a:schemeClr val="tx1">
                    <a:lumMod val="75000"/>
                    <a:lumOff val="25000"/>
                  </a:schemeClr>
                </a:solidFill>
                <a:latin typeface="Arial" panose="020B0604020202020204" pitchFamily="34" charset="0"/>
                <a:ea typeface="微软雅黑" panose="020B0503020204020204" charset="-122"/>
              </a:defRPr>
            </a:lvl1pPr>
            <a:lvl2pPr>
              <a:defRPr baseline="0">
                <a:solidFill>
                  <a:schemeClr val="tx1">
                    <a:lumMod val="75000"/>
                    <a:lumOff val="25000"/>
                  </a:schemeClr>
                </a:solidFill>
                <a:latin typeface="Arial" panose="020B0604020202020204" pitchFamily="34" charset="0"/>
                <a:ea typeface="微软雅黑" panose="020B0503020204020204" charset="-122"/>
              </a:defRPr>
            </a:lvl2pPr>
            <a:lvl3pPr>
              <a:defRPr baseline="0">
                <a:solidFill>
                  <a:schemeClr val="tx1">
                    <a:lumMod val="75000"/>
                    <a:lumOff val="25000"/>
                  </a:schemeClr>
                </a:solidFill>
                <a:latin typeface="Arial" panose="020B0604020202020204" pitchFamily="34" charset="0"/>
                <a:ea typeface="微软雅黑" panose="020B0503020204020204" charset="-122"/>
              </a:defRPr>
            </a:lvl3pPr>
            <a:lvl4pPr>
              <a:defRPr baseline="0">
                <a:solidFill>
                  <a:schemeClr val="tx1">
                    <a:lumMod val="75000"/>
                    <a:lumOff val="25000"/>
                  </a:schemeClr>
                </a:solidFill>
                <a:latin typeface="Arial" panose="020B0604020202020204" pitchFamily="34" charset="0"/>
                <a:ea typeface="微软雅黑" panose="020B0503020204020204" charset="-122"/>
              </a:defRPr>
            </a:lvl4pPr>
            <a:lvl5pPr>
              <a:defRPr baseline="0">
                <a:solidFill>
                  <a:schemeClr val="tx1">
                    <a:lumMod val="75000"/>
                    <a:lumOff val="25000"/>
                  </a:schemeClr>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8"/>
            </p:custDataLst>
          </p:nvPr>
        </p:nvSpPr>
        <p:spPr>
          <a:xfrm>
            <a:off x="6242400" y="1663200"/>
            <a:ext cx="5367600" cy="2894400"/>
          </a:xfrm>
        </p:spPr>
        <p:txBody>
          <a:bodyPr/>
          <a:lstStyle>
            <a:lvl1pPr>
              <a:defRPr baseline="0">
                <a:solidFill>
                  <a:schemeClr val="tx1">
                    <a:lumMod val="75000"/>
                    <a:lumOff val="25000"/>
                  </a:schemeClr>
                </a:solidFill>
                <a:latin typeface="Arial" panose="020B0604020202020204" pitchFamily="34" charset="0"/>
                <a:ea typeface="微软雅黑" panose="020B0503020204020204" charset="-122"/>
              </a:defRPr>
            </a:lvl1pPr>
            <a:lvl2pPr>
              <a:defRPr baseline="0">
                <a:solidFill>
                  <a:schemeClr val="tx1">
                    <a:lumMod val="75000"/>
                    <a:lumOff val="25000"/>
                  </a:schemeClr>
                </a:solidFill>
                <a:latin typeface="Arial" panose="020B0604020202020204" pitchFamily="34" charset="0"/>
                <a:ea typeface="微软雅黑" panose="020B0503020204020204" charset="-122"/>
              </a:defRPr>
            </a:lvl2pPr>
            <a:lvl3pPr>
              <a:defRPr baseline="0">
                <a:solidFill>
                  <a:schemeClr val="tx1">
                    <a:lumMod val="75000"/>
                    <a:lumOff val="25000"/>
                  </a:schemeClr>
                </a:solidFill>
                <a:latin typeface="Arial" panose="020B0604020202020204" pitchFamily="34" charset="0"/>
                <a:ea typeface="微软雅黑" panose="020B0503020204020204" charset="-122"/>
              </a:defRPr>
            </a:lvl3pPr>
            <a:lvl4pPr>
              <a:defRPr baseline="0">
                <a:solidFill>
                  <a:schemeClr val="tx1">
                    <a:lumMod val="75000"/>
                    <a:lumOff val="25000"/>
                  </a:schemeClr>
                </a:solidFill>
                <a:latin typeface="Arial" panose="020B0604020202020204" pitchFamily="34" charset="0"/>
                <a:ea typeface="微软雅黑" panose="020B0503020204020204" charset="-122"/>
              </a:defRPr>
            </a:lvl4pPr>
            <a:lvl5pPr>
              <a:defRPr baseline="0">
                <a:solidFill>
                  <a:schemeClr val="tx1">
                    <a:lumMod val="75000"/>
                    <a:lumOff val="25000"/>
                  </a:schemeClr>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1" name="文本占位符 10"/>
          <p:cNvSpPr>
            <a:spLocks noGrp="1"/>
          </p:cNvSpPr>
          <p:nvPr>
            <p:ph type="body" sz="quarter" idx="15"/>
            <p:custDataLst>
              <p:tags r:id="rId9"/>
            </p:custDataLst>
          </p:nvPr>
        </p:nvSpPr>
        <p:spPr>
          <a:xfrm>
            <a:off x="572400" y="4816800"/>
            <a:ext cx="5342400" cy="781200"/>
          </a:xfrm>
        </p:spPr>
        <p:txBody>
          <a:bodyPr/>
          <a:lstStyle>
            <a:lvl1pPr>
              <a:defRPr baseline="0">
                <a:solidFill>
                  <a:schemeClr val="tx1">
                    <a:lumMod val="75000"/>
                    <a:lumOff val="25000"/>
                  </a:schemeClr>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
        <p:nvSpPr>
          <p:cNvPr id="13" name="文本占位符 12"/>
          <p:cNvSpPr>
            <a:spLocks noGrp="1"/>
          </p:cNvSpPr>
          <p:nvPr>
            <p:ph type="body" sz="quarter" idx="16"/>
            <p:custDataLst>
              <p:tags r:id="rId10"/>
            </p:custDataLst>
          </p:nvPr>
        </p:nvSpPr>
        <p:spPr>
          <a:xfrm>
            <a:off x="6253200" y="4813200"/>
            <a:ext cx="5367600" cy="781200"/>
          </a:xfrm>
        </p:spPr>
        <p:txBody>
          <a:bodyPr/>
          <a:lstStyle>
            <a:lvl1pPr>
              <a:defRPr baseline="0">
                <a:solidFill>
                  <a:schemeClr val="tx1">
                    <a:lumMod val="75000"/>
                    <a:lumOff val="25000"/>
                  </a:schemeClr>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腰带">
    <p:spTree>
      <p:nvGrpSpPr>
        <p:cNvPr id="1" name=""/>
        <p:cNvGrpSpPr/>
        <p:nvPr/>
      </p:nvGrpSpPr>
      <p:grpSpPr>
        <a:xfrm>
          <a:off x="0" y="0"/>
          <a:ext cx="0" cy="0"/>
          <a:chOff x="0" y="0"/>
          <a:chExt cx="0" cy="0"/>
        </a:xfrm>
      </p:grpSpPr>
      <p:sp>
        <p:nvSpPr>
          <p:cNvPr id="10" name="矩形 9"/>
          <p:cNvSpPr/>
          <p:nvPr userDrawn="1">
            <p:custDataLst>
              <p:tags r:id="rId2"/>
            </p:custDataLst>
          </p:nvPr>
        </p:nvSpPr>
        <p:spPr>
          <a:xfrm>
            <a:off x="0" y="959224"/>
            <a:ext cx="12192000" cy="4939553"/>
          </a:xfrm>
          <a:prstGeom prst="rect">
            <a:avLst/>
          </a:prstGeom>
          <a:solidFill>
            <a:schemeClr val="bg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2" name="标题 1"/>
          <p:cNvSpPr>
            <a:spLocks noGrp="1"/>
          </p:cNvSpPr>
          <p:nvPr>
            <p:ph type="title" hasCustomPrompt="1"/>
            <p:custDataLst>
              <p:tags r:id="rId3"/>
            </p:custDataLst>
          </p:nvPr>
        </p:nvSpPr>
        <p:spPr>
          <a:xfrm>
            <a:off x="1522800" y="1339200"/>
            <a:ext cx="9144000" cy="2386800"/>
          </a:xfrm>
        </p:spPr>
        <p:txBody>
          <a:bodyPr anchor="b">
            <a:normAutofit/>
          </a:bodyPr>
          <a:lstStyle>
            <a:lvl1pPr algn="ctr">
              <a:defRPr sz="6000" baseline="0">
                <a:solidFill>
                  <a:schemeClr val="accent1"/>
                </a:solidFill>
                <a:latin typeface="Arial" panose="020B0604020202020204" pitchFamily="34" charset="0"/>
                <a:ea typeface="微软雅黑" panose="020B0503020204020204" charset="-122"/>
              </a:defRPr>
            </a:lvl1pPr>
          </a:lstStyle>
          <a:p>
            <a:r>
              <a:rPr lang="zh-CN" altLang="en-US" dirty="0"/>
              <a:t>单击此处编辑标题</a:t>
            </a:r>
            <a:endParaRPr lang="zh-CN" altLang="en-US" dirty="0"/>
          </a:p>
        </p:txBody>
      </p:sp>
      <p:sp>
        <p:nvSpPr>
          <p:cNvPr id="3" name="日期占位符 2"/>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5"/>
            </p:custDataLst>
          </p:nvPr>
        </p:nvSpPr>
        <p:spPr/>
        <p:txBody>
          <a:bodyPr/>
          <a:lstStyle/>
          <a:p>
            <a:endParaRPr lang="zh-CN" altLang="en-US" dirty="0"/>
          </a:p>
        </p:txBody>
      </p:sp>
      <p:sp>
        <p:nvSpPr>
          <p:cNvPr id="5" name="灯片编号占位符 4"/>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7"/>
            </p:custDataLst>
          </p:nvPr>
        </p:nvSpPr>
        <p:spPr>
          <a:xfrm>
            <a:off x="1522413" y="3862800"/>
            <a:ext cx="9144000" cy="1656000"/>
          </a:xfrm>
        </p:spPr>
        <p:txBody>
          <a:bodyPr/>
          <a:lstStyle>
            <a:lvl1pPr algn="ctr">
              <a:defRPr baseline="0">
                <a:solidFill>
                  <a:schemeClr val="tx1">
                    <a:lumMod val="75000"/>
                    <a:lumOff val="25000"/>
                  </a:schemeClr>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882" y="443234"/>
            <a:ext cx="10852237" cy="441964"/>
          </a:xfrm>
        </p:spPr>
        <p:txBody>
          <a:bodyPr vert="horz" lIns="101600" tIns="38100" rIns="76200" bIns="38100" rtlCol="0" anchor="t" anchorCtr="0">
            <a:no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dirty="0">
                <a:solidFill>
                  <a:schemeClr val="accent1"/>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3"/>
            </p:custDataLst>
          </p:nvPr>
        </p:nvSpPr>
        <p:spPr>
          <a:xfrm>
            <a:off x="669882" y="952508"/>
            <a:ext cx="10852237"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75000"/>
                    <a:lumOff val="25000"/>
                  </a:schemeClr>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14" name="矩形 13"/>
          <p:cNvSpPr/>
          <p:nvPr userDrawn="1">
            <p:custDataLst>
              <p:tags r:id="rId2"/>
            </p:custDataLst>
          </p:nvPr>
        </p:nvSpPr>
        <p:spPr>
          <a:xfrm>
            <a:off x="0" y="6474460"/>
            <a:ext cx="12249150" cy="38354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highlight>
                <a:srgbClr val="1171F1"/>
              </a:highlight>
            </a:endParaRPr>
          </a:p>
        </p:txBody>
      </p:sp>
      <p:sp>
        <p:nvSpPr>
          <p:cNvPr id="2" name="标题 1"/>
          <p:cNvSpPr>
            <a:spLocks noGrp="1"/>
          </p:cNvSpPr>
          <p:nvPr>
            <p:ph type="title" hasCustomPrompt="1"/>
            <p:custDataLst>
              <p:tags r:id="rId3"/>
            </p:custDataLst>
          </p:nvPr>
        </p:nvSpPr>
        <p:spPr>
          <a:xfrm>
            <a:off x="4676775" y="2059757"/>
            <a:ext cx="6243774" cy="922021"/>
          </a:xfrm>
        </p:spPr>
        <p:txBody>
          <a:bodyPr lIns="91440" tIns="45720" rIns="91440" bIns="0" anchor="b" anchorCtr="0">
            <a:normAutofit/>
          </a:bodyPr>
          <a:lstStyle>
            <a:lvl1pPr>
              <a:defRPr sz="5400" u="none" strike="noStrike" kern="1200" cap="none" spc="300" normalizeH="0" baseline="0">
                <a:solidFill>
                  <a:schemeClr val="accent1"/>
                </a:solidFill>
                <a:uFillTx/>
                <a:latin typeface="Arial" panose="020B0604020202020204" pitchFamily="34" charset="0"/>
                <a:ea typeface="微软雅黑" panose="020B0503020204020204" charset="-122"/>
              </a:defRPr>
            </a:lvl1pPr>
          </a:lstStyle>
          <a:p>
            <a:r>
              <a:rPr lang="zh-CN" altLang="en-US" dirty="0"/>
              <a:t>单击此处编辑标题</a:t>
            </a:r>
            <a:endParaRPr lang="zh-CN" altLang="en-US" dirty="0"/>
          </a:p>
        </p:txBody>
      </p:sp>
      <p:sp>
        <p:nvSpPr>
          <p:cNvPr id="3" name="文本占位符 2"/>
          <p:cNvSpPr>
            <a:spLocks noGrp="1"/>
          </p:cNvSpPr>
          <p:nvPr>
            <p:ph type="body" idx="1" hasCustomPrompt="1"/>
            <p:custDataLst>
              <p:tags r:id="rId4"/>
            </p:custDataLst>
          </p:nvPr>
        </p:nvSpPr>
        <p:spPr>
          <a:xfrm>
            <a:off x="4676775" y="3102596"/>
            <a:ext cx="6243774" cy="1401006"/>
          </a:xfrm>
        </p:spPr>
        <p:txBody>
          <a:bodyPr lIns="91440" tIns="0" rIns="91440" bIns="45720">
            <a:normAutofit/>
          </a:bodyPr>
          <a:lstStyle>
            <a:lvl1pPr marL="0" indent="0" eaLnBrk="1" fontAlgn="auto" latinLnBrk="0" hangingPunct="1">
              <a:buNone/>
              <a:defRPr kumimoji="0" lang="zh-CN" altLang="en-US" sz="1800" b="0" i="0" u="none" strike="noStrike" kern="1200" cap="none" spc="150" normalizeH="0" baseline="0" noProof="1">
                <a:solidFill>
                  <a:schemeClr val="tx1">
                    <a:lumMod val="75000"/>
                    <a:lumOff val="25000"/>
                  </a:schemeClr>
                </a:solidFill>
                <a:uFillTx/>
                <a:latin typeface="Arial" panose="020B0604020202020204" pitchFamily="34" charset="0"/>
                <a:ea typeface="微软雅黑" panose="020B0503020204020204" charset="-122"/>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endParaRPr lang="zh-CN" altLang="en-US" dirty="0"/>
          </a:p>
        </p:txBody>
      </p:sp>
      <p:sp>
        <p:nvSpPr>
          <p:cNvPr id="4" name="日期占位符 3"/>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6"/>
            </p:custDataLst>
          </p:nvPr>
        </p:nvSpPr>
        <p:spPr/>
        <p:txBody>
          <a:bodyPr/>
          <a:lstStyle/>
          <a:p>
            <a:endParaRPr lang="zh-CN" altLang="en-US"/>
          </a:p>
        </p:txBody>
      </p:sp>
      <p:sp>
        <p:nvSpPr>
          <p:cNvPr id="6" name="灯片编号占位符 5"/>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882"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accent1"/>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sz="half" idx="1"/>
            <p:custDataLst>
              <p:tags r:id="rId3"/>
            </p:custDataLst>
          </p:nvPr>
        </p:nvSpPr>
        <p:spPr>
          <a:xfrm>
            <a:off x="676280" y="952508"/>
            <a:ext cx="5283242"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75000"/>
                    <a:lumOff val="25000"/>
                  </a:schemeClr>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Arial" panose="020B0604020202020204" pitchFamily="34" charset="0"/>
                <a:ea typeface="微软雅黑" panose="020B050302020402020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custDataLst>
              <p:tags r:id="rId4"/>
            </p:custDataLst>
          </p:nvPr>
        </p:nvSpPr>
        <p:spPr>
          <a:xfrm>
            <a:off x="6245227" y="952508"/>
            <a:ext cx="5283242" cy="5388907"/>
          </a:xfrm>
        </p:spPr>
        <p:txBody>
          <a:bodyPr>
            <a:noAutofit/>
          </a:bodyPr>
          <a:lstStyle>
            <a:lvl1pPr>
              <a:defRPr sz="1600" baseline="0">
                <a:solidFill>
                  <a:schemeClr val="tx1">
                    <a:lumMod val="75000"/>
                    <a:lumOff val="25000"/>
                  </a:schemeClr>
                </a:solidFill>
                <a:latin typeface="Arial" panose="020B0604020202020204" pitchFamily="34" charset="0"/>
                <a:ea typeface="微软雅黑" panose="020B0503020204020204" charset="-122"/>
              </a:defRPr>
            </a:lvl1pPr>
            <a:lvl2pPr>
              <a:defRPr sz="1600" baseline="0">
                <a:solidFill>
                  <a:schemeClr val="tx1">
                    <a:lumMod val="75000"/>
                    <a:lumOff val="25000"/>
                  </a:schemeClr>
                </a:solidFill>
                <a:latin typeface="Arial" panose="020B0604020202020204" pitchFamily="34" charset="0"/>
                <a:ea typeface="微软雅黑" panose="020B0503020204020204" charset="-122"/>
              </a:defRPr>
            </a:lvl2pPr>
            <a:lvl3pPr>
              <a:defRPr sz="1600" baseline="0">
                <a:solidFill>
                  <a:schemeClr val="tx1">
                    <a:lumMod val="75000"/>
                    <a:lumOff val="25000"/>
                  </a:schemeClr>
                </a:solidFill>
                <a:latin typeface="Arial" panose="020B0604020202020204" pitchFamily="34" charset="0"/>
                <a:ea typeface="微软雅黑" panose="020B0503020204020204" charset="-122"/>
              </a:defRPr>
            </a:lvl3pPr>
            <a:lvl4pPr>
              <a:defRPr sz="1600" baseline="0">
                <a:solidFill>
                  <a:schemeClr val="tx1">
                    <a:lumMod val="75000"/>
                    <a:lumOff val="25000"/>
                  </a:schemeClr>
                </a:solidFill>
                <a:latin typeface="Arial" panose="020B0604020202020204" pitchFamily="34" charset="0"/>
                <a:ea typeface="微软雅黑" panose="020B0503020204020204" charset="-122"/>
              </a:defRPr>
            </a:lvl4pPr>
            <a:lvl5pPr>
              <a:defRPr sz="1600" baseline="0">
                <a:solidFill>
                  <a:schemeClr val="tx1">
                    <a:lumMod val="75000"/>
                    <a:lumOff val="25000"/>
                  </a:schemeClr>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882"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accent1"/>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3"/>
            </p:custDataLst>
          </p:nvPr>
        </p:nvSpPr>
        <p:spPr>
          <a:xfrm>
            <a:off x="669930" y="952508"/>
            <a:ext cx="5283242" cy="381003"/>
          </a:xfrm>
        </p:spPr>
        <p:txBody>
          <a:bodyPr lIns="101600" tIns="38100" rIns="76200" bIns="38100" anchor="t" anchorCtr="0">
            <a:noAutofit/>
          </a:bodyPr>
          <a:lstStyle>
            <a:lvl1pPr marL="0" indent="0" eaLnBrk="1" fontAlgn="auto" latinLnBrk="0" hangingPunct="1">
              <a:lnSpc>
                <a:spcPct val="100000"/>
              </a:lnSpc>
              <a:spcAft>
                <a:spcPts val="0"/>
              </a:spcAft>
              <a:buNone/>
              <a:defRPr sz="2000" b="0" u="none" strike="noStrike" kern="1200" cap="none" spc="200" normalizeH="0" baseline="0">
                <a:solidFill>
                  <a:schemeClr val="tx1">
                    <a:lumMod val="75000"/>
                    <a:lumOff val="25000"/>
                  </a:schemeClr>
                </a:solidFill>
                <a:uFillTx/>
                <a:latin typeface="Arial" panose="020B0604020202020204" pitchFamily="34" charset="0"/>
                <a:ea typeface="微软雅黑" panose="020B050302020402020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69925" y="1406525"/>
            <a:ext cx="5283200"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75000"/>
                    <a:lumOff val="25000"/>
                  </a:schemeClr>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5"/>
            </p:custDataLst>
          </p:nvPr>
        </p:nvSpPr>
        <p:spPr>
          <a:xfrm>
            <a:off x="6235750" y="952508"/>
            <a:ext cx="5283242" cy="381003"/>
          </a:xfrm>
        </p:spPr>
        <p:txBody>
          <a:bodyPr vert="horz" lIns="101600" tIns="38100" rIns="76200" bIns="38100" rtlCol="0" anchor="t" anchorCtr="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0" i="0" u="none" strike="noStrike" kern="1200" cap="none" spc="200" normalizeH="0" baseline="0" noProof="1" dirty="0">
                <a:solidFill>
                  <a:schemeClr val="tx1">
                    <a:lumMod val="75000"/>
                    <a:lumOff val="25000"/>
                  </a:schemeClr>
                </a:solidFill>
                <a:uFillTx/>
                <a:latin typeface="Arial" panose="020B0604020202020204" pitchFamily="34" charset="0"/>
                <a:ea typeface="微软雅黑" panose="020B050302020402020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6"/>
            </p:custDataLst>
          </p:nvPr>
        </p:nvSpPr>
        <p:spPr>
          <a:xfrm>
            <a:off x="6235750" y="1406525"/>
            <a:ext cx="5283242"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75000"/>
                    <a:lumOff val="25000"/>
                  </a:schemeClr>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accent1"/>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930"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accent1"/>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endParaRPr dirty="0">
              <a:sym typeface="+mn-ea"/>
            </a:endParaRPr>
          </a:p>
        </p:txBody>
      </p:sp>
      <p:sp>
        <p:nvSpPr>
          <p:cNvPr id="3" name="图片占位符 2"/>
          <p:cNvSpPr>
            <a:spLocks noGrp="1"/>
          </p:cNvSpPr>
          <p:nvPr>
            <p:ph type="pic" idx="1"/>
            <p:custDataLst>
              <p:tags r:id="rId3"/>
            </p:custDataLst>
          </p:nvPr>
        </p:nvSpPr>
        <p:spPr>
          <a:xfrm>
            <a:off x="669930" y="952508"/>
            <a:ext cx="5283242" cy="5388907"/>
          </a:xfrm>
        </p:spPr>
        <p:txBody>
          <a:bodyPr vert="horz" lIns="101600" tIns="0" rIns="82550" bIns="0" rtlCol="0">
            <a:no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lumMod val="75000"/>
                    <a:lumOff val="25000"/>
                  </a:schemeClr>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4"/>
            </p:custDataLst>
          </p:nvPr>
        </p:nvSpPr>
        <p:spPr>
          <a:xfrm>
            <a:off x="6238925" y="952508"/>
            <a:ext cx="5283242" cy="5388907"/>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Arial" panose="020B0604020202020204" pitchFamily="34" charset="0"/>
                <a:ea typeface="微软雅黑" panose="020B0503020204020204" charset="-122"/>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5"/>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6"/>
            </p:custDataLst>
          </p:nvPr>
        </p:nvSpPr>
        <p:spPr/>
        <p:txBody>
          <a:bodyPr/>
          <a:lstStyle/>
          <a:p>
            <a:endParaRPr lang="zh-CN" altLang="en-US" dirty="0"/>
          </a:p>
        </p:txBody>
      </p:sp>
      <p:sp>
        <p:nvSpPr>
          <p:cNvPr id="7" name="灯片编号占位符 6"/>
          <p:cNvSpPr>
            <a:spLocks noGrp="1"/>
          </p:cNvSpPr>
          <p:nvPr>
            <p:ph type="sldNum" sz="quarter" idx="12"/>
            <p:custDataLst>
              <p:tags r:id="rId7"/>
            </p:custDataLst>
          </p:nvPr>
        </p:nvSpPr>
        <p:spPr/>
        <p:txBody>
          <a:bodyPr/>
          <a:lstStyle/>
          <a:p>
            <a:fld id="{FABC47A4-756D-490B-A52F-7D9E2C9FC05F}"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custDataLst>
              <p:tags r:id="rId2"/>
            </p:custDataLst>
          </p:nvPr>
        </p:nvSpPr>
        <p:spPr>
          <a:xfrm>
            <a:off x="10571135" y="952508"/>
            <a:ext cx="950984" cy="5388907"/>
          </a:xfrm>
        </p:spPr>
        <p:txBody>
          <a:bodyPr vert="eaVert" lIns="101600" tIns="38100" rIns="76200" bIns="38100" rtlCol="0" anchor="ctr" anchorCtr="0">
            <a:noAutofit/>
          </a:bodyPr>
          <a:lstStyle>
            <a:lvl1pPr marL="0" marR="0" lvl="0" algn="l" defTabSz="914400" rtl="0" eaLnBrk="1" fontAlgn="auto" latinLnBrk="0" hangingPunct="1">
              <a:lnSpc>
                <a:spcPct val="100000"/>
              </a:lnSpc>
              <a:spcAft>
                <a:spcPts val="0"/>
              </a:spcAft>
              <a:buNone/>
              <a:defRPr kumimoji="0" lang="zh-CN" altLang="en-US" sz="2400" b="1" i="0" u="none" strike="noStrike" kern="1200" cap="none" spc="200" normalizeH="0" baseline="0" noProof="1" dirty="0">
                <a:solidFill>
                  <a:schemeClr val="accent1"/>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custDataLst>
              <p:tags r:id="rId3"/>
            </p:custDataLst>
          </p:nvPr>
        </p:nvSpPr>
        <p:spPr>
          <a:xfrm>
            <a:off x="669925" y="952500"/>
            <a:ext cx="9828101" cy="5388907"/>
          </a:xfrm>
        </p:spPr>
        <p:txBody>
          <a:bodyPr vert="eaVert"/>
          <a:lstStyle>
            <a:lvl1pPr indent="0" eaLnBrk="1" fontAlgn="auto" latinLnBrk="0" hangingPunct="1">
              <a:defRPr baseline="0">
                <a:solidFill>
                  <a:schemeClr val="tx1">
                    <a:lumMod val="75000"/>
                    <a:lumOff val="25000"/>
                  </a:schemeClr>
                </a:solidFill>
                <a:latin typeface="Arial" panose="020B0604020202020204" pitchFamily="34" charset="0"/>
                <a:ea typeface="微软雅黑" panose="020B0503020204020204" charset="-122"/>
              </a:defRPr>
            </a:lvl1pPr>
            <a:lvl2pPr indent="0" eaLnBrk="1" fontAlgn="auto" latinLnBrk="0" hangingPunct="1">
              <a:defRPr baseline="0">
                <a:solidFill>
                  <a:schemeClr val="tx1">
                    <a:lumMod val="75000"/>
                    <a:lumOff val="25000"/>
                  </a:schemeClr>
                </a:solidFill>
                <a:latin typeface="Arial" panose="020B0604020202020204" pitchFamily="34" charset="0"/>
                <a:ea typeface="微软雅黑" panose="020B0503020204020204" charset="-122"/>
              </a:defRPr>
            </a:lvl2pPr>
            <a:lvl3pPr indent="0" eaLnBrk="1" fontAlgn="auto" latinLnBrk="0" hangingPunct="1">
              <a:defRPr baseline="0">
                <a:solidFill>
                  <a:schemeClr val="tx1">
                    <a:lumMod val="75000"/>
                    <a:lumOff val="25000"/>
                  </a:schemeClr>
                </a:solidFill>
                <a:latin typeface="Arial" panose="020B0604020202020204" pitchFamily="34" charset="0"/>
                <a:ea typeface="微软雅黑" panose="020B0503020204020204" charset="-122"/>
              </a:defRPr>
            </a:lvl3pPr>
            <a:lvl4pPr indent="0" eaLnBrk="1" fontAlgn="auto" latinLnBrk="0" hangingPunct="1">
              <a:defRPr baseline="0">
                <a:solidFill>
                  <a:schemeClr val="tx1">
                    <a:lumMod val="75000"/>
                    <a:lumOff val="25000"/>
                  </a:schemeClr>
                </a:solidFill>
                <a:latin typeface="Arial" panose="020B0604020202020204" pitchFamily="34" charset="0"/>
                <a:ea typeface="微软雅黑" panose="020B0503020204020204" charset="-122"/>
              </a:defRPr>
            </a:lvl4pPr>
            <a:lvl5pPr indent="0" eaLnBrk="1" fontAlgn="auto" latinLnBrk="0" hangingPunct="1">
              <a:defRPr baseline="0">
                <a:solidFill>
                  <a:schemeClr val="tx1">
                    <a:lumMod val="75000"/>
                    <a:lumOff val="25000"/>
                  </a:schemeClr>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5" Type="http://schemas.openxmlformats.org/officeDocument/2006/relationships/theme" Target="../theme/theme1.xml"/><Relationship Id="rId24" Type="http://schemas.openxmlformats.org/officeDocument/2006/relationships/tags" Target="../tags/tag128.xml"/><Relationship Id="rId23" Type="http://schemas.openxmlformats.org/officeDocument/2006/relationships/tags" Target="../tags/tag127.xml"/><Relationship Id="rId22" Type="http://schemas.openxmlformats.org/officeDocument/2006/relationships/tags" Target="../tags/tag126.xml"/><Relationship Id="rId21" Type="http://schemas.openxmlformats.org/officeDocument/2006/relationships/tags" Target="../tags/tag125.xml"/><Relationship Id="rId20" Type="http://schemas.openxmlformats.org/officeDocument/2006/relationships/tags" Target="../tags/tag124.xml"/><Relationship Id="rId2" Type="http://schemas.openxmlformats.org/officeDocument/2006/relationships/slideLayout" Target="../slideLayouts/slideLayout2.xml"/><Relationship Id="rId19" Type="http://schemas.openxmlformats.org/officeDocument/2006/relationships/tags" Target="../tags/tag123.xml"/><Relationship Id="rId18" Type="http://schemas.openxmlformats.org/officeDocument/2006/relationships/slideLayout" Target="../slideLayouts/slideLayout18.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标题占位符 1"/>
          <p:cNvSpPr>
            <a:spLocks noGrp="1"/>
          </p:cNvSpPr>
          <p:nvPr>
            <p:ph type="title"/>
            <p:custDataLst>
              <p:tags r:id="rId19"/>
            </p:custDataLst>
          </p:nvPr>
        </p:nvSpPr>
        <p:spPr>
          <a:xfrm>
            <a:off x="669882" y="443230"/>
            <a:ext cx="10852237" cy="441964"/>
          </a:xfrm>
          <a:prstGeom prst="rect">
            <a:avLst/>
          </a:prstGeom>
        </p:spPr>
        <p:txBody>
          <a:bodyPr vert="horz" lIns="101600" tIns="38100" rIns="76200" bIns="38100" rtlCol="0" anchor="t"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0"/>
            </p:custDataLst>
          </p:nvPr>
        </p:nvSpPr>
        <p:spPr>
          <a:xfrm>
            <a:off x="669882" y="952508"/>
            <a:ext cx="10852237" cy="5388907"/>
          </a:xfrm>
          <a:prstGeom prst="rect">
            <a:avLst/>
          </a:prstGeom>
        </p:spPr>
        <p:txBody>
          <a:bodyPr vert="horz" lIns="101600" tIns="0" rIns="82550" bIns="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21"/>
            </p:custDataLst>
          </p:nvPr>
        </p:nvSpPr>
        <p:spPr>
          <a:xfrm>
            <a:off x="879742" y="6349833"/>
            <a:ext cx="2700000" cy="316800"/>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22"/>
            </p:custDataLst>
          </p:nvPr>
        </p:nvSpPr>
        <p:spPr>
          <a:xfrm>
            <a:off x="4116000" y="6349833"/>
            <a:ext cx="3960000" cy="316800"/>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23"/>
            </p:custDataLst>
          </p:nvPr>
        </p:nvSpPr>
        <p:spPr>
          <a:xfrm>
            <a:off x="8610600" y="6349833"/>
            <a:ext cx="2700000" cy="316800"/>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fld>
            <a:endParaRPr lang="zh-CN" altLang="en-US" dirty="0"/>
          </a:p>
        </p:txBody>
      </p:sp>
      <p:sp>
        <p:nvSpPr>
          <p:cNvPr id="7" name="KSO_TEMPLATE" hidden="1"/>
          <p:cNvSpPr/>
          <p:nvPr userDrawn="1">
            <p:custDataLst>
              <p:tags r:id="rId24"/>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Lst>
  <p:txStyles>
    <p:titleStyle>
      <a:lvl1pPr algn="l" defTabSz="914400" rtl="0" eaLnBrk="1" fontAlgn="auto" latinLnBrk="0" hangingPunct="1">
        <a:lnSpc>
          <a:spcPct val="100000"/>
        </a:lnSpc>
        <a:spcBef>
          <a:spcPct val="0"/>
        </a:spcBef>
        <a:buNone/>
        <a:defRPr sz="2400" b="1" u="none" strike="noStrike" kern="1200" cap="none" spc="200" normalizeH="0" baseline="0">
          <a:solidFill>
            <a:schemeClr val="accent1"/>
          </a:solidFill>
          <a:uFillTx/>
          <a:latin typeface="Arial" panose="020B0604020202020204" pitchFamily="34" charset="0"/>
          <a:ea typeface="微软雅黑" panose="020B050302020402020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75000"/>
              <a:lumOff val="25000"/>
            </a:schemeClr>
          </a:solidFill>
          <a:uFillTx/>
          <a:latin typeface="Arial" panose="020B0604020202020204" pitchFamily="34" charset="0"/>
          <a:ea typeface="微软雅黑" panose="020B0503020204020204"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lumMod val="75000"/>
              <a:lumOff val="25000"/>
            </a:schemeClr>
          </a:solidFill>
          <a:uFillTx/>
          <a:latin typeface="Arial" panose="020B0604020202020204" pitchFamily="34" charset="0"/>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75000"/>
              <a:lumOff val="25000"/>
            </a:schemeClr>
          </a:solidFill>
          <a:uFillTx/>
          <a:latin typeface="Arial" panose="020B0604020202020204" pitchFamily="34" charset="0"/>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75000"/>
              <a:lumOff val="25000"/>
            </a:schemeClr>
          </a:solidFill>
          <a:uFillTx/>
          <a:latin typeface="Arial" panose="020B0604020202020204" pitchFamily="34" charset="0"/>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75000"/>
              <a:lumOff val="25000"/>
            </a:schemeClr>
          </a:solidFill>
          <a:uFillTx/>
          <a:latin typeface="Arial" panose="020B0604020202020204" pitchFamily="34" charset="0"/>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notesSlide" Target="../notesSlides/notesSlide1.xml"/><Relationship Id="rId7" Type="http://schemas.openxmlformats.org/officeDocument/2006/relationships/slideLayout" Target="../slideLayouts/slideLayout1.xml"/><Relationship Id="rId6" Type="http://schemas.openxmlformats.org/officeDocument/2006/relationships/tags" Target="../tags/tag134.xml"/><Relationship Id="rId5" Type="http://schemas.openxmlformats.org/officeDocument/2006/relationships/tags" Target="../tags/tag133.xml"/><Relationship Id="rId4" Type="http://schemas.openxmlformats.org/officeDocument/2006/relationships/tags" Target="../tags/tag132.xml"/><Relationship Id="rId3" Type="http://schemas.openxmlformats.org/officeDocument/2006/relationships/tags" Target="../tags/tag131.xml"/><Relationship Id="rId2" Type="http://schemas.openxmlformats.org/officeDocument/2006/relationships/tags" Target="../tags/tag130.xml"/><Relationship Id="rId1" Type="http://schemas.openxmlformats.org/officeDocument/2006/relationships/tags" Target="../tags/tag129.xml"/></Relationships>
</file>

<file path=ppt/slides/_rels/slide10.xml.rels><?xml version="1.0" encoding="UTF-8" standalone="yes"?>
<Relationships xmlns="http://schemas.openxmlformats.org/package/2006/relationships"><Relationship Id="rId5" Type="http://schemas.openxmlformats.org/officeDocument/2006/relationships/notesSlide" Target="../notesSlides/notesSlide7.xml"/><Relationship Id="rId4" Type="http://schemas.openxmlformats.org/officeDocument/2006/relationships/slideLayout" Target="../slideLayouts/slideLayout14.xml"/><Relationship Id="rId3" Type="http://schemas.openxmlformats.org/officeDocument/2006/relationships/tags" Target="../tags/tag185.xml"/><Relationship Id="rId2" Type="http://schemas.openxmlformats.org/officeDocument/2006/relationships/image" Target="../media/image10.png"/><Relationship Id="rId1" Type="http://schemas.openxmlformats.org/officeDocument/2006/relationships/image" Target="../media/image9.png"/></Relationships>
</file>

<file path=ppt/slides/_rels/slide11.xml.rels><?xml version="1.0" encoding="UTF-8" standalone="yes"?>
<Relationships xmlns="http://schemas.openxmlformats.org/package/2006/relationships"><Relationship Id="rId5" Type="http://schemas.openxmlformats.org/officeDocument/2006/relationships/notesSlide" Target="../notesSlides/notesSlide8.xml"/><Relationship Id="rId4" Type="http://schemas.openxmlformats.org/officeDocument/2006/relationships/slideLayout" Target="../slideLayouts/slideLayout14.xml"/><Relationship Id="rId3" Type="http://schemas.openxmlformats.org/officeDocument/2006/relationships/tags" Target="../tags/tag186.xml"/><Relationship Id="rId2" Type="http://schemas.openxmlformats.org/officeDocument/2006/relationships/image" Target="../media/image11.png"/><Relationship Id="rId1" Type="http://schemas.openxmlformats.org/officeDocument/2006/relationships/image" Target="../media/image9.png"/></Relationships>
</file>

<file path=ppt/slides/_rels/slide12.xml.rels><?xml version="1.0" encoding="UTF-8" standalone="yes"?>
<Relationships xmlns="http://schemas.openxmlformats.org/package/2006/relationships"><Relationship Id="rId5" Type="http://schemas.openxmlformats.org/officeDocument/2006/relationships/notesSlide" Target="../notesSlides/notesSlide9.xml"/><Relationship Id="rId4" Type="http://schemas.openxmlformats.org/officeDocument/2006/relationships/slideLayout" Target="../slideLayouts/slideLayout14.xml"/><Relationship Id="rId3" Type="http://schemas.openxmlformats.org/officeDocument/2006/relationships/tags" Target="../tags/tag187.xml"/><Relationship Id="rId2" Type="http://schemas.openxmlformats.org/officeDocument/2006/relationships/image" Target="../media/image12.png"/><Relationship Id="rId1" Type="http://schemas.openxmlformats.org/officeDocument/2006/relationships/image" Target="../media/image9.png"/></Relationships>
</file>

<file path=ppt/slides/_rels/slide13.xml.rels><?xml version="1.0" encoding="UTF-8" standalone="yes"?>
<Relationships xmlns="http://schemas.openxmlformats.org/package/2006/relationships"><Relationship Id="rId5" Type="http://schemas.openxmlformats.org/officeDocument/2006/relationships/notesSlide" Target="../notesSlides/notesSlide10.xml"/><Relationship Id="rId4" Type="http://schemas.openxmlformats.org/officeDocument/2006/relationships/slideLayout" Target="../slideLayouts/slideLayout7.xml"/><Relationship Id="rId3" Type="http://schemas.openxmlformats.org/officeDocument/2006/relationships/tags" Target="../tags/tag190.xml"/><Relationship Id="rId2" Type="http://schemas.openxmlformats.org/officeDocument/2006/relationships/tags" Target="../tags/tag189.xml"/><Relationship Id="rId1" Type="http://schemas.openxmlformats.org/officeDocument/2006/relationships/tags" Target="../tags/tag188.xml"/></Relationships>
</file>

<file path=ppt/slides/_rels/slide14.xml.rels><?xml version="1.0" encoding="UTF-8" standalone="yes"?>
<Relationships xmlns="http://schemas.openxmlformats.org/package/2006/relationships"><Relationship Id="rId6" Type="http://schemas.openxmlformats.org/officeDocument/2006/relationships/notesSlide" Target="../notesSlides/notesSlide11.xml"/><Relationship Id="rId5" Type="http://schemas.openxmlformats.org/officeDocument/2006/relationships/slideLayout" Target="../slideLayouts/slideLayout7.xml"/><Relationship Id="rId4" Type="http://schemas.openxmlformats.org/officeDocument/2006/relationships/tags" Target="../tags/tag193.xml"/><Relationship Id="rId3" Type="http://schemas.openxmlformats.org/officeDocument/2006/relationships/image" Target="../media/image13.jpeg"/><Relationship Id="rId2" Type="http://schemas.openxmlformats.org/officeDocument/2006/relationships/tags" Target="../tags/tag192.xml"/><Relationship Id="rId1" Type="http://schemas.openxmlformats.org/officeDocument/2006/relationships/tags" Target="../tags/tag191.xml"/></Relationships>
</file>

<file path=ppt/slides/_rels/slide15.xml.rels><?xml version="1.0" encoding="UTF-8" standalone="yes"?>
<Relationships xmlns="http://schemas.openxmlformats.org/package/2006/relationships"><Relationship Id="rId5" Type="http://schemas.openxmlformats.org/officeDocument/2006/relationships/notesSlide" Target="../notesSlides/notesSlide12.xml"/><Relationship Id="rId4" Type="http://schemas.openxmlformats.org/officeDocument/2006/relationships/slideLayout" Target="../slideLayouts/slideLayout14.xml"/><Relationship Id="rId3" Type="http://schemas.openxmlformats.org/officeDocument/2006/relationships/tags" Target="../tags/tag194.xml"/><Relationship Id="rId2" Type="http://schemas.openxmlformats.org/officeDocument/2006/relationships/image" Target="../media/image14.png"/><Relationship Id="rId1" Type="http://schemas.openxmlformats.org/officeDocument/2006/relationships/image" Target="../media/image9.png"/></Relationships>
</file>

<file path=ppt/slides/_rels/slide16.xml.rels><?xml version="1.0" encoding="UTF-8" standalone="yes"?>
<Relationships xmlns="http://schemas.openxmlformats.org/package/2006/relationships"><Relationship Id="rId5" Type="http://schemas.openxmlformats.org/officeDocument/2006/relationships/notesSlide" Target="../notesSlides/notesSlide13.xml"/><Relationship Id="rId4" Type="http://schemas.openxmlformats.org/officeDocument/2006/relationships/slideLayout" Target="../slideLayouts/slideLayout7.xml"/><Relationship Id="rId3" Type="http://schemas.openxmlformats.org/officeDocument/2006/relationships/tags" Target="../tags/tag197.xml"/><Relationship Id="rId2" Type="http://schemas.openxmlformats.org/officeDocument/2006/relationships/tags" Target="../tags/tag196.xml"/><Relationship Id="rId1" Type="http://schemas.openxmlformats.org/officeDocument/2006/relationships/tags" Target="../tags/tag195.xml"/></Relationships>
</file>

<file path=ppt/slides/_rels/slide17.xml.rels><?xml version="1.0" encoding="UTF-8" standalone="yes"?>
<Relationships xmlns="http://schemas.openxmlformats.org/package/2006/relationships"><Relationship Id="rId6" Type="http://schemas.openxmlformats.org/officeDocument/2006/relationships/notesSlide" Target="../notesSlides/notesSlide14.xml"/><Relationship Id="rId5" Type="http://schemas.openxmlformats.org/officeDocument/2006/relationships/slideLayout" Target="../slideLayouts/slideLayout7.xml"/><Relationship Id="rId4" Type="http://schemas.openxmlformats.org/officeDocument/2006/relationships/tags" Target="../tags/tag200.xml"/><Relationship Id="rId3" Type="http://schemas.openxmlformats.org/officeDocument/2006/relationships/image" Target="../media/image15.jpeg"/><Relationship Id="rId2" Type="http://schemas.openxmlformats.org/officeDocument/2006/relationships/tags" Target="../tags/tag199.xml"/><Relationship Id="rId1" Type="http://schemas.openxmlformats.org/officeDocument/2006/relationships/tags" Target="../tags/tag198.xml"/></Relationships>
</file>

<file path=ppt/slides/_rels/slide18.xml.rels><?xml version="1.0" encoding="UTF-8" standalone="yes"?>
<Relationships xmlns="http://schemas.openxmlformats.org/package/2006/relationships"><Relationship Id="rId5" Type="http://schemas.openxmlformats.org/officeDocument/2006/relationships/notesSlide" Target="../notesSlides/notesSlide15.xml"/><Relationship Id="rId4" Type="http://schemas.openxmlformats.org/officeDocument/2006/relationships/slideLayout" Target="../slideLayouts/slideLayout14.xml"/><Relationship Id="rId3" Type="http://schemas.openxmlformats.org/officeDocument/2006/relationships/tags" Target="../tags/tag201.xml"/><Relationship Id="rId2" Type="http://schemas.openxmlformats.org/officeDocument/2006/relationships/image" Target="../media/image16.png"/><Relationship Id="rId1" Type="http://schemas.openxmlformats.org/officeDocument/2006/relationships/image" Target="../media/image9.png"/></Relationships>
</file>

<file path=ppt/slides/_rels/slide19.xml.rels><?xml version="1.0" encoding="UTF-8" standalone="yes"?>
<Relationships xmlns="http://schemas.openxmlformats.org/package/2006/relationships"><Relationship Id="rId5" Type="http://schemas.openxmlformats.org/officeDocument/2006/relationships/notesSlide" Target="../notesSlides/notesSlide16.xml"/><Relationship Id="rId4" Type="http://schemas.openxmlformats.org/officeDocument/2006/relationships/slideLayout" Target="../slideLayouts/slideLayout14.xml"/><Relationship Id="rId3" Type="http://schemas.openxmlformats.org/officeDocument/2006/relationships/tags" Target="../tags/tag202.xml"/><Relationship Id="rId2" Type="http://schemas.openxmlformats.org/officeDocument/2006/relationships/image" Target="../media/image17.png"/><Relationship Id="rId1" Type="http://schemas.openxmlformats.org/officeDocument/2006/relationships/image" Target="../media/image9.png"/></Relationships>
</file>

<file path=ppt/slides/_rels/slide2.xml.rels><?xml version="1.0" encoding="UTF-8" standalone="yes"?>
<Relationships xmlns="http://schemas.openxmlformats.org/package/2006/relationships"><Relationship Id="rId9" Type="http://schemas.openxmlformats.org/officeDocument/2006/relationships/notesSlide" Target="../notesSlides/notesSlide2.xml"/><Relationship Id="rId8" Type="http://schemas.openxmlformats.org/officeDocument/2006/relationships/slideLayout" Target="../slideLayouts/slideLayout7.xml"/><Relationship Id="rId7" Type="http://schemas.openxmlformats.org/officeDocument/2006/relationships/tags" Target="../tags/tag140.xml"/><Relationship Id="rId6" Type="http://schemas.openxmlformats.org/officeDocument/2006/relationships/image" Target="../media/image1.jpeg"/><Relationship Id="rId5" Type="http://schemas.openxmlformats.org/officeDocument/2006/relationships/tags" Target="../tags/tag139.xml"/><Relationship Id="rId4" Type="http://schemas.openxmlformats.org/officeDocument/2006/relationships/tags" Target="../tags/tag138.xml"/><Relationship Id="rId3" Type="http://schemas.openxmlformats.org/officeDocument/2006/relationships/tags" Target="../tags/tag137.xml"/><Relationship Id="rId2" Type="http://schemas.openxmlformats.org/officeDocument/2006/relationships/tags" Target="../tags/tag136.xml"/><Relationship Id="rId1" Type="http://schemas.openxmlformats.org/officeDocument/2006/relationships/tags" Target="../tags/tag135.xml"/></Relationships>
</file>

<file path=ppt/slides/_rels/slide20.xml.rels><?xml version="1.0" encoding="UTF-8" standalone="yes"?>
<Relationships xmlns="http://schemas.openxmlformats.org/package/2006/relationships"><Relationship Id="rId5" Type="http://schemas.openxmlformats.org/officeDocument/2006/relationships/notesSlide" Target="../notesSlides/notesSlide17.xml"/><Relationship Id="rId4" Type="http://schemas.openxmlformats.org/officeDocument/2006/relationships/slideLayout" Target="../slideLayouts/slideLayout7.xml"/><Relationship Id="rId3" Type="http://schemas.openxmlformats.org/officeDocument/2006/relationships/tags" Target="../tags/tag205.xml"/><Relationship Id="rId2" Type="http://schemas.openxmlformats.org/officeDocument/2006/relationships/tags" Target="../tags/tag204.xml"/><Relationship Id="rId1" Type="http://schemas.openxmlformats.org/officeDocument/2006/relationships/tags" Target="../tags/tag203.xml"/></Relationships>
</file>

<file path=ppt/slides/_rels/slide21.xml.rels><?xml version="1.0" encoding="UTF-8" standalone="yes"?>
<Relationships xmlns="http://schemas.openxmlformats.org/package/2006/relationships"><Relationship Id="rId5" Type="http://schemas.openxmlformats.org/officeDocument/2006/relationships/notesSlide" Target="../notesSlides/notesSlide18.xml"/><Relationship Id="rId4" Type="http://schemas.openxmlformats.org/officeDocument/2006/relationships/slideLayout" Target="../slideLayouts/slideLayout14.xml"/><Relationship Id="rId3" Type="http://schemas.openxmlformats.org/officeDocument/2006/relationships/tags" Target="../tags/tag206.xml"/><Relationship Id="rId2" Type="http://schemas.openxmlformats.org/officeDocument/2006/relationships/image" Target="../media/image18.png"/><Relationship Id="rId1" Type="http://schemas.openxmlformats.org/officeDocument/2006/relationships/image" Target="../media/image9.png"/></Relationships>
</file>

<file path=ppt/slides/_rels/slide22.xml.rels><?xml version="1.0" encoding="UTF-8" standalone="yes"?>
<Relationships xmlns="http://schemas.openxmlformats.org/package/2006/relationships"><Relationship Id="rId5" Type="http://schemas.openxmlformats.org/officeDocument/2006/relationships/notesSlide" Target="../notesSlides/notesSlide19.xml"/><Relationship Id="rId4" Type="http://schemas.openxmlformats.org/officeDocument/2006/relationships/slideLayout" Target="../slideLayouts/slideLayout14.xml"/><Relationship Id="rId3" Type="http://schemas.openxmlformats.org/officeDocument/2006/relationships/tags" Target="../tags/tag207.xml"/><Relationship Id="rId2" Type="http://schemas.openxmlformats.org/officeDocument/2006/relationships/image" Target="../media/image19.png"/><Relationship Id="rId1" Type="http://schemas.openxmlformats.org/officeDocument/2006/relationships/image" Target="../media/image9.png"/></Relationships>
</file>

<file path=ppt/slides/_rels/slide23.xml.rels><?xml version="1.0" encoding="UTF-8" standalone="yes"?>
<Relationships xmlns="http://schemas.openxmlformats.org/package/2006/relationships"><Relationship Id="rId5" Type="http://schemas.openxmlformats.org/officeDocument/2006/relationships/notesSlide" Target="../notesSlides/notesSlide20.xml"/><Relationship Id="rId4" Type="http://schemas.openxmlformats.org/officeDocument/2006/relationships/slideLayout" Target="../slideLayouts/slideLayout14.xml"/><Relationship Id="rId3" Type="http://schemas.openxmlformats.org/officeDocument/2006/relationships/tags" Target="../tags/tag208.xml"/><Relationship Id="rId2" Type="http://schemas.openxmlformats.org/officeDocument/2006/relationships/image" Target="../media/image20.png"/><Relationship Id="rId1" Type="http://schemas.openxmlformats.org/officeDocument/2006/relationships/image" Target="../media/image9.png"/></Relationships>
</file>

<file path=ppt/slides/_rels/slide24.xml.rels><?xml version="1.0" encoding="UTF-8" standalone="yes"?>
<Relationships xmlns="http://schemas.openxmlformats.org/package/2006/relationships"><Relationship Id="rId4" Type="http://schemas.openxmlformats.org/officeDocument/2006/relationships/notesSlide" Target="../notesSlides/notesSlide21.xml"/><Relationship Id="rId3" Type="http://schemas.openxmlformats.org/officeDocument/2006/relationships/slideLayout" Target="../slideLayouts/slideLayout3.xml"/><Relationship Id="rId2" Type="http://schemas.openxmlformats.org/officeDocument/2006/relationships/tags" Target="../tags/tag210.xml"/><Relationship Id="rId1" Type="http://schemas.openxmlformats.org/officeDocument/2006/relationships/tags" Target="../tags/tag209.xml"/></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tags" Target="../tags/tag212.xml"/><Relationship Id="rId1" Type="http://schemas.openxmlformats.org/officeDocument/2006/relationships/tags" Target="../tags/tag211.xml"/></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tags" Target="../tags/tag214.xml"/><Relationship Id="rId1" Type="http://schemas.openxmlformats.org/officeDocument/2006/relationships/tags" Target="../tags/tag213.xml"/></Relationships>
</file>

<file path=ppt/slides/_rels/slide27.xml.rels><?xml version="1.0" encoding="UTF-8" standalone="yes"?>
<Relationships xmlns="http://schemas.openxmlformats.org/package/2006/relationships"><Relationship Id="rId5" Type="http://schemas.openxmlformats.org/officeDocument/2006/relationships/notesSlide" Target="../notesSlides/notesSlide22.xml"/><Relationship Id="rId4" Type="http://schemas.openxmlformats.org/officeDocument/2006/relationships/slideLayout" Target="../slideLayouts/slideLayout7.xml"/><Relationship Id="rId3" Type="http://schemas.openxmlformats.org/officeDocument/2006/relationships/tags" Target="../tags/tag217.xml"/><Relationship Id="rId2" Type="http://schemas.openxmlformats.org/officeDocument/2006/relationships/tags" Target="../tags/tag216.xml"/><Relationship Id="rId1" Type="http://schemas.openxmlformats.org/officeDocument/2006/relationships/tags" Target="../tags/tag215.xml"/></Relationships>
</file>

<file path=ppt/slides/_rels/slide28.xml.rels><?xml version="1.0" encoding="UTF-8" standalone="yes"?>
<Relationships xmlns="http://schemas.openxmlformats.org/package/2006/relationships"><Relationship Id="rId5" Type="http://schemas.openxmlformats.org/officeDocument/2006/relationships/notesSlide" Target="../notesSlides/notesSlide23.xml"/><Relationship Id="rId4" Type="http://schemas.openxmlformats.org/officeDocument/2006/relationships/slideLayout" Target="../slideLayouts/slideLayout14.xml"/><Relationship Id="rId3" Type="http://schemas.openxmlformats.org/officeDocument/2006/relationships/tags" Target="../tags/tag218.xml"/><Relationship Id="rId2" Type="http://schemas.openxmlformats.org/officeDocument/2006/relationships/image" Target="../media/image21.png"/><Relationship Id="rId1" Type="http://schemas.openxmlformats.org/officeDocument/2006/relationships/image" Target="../media/image9.png"/></Relationships>
</file>

<file path=ppt/slides/_rels/slide29.xml.rels><?xml version="1.0" encoding="UTF-8" standalone="yes"?>
<Relationships xmlns="http://schemas.openxmlformats.org/package/2006/relationships"><Relationship Id="rId6" Type="http://schemas.openxmlformats.org/officeDocument/2006/relationships/notesSlide" Target="../notesSlides/notesSlide24.xml"/><Relationship Id="rId5" Type="http://schemas.openxmlformats.org/officeDocument/2006/relationships/slideLayout" Target="../slideLayouts/slideLayout7.xml"/><Relationship Id="rId4" Type="http://schemas.openxmlformats.org/officeDocument/2006/relationships/tags" Target="../tags/tag221.xml"/><Relationship Id="rId3" Type="http://schemas.openxmlformats.org/officeDocument/2006/relationships/image" Target="../media/image22.jpeg"/><Relationship Id="rId2" Type="http://schemas.openxmlformats.org/officeDocument/2006/relationships/tags" Target="../tags/tag220.xml"/><Relationship Id="rId1" Type="http://schemas.openxmlformats.org/officeDocument/2006/relationships/tags" Target="../tags/tag219.xml"/></Relationships>
</file>

<file path=ppt/slides/_rels/slide3.xml.rels><?xml version="1.0" encoding="UTF-8" standalone="yes"?>
<Relationships xmlns="http://schemas.openxmlformats.org/package/2006/relationships"><Relationship Id="rId8" Type="http://schemas.openxmlformats.org/officeDocument/2006/relationships/notesSlide" Target="../notesSlides/notesSlide3.xml"/><Relationship Id="rId7" Type="http://schemas.openxmlformats.org/officeDocument/2006/relationships/slideLayout" Target="../slideLayouts/slideLayout7.xml"/><Relationship Id="rId6" Type="http://schemas.openxmlformats.org/officeDocument/2006/relationships/tags" Target="../tags/tag145.xml"/><Relationship Id="rId5" Type="http://schemas.openxmlformats.org/officeDocument/2006/relationships/image" Target="../media/image2.jpeg"/><Relationship Id="rId4" Type="http://schemas.openxmlformats.org/officeDocument/2006/relationships/tags" Target="../tags/tag144.xml"/><Relationship Id="rId3" Type="http://schemas.openxmlformats.org/officeDocument/2006/relationships/tags" Target="../tags/tag143.xml"/><Relationship Id="rId2" Type="http://schemas.openxmlformats.org/officeDocument/2006/relationships/tags" Target="../tags/tag142.xml"/><Relationship Id="rId1" Type="http://schemas.openxmlformats.org/officeDocument/2006/relationships/tags" Target="../tags/tag141.xml"/></Relationships>
</file>

<file path=ppt/slides/_rels/slide30.xml.rels><?xml version="1.0" encoding="UTF-8" standalone="yes"?>
<Relationships xmlns="http://schemas.openxmlformats.org/package/2006/relationships"><Relationship Id="rId6" Type="http://schemas.openxmlformats.org/officeDocument/2006/relationships/notesSlide" Target="../notesSlides/notesSlide25.xml"/><Relationship Id="rId5" Type="http://schemas.openxmlformats.org/officeDocument/2006/relationships/slideLayout" Target="../slideLayouts/slideLayout14.xml"/><Relationship Id="rId4" Type="http://schemas.openxmlformats.org/officeDocument/2006/relationships/tags" Target="../tags/tag222.xml"/><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image" Target="../media/image9.png"/></Relationships>
</file>

<file path=ppt/slides/_rels/slide31.xml.rels><?xml version="1.0" encoding="UTF-8" standalone="yes"?>
<Relationships xmlns="http://schemas.openxmlformats.org/package/2006/relationships"><Relationship Id="rId5" Type="http://schemas.openxmlformats.org/officeDocument/2006/relationships/notesSlide" Target="../notesSlides/notesSlide26.xml"/><Relationship Id="rId4" Type="http://schemas.openxmlformats.org/officeDocument/2006/relationships/slideLayout" Target="../slideLayouts/slideLayout14.xml"/><Relationship Id="rId3" Type="http://schemas.openxmlformats.org/officeDocument/2006/relationships/tags" Target="../tags/tag223.xml"/><Relationship Id="rId2" Type="http://schemas.openxmlformats.org/officeDocument/2006/relationships/image" Target="../media/image25.png"/><Relationship Id="rId1" Type="http://schemas.openxmlformats.org/officeDocument/2006/relationships/image" Target="../media/image9.png"/></Relationships>
</file>

<file path=ppt/slides/_rels/slide32.xml.rels><?xml version="1.0" encoding="UTF-8" standalone="yes"?>
<Relationships xmlns="http://schemas.openxmlformats.org/package/2006/relationships"><Relationship Id="rId5" Type="http://schemas.openxmlformats.org/officeDocument/2006/relationships/notesSlide" Target="../notesSlides/notesSlide27.xml"/><Relationship Id="rId4" Type="http://schemas.openxmlformats.org/officeDocument/2006/relationships/slideLayout" Target="../slideLayouts/slideLayout14.xml"/><Relationship Id="rId3" Type="http://schemas.openxmlformats.org/officeDocument/2006/relationships/tags" Target="../tags/tag224.xml"/><Relationship Id="rId2" Type="http://schemas.openxmlformats.org/officeDocument/2006/relationships/image" Target="../media/image26.png"/><Relationship Id="rId1" Type="http://schemas.openxmlformats.org/officeDocument/2006/relationships/image" Target="../media/image9.png"/></Relationships>
</file>

<file path=ppt/slides/_rels/slide33.xml.rels><?xml version="1.0" encoding="UTF-8" standalone="yes"?>
<Relationships xmlns="http://schemas.openxmlformats.org/package/2006/relationships"><Relationship Id="rId5" Type="http://schemas.openxmlformats.org/officeDocument/2006/relationships/notesSlide" Target="../notesSlides/notesSlide28.xml"/><Relationship Id="rId4" Type="http://schemas.openxmlformats.org/officeDocument/2006/relationships/slideLayout" Target="../slideLayouts/slideLayout14.xml"/><Relationship Id="rId3" Type="http://schemas.openxmlformats.org/officeDocument/2006/relationships/tags" Target="../tags/tag225.xml"/><Relationship Id="rId2" Type="http://schemas.openxmlformats.org/officeDocument/2006/relationships/image" Target="../media/image27.png"/><Relationship Id="rId1" Type="http://schemas.openxmlformats.org/officeDocument/2006/relationships/image" Target="../media/image9.png"/></Relationships>
</file>

<file path=ppt/slides/_rels/slide34.xml.rels><?xml version="1.0" encoding="UTF-8" standalone="yes"?>
<Relationships xmlns="http://schemas.openxmlformats.org/package/2006/relationships"><Relationship Id="rId5" Type="http://schemas.openxmlformats.org/officeDocument/2006/relationships/notesSlide" Target="../notesSlides/notesSlide29.xml"/><Relationship Id="rId4" Type="http://schemas.openxmlformats.org/officeDocument/2006/relationships/slideLayout" Target="../slideLayouts/slideLayout14.xml"/><Relationship Id="rId3" Type="http://schemas.openxmlformats.org/officeDocument/2006/relationships/tags" Target="../tags/tag226.xml"/><Relationship Id="rId2" Type="http://schemas.openxmlformats.org/officeDocument/2006/relationships/image" Target="../media/image28.png"/><Relationship Id="rId1" Type="http://schemas.openxmlformats.org/officeDocument/2006/relationships/image" Target="../media/image9.png"/></Relationships>
</file>

<file path=ppt/slides/_rels/slide35.xml.rels><?xml version="1.0" encoding="UTF-8" standalone="yes"?>
<Relationships xmlns="http://schemas.openxmlformats.org/package/2006/relationships"><Relationship Id="rId4" Type="http://schemas.openxmlformats.org/officeDocument/2006/relationships/notesSlide" Target="../notesSlides/notesSlide30.xml"/><Relationship Id="rId3" Type="http://schemas.openxmlformats.org/officeDocument/2006/relationships/slideLayout" Target="../slideLayouts/slideLayout3.xml"/><Relationship Id="rId2" Type="http://schemas.openxmlformats.org/officeDocument/2006/relationships/tags" Target="../tags/tag228.xml"/><Relationship Id="rId1" Type="http://schemas.openxmlformats.org/officeDocument/2006/relationships/tags" Target="../tags/tag227.xml"/></Relationships>
</file>

<file path=ppt/slides/_rels/slide36.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tags" Target="../tags/tag230.xml"/><Relationship Id="rId1" Type="http://schemas.openxmlformats.org/officeDocument/2006/relationships/tags" Target="../tags/tag229.xml"/></Relationships>
</file>

<file path=ppt/slides/_rels/slide37.xml.rels><?xml version="1.0" encoding="UTF-8" standalone="yes"?>
<Relationships xmlns="http://schemas.openxmlformats.org/package/2006/relationships"><Relationship Id="rId6" Type="http://schemas.openxmlformats.org/officeDocument/2006/relationships/notesSlide" Target="../notesSlides/notesSlide31.xml"/><Relationship Id="rId5" Type="http://schemas.openxmlformats.org/officeDocument/2006/relationships/slideLayout" Target="../slideLayouts/slideLayout7.xml"/><Relationship Id="rId4" Type="http://schemas.openxmlformats.org/officeDocument/2006/relationships/tags" Target="../tags/tag233.xml"/><Relationship Id="rId3" Type="http://schemas.openxmlformats.org/officeDocument/2006/relationships/image" Target="../media/image29.jpeg"/><Relationship Id="rId2" Type="http://schemas.openxmlformats.org/officeDocument/2006/relationships/tags" Target="../tags/tag232.xml"/><Relationship Id="rId1" Type="http://schemas.openxmlformats.org/officeDocument/2006/relationships/tags" Target="../tags/tag231.xml"/></Relationships>
</file>

<file path=ppt/slides/_rels/slide38.xml.rels><?xml version="1.0" encoding="UTF-8" standalone="yes"?>
<Relationships xmlns="http://schemas.openxmlformats.org/package/2006/relationships"><Relationship Id="rId6" Type="http://schemas.openxmlformats.org/officeDocument/2006/relationships/notesSlide" Target="../notesSlides/notesSlide32.xml"/><Relationship Id="rId5" Type="http://schemas.openxmlformats.org/officeDocument/2006/relationships/slideLayout" Target="../slideLayouts/slideLayout7.xml"/><Relationship Id="rId4" Type="http://schemas.openxmlformats.org/officeDocument/2006/relationships/tags" Target="../tags/tag236.xml"/><Relationship Id="rId3" Type="http://schemas.openxmlformats.org/officeDocument/2006/relationships/image" Target="../media/image29.jpeg"/><Relationship Id="rId2" Type="http://schemas.openxmlformats.org/officeDocument/2006/relationships/tags" Target="../tags/tag235.xml"/><Relationship Id="rId1" Type="http://schemas.openxmlformats.org/officeDocument/2006/relationships/tags" Target="../tags/tag234.xml"/></Relationships>
</file>

<file path=ppt/slides/_rels/slide39.xml.rels><?xml version="1.0" encoding="UTF-8" standalone="yes"?>
<Relationships xmlns="http://schemas.openxmlformats.org/package/2006/relationships"><Relationship Id="rId6" Type="http://schemas.openxmlformats.org/officeDocument/2006/relationships/notesSlide" Target="../notesSlides/notesSlide33.xml"/><Relationship Id="rId5" Type="http://schemas.openxmlformats.org/officeDocument/2006/relationships/slideLayout" Target="../slideLayouts/slideLayout7.xml"/><Relationship Id="rId4" Type="http://schemas.openxmlformats.org/officeDocument/2006/relationships/tags" Target="../tags/tag239.xml"/><Relationship Id="rId3" Type="http://schemas.openxmlformats.org/officeDocument/2006/relationships/image" Target="../media/image29.jpeg"/><Relationship Id="rId2" Type="http://schemas.openxmlformats.org/officeDocument/2006/relationships/tags" Target="../tags/tag238.xml"/><Relationship Id="rId1" Type="http://schemas.openxmlformats.org/officeDocument/2006/relationships/tags" Target="../tags/tag237.xml"/></Relationships>
</file>

<file path=ppt/slides/_rels/slide4.xml.rels><?xml version="1.0" encoding="UTF-8" standalone="yes"?>
<Relationships xmlns="http://schemas.openxmlformats.org/package/2006/relationships"><Relationship Id="rId5" Type="http://schemas.openxmlformats.org/officeDocument/2006/relationships/notesSlide" Target="../notesSlides/notesSlide4.xml"/><Relationship Id="rId4" Type="http://schemas.openxmlformats.org/officeDocument/2006/relationships/slideLayout" Target="../slideLayouts/slideLayout3.xml"/><Relationship Id="rId3" Type="http://schemas.openxmlformats.org/officeDocument/2006/relationships/tags" Target="../tags/tag148.xml"/><Relationship Id="rId2" Type="http://schemas.openxmlformats.org/officeDocument/2006/relationships/tags" Target="../tags/tag147.xml"/><Relationship Id="rId1" Type="http://schemas.openxmlformats.org/officeDocument/2006/relationships/tags" Target="../tags/tag146.xml"/></Relationships>
</file>

<file path=ppt/slides/_rels/slide40.xml.rels><?xml version="1.0" encoding="UTF-8" standalone="yes"?>
<Relationships xmlns="http://schemas.openxmlformats.org/package/2006/relationships"><Relationship Id="rId5" Type="http://schemas.openxmlformats.org/officeDocument/2006/relationships/notesSlide" Target="../notesSlides/notesSlide34.xml"/><Relationship Id="rId4" Type="http://schemas.openxmlformats.org/officeDocument/2006/relationships/slideLayout" Target="../slideLayouts/slideLayout7.xml"/><Relationship Id="rId3" Type="http://schemas.openxmlformats.org/officeDocument/2006/relationships/tags" Target="../tags/tag242.xml"/><Relationship Id="rId2" Type="http://schemas.openxmlformats.org/officeDocument/2006/relationships/tags" Target="../tags/tag241.xml"/><Relationship Id="rId1" Type="http://schemas.openxmlformats.org/officeDocument/2006/relationships/tags" Target="../tags/tag240.xml"/></Relationships>
</file>

<file path=ppt/slides/_rels/slide41.xml.rels><?xml version="1.0" encoding="UTF-8" standalone="yes"?>
<Relationships xmlns="http://schemas.openxmlformats.org/package/2006/relationships"><Relationship Id="rId6" Type="http://schemas.openxmlformats.org/officeDocument/2006/relationships/notesSlide" Target="../notesSlides/notesSlide35.xml"/><Relationship Id="rId5" Type="http://schemas.openxmlformats.org/officeDocument/2006/relationships/slideLayout" Target="../slideLayouts/slideLayout14.xml"/><Relationship Id="rId4" Type="http://schemas.openxmlformats.org/officeDocument/2006/relationships/tags" Target="../tags/tag243.xml"/><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image" Target="../media/image9.png"/></Relationships>
</file>

<file path=ppt/slides/_rels/slide42.xml.rels><?xml version="1.0" encoding="UTF-8" standalone="yes"?>
<Relationships xmlns="http://schemas.openxmlformats.org/package/2006/relationships"><Relationship Id="rId5" Type="http://schemas.openxmlformats.org/officeDocument/2006/relationships/notesSlide" Target="../notesSlides/notesSlide36.xml"/><Relationship Id="rId4" Type="http://schemas.openxmlformats.org/officeDocument/2006/relationships/slideLayout" Target="../slideLayouts/slideLayout7.xml"/><Relationship Id="rId3" Type="http://schemas.openxmlformats.org/officeDocument/2006/relationships/tags" Target="../tags/tag246.xml"/><Relationship Id="rId2" Type="http://schemas.openxmlformats.org/officeDocument/2006/relationships/tags" Target="../tags/tag245.xml"/><Relationship Id="rId1" Type="http://schemas.openxmlformats.org/officeDocument/2006/relationships/tags" Target="../tags/tag244.xml"/></Relationships>
</file>

<file path=ppt/slides/_rels/slide43.xml.rels><?xml version="1.0" encoding="UTF-8" standalone="yes"?>
<Relationships xmlns="http://schemas.openxmlformats.org/package/2006/relationships"><Relationship Id="rId5" Type="http://schemas.openxmlformats.org/officeDocument/2006/relationships/notesSlide" Target="../notesSlides/notesSlide37.xml"/><Relationship Id="rId4" Type="http://schemas.openxmlformats.org/officeDocument/2006/relationships/slideLayout" Target="../slideLayouts/slideLayout14.xml"/><Relationship Id="rId3" Type="http://schemas.openxmlformats.org/officeDocument/2006/relationships/tags" Target="../tags/tag247.xml"/><Relationship Id="rId2" Type="http://schemas.openxmlformats.org/officeDocument/2006/relationships/image" Target="../media/image32.png"/><Relationship Id="rId1" Type="http://schemas.openxmlformats.org/officeDocument/2006/relationships/image" Target="../media/image9.png"/></Relationships>
</file>

<file path=ppt/slides/_rels/slide44.xml.rels><?xml version="1.0" encoding="UTF-8" standalone="yes"?>
<Relationships xmlns="http://schemas.openxmlformats.org/package/2006/relationships"><Relationship Id="rId5" Type="http://schemas.openxmlformats.org/officeDocument/2006/relationships/notesSlide" Target="../notesSlides/notesSlide38.xml"/><Relationship Id="rId4" Type="http://schemas.openxmlformats.org/officeDocument/2006/relationships/slideLayout" Target="../slideLayouts/slideLayout14.xml"/><Relationship Id="rId3" Type="http://schemas.openxmlformats.org/officeDocument/2006/relationships/tags" Target="../tags/tag248.xml"/><Relationship Id="rId2" Type="http://schemas.openxmlformats.org/officeDocument/2006/relationships/image" Target="../media/image33.png"/><Relationship Id="rId1" Type="http://schemas.openxmlformats.org/officeDocument/2006/relationships/image" Target="../media/image9.png"/></Relationships>
</file>

<file path=ppt/slides/_rels/slide45.xml.rels><?xml version="1.0" encoding="UTF-8" standalone="yes"?>
<Relationships xmlns="http://schemas.openxmlformats.org/package/2006/relationships"><Relationship Id="rId6" Type="http://schemas.openxmlformats.org/officeDocument/2006/relationships/notesSlide" Target="../notesSlides/notesSlide39.xml"/><Relationship Id="rId5" Type="http://schemas.openxmlformats.org/officeDocument/2006/relationships/slideLayout" Target="../slideLayouts/slideLayout14.xml"/><Relationship Id="rId4" Type="http://schemas.openxmlformats.org/officeDocument/2006/relationships/tags" Target="../tags/tag249.xml"/><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image" Target="../media/image9.png"/></Relationships>
</file>

<file path=ppt/slides/_rels/slide46.xml.rels><?xml version="1.0" encoding="UTF-8" standalone="yes"?>
<Relationships xmlns="http://schemas.openxmlformats.org/package/2006/relationships"><Relationship Id="rId5" Type="http://schemas.openxmlformats.org/officeDocument/2006/relationships/notesSlide" Target="../notesSlides/notesSlide40.xml"/><Relationship Id="rId4" Type="http://schemas.openxmlformats.org/officeDocument/2006/relationships/slideLayout" Target="../slideLayouts/slideLayout14.xml"/><Relationship Id="rId3" Type="http://schemas.openxmlformats.org/officeDocument/2006/relationships/tags" Target="../tags/tag250.xml"/><Relationship Id="rId2" Type="http://schemas.openxmlformats.org/officeDocument/2006/relationships/image" Target="../media/image36.png"/><Relationship Id="rId1" Type="http://schemas.openxmlformats.org/officeDocument/2006/relationships/image" Target="../media/image9.png"/></Relationships>
</file>

<file path=ppt/slides/_rels/slide47.xml.rels><?xml version="1.0" encoding="UTF-8" standalone="yes"?>
<Relationships xmlns="http://schemas.openxmlformats.org/package/2006/relationships"><Relationship Id="rId5" Type="http://schemas.openxmlformats.org/officeDocument/2006/relationships/notesSlide" Target="../notesSlides/notesSlide41.xml"/><Relationship Id="rId4" Type="http://schemas.openxmlformats.org/officeDocument/2006/relationships/slideLayout" Target="../slideLayouts/slideLayout14.xml"/><Relationship Id="rId3" Type="http://schemas.openxmlformats.org/officeDocument/2006/relationships/tags" Target="../tags/tag251.xml"/><Relationship Id="rId2" Type="http://schemas.openxmlformats.org/officeDocument/2006/relationships/image" Target="../media/image37.png"/><Relationship Id="rId1" Type="http://schemas.openxmlformats.org/officeDocument/2006/relationships/image" Target="../media/image9.png"/></Relationships>
</file>

<file path=ppt/slides/_rels/slide48.xml.rels><?xml version="1.0" encoding="UTF-8" standalone="yes"?>
<Relationships xmlns="http://schemas.openxmlformats.org/package/2006/relationships"><Relationship Id="rId3" Type="http://schemas.openxmlformats.org/officeDocument/2006/relationships/slideLayout" Target="../slideLayouts/slideLayout11.xml"/><Relationship Id="rId2" Type="http://schemas.openxmlformats.org/officeDocument/2006/relationships/tags" Target="../tags/tag253.xml"/><Relationship Id="rId1" Type="http://schemas.openxmlformats.org/officeDocument/2006/relationships/tags" Target="../tags/tag252.xml"/></Relationships>
</file>

<file path=ppt/slides/_rels/slide5.xml.rels><?xml version="1.0" encoding="UTF-8" standalone="yes"?>
<Relationships xmlns="http://schemas.openxmlformats.org/package/2006/relationships"><Relationship Id="rId9" Type="http://schemas.openxmlformats.org/officeDocument/2006/relationships/tags" Target="../tags/tag157.xml"/><Relationship Id="rId8" Type="http://schemas.openxmlformats.org/officeDocument/2006/relationships/tags" Target="../tags/tag156.xml"/><Relationship Id="rId7" Type="http://schemas.openxmlformats.org/officeDocument/2006/relationships/tags" Target="../tags/tag155.xml"/><Relationship Id="rId6" Type="http://schemas.openxmlformats.org/officeDocument/2006/relationships/tags" Target="../tags/tag154.xml"/><Relationship Id="rId5" Type="http://schemas.openxmlformats.org/officeDocument/2006/relationships/tags" Target="../tags/tag153.xml"/><Relationship Id="rId4" Type="http://schemas.openxmlformats.org/officeDocument/2006/relationships/tags" Target="../tags/tag152.xml"/><Relationship Id="rId33" Type="http://schemas.openxmlformats.org/officeDocument/2006/relationships/slideLayout" Target="../slideLayouts/slideLayout6.xml"/><Relationship Id="rId32" Type="http://schemas.openxmlformats.org/officeDocument/2006/relationships/tags" Target="../tags/tag174.xml"/><Relationship Id="rId31" Type="http://schemas.openxmlformats.org/officeDocument/2006/relationships/tags" Target="../tags/tag173.xml"/><Relationship Id="rId30" Type="http://schemas.openxmlformats.org/officeDocument/2006/relationships/tags" Target="../tags/tag172.xml"/><Relationship Id="rId3" Type="http://schemas.openxmlformats.org/officeDocument/2006/relationships/tags" Target="../tags/tag151.xml"/><Relationship Id="rId29" Type="http://schemas.openxmlformats.org/officeDocument/2006/relationships/tags" Target="../tags/tag171.xml"/><Relationship Id="rId28" Type="http://schemas.openxmlformats.org/officeDocument/2006/relationships/tags" Target="../tags/tag170.xml"/><Relationship Id="rId27" Type="http://schemas.openxmlformats.org/officeDocument/2006/relationships/tags" Target="../tags/tag169.xml"/><Relationship Id="rId26" Type="http://schemas.openxmlformats.org/officeDocument/2006/relationships/tags" Target="../tags/tag168.xml"/><Relationship Id="rId25" Type="http://schemas.openxmlformats.org/officeDocument/2006/relationships/tags" Target="../tags/tag167.xml"/><Relationship Id="rId24" Type="http://schemas.openxmlformats.org/officeDocument/2006/relationships/tags" Target="../tags/tag166.xml"/><Relationship Id="rId23" Type="http://schemas.openxmlformats.org/officeDocument/2006/relationships/tags" Target="../tags/tag165.xml"/><Relationship Id="rId22" Type="http://schemas.openxmlformats.org/officeDocument/2006/relationships/tags" Target="../tags/tag164.xml"/><Relationship Id="rId21" Type="http://schemas.openxmlformats.org/officeDocument/2006/relationships/tags" Target="../tags/tag163.xml"/><Relationship Id="rId20" Type="http://schemas.openxmlformats.org/officeDocument/2006/relationships/tags" Target="../tags/tag162.xml"/><Relationship Id="rId2" Type="http://schemas.openxmlformats.org/officeDocument/2006/relationships/tags" Target="../tags/tag150.xml"/><Relationship Id="rId19" Type="http://schemas.openxmlformats.org/officeDocument/2006/relationships/image" Target="../media/image8.svg"/><Relationship Id="rId18" Type="http://schemas.openxmlformats.org/officeDocument/2006/relationships/image" Target="../media/image7.png"/><Relationship Id="rId17" Type="http://schemas.openxmlformats.org/officeDocument/2006/relationships/tags" Target="../tags/tag161.xml"/><Relationship Id="rId16" Type="http://schemas.openxmlformats.org/officeDocument/2006/relationships/image" Target="../media/image6.svg"/><Relationship Id="rId15" Type="http://schemas.openxmlformats.org/officeDocument/2006/relationships/image" Target="../media/image5.png"/><Relationship Id="rId14" Type="http://schemas.openxmlformats.org/officeDocument/2006/relationships/tags" Target="../tags/tag160.xml"/><Relationship Id="rId13" Type="http://schemas.openxmlformats.org/officeDocument/2006/relationships/image" Target="../media/image4.svg"/><Relationship Id="rId12" Type="http://schemas.openxmlformats.org/officeDocument/2006/relationships/image" Target="../media/image3.png"/><Relationship Id="rId11" Type="http://schemas.openxmlformats.org/officeDocument/2006/relationships/tags" Target="../tags/tag159.xml"/><Relationship Id="rId10" Type="http://schemas.openxmlformats.org/officeDocument/2006/relationships/tags" Target="../tags/tag158.xml"/><Relationship Id="rId1" Type="http://schemas.openxmlformats.org/officeDocument/2006/relationships/tags" Target="../tags/tag149.xml"/></Relationships>
</file>

<file path=ppt/slides/_rels/slide6.xml.rels><?xml version="1.0" encoding="UTF-8" standalone="yes"?>
<Relationships xmlns="http://schemas.openxmlformats.org/package/2006/relationships"><Relationship Id="rId4" Type="http://schemas.openxmlformats.org/officeDocument/2006/relationships/slideLayout" Target="../slideLayouts/slideLayout12.xml"/><Relationship Id="rId3" Type="http://schemas.openxmlformats.org/officeDocument/2006/relationships/tags" Target="../tags/tag177.xml"/><Relationship Id="rId2" Type="http://schemas.openxmlformats.org/officeDocument/2006/relationships/tags" Target="../tags/tag176.xml"/><Relationship Id="rId1" Type="http://schemas.openxmlformats.org/officeDocument/2006/relationships/tags" Target="../tags/tag175.xml"/></Relationships>
</file>

<file path=ppt/slides/_rels/slide7.xml.rels><?xml version="1.0" encoding="UTF-8" standalone="yes"?>
<Relationships xmlns="http://schemas.openxmlformats.org/package/2006/relationships"><Relationship Id="rId4" Type="http://schemas.openxmlformats.org/officeDocument/2006/relationships/notesSlide" Target="../notesSlides/notesSlide5.xml"/><Relationship Id="rId3" Type="http://schemas.openxmlformats.org/officeDocument/2006/relationships/slideLayout" Target="../slideLayouts/slideLayout3.xml"/><Relationship Id="rId2" Type="http://schemas.openxmlformats.org/officeDocument/2006/relationships/tags" Target="../tags/tag179.xml"/><Relationship Id="rId1" Type="http://schemas.openxmlformats.org/officeDocument/2006/relationships/tags" Target="../tags/tag178.xm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tags" Target="../tags/tag181.xml"/><Relationship Id="rId1" Type="http://schemas.openxmlformats.org/officeDocument/2006/relationships/tags" Target="../tags/tag180.xml"/></Relationships>
</file>

<file path=ppt/slides/_rels/slide9.xml.rels><?xml version="1.0" encoding="UTF-8" standalone="yes"?>
<Relationships xmlns="http://schemas.openxmlformats.org/package/2006/relationships"><Relationship Id="rId5" Type="http://schemas.openxmlformats.org/officeDocument/2006/relationships/notesSlide" Target="../notesSlides/notesSlide6.xml"/><Relationship Id="rId4" Type="http://schemas.openxmlformats.org/officeDocument/2006/relationships/slideLayout" Target="../slideLayouts/slideLayout7.xml"/><Relationship Id="rId3" Type="http://schemas.openxmlformats.org/officeDocument/2006/relationships/tags" Target="../tags/tag184.xml"/><Relationship Id="rId2" Type="http://schemas.openxmlformats.org/officeDocument/2006/relationships/tags" Target="../tags/tag183.xml"/><Relationship Id="rId1" Type="http://schemas.openxmlformats.org/officeDocument/2006/relationships/tags" Target="../tags/tag18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ctrTitle"/>
            <p:custDataLst>
              <p:tags r:id="rId1"/>
            </p:custDataLst>
          </p:nvPr>
        </p:nvSpPr>
        <p:spPr/>
        <p:txBody>
          <a:bodyPr/>
          <a:lstStyle/>
          <a:p>
            <a:r>
              <a:rPr lang="zh-CN" altLang="en-US" dirty="0">
                <a:sym typeface="Arial" panose="020B0604020202020204" pitchFamily="34" charset="0"/>
              </a:rPr>
              <a:t>音乐鉴赏</a:t>
            </a:r>
            <a:endParaRPr lang="zh-CN" altLang="en-US" dirty="0">
              <a:sym typeface="Arial" panose="020B0604020202020204" pitchFamily="34" charset="0"/>
            </a:endParaRPr>
          </a:p>
        </p:txBody>
      </p:sp>
      <p:sp>
        <p:nvSpPr>
          <p:cNvPr id="15" name="副标题 14"/>
          <p:cNvSpPr>
            <a:spLocks noGrp="1"/>
          </p:cNvSpPr>
          <p:nvPr>
            <p:ph type="subTitle" idx="1"/>
            <p:custDataLst>
              <p:tags r:id="rId2"/>
            </p:custDataLst>
          </p:nvPr>
        </p:nvSpPr>
        <p:spPr/>
        <p:txBody>
          <a:bodyPr/>
          <a:lstStyle/>
          <a:p>
            <a:r>
              <a:rPr lang="en-US" altLang="zh-CN" dirty="0">
                <a:sym typeface="Arial" panose="020B0604020202020204" pitchFamily="34" charset="0"/>
              </a:rPr>
              <a:t> </a:t>
            </a:r>
            <a:endParaRPr lang="en-US" altLang="zh-CN" dirty="0">
              <a:sym typeface="Arial" panose="020B0604020202020204" pitchFamily="34" charset="0"/>
            </a:endParaRPr>
          </a:p>
        </p:txBody>
      </p:sp>
      <p:sp>
        <p:nvSpPr>
          <p:cNvPr id="4" name="文本占位符 3"/>
          <p:cNvSpPr>
            <a:spLocks noGrp="1"/>
          </p:cNvSpPr>
          <p:nvPr>
            <p:ph type="body" sz="quarter" idx="13"/>
            <p:custDataLst>
              <p:tags r:id="rId3"/>
            </p:custDataLst>
          </p:nvPr>
        </p:nvSpPr>
        <p:spPr/>
        <p:txBody>
          <a:bodyPr/>
          <a:lstStyle/>
          <a:p>
            <a:r>
              <a:rPr lang="zh-CN" altLang="en-US" dirty="0">
                <a:sym typeface="Arial" panose="020B0604020202020204" pitchFamily="34" charset="0"/>
              </a:rPr>
              <a:t>主讲人：</a:t>
            </a:r>
            <a:endParaRPr lang="zh-CN" altLang="en-US" dirty="0">
              <a:sym typeface="Arial" panose="020B0604020202020204" pitchFamily="34" charset="0"/>
            </a:endParaRPr>
          </a:p>
        </p:txBody>
      </p:sp>
      <p:sp>
        <p:nvSpPr>
          <p:cNvPr id="2" name="文本占位符 3"/>
          <p:cNvSpPr>
            <a:spLocks noGrp="1"/>
          </p:cNvSpPr>
          <p:nvPr>
            <p:custDataLst>
              <p:tags r:id="rId4"/>
            </p:custDataLst>
          </p:nvPr>
        </p:nvSpPr>
        <p:spPr>
          <a:xfrm>
            <a:off x="1010285" y="2748280"/>
            <a:ext cx="7305040" cy="596900"/>
          </a:xfrm>
          <a:prstGeom prst="rect">
            <a:avLst/>
          </a:prstGeom>
        </p:spPr>
        <p:txBody>
          <a:bodyPr vert="horz" lIns="91440" tIns="45720" rIns="91440" bIns="45720" rtlCol="0">
            <a:normAutofit/>
          </a:bodyPr>
          <a:lstStyle>
            <a:lvl1pPr marL="0" indent="0" algn="l" defTabSz="914400" rtl="0" eaLnBrk="1" fontAlgn="auto" latinLnBrk="0" hangingPunct="1">
              <a:lnSpc>
                <a:spcPct val="130000"/>
              </a:lnSpc>
              <a:spcBef>
                <a:spcPts val="0"/>
              </a:spcBef>
              <a:spcAft>
                <a:spcPts val="1000"/>
              </a:spcAft>
              <a:buFont typeface="Arial" panose="020B0604020202020204" pitchFamily="34" charset="0"/>
              <a:buNone/>
              <a:defRPr sz="2400" u="none" strike="noStrike" kern="1200" cap="none" spc="150" normalizeH="0" baseline="0">
                <a:solidFill>
                  <a:schemeClr val="accent1"/>
                </a:solidFill>
                <a:uFillTx/>
                <a:latin typeface="Arial" panose="020B0604020202020204" pitchFamily="34" charset="0"/>
                <a:ea typeface="微软雅黑" panose="020B0503020204020204"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dirty="0">
                <a:sym typeface="Arial" panose="020B0604020202020204" pitchFamily="34" charset="0"/>
              </a:rPr>
              <a:t>主编：郭丽萍</a:t>
            </a:r>
            <a:r>
              <a:rPr lang="en-US" altLang="zh-CN" dirty="0">
                <a:sym typeface="Arial" panose="020B0604020202020204" pitchFamily="34" charset="0"/>
              </a:rPr>
              <a:t> </a:t>
            </a:r>
            <a:r>
              <a:rPr lang="zh-CN" altLang="en-US" dirty="0">
                <a:sym typeface="Arial" panose="020B0604020202020204" pitchFamily="34" charset="0"/>
              </a:rPr>
              <a:t>王立民</a:t>
            </a:r>
            <a:r>
              <a:rPr lang="en-US" altLang="zh-CN" dirty="0">
                <a:sym typeface="Arial" panose="020B0604020202020204" pitchFamily="34" charset="0"/>
              </a:rPr>
              <a:t> </a:t>
            </a:r>
            <a:r>
              <a:rPr lang="zh-CN" altLang="en-US" dirty="0">
                <a:sym typeface="Arial" panose="020B0604020202020204" pitchFamily="34" charset="0"/>
              </a:rPr>
              <a:t>马志飞</a:t>
            </a:r>
            <a:endParaRPr lang="en-US" altLang="zh-CN" dirty="0">
              <a:sym typeface="Arial" panose="020B0604020202020204" pitchFamily="34" charset="0"/>
            </a:endParaRPr>
          </a:p>
        </p:txBody>
      </p:sp>
      <p:sp>
        <p:nvSpPr>
          <p:cNvPr id="5" name="文本占位符 3"/>
          <p:cNvSpPr>
            <a:spLocks noGrp="1"/>
          </p:cNvSpPr>
          <p:nvPr>
            <p:custDataLst>
              <p:tags r:id="rId5"/>
            </p:custDataLst>
          </p:nvPr>
        </p:nvSpPr>
        <p:spPr>
          <a:xfrm>
            <a:off x="1010285" y="3310890"/>
            <a:ext cx="7305040" cy="596900"/>
          </a:xfrm>
          <a:prstGeom prst="rect">
            <a:avLst/>
          </a:prstGeom>
        </p:spPr>
        <p:txBody>
          <a:bodyPr vert="horz" lIns="91440" tIns="45720" rIns="91440" bIns="45720" rtlCol="0">
            <a:normAutofit/>
          </a:bodyPr>
          <a:lstStyle>
            <a:lvl1pPr marL="0" indent="0" algn="l" defTabSz="914400" rtl="0" eaLnBrk="1" fontAlgn="auto" latinLnBrk="0" hangingPunct="1">
              <a:lnSpc>
                <a:spcPct val="130000"/>
              </a:lnSpc>
              <a:spcBef>
                <a:spcPts val="0"/>
              </a:spcBef>
              <a:spcAft>
                <a:spcPts val="1000"/>
              </a:spcAft>
              <a:buFont typeface="Arial" panose="020B0604020202020204" pitchFamily="34" charset="0"/>
              <a:buNone/>
              <a:defRPr sz="2400" u="none" strike="noStrike" kern="1200" cap="none" spc="150" normalizeH="0" baseline="0">
                <a:solidFill>
                  <a:schemeClr val="accent1"/>
                </a:solidFill>
                <a:uFillTx/>
                <a:latin typeface="Arial" panose="020B0604020202020204" pitchFamily="34" charset="0"/>
                <a:ea typeface="微软雅黑" panose="020B0503020204020204"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dirty="0">
                <a:sym typeface="Arial" panose="020B0604020202020204" pitchFamily="34" charset="0"/>
              </a:rPr>
              <a:t>新华</a:t>
            </a:r>
            <a:r>
              <a:rPr lang="zh-CN" altLang="en-US" dirty="0">
                <a:sym typeface="Arial" panose="020B0604020202020204" pitchFamily="34" charset="0"/>
              </a:rPr>
              <a:t>出版社</a:t>
            </a:r>
            <a:endParaRPr lang="zh-CN" altLang="en-US" dirty="0">
              <a:sym typeface="Arial" panose="020B0604020202020204" pitchFamily="34" charset="0"/>
            </a:endParaRPr>
          </a:p>
        </p:txBody>
      </p:sp>
    </p:spTree>
    <p:custDataLst>
      <p:tags r:id="rId6"/>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rcRect l="71828" b="88673"/>
          <a:stretch>
            <a:fillRect/>
          </a:stretch>
        </p:blipFill>
        <p:spPr>
          <a:xfrm>
            <a:off x="0" y="0"/>
            <a:ext cx="12191365" cy="6858000"/>
          </a:xfrm>
          <a:prstGeom prst="rect">
            <a:avLst/>
          </a:prstGeom>
        </p:spPr>
      </p:pic>
      <p:pic>
        <p:nvPicPr>
          <p:cNvPr id="3" name="图片 2"/>
          <p:cNvPicPr>
            <a:picLocks noChangeAspect="1"/>
          </p:cNvPicPr>
          <p:nvPr/>
        </p:nvPicPr>
        <p:blipFill>
          <a:blip r:embed="rId2"/>
          <a:stretch>
            <a:fillRect/>
          </a:stretch>
        </p:blipFill>
        <p:spPr>
          <a:xfrm>
            <a:off x="485140" y="808990"/>
            <a:ext cx="11364595" cy="4782820"/>
          </a:xfrm>
          <a:prstGeom prst="rect">
            <a:avLst/>
          </a:prstGeom>
        </p:spPr>
      </p:pic>
    </p:spTree>
    <p:custDataLst>
      <p:tags r:id="rId3"/>
    </p:custData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rcRect l="71828" b="88673"/>
          <a:stretch>
            <a:fillRect/>
          </a:stretch>
        </p:blipFill>
        <p:spPr>
          <a:xfrm>
            <a:off x="0" y="0"/>
            <a:ext cx="12191365" cy="6858000"/>
          </a:xfrm>
          <a:prstGeom prst="rect">
            <a:avLst/>
          </a:prstGeom>
        </p:spPr>
      </p:pic>
      <p:pic>
        <p:nvPicPr>
          <p:cNvPr id="3" name="图片 2"/>
          <p:cNvPicPr>
            <a:picLocks noChangeAspect="1"/>
          </p:cNvPicPr>
          <p:nvPr/>
        </p:nvPicPr>
        <p:blipFill>
          <a:blip r:embed="rId2"/>
          <a:stretch>
            <a:fillRect/>
          </a:stretch>
        </p:blipFill>
        <p:spPr>
          <a:xfrm>
            <a:off x="428625" y="824865"/>
            <a:ext cx="11450955" cy="5356860"/>
          </a:xfrm>
          <a:prstGeom prst="rect">
            <a:avLst/>
          </a:prstGeom>
        </p:spPr>
      </p:pic>
    </p:spTree>
    <p:custDataLst>
      <p:tags r:id="rId3"/>
    </p:custData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rcRect l="71828" b="88673"/>
          <a:stretch>
            <a:fillRect/>
          </a:stretch>
        </p:blipFill>
        <p:spPr>
          <a:xfrm>
            <a:off x="0" y="0"/>
            <a:ext cx="12191365" cy="6858000"/>
          </a:xfrm>
          <a:prstGeom prst="rect">
            <a:avLst/>
          </a:prstGeom>
        </p:spPr>
      </p:pic>
      <p:pic>
        <p:nvPicPr>
          <p:cNvPr id="3" name="图片 2"/>
          <p:cNvPicPr>
            <a:picLocks noChangeAspect="1"/>
          </p:cNvPicPr>
          <p:nvPr/>
        </p:nvPicPr>
        <p:blipFill>
          <a:blip r:embed="rId2"/>
          <a:stretch>
            <a:fillRect/>
          </a:stretch>
        </p:blipFill>
        <p:spPr>
          <a:xfrm>
            <a:off x="534035" y="-635"/>
            <a:ext cx="11287125" cy="6865620"/>
          </a:xfrm>
          <a:prstGeom prst="rect">
            <a:avLst/>
          </a:prstGeom>
        </p:spPr>
      </p:pic>
    </p:spTree>
    <p:custDataLst>
      <p:tags r:id="rId3"/>
    </p:custData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 name="文本框 224"/>
          <p:cNvSpPr txBox="1"/>
          <p:nvPr>
            <p:custDataLst>
              <p:tags r:id="rId1"/>
            </p:custDataLst>
          </p:nvPr>
        </p:nvSpPr>
        <p:spPr>
          <a:xfrm>
            <a:off x="330835" y="1244600"/>
            <a:ext cx="11517630" cy="5223510"/>
          </a:xfrm>
          <a:prstGeom prst="rect">
            <a:avLst/>
          </a:prstGeom>
          <a:noFill/>
        </p:spPr>
        <p:txBody>
          <a:bodyPr wrap="square" rtlCol="0">
            <a:noAutofit/>
          </a:bodyPr>
          <a:lstStyle/>
          <a:p>
            <a:pPr indent="0" algn="l">
              <a:lnSpc>
                <a:spcPct val="130000"/>
              </a:lnSpc>
              <a:spcBef>
                <a:spcPts val="0"/>
              </a:spcBef>
              <a:spcAft>
                <a:spcPts val="1000"/>
              </a:spcAft>
              <a:buClrTx/>
              <a:buSzTx/>
              <a:buFont typeface="Arial" panose="020B0604020202020204" pitchFamily="34" charset="0"/>
              <a:buNone/>
            </a:pPr>
            <a:r>
              <a:rPr lang="zh-CN" altLang="en-US" sz="2000" b="1" spc="150">
                <a:solidFill>
                  <a:schemeClr val="tx1">
                    <a:lumMod val="85000"/>
                    <a:lumOff val="15000"/>
                  </a:schemeClr>
                </a:solidFill>
                <a:uFillTx/>
                <a:latin typeface="+mn-ea"/>
                <a:cs typeface="+mn-ea"/>
                <a:sym typeface="Arial" panose="020B0604020202020204" pitchFamily="34" charset="0"/>
              </a:rPr>
              <a:t>山西秧歌分类及特色</a:t>
            </a:r>
            <a:endParaRPr lang="zh-CN" altLang="en-US" sz="2000" b="1" spc="150">
              <a:solidFill>
                <a:schemeClr val="tx1">
                  <a:lumMod val="85000"/>
                  <a:lumOff val="15000"/>
                </a:schemeClr>
              </a:solidFill>
              <a:uFillTx/>
              <a:latin typeface="+mn-ea"/>
              <a:cs typeface="+mn-ea"/>
              <a:sym typeface="Arial" panose="020B0604020202020204" pitchFamily="34" charset="0"/>
            </a:endParaRPr>
          </a:p>
          <a:p>
            <a:pPr marL="228600" indent="-228600" algn="l">
              <a:lnSpc>
                <a:spcPct val="130000"/>
              </a:lnSpc>
              <a:spcBef>
                <a:spcPts val="0"/>
              </a:spcBef>
              <a:spcAft>
                <a:spcPts val="1000"/>
              </a:spcAft>
              <a:buClrTx/>
              <a:buSzTx/>
              <a:buFont typeface="Arial" panose="020B0604020202020204" pitchFamily="34" charset="0"/>
              <a:buChar char="•"/>
            </a:pPr>
            <a:r>
              <a:rPr lang="zh-CN" altLang="en-US" sz="2000" spc="150">
                <a:solidFill>
                  <a:schemeClr val="tx1">
                    <a:lumMod val="85000"/>
                    <a:lumOff val="15000"/>
                  </a:schemeClr>
                </a:solidFill>
                <a:uFillTx/>
                <a:latin typeface="+mn-ea"/>
                <a:cs typeface="+mn-ea"/>
                <a:sym typeface="Arial" panose="020B0604020202020204" pitchFamily="34" charset="0"/>
              </a:rPr>
              <a:t>因自然地理、交通物产、语言交际、风俗习惯不同，山西秧歌有鲜明地方特色，形成祁太秧歌、祁县过街秧歌、沁源秧歌等多种类型。</a:t>
            </a:r>
            <a:r>
              <a:rPr lang="en-US" altLang="zh-CN" sz="2000" spc="150">
                <a:solidFill>
                  <a:schemeClr val="tx1">
                    <a:lumMod val="85000"/>
                    <a:lumOff val="15000"/>
                  </a:schemeClr>
                </a:solidFill>
                <a:uFillTx/>
                <a:latin typeface="+mn-ea"/>
                <a:cs typeface="+mn-ea"/>
                <a:sym typeface="Arial" panose="020B0604020202020204" pitchFamily="34" charset="0"/>
              </a:rPr>
              <a:t>​</a:t>
            </a:r>
            <a:endParaRPr lang="en-US" altLang="zh-CN" sz="2000" spc="150">
              <a:solidFill>
                <a:schemeClr val="tx1">
                  <a:lumMod val="85000"/>
                  <a:lumOff val="15000"/>
                </a:schemeClr>
              </a:solidFill>
              <a:uFillTx/>
              <a:latin typeface="+mn-ea"/>
              <a:cs typeface="+mn-ea"/>
              <a:sym typeface="Arial" panose="020B0604020202020204" pitchFamily="34" charset="0"/>
            </a:endParaRPr>
          </a:p>
          <a:p>
            <a:pPr marL="228600" indent="-228600" algn="l">
              <a:lnSpc>
                <a:spcPct val="130000"/>
              </a:lnSpc>
              <a:spcBef>
                <a:spcPts val="0"/>
              </a:spcBef>
              <a:spcAft>
                <a:spcPts val="1000"/>
              </a:spcAft>
              <a:buClrTx/>
              <a:buSzTx/>
              <a:buFont typeface="Arial" panose="020B0604020202020204" pitchFamily="34" charset="0"/>
              <a:buChar char="•"/>
            </a:pPr>
            <a:r>
              <a:rPr lang="zh-CN" altLang="en-US" sz="2000" spc="150">
                <a:solidFill>
                  <a:schemeClr val="tx1">
                    <a:lumMod val="85000"/>
                    <a:lumOff val="15000"/>
                  </a:schemeClr>
                </a:solidFill>
                <a:uFillTx/>
                <a:latin typeface="+mn-ea"/>
                <a:cs typeface="+mn-ea"/>
                <a:sym typeface="Arial" panose="020B0604020202020204" pitchFamily="34" charset="0"/>
              </a:rPr>
              <a:t>祁太秧歌：得名于祁县、太谷，在晋中地区广泛流传，又称</a:t>
            </a:r>
            <a:r>
              <a:rPr lang="en-US" altLang="zh-CN" sz="2000" spc="150">
                <a:solidFill>
                  <a:schemeClr val="tx1">
                    <a:lumMod val="85000"/>
                    <a:lumOff val="15000"/>
                  </a:schemeClr>
                </a:solidFill>
                <a:uFillTx/>
                <a:latin typeface="+mn-ea"/>
                <a:cs typeface="+mn-ea"/>
                <a:sym typeface="Arial" panose="020B0604020202020204" pitchFamily="34" charset="0"/>
              </a:rPr>
              <a:t> “</a:t>
            </a:r>
            <a:r>
              <a:rPr lang="zh-CN" altLang="en-US" sz="2000" spc="150">
                <a:solidFill>
                  <a:schemeClr val="tx1">
                    <a:lumMod val="85000"/>
                    <a:lumOff val="15000"/>
                  </a:schemeClr>
                </a:solidFill>
                <a:uFillTx/>
                <a:latin typeface="+mn-ea"/>
                <a:cs typeface="+mn-ea"/>
                <a:sym typeface="Arial" panose="020B0604020202020204" pitchFamily="34" charset="0"/>
              </a:rPr>
              <a:t>晋中秧歌</a:t>
            </a:r>
            <a:r>
              <a:rPr lang="en-US" altLang="zh-CN" sz="2000" spc="150">
                <a:solidFill>
                  <a:schemeClr val="tx1">
                    <a:lumMod val="85000"/>
                    <a:lumOff val="15000"/>
                  </a:schemeClr>
                </a:solidFill>
                <a:uFillTx/>
                <a:latin typeface="+mn-ea"/>
                <a:cs typeface="+mn-ea"/>
                <a:sym typeface="Arial" panose="020B0604020202020204" pitchFamily="34" charset="0"/>
              </a:rPr>
              <a:t>”</a:t>
            </a:r>
            <a:r>
              <a:rPr lang="zh-CN" altLang="en-US" sz="2000" spc="150">
                <a:solidFill>
                  <a:schemeClr val="tx1">
                    <a:lumMod val="85000"/>
                    <a:lumOff val="15000"/>
                  </a:schemeClr>
                </a:solidFill>
                <a:uFillTx/>
                <a:latin typeface="+mn-ea"/>
                <a:cs typeface="+mn-ea"/>
                <a:sym typeface="Arial" panose="020B0604020202020204" pitchFamily="34" charset="0"/>
              </a:rPr>
              <a:t>。其曲调淳朴健康，特色鲜明，有多种风格。</a:t>
            </a:r>
            <a:r>
              <a:rPr lang="en-US" altLang="zh-CN" sz="2000" spc="150">
                <a:solidFill>
                  <a:schemeClr val="tx1">
                    <a:lumMod val="85000"/>
                    <a:lumOff val="15000"/>
                  </a:schemeClr>
                </a:solidFill>
                <a:uFillTx/>
                <a:latin typeface="+mn-ea"/>
                <a:cs typeface="+mn-ea"/>
                <a:sym typeface="Arial" panose="020B0604020202020204" pitchFamily="34" charset="0"/>
              </a:rPr>
              <a:t>​</a:t>
            </a:r>
            <a:endParaRPr lang="en-US" altLang="zh-CN" sz="2000" spc="150">
              <a:solidFill>
                <a:schemeClr val="tx1">
                  <a:lumMod val="85000"/>
                  <a:lumOff val="15000"/>
                </a:schemeClr>
              </a:solidFill>
              <a:uFillTx/>
              <a:latin typeface="+mn-ea"/>
              <a:cs typeface="+mn-ea"/>
              <a:sym typeface="Arial" panose="020B0604020202020204" pitchFamily="34" charset="0"/>
            </a:endParaRPr>
          </a:p>
          <a:p>
            <a:pPr marL="228600" indent="-228600" algn="l">
              <a:lnSpc>
                <a:spcPct val="130000"/>
              </a:lnSpc>
              <a:spcBef>
                <a:spcPts val="0"/>
              </a:spcBef>
              <a:spcAft>
                <a:spcPts val="1000"/>
              </a:spcAft>
              <a:buClrTx/>
              <a:buSzTx/>
              <a:buFont typeface="Arial" panose="020B0604020202020204" pitchFamily="34" charset="0"/>
              <a:buChar char="•"/>
            </a:pPr>
            <a:r>
              <a:rPr lang="zh-CN" altLang="en-US" sz="2000" spc="150">
                <a:solidFill>
                  <a:schemeClr val="tx1">
                    <a:lumMod val="85000"/>
                    <a:lumOff val="15000"/>
                  </a:schemeClr>
                </a:solidFill>
                <a:uFillTx/>
                <a:latin typeface="+mn-ea"/>
                <a:cs typeface="+mn-ea"/>
                <a:sym typeface="Arial" panose="020B0604020202020204" pitchFamily="34" charset="0"/>
              </a:rPr>
              <a:t>曲调优美秀丽、节奏舒展、抒情性强，如《绣花灯》《采棉花》</a:t>
            </a:r>
            <a:r>
              <a:rPr lang="en-US" altLang="zh-CN" sz="2000" spc="150">
                <a:solidFill>
                  <a:schemeClr val="tx1">
                    <a:lumMod val="85000"/>
                    <a:lumOff val="15000"/>
                  </a:schemeClr>
                </a:solidFill>
                <a:uFillTx/>
                <a:latin typeface="+mn-ea"/>
                <a:cs typeface="+mn-ea"/>
                <a:sym typeface="Arial" panose="020B0604020202020204" pitchFamily="34" charset="0"/>
              </a:rPr>
              <a:t> </a:t>
            </a:r>
            <a:r>
              <a:rPr lang="zh-CN" altLang="en-US" sz="2000" spc="150">
                <a:solidFill>
                  <a:schemeClr val="tx1">
                    <a:lumMod val="85000"/>
                    <a:lumOff val="15000"/>
                  </a:schemeClr>
                </a:solidFill>
                <a:uFillTx/>
                <a:latin typeface="+mn-ea"/>
                <a:cs typeface="+mn-ea"/>
                <a:sym typeface="Arial" panose="020B0604020202020204" pitchFamily="34" charset="0"/>
              </a:rPr>
              <a:t>。</a:t>
            </a:r>
            <a:r>
              <a:rPr lang="en-US" altLang="zh-CN" sz="2000" spc="150">
                <a:solidFill>
                  <a:schemeClr val="tx1">
                    <a:lumMod val="85000"/>
                    <a:lumOff val="15000"/>
                  </a:schemeClr>
                </a:solidFill>
                <a:uFillTx/>
                <a:latin typeface="+mn-ea"/>
                <a:cs typeface="+mn-ea"/>
                <a:sym typeface="Arial" panose="020B0604020202020204" pitchFamily="34" charset="0"/>
              </a:rPr>
              <a:t>​</a:t>
            </a:r>
            <a:endParaRPr lang="en-US" altLang="zh-CN" sz="2000" spc="150">
              <a:solidFill>
                <a:schemeClr val="tx1">
                  <a:lumMod val="85000"/>
                  <a:lumOff val="15000"/>
                </a:schemeClr>
              </a:solidFill>
              <a:uFillTx/>
              <a:latin typeface="+mn-ea"/>
              <a:cs typeface="+mn-ea"/>
              <a:sym typeface="Arial" panose="020B0604020202020204" pitchFamily="34" charset="0"/>
            </a:endParaRPr>
          </a:p>
          <a:p>
            <a:pPr marL="228600" indent="-228600" algn="l">
              <a:lnSpc>
                <a:spcPct val="130000"/>
              </a:lnSpc>
              <a:spcBef>
                <a:spcPts val="0"/>
              </a:spcBef>
              <a:spcAft>
                <a:spcPts val="1000"/>
              </a:spcAft>
              <a:buClrTx/>
              <a:buSzTx/>
              <a:buFont typeface="Arial" panose="020B0604020202020204" pitchFamily="34" charset="0"/>
              <a:buChar char="•"/>
            </a:pPr>
            <a:r>
              <a:rPr lang="zh-CN" altLang="en-US" sz="2000" spc="150">
                <a:solidFill>
                  <a:schemeClr val="tx1">
                    <a:lumMod val="85000"/>
                    <a:lumOff val="15000"/>
                  </a:schemeClr>
                </a:solidFill>
                <a:uFillTx/>
                <a:latin typeface="+mn-ea"/>
                <a:cs typeface="+mn-ea"/>
                <a:sym typeface="Arial" panose="020B0604020202020204" pitchFamily="34" charset="0"/>
              </a:rPr>
              <a:t>节奏紧凑、音调简洁、似说似唱、善于叙事，如《换碗》《洗衣计》</a:t>
            </a:r>
            <a:r>
              <a:rPr lang="en-US" altLang="zh-CN" sz="2000" spc="150">
                <a:solidFill>
                  <a:schemeClr val="tx1">
                    <a:lumMod val="85000"/>
                    <a:lumOff val="15000"/>
                  </a:schemeClr>
                </a:solidFill>
                <a:uFillTx/>
                <a:latin typeface="+mn-ea"/>
                <a:cs typeface="+mn-ea"/>
                <a:sym typeface="Arial" panose="020B0604020202020204" pitchFamily="34" charset="0"/>
              </a:rPr>
              <a:t> </a:t>
            </a:r>
            <a:r>
              <a:rPr lang="zh-CN" altLang="en-US" sz="2000" spc="150">
                <a:solidFill>
                  <a:schemeClr val="tx1">
                    <a:lumMod val="85000"/>
                    <a:lumOff val="15000"/>
                  </a:schemeClr>
                </a:solidFill>
                <a:uFillTx/>
                <a:latin typeface="+mn-ea"/>
                <a:cs typeface="+mn-ea"/>
                <a:sym typeface="Arial" panose="020B0604020202020204" pitchFamily="34" charset="0"/>
              </a:rPr>
              <a:t>。</a:t>
            </a:r>
            <a:r>
              <a:rPr lang="en-US" altLang="zh-CN" sz="2000" spc="150">
                <a:solidFill>
                  <a:schemeClr val="tx1">
                    <a:lumMod val="85000"/>
                    <a:lumOff val="15000"/>
                  </a:schemeClr>
                </a:solidFill>
                <a:uFillTx/>
                <a:latin typeface="+mn-ea"/>
                <a:cs typeface="+mn-ea"/>
                <a:sym typeface="Arial" panose="020B0604020202020204" pitchFamily="34" charset="0"/>
              </a:rPr>
              <a:t>​</a:t>
            </a:r>
            <a:endParaRPr lang="en-US" altLang="zh-CN" sz="2000" spc="150">
              <a:solidFill>
                <a:schemeClr val="tx1">
                  <a:lumMod val="85000"/>
                  <a:lumOff val="15000"/>
                </a:schemeClr>
              </a:solidFill>
              <a:uFillTx/>
              <a:latin typeface="+mn-ea"/>
              <a:cs typeface="+mn-ea"/>
              <a:sym typeface="Arial" panose="020B0604020202020204" pitchFamily="34" charset="0"/>
            </a:endParaRPr>
          </a:p>
          <a:p>
            <a:pPr marL="228600" indent="-228600" algn="l">
              <a:lnSpc>
                <a:spcPct val="130000"/>
              </a:lnSpc>
              <a:spcBef>
                <a:spcPts val="0"/>
              </a:spcBef>
              <a:spcAft>
                <a:spcPts val="1000"/>
              </a:spcAft>
              <a:buClrTx/>
              <a:buSzTx/>
              <a:buFont typeface="Arial" panose="020B0604020202020204" pitchFamily="34" charset="0"/>
              <a:buChar char="•"/>
            </a:pPr>
            <a:r>
              <a:rPr lang="zh-CN" altLang="en-US" sz="2000" spc="150">
                <a:solidFill>
                  <a:schemeClr val="tx1">
                    <a:lumMod val="85000"/>
                    <a:lumOff val="15000"/>
                  </a:schemeClr>
                </a:solidFill>
                <a:uFillTx/>
                <a:latin typeface="+mn-ea"/>
                <a:cs typeface="+mn-ea"/>
                <a:sym typeface="Arial" panose="020B0604020202020204" pitchFamily="34" charset="0"/>
              </a:rPr>
              <a:t>曲调较快、活泼，风格清新开朗，适于载歌载舞，如《看秧歌》《大挑菜》</a:t>
            </a:r>
            <a:r>
              <a:rPr lang="en-US" altLang="zh-CN" sz="2000" spc="150">
                <a:solidFill>
                  <a:schemeClr val="tx1">
                    <a:lumMod val="85000"/>
                    <a:lumOff val="15000"/>
                  </a:schemeClr>
                </a:solidFill>
                <a:uFillTx/>
                <a:latin typeface="+mn-ea"/>
                <a:cs typeface="+mn-ea"/>
                <a:sym typeface="Arial" panose="020B0604020202020204" pitchFamily="34" charset="0"/>
              </a:rPr>
              <a:t> </a:t>
            </a:r>
            <a:r>
              <a:rPr lang="zh-CN" altLang="en-US" sz="2000" spc="150">
                <a:solidFill>
                  <a:schemeClr val="tx1">
                    <a:lumMod val="85000"/>
                    <a:lumOff val="15000"/>
                  </a:schemeClr>
                </a:solidFill>
                <a:uFillTx/>
                <a:latin typeface="+mn-ea"/>
                <a:cs typeface="+mn-ea"/>
                <a:sym typeface="Arial" panose="020B0604020202020204" pitchFamily="34" charset="0"/>
              </a:rPr>
              <a:t>。</a:t>
            </a:r>
            <a:r>
              <a:rPr lang="en-US" altLang="zh-CN" sz="2000" spc="150">
                <a:solidFill>
                  <a:schemeClr val="tx1">
                    <a:lumMod val="85000"/>
                    <a:lumOff val="15000"/>
                  </a:schemeClr>
                </a:solidFill>
                <a:uFillTx/>
                <a:latin typeface="+mn-ea"/>
                <a:cs typeface="+mn-ea"/>
                <a:sym typeface="Arial" panose="020B0604020202020204" pitchFamily="34" charset="0"/>
              </a:rPr>
              <a:t>​</a:t>
            </a:r>
            <a:endParaRPr lang="en-US" altLang="zh-CN" sz="2000" spc="150">
              <a:solidFill>
                <a:schemeClr val="tx1">
                  <a:lumMod val="85000"/>
                  <a:lumOff val="15000"/>
                </a:schemeClr>
              </a:solidFill>
              <a:uFillTx/>
              <a:latin typeface="+mn-ea"/>
              <a:cs typeface="+mn-ea"/>
              <a:sym typeface="Arial" panose="020B0604020202020204" pitchFamily="34" charset="0"/>
            </a:endParaRPr>
          </a:p>
          <a:p>
            <a:pPr marL="228600" indent="-228600" algn="l">
              <a:lnSpc>
                <a:spcPct val="130000"/>
              </a:lnSpc>
              <a:spcBef>
                <a:spcPts val="0"/>
              </a:spcBef>
              <a:spcAft>
                <a:spcPts val="1000"/>
              </a:spcAft>
              <a:buClrTx/>
              <a:buSzTx/>
              <a:buFont typeface="Arial" panose="020B0604020202020204" pitchFamily="34" charset="0"/>
              <a:buChar char="•"/>
            </a:pPr>
            <a:r>
              <a:rPr lang="zh-CN" altLang="en-US" sz="2000" spc="150">
                <a:solidFill>
                  <a:schemeClr val="tx1">
                    <a:lumMod val="85000"/>
                    <a:lumOff val="15000"/>
                  </a:schemeClr>
                </a:solidFill>
                <a:uFillTx/>
                <a:latin typeface="+mn-ea"/>
                <a:cs typeface="+mn-ea"/>
                <a:sym typeface="Arial" panose="020B0604020202020204" pitchFamily="34" charset="0"/>
              </a:rPr>
              <a:t>曲调低回委婉，适于表现悲剧内容，如《苏三起解》《郭巨埋儿》</a:t>
            </a:r>
            <a:r>
              <a:rPr lang="en-US" altLang="zh-CN" sz="2000" spc="150">
                <a:solidFill>
                  <a:schemeClr val="tx1">
                    <a:lumMod val="85000"/>
                    <a:lumOff val="15000"/>
                  </a:schemeClr>
                </a:solidFill>
                <a:uFillTx/>
                <a:latin typeface="+mn-ea"/>
                <a:cs typeface="+mn-ea"/>
                <a:sym typeface="Arial" panose="020B0604020202020204" pitchFamily="34" charset="0"/>
              </a:rPr>
              <a:t> </a:t>
            </a:r>
            <a:r>
              <a:rPr lang="zh-CN" altLang="en-US" sz="2000" spc="150">
                <a:solidFill>
                  <a:schemeClr val="tx1">
                    <a:lumMod val="85000"/>
                    <a:lumOff val="15000"/>
                  </a:schemeClr>
                </a:solidFill>
                <a:uFillTx/>
                <a:latin typeface="+mn-ea"/>
                <a:cs typeface="+mn-ea"/>
                <a:sym typeface="Arial" panose="020B0604020202020204" pitchFamily="34" charset="0"/>
              </a:rPr>
              <a:t>。</a:t>
            </a:r>
            <a:r>
              <a:rPr lang="en-US" altLang="zh-CN" sz="2000" spc="150">
                <a:solidFill>
                  <a:schemeClr val="tx1">
                    <a:lumMod val="85000"/>
                    <a:lumOff val="15000"/>
                  </a:schemeClr>
                </a:solidFill>
                <a:uFillTx/>
                <a:latin typeface="+mn-ea"/>
                <a:cs typeface="+mn-ea"/>
                <a:sym typeface="Arial" panose="020B0604020202020204" pitchFamily="34" charset="0"/>
              </a:rPr>
              <a:t>​</a:t>
            </a:r>
            <a:endParaRPr lang="en-US" altLang="zh-CN" sz="2000" spc="150">
              <a:solidFill>
                <a:schemeClr val="tx1">
                  <a:lumMod val="85000"/>
                  <a:lumOff val="15000"/>
                </a:schemeClr>
              </a:solidFill>
              <a:uFillTx/>
              <a:latin typeface="+mn-ea"/>
              <a:cs typeface="+mn-ea"/>
              <a:sym typeface="Arial" panose="020B0604020202020204" pitchFamily="34" charset="0"/>
            </a:endParaRPr>
          </a:p>
          <a:p>
            <a:pPr marL="228600" indent="-228600" algn="l">
              <a:lnSpc>
                <a:spcPct val="130000"/>
              </a:lnSpc>
              <a:spcBef>
                <a:spcPts val="0"/>
              </a:spcBef>
              <a:spcAft>
                <a:spcPts val="1000"/>
              </a:spcAft>
              <a:buClrTx/>
              <a:buSzTx/>
              <a:buFont typeface="Arial" panose="020B0604020202020204" pitchFamily="34" charset="0"/>
              <a:buChar char="•"/>
            </a:pPr>
            <a:r>
              <a:rPr lang="zh-CN" altLang="en-US" sz="2000" spc="150">
                <a:solidFill>
                  <a:schemeClr val="tx1">
                    <a:lumMod val="85000"/>
                    <a:lumOff val="15000"/>
                  </a:schemeClr>
                </a:solidFill>
                <a:uFillTx/>
                <a:latin typeface="+mn-ea"/>
                <a:cs typeface="+mn-ea"/>
                <a:sym typeface="Arial" panose="020B0604020202020204" pitchFamily="34" charset="0"/>
              </a:rPr>
              <a:t>调式丰富，变化形态复杂，交替、转换与综合方式多样，如《看铁棍》结束在</a:t>
            </a:r>
            <a:r>
              <a:rPr lang="en-US" altLang="zh-CN" sz="2000" spc="150">
                <a:solidFill>
                  <a:schemeClr val="tx1">
                    <a:lumMod val="85000"/>
                    <a:lumOff val="15000"/>
                  </a:schemeClr>
                </a:solidFill>
                <a:uFillTx/>
                <a:latin typeface="+mn-ea"/>
                <a:cs typeface="+mn-ea"/>
                <a:sym typeface="Arial" panose="020B0604020202020204" pitchFamily="34" charset="0"/>
              </a:rPr>
              <a:t> “fa” </a:t>
            </a:r>
            <a:r>
              <a:rPr lang="zh-CN" altLang="en-US" sz="2000" spc="150">
                <a:solidFill>
                  <a:schemeClr val="tx1">
                    <a:lumMod val="85000"/>
                    <a:lumOff val="15000"/>
                  </a:schemeClr>
                </a:solidFill>
                <a:uFillTx/>
                <a:latin typeface="+mn-ea"/>
                <a:cs typeface="+mn-ea"/>
                <a:sym typeface="Arial" panose="020B0604020202020204" pitchFamily="34" charset="0"/>
              </a:rPr>
              <a:t>音，较为少见</a:t>
            </a:r>
            <a:r>
              <a:rPr lang="zh-CN" altLang="en-US" spc="150">
                <a:solidFill>
                  <a:schemeClr val="tx1">
                    <a:lumMod val="85000"/>
                    <a:lumOff val="15000"/>
                  </a:schemeClr>
                </a:solidFill>
                <a:uFillTx/>
                <a:latin typeface="+mn-ea"/>
                <a:cs typeface="+mn-ea"/>
                <a:sym typeface="Arial" panose="020B0604020202020204" pitchFamily="34" charset="0"/>
              </a:rPr>
              <a:t>。</a:t>
            </a:r>
            <a:endParaRPr lang="zh-CN" altLang="en-US" spc="150">
              <a:solidFill>
                <a:schemeClr val="tx1">
                  <a:lumMod val="85000"/>
                  <a:lumOff val="15000"/>
                </a:schemeClr>
              </a:solidFill>
              <a:uFillTx/>
              <a:latin typeface="+mn-ea"/>
              <a:cs typeface="+mn-ea"/>
              <a:sym typeface="Arial" panose="020B0604020202020204" pitchFamily="34" charset="0"/>
            </a:endParaRPr>
          </a:p>
        </p:txBody>
      </p:sp>
      <p:sp>
        <p:nvSpPr>
          <p:cNvPr id="6" name="矩形 5"/>
          <p:cNvSpPr/>
          <p:nvPr>
            <p:custDataLst>
              <p:tags r:id="rId2"/>
            </p:custDataLst>
          </p:nvPr>
        </p:nvSpPr>
        <p:spPr>
          <a:xfrm>
            <a:off x="0" y="0"/>
            <a:ext cx="12192635" cy="1108710"/>
          </a:xfrm>
          <a:prstGeom prst="rect">
            <a:avLst/>
          </a:prstGeom>
          <a:solidFill>
            <a:schemeClr val="tx2">
              <a:lumMod val="10000"/>
              <a:alpha val="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highlight>
                <a:srgbClr val="1171F1"/>
              </a:highlight>
              <a:latin typeface="Arial" panose="020B0604020202020204" pitchFamily="34" charset="0"/>
              <a:ea typeface="微软雅黑" panose="020B0503020204020204" charset="-122"/>
              <a:sym typeface="Arial" panose="020B0604020202020204" pitchFamily="34" charset="0"/>
            </a:endParaRPr>
          </a:p>
        </p:txBody>
      </p:sp>
      <p:sp>
        <p:nvSpPr>
          <p:cNvPr id="4" name="文本框 3"/>
          <p:cNvSpPr txBox="1"/>
          <p:nvPr/>
        </p:nvSpPr>
        <p:spPr>
          <a:xfrm>
            <a:off x="674370" y="253365"/>
            <a:ext cx="5671820" cy="602615"/>
          </a:xfrm>
          <a:prstGeom prst="rect">
            <a:avLst/>
          </a:prstGeom>
        </p:spPr>
        <p:txBody>
          <a:bodyPr>
            <a:noAutofit/>
            <a:extLst>
              <a:ext uri="{4A0BC546-FE56-4ADE-93B0-CB8AF2F6F144}">
                <wpsdc:textFrameExt xmlns:wpsdc="http://www.wps.cn/officeDocument/2022/drawingmlCustomData" type="sub-title"/>
              </a:ext>
            </a:extLst>
          </a:bodyPr>
          <a:p>
            <a:pPr algn="l"/>
            <a:r>
              <a:rPr lang="zh-CN" altLang="en-US" sz="3200" b="1">
                <a:solidFill>
                  <a:schemeClr val="accent1"/>
                </a:solidFill>
                <a:effectLst>
                  <a:outerShdw blurRad="38100" dist="25400" dir="5400000" algn="ctr" rotWithShape="0">
                    <a:srgbClr val="6E747A">
                      <a:alpha val="43000"/>
                    </a:srgbClr>
                  </a:outerShdw>
                </a:effectLst>
              </a:rPr>
              <a:t>二、山西秧歌</a:t>
            </a:r>
            <a:endParaRPr lang="zh-CN" altLang="en-US" sz="3200" b="1">
              <a:solidFill>
                <a:schemeClr val="accent1"/>
              </a:solidFill>
              <a:effectLst>
                <a:outerShdw blurRad="38100" dist="25400" dir="5400000" algn="ctr" rotWithShape="0">
                  <a:srgbClr val="6E747A">
                    <a:alpha val="43000"/>
                  </a:srgbClr>
                </a:outerShdw>
              </a:effectLst>
            </a:endParaRPr>
          </a:p>
        </p:txBody>
      </p:sp>
    </p:spTree>
    <p:custDataLst>
      <p:tags r:id="rId3"/>
    </p:custData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 name="文本框 224"/>
          <p:cNvSpPr txBox="1"/>
          <p:nvPr>
            <p:custDataLst>
              <p:tags r:id="rId1"/>
            </p:custDataLst>
          </p:nvPr>
        </p:nvSpPr>
        <p:spPr>
          <a:xfrm>
            <a:off x="391795" y="2370455"/>
            <a:ext cx="6748780" cy="3703320"/>
          </a:xfrm>
          <a:prstGeom prst="rect">
            <a:avLst/>
          </a:prstGeom>
          <a:noFill/>
        </p:spPr>
        <p:txBody>
          <a:bodyPr wrap="square" rtlCol="0">
            <a:noAutofit/>
          </a:bodyPr>
          <a:lstStyle/>
          <a:p>
            <a:pPr marL="228600" indent="-228600" algn="l">
              <a:lnSpc>
                <a:spcPct val="130000"/>
              </a:lnSpc>
              <a:spcBef>
                <a:spcPts val="0"/>
              </a:spcBef>
              <a:spcAft>
                <a:spcPts val="1000"/>
              </a:spcAft>
              <a:buClrTx/>
              <a:buSzTx/>
              <a:buFont typeface="Arial" panose="020B0604020202020204" pitchFamily="34" charset="0"/>
              <a:buChar char="•"/>
            </a:pPr>
            <a:r>
              <a:rPr lang="zh-CN" altLang="en-US" sz="2000" spc="150">
                <a:solidFill>
                  <a:schemeClr val="tx1">
                    <a:lumMod val="85000"/>
                    <a:lumOff val="15000"/>
                  </a:schemeClr>
                </a:solidFill>
                <a:uFillTx/>
                <a:latin typeface="+mn-ea"/>
                <a:cs typeface="+mn-ea"/>
                <a:sym typeface="Arial" panose="020B0604020202020204" pitchFamily="34" charset="0"/>
              </a:rPr>
              <a:t>《绣花灯》：</a:t>
            </a:r>
            <a:r>
              <a:rPr lang="en-US" altLang="zh-CN" sz="2000" spc="150">
                <a:solidFill>
                  <a:schemeClr val="tx1">
                    <a:lumMod val="85000"/>
                    <a:lumOff val="15000"/>
                  </a:schemeClr>
                </a:solidFill>
                <a:uFillTx/>
                <a:latin typeface="+mn-ea"/>
                <a:cs typeface="+mn-ea"/>
                <a:sym typeface="Arial" panose="020B0604020202020204" pitchFamily="34" charset="0"/>
              </a:rPr>
              <a:t>F </a:t>
            </a:r>
            <a:r>
              <a:rPr lang="zh-CN" altLang="en-US" sz="2000" spc="150">
                <a:solidFill>
                  <a:schemeClr val="tx1">
                    <a:lumMod val="85000"/>
                    <a:lumOff val="15000"/>
                  </a:schemeClr>
                </a:solidFill>
                <a:uFillTx/>
                <a:latin typeface="+mn-ea"/>
                <a:cs typeface="+mn-ea"/>
                <a:sym typeface="Arial" panose="020B0604020202020204" pitchFamily="34" charset="0"/>
              </a:rPr>
              <a:t>宫清乐七声调式民歌，曲式结构简单。由每两小节为一个乐句构成一段体，反复演唱</a:t>
            </a:r>
            <a:r>
              <a:rPr lang="en-US" altLang="zh-CN" sz="2000" spc="150">
                <a:solidFill>
                  <a:schemeClr val="tx1">
                    <a:lumMod val="85000"/>
                    <a:lumOff val="15000"/>
                  </a:schemeClr>
                </a:solidFill>
                <a:uFillTx/>
                <a:latin typeface="+mn-ea"/>
                <a:cs typeface="+mn-ea"/>
                <a:sym typeface="Arial" panose="020B0604020202020204" pitchFamily="34" charset="0"/>
              </a:rPr>
              <a:t> 5 </a:t>
            </a:r>
            <a:r>
              <a:rPr lang="zh-CN" altLang="en-US" sz="2000" spc="150">
                <a:solidFill>
                  <a:schemeClr val="tx1">
                    <a:lumMod val="85000"/>
                    <a:lumOff val="15000"/>
                  </a:schemeClr>
                </a:solidFill>
                <a:uFillTx/>
                <a:latin typeface="+mn-ea"/>
                <a:cs typeface="+mn-ea"/>
                <a:sym typeface="Arial" panose="020B0604020202020204" pitchFamily="34" charset="0"/>
              </a:rPr>
              <a:t>次。四四拍贯穿全曲，节奏工整，共</a:t>
            </a:r>
            <a:r>
              <a:rPr lang="en-US" altLang="zh-CN" sz="2000" spc="150">
                <a:solidFill>
                  <a:schemeClr val="tx1">
                    <a:lumMod val="85000"/>
                    <a:lumOff val="15000"/>
                  </a:schemeClr>
                </a:solidFill>
                <a:uFillTx/>
                <a:latin typeface="+mn-ea"/>
                <a:cs typeface="+mn-ea"/>
                <a:sym typeface="Arial" panose="020B0604020202020204" pitchFamily="34" charset="0"/>
              </a:rPr>
              <a:t> 10 </a:t>
            </a:r>
            <a:r>
              <a:rPr lang="zh-CN" altLang="en-US" sz="2000" spc="150">
                <a:solidFill>
                  <a:schemeClr val="tx1">
                    <a:lumMod val="85000"/>
                    <a:lumOff val="15000"/>
                  </a:schemeClr>
                </a:solidFill>
                <a:uFillTx/>
                <a:latin typeface="+mn-ea"/>
                <a:cs typeface="+mn-ea"/>
                <a:sym typeface="Arial" panose="020B0604020202020204" pitchFamily="34" charset="0"/>
              </a:rPr>
              <a:t>小节，弱起开头，无多余变化音。全曲基本元素多为小三度中</a:t>
            </a:r>
            <a:r>
              <a:rPr lang="en-US" altLang="zh-CN" sz="2000" spc="150">
                <a:solidFill>
                  <a:schemeClr val="tx1">
                    <a:lumMod val="85000"/>
                    <a:lumOff val="15000"/>
                  </a:schemeClr>
                </a:solidFill>
                <a:uFillTx/>
                <a:latin typeface="+mn-ea"/>
                <a:cs typeface="+mn-ea"/>
                <a:sym typeface="Arial" panose="020B0604020202020204" pitchFamily="34" charset="0"/>
              </a:rPr>
              <a:t> 3 </a:t>
            </a:r>
            <a:r>
              <a:rPr lang="zh-CN" altLang="en-US" sz="2000" spc="150">
                <a:solidFill>
                  <a:schemeClr val="tx1">
                    <a:lumMod val="85000"/>
                    <a:lumOff val="15000"/>
                  </a:schemeClr>
                </a:solidFill>
                <a:uFillTx/>
                <a:latin typeface="+mn-ea"/>
                <a:cs typeface="+mn-ea"/>
                <a:sym typeface="Arial" panose="020B0604020202020204" pitchFamily="34" charset="0"/>
              </a:rPr>
              <a:t>个音灵活搭配变换组合，旋律走向无过多重复和相似部分，体现祁太民歌灵活多变特点。</a:t>
            </a:r>
            <a:endParaRPr lang="zh-CN" altLang="en-US" sz="2000" spc="150">
              <a:solidFill>
                <a:schemeClr val="tx1">
                  <a:lumMod val="85000"/>
                  <a:lumOff val="15000"/>
                </a:schemeClr>
              </a:solidFill>
              <a:uFillTx/>
              <a:latin typeface="+mn-ea"/>
              <a:cs typeface="+mn-ea"/>
              <a:sym typeface="Arial" panose="020B0604020202020204" pitchFamily="34" charset="0"/>
            </a:endParaRPr>
          </a:p>
        </p:txBody>
      </p:sp>
      <p:sp>
        <p:nvSpPr>
          <p:cNvPr id="6" name="矩形 5"/>
          <p:cNvSpPr/>
          <p:nvPr>
            <p:custDataLst>
              <p:tags r:id="rId2"/>
            </p:custDataLst>
          </p:nvPr>
        </p:nvSpPr>
        <p:spPr>
          <a:xfrm>
            <a:off x="0" y="0"/>
            <a:ext cx="12192635" cy="1108710"/>
          </a:xfrm>
          <a:prstGeom prst="rect">
            <a:avLst/>
          </a:prstGeom>
          <a:solidFill>
            <a:schemeClr val="tx2">
              <a:lumMod val="10000"/>
              <a:alpha val="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highlight>
                <a:srgbClr val="1171F1"/>
              </a:highlight>
              <a:latin typeface="Arial" panose="020B0604020202020204" pitchFamily="34" charset="0"/>
              <a:ea typeface="微软雅黑" panose="020B0503020204020204" charset="-122"/>
              <a:sym typeface="Arial" panose="020B0604020202020204" pitchFamily="34" charset="0"/>
            </a:endParaRPr>
          </a:p>
        </p:txBody>
      </p:sp>
      <p:sp>
        <p:nvSpPr>
          <p:cNvPr id="4" name="文本框 3"/>
          <p:cNvSpPr txBox="1"/>
          <p:nvPr/>
        </p:nvSpPr>
        <p:spPr>
          <a:xfrm>
            <a:off x="674370" y="253365"/>
            <a:ext cx="5671820" cy="602615"/>
          </a:xfrm>
          <a:prstGeom prst="rect">
            <a:avLst/>
          </a:prstGeom>
        </p:spPr>
        <p:txBody>
          <a:bodyPr>
            <a:noAutofit/>
            <a:extLst>
              <a:ext uri="{4A0BC546-FE56-4ADE-93B0-CB8AF2F6F144}">
                <wpsdc:textFrameExt xmlns:wpsdc="http://www.wps.cn/officeDocument/2022/drawingmlCustomData" type="sub-title"/>
              </a:ext>
            </a:extLst>
          </a:bodyPr>
          <a:p>
            <a:pPr algn="l"/>
            <a:r>
              <a:rPr lang="zh-CN" altLang="en-US" sz="3200" b="1">
                <a:solidFill>
                  <a:schemeClr val="accent1"/>
                </a:solidFill>
                <a:effectLst>
                  <a:outerShdw blurRad="38100" dist="25400" dir="5400000" algn="ctr" rotWithShape="0">
                    <a:srgbClr val="6E747A">
                      <a:alpha val="43000"/>
                    </a:srgbClr>
                  </a:outerShdw>
                </a:effectLst>
              </a:rPr>
              <a:t>二、山西秧歌</a:t>
            </a:r>
            <a:endParaRPr lang="zh-CN" altLang="en-US" sz="3200" b="1">
              <a:solidFill>
                <a:schemeClr val="accent1"/>
              </a:solidFill>
              <a:effectLst>
                <a:outerShdw blurRad="38100" dist="25400" dir="5400000" algn="ctr" rotWithShape="0">
                  <a:srgbClr val="6E747A">
                    <a:alpha val="43000"/>
                  </a:srgbClr>
                </a:outerShdw>
              </a:effectLst>
            </a:endParaRPr>
          </a:p>
        </p:txBody>
      </p:sp>
      <p:pic>
        <p:nvPicPr>
          <p:cNvPr id="3" name="图片 2"/>
          <p:cNvPicPr/>
          <p:nvPr/>
        </p:nvPicPr>
        <p:blipFill>
          <a:blip r:embed="rId3"/>
          <a:srcRect l="22068" r="22546"/>
          <a:stretch>
            <a:fillRect/>
          </a:stretch>
        </p:blipFill>
        <p:spPr>
          <a:xfrm>
            <a:off x="8365490" y="1108710"/>
            <a:ext cx="3826510" cy="5749290"/>
          </a:xfrm>
          <a:prstGeom prst="rect">
            <a:avLst/>
          </a:prstGeom>
        </p:spPr>
      </p:pic>
    </p:spTree>
    <p:custDataLst>
      <p:tags r:id="rId4"/>
    </p:custData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rcRect l="71828" b="88673"/>
          <a:stretch>
            <a:fillRect/>
          </a:stretch>
        </p:blipFill>
        <p:spPr>
          <a:xfrm>
            <a:off x="0" y="0"/>
            <a:ext cx="12191365" cy="6858000"/>
          </a:xfrm>
          <a:prstGeom prst="rect">
            <a:avLst/>
          </a:prstGeom>
        </p:spPr>
      </p:pic>
      <p:pic>
        <p:nvPicPr>
          <p:cNvPr id="3" name="图片 2"/>
          <p:cNvPicPr>
            <a:picLocks noChangeAspect="1"/>
          </p:cNvPicPr>
          <p:nvPr/>
        </p:nvPicPr>
        <p:blipFill>
          <a:blip r:embed="rId2"/>
          <a:stretch>
            <a:fillRect/>
          </a:stretch>
        </p:blipFill>
        <p:spPr>
          <a:xfrm>
            <a:off x="746760" y="139065"/>
            <a:ext cx="11033760" cy="6604000"/>
          </a:xfrm>
          <a:prstGeom prst="rect">
            <a:avLst/>
          </a:prstGeom>
        </p:spPr>
      </p:pic>
    </p:spTree>
    <p:custDataLst>
      <p:tags r:id="rId3"/>
    </p:custData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 name="文本框 224"/>
          <p:cNvSpPr txBox="1"/>
          <p:nvPr>
            <p:custDataLst>
              <p:tags r:id="rId1"/>
            </p:custDataLst>
          </p:nvPr>
        </p:nvSpPr>
        <p:spPr>
          <a:xfrm>
            <a:off x="330835" y="1244600"/>
            <a:ext cx="11517630" cy="5223510"/>
          </a:xfrm>
          <a:prstGeom prst="rect">
            <a:avLst/>
          </a:prstGeom>
          <a:noFill/>
        </p:spPr>
        <p:txBody>
          <a:bodyPr wrap="square" rtlCol="0">
            <a:noAutofit/>
          </a:bodyPr>
          <a:lstStyle/>
          <a:p>
            <a:pPr indent="0" algn="l">
              <a:lnSpc>
                <a:spcPct val="130000"/>
              </a:lnSpc>
              <a:spcBef>
                <a:spcPts val="0"/>
              </a:spcBef>
              <a:spcAft>
                <a:spcPts val="1000"/>
              </a:spcAft>
              <a:buClrTx/>
              <a:buSzTx/>
              <a:buFont typeface="Arial" panose="020B0604020202020204" pitchFamily="34" charset="0"/>
              <a:buNone/>
            </a:pPr>
            <a:r>
              <a:rPr lang="zh-CN" altLang="en-US" sz="2000" b="1" spc="150">
                <a:solidFill>
                  <a:schemeClr val="tx1">
                    <a:lumMod val="85000"/>
                    <a:lumOff val="15000"/>
                  </a:schemeClr>
                </a:solidFill>
                <a:uFillTx/>
                <a:latin typeface="+mn-ea"/>
                <a:cs typeface="+mn-ea"/>
                <a:sym typeface="Arial" panose="020B0604020202020204" pitchFamily="34" charset="0"/>
              </a:rPr>
              <a:t>山东秧歌分类及特色​</a:t>
            </a:r>
            <a:endParaRPr lang="zh-CN" altLang="en-US" sz="2000" b="1" spc="150">
              <a:solidFill>
                <a:schemeClr val="tx1">
                  <a:lumMod val="85000"/>
                  <a:lumOff val="15000"/>
                </a:schemeClr>
              </a:solidFill>
              <a:uFillTx/>
              <a:latin typeface="+mn-ea"/>
              <a:cs typeface="+mn-ea"/>
              <a:sym typeface="Arial" panose="020B0604020202020204" pitchFamily="34" charset="0"/>
            </a:endParaRPr>
          </a:p>
          <a:p>
            <a:pPr marL="342900" indent="-342900" algn="l">
              <a:lnSpc>
                <a:spcPct val="130000"/>
              </a:lnSpc>
              <a:spcBef>
                <a:spcPts val="0"/>
              </a:spcBef>
              <a:spcAft>
                <a:spcPts val="1000"/>
              </a:spcAft>
              <a:buClrTx/>
              <a:buSzTx/>
              <a:buFont typeface="Arial" panose="020B0604020202020204" pitchFamily="34" charset="0"/>
              <a:buChar char="•"/>
            </a:pPr>
            <a:r>
              <a:rPr lang="zh-CN" altLang="en-US" sz="2000" spc="150">
                <a:solidFill>
                  <a:schemeClr val="tx1">
                    <a:lumMod val="85000"/>
                    <a:lumOff val="15000"/>
                  </a:schemeClr>
                </a:solidFill>
                <a:uFillTx/>
                <a:latin typeface="+mn-ea"/>
                <a:cs typeface="+mn-ea"/>
                <a:sym typeface="Arial" panose="020B0604020202020204" pitchFamily="34" charset="0"/>
              </a:rPr>
              <a:t>山东秧歌是传统民俗艺术，风格多样，其中鼓子秧歌、胶州秧歌和海阳秧歌影响最大，并称</a:t>
            </a:r>
            <a:r>
              <a:rPr lang="en-US" altLang="zh-CN" sz="2000" spc="150">
                <a:solidFill>
                  <a:schemeClr val="tx1">
                    <a:lumMod val="85000"/>
                    <a:lumOff val="15000"/>
                  </a:schemeClr>
                </a:solidFill>
                <a:uFillTx/>
                <a:latin typeface="+mn-ea"/>
                <a:cs typeface="+mn-ea"/>
                <a:sym typeface="Arial" panose="020B0604020202020204" pitchFamily="34" charset="0"/>
              </a:rPr>
              <a:t> “</a:t>
            </a:r>
            <a:r>
              <a:rPr lang="zh-CN" altLang="en-US" sz="2000" spc="150">
                <a:solidFill>
                  <a:schemeClr val="tx1">
                    <a:lumMod val="85000"/>
                    <a:lumOff val="15000"/>
                  </a:schemeClr>
                </a:solidFill>
                <a:uFillTx/>
                <a:latin typeface="+mn-ea"/>
                <a:cs typeface="+mn-ea"/>
                <a:sym typeface="Arial" panose="020B0604020202020204" pitchFamily="34" charset="0"/>
              </a:rPr>
              <a:t>山东三大秧歌</a:t>
            </a:r>
            <a:r>
              <a:rPr lang="en-US" altLang="zh-CN" sz="2000" spc="150">
                <a:solidFill>
                  <a:schemeClr val="tx1">
                    <a:lumMod val="85000"/>
                    <a:lumOff val="15000"/>
                  </a:schemeClr>
                </a:solidFill>
                <a:uFillTx/>
                <a:latin typeface="+mn-ea"/>
                <a:cs typeface="+mn-ea"/>
                <a:sym typeface="Arial" panose="020B0604020202020204" pitchFamily="34" charset="0"/>
              </a:rPr>
              <a:t>” </a:t>
            </a:r>
            <a:r>
              <a:rPr lang="zh-CN" altLang="en-US" sz="2000" spc="150">
                <a:solidFill>
                  <a:schemeClr val="tx1">
                    <a:lumMod val="85000"/>
                    <a:lumOff val="15000"/>
                  </a:schemeClr>
                </a:solidFill>
                <a:uFillTx/>
                <a:latin typeface="+mn-ea"/>
                <a:cs typeface="+mn-ea"/>
                <a:sym typeface="Arial" panose="020B0604020202020204" pitchFamily="34" charset="0"/>
              </a:rPr>
              <a:t>或</a:t>
            </a:r>
            <a:r>
              <a:rPr lang="en-US" altLang="zh-CN" sz="2000" spc="150">
                <a:solidFill>
                  <a:schemeClr val="tx1">
                    <a:lumMod val="85000"/>
                    <a:lumOff val="15000"/>
                  </a:schemeClr>
                </a:solidFill>
                <a:uFillTx/>
                <a:latin typeface="+mn-ea"/>
                <a:cs typeface="+mn-ea"/>
                <a:sym typeface="Arial" panose="020B0604020202020204" pitchFamily="34" charset="0"/>
              </a:rPr>
              <a:t> “</a:t>
            </a:r>
            <a:r>
              <a:rPr lang="zh-CN" altLang="en-US" sz="2000" spc="150">
                <a:solidFill>
                  <a:schemeClr val="tx1">
                    <a:lumMod val="85000"/>
                    <a:lumOff val="15000"/>
                  </a:schemeClr>
                </a:solidFill>
                <a:uFillTx/>
                <a:latin typeface="+mn-ea"/>
                <a:cs typeface="+mn-ea"/>
                <a:sym typeface="Arial" panose="020B0604020202020204" pitchFamily="34" charset="0"/>
              </a:rPr>
              <a:t>山东三大民间舞蹈</a:t>
            </a:r>
            <a:r>
              <a:rPr lang="en-US" altLang="zh-CN" sz="2000" spc="150">
                <a:solidFill>
                  <a:schemeClr val="tx1">
                    <a:lumMod val="85000"/>
                    <a:lumOff val="15000"/>
                  </a:schemeClr>
                </a:solidFill>
                <a:uFillTx/>
                <a:latin typeface="+mn-ea"/>
                <a:cs typeface="+mn-ea"/>
                <a:sym typeface="Arial" panose="020B0604020202020204" pitchFamily="34" charset="0"/>
              </a:rPr>
              <a:t>”</a:t>
            </a:r>
            <a:r>
              <a:rPr lang="zh-CN" altLang="en-US" sz="2000" spc="150">
                <a:solidFill>
                  <a:schemeClr val="tx1">
                    <a:lumMod val="85000"/>
                    <a:lumOff val="15000"/>
                  </a:schemeClr>
                </a:solidFill>
                <a:uFillTx/>
                <a:latin typeface="+mn-ea"/>
                <a:cs typeface="+mn-ea"/>
                <a:sym typeface="Arial" panose="020B0604020202020204" pitchFamily="34" charset="0"/>
              </a:rPr>
              <a:t>，是山东人民欢庆丰收的民间舞蹈。</a:t>
            </a:r>
            <a:r>
              <a:rPr lang="en-US" altLang="zh-CN" sz="2000" spc="150">
                <a:solidFill>
                  <a:schemeClr val="tx1">
                    <a:lumMod val="85000"/>
                    <a:lumOff val="15000"/>
                  </a:schemeClr>
                </a:solidFill>
                <a:uFillTx/>
                <a:latin typeface="+mn-ea"/>
                <a:cs typeface="+mn-ea"/>
                <a:sym typeface="Arial" panose="020B0604020202020204" pitchFamily="34" charset="0"/>
              </a:rPr>
              <a:t>​</a:t>
            </a:r>
            <a:endParaRPr lang="en-US" altLang="zh-CN" sz="2000" spc="150">
              <a:solidFill>
                <a:schemeClr val="tx1">
                  <a:lumMod val="85000"/>
                  <a:lumOff val="15000"/>
                </a:schemeClr>
              </a:solidFill>
              <a:uFillTx/>
              <a:latin typeface="+mn-ea"/>
              <a:cs typeface="+mn-ea"/>
              <a:sym typeface="Arial" panose="020B0604020202020204" pitchFamily="34" charset="0"/>
            </a:endParaRPr>
          </a:p>
          <a:p>
            <a:pPr marL="342900" indent="-342900" algn="l">
              <a:lnSpc>
                <a:spcPct val="130000"/>
              </a:lnSpc>
              <a:spcBef>
                <a:spcPts val="0"/>
              </a:spcBef>
              <a:spcAft>
                <a:spcPts val="1000"/>
              </a:spcAft>
              <a:buClrTx/>
              <a:buSzTx/>
              <a:buFont typeface="Arial" panose="020B0604020202020204" pitchFamily="34" charset="0"/>
              <a:buChar char="•"/>
            </a:pPr>
            <a:r>
              <a:rPr lang="zh-CN" altLang="en-US" sz="2000" spc="150">
                <a:solidFill>
                  <a:schemeClr val="tx1">
                    <a:lumMod val="85000"/>
                    <a:lumOff val="15000"/>
                  </a:schemeClr>
                </a:solidFill>
                <a:uFillTx/>
                <a:latin typeface="+mn-ea"/>
                <a:cs typeface="+mn-ea"/>
                <a:sym typeface="Arial" panose="020B0604020202020204" pitchFamily="34" charset="0"/>
              </a:rPr>
              <a:t>鼓子秧歌：粗犷豪放，广泛流传于鲁西北地区。动作幅度大、气势磅礴，</a:t>
            </a:r>
            <a:r>
              <a:rPr lang="en-US" altLang="zh-CN" sz="2000" spc="150">
                <a:solidFill>
                  <a:schemeClr val="tx1">
                    <a:lumMod val="85000"/>
                    <a:lumOff val="15000"/>
                  </a:schemeClr>
                </a:solidFill>
                <a:uFillTx/>
                <a:latin typeface="+mn-ea"/>
                <a:cs typeface="+mn-ea"/>
                <a:sym typeface="Arial" panose="020B0604020202020204" pitchFamily="34" charset="0"/>
              </a:rPr>
              <a:t>“</a:t>
            </a:r>
            <a:r>
              <a:rPr lang="zh-CN" altLang="en-US" sz="2000" spc="150">
                <a:solidFill>
                  <a:schemeClr val="tx1">
                    <a:lumMod val="85000"/>
                    <a:lumOff val="15000"/>
                  </a:schemeClr>
                </a:solidFill>
                <a:uFillTx/>
                <a:latin typeface="+mn-ea"/>
                <a:cs typeface="+mn-ea"/>
                <a:sym typeface="Arial" panose="020B0604020202020204" pitchFamily="34" charset="0"/>
              </a:rPr>
              <a:t>跑</a:t>
            </a:r>
            <a:r>
              <a:rPr lang="en-US" altLang="zh-CN" sz="2000" spc="150">
                <a:solidFill>
                  <a:schemeClr val="tx1">
                    <a:lumMod val="85000"/>
                    <a:lumOff val="15000"/>
                  </a:schemeClr>
                </a:solidFill>
                <a:uFillTx/>
                <a:latin typeface="+mn-ea"/>
                <a:cs typeface="+mn-ea"/>
                <a:sym typeface="Arial" panose="020B0604020202020204" pitchFamily="34" charset="0"/>
              </a:rPr>
              <a:t>” </a:t>
            </a:r>
            <a:r>
              <a:rPr lang="zh-CN" altLang="en-US" sz="2000" spc="150">
                <a:solidFill>
                  <a:schemeClr val="tx1">
                    <a:lumMod val="85000"/>
                    <a:lumOff val="15000"/>
                  </a:schemeClr>
                </a:solidFill>
                <a:uFillTx/>
                <a:latin typeface="+mn-ea"/>
                <a:cs typeface="+mn-ea"/>
                <a:sym typeface="Arial" panose="020B0604020202020204" pitchFamily="34" charset="0"/>
              </a:rPr>
              <a:t>的动作突出豪迈气势。</a:t>
            </a:r>
            <a:r>
              <a:rPr lang="en-US" altLang="zh-CN" sz="2000" spc="150">
                <a:solidFill>
                  <a:schemeClr val="tx1">
                    <a:lumMod val="85000"/>
                    <a:lumOff val="15000"/>
                  </a:schemeClr>
                </a:solidFill>
                <a:uFillTx/>
                <a:latin typeface="+mn-ea"/>
                <a:cs typeface="+mn-ea"/>
                <a:sym typeface="Arial" panose="020B0604020202020204" pitchFamily="34" charset="0"/>
              </a:rPr>
              <a:t>​</a:t>
            </a:r>
            <a:endParaRPr lang="en-US" altLang="zh-CN" sz="2000" spc="150">
              <a:solidFill>
                <a:schemeClr val="tx1">
                  <a:lumMod val="85000"/>
                  <a:lumOff val="15000"/>
                </a:schemeClr>
              </a:solidFill>
              <a:uFillTx/>
              <a:latin typeface="+mn-ea"/>
              <a:cs typeface="+mn-ea"/>
              <a:sym typeface="Arial" panose="020B0604020202020204" pitchFamily="34" charset="0"/>
            </a:endParaRPr>
          </a:p>
          <a:p>
            <a:pPr marL="342900" indent="-342900" algn="l">
              <a:lnSpc>
                <a:spcPct val="130000"/>
              </a:lnSpc>
              <a:spcBef>
                <a:spcPts val="0"/>
              </a:spcBef>
              <a:spcAft>
                <a:spcPts val="1000"/>
              </a:spcAft>
              <a:buClrTx/>
              <a:buSzTx/>
              <a:buFont typeface="Arial" panose="020B0604020202020204" pitchFamily="34" charset="0"/>
              <a:buChar char="•"/>
            </a:pPr>
            <a:r>
              <a:rPr lang="zh-CN" altLang="en-US" sz="2000" spc="150">
                <a:solidFill>
                  <a:schemeClr val="tx1">
                    <a:lumMod val="85000"/>
                    <a:lumOff val="15000"/>
                  </a:schemeClr>
                </a:solidFill>
                <a:uFillTx/>
                <a:latin typeface="+mn-ea"/>
                <a:cs typeface="+mn-ea"/>
                <a:sym typeface="Arial" panose="020B0604020202020204" pitchFamily="34" charset="0"/>
              </a:rPr>
              <a:t>胶州秧歌：以</a:t>
            </a:r>
            <a:r>
              <a:rPr lang="en-US" altLang="zh-CN" sz="2000" spc="150">
                <a:solidFill>
                  <a:schemeClr val="tx1">
                    <a:lumMod val="85000"/>
                    <a:lumOff val="15000"/>
                  </a:schemeClr>
                </a:solidFill>
                <a:uFillTx/>
                <a:latin typeface="+mn-ea"/>
                <a:cs typeface="+mn-ea"/>
                <a:sym typeface="Arial" panose="020B0604020202020204" pitchFamily="34" charset="0"/>
              </a:rPr>
              <a:t> “</a:t>
            </a:r>
            <a:r>
              <a:rPr lang="zh-CN" altLang="en-US" sz="2000" spc="150">
                <a:solidFill>
                  <a:schemeClr val="tx1">
                    <a:lumMod val="85000"/>
                    <a:lumOff val="15000"/>
                  </a:schemeClr>
                </a:solidFill>
                <a:uFillTx/>
                <a:latin typeface="+mn-ea"/>
                <a:cs typeface="+mn-ea"/>
                <a:sym typeface="Arial" panose="020B0604020202020204" pitchFamily="34" charset="0"/>
              </a:rPr>
              <a:t>三弯九动十八态</a:t>
            </a:r>
            <a:r>
              <a:rPr lang="en-US" altLang="zh-CN" sz="2000" spc="150">
                <a:solidFill>
                  <a:schemeClr val="tx1">
                    <a:lumMod val="85000"/>
                    <a:lumOff val="15000"/>
                  </a:schemeClr>
                </a:solidFill>
                <a:uFillTx/>
                <a:latin typeface="+mn-ea"/>
                <a:cs typeface="+mn-ea"/>
                <a:sym typeface="Arial" panose="020B0604020202020204" pitchFamily="34" charset="0"/>
              </a:rPr>
              <a:t>” </a:t>
            </a:r>
            <a:r>
              <a:rPr lang="zh-CN" altLang="en-US" sz="2000" spc="150">
                <a:solidFill>
                  <a:schemeClr val="tx1">
                    <a:lumMod val="85000"/>
                    <a:lumOff val="15000"/>
                  </a:schemeClr>
                </a:solidFill>
                <a:uFillTx/>
                <a:latin typeface="+mn-ea"/>
                <a:cs typeface="+mn-ea"/>
                <a:sym typeface="Arial" panose="020B0604020202020204" pitchFamily="34" charset="0"/>
              </a:rPr>
              <a:t>的独特舞蹈特点著称，动作复杂多变。</a:t>
            </a:r>
            <a:r>
              <a:rPr lang="en-US" altLang="zh-CN" sz="2000" spc="150">
                <a:solidFill>
                  <a:schemeClr val="tx1">
                    <a:lumMod val="85000"/>
                    <a:lumOff val="15000"/>
                  </a:schemeClr>
                </a:solidFill>
                <a:uFillTx/>
                <a:latin typeface="+mn-ea"/>
                <a:cs typeface="+mn-ea"/>
                <a:sym typeface="Arial" panose="020B0604020202020204" pitchFamily="34" charset="0"/>
              </a:rPr>
              <a:t>​</a:t>
            </a:r>
            <a:endParaRPr lang="en-US" altLang="zh-CN" sz="2000" spc="150">
              <a:solidFill>
                <a:schemeClr val="tx1">
                  <a:lumMod val="85000"/>
                  <a:lumOff val="15000"/>
                </a:schemeClr>
              </a:solidFill>
              <a:uFillTx/>
              <a:latin typeface="+mn-ea"/>
              <a:cs typeface="+mn-ea"/>
              <a:sym typeface="Arial" panose="020B0604020202020204" pitchFamily="34" charset="0"/>
            </a:endParaRPr>
          </a:p>
          <a:p>
            <a:pPr marL="342900" indent="-342900" algn="l">
              <a:lnSpc>
                <a:spcPct val="130000"/>
              </a:lnSpc>
              <a:spcBef>
                <a:spcPts val="0"/>
              </a:spcBef>
              <a:spcAft>
                <a:spcPts val="1000"/>
              </a:spcAft>
              <a:buClrTx/>
              <a:buSzTx/>
              <a:buFont typeface="Arial" panose="020B0604020202020204" pitchFamily="34" charset="0"/>
              <a:buChar char="•"/>
            </a:pPr>
            <a:r>
              <a:rPr lang="zh-CN" altLang="en-US" sz="2000" spc="150">
                <a:solidFill>
                  <a:schemeClr val="tx1">
                    <a:lumMod val="85000"/>
                    <a:lumOff val="15000"/>
                  </a:schemeClr>
                </a:solidFill>
                <a:uFillTx/>
                <a:latin typeface="+mn-ea"/>
                <a:cs typeface="+mn-ea"/>
                <a:sym typeface="Arial" panose="020B0604020202020204" pitchFamily="34" charset="0"/>
              </a:rPr>
              <a:t>海阳秧歌：活跃在海阳地区，集歌、舞、戏于一体。风格古朴粗犷，节奏强劲，表演中大量运用扇子道具。</a:t>
            </a:r>
            <a:endParaRPr lang="zh-CN" altLang="en-US" sz="2000" spc="150">
              <a:solidFill>
                <a:schemeClr val="tx1">
                  <a:lumMod val="85000"/>
                  <a:lumOff val="15000"/>
                </a:schemeClr>
              </a:solidFill>
              <a:uFillTx/>
              <a:latin typeface="+mn-ea"/>
              <a:cs typeface="+mn-ea"/>
              <a:sym typeface="Arial" panose="020B0604020202020204" pitchFamily="34" charset="0"/>
            </a:endParaRPr>
          </a:p>
        </p:txBody>
      </p:sp>
      <p:sp>
        <p:nvSpPr>
          <p:cNvPr id="6" name="矩形 5"/>
          <p:cNvSpPr/>
          <p:nvPr>
            <p:custDataLst>
              <p:tags r:id="rId2"/>
            </p:custDataLst>
          </p:nvPr>
        </p:nvSpPr>
        <p:spPr>
          <a:xfrm>
            <a:off x="0" y="0"/>
            <a:ext cx="12192635" cy="1108710"/>
          </a:xfrm>
          <a:prstGeom prst="rect">
            <a:avLst/>
          </a:prstGeom>
          <a:solidFill>
            <a:schemeClr val="tx2">
              <a:lumMod val="10000"/>
              <a:alpha val="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highlight>
                <a:srgbClr val="1171F1"/>
              </a:highlight>
              <a:latin typeface="Arial" panose="020B0604020202020204" pitchFamily="34" charset="0"/>
              <a:ea typeface="微软雅黑" panose="020B0503020204020204" charset="-122"/>
              <a:sym typeface="Arial" panose="020B0604020202020204" pitchFamily="34" charset="0"/>
            </a:endParaRPr>
          </a:p>
        </p:txBody>
      </p:sp>
      <p:sp>
        <p:nvSpPr>
          <p:cNvPr id="4" name="文本框 3"/>
          <p:cNvSpPr txBox="1"/>
          <p:nvPr/>
        </p:nvSpPr>
        <p:spPr>
          <a:xfrm>
            <a:off x="674370" y="253365"/>
            <a:ext cx="5671820" cy="602615"/>
          </a:xfrm>
          <a:prstGeom prst="rect">
            <a:avLst/>
          </a:prstGeom>
        </p:spPr>
        <p:txBody>
          <a:bodyPr>
            <a:noAutofit/>
            <a:extLst>
              <a:ext uri="{4A0BC546-FE56-4ADE-93B0-CB8AF2F6F144}">
                <wpsdc:textFrameExt xmlns:wpsdc="http://www.wps.cn/officeDocument/2022/drawingmlCustomData" type="sub-title"/>
              </a:ext>
            </a:extLst>
          </a:bodyPr>
          <a:p>
            <a:pPr algn="l"/>
            <a:r>
              <a:rPr lang="zh-CN" altLang="en-US" sz="3200" b="1">
                <a:solidFill>
                  <a:schemeClr val="accent1"/>
                </a:solidFill>
                <a:effectLst>
                  <a:outerShdw blurRad="38100" dist="25400" dir="5400000" algn="ctr" rotWithShape="0">
                    <a:srgbClr val="6E747A">
                      <a:alpha val="43000"/>
                    </a:srgbClr>
                  </a:outerShdw>
                </a:effectLst>
              </a:rPr>
              <a:t>三、山东秧歌</a:t>
            </a:r>
            <a:endParaRPr lang="zh-CN" altLang="en-US" sz="3200" b="1">
              <a:solidFill>
                <a:schemeClr val="accent1"/>
              </a:solidFill>
              <a:effectLst>
                <a:outerShdw blurRad="38100" dist="25400" dir="5400000" algn="ctr" rotWithShape="0">
                  <a:srgbClr val="6E747A">
                    <a:alpha val="43000"/>
                  </a:srgbClr>
                </a:outerShdw>
              </a:effectLst>
            </a:endParaRPr>
          </a:p>
        </p:txBody>
      </p:sp>
    </p:spTree>
    <p:custDataLst>
      <p:tags r:id="rId3"/>
    </p:custData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 name="文本框 224"/>
          <p:cNvSpPr txBox="1"/>
          <p:nvPr>
            <p:custDataLst>
              <p:tags r:id="rId1"/>
            </p:custDataLst>
          </p:nvPr>
        </p:nvSpPr>
        <p:spPr>
          <a:xfrm>
            <a:off x="330835" y="1709420"/>
            <a:ext cx="7487920" cy="4547235"/>
          </a:xfrm>
          <a:prstGeom prst="rect">
            <a:avLst/>
          </a:prstGeom>
          <a:noFill/>
        </p:spPr>
        <p:txBody>
          <a:bodyPr wrap="square" rtlCol="0">
            <a:noAutofit/>
          </a:bodyPr>
          <a:lstStyle/>
          <a:p>
            <a:pPr indent="0" algn="l">
              <a:lnSpc>
                <a:spcPct val="130000"/>
              </a:lnSpc>
              <a:spcBef>
                <a:spcPts val="0"/>
              </a:spcBef>
              <a:spcAft>
                <a:spcPts val="1000"/>
              </a:spcAft>
              <a:buClrTx/>
              <a:buSzTx/>
              <a:buFont typeface="Arial" panose="020B0604020202020204" pitchFamily="34" charset="0"/>
              <a:buNone/>
            </a:pPr>
            <a:r>
              <a:rPr lang="zh-CN" altLang="en-US" sz="2000" b="1" spc="150">
                <a:solidFill>
                  <a:schemeClr val="tx1">
                    <a:lumMod val="85000"/>
                    <a:lumOff val="15000"/>
                  </a:schemeClr>
                </a:solidFill>
                <a:uFillTx/>
                <a:latin typeface="+mn-ea"/>
                <a:cs typeface="+mn-ea"/>
                <a:sym typeface="Arial" panose="020B0604020202020204" pitchFamily="34" charset="0"/>
              </a:rPr>
              <a:t>鼓子秧歌音乐特点​</a:t>
            </a:r>
            <a:endParaRPr lang="zh-CN" altLang="en-US" sz="2000" b="1" spc="150">
              <a:solidFill>
                <a:schemeClr val="tx1">
                  <a:lumMod val="85000"/>
                  <a:lumOff val="15000"/>
                </a:schemeClr>
              </a:solidFill>
              <a:uFillTx/>
              <a:latin typeface="+mn-ea"/>
              <a:cs typeface="+mn-ea"/>
              <a:sym typeface="Arial" panose="020B0604020202020204" pitchFamily="34" charset="0"/>
            </a:endParaRPr>
          </a:p>
          <a:p>
            <a:pPr marL="342900" indent="-342900" algn="l">
              <a:lnSpc>
                <a:spcPct val="130000"/>
              </a:lnSpc>
              <a:spcBef>
                <a:spcPts val="0"/>
              </a:spcBef>
              <a:spcAft>
                <a:spcPts val="1000"/>
              </a:spcAft>
              <a:buClrTx/>
              <a:buSzTx/>
              <a:buFont typeface="Arial" panose="020B0604020202020204" pitchFamily="34" charset="0"/>
              <a:buChar char="•"/>
            </a:pPr>
            <a:r>
              <a:rPr lang="zh-CN" altLang="en-US" sz="2000" spc="150">
                <a:solidFill>
                  <a:schemeClr val="tx1">
                    <a:lumMod val="85000"/>
                    <a:lumOff val="15000"/>
                  </a:schemeClr>
                </a:solidFill>
                <a:uFillTx/>
                <a:latin typeface="+mn-ea"/>
                <a:cs typeface="+mn-ea"/>
                <a:sym typeface="Arial" panose="020B0604020202020204" pitchFamily="34" charset="0"/>
              </a:rPr>
              <a:t>是一种情绪舞蹈，音乐上曲目较少，无伴奏曲牌和唱腔，仅由打击乐伴奏。</a:t>
            </a:r>
            <a:r>
              <a:rPr lang="en-US" altLang="zh-CN" sz="2000" spc="150">
                <a:solidFill>
                  <a:schemeClr val="tx1">
                    <a:lumMod val="85000"/>
                    <a:lumOff val="15000"/>
                  </a:schemeClr>
                </a:solidFill>
                <a:uFillTx/>
                <a:latin typeface="+mn-ea"/>
                <a:cs typeface="+mn-ea"/>
                <a:sym typeface="Arial" panose="020B0604020202020204" pitchFamily="34" charset="0"/>
              </a:rPr>
              <a:t>​</a:t>
            </a:r>
            <a:endParaRPr lang="en-US" altLang="zh-CN" sz="2000" spc="150">
              <a:solidFill>
                <a:schemeClr val="tx1">
                  <a:lumMod val="85000"/>
                  <a:lumOff val="15000"/>
                </a:schemeClr>
              </a:solidFill>
              <a:uFillTx/>
              <a:latin typeface="+mn-ea"/>
              <a:cs typeface="+mn-ea"/>
              <a:sym typeface="Arial" panose="020B0604020202020204" pitchFamily="34" charset="0"/>
            </a:endParaRPr>
          </a:p>
          <a:p>
            <a:pPr marL="342900" indent="-342900" algn="l">
              <a:lnSpc>
                <a:spcPct val="130000"/>
              </a:lnSpc>
              <a:spcBef>
                <a:spcPts val="0"/>
              </a:spcBef>
              <a:spcAft>
                <a:spcPts val="1000"/>
              </a:spcAft>
              <a:buClrTx/>
              <a:buSzTx/>
              <a:buFont typeface="Arial" panose="020B0604020202020204" pitchFamily="34" charset="0"/>
              <a:buChar char="•"/>
            </a:pPr>
            <a:r>
              <a:rPr lang="zh-CN" altLang="en-US" sz="2000" spc="150">
                <a:solidFill>
                  <a:schemeClr val="tx1">
                    <a:lumMod val="85000"/>
                    <a:lumOff val="15000"/>
                  </a:schemeClr>
                </a:solidFill>
                <a:uFillTx/>
                <a:latin typeface="+mn-ea"/>
                <a:cs typeface="+mn-ea"/>
                <a:sym typeface="Arial" panose="020B0604020202020204" pitchFamily="34" charset="0"/>
              </a:rPr>
              <a:t>打击乐有浓厚地域特色和乡土情调，伴奏乐器包含大鼓、小鼓、大锣、大钹、小堂锣。</a:t>
            </a:r>
            <a:r>
              <a:rPr lang="en-US" altLang="zh-CN" sz="2000" spc="150">
                <a:solidFill>
                  <a:schemeClr val="tx1">
                    <a:lumMod val="85000"/>
                    <a:lumOff val="15000"/>
                  </a:schemeClr>
                </a:solidFill>
                <a:uFillTx/>
                <a:latin typeface="+mn-ea"/>
                <a:cs typeface="+mn-ea"/>
                <a:sym typeface="Arial" panose="020B0604020202020204" pitchFamily="34" charset="0"/>
              </a:rPr>
              <a:t>​</a:t>
            </a:r>
            <a:endParaRPr lang="en-US" altLang="zh-CN" sz="2000" spc="150">
              <a:solidFill>
                <a:schemeClr val="tx1">
                  <a:lumMod val="85000"/>
                  <a:lumOff val="15000"/>
                </a:schemeClr>
              </a:solidFill>
              <a:uFillTx/>
              <a:latin typeface="+mn-ea"/>
              <a:cs typeface="+mn-ea"/>
              <a:sym typeface="Arial" panose="020B0604020202020204" pitchFamily="34" charset="0"/>
            </a:endParaRPr>
          </a:p>
          <a:p>
            <a:pPr marL="342900" indent="-342900" algn="l">
              <a:lnSpc>
                <a:spcPct val="130000"/>
              </a:lnSpc>
              <a:spcBef>
                <a:spcPts val="0"/>
              </a:spcBef>
              <a:spcAft>
                <a:spcPts val="1000"/>
              </a:spcAft>
              <a:buClrTx/>
              <a:buSzTx/>
              <a:buFont typeface="Arial" panose="020B0604020202020204" pitchFamily="34" charset="0"/>
              <a:buChar char="•"/>
            </a:pPr>
            <a:r>
              <a:rPr lang="zh-CN" altLang="en-US" sz="2000" spc="150">
                <a:solidFill>
                  <a:schemeClr val="tx1">
                    <a:lumMod val="85000"/>
                    <a:lumOff val="15000"/>
                  </a:schemeClr>
                </a:solidFill>
                <a:uFillTx/>
                <a:latin typeface="+mn-ea"/>
                <a:cs typeface="+mn-ea"/>
                <a:sym typeface="Arial" panose="020B0604020202020204" pitchFamily="34" charset="0"/>
              </a:rPr>
              <a:t>乐器数量按鼓点频率分四种：慢速、中速、快速、结束点。</a:t>
            </a:r>
            <a:endParaRPr lang="en-US" altLang="zh-CN" sz="2000" spc="150">
              <a:solidFill>
                <a:schemeClr val="tx1">
                  <a:lumMod val="85000"/>
                  <a:lumOff val="15000"/>
                </a:schemeClr>
              </a:solidFill>
              <a:uFillTx/>
              <a:latin typeface="+mn-ea"/>
              <a:cs typeface="+mn-ea"/>
              <a:sym typeface="Arial" panose="020B0604020202020204" pitchFamily="34" charset="0"/>
            </a:endParaRPr>
          </a:p>
          <a:p>
            <a:pPr marL="342900" indent="-342900" algn="l">
              <a:lnSpc>
                <a:spcPct val="130000"/>
              </a:lnSpc>
              <a:spcBef>
                <a:spcPts val="0"/>
              </a:spcBef>
              <a:spcAft>
                <a:spcPts val="1000"/>
              </a:spcAft>
              <a:buClrTx/>
              <a:buSzTx/>
              <a:buFont typeface="Arial" panose="020B0604020202020204" pitchFamily="34" charset="0"/>
              <a:buChar char="•"/>
            </a:pPr>
            <a:r>
              <a:rPr lang="zh-CN" altLang="en-US" sz="2000" spc="150">
                <a:solidFill>
                  <a:schemeClr val="tx1">
                    <a:lumMod val="85000"/>
                    <a:lumOff val="15000"/>
                  </a:schemeClr>
                </a:solidFill>
                <a:uFillTx/>
                <a:latin typeface="+mn-ea"/>
                <a:cs typeface="+mn-ea"/>
                <a:sym typeface="Arial" panose="020B0604020202020204" pitchFamily="34" charset="0"/>
              </a:rPr>
              <a:t>慢速鼓点最常用、常见，用于抻鼓子、飞鼓子等各种组合。</a:t>
            </a:r>
            <a:endParaRPr lang="en-US" altLang="zh-CN" sz="2000" spc="150">
              <a:solidFill>
                <a:schemeClr val="tx1">
                  <a:lumMod val="85000"/>
                  <a:lumOff val="15000"/>
                </a:schemeClr>
              </a:solidFill>
              <a:uFillTx/>
              <a:latin typeface="+mn-ea"/>
              <a:cs typeface="+mn-ea"/>
              <a:sym typeface="Arial" panose="020B0604020202020204" pitchFamily="34" charset="0"/>
            </a:endParaRPr>
          </a:p>
          <a:p>
            <a:pPr marL="342900" indent="-342900" algn="l">
              <a:lnSpc>
                <a:spcPct val="130000"/>
              </a:lnSpc>
              <a:spcBef>
                <a:spcPts val="0"/>
              </a:spcBef>
              <a:spcAft>
                <a:spcPts val="1000"/>
              </a:spcAft>
              <a:buClrTx/>
              <a:buSzTx/>
              <a:buFont typeface="Arial" panose="020B0604020202020204" pitchFamily="34" charset="0"/>
              <a:buChar char="•"/>
            </a:pPr>
            <a:r>
              <a:rPr lang="zh-CN" altLang="en-US" sz="2000" spc="150">
                <a:solidFill>
                  <a:schemeClr val="tx1">
                    <a:lumMod val="85000"/>
                    <a:lumOff val="15000"/>
                  </a:schemeClr>
                </a:solidFill>
                <a:uFillTx/>
                <a:latin typeface="+mn-ea"/>
                <a:cs typeface="+mn-ea"/>
                <a:sym typeface="Arial" panose="020B0604020202020204" pitchFamily="34" charset="0"/>
              </a:rPr>
              <a:t>中速和快速鼓点在跺颤步中出现，于快板动作使用，相对慢速鼓点应用较少。</a:t>
            </a:r>
            <a:endParaRPr lang="zh-CN" altLang="en-US" sz="2000" spc="150">
              <a:solidFill>
                <a:schemeClr val="tx1">
                  <a:lumMod val="85000"/>
                  <a:lumOff val="15000"/>
                </a:schemeClr>
              </a:solidFill>
              <a:uFillTx/>
              <a:latin typeface="+mn-ea"/>
              <a:cs typeface="+mn-ea"/>
              <a:sym typeface="Arial" panose="020B0604020202020204" pitchFamily="34" charset="0"/>
            </a:endParaRPr>
          </a:p>
        </p:txBody>
      </p:sp>
      <p:sp>
        <p:nvSpPr>
          <p:cNvPr id="6" name="矩形 5"/>
          <p:cNvSpPr/>
          <p:nvPr>
            <p:custDataLst>
              <p:tags r:id="rId2"/>
            </p:custDataLst>
          </p:nvPr>
        </p:nvSpPr>
        <p:spPr>
          <a:xfrm>
            <a:off x="0" y="0"/>
            <a:ext cx="12192635" cy="1108710"/>
          </a:xfrm>
          <a:prstGeom prst="rect">
            <a:avLst/>
          </a:prstGeom>
          <a:solidFill>
            <a:schemeClr val="tx2">
              <a:lumMod val="10000"/>
              <a:alpha val="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highlight>
                <a:srgbClr val="1171F1"/>
              </a:highlight>
              <a:latin typeface="Arial" panose="020B0604020202020204" pitchFamily="34" charset="0"/>
              <a:ea typeface="微软雅黑" panose="020B0503020204020204" charset="-122"/>
              <a:sym typeface="Arial" panose="020B0604020202020204" pitchFamily="34" charset="0"/>
            </a:endParaRPr>
          </a:p>
        </p:txBody>
      </p:sp>
      <p:sp>
        <p:nvSpPr>
          <p:cNvPr id="4" name="文本框 3"/>
          <p:cNvSpPr txBox="1"/>
          <p:nvPr/>
        </p:nvSpPr>
        <p:spPr>
          <a:xfrm>
            <a:off x="674370" y="253365"/>
            <a:ext cx="5671820" cy="602615"/>
          </a:xfrm>
          <a:prstGeom prst="rect">
            <a:avLst/>
          </a:prstGeom>
        </p:spPr>
        <p:txBody>
          <a:bodyPr>
            <a:noAutofit/>
            <a:extLst>
              <a:ext uri="{4A0BC546-FE56-4ADE-93B0-CB8AF2F6F144}">
                <wpsdc:textFrameExt xmlns:wpsdc="http://www.wps.cn/officeDocument/2022/drawingmlCustomData" type="sub-title"/>
              </a:ext>
            </a:extLst>
          </a:bodyPr>
          <a:p>
            <a:pPr algn="l"/>
            <a:r>
              <a:rPr lang="zh-CN" altLang="en-US" sz="3200" b="1">
                <a:solidFill>
                  <a:schemeClr val="accent1"/>
                </a:solidFill>
                <a:effectLst>
                  <a:outerShdw blurRad="38100" dist="25400" dir="5400000" algn="ctr" rotWithShape="0">
                    <a:srgbClr val="6E747A">
                      <a:alpha val="43000"/>
                    </a:srgbClr>
                  </a:outerShdw>
                </a:effectLst>
              </a:rPr>
              <a:t>三、山东秧歌</a:t>
            </a:r>
            <a:endParaRPr lang="zh-CN" altLang="en-US" sz="3200" b="1">
              <a:solidFill>
                <a:schemeClr val="accent1"/>
              </a:solidFill>
              <a:effectLst>
                <a:outerShdw blurRad="38100" dist="25400" dir="5400000" algn="ctr" rotWithShape="0">
                  <a:srgbClr val="6E747A">
                    <a:alpha val="43000"/>
                  </a:srgbClr>
                </a:outerShdw>
              </a:effectLst>
            </a:endParaRPr>
          </a:p>
        </p:txBody>
      </p:sp>
      <p:pic>
        <p:nvPicPr>
          <p:cNvPr id="2" name="图片 1"/>
          <p:cNvPicPr/>
          <p:nvPr/>
        </p:nvPicPr>
        <p:blipFill>
          <a:blip r:embed="rId3"/>
          <a:srcRect l="35071"/>
          <a:stretch>
            <a:fillRect/>
          </a:stretch>
        </p:blipFill>
        <p:spPr>
          <a:xfrm>
            <a:off x="8063230" y="1108075"/>
            <a:ext cx="4128770" cy="5749925"/>
          </a:xfrm>
          <a:prstGeom prst="rect">
            <a:avLst/>
          </a:prstGeom>
        </p:spPr>
      </p:pic>
    </p:spTree>
    <p:custDataLst>
      <p:tags r:id="rId4"/>
    </p:custData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rcRect l="71828" b="88673"/>
          <a:stretch>
            <a:fillRect/>
          </a:stretch>
        </p:blipFill>
        <p:spPr>
          <a:xfrm>
            <a:off x="0" y="0"/>
            <a:ext cx="12191365" cy="6858000"/>
          </a:xfrm>
          <a:prstGeom prst="rect">
            <a:avLst/>
          </a:prstGeom>
        </p:spPr>
      </p:pic>
      <p:pic>
        <p:nvPicPr>
          <p:cNvPr id="3" name="图片 2"/>
          <p:cNvPicPr>
            <a:picLocks noChangeAspect="1"/>
          </p:cNvPicPr>
          <p:nvPr/>
        </p:nvPicPr>
        <p:blipFill>
          <a:blip r:embed="rId2"/>
          <a:stretch>
            <a:fillRect/>
          </a:stretch>
        </p:blipFill>
        <p:spPr>
          <a:xfrm>
            <a:off x="356235" y="566420"/>
            <a:ext cx="11565890" cy="5725160"/>
          </a:xfrm>
          <a:prstGeom prst="rect">
            <a:avLst/>
          </a:prstGeom>
        </p:spPr>
      </p:pic>
    </p:spTree>
    <p:custDataLst>
      <p:tags r:id="rId3"/>
    </p:custData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rcRect l="71828" b="88673"/>
          <a:stretch>
            <a:fillRect/>
          </a:stretch>
        </p:blipFill>
        <p:spPr>
          <a:xfrm>
            <a:off x="0" y="0"/>
            <a:ext cx="12191365" cy="6858000"/>
          </a:xfrm>
          <a:prstGeom prst="rect">
            <a:avLst/>
          </a:prstGeom>
        </p:spPr>
      </p:pic>
      <p:pic>
        <p:nvPicPr>
          <p:cNvPr id="3" name="图片 2"/>
          <p:cNvPicPr>
            <a:picLocks noChangeAspect="1"/>
          </p:cNvPicPr>
          <p:nvPr/>
        </p:nvPicPr>
        <p:blipFill>
          <a:blip r:embed="rId2"/>
          <a:stretch>
            <a:fillRect/>
          </a:stretch>
        </p:blipFill>
        <p:spPr>
          <a:xfrm>
            <a:off x="259080" y="310515"/>
            <a:ext cx="11665585" cy="6232525"/>
          </a:xfrm>
          <a:prstGeom prst="rect">
            <a:avLst/>
          </a:prstGeom>
        </p:spPr>
      </p:pic>
    </p:spTree>
    <p:custDataLst>
      <p:tags r:id="rId3"/>
    </p:custData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custDataLst>
              <p:tags r:id="rId1"/>
            </p:custDataLst>
          </p:nvPr>
        </p:nvSpPr>
        <p:spPr>
          <a:xfrm>
            <a:off x="0" y="0"/>
            <a:ext cx="12192635" cy="1108710"/>
          </a:xfrm>
          <a:prstGeom prst="rect">
            <a:avLst/>
          </a:prstGeom>
          <a:solidFill>
            <a:schemeClr val="tx2">
              <a:lumMod val="10000"/>
              <a:alpha val="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highlight>
                <a:srgbClr val="1171F1"/>
              </a:highlight>
              <a:latin typeface="Arial" panose="020B0604020202020204" pitchFamily="34" charset="0"/>
              <a:ea typeface="微软雅黑" panose="020B0503020204020204" charset="-122"/>
              <a:sym typeface="Arial" panose="020B0604020202020204" pitchFamily="34" charset="0"/>
            </a:endParaRPr>
          </a:p>
        </p:txBody>
      </p:sp>
      <p:sp>
        <p:nvSpPr>
          <p:cNvPr id="225" name="文本框 224"/>
          <p:cNvSpPr txBox="1"/>
          <p:nvPr>
            <p:custDataLst>
              <p:tags r:id="rId2"/>
            </p:custDataLst>
          </p:nvPr>
        </p:nvSpPr>
        <p:spPr>
          <a:xfrm>
            <a:off x="1786255" y="1960880"/>
            <a:ext cx="3447415" cy="3592830"/>
          </a:xfrm>
          <a:prstGeom prst="rect">
            <a:avLst/>
          </a:prstGeom>
          <a:noFill/>
        </p:spPr>
        <p:txBody>
          <a:bodyPr wrap="square" rtlCol="0">
            <a:normAutofit/>
          </a:bodyPr>
          <a:lstStyle/>
          <a:p>
            <a:pPr algn="just">
              <a:lnSpc>
                <a:spcPct val="150000"/>
              </a:lnSpc>
              <a:spcAft>
                <a:spcPts val="2000"/>
              </a:spcAft>
            </a:pPr>
            <a:r>
              <a:rPr lang="zh-CN" altLang="en-US" sz="2400" dirty="0">
                <a:solidFill>
                  <a:schemeClr val="tx1">
                    <a:lumMod val="85000"/>
                    <a:lumOff val="15000"/>
                  </a:schemeClr>
                </a:solidFill>
                <a:uFillTx/>
                <a:latin typeface="+mn-ea"/>
                <a:cs typeface="+mn-ea"/>
                <a:sym typeface="Arial" panose="020B0604020202020204" pitchFamily="34" charset="0"/>
              </a:rPr>
              <a:t>专题一</a:t>
            </a:r>
            <a:r>
              <a:rPr lang="en-US" altLang="zh-CN" sz="2400" dirty="0">
                <a:solidFill>
                  <a:schemeClr val="tx1">
                    <a:lumMod val="85000"/>
                    <a:lumOff val="15000"/>
                  </a:schemeClr>
                </a:solidFill>
                <a:uFillTx/>
                <a:latin typeface="+mn-ea"/>
                <a:cs typeface="+mn-ea"/>
                <a:sym typeface="Arial" panose="020B0604020202020204" pitchFamily="34" charset="0"/>
              </a:rPr>
              <a:t>   </a:t>
            </a:r>
            <a:r>
              <a:rPr lang="zh-CN" altLang="en-US" sz="2400" dirty="0">
                <a:solidFill>
                  <a:schemeClr val="tx1">
                    <a:lumMod val="85000"/>
                    <a:lumOff val="15000"/>
                  </a:schemeClr>
                </a:solidFill>
                <a:uFillTx/>
                <a:latin typeface="+mn-ea"/>
                <a:cs typeface="+mn-ea"/>
                <a:sym typeface="Arial" panose="020B0604020202020204" pitchFamily="34" charset="0"/>
              </a:rPr>
              <a:t>民歌</a:t>
            </a:r>
            <a:endParaRPr lang="zh-CN" altLang="en-US" sz="2400" dirty="0">
              <a:solidFill>
                <a:schemeClr val="tx1">
                  <a:lumMod val="85000"/>
                  <a:lumOff val="15000"/>
                </a:schemeClr>
              </a:solidFill>
              <a:uFillTx/>
              <a:latin typeface="+mn-ea"/>
              <a:cs typeface="+mn-ea"/>
              <a:sym typeface="Arial" panose="020B0604020202020204" pitchFamily="34" charset="0"/>
            </a:endParaRPr>
          </a:p>
          <a:p>
            <a:pPr algn="just">
              <a:lnSpc>
                <a:spcPct val="150000"/>
              </a:lnSpc>
              <a:spcAft>
                <a:spcPts val="2000"/>
              </a:spcAft>
            </a:pPr>
            <a:r>
              <a:rPr lang="zh-CN" altLang="en-US" sz="2400" dirty="0">
                <a:solidFill>
                  <a:schemeClr val="tx1">
                    <a:lumMod val="85000"/>
                    <a:lumOff val="15000"/>
                  </a:schemeClr>
                </a:solidFill>
                <a:uFillTx/>
                <a:latin typeface="+mn-ea"/>
                <a:cs typeface="+mn-ea"/>
                <a:sym typeface="Arial" panose="020B0604020202020204" pitchFamily="34" charset="0"/>
              </a:rPr>
              <a:t>专题二　歌舞</a:t>
            </a:r>
            <a:r>
              <a:rPr lang="zh-CN" altLang="en-US" sz="2400" dirty="0">
                <a:solidFill>
                  <a:schemeClr val="tx1">
                    <a:lumMod val="85000"/>
                    <a:lumOff val="15000"/>
                  </a:schemeClr>
                </a:solidFill>
                <a:uFillTx/>
                <a:latin typeface="+mn-ea"/>
                <a:cs typeface="+mn-ea"/>
                <a:sym typeface="Arial" panose="020B0604020202020204" pitchFamily="34" charset="0"/>
              </a:rPr>
              <a:t>音乐</a:t>
            </a:r>
            <a:endParaRPr lang="zh-CN" altLang="en-US" sz="2400" dirty="0">
              <a:solidFill>
                <a:schemeClr val="tx1">
                  <a:lumMod val="85000"/>
                  <a:lumOff val="15000"/>
                </a:schemeClr>
              </a:solidFill>
              <a:uFillTx/>
              <a:latin typeface="+mn-ea"/>
              <a:cs typeface="+mn-ea"/>
              <a:sym typeface="Arial" panose="020B0604020202020204" pitchFamily="34" charset="0"/>
            </a:endParaRPr>
          </a:p>
          <a:p>
            <a:pPr algn="just">
              <a:lnSpc>
                <a:spcPct val="150000"/>
              </a:lnSpc>
              <a:spcAft>
                <a:spcPts val="2000"/>
              </a:spcAft>
            </a:pPr>
            <a:r>
              <a:rPr lang="zh-CN" altLang="en-US" sz="2400" dirty="0">
                <a:solidFill>
                  <a:schemeClr val="tx1">
                    <a:lumMod val="85000"/>
                    <a:lumOff val="15000"/>
                  </a:schemeClr>
                </a:solidFill>
                <a:uFillTx/>
                <a:latin typeface="+mn-ea"/>
                <a:cs typeface="+mn-ea"/>
                <a:sym typeface="Arial" panose="020B0604020202020204" pitchFamily="34" charset="0"/>
              </a:rPr>
              <a:t>专题三　曲艺音乐</a:t>
            </a:r>
            <a:endParaRPr lang="zh-CN" altLang="en-US" sz="2400" dirty="0">
              <a:solidFill>
                <a:schemeClr val="tx1">
                  <a:lumMod val="85000"/>
                  <a:lumOff val="15000"/>
                </a:schemeClr>
              </a:solidFill>
              <a:uFillTx/>
              <a:latin typeface="+mn-ea"/>
              <a:cs typeface="+mn-ea"/>
              <a:sym typeface="Arial" panose="020B0604020202020204" pitchFamily="34" charset="0"/>
            </a:endParaRPr>
          </a:p>
          <a:p>
            <a:pPr algn="just">
              <a:lnSpc>
                <a:spcPct val="150000"/>
              </a:lnSpc>
              <a:spcAft>
                <a:spcPts val="2000"/>
              </a:spcAft>
            </a:pPr>
            <a:r>
              <a:rPr lang="zh-CN" altLang="en-US" sz="2400" dirty="0">
                <a:solidFill>
                  <a:schemeClr val="tx1">
                    <a:lumMod val="85000"/>
                    <a:lumOff val="15000"/>
                  </a:schemeClr>
                </a:solidFill>
                <a:uFillTx/>
                <a:latin typeface="+mn-ea"/>
                <a:cs typeface="+mn-ea"/>
                <a:sym typeface="Arial" panose="020B0604020202020204" pitchFamily="34" charset="0"/>
              </a:rPr>
              <a:t>专题四　戏曲音乐</a:t>
            </a:r>
            <a:endParaRPr lang="zh-CN" altLang="en-US" sz="2400" dirty="0">
              <a:solidFill>
                <a:schemeClr val="tx1">
                  <a:lumMod val="85000"/>
                  <a:lumOff val="15000"/>
                </a:schemeClr>
              </a:solidFill>
              <a:uFillTx/>
              <a:latin typeface="+mn-ea"/>
              <a:cs typeface="+mn-ea"/>
              <a:sym typeface="Arial" panose="020B0604020202020204" pitchFamily="34" charset="0"/>
            </a:endParaRPr>
          </a:p>
          <a:p>
            <a:pPr algn="just">
              <a:lnSpc>
                <a:spcPct val="150000"/>
              </a:lnSpc>
              <a:spcAft>
                <a:spcPts val="2000"/>
              </a:spcAft>
            </a:pPr>
            <a:endParaRPr lang="zh-CN" altLang="en-US" dirty="0">
              <a:solidFill>
                <a:schemeClr val="tx1">
                  <a:lumMod val="85000"/>
                  <a:lumOff val="15000"/>
                </a:schemeClr>
              </a:solidFill>
              <a:uFillTx/>
              <a:latin typeface="Arial" panose="020B0604020202020204" pitchFamily="34" charset="0"/>
              <a:ea typeface="微软雅黑" panose="020B0503020204020204" charset="-122"/>
              <a:sym typeface="Arial" panose="020B0604020202020204" pitchFamily="34" charset="0"/>
            </a:endParaRPr>
          </a:p>
          <a:p>
            <a:pPr algn="just">
              <a:lnSpc>
                <a:spcPct val="150000"/>
              </a:lnSpc>
              <a:spcAft>
                <a:spcPts val="2000"/>
              </a:spcAft>
            </a:pPr>
            <a:endParaRPr lang="zh-CN" altLang="en-US" dirty="0">
              <a:solidFill>
                <a:schemeClr val="tx1">
                  <a:lumMod val="85000"/>
                  <a:lumOff val="15000"/>
                </a:schemeClr>
              </a:solidFill>
              <a:uFillTx/>
              <a:latin typeface="Arial" panose="020B0604020202020204" pitchFamily="34" charset="0"/>
              <a:ea typeface="微软雅黑" panose="020B0503020204020204" charset="-122"/>
              <a:sym typeface="Arial" panose="020B0604020202020204" pitchFamily="34" charset="0"/>
            </a:endParaRPr>
          </a:p>
        </p:txBody>
      </p:sp>
      <p:sp>
        <p:nvSpPr>
          <p:cNvPr id="10" name="文本框 9"/>
          <p:cNvSpPr txBox="1"/>
          <p:nvPr>
            <p:custDataLst>
              <p:tags r:id="rId3"/>
            </p:custDataLst>
          </p:nvPr>
        </p:nvSpPr>
        <p:spPr>
          <a:xfrm>
            <a:off x="1227455" y="696595"/>
            <a:ext cx="6786245" cy="695325"/>
          </a:xfrm>
          <a:prstGeom prst="rect">
            <a:avLst/>
          </a:prstGeom>
          <a:solidFill>
            <a:schemeClr val="accent1"/>
          </a:solidFill>
          <a:ln>
            <a:noFill/>
          </a:ln>
          <a:effectLst/>
        </p:spPr>
        <p:txBody>
          <a:bodyPr vert="horz" wrap="square" lIns="91440" tIns="45720" rIns="91440" bIns="45720" rtlCol="0" anchor="ctr" anchorCtr="1">
            <a:normAutofit/>
          </a:bodyPr>
          <a:lstStyle/>
          <a:p>
            <a:pPr algn="ctr"/>
            <a:r>
              <a:rPr lang="zh-CN" altLang="en-US" sz="3200" b="1" spc="800" dirty="0">
                <a:ln>
                  <a:noFill/>
                </a:ln>
                <a:solidFill>
                  <a:schemeClr val="bg1"/>
                </a:solidFill>
                <a:uFillTx/>
                <a:latin typeface="Arial" panose="020B0604020202020204" pitchFamily="34" charset="0"/>
                <a:ea typeface="微软雅黑" panose="020B0503020204020204" charset="-122"/>
                <a:cs typeface="+mj-lt"/>
                <a:sym typeface="Arial" panose="020B0604020202020204" pitchFamily="34" charset="0"/>
              </a:rPr>
              <a:t>目录上篇（中国</a:t>
            </a:r>
            <a:r>
              <a:rPr lang="zh-CN" altLang="en-US" sz="3200" b="1" spc="800" dirty="0">
                <a:ln>
                  <a:noFill/>
                </a:ln>
                <a:solidFill>
                  <a:schemeClr val="bg1"/>
                </a:solidFill>
                <a:uFillTx/>
                <a:latin typeface="Arial" panose="020B0604020202020204" pitchFamily="34" charset="0"/>
                <a:ea typeface="微软雅黑" panose="020B0503020204020204" charset="-122"/>
                <a:cs typeface="+mj-lt"/>
                <a:sym typeface="Arial" panose="020B0604020202020204" pitchFamily="34" charset="0"/>
              </a:rPr>
              <a:t>音乐）</a:t>
            </a:r>
            <a:endParaRPr lang="zh-CN" altLang="en-US" sz="3200" b="1" spc="800" dirty="0">
              <a:ln>
                <a:noFill/>
              </a:ln>
              <a:solidFill>
                <a:schemeClr val="bg1"/>
              </a:solidFill>
              <a:uFillTx/>
              <a:latin typeface="Arial" panose="020B0604020202020204" pitchFamily="34" charset="0"/>
              <a:ea typeface="微软雅黑" panose="020B0503020204020204" charset="-122"/>
              <a:cs typeface="+mj-lt"/>
              <a:sym typeface="Arial" panose="020B0604020202020204" pitchFamily="34" charset="0"/>
            </a:endParaRPr>
          </a:p>
        </p:txBody>
      </p:sp>
      <p:sp>
        <p:nvSpPr>
          <p:cNvPr id="5" name="文本框 4"/>
          <p:cNvSpPr txBox="1"/>
          <p:nvPr>
            <p:custDataLst>
              <p:tags r:id="rId4"/>
            </p:custDataLst>
          </p:nvPr>
        </p:nvSpPr>
        <p:spPr>
          <a:xfrm>
            <a:off x="4756150" y="1960880"/>
            <a:ext cx="3670935" cy="3921760"/>
          </a:xfrm>
          <a:prstGeom prst="rect">
            <a:avLst/>
          </a:prstGeom>
          <a:noFill/>
        </p:spPr>
        <p:txBody>
          <a:bodyPr wrap="square" rtlCol="0">
            <a:normAutofit/>
          </a:bodyPr>
          <a:lstStyle/>
          <a:p>
            <a:pPr algn="just">
              <a:lnSpc>
                <a:spcPct val="150000"/>
              </a:lnSpc>
              <a:spcAft>
                <a:spcPts val="2000"/>
              </a:spcAft>
            </a:pPr>
            <a:r>
              <a:rPr lang="zh-CN" altLang="en-US" sz="2400" dirty="0">
                <a:solidFill>
                  <a:schemeClr val="tx1">
                    <a:lumMod val="85000"/>
                    <a:lumOff val="15000"/>
                  </a:schemeClr>
                </a:solidFill>
                <a:uFillTx/>
                <a:latin typeface="Arial" panose="020B0604020202020204" pitchFamily="34" charset="0"/>
                <a:ea typeface="微软雅黑" panose="020B0503020204020204" charset="-122"/>
                <a:sym typeface="Arial" panose="020B0604020202020204" pitchFamily="34" charset="0"/>
              </a:rPr>
              <a:t>专题五　民间器乐</a:t>
            </a:r>
            <a:endParaRPr lang="zh-CN" altLang="en-US" sz="2400" dirty="0">
              <a:solidFill>
                <a:schemeClr val="tx1">
                  <a:lumMod val="85000"/>
                  <a:lumOff val="15000"/>
                </a:schemeClr>
              </a:solidFill>
              <a:uFillTx/>
              <a:latin typeface="Arial" panose="020B0604020202020204" pitchFamily="34" charset="0"/>
              <a:ea typeface="微软雅黑" panose="020B0503020204020204" charset="-122"/>
              <a:sym typeface="Arial" panose="020B0604020202020204" pitchFamily="34" charset="0"/>
            </a:endParaRPr>
          </a:p>
          <a:p>
            <a:pPr algn="just">
              <a:lnSpc>
                <a:spcPct val="150000"/>
              </a:lnSpc>
              <a:spcAft>
                <a:spcPts val="2000"/>
              </a:spcAft>
            </a:pPr>
            <a:r>
              <a:rPr lang="zh-CN" altLang="en-US" sz="2400" dirty="0">
                <a:solidFill>
                  <a:schemeClr val="tx1">
                    <a:lumMod val="85000"/>
                    <a:lumOff val="15000"/>
                  </a:schemeClr>
                </a:solidFill>
                <a:uFillTx/>
                <a:latin typeface="Arial" panose="020B0604020202020204" pitchFamily="34" charset="0"/>
                <a:ea typeface="微软雅黑" panose="020B0503020204020204" charset="-122"/>
                <a:sym typeface="Arial" panose="020B0604020202020204" pitchFamily="34" charset="0"/>
              </a:rPr>
              <a:t>专题六　舞台剧</a:t>
            </a:r>
            <a:endParaRPr lang="zh-CN" altLang="en-US" sz="2400" dirty="0">
              <a:solidFill>
                <a:schemeClr val="tx1">
                  <a:lumMod val="85000"/>
                  <a:lumOff val="15000"/>
                </a:schemeClr>
              </a:solidFill>
              <a:uFillTx/>
              <a:latin typeface="Arial" panose="020B0604020202020204" pitchFamily="34" charset="0"/>
              <a:ea typeface="微软雅黑" panose="020B0503020204020204" charset="-122"/>
              <a:sym typeface="Arial" panose="020B0604020202020204" pitchFamily="34" charset="0"/>
            </a:endParaRPr>
          </a:p>
        </p:txBody>
      </p:sp>
      <p:pic>
        <p:nvPicPr>
          <p:cNvPr id="6" name="图片 5"/>
          <p:cNvPicPr>
            <a:picLocks noChangeAspect="1"/>
          </p:cNvPicPr>
          <p:nvPr>
            <p:custDataLst>
              <p:tags r:id="rId5"/>
            </p:custDataLst>
          </p:nvPr>
        </p:nvPicPr>
        <p:blipFill>
          <a:blip r:embed="rId6"/>
          <a:stretch>
            <a:fillRect/>
          </a:stretch>
        </p:blipFill>
        <p:spPr>
          <a:xfrm>
            <a:off x="8174355" y="2282190"/>
            <a:ext cx="3181985" cy="3735070"/>
          </a:xfrm>
          <a:prstGeom prst="rect">
            <a:avLst/>
          </a:prstGeom>
        </p:spPr>
      </p:pic>
    </p:spTree>
    <p:custDataLst>
      <p:tags r:id="rId7"/>
    </p:custData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 name="文本框 224"/>
          <p:cNvSpPr txBox="1"/>
          <p:nvPr>
            <p:custDataLst>
              <p:tags r:id="rId1"/>
            </p:custDataLst>
          </p:nvPr>
        </p:nvSpPr>
        <p:spPr>
          <a:xfrm>
            <a:off x="461010" y="1260475"/>
            <a:ext cx="11269345" cy="4927600"/>
          </a:xfrm>
          <a:prstGeom prst="rect">
            <a:avLst/>
          </a:prstGeom>
          <a:noFill/>
        </p:spPr>
        <p:txBody>
          <a:bodyPr wrap="square" rtlCol="0">
            <a:noAutofit/>
          </a:bodyPr>
          <a:lstStyle/>
          <a:p>
            <a:pPr indent="0" algn="l">
              <a:lnSpc>
                <a:spcPct val="130000"/>
              </a:lnSpc>
              <a:spcBef>
                <a:spcPts val="0"/>
              </a:spcBef>
              <a:spcAft>
                <a:spcPts val="1000"/>
              </a:spcAft>
              <a:buClrTx/>
              <a:buSzTx/>
              <a:buFont typeface="Arial" panose="020B0604020202020204" pitchFamily="34" charset="0"/>
              <a:buNone/>
            </a:pPr>
            <a:r>
              <a:rPr lang="zh-CN" altLang="en-US" sz="2000" b="1" spc="150">
                <a:solidFill>
                  <a:schemeClr val="tx1">
                    <a:lumMod val="85000"/>
                    <a:lumOff val="15000"/>
                  </a:schemeClr>
                </a:solidFill>
                <a:uFillTx/>
                <a:latin typeface="+mn-ea"/>
                <a:cs typeface="+mn-ea"/>
                <a:sym typeface="Arial" panose="020B0604020202020204" pitchFamily="34" charset="0"/>
              </a:rPr>
              <a:t>东北秧歌风格特色</a:t>
            </a:r>
            <a:endParaRPr lang="zh-CN" altLang="en-US" sz="2000" b="1" spc="150">
              <a:solidFill>
                <a:schemeClr val="tx1">
                  <a:lumMod val="85000"/>
                  <a:lumOff val="15000"/>
                </a:schemeClr>
              </a:solidFill>
              <a:uFillTx/>
              <a:latin typeface="+mn-ea"/>
              <a:cs typeface="+mn-ea"/>
              <a:sym typeface="Arial" panose="020B0604020202020204" pitchFamily="34" charset="0"/>
            </a:endParaRPr>
          </a:p>
          <a:p>
            <a:pPr marL="342900" indent="-342900" algn="l">
              <a:lnSpc>
                <a:spcPct val="130000"/>
              </a:lnSpc>
              <a:spcBef>
                <a:spcPts val="0"/>
              </a:spcBef>
              <a:spcAft>
                <a:spcPts val="1000"/>
              </a:spcAft>
              <a:buClrTx/>
              <a:buSzTx/>
              <a:buFont typeface="Arial" panose="020B0604020202020204" pitchFamily="34" charset="0"/>
              <a:buChar char="•"/>
            </a:pPr>
            <a:r>
              <a:rPr lang="zh-CN" altLang="en-US" sz="2000" spc="150">
                <a:solidFill>
                  <a:schemeClr val="tx1">
                    <a:lumMod val="85000"/>
                    <a:lumOff val="15000"/>
                  </a:schemeClr>
                </a:solidFill>
                <a:uFillTx/>
                <a:latin typeface="+mn-ea"/>
                <a:cs typeface="+mn-ea"/>
                <a:sym typeface="Arial" panose="020B0604020202020204" pitchFamily="34" charset="0"/>
              </a:rPr>
              <a:t>形式诙谐，风格独特，受广袤黑土地影响，具有纯朴而豪放的灵性和风情。</a:t>
            </a:r>
            <a:endParaRPr lang="zh-CN" altLang="en-US" sz="2000" spc="150">
              <a:solidFill>
                <a:schemeClr val="tx1">
                  <a:lumMod val="85000"/>
                  <a:lumOff val="15000"/>
                </a:schemeClr>
              </a:solidFill>
              <a:uFillTx/>
              <a:latin typeface="+mn-ea"/>
              <a:cs typeface="+mn-ea"/>
              <a:sym typeface="Arial" panose="020B0604020202020204" pitchFamily="34" charset="0"/>
            </a:endParaRPr>
          </a:p>
          <a:p>
            <a:pPr marL="342900" indent="-342900" algn="l">
              <a:lnSpc>
                <a:spcPct val="130000"/>
              </a:lnSpc>
              <a:spcBef>
                <a:spcPts val="0"/>
              </a:spcBef>
              <a:spcAft>
                <a:spcPts val="1000"/>
              </a:spcAft>
              <a:buClrTx/>
              <a:buSzTx/>
              <a:buFont typeface="Arial" panose="020B0604020202020204" pitchFamily="34" charset="0"/>
              <a:buChar char="•"/>
            </a:pPr>
            <a:r>
              <a:rPr lang="zh-CN" altLang="en-US" sz="2000" spc="150">
                <a:solidFill>
                  <a:schemeClr val="tx1">
                    <a:lumMod val="85000"/>
                    <a:lumOff val="15000"/>
                  </a:schemeClr>
                </a:solidFill>
                <a:uFillTx/>
                <a:latin typeface="+mn-ea"/>
                <a:cs typeface="+mn-ea"/>
                <a:sym typeface="Arial" panose="020B0604020202020204" pitchFamily="34" charset="0"/>
              </a:rPr>
              <a:t>融泼辣、幽默、文静、稳重于一体，充分体现出东北人民热情质朴、刚柔并济的性格特征。</a:t>
            </a:r>
            <a:endParaRPr lang="zh-CN" altLang="en-US" sz="2000" spc="150">
              <a:solidFill>
                <a:schemeClr val="tx1">
                  <a:lumMod val="85000"/>
                  <a:lumOff val="15000"/>
                </a:schemeClr>
              </a:solidFill>
              <a:uFillTx/>
              <a:latin typeface="+mn-ea"/>
              <a:cs typeface="+mn-ea"/>
              <a:sym typeface="Arial" panose="020B0604020202020204" pitchFamily="34" charset="0"/>
            </a:endParaRPr>
          </a:p>
          <a:p>
            <a:pPr indent="0" algn="l">
              <a:lnSpc>
                <a:spcPct val="130000"/>
              </a:lnSpc>
              <a:spcBef>
                <a:spcPts val="0"/>
              </a:spcBef>
              <a:spcAft>
                <a:spcPts val="1000"/>
              </a:spcAft>
              <a:buClrTx/>
              <a:buSzTx/>
              <a:buFont typeface="Arial" panose="020B0604020202020204" pitchFamily="34" charset="0"/>
              <a:buNone/>
            </a:pPr>
            <a:r>
              <a:rPr lang="zh-CN" altLang="en-US" sz="2000" b="1" spc="150">
                <a:solidFill>
                  <a:schemeClr val="tx1">
                    <a:lumMod val="85000"/>
                    <a:lumOff val="15000"/>
                  </a:schemeClr>
                </a:solidFill>
                <a:uFillTx/>
                <a:latin typeface="+mn-ea"/>
                <a:cs typeface="+mn-ea"/>
                <a:sym typeface="Arial" panose="020B0604020202020204" pitchFamily="34" charset="0"/>
              </a:rPr>
              <a:t>东北秧歌音乐特点</a:t>
            </a:r>
            <a:endParaRPr lang="zh-CN" altLang="en-US" sz="2000" b="1" spc="150">
              <a:solidFill>
                <a:schemeClr val="tx1">
                  <a:lumMod val="85000"/>
                  <a:lumOff val="15000"/>
                </a:schemeClr>
              </a:solidFill>
              <a:uFillTx/>
              <a:latin typeface="+mn-ea"/>
              <a:cs typeface="+mn-ea"/>
              <a:sym typeface="Arial" panose="020B0604020202020204" pitchFamily="34" charset="0"/>
            </a:endParaRPr>
          </a:p>
          <a:p>
            <a:pPr marL="342900" indent="-342900" algn="l">
              <a:lnSpc>
                <a:spcPct val="130000"/>
              </a:lnSpc>
              <a:spcBef>
                <a:spcPts val="0"/>
              </a:spcBef>
              <a:spcAft>
                <a:spcPts val="1000"/>
              </a:spcAft>
              <a:buClrTx/>
              <a:buSzTx/>
              <a:buFont typeface="Arial" panose="020B0604020202020204" pitchFamily="34" charset="0"/>
              <a:buChar char="•"/>
            </a:pPr>
            <a:r>
              <a:rPr lang="zh-CN" altLang="en-US" sz="2000" spc="150">
                <a:solidFill>
                  <a:schemeClr val="tx1">
                    <a:lumMod val="85000"/>
                    <a:lumOff val="15000"/>
                  </a:schemeClr>
                </a:solidFill>
                <a:uFillTx/>
                <a:latin typeface="+mn-ea"/>
                <a:cs typeface="+mn-ea"/>
                <a:sym typeface="Arial" panose="020B0604020202020204" pitchFamily="34" charset="0"/>
              </a:rPr>
              <a:t>美学原则可用</a:t>
            </a:r>
            <a:r>
              <a:rPr lang="en-US" altLang="zh-CN" sz="2000" spc="150">
                <a:solidFill>
                  <a:schemeClr val="tx1">
                    <a:lumMod val="85000"/>
                    <a:lumOff val="15000"/>
                  </a:schemeClr>
                </a:solidFill>
                <a:uFillTx/>
                <a:latin typeface="+mn-ea"/>
                <a:cs typeface="+mn-ea"/>
                <a:sym typeface="Arial" panose="020B0604020202020204" pitchFamily="34" charset="0"/>
              </a:rPr>
              <a:t> “</a:t>
            </a:r>
            <a:r>
              <a:rPr lang="zh-CN" altLang="en-US" sz="2000" spc="150">
                <a:solidFill>
                  <a:schemeClr val="tx1">
                    <a:lumMod val="85000"/>
                    <a:lumOff val="15000"/>
                  </a:schemeClr>
                </a:solidFill>
                <a:uFillTx/>
                <a:latin typeface="+mn-ea"/>
                <a:cs typeface="+mn-ea"/>
                <a:sym typeface="Arial" panose="020B0604020202020204" pitchFamily="34" charset="0"/>
              </a:rPr>
              <a:t>顺</a:t>
            </a:r>
            <a:r>
              <a:rPr lang="en-US" altLang="zh-CN" sz="2000" spc="150">
                <a:solidFill>
                  <a:schemeClr val="tx1">
                    <a:lumMod val="85000"/>
                    <a:lumOff val="15000"/>
                  </a:schemeClr>
                </a:solidFill>
                <a:uFillTx/>
                <a:latin typeface="+mn-ea"/>
                <a:cs typeface="+mn-ea"/>
                <a:sym typeface="Arial" panose="020B0604020202020204" pitchFamily="34" charset="0"/>
              </a:rPr>
              <a:t>”“</a:t>
            </a:r>
            <a:r>
              <a:rPr lang="zh-CN" altLang="en-US" sz="2000" spc="150">
                <a:solidFill>
                  <a:schemeClr val="tx1">
                    <a:lumMod val="85000"/>
                    <a:lumOff val="15000"/>
                  </a:schemeClr>
                </a:solidFill>
                <a:uFillTx/>
                <a:latin typeface="+mn-ea"/>
                <a:cs typeface="+mn-ea"/>
                <a:sym typeface="Arial" panose="020B0604020202020204" pitchFamily="34" charset="0"/>
              </a:rPr>
              <a:t>活</a:t>
            </a:r>
            <a:r>
              <a:rPr lang="en-US" altLang="zh-CN" sz="2000" spc="150">
                <a:solidFill>
                  <a:schemeClr val="tx1">
                    <a:lumMod val="85000"/>
                    <a:lumOff val="15000"/>
                  </a:schemeClr>
                </a:solidFill>
                <a:uFillTx/>
                <a:latin typeface="+mn-ea"/>
                <a:cs typeface="+mn-ea"/>
                <a:sym typeface="Arial" panose="020B0604020202020204" pitchFamily="34" charset="0"/>
              </a:rPr>
              <a:t>”“</a:t>
            </a:r>
            <a:r>
              <a:rPr lang="zh-CN" altLang="en-US" sz="2000" spc="150">
                <a:solidFill>
                  <a:schemeClr val="tx1">
                    <a:lumMod val="85000"/>
                    <a:lumOff val="15000"/>
                  </a:schemeClr>
                </a:solidFill>
                <a:uFillTx/>
                <a:latin typeface="+mn-ea"/>
                <a:cs typeface="+mn-ea"/>
                <a:sym typeface="Arial" panose="020B0604020202020204" pitchFamily="34" charset="0"/>
              </a:rPr>
              <a:t>韵</a:t>
            </a:r>
            <a:r>
              <a:rPr lang="en-US" altLang="zh-CN" sz="2000" spc="150">
                <a:solidFill>
                  <a:schemeClr val="tx1">
                    <a:lumMod val="85000"/>
                    <a:lumOff val="15000"/>
                  </a:schemeClr>
                </a:solidFill>
                <a:uFillTx/>
                <a:latin typeface="+mn-ea"/>
                <a:cs typeface="+mn-ea"/>
                <a:sym typeface="Arial" panose="020B0604020202020204" pitchFamily="34" charset="0"/>
              </a:rPr>
              <a:t>” 3 </a:t>
            </a:r>
            <a:r>
              <a:rPr lang="zh-CN" altLang="en-US" sz="2000" spc="150">
                <a:solidFill>
                  <a:schemeClr val="tx1">
                    <a:lumMod val="85000"/>
                    <a:lumOff val="15000"/>
                  </a:schemeClr>
                </a:solidFill>
                <a:uFillTx/>
                <a:latin typeface="+mn-ea"/>
                <a:cs typeface="+mn-ea"/>
                <a:sym typeface="Arial" panose="020B0604020202020204" pitchFamily="34" charset="0"/>
              </a:rPr>
              <a:t>个字概括：</a:t>
            </a:r>
            <a:endParaRPr lang="zh-CN" altLang="en-US" sz="2000" spc="150">
              <a:solidFill>
                <a:schemeClr val="tx1">
                  <a:lumMod val="85000"/>
                  <a:lumOff val="15000"/>
                </a:schemeClr>
              </a:solidFill>
              <a:uFillTx/>
              <a:latin typeface="+mn-ea"/>
              <a:cs typeface="+mn-ea"/>
              <a:sym typeface="Arial" panose="020B0604020202020204" pitchFamily="34" charset="0"/>
            </a:endParaRPr>
          </a:p>
          <a:p>
            <a:pPr marL="342900" indent="-342900" algn="l">
              <a:lnSpc>
                <a:spcPct val="130000"/>
              </a:lnSpc>
              <a:spcBef>
                <a:spcPts val="0"/>
              </a:spcBef>
              <a:spcAft>
                <a:spcPts val="1000"/>
              </a:spcAft>
              <a:buClrTx/>
              <a:buSzTx/>
              <a:buFont typeface="Arial" panose="020B0604020202020204" pitchFamily="34" charset="0"/>
              <a:buChar char="•"/>
            </a:pPr>
            <a:r>
              <a:rPr lang="en-US" altLang="zh-CN" sz="2000" spc="150">
                <a:solidFill>
                  <a:schemeClr val="tx1">
                    <a:lumMod val="85000"/>
                    <a:lumOff val="15000"/>
                  </a:schemeClr>
                </a:solidFill>
                <a:uFillTx/>
                <a:latin typeface="+mn-ea"/>
                <a:cs typeface="+mn-ea"/>
                <a:sym typeface="Arial" panose="020B0604020202020204" pitchFamily="34" charset="0"/>
              </a:rPr>
              <a:t>“</a:t>
            </a:r>
            <a:r>
              <a:rPr lang="zh-CN" altLang="en-US" sz="2000" spc="150">
                <a:solidFill>
                  <a:schemeClr val="tx1">
                    <a:lumMod val="85000"/>
                    <a:lumOff val="15000"/>
                  </a:schemeClr>
                </a:solidFill>
                <a:uFillTx/>
                <a:latin typeface="+mn-ea"/>
                <a:cs typeface="+mn-ea"/>
                <a:sym typeface="Arial" panose="020B0604020202020204" pitchFamily="34" charset="0"/>
              </a:rPr>
              <a:t>顺</a:t>
            </a:r>
            <a:r>
              <a:rPr lang="en-US" altLang="zh-CN" sz="2000" spc="150">
                <a:solidFill>
                  <a:schemeClr val="tx1">
                    <a:lumMod val="85000"/>
                    <a:lumOff val="15000"/>
                  </a:schemeClr>
                </a:solidFill>
                <a:uFillTx/>
                <a:latin typeface="+mn-ea"/>
                <a:cs typeface="+mn-ea"/>
                <a:sym typeface="Arial" panose="020B0604020202020204" pitchFamily="34" charset="0"/>
              </a:rPr>
              <a:t>”</a:t>
            </a:r>
            <a:r>
              <a:rPr lang="zh-CN" altLang="en-US" sz="2000" spc="150">
                <a:solidFill>
                  <a:schemeClr val="tx1">
                    <a:lumMod val="85000"/>
                    <a:lumOff val="15000"/>
                  </a:schemeClr>
                </a:solidFill>
                <a:uFillTx/>
                <a:latin typeface="+mn-ea"/>
                <a:cs typeface="+mn-ea"/>
                <a:sym typeface="Arial" panose="020B0604020202020204" pitchFamily="34" charset="0"/>
              </a:rPr>
              <a:t>：指旋律的各种变化、乐曲的连接以及调性、调式的变换都要通顺自然。</a:t>
            </a:r>
            <a:endParaRPr lang="zh-CN" altLang="en-US" sz="2000" spc="150">
              <a:solidFill>
                <a:schemeClr val="tx1">
                  <a:lumMod val="85000"/>
                  <a:lumOff val="15000"/>
                </a:schemeClr>
              </a:solidFill>
              <a:uFillTx/>
              <a:latin typeface="+mn-ea"/>
              <a:cs typeface="+mn-ea"/>
              <a:sym typeface="Arial" panose="020B0604020202020204" pitchFamily="34" charset="0"/>
            </a:endParaRPr>
          </a:p>
          <a:p>
            <a:pPr marL="342900" indent="-342900" algn="l">
              <a:lnSpc>
                <a:spcPct val="130000"/>
              </a:lnSpc>
              <a:spcBef>
                <a:spcPts val="0"/>
              </a:spcBef>
              <a:spcAft>
                <a:spcPts val="1000"/>
              </a:spcAft>
              <a:buClrTx/>
              <a:buSzTx/>
              <a:buFont typeface="Arial" panose="020B0604020202020204" pitchFamily="34" charset="0"/>
              <a:buChar char="•"/>
            </a:pPr>
            <a:r>
              <a:rPr lang="en-US" altLang="zh-CN" sz="2000" spc="150">
                <a:solidFill>
                  <a:schemeClr val="tx1">
                    <a:lumMod val="85000"/>
                    <a:lumOff val="15000"/>
                  </a:schemeClr>
                </a:solidFill>
                <a:uFillTx/>
                <a:latin typeface="+mn-ea"/>
                <a:cs typeface="+mn-ea"/>
                <a:sym typeface="Arial" panose="020B0604020202020204" pitchFamily="34" charset="0"/>
              </a:rPr>
              <a:t>“</a:t>
            </a:r>
            <a:r>
              <a:rPr lang="zh-CN" altLang="en-US" sz="2000" spc="150">
                <a:solidFill>
                  <a:schemeClr val="tx1">
                    <a:lumMod val="85000"/>
                    <a:lumOff val="15000"/>
                  </a:schemeClr>
                </a:solidFill>
                <a:uFillTx/>
                <a:latin typeface="+mn-ea"/>
                <a:cs typeface="+mn-ea"/>
                <a:sym typeface="Arial" panose="020B0604020202020204" pitchFamily="34" charset="0"/>
              </a:rPr>
              <a:t>活</a:t>
            </a:r>
            <a:r>
              <a:rPr lang="en-US" altLang="zh-CN" sz="2000" spc="150">
                <a:solidFill>
                  <a:schemeClr val="tx1">
                    <a:lumMod val="85000"/>
                    <a:lumOff val="15000"/>
                  </a:schemeClr>
                </a:solidFill>
                <a:uFillTx/>
                <a:latin typeface="+mn-ea"/>
                <a:cs typeface="+mn-ea"/>
                <a:sym typeface="Arial" panose="020B0604020202020204" pitchFamily="34" charset="0"/>
              </a:rPr>
              <a:t>”</a:t>
            </a:r>
            <a:r>
              <a:rPr lang="zh-CN" altLang="en-US" sz="2000" spc="150">
                <a:solidFill>
                  <a:schemeClr val="tx1">
                    <a:lumMod val="85000"/>
                    <a:lumOff val="15000"/>
                  </a:schemeClr>
                </a:solidFill>
                <a:uFillTx/>
                <a:latin typeface="+mn-ea"/>
                <a:cs typeface="+mn-ea"/>
                <a:sym typeface="Arial" panose="020B0604020202020204" pitchFamily="34" charset="0"/>
              </a:rPr>
              <a:t>：意味着表演者要有高度的即兴演奏能力，使音乐表现灵活多变。</a:t>
            </a:r>
            <a:endParaRPr lang="zh-CN" altLang="en-US" sz="2000" spc="150">
              <a:solidFill>
                <a:schemeClr val="tx1">
                  <a:lumMod val="85000"/>
                  <a:lumOff val="15000"/>
                </a:schemeClr>
              </a:solidFill>
              <a:uFillTx/>
              <a:latin typeface="+mn-ea"/>
              <a:cs typeface="+mn-ea"/>
              <a:sym typeface="Arial" panose="020B0604020202020204" pitchFamily="34" charset="0"/>
            </a:endParaRPr>
          </a:p>
          <a:p>
            <a:pPr marL="342900" indent="-342900" algn="l">
              <a:lnSpc>
                <a:spcPct val="130000"/>
              </a:lnSpc>
              <a:spcBef>
                <a:spcPts val="0"/>
              </a:spcBef>
              <a:spcAft>
                <a:spcPts val="1000"/>
              </a:spcAft>
              <a:buClrTx/>
              <a:buSzTx/>
              <a:buFont typeface="Arial" panose="020B0604020202020204" pitchFamily="34" charset="0"/>
              <a:buChar char="•"/>
            </a:pPr>
            <a:r>
              <a:rPr lang="en-US" altLang="zh-CN" sz="2000" spc="150">
                <a:solidFill>
                  <a:schemeClr val="tx1">
                    <a:lumMod val="85000"/>
                    <a:lumOff val="15000"/>
                  </a:schemeClr>
                </a:solidFill>
                <a:uFillTx/>
                <a:latin typeface="+mn-ea"/>
                <a:cs typeface="+mn-ea"/>
                <a:sym typeface="Arial" panose="020B0604020202020204" pitchFamily="34" charset="0"/>
              </a:rPr>
              <a:t>“</a:t>
            </a:r>
            <a:r>
              <a:rPr lang="zh-CN" altLang="en-US" sz="2000" spc="150">
                <a:solidFill>
                  <a:schemeClr val="tx1">
                    <a:lumMod val="85000"/>
                    <a:lumOff val="15000"/>
                  </a:schemeClr>
                </a:solidFill>
                <a:uFillTx/>
                <a:latin typeface="+mn-ea"/>
                <a:cs typeface="+mn-ea"/>
                <a:sym typeface="Arial" panose="020B0604020202020204" pitchFamily="34" charset="0"/>
              </a:rPr>
              <a:t>韵</a:t>
            </a:r>
            <a:r>
              <a:rPr lang="en-US" altLang="zh-CN" sz="2000" spc="150">
                <a:solidFill>
                  <a:schemeClr val="tx1">
                    <a:lumMod val="85000"/>
                    <a:lumOff val="15000"/>
                  </a:schemeClr>
                </a:solidFill>
                <a:uFillTx/>
                <a:latin typeface="+mn-ea"/>
                <a:cs typeface="+mn-ea"/>
                <a:sym typeface="Arial" panose="020B0604020202020204" pitchFamily="34" charset="0"/>
              </a:rPr>
              <a:t>”</a:t>
            </a:r>
            <a:r>
              <a:rPr lang="zh-CN" altLang="en-US" sz="2000" spc="150">
                <a:solidFill>
                  <a:schemeClr val="tx1">
                    <a:lumMod val="85000"/>
                    <a:lumOff val="15000"/>
                  </a:schemeClr>
                </a:solidFill>
                <a:uFillTx/>
                <a:latin typeface="+mn-ea"/>
                <a:cs typeface="+mn-ea"/>
                <a:sym typeface="Arial" panose="020B0604020202020204" pitchFamily="34" charset="0"/>
              </a:rPr>
              <a:t>：强调韵律感和独特的风格味道。</a:t>
            </a:r>
            <a:endParaRPr lang="zh-CN" altLang="en-US" sz="2000" spc="150">
              <a:solidFill>
                <a:schemeClr val="tx1">
                  <a:lumMod val="85000"/>
                  <a:lumOff val="15000"/>
                </a:schemeClr>
              </a:solidFill>
              <a:uFillTx/>
              <a:latin typeface="+mn-ea"/>
              <a:cs typeface="+mn-ea"/>
              <a:sym typeface="Arial" panose="020B0604020202020204" pitchFamily="34" charset="0"/>
            </a:endParaRPr>
          </a:p>
        </p:txBody>
      </p:sp>
      <p:sp>
        <p:nvSpPr>
          <p:cNvPr id="6" name="矩形 5"/>
          <p:cNvSpPr/>
          <p:nvPr>
            <p:custDataLst>
              <p:tags r:id="rId2"/>
            </p:custDataLst>
          </p:nvPr>
        </p:nvSpPr>
        <p:spPr>
          <a:xfrm>
            <a:off x="0" y="0"/>
            <a:ext cx="12192635" cy="1108710"/>
          </a:xfrm>
          <a:prstGeom prst="rect">
            <a:avLst/>
          </a:prstGeom>
          <a:solidFill>
            <a:schemeClr val="tx2">
              <a:lumMod val="10000"/>
              <a:alpha val="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highlight>
                <a:srgbClr val="1171F1"/>
              </a:highlight>
              <a:latin typeface="Arial" panose="020B0604020202020204" pitchFamily="34" charset="0"/>
              <a:ea typeface="微软雅黑" panose="020B0503020204020204" charset="-122"/>
              <a:sym typeface="Arial" panose="020B0604020202020204" pitchFamily="34" charset="0"/>
            </a:endParaRPr>
          </a:p>
        </p:txBody>
      </p:sp>
      <p:sp>
        <p:nvSpPr>
          <p:cNvPr id="4" name="文本框 3"/>
          <p:cNvSpPr txBox="1"/>
          <p:nvPr/>
        </p:nvSpPr>
        <p:spPr>
          <a:xfrm>
            <a:off x="674370" y="253365"/>
            <a:ext cx="5671820" cy="602615"/>
          </a:xfrm>
          <a:prstGeom prst="rect">
            <a:avLst/>
          </a:prstGeom>
        </p:spPr>
        <p:txBody>
          <a:bodyPr>
            <a:noAutofit/>
            <a:extLst>
              <a:ext uri="{4A0BC546-FE56-4ADE-93B0-CB8AF2F6F144}">
                <wpsdc:textFrameExt xmlns:wpsdc="http://www.wps.cn/officeDocument/2022/drawingmlCustomData" type="sub-title"/>
              </a:ext>
            </a:extLst>
          </a:bodyPr>
          <a:p>
            <a:pPr algn="l"/>
            <a:r>
              <a:rPr lang="zh-CN" altLang="en-US" sz="3200" b="1">
                <a:solidFill>
                  <a:schemeClr val="accent1"/>
                </a:solidFill>
                <a:effectLst>
                  <a:outerShdw blurRad="38100" dist="25400" dir="5400000" algn="ctr" rotWithShape="0">
                    <a:srgbClr val="6E747A">
                      <a:alpha val="43000"/>
                    </a:srgbClr>
                  </a:outerShdw>
                </a:effectLst>
              </a:rPr>
              <a:t>四、东北秧歌</a:t>
            </a:r>
            <a:endParaRPr lang="zh-CN" altLang="en-US" sz="3200" b="1">
              <a:solidFill>
                <a:schemeClr val="accent1"/>
              </a:solidFill>
              <a:effectLst>
                <a:outerShdw blurRad="38100" dist="25400" dir="5400000" algn="ctr" rotWithShape="0">
                  <a:srgbClr val="6E747A">
                    <a:alpha val="43000"/>
                  </a:srgbClr>
                </a:outerShdw>
              </a:effectLst>
            </a:endParaRPr>
          </a:p>
        </p:txBody>
      </p:sp>
    </p:spTree>
    <p:custDataLst>
      <p:tags r:id="rId3"/>
    </p:custData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rcRect l="71828" b="88673"/>
          <a:stretch>
            <a:fillRect/>
          </a:stretch>
        </p:blipFill>
        <p:spPr>
          <a:xfrm>
            <a:off x="0" y="0"/>
            <a:ext cx="12191365" cy="6858000"/>
          </a:xfrm>
          <a:prstGeom prst="rect">
            <a:avLst/>
          </a:prstGeom>
        </p:spPr>
      </p:pic>
      <p:pic>
        <p:nvPicPr>
          <p:cNvPr id="3" name="图片 2"/>
          <p:cNvPicPr>
            <a:picLocks noChangeAspect="1"/>
          </p:cNvPicPr>
          <p:nvPr/>
        </p:nvPicPr>
        <p:blipFill>
          <a:blip r:embed="rId2"/>
          <a:stretch>
            <a:fillRect/>
          </a:stretch>
        </p:blipFill>
        <p:spPr>
          <a:xfrm>
            <a:off x="224790" y="65405"/>
            <a:ext cx="11741785" cy="6478905"/>
          </a:xfrm>
          <a:prstGeom prst="rect">
            <a:avLst/>
          </a:prstGeom>
        </p:spPr>
      </p:pic>
    </p:spTree>
    <p:custDataLst>
      <p:tags r:id="rId3"/>
    </p:custData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rcRect l="71828" b="88673"/>
          <a:stretch>
            <a:fillRect/>
          </a:stretch>
        </p:blipFill>
        <p:spPr>
          <a:xfrm>
            <a:off x="0" y="0"/>
            <a:ext cx="12191365" cy="6858000"/>
          </a:xfrm>
          <a:prstGeom prst="rect">
            <a:avLst/>
          </a:prstGeom>
        </p:spPr>
      </p:pic>
      <p:pic>
        <p:nvPicPr>
          <p:cNvPr id="3" name="图片 2"/>
          <p:cNvPicPr>
            <a:picLocks noChangeAspect="1"/>
          </p:cNvPicPr>
          <p:nvPr/>
        </p:nvPicPr>
        <p:blipFill>
          <a:blip r:embed="rId2"/>
          <a:stretch>
            <a:fillRect/>
          </a:stretch>
        </p:blipFill>
        <p:spPr>
          <a:xfrm>
            <a:off x="312420" y="1141730"/>
            <a:ext cx="11567160" cy="4485640"/>
          </a:xfrm>
          <a:prstGeom prst="rect">
            <a:avLst/>
          </a:prstGeom>
        </p:spPr>
      </p:pic>
    </p:spTree>
    <p:custDataLst>
      <p:tags r:id="rId3"/>
    </p:custData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rcRect l="71828" b="88673"/>
          <a:stretch>
            <a:fillRect/>
          </a:stretch>
        </p:blipFill>
        <p:spPr>
          <a:xfrm>
            <a:off x="0" y="0"/>
            <a:ext cx="12191365" cy="6858000"/>
          </a:xfrm>
          <a:prstGeom prst="rect">
            <a:avLst/>
          </a:prstGeom>
        </p:spPr>
      </p:pic>
      <p:pic>
        <p:nvPicPr>
          <p:cNvPr id="4" name="图片 3"/>
          <p:cNvPicPr>
            <a:picLocks noChangeAspect="1"/>
          </p:cNvPicPr>
          <p:nvPr/>
        </p:nvPicPr>
        <p:blipFill>
          <a:blip r:embed="rId2"/>
          <a:stretch>
            <a:fillRect/>
          </a:stretch>
        </p:blipFill>
        <p:spPr>
          <a:xfrm>
            <a:off x="415925" y="2247900"/>
            <a:ext cx="11360785" cy="2336165"/>
          </a:xfrm>
          <a:prstGeom prst="rect">
            <a:avLst/>
          </a:prstGeom>
        </p:spPr>
      </p:pic>
    </p:spTree>
    <p:custDataLst>
      <p:tags r:id="rId3"/>
    </p:custData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custDataLst>
              <p:tags r:id="rId1"/>
            </p:custDataLst>
          </p:nvPr>
        </p:nvSpPr>
        <p:spPr>
          <a:xfrm>
            <a:off x="685800" y="2456815"/>
            <a:ext cx="10820400" cy="1945005"/>
          </a:xfrm>
        </p:spPr>
        <p:txBody>
          <a:bodyPr>
            <a:noAutofit/>
          </a:bodyPr>
          <a:lstStyle/>
          <a:p>
            <a:r>
              <a:rPr lang="en-US" altLang="zh-CN" sz="13000" dirty="0">
                <a:sym typeface="Arial" panose="020B0604020202020204" pitchFamily="34" charset="0"/>
              </a:rPr>
              <a:t> </a:t>
            </a:r>
            <a:r>
              <a:rPr lang="zh-CN" altLang="en-US" sz="13000" dirty="0">
                <a:sym typeface="Arial" panose="020B0604020202020204" pitchFamily="34" charset="0"/>
              </a:rPr>
              <a:t>第二讲</a:t>
            </a:r>
            <a:r>
              <a:rPr lang="en-US" altLang="zh-CN" sz="13000" dirty="0">
                <a:sym typeface="Arial" panose="020B0604020202020204" pitchFamily="34" charset="0"/>
              </a:rPr>
              <a:t>  </a:t>
            </a:r>
            <a:r>
              <a:rPr lang="zh-CN" altLang="en-US" sz="13000" dirty="0">
                <a:sym typeface="Arial" panose="020B0604020202020204" pitchFamily="34" charset="0"/>
              </a:rPr>
              <a:t>花</a:t>
            </a:r>
            <a:r>
              <a:rPr lang="en-US" altLang="zh-CN" sz="13000" dirty="0">
                <a:sym typeface="Arial" panose="020B0604020202020204" pitchFamily="34" charset="0"/>
              </a:rPr>
              <a:t> </a:t>
            </a:r>
            <a:r>
              <a:rPr lang="zh-CN" altLang="en-US" sz="13000" dirty="0">
                <a:sym typeface="Arial" panose="020B0604020202020204" pitchFamily="34" charset="0"/>
              </a:rPr>
              <a:t>灯</a:t>
            </a:r>
            <a:endParaRPr lang="zh-CN" altLang="en-US" sz="13000" dirty="0">
              <a:sym typeface="Arial" panose="020B0604020202020204" pitchFamily="34" charset="0"/>
            </a:endParaRPr>
          </a:p>
        </p:txBody>
      </p:sp>
    </p:spTree>
    <p:custDataLst>
      <p:tags r:id="rId2"/>
    </p:custData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quarter" idx="13"/>
            <p:custDataLst>
              <p:tags r:id="rId1"/>
            </p:custDataLst>
          </p:nvPr>
        </p:nvSpPr>
        <p:spPr>
          <a:xfrm>
            <a:off x="713740" y="283845"/>
            <a:ext cx="10727055" cy="5619750"/>
          </a:xfrm>
        </p:spPr>
        <p:txBody>
          <a:bodyPr>
            <a:noAutofit/>
          </a:bodyPr>
          <a:lstStyle/>
          <a:p>
            <a:pPr marL="0" indent="0" defTabSz="914400">
              <a:buNone/>
              <a:tabLst>
                <a:tab pos="4178300" algn="l"/>
              </a:tabLst>
            </a:pPr>
            <a:r>
              <a:rPr lang="zh-CN" altLang="en-US" sz="2400" b="1" dirty="0">
                <a:sym typeface="Arial" panose="020B0604020202020204" pitchFamily="34" charset="0"/>
              </a:rPr>
              <a:t>知识要点</a:t>
            </a:r>
            <a:r>
              <a:rPr lang="en-US" altLang="zh-CN" sz="2400" b="1" dirty="0">
                <a:sym typeface="Arial" panose="020B0604020202020204" pitchFamily="34" charset="0"/>
              </a:rPr>
              <a:t> </a:t>
            </a:r>
            <a:endParaRPr lang="en-US" altLang="zh-CN" sz="2400" b="1" dirty="0">
              <a:sym typeface="Arial" panose="020B0604020202020204" pitchFamily="34" charset="0"/>
            </a:endParaRPr>
          </a:p>
          <a:p>
            <a:pPr marL="0" indent="0" defTabSz="914400">
              <a:buNone/>
              <a:tabLst>
                <a:tab pos="4178300" algn="l"/>
              </a:tabLst>
            </a:pPr>
            <a:r>
              <a:rPr lang="zh-CN" altLang="en-US" sz="2000" b="1" dirty="0">
                <a:solidFill>
                  <a:schemeClr val="tx1">
                    <a:lumMod val="85000"/>
                    <a:lumOff val="15000"/>
                  </a:schemeClr>
                </a:solidFill>
                <a:latin typeface="+mn-ea"/>
                <a:ea typeface="+mn-ea"/>
                <a:cs typeface="+mn-ea"/>
                <a:sym typeface="Arial" panose="020B0604020202020204" pitchFamily="34" charset="0"/>
              </a:rPr>
              <a:t>花灯的流行区域与称谓</a:t>
            </a:r>
            <a:endParaRPr lang="zh-CN" altLang="en-US" sz="2000" b="1" dirty="0">
              <a:solidFill>
                <a:schemeClr val="tx1">
                  <a:lumMod val="85000"/>
                  <a:lumOff val="15000"/>
                </a:schemeClr>
              </a:solidFill>
              <a:latin typeface="+mn-ea"/>
              <a:ea typeface="+mn-ea"/>
              <a:cs typeface="+mn-ea"/>
              <a:sym typeface="Arial" panose="020B0604020202020204" pitchFamily="34" charset="0"/>
            </a:endParaRPr>
          </a:p>
          <a:p>
            <a:pPr defTabSz="914400">
              <a:tabLst>
                <a:tab pos="4178300" algn="l"/>
              </a:tabLst>
            </a:pPr>
            <a:r>
              <a:rPr lang="zh-CN" altLang="en-US" sz="2000" dirty="0">
                <a:solidFill>
                  <a:schemeClr val="tx1">
                    <a:lumMod val="85000"/>
                    <a:lumOff val="15000"/>
                  </a:schemeClr>
                </a:solidFill>
                <a:latin typeface="+mn-ea"/>
                <a:ea typeface="+mn-ea"/>
                <a:cs typeface="+mn-ea"/>
                <a:sym typeface="Arial" panose="020B0604020202020204" pitchFamily="34" charset="0"/>
              </a:rPr>
              <a:t>主要流行于云南、贵州、四川、湖南等省，以及汉族、侗族、苗族、布依族、土家族等民族中。</a:t>
            </a:r>
            <a:endParaRPr lang="zh-CN" altLang="en-US" sz="2000" dirty="0">
              <a:solidFill>
                <a:schemeClr val="tx1">
                  <a:lumMod val="85000"/>
                  <a:lumOff val="15000"/>
                </a:schemeClr>
              </a:solidFill>
              <a:latin typeface="+mn-ea"/>
              <a:ea typeface="+mn-ea"/>
              <a:cs typeface="+mn-ea"/>
              <a:sym typeface="Arial" panose="020B0604020202020204" pitchFamily="34" charset="0"/>
            </a:endParaRPr>
          </a:p>
          <a:p>
            <a:pPr defTabSz="914400">
              <a:tabLst>
                <a:tab pos="4178300" algn="l"/>
              </a:tabLst>
            </a:pPr>
            <a:r>
              <a:rPr lang="zh-CN" altLang="en-US" sz="2000" dirty="0">
                <a:solidFill>
                  <a:schemeClr val="tx1">
                    <a:lumMod val="85000"/>
                    <a:lumOff val="15000"/>
                  </a:schemeClr>
                </a:solidFill>
                <a:latin typeface="+mn-ea"/>
                <a:ea typeface="+mn-ea"/>
                <a:cs typeface="+mn-ea"/>
                <a:sym typeface="Arial" panose="020B0604020202020204" pitchFamily="34" charset="0"/>
              </a:rPr>
              <a:t>各地称谓不同，贵州称地灯、红灯、小唱灯等，湖南称苍灯、耍灯、玩灯等；根据表演时间和内容，还有贺灯、元宵灯和愿灯之别。</a:t>
            </a:r>
            <a:endParaRPr lang="zh-CN" altLang="en-US" sz="2000" dirty="0">
              <a:solidFill>
                <a:schemeClr val="tx1">
                  <a:lumMod val="85000"/>
                  <a:lumOff val="15000"/>
                </a:schemeClr>
              </a:solidFill>
              <a:latin typeface="+mn-ea"/>
              <a:ea typeface="+mn-ea"/>
              <a:cs typeface="+mn-ea"/>
              <a:sym typeface="Arial" panose="020B0604020202020204" pitchFamily="34" charset="0"/>
            </a:endParaRPr>
          </a:p>
          <a:p>
            <a:pPr defTabSz="914400">
              <a:tabLst>
                <a:tab pos="4178300" algn="l"/>
              </a:tabLst>
            </a:pPr>
            <a:r>
              <a:rPr lang="zh-CN" altLang="en-US" sz="2000" dirty="0">
                <a:solidFill>
                  <a:schemeClr val="tx1">
                    <a:lumMod val="85000"/>
                    <a:lumOff val="15000"/>
                  </a:schemeClr>
                </a:solidFill>
                <a:latin typeface="+mn-ea"/>
                <a:ea typeface="+mn-ea"/>
                <a:cs typeface="+mn-ea"/>
                <a:sym typeface="Arial" panose="020B0604020202020204" pitchFamily="34" charset="0"/>
              </a:rPr>
              <a:t>是一种具有汉族风格的民间歌舞小戏。</a:t>
            </a:r>
            <a:endParaRPr lang="zh-CN" altLang="en-US" sz="2000" dirty="0">
              <a:solidFill>
                <a:schemeClr val="tx1">
                  <a:lumMod val="85000"/>
                  <a:lumOff val="15000"/>
                </a:schemeClr>
              </a:solidFill>
              <a:latin typeface="+mn-ea"/>
              <a:ea typeface="+mn-ea"/>
              <a:cs typeface="+mn-ea"/>
              <a:sym typeface="Arial" panose="020B0604020202020204" pitchFamily="34" charset="0"/>
            </a:endParaRPr>
          </a:p>
          <a:p>
            <a:pPr marL="0" indent="0" defTabSz="914400">
              <a:buNone/>
              <a:tabLst>
                <a:tab pos="4178300" algn="l"/>
              </a:tabLst>
            </a:pPr>
            <a:r>
              <a:rPr lang="zh-CN" altLang="en-US" sz="2000" b="1" dirty="0">
                <a:solidFill>
                  <a:schemeClr val="tx1">
                    <a:lumMod val="85000"/>
                    <a:lumOff val="15000"/>
                  </a:schemeClr>
                </a:solidFill>
                <a:latin typeface="+mn-ea"/>
                <a:ea typeface="+mn-ea"/>
                <a:cs typeface="+mn-ea"/>
                <a:sym typeface="Arial" panose="020B0604020202020204" pitchFamily="34" charset="0"/>
              </a:rPr>
              <a:t>花灯的类型与表演形式</a:t>
            </a:r>
            <a:endParaRPr lang="zh-CN" altLang="en-US" sz="2000" b="1" dirty="0">
              <a:solidFill>
                <a:schemeClr val="tx1">
                  <a:lumMod val="85000"/>
                  <a:lumOff val="15000"/>
                </a:schemeClr>
              </a:solidFill>
              <a:latin typeface="+mn-ea"/>
              <a:ea typeface="+mn-ea"/>
              <a:cs typeface="+mn-ea"/>
              <a:sym typeface="Arial" panose="020B0604020202020204" pitchFamily="34" charset="0"/>
            </a:endParaRPr>
          </a:p>
          <a:p>
            <a:pPr defTabSz="914400">
              <a:tabLst>
                <a:tab pos="4178300" algn="l"/>
              </a:tabLst>
            </a:pPr>
            <a:r>
              <a:rPr lang="zh-CN" altLang="en-US" sz="2000" dirty="0">
                <a:solidFill>
                  <a:schemeClr val="tx1">
                    <a:lumMod val="85000"/>
                    <a:lumOff val="15000"/>
                  </a:schemeClr>
                </a:solidFill>
                <a:latin typeface="+mn-ea"/>
                <a:ea typeface="+mn-ea"/>
                <a:cs typeface="+mn-ea"/>
                <a:sym typeface="Arial" panose="020B0604020202020204" pitchFamily="34" charset="0"/>
              </a:rPr>
              <a:t>主要有两种类型：一种偏重于舞蹈，由青年男女载歌载舞或对唱对舞；另一种偏重于故事情节和人物形象，接近民间小戏。</a:t>
            </a:r>
            <a:endParaRPr lang="zh-CN" altLang="en-US" sz="2000" dirty="0">
              <a:solidFill>
                <a:schemeClr val="tx1">
                  <a:lumMod val="85000"/>
                  <a:lumOff val="15000"/>
                </a:schemeClr>
              </a:solidFill>
              <a:latin typeface="+mn-ea"/>
              <a:ea typeface="+mn-ea"/>
              <a:cs typeface="+mn-ea"/>
              <a:sym typeface="Arial" panose="020B0604020202020204" pitchFamily="34" charset="0"/>
            </a:endParaRPr>
          </a:p>
          <a:p>
            <a:pPr defTabSz="914400">
              <a:tabLst>
                <a:tab pos="4178300" algn="l"/>
              </a:tabLst>
            </a:pPr>
            <a:r>
              <a:rPr lang="zh-CN" altLang="en-US" sz="2000" dirty="0">
                <a:solidFill>
                  <a:schemeClr val="tx1">
                    <a:lumMod val="85000"/>
                    <a:lumOff val="15000"/>
                  </a:schemeClr>
                </a:solidFill>
                <a:latin typeface="+mn-ea"/>
                <a:ea typeface="+mn-ea"/>
                <a:cs typeface="+mn-ea"/>
                <a:sym typeface="Arial" panose="020B0604020202020204" pitchFamily="34" charset="0"/>
              </a:rPr>
              <a:t>主要表演形式有灯舞、集体歌舞、小型歌舞。</a:t>
            </a:r>
            <a:endParaRPr lang="zh-CN" altLang="en-US" sz="2000" dirty="0">
              <a:solidFill>
                <a:schemeClr val="tx1">
                  <a:lumMod val="85000"/>
                  <a:lumOff val="15000"/>
                </a:schemeClr>
              </a:solidFill>
              <a:latin typeface="+mn-ea"/>
              <a:ea typeface="+mn-ea"/>
              <a:cs typeface="+mn-ea"/>
              <a:sym typeface="Arial" panose="020B0604020202020204" pitchFamily="34" charset="0"/>
            </a:endParaRPr>
          </a:p>
        </p:txBody>
      </p:sp>
    </p:spTree>
    <p:custDataLst>
      <p:tags r:id="rId2"/>
    </p:custData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quarter" idx="13"/>
            <p:custDataLst>
              <p:tags r:id="rId1"/>
            </p:custDataLst>
          </p:nvPr>
        </p:nvSpPr>
        <p:spPr>
          <a:xfrm>
            <a:off x="713740" y="283845"/>
            <a:ext cx="10727055" cy="5619750"/>
          </a:xfrm>
        </p:spPr>
        <p:txBody>
          <a:bodyPr>
            <a:noAutofit/>
          </a:bodyPr>
          <a:lstStyle/>
          <a:p>
            <a:pPr marL="0" indent="0" defTabSz="914400">
              <a:buNone/>
              <a:tabLst>
                <a:tab pos="4178300" algn="l"/>
              </a:tabLst>
            </a:pPr>
            <a:r>
              <a:rPr lang="zh-CN" altLang="en-US" sz="2400" b="1" dirty="0">
                <a:sym typeface="Arial" panose="020B0604020202020204" pitchFamily="34" charset="0"/>
              </a:rPr>
              <a:t>知识要点</a:t>
            </a:r>
            <a:r>
              <a:rPr lang="en-US" altLang="zh-CN" sz="2400" b="1" dirty="0">
                <a:sym typeface="Arial" panose="020B0604020202020204" pitchFamily="34" charset="0"/>
              </a:rPr>
              <a:t> </a:t>
            </a:r>
            <a:endParaRPr lang="en-US" altLang="zh-CN" sz="2400" b="1" dirty="0">
              <a:sym typeface="Arial" panose="020B0604020202020204" pitchFamily="34" charset="0"/>
            </a:endParaRPr>
          </a:p>
          <a:p>
            <a:pPr marL="0" indent="0" defTabSz="914400">
              <a:buNone/>
              <a:tabLst>
                <a:tab pos="4178300" algn="l"/>
              </a:tabLst>
            </a:pPr>
            <a:r>
              <a:rPr lang="zh-CN" altLang="en-US" sz="2000" b="1" dirty="0">
                <a:solidFill>
                  <a:schemeClr val="tx1">
                    <a:lumMod val="85000"/>
                    <a:lumOff val="15000"/>
                  </a:schemeClr>
                </a:solidFill>
                <a:latin typeface="+mn-ea"/>
                <a:ea typeface="+mn-ea"/>
                <a:cs typeface="+mn-ea"/>
                <a:sym typeface="Arial" panose="020B0604020202020204" pitchFamily="34" charset="0"/>
              </a:rPr>
              <a:t>花灯音乐的特点</a:t>
            </a:r>
            <a:endParaRPr lang="zh-CN" altLang="en-US" sz="2000" b="1" dirty="0">
              <a:solidFill>
                <a:schemeClr val="tx1">
                  <a:lumMod val="85000"/>
                  <a:lumOff val="15000"/>
                </a:schemeClr>
              </a:solidFill>
              <a:latin typeface="+mn-ea"/>
              <a:ea typeface="+mn-ea"/>
              <a:cs typeface="+mn-ea"/>
              <a:sym typeface="Arial" panose="020B0604020202020204" pitchFamily="34" charset="0"/>
            </a:endParaRPr>
          </a:p>
          <a:p>
            <a:pPr defTabSz="914400">
              <a:tabLst>
                <a:tab pos="4178300" algn="l"/>
              </a:tabLst>
            </a:pPr>
            <a:r>
              <a:rPr lang="zh-CN" altLang="en-US" sz="2000" dirty="0">
                <a:solidFill>
                  <a:schemeClr val="tx1">
                    <a:lumMod val="85000"/>
                    <a:lumOff val="15000"/>
                  </a:schemeClr>
                </a:solidFill>
                <a:latin typeface="+mn-ea"/>
                <a:ea typeface="+mn-ea"/>
                <a:cs typeface="+mn-ea"/>
                <a:sym typeface="Arial" panose="020B0604020202020204" pitchFamily="34" charset="0"/>
              </a:rPr>
              <a:t>在吸收各地山歌、小调基础上，根据歌舞需要改编、发展而成，在少数民族地区还吸收了少数民族民间音乐。</a:t>
            </a:r>
            <a:endParaRPr lang="zh-CN" altLang="en-US" sz="2000" dirty="0">
              <a:solidFill>
                <a:schemeClr val="tx1">
                  <a:lumMod val="85000"/>
                  <a:lumOff val="15000"/>
                </a:schemeClr>
              </a:solidFill>
              <a:latin typeface="+mn-ea"/>
              <a:ea typeface="+mn-ea"/>
              <a:cs typeface="+mn-ea"/>
              <a:sym typeface="Arial" panose="020B0604020202020204" pitchFamily="34" charset="0"/>
            </a:endParaRPr>
          </a:p>
          <a:p>
            <a:pPr defTabSz="914400">
              <a:tabLst>
                <a:tab pos="4178300" algn="l"/>
              </a:tabLst>
            </a:pPr>
            <a:r>
              <a:rPr lang="zh-CN" altLang="en-US" sz="2000" dirty="0">
                <a:solidFill>
                  <a:schemeClr val="tx1">
                    <a:lumMod val="85000"/>
                    <a:lumOff val="15000"/>
                  </a:schemeClr>
                </a:solidFill>
                <a:latin typeface="+mn-ea"/>
                <a:ea typeface="+mn-ea"/>
                <a:cs typeface="+mn-ea"/>
                <a:sym typeface="Arial" panose="020B0604020202020204" pitchFamily="34" charset="0"/>
              </a:rPr>
              <a:t>音乐曲调多为民间小调，玩灯人称为</a:t>
            </a:r>
            <a:r>
              <a:rPr lang="en-US" altLang="zh-CN" sz="2000" dirty="0">
                <a:solidFill>
                  <a:schemeClr val="tx1">
                    <a:lumMod val="85000"/>
                    <a:lumOff val="15000"/>
                  </a:schemeClr>
                </a:solidFill>
                <a:latin typeface="+mn-ea"/>
                <a:ea typeface="+mn-ea"/>
                <a:cs typeface="+mn-ea"/>
                <a:sym typeface="Arial" panose="020B0604020202020204" pitchFamily="34" charset="0"/>
              </a:rPr>
              <a:t> “</a:t>
            </a:r>
            <a:r>
              <a:rPr lang="zh-CN" altLang="en-US" sz="2000" dirty="0">
                <a:solidFill>
                  <a:schemeClr val="tx1">
                    <a:lumMod val="85000"/>
                    <a:lumOff val="15000"/>
                  </a:schemeClr>
                </a:solidFill>
                <a:latin typeface="+mn-ea"/>
                <a:ea typeface="+mn-ea"/>
                <a:cs typeface="+mn-ea"/>
                <a:sym typeface="Arial" panose="020B0604020202020204" pitchFamily="34" charset="0"/>
              </a:rPr>
              <a:t>五声音阶，五音调式</a:t>
            </a:r>
            <a:r>
              <a:rPr lang="en-US" altLang="zh-CN" sz="2000" dirty="0">
                <a:solidFill>
                  <a:schemeClr val="tx1">
                    <a:lumMod val="85000"/>
                    <a:lumOff val="15000"/>
                  </a:schemeClr>
                </a:solidFill>
                <a:latin typeface="+mn-ea"/>
                <a:ea typeface="+mn-ea"/>
                <a:cs typeface="+mn-ea"/>
                <a:sym typeface="Arial" panose="020B0604020202020204" pitchFamily="34" charset="0"/>
              </a:rPr>
              <a:t>”</a:t>
            </a:r>
            <a:r>
              <a:rPr lang="zh-CN" altLang="en-US" sz="2000" dirty="0">
                <a:solidFill>
                  <a:schemeClr val="tx1">
                    <a:lumMod val="85000"/>
                    <a:lumOff val="15000"/>
                  </a:schemeClr>
                </a:solidFill>
                <a:latin typeface="+mn-ea"/>
                <a:ea typeface="+mn-ea"/>
                <a:cs typeface="+mn-ea"/>
                <a:sym typeface="Arial" panose="020B0604020202020204" pitchFamily="34" charset="0"/>
              </a:rPr>
              <a:t>。</a:t>
            </a:r>
            <a:endParaRPr lang="zh-CN" altLang="en-US" sz="2000" dirty="0">
              <a:solidFill>
                <a:schemeClr val="tx1">
                  <a:lumMod val="85000"/>
                  <a:lumOff val="15000"/>
                </a:schemeClr>
              </a:solidFill>
              <a:latin typeface="+mn-ea"/>
              <a:ea typeface="+mn-ea"/>
              <a:cs typeface="+mn-ea"/>
              <a:sym typeface="Arial" panose="020B0604020202020204" pitchFamily="34" charset="0"/>
            </a:endParaRPr>
          </a:p>
          <a:p>
            <a:pPr defTabSz="914400">
              <a:tabLst>
                <a:tab pos="4178300" algn="l"/>
              </a:tabLst>
            </a:pPr>
            <a:r>
              <a:rPr lang="zh-CN" altLang="en-US" sz="2000" dirty="0">
                <a:solidFill>
                  <a:schemeClr val="tx1">
                    <a:lumMod val="85000"/>
                    <a:lumOff val="15000"/>
                  </a:schemeClr>
                </a:solidFill>
                <a:latin typeface="+mn-ea"/>
                <a:ea typeface="+mn-ea"/>
                <a:cs typeface="+mn-ea"/>
                <a:sym typeface="Arial" panose="020B0604020202020204" pitchFamily="34" charset="0"/>
              </a:rPr>
              <a:t>曲调通俗流畅，挥洒自如，高亢婉转，节奏自由，随各地口音、声调差异而变化，曲中及末尾多加衬字和衬句，称为</a:t>
            </a:r>
            <a:r>
              <a:rPr lang="en-US" altLang="zh-CN" sz="2000" dirty="0">
                <a:solidFill>
                  <a:schemeClr val="tx1">
                    <a:lumMod val="85000"/>
                    <a:lumOff val="15000"/>
                  </a:schemeClr>
                </a:solidFill>
                <a:latin typeface="+mn-ea"/>
                <a:ea typeface="+mn-ea"/>
                <a:cs typeface="+mn-ea"/>
                <a:sym typeface="Arial" panose="020B0604020202020204" pitchFamily="34" charset="0"/>
              </a:rPr>
              <a:t>“</a:t>
            </a:r>
            <a:r>
              <a:rPr lang="zh-CN" altLang="en-US" sz="2000" dirty="0">
                <a:solidFill>
                  <a:schemeClr val="tx1">
                    <a:lumMod val="85000"/>
                    <a:lumOff val="15000"/>
                  </a:schemeClr>
                </a:solidFill>
                <a:latin typeface="+mn-ea"/>
                <a:ea typeface="+mn-ea"/>
                <a:cs typeface="+mn-ea"/>
                <a:sym typeface="Arial" panose="020B0604020202020204" pitchFamily="34" charset="0"/>
              </a:rPr>
              <a:t>飘带</a:t>
            </a:r>
            <a:r>
              <a:rPr lang="en-US" altLang="zh-CN" sz="2000" dirty="0">
                <a:solidFill>
                  <a:schemeClr val="tx1">
                    <a:lumMod val="85000"/>
                    <a:lumOff val="15000"/>
                  </a:schemeClr>
                </a:solidFill>
                <a:latin typeface="+mn-ea"/>
                <a:ea typeface="+mn-ea"/>
                <a:cs typeface="+mn-ea"/>
                <a:sym typeface="Arial" panose="020B0604020202020204" pitchFamily="34" charset="0"/>
              </a:rPr>
              <a:t>”</a:t>
            </a:r>
            <a:r>
              <a:rPr lang="zh-CN" altLang="en-US" sz="2000" dirty="0">
                <a:solidFill>
                  <a:schemeClr val="tx1">
                    <a:lumMod val="85000"/>
                    <a:lumOff val="15000"/>
                  </a:schemeClr>
                </a:solidFill>
                <a:latin typeface="+mn-ea"/>
                <a:ea typeface="+mn-ea"/>
                <a:cs typeface="+mn-ea"/>
                <a:sym typeface="Arial" panose="020B0604020202020204" pitchFamily="34" charset="0"/>
              </a:rPr>
              <a:t>。</a:t>
            </a:r>
            <a:endParaRPr lang="zh-CN" altLang="en-US" sz="2000" dirty="0">
              <a:solidFill>
                <a:schemeClr val="tx1">
                  <a:lumMod val="85000"/>
                  <a:lumOff val="15000"/>
                </a:schemeClr>
              </a:solidFill>
              <a:latin typeface="+mn-ea"/>
              <a:ea typeface="+mn-ea"/>
              <a:cs typeface="+mn-ea"/>
              <a:sym typeface="Arial" panose="020B0604020202020204" pitchFamily="34" charset="0"/>
            </a:endParaRPr>
          </a:p>
          <a:p>
            <a:pPr defTabSz="914400">
              <a:tabLst>
                <a:tab pos="4178300" algn="l"/>
              </a:tabLst>
            </a:pPr>
            <a:r>
              <a:rPr lang="zh-CN" altLang="en-US" sz="2000" dirty="0">
                <a:solidFill>
                  <a:schemeClr val="tx1">
                    <a:lumMod val="85000"/>
                    <a:lumOff val="15000"/>
                  </a:schemeClr>
                </a:solidFill>
                <a:latin typeface="+mn-ea"/>
                <a:ea typeface="+mn-ea"/>
                <a:cs typeface="+mn-ea"/>
                <a:sym typeface="Arial" panose="020B0604020202020204" pitchFamily="34" charset="0"/>
              </a:rPr>
              <a:t>伴奏主要用锣、鼓和唢呐，也有丝弦乐。</a:t>
            </a:r>
            <a:endParaRPr lang="zh-CN" altLang="en-US" sz="2000" dirty="0">
              <a:solidFill>
                <a:schemeClr val="tx1">
                  <a:lumMod val="85000"/>
                  <a:lumOff val="15000"/>
                </a:schemeClr>
              </a:solidFill>
              <a:latin typeface="+mn-ea"/>
              <a:ea typeface="+mn-ea"/>
              <a:cs typeface="+mn-ea"/>
              <a:sym typeface="Arial" panose="020B0604020202020204" pitchFamily="34" charset="0"/>
            </a:endParaRPr>
          </a:p>
          <a:p>
            <a:pPr defTabSz="914400">
              <a:tabLst>
                <a:tab pos="4178300" algn="l"/>
              </a:tabLst>
            </a:pPr>
            <a:r>
              <a:rPr lang="zh-CN" altLang="en-US" sz="2000" dirty="0">
                <a:solidFill>
                  <a:schemeClr val="tx1">
                    <a:lumMod val="85000"/>
                    <a:lumOff val="15000"/>
                  </a:schemeClr>
                </a:solidFill>
                <a:latin typeface="+mn-ea"/>
                <a:ea typeface="+mn-ea"/>
                <a:cs typeface="+mn-ea"/>
                <a:sym typeface="Arial" panose="020B0604020202020204" pitchFamily="34" charset="0"/>
              </a:rPr>
              <a:t>现存曲调部分是明清以来小曲，如《挂枝儿》《打枣竿》等。</a:t>
            </a:r>
            <a:endParaRPr lang="zh-CN" altLang="en-US" sz="2000" dirty="0">
              <a:solidFill>
                <a:schemeClr val="tx1">
                  <a:lumMod val="85000"/>
                  <a:lumOff val="15000"/>
                </a:schemeClr>
              </a:solidFill>
              <a:latin typeface="+mn-ea"/>
              <a:ea typeface="+mn-ea"/>
              <a:cs typeface="+mn-ea"/>
              <a:sym typeface="Arial" panose="020B0604020202020204" pitchFamily="34" charset="0"/>
            </a:endParaRPr>
          </a:p>
          <a:p>
            <a:pPr defTabSz="914400">
              <a:tabLst>
                <a:tab pos="4178300" algn="l"/>
              </a:tabLst>
            </a:pPr>
            <a:r>
              <a:rPr lang="zh-CN" altLang="en-US" sz="2000" dirty="0">
                <a:solidFill>
                  <a:schemeClr val="tx1">
                    <a:lumMod val="85000"/>
                    <a:lumOff val="15000"/>
                  </a:schemeClr>
                </a:solidFill>
                <a:latin typeface="+mn-ea"/>
                <a:ea typeface="+mn-ea"/>
                <a:cs typeface="+mn-ea"/>
                <a:sym typeface="Arial" panose="020B0604020202020204" pitchFamily="34" charset="0"/>
              </a:rPr>
              <a:t>一个节目通常一首曲调反复唱多段词，复杂节目常几首曲调连缀，如云南花灯《大茶山》由《凤穿花》等</a:t>
            </a:r>
            <a:r>
              <a:rPr lang="en-US" altLang="zh-CN" sz="2000" dirty="0">
                <a:solidFill>
                  <a:schemeClr val="tx1">
                    <a:lumMod val="85000"/>
                    <a:lumOff val="15000"/>
                  </a:schemeClr>
                </a:solidFill>
                <a:latin typeface="+mn-ea"/>
                <a:ea typeface="+mn-ea"/>
                <a:cs typeface="+mn-ea"/>
                <a:sym typeface="Arial" panose="020B0604020202020204" pitchFamily="34" charset="0"/>
              </a:rPr>
              <a:t> 5 </a:t>
            </a:r>
            <a:r>
              <a:rPr lang="zh-CN" altLang="en-US" sz="2000" dirty="0">
                <a:solidFill>
                  <a:schemeClr val="tx1">
                    <a:lumMod val="85000"/>
                    <a:lumOff val="15000"/>
                  </a:schemeClr>
                </a:solidFill>
                <a:latin typeface="+mn-ea"/>
                <a:ea typeface="+mn-ea"/>
                <a:cs typeface="+mn-ea"/>
                <a:sym typeface="Arial" panose="020B0604020202020204" pitchFamily="34" charset="0"/>
              </a:rPr>
              <a:t>首曲调组成。</a:t>
            </a:r>
            <a:endParaRPr lang="zh-CN" altLang="en-US" sz="2000" dirty="0">
              <a:solidFill>
                <a:schemeClr val="tx1">
                  <a:lumMod val="85000"/>
                  <a:lumOff val="15000"/>
                </a:schemeClr>
              </a:solidFill>
              <a:latin typeface="+mn-ea"/>
              <a:ea typeface="+mn-ea"/>
              <a:cs typeface="+mn-ea"/>
              <a:sym typeface="Arial" panose="020B0604020202020204" pitchFamily="34" charset="0"/>
            </a:endParaRPr>
          </a:p>
          <a:p>
            <a:pPr defTabSz="914400">
              <a:tabLst>
                <a:tab pos="4178300" algn="l"/>
              </a:tabLst>
            </a:pPr>
            <a:r>
              <a:rPr lang="zh-CN" altLang="en-US" sz="2000" dirty="0">
                <a:solidFill>
                  <a:schemeClr val="tx1">
                    <a:lumMod val="85000"/>
                    <a:lumOff val="15000"/>
                  </a:schemeClr>
                </a:solidFill>
                <a:latin typeface="+mn-ea"/>
                <a:ea typeface="+mn-ea"/>
                <a:cs typeface="+mn-ea"/>
                <a:sym typeface="Arial" panose="020B0604020202020204" pitchFamily="34" charset="0"/>
              </a:rPr>
              <a:t>各地花灯音乐曲调不同，用不同方言演唱，形成不同地方风格，代表性的有云南花灯、贵州花灯。</a:t>
            </a:r>
            <a:endParaRPr lang="zh-CN" altLang="en-US" sz="2000" dirty="0">
              <a:solidFill>
                <a:schemeClr val="tx1">
                  <a:lumMod val="85000"/>
                  <a:lumOff val="15000"/>
                </a:schemeClr>
              </a:solidFill>
              <a:latin typeface="+mn-ea"/>
              <a:ea typeface="+mn-ea"/>
              <a:cs typeface="+mn-ea"/>
              <a:sym typeface="Arial" panose="020B0604020202020204" pitchFamily="34" charset="0"/>
            </a:endParaRPr>
          </a:p>
          <a:p>
            <a:pPr defTabSz="914400">
              <a:tabLst>
                <a:tab pos="4178300" algn="l"/>
              </a:tabLst>
            </a:pPr>
            <a:endParaRPr lang="zh-CN" altLang="en-US" sz="2000" dirty="0">
              <a:solidFill>
                <a:schemeClr val="tx1">
                  <a:lumMod val="85000"/>
                  <a:lumOff val="15000"/>
                </a:schemeClr>
              </a:solidFill>
              <a:latin typeface="+mn-ea"/>
              <a:ea typeface="+mn-ea"/>
              <a:cs typeface="+mn-ea"/>
              <a:sym typeface="Arial" panose="020B0604020202020204" pitchFamily="34" charset="0"/>
            </a:endParaRPr>
          </a:p>
        </p:txBody>
      </p:sp>
    </p:spTree>
    <p:custDataLst>
      <p:tags r:id="rId2"/>
    </p:custData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 name="文本框 224"/>
          <p:cNvSpPr txBox="1"/>
          <p:nvPr>
            <p:custDataLst>
              <p:tags r:id="rId1"/>
            </p:custDataLst>
          </p:nvPr>
        </p:nvSpPr>
        <p:spPr>
          <a:xfrm>
            <a:off x="330835" y="1244600"/>
            <a:ext cx="11517630" cy="5223510"/>
          </a:xfrm>
          <a:prstGeom prst="rect">
            <a:avLst/>
          </a:prstGeom>
          <a:noFill/>
        </p:spPr>
        <p:txBody>
          <a:bodyPr wrap="square" rtlCol="0">
            <a:noAutofit/>
          </a:bodyPr>
          <a:lstStyle/>
          <a:p>
            <a:pPr marL="342900" indent="-342900" algn="l">
              <a:lnSpc>
                <a:spcPct val="130000"/>
              </a:lnSpc>
              <a:spcBef>
                <a:spcPts val="0"/>
              </a:spcBef>
              <a:spcAft>
                <a:spcPts val="1000"/>
              </a:spcAft>
              <a:buClrTx/>
              <a:buSzTx/>
              <a:buFont typeface="Arial" panose="020B0604020202020204" pitchFamily="34" charset="0"/>
              <a:buChar char="•"/>
            </a:pPr>
            <a:r>
              <a:rPr lang="zh-CN" altLang="en-US" sz="2000" spc="150">
                <a:solidFill>
                  <a:schemeClr val="tx1">
                    <a:lumMod val="85000"/>
                    <a:lumOff val="15000"/>
                  </a:schemeClr>
                </a:solidFill>
                <a:uFillTx/>
                <a:latin typeface="+mn-ea"/>
                <a:cs typeface="+mn-ea"/>
                <a:sym typeface="+mn-ea"/>
              </a:rPr>
              <a:t>云南花灯</a:t>
            </a:r>
            <a:r>
              <a:rPr lang="zh-CN" altLang="en-US" sz="2000" spc="150">
                <a:solidFill>
                  <a:schemeClr val="tx1">
                    <a:lumMod val="85000"/>
                    <a:lumOff val="15000"/>
                  </a:schemeClr>
                </a:solidFill>
                <a:uFillTx/>
                <a:latin typeface="+mn-ea"/>
                <a:cs typeface="+mn-ea"/>
                <a:sym typeface="Arial" panose="020B0604020202020204" pitchFamily="34" charset="0"/>
              </a:rPr>
              <a:t>是</a:t>
            </a:r>
            <a:r>
              <a:rPr lang="zh-CN" altLang="en-US" sz="2000" spc="150">
                <a:solidFill>
                  <a:schemeClr val="tx1">
                    <a:lumMod val="85000"/>
                    <a:lumOff val="15000"/>
                  </a:schemeClr>
                </a:solidFill>
                <a:uFillTx/>
                <a:latin typeface="+mn-ea"/>
                <a:cs typeface="+mn-ea"/>
                <a:sym typeface="Arial" panose="020B0604020202020204" pitchFamily="34" charset="0"/>
              </a:rPr>
              <a:t>流传于民间的地方戏剧剧种，起源于明末清初。</a:t>
            </a:r>
            <a:endParaRPr lang="zh-CN" altLang="en-US" sz="2000" spc="150">
              <a:solidFill>
                <a:schemeClr val="tx1">
                  <a:lumMod val="85000"/>
                  <a:lumOff val="15000"/>
                </a:schemeClr>
              </a:solidFill>
              <a:uFillTx/>
              <a:latin typeface="+mn-ea"/>
              <a:cs typeface="+mn-ea"/>
              <a:sym typeface="Arial" panose="020B0604020202020204" pitchFamily="34" charset="0"/>
            </a:endParaRPr>
          </a:p>
          <a:p>
            <a:pPr marL="342900" indent="-342900" algn="l">
              <a:lnSpc>
                <a:spcPct val="130000"/>
              </a:lnSpc>
              <a:spcBef>
                <a:spcPts val="0"/>
              </a:spcBef>
              <a:spcAft>
                <a:spcPts val="1000"/>
              </a:spcAft>
              <a:buClrTx/>
              <a:buSzTx/>
              <a:buFont typeface="Arial" panose="020B0604020202020204" pitchFamily="34" charset="0"/>
              <a:buChar char="•"/>
            </a:pPr>
            <a:r>
              <a:rPr lang="zh-CN" altLang="en-US" sz="2000" spc="150">
                <a:solidFill>
                  <a:schemeClr val="tx1">
                    <a:lumMod val="85000"/>
                    <a:lumOff val="15000"/>
                  </a:schemeClr>
                </a:solidFill>
                <a:uFillTx/>
                <a:latin typeface="+mn-ea"/>
                <a:cs typeface="+mn-ea"/>
                <a:sym typeface="Arial" panose="020B0604020202020204" pitchFamily="34" charset="0"/>
              </a:rPr>
              <a:t>流传于云南境内汉族聚集地区和少数民族杂居区，是多民族（汉族、白族、苗族、彝族等）文化交流的产物。又名</a:t>
            </a:r>
            <a:r>
              <a:rPr lang="en-US" altLang="zh-CN" sz="2000" spc="150">
                <a:solidFill>
                  <a:schemeClr val="tx1">
                    <a:lumMod val="85000"/>
                    <a:lumOff val="15000"/>
                  </a:schemeClr>
                </a:solidFill>
                <a:uFillTx/>
                <a:latin typeface="+mn-ea"/>
                <a:cs typeface="+mn-ea"/>
                <a:sym typeface="Arial" panose="020B0604020202020204" pitchFamily="34" charset="0"/>
              </a:rPr>
              <a:t> “</a:t>
            </a:r>
            <a:r>
              <a:rPr lang="zh-CN" altLang="en-US" sz="2000" spc="150">
                <a:solidFill>
                  <a:schemeClr val="tx1">
                    <a:lumMod val="85000"/>
                    <a:lumOff val="15000"/>
                  </a:schemeClr>
                </a:solidFill>
                <a:uFillTx/>
                <a:latin typeface="+mn-ea"/>
                <a:cs typeface="+mn-ea"/>
                <a:sym typeface="Arial" panose="020B0604020202020204" pitchFamily="34" charset="0"/>
              </a:rPr>
              <a:t>灯戏</a:t>
            </a:r>
            <a:r>
              <a:rPr lang="en-US" altLang="zh-CN" sz="2000" spc="150">
                <a:solidFill>
                  <a:schemeClr val="tx1">
                    <a:lumMod val="85000"/>
                    <a:lumOff val="15000"/>
                  </a:schemeClr>
                </a:solidFill>
                <a:uFillTx/>
                <a:latin typeface="+mn-ea"/>
                <a:cs typeface="+mn-ea"/>
                <a:sym typeface="Arial" panose="020B0604020202020204" pitchFamily="34" charset="0"/>
              </a:rPr>
              <a:t>”“</a:t>
            </a:r>
            <a:r>
              <a:rPr lang="zh-CN" altLang="en-US" sz="2000" spc="150">
                <a:solidFill>
                  <a:schemeClr val="tx1">
                    <a:lumMod val="85000"/>
                    <a:lumOff val="15000"/>
                  </a:schemeClr>
                </a:solidFill>
                <a:uFillTx/>
                <a:latin typeface="+mn-ea"/>
                <a:cs typeface="+mn-ea"/>
                <a:sym typeface="Arial" panose="020B0604020202020204" pitchFamily="34" charset="0"/>
              </a:rPr>
              <a:t>跳灯</a:t>
            </a:r>
            <a:r>
              <a:rPr lang="en-US" altLang="zh-CN" sz="2000" spc="150">
                <a:solidFill>
                  <a:schemeClr val="tx1">
                    <a:lumMod val="85000"/>
                    <a:lumOff val="15000"/>
                  </a:schemeClr>
                </a:solidFill>
                <a:uFillTx/>
                <a:latin typeface="+mn-ea"/>
                <a:cs typeface="+mn-ea"/>
                <a:sym typeface="Arial" panose="020B0604020202020204" pitchFamily="34" charset="0"/>
              </a:rPr>
              <a:t>”“</a:t>
            </a:r>
            <a:r>
              <a:rPr lang="zh-CN" altLang="en-US" sz="2000" spc="150">
                <a:solidFill>
                  <a:schemeClr val="tx1">
                    <a:lumMod val="85000"/>
                    <a:lumOff val="15000"/>
                  </a:schemeClr>
                </a:solidFill>
                <a:uFillTx/>
                <a:latin typeface="+mn-ea"/>
                <a:cs typeface="+mn-ea"/>
                <a:sym typeface="Arial" panose="020B0604020202020204" pitchFamily="34" charset="0"/>
              </a:rPr>
              <a:t>耍灯</a:t>
            </a:r>
            <a:r>
              <a:rPr lang="en-US" altLang="zh-CN" sz="2000" spc="150">
                <a:solidFill>
                  <a:schemeClr val="tx1">
                    <a:lumMod val="85000"/>
                    <a:lumOff val="15000"/>
                  </a:schemeClr>
                </a:solidFill>
                <a:uFillTx/>
                <a:latin typeface="+mn-ea"/>
                <a:cs typeface="+mn-ea"/>
                <a:sym typeface="Arial" panose="020B0604020202020204" pitchFamily="34" charset="0"/>
              </a:rPr>
              <a:t>”</a:t>
            </a:r>
            <a:r>
              <a:rPr lang="zh-CN" altLang="en-US" sz="2000" spc="150">
                <a:solidFill>
                  <a:schemeClr val="tx1">
                    <a:lumMod val="85000"/>
                    <a:lumOff val="15000"/>
                  </a:schemeClr>
                </a:solidFill>
                <a:uFillTx/>
                <a:latin typeface="+mn-ea"/>
                <a:cs typeface="+mn-ea"/>
                <a:sym typeface="Arial" panose="020B0604020202020204" pitchFamily="34" charset="0"/>
              </a:rPr>
              <a:t>。</a:t>
            </a:r>
            <a:endParaRPr lang="zh-CN" altLang="en-US" sz="2000" spc="150">
              <a:solidFill>
                <a:schemeClr val="tx1">
                  <a:lumMod val="85000"/>
                  <a:lumOff val="15000"/>
                </a:schemeClr>
              </a:solidFill>
              <a:uFillTx/>
              <a:latin typeface="+mn-ea"/>
              <a:cs typeface="+mn-ea"/>
              <a:sym typeface="Arial" panose="020B0604020202020204" pitchFamily="34" charset="0"/>
            </a:endParaRPr>
          </a:p>
          <a:p>
            <a:pPr marL="342900" indent="-342900" algn="l">
              <a:lnSpc>
                <a:spcPct val="130000"/>
              </a:lnSpc>
              <a:spcBef>
                <a:spcPts val="0"/>
              </a:spcBef>
              <a:spcAft>
                <a:spcPts val="1000"/>
              </a:spcAft>
              <a:buClrTx/>
              <a:buSzTx/>
              <a:buFont typeface="Arial" panose="020B0604020202020204" pitchFamily="34" charset="0"/>
              <a:buChar char="•"/>
            </a:pPr>
            <a:r>
              <a:rPr lang="zh-CN" altLang="en-US" sz="2000" spc="150">
                <a:solidFill>
                  <a:schemeClr val="tx1">
                    <a:lumMod val="85000"/>
                    <a:lumOff val="15000"/>
                  </a:schemeClr>
                </a:solidFill>
                <a:uFillTx/>
                <a:latin typeface="+mn-ea"/>
                <a:cs typeface="+mn-ea"/>
                <a:sym typeface="Arial" panose="020B0604020202020204" pitchFamily="34" charset="0"/>
              </a:rPr>
              <a:t>表现手法主要有歌舞、戏剧、表演</a:t>
            </a:r>
            <a:r>
              <a:rPr lang="en-US" altLang="zh-CN" sz="2000" spc="150">
                <a:solidFill>
                  <a:schemeClr val="tx1">
                    <a:lumMod val="85000"/>
                    <a:lumOff val="15000"/>
                  </a:schemeClr>
                </a:solidFill>
                <a:uFillTx/>
                <a:latin typeface="+mn-ea"/>
                <a:cs typeface="+mn-ea"/>
                <a:sym typeface="Arial" panose="020B0604020202020204" pitchFamily="34" charset="0"/>
              </a:rPr>
              <a:t> 3 </a:t>
            </a:r>
            <a:r>
              <a:rPr lang="zh-CN" altLang="en-US" sz="2000" spc="150">
                <a:solidFill>
                  <a:schemeClr val="tx1">
                    <a:lumMod val="85000"/>
                    <a:lumOff val="15000"/>
                  </a:schemeClr>
                </a:solidFill>
                <a:uFillTx/>
                <a:latin typeface="+mn-ea"/>
                <a:cs typeface="+mn-ea"/>
                <a:sym typeface="Arial" panose="020B0604020202020204" pitchFamily="34" charset="0"/>
              </a:rPr>
              <a:t>种形式。</a:t>
            </a:r>
            <a:endParaRPr lang="zh-CN" altLang="en-US" sz="2000" spc="150">
              <a:solidFill>
                <a:schemeClr val="tx1">
                  <a:lumMod val="85000"/>
                  <a:lumOff val="15000"/>
                </a:schemeClr>
              </a:solidFill>
              <a:uFillTx/>
              <a:latin typeface="+mn-ea"/>
              <a:cs typeface="+mn-ea"/>
              <a:sym typeface="Arial" panose="020B0604020202020204" pitchFamily="34" charset="0"/>
            </a:endParaRPr>
          </a:p>
          <a:p>
            <a:pPr indent="0" algn="l">
              <a:lnSpc>
                <a:spcPct val="130000"/>
              </a:lnSpc>
              <a:spcBef>
                <a:spcPts val="0"/>
              </a:spcBef>
              <a:spcAft>
                <a:spcPts val="1000"/>
              </a:spcAft>
              <a:buClrTx/>
              <a:buSzTx/>
              <a:buFont typeface="Arial" panose="020B0604020202020204" pitchFamily="34" charset="0"/>
              <a:buNone/>
            </a:pPr>
            <a:r>
              <a:rPr lang="zh-CN" altLang="en-US" sz="2000" b="1" spc="150">
                <a:solidFill>
                  <a:schemeClr val="tx1">
                    <a:lumMod val="85000"/>
                    <a:lumOff val="15000"/>
                  </a:schemeClr>
                </a:solidFill>
                <a:uFillTx/>
                <a:latin typeface="+mn-ea"/>
                <a:cs typeface="+mn-ea"/>
                <a:sym typeface="Arial" panose="020B0604020202020204" pitchFamily="34" charset="0"/>
              </a:rPr>
              <a:t>云南花灯音乐特色</a:t>
            </a:r>
            <a:endParaRPr lang="zh-CN" altLang="en-US" sz="2000" b="1" spc="150">
              <a:solidFill>
                <a:schemeClr val="tx1">
                  <a:lumMod val="85000"/>
                  <a:lumOff val="15000"/>
                </a:schemeClr>
              </a:solidFill>
              <a:uFillTx/>
              <a:latin typeface="+mn-ea"/>
              <a:cs typeface="+mn-ea"/>
              <a:sym typeface="Arial" panose="020B0604020202020204" pitchFamily="34" charset="0"/>
            </a:endParaRPr>
          </a:p>
          <a:p>
            <a:pPr marL="342900" indent="-342900" algn="l">
              <a:lnSpc>
                <a:spcPct val="130000"/>
              </a:lnSpc>
              <a:spcBef>
                <a:spcPts val="0"/>
              </a:spcBef>
              <a:spcAft>
                <a:spcPts val="1000"/>
              </a:spcAft>
              <a:buClrTx/>
              <a:buSzTx/>
              <a:buFont typeface="Arial" panose="020B0604020202020204" pitchFamily="34" charset="0"/>
              <a:buChar char="•"/>
            </a:pPr>
            <a:r>
              <a:rPr lang="zh-CN" altLang="en-US" sz="2000" spc="150">
                <a:solidFill>
                  <a:schemeClr val="tx1">
                    <a:lumMod val="85000"/>
                    <a:lumOff val="15000"/>
                  </a:schemeClr>
                </a:solidFill>
                <a:uFillTx/>
                <a:latin typeface="+mn-ea"/>
                <a:cs typeface="+mn-ea"/>
                <a:sym typeface="Arial" panose="020B0604020202020204" pitchFamily="34" charset="0"/>
              </a:rPr>
              <a:t>主要由乐器和唱腔组成。</a:t>
            </a:r>
            <a:endParaRPr lang="zh-CN" altLang="en-US" sz="2000" spc="150">
              <a:solidFill>
                <a:schemeClr val="tx1">
                  <a:lumMod val="85000"/>
                  <a:lumOff val="15000"/>
                </a:schemeClr>
              </a:solidFill>
              <a:uFillTx/>
              <a:latin typeface="+mn-ea"/>
              <a:cs typeface="+mn-ea"/>
              <a:sym typeface="Arial" panose="020B0604020202020204" pitchFamily="34" charset="0"/>
            </a:endParaRPr>
          </a:p>
          <a:p>
            <a:pPr marL="342900" indent="-342900" algn="l">
              <a:lnSpc>
                <a:spcPct val="130000"/>
              </a:lnSpc>
              <a:spcBef>
                <a:spcPts val="0"/>
              </a:spcBef>
              <a:spcAft>
                <a:spcPts val="1000"/>
              </a:spcAft>
              <a:buClrTx/>
              <a:buSzTx/>
              <a:buFont typeface="Arial" panose="020B0604020202020204" pitchFamily="34" charset="0"/>
              <a:buChar char="•"/>
            </a:pPr>
            <a:r>
              <a:rPr lang="zh-CN" altLang="en-US" sz="2000" spc="150">
                <a:solidFill>
                  <a:schemeClr val="tx1">
                    <a:lumMod val="85000"/>
                    <a:lumOff val="15000"/>
                  </a:schemeClr>
                </a:solidFill>
                <a:uFillTx/>
                <a:latin typeface="+mn-ea"/>
                <a:cs typeface="+mn-ea"/>
                <a:sym typeface="Arial" panose="020B0604020202020204" pitchFamily="34" charset="0"/>
              </a:rPr>
              <a:t>曲调种类繁多，多数从当地少数民族歌曲借鉴、改编而来，以五声性乐曲为主，音乐多数为羽调和徵调。</a:t>
            </a:r>
            <a:endParaRPr lang="zh-CN" altLang="en-US" sz="2000" spc="150">
              <a:solidFill>
                <a:schemeClr val="tx1">
                  <a:lumMod val="85000"/>
                  <a:lumOff val="15000"/>
                </a:schemeClr>
              </a:solidFill>
              <a:uFillTx/>
              <a:latin typeface="+mn-ea"/>
              <a:cs typeface="+mn-ea"/>
              <a:sym typeface="Arial" panose="020B0604020202020204" pitchFamily="34" charset="0"/>
            </a:endParaRPr>
          </a:p>
          <a:p>
            <a:pPr marL="342900" indent="-342900" algn="l">
              <a:lnSpc>
                <a:spcPct val="130000"/>
              </a:lnSpc>
              <a:spcBef>
                <a:spcPts val="0"/>
              </a:spcBef>
              <a:spcAft>
                <a:spcPts val="1000"/>
              </a:spcAft>
              <a:buClrTx/>
              <a:buSzTx/>
              <a:buFont typeface="Arial" panose="020B0604020202020204" pitchFamily="34" charset="0"/>
              <a:buChar char="•"/>
            </a:pPr>
            <a:r>
              <a:rPr lang="zh-CN" altLang="en-US" sz="2000" spc="150">
                <a:solidFill>
                  <a:schemeClr val="tx1">
                    <a:lumMod val="85000"/>
                    <a:lumOff val="15000"/>
                  </a:schemeClr>
                </a:solidFill>
                <a:uFillTx/>
                <a:latin typeface="+mn-ea"/>
                <a:cs typeface="+mn-ea"/>
                <a:sym typeface="Arial" panose="020B0604020202020204" pitchFamily="34" charset="0"/>
              </a:rPr>
              <a:t>音乐多为上下句或对仗句，搭配语气词</a:t>
            </a:r>
            <a:r>
              <a:rPr lang="en-US" altLang="zh-CN" sz="2000" spc="150">
                <a:solidFill>
                  <a:schemeClr val="tx1">
                    <a:lumMod val="85000"/>
                    <a:lumOff val="15000"/>
                  </a:schemeClr>
                </a:solidFill>
                <a:uFillTx/>
                <a:latin typeface="+mn-ea"/>
                <a:cs typeface="+mn-ea"/>
                <a:sym typeface="Arial" panose="020B0604020202020204" pitchFamily="34" charset="0"/>
              </a:rPr>
              <a:t> “</a:t>
            </a:r>
            <a:r>
              <a:rPr lang="zh-CN" altLang="en-US" sz="2000" spc="150">
                <a:solidFill>
                  <a:schemeClr val="tx1">
                    <a:lumMod val="85000"/>
                    <a:lumOff val="15000"/>
                  </a:schemeClr>
                </a:solidFill>
                <a:uFillTx/>
                <a:latin typeface="+mn-ea"/>
                <a:cs typeface="+mn-ea"/>
                <a:sym typeface="Arial" panose="020B0604020202020204" pitchFamily="34" charset="0"/>
              </a:rPr>
              <a:t>哎嗨呦</a:t>
            </a:r>
            <a:r>
              <a:rPr lang="en-US" altLang="zh-CN" sz="2000" spc="150">
                <a:solidFill>
                  <a:schemeClr val="tx1">
                    <a:lumMod val="85000"/>
                    <a:lumOff val="15000"/>
                  </a:schemeClr>
                </a:solidFill>
                <a:uFillTx/>
                <a:latin typeface="+mn-ea"/>
                <a:cs typeface="+mn-ea"/>
                <a:sym typeface="Arial" panose="020B0604020202020204" pitchFamily="34" charset="0"/>
              </a:rPr>
              <a:t>”“</a:t>
            </a:r>
            <a:r>
              <a:rPr lang="zh-CN" altLang="en-US" sz="2000" spc="150">
                <a:solidFill>
                  <a:schemeClr val="tx1">
                    <a:lumMod val="85000"/>
                    <a:lumOff val="15000"/>
                  </a:schemeClr>
                </a:solidFill>
                <a:uFillTx/>
                <a:latin typeface="+mn-ea"/>
                <a:cs typeface="+mn-ea"/>
                <a:sym typeface="Arial" panose="020B0604020202020204" pitchFamily="34" charset="0"/>
              </a:rPr>
              <a:t>那呵依呵呦</a:t>
            </a:r>
            <a:r>
              <a:rPr lang="en-US" altLang="zh-CN" sz="2000" spc="150">
                <a:solidFill>
                  <a:schemeClr val="tx1">
                    <a:lumMod val="85000"/>
                    <a:lumOff val="15000"/>
                  </a:schemeClr>
                </a:solidFill>
                <a:uFillTx/>
                <a:latin typeface="+mn-ea"/>
                <a:cs typeface="+mn-ea"/>
                <a:sym typeface="Arial" panose="020B0604020202020204" pitchFamily="34" charset="0"/>
              </a:rPr>
              <a:t>” </a:t>
            </a:r>
            <a:r>
              <a:rPr lang="zh-CN" altLang="en-US" sz="2000" spc="150">
                <a:solidFill>
                  <a:schemeClr val="tx1">
                    <a:lumMod val="85000"/>
                    <a:lumOff val="15000"/>
                  </a:schemeClr>
                </a:solidFill>
                <a:uFillTx/>
                <a:latin typeface="+mn-ea"/>
                <a:cs typeface="+mn-ea"/>
                <a:sym typeface="Arial" panose="020B0604020202020204" pitchFamily="34" charset="0"/>
              </a:rPr>
              <a:t>组成单乐段。</a:t>
            </a:r>
            <a:endParaRPr lang="zh-CN" altLang="en-US" sz="2000" spc="150">
              <a:solidFill>
                <a:schemeClr val="tx1">
                  <a:lumMod val="85000"/>
                  <a:lumOff val="15000"/>
                </a:schemeClr>
              </a:solidFill>
              <a:uFillTx/>
              <a:latin typeface="+mn-ea"/>
              <a:cs typeface="+mn-ea"/>
              <a:sym typeface="Arial" panose="020B0604020202020204" pitchFamily="34" charset="0"/>
            </a:endParaRPr>
          </a:p>
          <a:p>
            <a:pPr marL="342900" indent="-342900" algn="l">
              <a:lnSpc>
                <a:spcPct val="130000"/>
              </a:lnSpc>
              <a:spcBef>
                <a:spcPts val="0"/>
              </a:spcBef>
              <a:spcAft>
                <a:spcPts val="1000"/>
              </a:spcAft>
              <a:buClrTx/>
              <a:buSzTx/>
              <a:buFont typeface="Arial" panose="020B0604020202020204" pitchFamily="34" charset="0"/>
              <a:buChar char="•"/>
            </a:pPr>
            <a:r>
              <a:rPr lang="zh-CN" altLang="en-US" sz="2000" spc="150">
                <a:solidFill>
                  <a:schemeClr val="tx1">
                    <a:lumMod val="85000"/>
                    <a:lumOff val="15000"/>
                  </a:schemeClr>
                </a:solidFill>
                <a:uFillTx/>
                <a:latin typeface="+mn-ea"/>
                <a:cs typeface="+mn-ea"/>
                <a:sym typeface="Arial" panose="020B0604020202020204" pitchFamily="34" charset="0"/>
              </a:rPr>
              <a:t>由二胡、琵琶、扬琴、笛子、镲、板鼓等乐器结合云南方言组成。</a:t>
            </a:r>
            <a:endParaRPr lang="zh-CN" altLang="en-US" sz="2000" spc="150">
              <a:solidFill>
                <a:schemeClr val="tx1">
                  <a:lumMod val="85000"/>
                  <a:lumOff val="15000"/>
                </a:schemeClr>
              </a:solidFill>
              <a:uFillTx/>
              <a:latin typeface="+mn-ea"/>
              <a:cs typeface="+mn-ea"/>
              <a:sym typeface="Arial" panose="020B0604020202020204" pitchFamily="34" charset="0"/>
            </a:endParaRPr>
          </a:p>
          <a:p>
            <a:pPr marL="342900" indent="-342900" algn="l">
              <a:lnSpc>
                <a:spcPct val="130000"/>
              </a:lnSpc>
              <a:spcBef>
                <a:spcPts val="0"/>
              </a:spcBef>
              <a:spcAft>
                <a:spcPts val="1000"/>
              </a:spcAft>
              <a:buClrTx/>
              <a:buSzTx/>
              <a:buFont typeface="Arial" panose="020B0604020202020204" pitchFamily="34" charset="0"/>
              <a:buChar char="•"/>
            </a:pPr>
            <a:r>
              <a:rPr lang="zh-CN" altLang="en-US" sz="2000" spc="150">
                <a:solidFill>
                  <a:schemeClr val="tx1">
                    <a:lumMod val="85000"/>
                    <a:lumOff val="15000"/>
                  </a:schemeClr>
                </a:solidFill>
                <a:uFillTx/>
                <a:latin typeface="+mn-ea"/>
                <a:cs typeface="+mn-ea"/>
                <a:sym typeface="Arial" panose="020B0604020202020204" pitchFamily="34" charset="0"/>
              </a:rPr>
              <a:t>节拍大多是四二拍、四四拍，速度分为慢速、中速、快速。</a:t>
            </a:r>
            <a:endParaRPr lang="zh-CN" altLang="en-US" sz="2000" spc="150">
              <a:solidFill>
                <a:schemeClr val="tx1">
                  <a:lumMod val="85000"/>
                  <a:lumOff val="15000"/>
                </a:schemeClr>
              </a:solidFill>
              <a:uFillTx/>
              <a:latin typeface="+mn-ea"/>
              <a:cs typeface="+mn-ea"/>
              <a:sym typeface="Arial" panose="020B0604020202020204" pitchFamily="34" charset="0"/>
            </a:endParaRPr>
          </a:p>
          <a:p>
            <a:pPr indent="0" algn="l">
              <a:lnSpc>
                <a:spcPct val="130000"/>
              </a:lnSpc>
              <a:spcBef>
                <a:spcPts val="0"/>
              </a:spcBef>
              <a:spcAft>
                <a:spcPts val="1000"/>
              </a:spcAft>
              <a:buClrTx/>
              <a:buSzTx/>
              <a:buFont typeface="Arial" panose="020B0604020202020204" pitchFamily="34" charset="0"/>
              <a:buNone/>
            </a:pPr>
            <a:endParaRPr lang="zh-CN" altLang="en-US" sz="2000" spc="150">
              <a:solidFill>
                <a:schemeClr val="tx1">
                  <a:lumMod val="85000"/>
                  <a:lumOff val="15000"/>
                </a:schemeClr>
              </a:solidFill>
              <a:uFillTx/>
              <a:latin typeface="+mn-ea"/>
              <a:cs typeface="+mn-ea"/>
              <a:sym typeface="Arial" panose="020B0604020202020204" pitchFamily="34" charset="0"/>
            </a:endParaRPr>
          </a:p>
        </p:txBody>
      </p:sp>
      <p:sp>
        <p:nvSpPr>
          <p:cNvPr id="6" name="矩形 5"/>
          <p:cNvSpPr/>
          <p:nvPr>
            <p:custDataLst>
              <p:tags r:id="rId2"/>
            </p:custDataLst>
          </p:nvPr>
        </p:nvSpPr>
        <p:spPr>
          <a:xfrm>
            <a:off x="0" y="0"/>
            <a:ext cx="12192635" cy="1108710"/>
          </a:xfrm>
          <a:prstGeom prst="rect">
            <a:avLst/>
          </a:prstGeom>
          <a:solidFill>
            <a:schemeClr val="tx2">
              <a:lumMod val="10000"/>
              <a:alpha val="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highlight>
                <a:srgbClr val="1171F1"/>
              </a:highlight>
              <a:latin typeface="Arial" panose="020B0604020202020204" pitchFamily="34" charset="0"/>
              <a:ea typeface="微软雅黑" panose="020B0503020204020204" charset="-122"/>
              <a:sym typeface="Arial" panose="020B0604020202020204" pitchFamily="34" charset="0"/>
            </a:endParaRPr>
          </a:p>
        </p:txBody>
      </p:sp>
      <p:sp>
        <p:nvSpPr>
          <p:cNvPr id="4" name="文本框 3"/>
          <p:cNvSpPr txBox="1"/>
          <p:nvPr/>
        </p:nvSpPr>
        <p:spPr>
          <a:xfrm>
            <a:off x="674370" y="253365"/>
            <a:ext cx="5671820" cy="602615"/>
          </a:xfrm>
          <a:prstGeom prst="rect">
            <a:avLst/>
          </a:prstGeom>
        </p:spPr>
        <p:txBody>
          <a:bodyPr>
            <a:noAutofit/>
            <a:extLst>
              <a:ext uri="{4A0BC546-FE56-4ADE-93B0-CB8AF2F6F144}">
                <wpsdc:textFrameExt xmlns:wpsdc="http://www.wps.cn/officeDocument/2022/drawingmlCustomData" type="sub-title"/>
              </a:ext>
            </a:extLst>
          </a:bodyPr>
          <a:p>
            <a:pPr algn="l"/>
            <a:r>
              <a:rPr lang="zh-CN" altLang="en-US" sz="3200" b="1">
                <a:solidFill>
                  <a:schemeClr val="accent1"/>
                </a:solidFill>
                <a:effectLst>
                  <a:outerShdw blurRad="38100" dist="25400" dir="5400000" algn="ctr" rotWithShape="0">
                    <a:srgbClr val="6E747A">
                      <a:alpha val="43000"/>
                    </a:srgbClr>
                  </a:outerShdw>
                </a:effectLst>
              </a:rPr>
              <a:t>一、云南花灯</a:t>
            </a:r>
            <a:endParaRPr lang="zh-CN" altLang="en-US" sz="3200" b="1">
              <a:solidFill>
                <a:schemeClr val="accent1"/>
              </a:solidFill>
              <a:effectLst>
                <a:outerShdw blurRad="38100" dist="25400" dir="5400000" algn="ctr" rotWithShape="0">
                  <a:srgbClr val="6E747A">
                    <a:alpha val="43000"/>
                  </a:srgbClr>
                </a:outerShdw>
              </a:effectLst>
            </a:endParaRPr>
          </a:p>
        </p:txBody>
      </p:sp>
    </p:spTree>
    <p:custDataLst>
      <p:tags r:id="rId3"/>
    </p:custData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rcRect l="71828" b="88673"/>
          <a:stretch>
            <a:fillRect/>
          </a:stretch>
        </p:blipFill>
        <p:spPr>
          <a:xfrm>
            <a:off x="0" y="0"/>
            <a:ext cx="12191365" cy="6858000"/>
          </a:xfrm>
          <a:prstGeom prst="rect">
            <a:avLst/>
          </a:prstGeom>
        </p:spPr>
      </p:pic>
      <p:pic>
        <p:nvPicPr>
          <p:cNvPr id="3" name="图片 2"/>
          <p:cNvPicPr>
            <a:picLocks noChangeAspect="1"/>
          </p:cNvPicPr>
          <p:nvPr/>
        </p:nvPicPr>
        <p:blipFill>
          <a:blip r:embed="rId2"/>
          <a:stretch>
            <a:fillRect/>
          </a:stretch>
        </p:blipFill>
        <p:spPr>
          <a:xfrm>
            <a:off x="229870" y="344805"/>
            <a:ext cx="11770995" cy="6189345"/>
          </a:xfrm>
          <a:prstGeom prst="rect">
            <a:avLst/>
          </a:prstGeom>
        </p:spPr>
      </p:pic>
    </p:spTree>
    <p:custDataLst>
      <p:tags r:id="rId3"/>
    </p:custData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 name="文本框 224"/>
          <p:cNvSpPr txBox="1"/>
          <p:nvPr>
            <p:custDataLst>
              <p:tags r:id="rId1"/>
            </p:custDataLst>
          </p:nvPr>
        </p:nvSpPr>
        <p:spPr>
          <a:xfrm>
            <a:off x="1279524" y="2503346"/>
            <a:ext cx="5370196" cy="2435507"/>
          </a:xfrm>
          <a:prstGeom prst="rect">
            <a:avLst/>
          </a:prstGeom>
          <a:noFill/>
        </p:spPr>
        <p:txBody>
          <a:bodyPr wrap="square" rtlCol="0">
            <a:noAutofit/>
          </a:bodyPr>
          <a:lstStyle/>
          <a:p>
            <a:pPr indent="0" algn="l">
              <a:lnSpc>
                <a:spcPct val="130000"/>
              </a:lnSpc>
              <a:spcBef>
                <a:spcPts val="0"/>
              </a:spcBef>
              <a:spcAft>
                <a:spcPts val="1000"/>
              </a:spcAft>
              <a:buClrTx/>
              <a:buSzTx/>
              <a:buFont typeface="Arial" panose="020B0604020202020204" pitchFamily="34" charset="0"/>
              <a:buNone/>
            </a:pPr>
            <a:r>
              <a:rPr lang="zh-CN" altLang="en-US" sz="2000" spc="150">
                <a:solidFill>
                  <a:schemeClr val="tx1">
                    <a:lumMod val="85000"/>
                    <a:lumOff val="15000"/>
                  </a:schemeClr>
                </a:solidFill>
                <a:uFillTx/>
                <a:latin typeface="+mn-ea"/>
                <a:cs typeface="+mn-ea"/>
                <a:sym typeface="Arial" panose="020B0604020202020204" pitchFamily="34" charset="0"/>
              </a:rPr>
              <a:t>花灯进入贵州后，吸收了贵州本土的语言、音乐曲调等，形成了风格独特的贵州花灯。贵州花灯活泼自然且生动有趣，分布地域的环境、民族、文化等方面的差异赋予了贵州花灯各具风格的唱腔。</a:t>
            </a:r>
            <a:endParaRPr lang="zh-CN" altLang="en-US" sz="2000" spc="150">
              <a:solidFill>
                <a:schemeClr val="tx1">
                  <a:lumMod val="85000"/>
                  <a:lumOff val="15000"/>
                </a:schemeClr>
              </a:solidFill>
              <a:uFillTx/>
              <a:latin typeface="+mn-ea"/>
              <a:cs typeface="+mn-ea"/>
              <a:sym typeface="Arial" panose="020B0604020202020204" pitchFamily="34" charset="0"/>
            </a:endParaRPr>
          </a:p>
          <a:p>
            <a:pPr indent="0" algn="l">
              <a:lnSpc>
                <a:spcPct val="130000"/>
              </a:lnSpc>
              <a:spcBef>
                <a:spcPts val="0"/>
              </a:spcBef>
              <a:spcAft>
                <a:spcPts val="1000"/>
              </a:spcAft>
              <a:buClrTx/>
              <a:buSzTx/>
              <a:buFont typeface="Arial" panose="020B0604020202020204" pitchFamily="34" charset="0"/>
              <a:buNone/>
            </a:pPr>
            <a:endParaRPr lang="zh-CN" altLang="en-US" sz="2000" spc="150">
              <a:solidFill>
                <a:schemeClr val="tx1">
                  <a:lumMod val="85000"/>
                  <a:lumOff val="15000"/>
                </a:schemeClr>
              </a:solidFill>
              <a:uFillTx/>
              <a:latin typeface="+mn-ea"/>
              <a:cs typeface="+mn-ea"/>
              <a:sym typeface="Arial" panose="020B0604020202020204" pitchFamily="34" charset="0"/>
            </a:endParaRPr>
          </a:p>
        </p:txBody>
      </p:sp>
      <p:sp>
        <p:nvSpPr>
          <p:cNvPr id="6" name="矩形 5"/>
          <p:cNvSpPr/>
          <p:nvPr>
            <p:custDataLst>
              <p:tags r:id="rId2"/>
            </p:custDataLst>
          </p:nvPr>
        </p:nvSpPr>
        <p:spPr>
          <a:xfrm>
            <a:off x="0" y="0"/>
            <a:ext cx="12192635" cy="1108710"/>
          </a:xfrm>
          <a:prstGeom prst="rect">
            <a:avLst/>
          </a:prstGeom>
          <a:solidFill>
            <a:schemeClr val="tx2">
              <a:lumMod val="10000"/>
              <a:alpha val="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highlight>
                <a:srgbClr val="1171F1"/>
              </a:highlight>
              <a:latin typeface="Arial" panose="020B0604020202020204" pitchFamily="34" charset="0"/>
              <a:ea typeface="微软雅黑" panose="020B0503020204020204" charset="-122"/>
              <a:sym typeface="Arial" panose="020B0604020202020204" pitchFamily="34" charset="0"/>
            </a:endParaRPr>
          </a:p>
        </p:txBody>
      </p:sp>
      <p:sp>
        <p:nvSpPr>
          <p:cNvPr id="4" name="文本框 3"/>
          <p:cNvSpPr txBox="1"/>
          <p:nvPr/>
        </p:nvSpPr>
        <p:spPr>
          <a:xfrm>
            <a:off x="674370" y="253365"/>
            <a:ext cx="5671820" cy="602615"/>
          </a:xfrm>
          <a:prstGeom prst="rect">
            <a:avLst/>
          </a:prstGeom>
        </p:spPr>
        <p:txBody>
          <a:bodyPr>
            <a:noAutofit/>
            <a:extLst>
              <a:ext uri="{4A0BC546-FE56-4ADE-93B0-CB8AF2F6F144}">
                <wpsdc:textFrameExt xmlns:wpsdc="http://www.wps.cn/officeDocument/2022/drawingmlCustomData" type="sub-title"/>
              </a:ext>
            </a:extLst>
          </a:bodyPr>
          <a:p>
            <a:pPr algn="l"/>
            <a:r>
              <a:rPr lang="zh-CN" altLang="en-US" sz="3200" b="1">
                <a:solidFill>
                  <a:schemeClr val="accent1"/>
                </a:solidFill>
                <a:effectLst>
                  <a:outerShdw blurRad="38100" dist="25400" dir="5400000" algn="ctr" rotWithShape="0">
                    <a:srgbClr val="6E747A">
                      <a:alpha val="43000"/>
                    </a:srgbClr>
                  </a:outerShdw>
                </a:effectLst>
              </a:rPr>
              <a:t>二、贵州花灯</a:t>
            </a:r>
            <a:endParaRPr lang="zh-CN" altLang="en-US" sz="3200" b="1">
              <a:solidFill>
                <a:schemeClr val="accent1"/>
              </a:solidFill>
              <a:effectLst>
                <a:outerShdw blurRad="38100" dist="25400" dir="5400000" algn="ctr" rotWithShape="0">
                  <a:srgbClr val="6E747A">
                    <a:alpha val="43000"/>
                  </a:srgbClr>
                </a:outerShdw>
              </a:effectLst>
            </a:endParaRPr>
          </a:p>
        </p:txBody>
      </p:sp>
      <p:pic>
        <p:nvPicPr>
          <p:cNvPr id="3" name="图片 2"/>
          <p:cNvPicPr/>
          <p:nvPr/>
        </p:nvPicPr>
        <p:blipFill>
          <a:blip r:embed="rId3"/>
          <a:srcRect l="22858" t="-11" r="30118" b="11"/>
          <a:stretch>
            <a:fillRect/>
          </a:stretch>
        </p:blipFill>
        <p:spPr>
          <a:xfrm>
            <a:off x="8314055" y="1108710"/>
            <a:ext cx="3878580" cy="5749290"/>
          </a:xfrm>
          <a:prstGeom prst="rect">
            <a:avLst/>
          </a:prstGeom>
        </p:spPr>
      </p:pic>
    </p:spTree>
    <p:custDataLst>
      <p:tags r:id="rId4"/>
    </p:custData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custDataLst>
              <p:tags r:id="rId1"/>
            </p:custDataLst>
          </p:nvPr>
        </p:nvSpPr>
        <p:spPr>
          <a:xfrm>
            <a:off x="0" y="0"/>
            <a:ext cx="12192635" cy="1108710"/>
          </a:xfrm>
          <a:prstGeom prst="rect">
            <a:avLst/>
          </a:prstGeom>
          <a:solidFill>
            <a:schemeClr val="tx2">
              <a:lumMod val="10000"/>
              <a:alpha val="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highlight>
                <a:srgbClr val="1171F1"/>
              </a:highlight>
              <a:latin typeface="Arial" panose="020B0604020202020204" pitchFamily="34" charset="0"/>
              <a:ea typeface="微软雅黑" panose="020B0503020204020204" charset="-122"/>
              <a:sym typeface="Arial" panose="020B0604020202020204" pitchFamily="34" charset="0"/>
            </a:endParaRPr>
          </a:p>
        </p:txBody>
      </p:sp>
      <p:sp>
        <p:nvSpPr>
          <p:cNvPr id="225" name="文本框 224"/>
          <p:cNvSpPr txBox="1"/>
          <p:nvPr>
            <p:custDataLst>
              <p:tags r:id="rId2"/>
            </p:custDataLst>
          </p:nvPr>
        </p:nvSpPr>
        <p:spPr>
          <a:xfrm>
            <a:off x="1227455" y="1960880"/>
            <a:ext cx="3447415" cy="3592830"/>
          </a:xfrm>
          <a:prstGeom prst="rect">
            <a:avLst/>
          </a:prstGeom>
          <a:noFill/>
        </p:spPr>
        <p:txBody>
          <a:bodyPr wrap="square" rtlCol="0">
            <a:normAutofit/>
          </a:bodyPr>
          <a:lstStyle/>
          <a:p>
            <a:pPr algn="just">
              <a:lnSpc>
                <a:spcPct val="150000"/>
              </a:lnSpc>
              <a:spcAft>
                <a:spcPts val="2000"/>
              </a:spcAft>
            </a:pPr>
            <a:r>
              <a:rPr lang="zh-CN" altLang="en-US" sz="2400" dirty="0">
                <a:solidFill>
                  <a:schemeClr val="tx1">
                    <a:lumMod val="85000"/>
                    <a:lumOff val="15000"/>
                  </a:schemeClr>
                </a:solidFill>
                <a:uFillTx/>
                <a:latin typeface="+mn-ea"/>
                <a:cs typeface="+mn-ea"/>
                <a:sym typeface="Arial" panose="020B0604020202020204" pitchFamily="34" charset="0"/>
              </a:rPr>
              <a:t>专题七　外国器乐</a:t>
            </a:r>
            <a:endParaRPr lang="zh-CN" altLang="en-US" sz="2400" dirty="0">
              <a:solidFill>
                <a:schemeClr val="tx1">
                  <a:lumMod val="85000"/>
                  <a:lumOff val="15000"/>
                </a:schemeClr>
              </a:solidFill>
              <a:uFillTx/>
              <a:latin typeface="+mn-ea"/>
              <a:cs typeface="+mn-ea"/>
              <a:sym typeface="Arial" panose="020B0604020202020204" pitchFamily="34" charset="0"/>
            </a:endParaRPr>
          </a:p>
          <a:p>
            <a:pPr algn="just">
              <a:lnSpc>
                <a:spcPct val="150000"/>
              </a:lnSpc>
              <a:spcAft>
                <a:spcPts val="2000"/>
              </a:spcAft>
            </a:pPr>
            <a:r>
              <a:rPr lang="zh-CN" altLang="en-US" sz="2400" dirty="0">
                <a:solidFill>
                  <a:schemeClr val="tx1">
                    <a:lumMod val="85000"/>
                    <a:lumOff val="15000"/>
                  </a:schemeClr>
                </a:solidFill>
                <a:uFillTx/>
                <a:latin typeface="+mn-ea"/>
                <a:sym typeface="Arial" panose="020B0604020202020204" pitchFamily="34" charset="0"/>
              </a:rPr>
              <a:t>专题八　舞台剧</a:t>
            </a:r>
            <a:endParaRPr lang="zh-CN" altLang="en-US" sz="2400" dirty="0">
              <a:solidFill>
                <a:schemeClr val="tx1">
                  <a:lumMod val="85000"/>
                  <a:lumOff val="15000"/>
                </a:schemeClr>
              </a:solidFill>
              <a:uFillTx/>
              <a:latin typeface="+mn-ea"/>
              <a:cs typeface="+mn-ea"/>
              <a:sym typeface="Arial" panose="020B0604020202020204" pitchFamily="34" charset="0"/>
            </a:endParaRPr>
          </a:p>
          <a:p>
            <a:pPr algn="just">
              <a:lnSpc>
                <a:spcPct val="150000"/>
              </a:lnSpc>
              <a:spcAft>
                <a:spcPts val="2000"/>
              </a:spcAft>
            </a:pPr>
            <a:r>
              <a:rPr lang="zh-CN" altLang="en-US" sz="2400" dirty="0">
                <a:solidFill>
                  <a:schemeClr val="tx1">
                    <a:lumMod val="85000"/>
                    <a:lumOff val="15000"/>
                  </a:schemeClr>
                </a:solidFill>
                <a:uFillTx/>
                <a:latin typeface="+mn-ea"/>
                <a:sym typeface="Arial" panose="020B0604020202020204" pitchFamily="34" charset="0"/>
              </a:rPr>
              <a:t>专题九　民　谣</a:t>
            </a:r>
            <a:endParaRPr lang="zh-CN" altLang="en-US" sz="2400" dirty="0">
              <a:solidFill>
                <a:schemeClr val="tx1">
                  <a:lumMod val="85000"/>
                  <a:lumOff val="15000"/>
                </a:schemeClr>
              </a:solidFill>
              <a:uFillTx/>
              <a:latin typeface="+mn-ea"/>
              <a:sym typeface="Arial" panose="020B0604020202020204" pitchFamily="34" charset="0"/>
            </a:endParaRPr>
          </a:p>
          <a:p>
            <a:pPr algn="just">
              <a:lnSpc>
                <a:spcPct val="150000"/>
              </a:lnSpc>
              <a:spcAft>
                <a:spcPts val="2000"/>
              </a:spcAft>
            </a:pPr>
            <a:endParaRPr lang="zh-CN" altLang="en-US" sz="2400" dirty="0">
              <a:solidFill>
                <a:schemeClr val="tx1">
                  <a:lumMod val="85000"/>
                  <a:lumOff val="15000"/>
                </a:schemeClr>
              </a:solidFill>
              <a:uFillTx/>
              <a:latin typeface="+mn-ea"/>
              <a:sym typeface="Arial" panose="020B0604020202020204" pitchFamily="34" charset="0"/>
            </a:endParaRPr>
          </a:p>
        </p:txBody>
      </p:sp>
      <p:sp>
        <p:nvSpPr>
          <p:cNvPr id="10" name="文本框 9"/>
          <p:cNvSpPr txBox="1"/>
          <p:nvPr>
            <p:custDataLst>
              <p:tags r:id="rId3"/>
            </p:custDataLst>
          </p:nvPr>
        </p:nvSpPr>
        <p:spPr>
          <a:xfrm>
            <a:off x="1227455" y="696595"/>
            <a:ext cx="6786245" cy="695325"/>
          </a:xfrm>
          <a:prstGeom prst="rect">
            <a:avLst/>
          </a:prstGeom>
          <a:solidFill>
            <a:schemeClr val="accent1"/>
          </a:solidFill>
          <a:ln>
            <a:noFill/>
          </a:ln>
          <a:effectLst/>
        </p:spPr>
        <p:txBody>
          <a:bodyPr vert="horz" wrap="square" lIns="91440" tIns="45720" rIns="91440" bIns="45720" rtlCol="0" anchor="ctr" anchorCtr="1">
            <a:normAutofit/>
          </a:bodyPr>
          <a:lstStyle/>
          <a:p>
            <a:pPr algn="ctr"/>
            <a:r>
              <a:rPr lang="zh-CN" altLang="en-US" sz="3200" b="1" spc="800" dirty="0">
                <a:ln>
                  <a:noFill/>
                </a:ln>
                <a:solidFill>
                  <a:schemeClr val="bg1"/>
                </a:solidFill>
                <a:uFillTx/>
                <a:latin typeface="Arial" panose="020B0604020202020204" pitchFamily="34" charset="0"/>
                <a:ea typeface="微软雅黑" panose="020B0503020204020204" charset="-122"/>
                <a:cs typeface="+mj-lt"/>
                <a:sym typeface="Arial" panose="020B0604020202020204" pitchFamily="34" charset="0"/>
              </a:rPr>
              <a:t>目录下篇（</a:t>
            </a:r>
            <a:r>
              <a:rPr lang="zh-CN" altLang="en-US" sz="3200" b="1" spc="800" dirty="0">
                <a:ln>
                  <a:noFill/>
                </a:ln>
                <a:solidFill>
                  <a:schemeClr val="bg1"/>
                </a:solidFill>
                <a:uFillTx/>
                <a:latin typeface="Arial" panose="020B0604020202020204" pitchFamily="34" charset="0"/>
                <a:ea typeface="微软雅黑" panose="020B0503020204020204" charset="-122"/>
                <a:cs typeface="+mj-lt"/>
                <a:sym typeface="Arial" panose="020B0604020202020204" pitchFamily="34" charset="0"/>
              </a:rPr>
              <a:t>国外音乐）</a:t>
            </a:r>
            <a:endParaRPr lang="zh-CN" altLang="en-US" sz="3200" b="1" spc="800" dirty="0">
              <a:ln>
                <a:noFill/>
              </a:ln>
              <a:solidFill>
                <a:schemeClr val="bg1"/>
              </a:solidFill>
              <a:uFillTx/>
              <a:latin typeface="Arial" panose="020B0604020202020204" pitchFamily="34" charset="0"/>
              <a:ea typeface="微软雅黑" panose="020B0503020204020204" charset="-122"/>
              <a:cs typeface="+mj-lt"/>
              <a:sym typeface="Arial" panose="020B0604020202020204" pitchFamily="34" charset="0"/>
            </a:endParaRPr>
          </a:p>
        </p:txBody>
      </p:sp>
      <p:pic>
        <p:nvPicPr>
          <p:cNvPr id="3" name="图片 2"/>
          <p:cNvPicPr>
            <a:picLocks noChangeAspect="1"/>
          </p:cNvPicPr>
          <p:nvPr>
            <p:custDataLst>
              <p:tags r:id="rId4"/>
            </p:custDataLst>
          </p:nvPr>
        </p:nvPicPr>
        <p:blipFill>
          <a:blip r:embed="rId5"/>
          <a:stretch>
            <a:fillRect/>
          </a:stretch>
        </p:blipFill>
        <p:spPr>
          <a:xfrm>
            <a:off x="8167370" y="2277745"/>
            <a:ext cx="3171825" cy="3728085"/>
          </a:xfrm>
          <a:prstGeom prst="rect">
            <a:avLst/>
          </a:prstGeom>
        </p:spPr>
      </p:pic>
    </p:spTree>
    <p:custDataLst>
      <p:tags r:id="rId6"/>
    </p:custData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rcRect l="71828" b="88673"/>
          <a:stretch>
            <a:fillRect/>
          </a:stretch>
        </p:blipFill>
        <p:spPr>
          <a:xfrm>
            <a:off x="0" y="0"/>
            <a:ext cx="12191365" cy="6858000"/>
          </a:xfrm>
          <a:prstGeom prst="rect">
            <a:avLst/>
          </a:prstGeom>
        </p:spPr>
      </p:pic>
      <p:pic>
        <p:nvPicPr>
          <p:cNvPr id="3" name="图片 2"/>
          <p:cNvPicPr>
            <a:picLocks noChangeAspect="1"/>
          </p:cNvPicPr>
          <p:nvPr/>
        </p:nvPicPr>
        <p:blipFill>
          <a:blip r:embed="rId2"/>
          <a:srcRect l="967" r="508"/>
          <a:stretch>
            <a:fillRect/>
          </a:stretch>
        </p:blipFill>
        <p:spPr>
          <a:xfrm>
            <a:off x="1125220" y="584200"/>
            <a:ext cx="10090785" cy="4625975"/>
          </a:xfrm>
          <a:prstGeom prst="rect">
            <a:avLst/>
          </a:prstGeom>
        </p:spPr>
      </p:pic>
      <p:pic>
        <p:nvPicPr>
          <p:cNvPr id="4" name="图片 3"/>
          <p:cNvPicPr>
            <a:picLocks noChangeAspect="1"/>
          </p:cNvPicPr>
          <p:nvPr/>
        </p:nvPicPr>
        <p:blipFill>
          <a:blip r:embed="rId3"/>
          <a:srcRect l="1026" t="39644" r="1165" b="9189"/>
          <a:stretch>
            <a:fillRect/>
          </a:stretch>
        </p:blipFill>
        <p:spPr>
          <a:xfrm>
            <a:off x="1113155" y="5136515"/>
            <a:ext cx="10090150" cy="842010"/>
          </a:xfrm>
          <a:prstGeom prst="rect">
            <a:avLst/>
          </a:prstGeom>
        </p:spPr>
      </p:pic>
    </p:spTree>
    <p:custDataLst>
      <p:tags r:id="rId4"/>
    </p:custData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rcRect l="71828" b="88673"/>
          <a:stretch>
            <a:fillRect/>
          </a:stretch>
        </p:blipFill>
        <p:spPr>
          <a:xfrm>
            <a:off x="0" y="0"/>
            <a:ext cx="12191365" cy="6858000"/>
          </a:xfrm>
          <a:prstGeom prst="rect">
            <a:avLst/>
          </a:prstGeom>
        </p:spPr>
      </p:pic>
      <p:pic>
        <p:nvPicPr>
          <p:cNvPr id="3" name="图片 2"/>
          <p:cNvPicPr>
            <a:picLocks noChangeAspect="1"/>
          </p:cNvPicPr>
          <p:nvPr/>
        </p:nvPicPr>
        <p:blipFill>
          <a:blip r:embed="rId2"/>
          <a:stretch>
            <a:fillRect/>
          </a:stretch>
        </p:blipFill>
        <p:spPr>
          <a:xfrm>
            <a:off x="200660" y="608965"/>
            <a:ext cx="11637645" cy="5566410"/>
          </a:xfrm>
          <a:prstGeom prst="rect">
            <a:avLst/>
          </a:prstGeom>
        </p:spPr>
      </p:pic>
    </p:spTree>
    <p:custDataLst>
      <p:tags r:id="rId3"/>
    </p:custData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rcRect l="71828" b="88673"/>
          <a:stretch>
            <a:fillRect/>
          </a:stretch>
        </p:blipFill>
        <p:spPr>
          <a:xfrm>
            <a:off x="0" y="0"/>
            <a:ext cx="12191365" cy="6858000"/>
          </a:xfrm>
          <a:prstGeom prst="rect">
            <a:avLst/>
          </a:prstGeom>
        </p:spPr>
      </p:pic>
      <p:pic>
        <p:nvPicPr>
          <p:cNvPr id="3" name="图片 2"/>
          <p:cNvPicPr>
            <a:picLocks noChangeAspect="1"/>
          </p:cNvPicPr>
          <p:nvPr/>
        </p:nvPicPr>
        <p:blipFill>
          <a:blip r:embed="rId2"/>
          <a:stretch>
            <a:fillRect/>
          </a:stretch>
        </p:blipFill>
        <p:spPr>
          <a:xfrm>
            <a:off x="224790" y="1130300"/>
            <a:ext cx="11558905" cy="4597400"/>
          </a:xfrm>
          <a:prstGeom prst="rect">
            <a:avLst/>
          </a:prstGeom>
        </p:spPr>
      </p:pic>
    </p:spTree>
    <p:custDataLst>
      <p:tags r:id="rId3"/>
    </p:custData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rcRect l="71828" b="88673"/>
          <a:stretch>
            <a:fillRect/>
          </a:stretch>
        </p:blipFill>
        <p:spPr>
          <a:xfrm>
            <a:off x="0" y="0"/>
            <a:ext cx="12191365" cy="6858000"/>
          </a:xfrm>
          <a:prstGeom prst="rect">
            <a:avLst/>
          </a:prstGeom>
        </p:spPr>
      </p:pic>
      <p:pic>
        <p:nvPicPr>
          <p:cNvPr id="3" name="图片 2"/>
          <p:cNvPicPr>
            <a:picLocks noChangeAspect="1"/>
          </p:cNvPicPr>
          <p:nvPr/>
        </p:nvPicPr>
        <p:blipFill>
          <a:blip r:embed="rId2"/>
          <a:stretch>
            <a:fillRect/>
          </a:stretch>
        </p:blipFill>
        <p:spPr>
          <a:xfrm>
            <a:off x="198755" y="994410"/>
            <a:ext cx="11845290" cy="4711700"/>
          </a:xfrm>
          <a:prstGeom prst="rect">
            <a:avLst/>
          </a:prstGeom>
        </p:spPr>
      </p:pic>
    </p:spTree>
    <p:custDataLst>
      <p:tags r:id="rId3"/>
    </p:custData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rcRect l="71828" b="88673"/>
          <a:stretch>
            <a:fillRect/>
          </a:stretch>
        </p:blipFill>
        <p:spPr>
          <a:xfrm>
            <a:off x="0" y="0"/>
            <a:ext cx="12191365" cy="6858000"/>
          </a:xfrm>
          <a:prstGeom prst="rect">
            <a:avLst/>
          </a:prstGeom>
        </p:spPr>
      </p:pic>
      <p:pic>
        <p:nvPicPr>
          <p:cNvPr id="4" name="图片 3"/>
          <p:cNvPicPr>
            <a:picLocks noChangeAspect="1"/>
          </p:cNvPicPr>
          <p:nvPr/>
        </p:nvPicPr>
        <p:blipFill>
          <a:blip r:embed="rId2"/>
          <a:stretch>
            <a:fillRect/>
          </a:stretch>
        </p:blipFill>
        <p:spPr>
          <a:xfrm>
            <a:off x="374650" y="2276475"/>
            <a:ext cx="11544300" cy="2325370"/>
          </a:xfrm>
          <a:prstGeom prst="rect">
            <a:avLst/>
          </a:prstGeom>
        </p:spPr>
      </p:pic>
    </p:spTree>
    <p:custDataLst>
      <p:tags r:id="rId3"/>
    </p:custData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custDataLst>
              <p:tags r:id="rId1"/>
            </p:custDataLst>
          </p:nvPr>
        </p:nvSpPr>
        <p:spPr>
          <a:xfrm>
            <a:off x="685800" y="2456815"/>
            <a:ext cx="10820400" cy="1945005"/>
          </a:xfrm>
        </p:spPr>
        <p:txBody>
          <a:bodyPr>
            <a:noAutofit/>
          </a:bodyPr>
          <a:lstStyle/>
          <a:p>
            <a:r>
              <a:rPr lang="en-US" altLang="zh-CN" sz="13000" dirty="0">
                <a:sym typeface="Arial" panose="020B0604020202020204" pitchFamily="34" charset="0"/>
              </a:rPr>
              <a:t> </a:t>
            </a:r>
            <a:r>
              <a:rPr lang="zh-CN" altLang="en-US" sz="13000" dirty="0">
                <a:sym typeface="Arial" panose="020B0604020202020204" pitchFamily="34" charset="0"/>
              </a:rPr>
              <a:t>第三讲</a:t>
            </a:r>
            <a:r>
              <a:rPr lang="en-US" altLang="zh-CN" sz="13000" dirty="0">
                <a:sym typeface="Arial" panose="020B0604020202020204" pitchFamily="34" charset="0"/>
              </a:rPr>
              <a:t>  </a:t>
            </a:r>
            <a:r>
              <a:rPr lang="zh-CN" altLang="en-US" sz="13000" dirty="0">
                <a:sym typeface="Arial" panose="020B0604020202020204" pitchFamily="34" charset="0"/>
              </a:rPr>
              <a:t>花</a:t>
            </a:r>
            <a:r>
              <a:rPr lang="en-US" altLang="zh-CN" sz="13000" dirty="0">
                <a:sym typeface="Arial" panose="020B0604020202020204" pitchFamily="34" charset="0"/>
              </a:rPr>
              <a:t> </a:t>
            </a:r>
            <a:r>
              <a:rPr lang="zh-CN" altLang="en-US" sz="13000" dirty="0">
                <a:sym typeface="Arial" panose="020B0604020202020204" pitchFamily="34" charset="0"/>
              </a:rPr>
              <a:t>鼓</a:t>
            </a:r>
            <a:endParaRPr lang="zh-CN" altLang="en-US" sz="13000" dirty="0">
              <a:sym typeface="Arial" panose="020B0604020202020204" pitchFamily="34" charset="0"/>
            </a:endParaRPr>
          </a:p>
        </p:txBody>
      </p:sp>
    </p:spTree>
    <p:custDataLst>
      <p:tags r:id="rId2"/>
    </p:custData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quarter" idx="13"/>
            <p:custDataLst>
              <p:tags r:id="rId1"/>
            </p:custDataLst>
          </p:nvPr>
        </p:nvSpPr>
        <p:spPr>
          <a:xfrm>
            <a:off x="713740" y="283845"/>
            <a:ext cx="10727055" cy="5791200"/>
          </a:xfrm>
        </p:spPr>
        <p:txBody>
          <a:bodyPr>
            <a:noAutofit/>
          </a:bodyPr>
          <a:lstStyle/>
          <a:p>
            <a:pPr marL="0" indent="0" defTabSz="914400">
              <a:buNone/>
              <a:tabLst>
                <a:tab pos="4178300" algn="l"/>
              </a:tabLst>
            </a:pPr>
            <a:r>
              <a:rPr lang="zh-CN" altLang="en-US" sz="2400" b="1" dirty="0">
                <a:sym typeface="Arial" panose="020B0604020202020204" pitchFamily="34" charset="0"/>
              </a:rPr>
              <a:t>知识要点</a:t>
            </a:r>
            <a:r>
              <a:rPr lang="en-US" altLang="zh-CN" sz="2400" b="1" dirty="0">
                <a:sym typeface="Arial" panose="020B0604020202020204" pitchFamily="34" charset="0"/>
              </a:rPr>
              <a:t> </a:t>
            </a:r>
            <a:endParaRPr lang="en-US" altLang="zh-CN" sz="2400" b="1" dirty="0">
              <a:sym typeface="Arial" panose="020B0604020202020204" pitchFamily="34" charset="0"/>
            </a:endParaRPr>
          </a:p>
          <a:p>
            <a:pPr marL="0" indent="0" defTabSz="914400">
              <a:buNone/>
              <a:tabLst>
                <a:tab pos="4178300" algn="l"/>
              </a:tabLst>
            </a:pPr>
            <a:r>
              <a:rPr lang="zh-CN" altLang="en-US" sz="2000" dirty="0">
                <a:solidFill>
                  <a:schemeClr val="tx1">
                    <a:lumMod val="85000"/>
                    <a:lumOff val="15000"/>
                  </a:schemeClr>
                </a:solidFill>
                <a:latin typeface="+mn-ea"/>
                <a:ea typeface="+mn-ea"/>
                <a:cs typeface="+mn-ea"/>
                <a:sym typeface="Arial" panose="020B0604020202020204" pitchFamily="34" charset="0"/>
              </a:rPr>
              <a:t>主要流传于湖南、湖北、安徽、浙江等地。</a:t>
            </a:r>
            <a:endParaRPr lang="zh-CN" altLang="en-US" sz="2000" dirty="0">
              <a:solidFill>
                <a:schemeClr val="tx1">
                  <a:lumMod val="85000"/>
                  <a:lumOff val="15000"/>
                </a:schemeClr>
              </a:solidFill>
              <a:latin typeface="+mn-ea"/>
              <a:ea typeface="+mn-ea"/>
              <a:cs typeface="+mn-ea"/>
              <a:sym typeface="Arial" panose="020B0604020202020204" pitchFamily="34" charset="0"/>
            </a:endParaRPr>
          </a:p>
          <a:p>
            <a:pPr marL="0" indent="0" defTabSz="914400">
              <a:buNone/>
              <a:tabLst>
                <a:tab pos="4178300" algn="l"/>
              </a:tabLst>
            </a:pPr>
            <a:r>
              <a:rPr lang="zh-CN" altLang="en-US" sz="2000" b="1" dirty="0">
                <a:solidFill>
                  <a:schemeClr val="tx1">
                    <a:lumMod val="85000"/>
                    <a:lumOff val="15000"/>
                  </a:schemeClr>
                </a:solidFill>
                <a:latin typeface="+mn-ea"/>
                <a:ea typeface="+mn-ea"/>
                <a:cs typeface="+mn-ea"/>
                <a:sym typeface="Arial" panose="020B0604020202020204" pitchFamily="34" charset="0"/>
              </a:rPr>
              <a:t>发展历程</a:t>
            </a:r>
            <a:endParaRPr lang="zh-CN" altLang="en-US" sz="2000" b="1" dirty="0">
              <a:solidFill>
                <a:schemeClr val="tx1">
                  <a:lumMod val="85000"/>
                  <a:lumOff val="15000"/>
                </a:schemeClr>
              </a:solidFill>
              <a:latin typeface="+mn-ea"/>
              <a:ea typeface="+mn-ea"/>
              <a:cs typeface="+mn-ea"/>
              <a:sym typeface="Arial" panose="020B0604020202020204" pitchFamily="34" charset="0"/>
            </a:endParaRPr>
          </a:p>
          <a:p>
            <a:pPr defTabSz="914400">
              <a:tabLst>
                <a:tab pos="4178300" algn="l"/>
              </a:tabLst>
            </a:pPr>
            <a:r>
              <a:rPr lang="zh-CN" altLang="en-US" sz="2000" dirty="0">
                <a:solidFill>
                  <a:schemeClr val="tx1">
                    <a:lumMod val="85000"/>
                    <a:lumOff val="15000"/>
                  </a:schemeClr>
                </a:solidFill>
                <a:latin typeface="+mn-ea"/>
                <a:ea typeface="+mn-ea"/>
                <a:cs typeface="+mn-ea"/>
                <a:sym typeface="Arial" panose="020B0604020202020204" pitchFamily="34" charset="0"/>
              </a:rPr>
              <a:t>演唱源于民歌，后发展为一旦一丑表演的</a:t>
            </a:r>
            <a:r>
              <a:rPr lang="en-US" altLang="zh-CN" sz="2000" dirty="0">
                <a:solidFill>
                  <a:schemeClr val="tx1">
                    <a:lumMod val="85000"/>
                    <a:lumOff val="15000"/>
                  </a:schemeClr>
                </a:solidFill>
                <a:latin typeface="+mn-ea"/>
                <a:ea typeface="+mn-ea"/>
                <a:cs typeface="+mn-ea"/>
                <a:sym typeface="Arial" panose="020B0604020202020204" pitchFamily="34" charset="0"/>
              </a:rPr>
              <a:t> “</a:t>
            </a:r>
            <a:r>
              <a:rPr lang="zh-CN" altLang="en-US" sz="2000" dirty="0">
                <a:solidFill>
                  <a:schemeClr val="tx1">
                    <a:lumMod val="85000"/>
                    <a:lumOff val="15000"/>
                  </a:schemeClr>
                </a:solidFill>
                <a:latin typeface="+mn-ea"/>
                <a:ea typeface="+mn-ea"/>
                <a:cs typeface="+mn-ea"/>
                <a:sym typeface="Arial" panose="020B0604020202020204" pitchFamily="34" charset="0"/>
              </a:rPr>
              <a:t>两小戏</a:t>
            </a:r>
            <a:r>
              <a:rPr lang="en-US" altLang="zh-CN" sz="2000" dirty="0">
                <a:solidFill>
                  <a:schemeClr val="tx1">
                    <a:lumMod val="85000"/>
                    <a:lumOff val="15000"/>
                  </a:schemeClr>
                </a:solidFill>
                <a:latin typeface="+mn-ea"/>
                <a:ea typeface="+mn-ea"/>
                <a:cs typeface="+mn-ea"/>
                <a:sym typeface="Arial" panose="020B0604020202020204" pitchFamily="34" charset="0"/>
              </a:rPr>
              <a:t>”</a:t>
            </a:r>
            <a:r>
              <a:rPr lang="zh-CN" altLang="en-US" sz="2000" dirty="0">
                <a:solidFill>
                  <a:schemeClr val="tx1">
                    <a:lumMod val="85000"/>
                    <a:lumOff val="15000"/>
                  </a:schemeClr>
                </a:solidFill>
                <a:latin typeface="+mn-ea"/>
                <a:ea typeface="+mn-ea"/>
                <a:cs typeface="+mn-ea"/>
                <a:sym typeface="Arial" panose="020B0604020202020204" pitchFamily="34" charset="0"/>
              </a:rPr>
              <a:t>。</a:t>
            </a:r>
            <a:endParaRPr lang="zh-CN" altLang="en-US" sz="2000" dirty="0">
              <a:solidFill>
                <a:schemeClr val="tx1">
                  <a:lumMod val="85000"/>
                  <a:lumOff val="15000"/>
                </a:schemeClr>
              </a:solidFill>
              <a:latin typeface="+mn-ea"/>
              <a:ea typeface="+mn-ea"/>
              <a:cs typeface="+mn-ea"/>
              <a:sym typeface="Arial" panose="020B0604020202020204" pitchFamily="34" charset="0"/>
            </a:endParaRPr>
          </a:p>
          <a:p>
            <a:pPr defTabSz="914400">
              <a:tabLst>
                <a:tab pos="4178300" algn="l"/>
              </a:tabLst>
            </a:pPr>
            <a:r>
              <a:rPr lang="zh-CN" altLang="en-US" sz="2000" dirty="0">
                <a:solidFill>
                  <a:schemeClr val="tx1">
                    <a:lumMod val="85000"/>
                    <a:lumOff val="15000"/>
                  </a:schemeClr>
                </a:solidFill>
                <a:latin typeface="+mn-ea"/>
                <a:ea typeface="+mn-ea"/>
                <a:cs typeface="+mn-ea"/>
                <a:sym typeface="Arial" panose="020B0604020202020204" pitchFamily="34" charset="0"/>
              </a:rPr>
              <a:t>在实践中借鉴地方大戏表演模式，吸收各种艺术因素，成为独立的地方戏曲剧种。</a:t>
            </a:r>
            <a:endParaRPr lang="zh-CN" altLang="en-US" sz="2000" dirty="0">
              <a:solidFill>
                <a:schemeClr val="tx1">
                  <a:lumMod val="85000"/>
                  <a:lumOff val="15000"/>
                </a:schemeClr>
              </a:solidFill>
              <a:latin typeface="+mn-ea"/>
              <a:ea typeface="+mn-ea"/>
              <a:cs typeface="+mn-ea"/>
              <a:sym typeface="Arial" panose="020B0604020202020204" pitchFamily="34" charset="0"/>
            </a:endParaRPr>
          </a:p>
          <a:p>
            <a:pPr marL="0" indent="0" defTabSz="914400">
              <a:buNone/>
              <a:tabLst>
                <a:tab pos="4178300" algn="l"/>
              </a:tabLst>
            </a:pPr>
            <a:r>
              <a:rPr lang="zh-CN" altLang="en-US" sz="2000" b="1" dirty="0">
                <a:solidFill>
                  <a:schemeClr val="tx1">
                    <a:lumMod val="85000"/>
                    <a:lumOff val="15000"/>
                  </a:schemeClr>
                </a:solidFill>
                <a:latin typeface="+mn-ea"/>
                <a:ea typeface="+mn-ea"/>
                <a:cs typeface="+mn-ea"/>
                <a:sym typeface="Arial" panose="020B0604020202020204" pitchFamily="34" charset="0"/>
              </a:rPr>
              <a:t>艺术特点</a:t>
            </a:r>
            <a:endParaRPr lang="zh-CN" altLang="en-US" sz="2000" b="1" dirty="0">
              <a:solidFill>
                <a:schemeClr val="tx1">
                  <a:lumMod val="85000"/>
                  <a:lumOff val="15000"/>
                </a:schemeClr>
              </a:solidFill>
              <a:latin typeface="+mn-ea"/>
              <a:ea typeface="+mn-ea"/>
              <a:cs typeface="+mn-ea"/>
              <a:sym typeface="Arial" panose="020B0604020202020204" pitchFamily="34" charset="0"/>
            </a:endParaRPr>
          </a:p>
          <a:p>
            <a:pPr defTabSz="914400">
              <a:tabLst>
                <a:tab pos="4178300" algn="l"/>
              </a:tabLst>
            </a:pPr>
            <a:r>
              <a:rPr lang="zh-CN" altLang="en-US" sz="2000" dirty="0">
                <a:solidFill>
                  <a:schemeClr val="tx1">
                    <a:lumMod val="85000"/>
                    <a:lumOff val="15000"/>
                  </a:schemeClr>
                </a:solidFill>
                <a:latin typeface="+mn-ea"/>
                <a:ea typeface="+mn-ea"/>
                <a:cs typeface="+mn-ea"/>
                <a:sym typeface="Arial" panose="020B0604020202020204" pitchFamily="34" charset="0"/>
              </a:rPr>
              <a:t>音乐曲调基本属于曲牌连缀体，辅以一些板式变化。</a:t>
            </a:r>
            <a:endParaRPr lang="zh-CN" altLang="en-US" sz="2000" dirty="0">
              <a:solidFill>
                <a:schemeClr val="tx1">
                  <a:lumMod val="85000"/>
                  <a:lumOff val="15000"/>
                </a:schemeClr>
              </a:solidFill>
              <a:latin typeface="+mn-ea"/>
              <a:ea typeface="+mn-ea"/>
              <a:cs typeface="+mn-ea"/>
              <a:sym typeface="Arial" panose="020B0604020202020204" pitchFamily="34" charset="0"/>
            </a:endParaRPr>
          </a:p>
          <a:p>
            <a:pPr defTabSz="914400">
              <a:tabLst>
                <a:tab pos="4178300" algn="l"/>
              </a:tabLst>
            </a:pPr>
            <a:r>
              <a:rPr lang="zh-CN" altLang="en-US" sz="2000" dirty="0">
                <a:solidFill>
                  <a:schemeClr val="tx1">
                    <a:lumMod val="85000"/>
                    <a:lumOff val="15000"/>
                  </a:schemeClr>
                </a:solidFill>
                <a:latin typeface="+mn-ea"/>
                <a:ea typeface="+mn-ea"/>
                <a:cs typeface="+mn-ea"/>
                <a:sym typeface="Arial" panose="020B0604020202020204" pitchFamily="34" charset="0"/>
              </a:rPr>
              <a:t>表演手段丰富多样、生动活泼，有鲜明的地方特色和民间歌舞风格。</a:t>
            </a:r>
            <a:endParaRPr lang="zh-CN" altLang="en-US" sz="2000" dirty="0">
              <a:solidFill>
                <a:schemeClr val="tx1">
                  <a:lumMod val="85000"/>
                  <a:lumOff val="15000"/>
                </a:schemeClr>
              </a:solidFill>
              <a:latin typeface="+mn-ea"/>
              <a:ea typeface="+mn-ea"/>
              <a:cs typeface="+mn-ea"/>
              <a:sym typeface="Arial" panose="020B0604020202020204" pitchFamily="34" charset="0"/>
            </a:endParaRPr>
          </a:p>
          <a:p>
            <a:pPr marL="0" indent="0" defTabSz="914400">
              <a:buNone/>
              <a:tabLst>
                <a:tab pos="4178300" algn="l"/>
              </a:tabLst>
            </a:pPr>
            <a:r>
              <a:rPr lang="zh-CN" altLang="en-US" sz="2000" b="1" dirty="0">
                <a:solidFill>
                  <a:schemeClr val="tx1">
                    <a:lumMod val="85000"/>
                    <a:lumOff val="15000"/>
                  </a:schemeClr>
                </a:solidFill>
                <a:latin typeface="+mn-ea"/>
                <a:ea typeface="+mn-ea"/>
                <a:cs typeface="+mn-ea"/>
                <a:sym typeface="Arial" panose="020B0604020202020204" pitchFamily="34" charset="0"/>
              </a:rPr>
              <a:t>剧目内容</a:t>
            </a:r>
            <a:endParaRPr lang="zh-CN" altLang="en-US" sz="2000" b="1" dirty="0">
              <a:solidFill>
                <a:schemeClr val="tx1">
                  <a:lumMod val="85000"/>
                  <a:lumOff val="15000"/>
                </a:schemeClr>
              </a:solidFill>
              <a:latin typeface="+mn-ea"/>
              <a:ea typeface="+mn-ea"/>
              <a:cs typeface="+mn-ea"/>
              <a:sym typeface="Arial" panose="020B0604020202020204" pitchFamily="34" charset="0"/>
            </a:endParaRPr>
          </a:p>
          <a:p>
            <a:pPr defTabSz="914400">
              <a:tabLst>
                <a:tab pos="4178300" algn="l"/>
              </a:tabLst>
            </a:pPr>
            <a:r>
              <a:rPr lang="zh-CN" altLang="en-US" sz="2000" dirty="0">
                <a:solidFill>
                  <a:schemeClr val="tx1">
                    <a:lumMod val="85000"/>
                    <a:lumOff val="15000"/>
                  </a:schemeClr>
                </a:solidFill>
                <a:latin typeface="+mn-ea"/>
                <a:ea typeface="+mn-ea"/>
                <a:cs typeface="+mn-ea"/>
                <a:sym typeface="Arial" panose="020B0604020202020204" pitchFamily="34" charset="0"/>
              </a:rPr>
              <a:t>传统剧目以反映生产劳动、男女爱情、家庭矛盾等民间生活内容为主。</a:t>
            </a:r>
            <a:endParaRPr lang="zh-CN" altLang="en-US" sz="2000" dirty="0">
              <a:solidFill>
                <a:schemeClr val="tx1">
                  <a:lumMod val="85000"/>
                  <a:lumOff val="15000"/>
                </a:schemeClr>
              </a:solidFill>
              <a:latin typeface="+mn-ea"/>
              <a:ea typeface="+mn-ea"/>
              <a:cs typeface="+mn-ea"/>
              <a:sym typeface="Arial" panose="020B0604020202020204" pitchFamily="34" charset="0"/>
            </a:endParaRPr>
          </a:p>
          <a:p>
            <a:pPr defTabSz="914400">
              <a:tabLst>
                <a:tab pos="4178300" algn="l"/>
              </a:tabLst>
            </a:pPr>
            <a:r>
              <a:rPr lang="zh-CN" altLang="en-US" sz="2000" dirty="0">
                <a:solidFill>
                  <a:schemeClr val="tx1">
                    <a:lumMod val="85000"/>
                    <a:lumOff val="15000"/>
                  </a:schemeClr>
                </a:solidFill>
                <a:latin typeface="+mn-ea"/>
                <a:ea typeface="+mn-ea"/>
                <a:cs typeface="+mn-ea"/>
                <a:sym typeface="Arial" panose="020B0604020202020204" pitchFamily="34" charset="0"/>
              </a:rPr>
              <a:t>发展中出现了一些反映现代生活的新作品。</a:t>
            </a:r>
            <a:endParaRPr lang="zh-CN" altLang="en-US" sz="2000" dirty="0">
              <a:solidFill>
                <a:schemeClr val="tx1">
                  <a:lumMod val="85000"/>
                  <a:lumOff val="15000"/>
                </a:schemeClr>
              </a:solidFill>
              <a:latin typeface="+mn-ea"/>
              <a:ea typeface="+mn-ea"/>
              <a:cs typeface="+mn-ea"/>
              <a:sym typeface="Arial" panose="020B0604020202020204" pitchFamily="34" charset="0"/>
            </a:endParaRPr>
          </a:p>
        </p:txBody>
      </p:sp>
    </p:spTree>
    <p:custDataLst>
      <p:tags r:id="rId2"/>
    </p:custData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 name="文本框 224"/>
          <p:cNvSpPr txBox="1"/>
          <p:nvPr>
            <p:custDataLst>
              <p:tags r:id="rId1"/>
            </p:custDataLst>
          </p:nvPr>
        </p:nvSpPr>
        <p:spPr>
          <a:xfrm>
            <a:off x="330835" y="1244600"/>
            <a:ext cx="8422005" cy="5223510"/>
          </a:xfrm>
          <a:prstGeom prst="rect">
            <a:avLst/>
          </a:prstGeom>
          <a:noFill/>
        </p:spPr>
        <p:txBody>
          <a:bodyPr wrap="square" rtlCol="0">
            <a:noAutofit/>
          </a:bodyPr>
          <a:lstStyle/>
          <a:p>
            <a:pPr marL="342900" indent="-342900" algn="l">
              <a:lnSpc>
                <a:spcPct val="130000"/>
              </a:lnSpc>
              <a:spcBef>
                <a:spcPts val="0"/>
              </a:spcBef>
              <a:spcAft>
                <a:spcPts val="1000"/>
              </a:spcAft>
              <a:buClrTx/>
              <a:buSzTx/>
              <a:buFont typeface="Arial" panose="020B0604020202020204" pitchFamily="34" charset="0"/>
              <a:buChar char="•"/>
            </a:pPr>
            <a:r>
              <a:rPr lang="zh-CN" altLang="en-US" sz="2000" spc="150">
                <a:solidFill>
                  <a:schemeClr val="tx1">
                    <a:lumMod val="85000"/>
                    <a:lumOff val="15000"/>
                  </a:schemeClr>
                </a:solidFill>
                <a:uFillTx/>
                <a:latin typeface="+mn-ea"/>
                <a:cs typeface="+mn-ea"/>
                <a:sym typeface="Arial" panose="020B0604020202020204" pitchFamily="34" charset="0"/>
              </a:rPr>
              <a:t>凤阳花鼓又称</a:t>
            </a:r>
            <a:r>
              <a:rPr lang="en-US" altLang="zh-CN" sz="2000" spc="150">
                <a:solidFill>
                  <a:schemeClr val="tx1">
                    <a:lumMod val="85000"/>
                    <a:lumOff val="15000"/>
                  </a:schemeClr>
                </a:solidFill>
                <a:uFillTx/>
                <a:latin typeface="+mn-ea"/>
                <a:cs typeface="+mn-ea"/>
                <a:sym typeface="Arial" panose="020B0604020202020204" pitchFamily="34" charset="0"/>
              </a:rPr>
              <a:t> “</a:t>
            </a:r>
            <a:r>
              <a:rPr lang="zh-CN" altLang="en-US" sz="2000" spc="150">
                <a:solidFill>
                  <a:schemeClr val="tx1">
                    <a:lumMod val="85000"/>
                    <a:lumOff val="15000"/>
                  </a:schemeClr>
                </a:solidFill>
                <a:uFillTx/>
                <a:latin typeface="+mn-ea"/>
                <a:cs typeface="+mn-ea"/>
                <a:sym typeface="Arial" panose="020B0604020202020204" pitchFamily="34" charset="0"/>
              </a:rPr>
              <a:t>花鼓</a:t>
            </a:r>
            <a:r>
              <a:rPr lang="en-US" altLang="zh-CN" sz="2000" spc="150">
                <a:solidFill>
                  <a:schemeClr val="tx1">
                    <a:lumMod val="85000"/>
                    <a:lumOff val="15000"/>
                  </a:schemeClr>
                </a:solidFill>
                <a:uFillTx/>
                <a:latin typeface="+mn-ea"/>
                <a:cs typeface="+mn-ea"/>
                <a:sym typeface="Arial" panose="020B0604020202020204" pitchFamily="34" charset="0"/>
              </a:rPr>
              <a:t>”“</a:t>
            </a:r>
            <a:r>
              <a:rPr lang="zh-CN" altLang="en-US" sz="2000" spc="150">
                <a:solidFill>
                  <a:schemeClr val="tx1">
                    <a:lumMod val="85000"/>
                    <a:lumOff val="15000"/>
                  </a:schemeClr>
                </a:solidFill>
                <a:uFillTx/>
                <a:latin typeface="+mn-ea"/>
                <a:cs typeface="+mn-ea"/>
                <a:sym typeface="Arial" panose="020B0604020202020204" pitchFamily="34" charset="0"/>
              </a:rPr>
              <a:t>打花鼓</a:t>
            </a:r>
            <a:r>
              <a:rPr lang="en-US" altLang="zh-CN" sz="2000" spc="150">
                <a:solidFill>
                  <a:schemeClr val="tx1">
                    <a:lumMod val="85000"/>
                    <a:lumOff val="15000"/>
                  </a:schemeClr>
                </a:solidFill>
                <a:uFillTx/>
                <a:latin typeface="+mn-ea"/>
                <a:cs typeface="+mn-ea"/>
                <a:sym typeface="Arial" panose="020B0604020202020204" pitchFamily="34" charset="0"/>
              </a:rPr>
              <a:t>”“</a:t>
            </a:r>
            <a:r>
              <a:rPr lang="zh-CN" altLang="en-US" sz="2000" spc="150">
                <a:solidFill>
                  <a:schemeClr val="tx1">
                    <a:lumMod val="85000"/>
                    <a:lumOff val="15000"/>
                  </a:schemeClr>
                </a:solidFill>
                <a:uFillTx/>
                <a:latin typeface="+mn-ea"/>
                <a:cs typeface="+mn-ea"/>
                <a:sym typeface="Arial" panose="020B0604020202020204" pitchFamily="34" charset="0"/>
              </a:rPr>
              <a:t>花鼓小锣</a:t>
            </a:r>
            <a:r>
              <a:rPr lang="en-US" altLang="zh-CN" sz="2000" spc="150">
                <a:solidFill>
                  <a:schemeClr val="tx1">
                    <a:lumMod val="85000"/>
                    <a:lumOff val="15000"/>
                  </a:schemeClr>
                </a:solidFill>
                <a:uFillTx/>
                <a:latin typeface="+mn-ea"/>
                <a:cs typeface="+mn-ea"/>
                <a:sym typeface="Arial" panose="020B0604020202020204" pitchFamily="34" charset="0"/>
              </a:rPr>
              <a:t>”“</a:t>
            </a:r>
            <a:r>
              <a:rPr lang="zh-CN" altLang="en-US" sz="2000" spc="150">
                <a:solidFill>
                  <a:schemeClr val="tx1">
                    <a:lumMod val="85000"/>
                    <a:lumOff val="15000"/>
                  </a:schemeClr>
                </a:solidFill>
                <a:uFillTx/>
                <a:latin typeface="+mn-ea"/>
                <a:cs typeface="+mn-ea"/>
                <a:sym typeface="Arial" panose="020B0604020202020204" pitchFamily="34" charset="0"/>
              </a:rPr>
              <a:t>双条鼓</a:t>
            </a:r>
            <a:r>
              <a:rPr lang="en-US" altLang="zh-CN" sz="2000" spc="150">
                <a:solidFill>
                  <a:schemeClr val="tx1">
                    <a:lumMod val="85000"/>
                    <a:lumOff val="15000"/>
                  </a:schemeClr>
                </a:solidFill>
                <a:uFillTx/>
                <a:latin typeface="+mn-ea"/>
                <a:cs typeface="+mn-ea"/>
                <a:sym typeface="Arial" panose="020B0604020202020204" pitchFamily="34" charset="0"/>
              </a:rPr>
              <a:t>” </a:t>
            </a:r>
            <a:r>
              <a:rPr lang="zh-CN" altLang="en-US" sz="2000" spc="150">
                <a:solidFill>
                  <a:schemeClr val="tx1">
                    <a:lumMod val="85000"/>
                    <a:lumOff val="15000"/>
                  </a:schemeClr>
                </a:solidFill>
                <a:uFillTx/>
                <a:latin typeface="+mn-ea"/>
                <a:cs typeface="+mn-ea"/>
                <a:sym typeface="Arial" panose="020B0604020202020204" pitchFamily="34" charset="0"/>
              </a:rPr>
              <a:t>等。</a:t>
            </a:r>
            <a:endParaRPr lang="zh-CN" altLang="en-US" sz="2000" spc="150">
              <a:solidFill>
                <a:schemeClr val="tx1">
                  <a:lumMod val="85000"/>
                  <a:lumOff val="15000"/>
                </a:schemeClr>
              </a:solidFill>
              <a:uFillTx/>
              <a:latin typeface="+mn-ea"/>
              <a:cs typeface="+mn-ea"/>
              <a:sym typeface="Arial" panose="020B0604020202020204" pitchFamily="34" charset="0"/>
            </a:endParaRPr>
          </a:p>
          <a:p>
            <a:pPr marL="342900" indent="-342900" algn="l">
              <a:lnSpc>
                <a:spcPct val="130000"/>
              </a:lnSpc>
              <a:spcBef>
                <a:spcPts val="0"/>
              </a:spcBef>
              <a:spcAft>
                <a:spcPts val="1000"/>
              </a:spcAft>
              <a:buClrTx/>
              <a:buSzTx/>
              <a:buFont typeface="Arial" panose="020B0604020202020204" pitchFamily="34" charset="0"/>
              <a:buChar char="•"/>
            </a:pPr>
            <a:r>
              <a:rPr lang="zh-CN" altLang="en-US" sz="2000" spc="150">
                <a:solidFill>
                  <a:schemeClr val="tx1">
                    <a:lumMod val="85000"/>
                    <a:lumOff val="15000"/>
                  </a:schemeClr>
                </a:solidFill>
                <a:uFillTx/>
                <a:latin typeface="+mn-ea"/>
                <a:cs typeface="+mn-ea"/>
                <a:sym typeface="Arial" panose="020B0604020202020204" pitchFamily="34" charset="0"/>
              </a:rPr>
              <a:t>是集曲艺和歌舞为一体的汉族民间表演艺术。</a:t>
            </a:r>
            <a:endParaRPr lang="zh-CN" altLang="en-US" sz="2000" spc="150">
              <a:solidFill>
                <a:schemeClr val="tx1">
                  <a:lumMod val="85000"/>
                  <a:lumOff val="15000"/>
                </a:schemeClr>
              </a:solidFill>
              <a:uFillTx/>
              <a:latin typeface="+mn-ea"/>
              <a:cs typeface="+mn-ea"/>
              <a:sym typeface="Arial" panose="020B0604020202020204" pitchFamily="34" charset="0"/>
            </a:endParaRPr>
          </a:p>
          <a:p>
            <a:pPr indent="0" algn="l">
              <a:lnSpc>
                <a:spcPct val="130000"/>
              </a:lnSpc>
              <a:spcBef>
                <a:spcPts val="0"/>
              </a:spcBef>
              <a:spcAft>
                <a:spcPts val="1000"/>
              </a:spcAft>
              <a:buClrTx/>
              <a:buSzTx/>
              <a:buFont typeface="Arial" panose="020B0604020202020204" pitchFamily="34" charset="0"/>
              <a:buNone/>
            </a:pPr>
            <a:r>
              <a:rPr lang="zh-CN" altLang="en-US" sz="2000" b="1" spc="150">
                <a:solidFill>
                  <a:schemeClr val="tx1">
                    <a:lumMod val="85000"/>
                    <a:lumOff val="15000"/>
                  </a:schemeClr>
                </a:solidFill>
                <a:uFillTx/>
                <a:latin typeface="+mn-ea"/>
                <a:cs typeface="+mn-ea"/>
                <a:sym typeface="Arial" panose="020B0604020202020204" pitchFamily="34" charset="0"/>
              </a:rPr>
              <a:t>表演形式</a:t>
            </a:r>
            <a:endParaRPr lang="zh-CN" altLang="en-US" sz="2000" b="1" spc="150">
              <a:solidFill>
                <a:schemeClr val="tx1">
                  <a:lumMod val="85000"/>
                  <a:lumOff val="15000"/>
                </a:schemeClr>
              </a:solidFill>
              <a:uFillTx/>
              <a:latin typeface="+mn-ea"/>
              <a:cs typeface="+mn-ea"/>
              <a:sym typeface="Arial" panose="020B0604020202020204" pitchFamily="34" charset="0"/>
            </a:endParaRPr>
          </a:p>
          <a:p>
            <a:pPr marL="342900" indent="-342900" algn="l">
              <a:lnSpc>
                <a:spcPct val="130000"/>
              </a:lnSpc>
              <a:spcBef>
                <a:spcPts val="0"/>
              </a:spcBef>
              <a:spcAft>
                <a:spcPts val="1000"/>
              </a:spcAft>
              <a:buClrTx/>
              <a:buSzTx/>
              <a:buFont typeface="Arial" panose="020B0604020202020204" pitchFamily="34" charset="0"/>
              <a:buChar char="•"/>
            </a:pPr>
            <a:r>
              <a:rPr lang="zh-CN" altLang="en-US" sz="2000" spc="150">
                <a:solidFill>
                  <a:schemeClr val="tx1">
                    <a:lumMod val="85000"/>
                    <a:lumOff val="15000"/>
                  </a:schemeClr>
                </a:solidFill>
                <a:uFillTx/>
                <a:latin typeface="+mn-ea"/>
                <a:cs typeface="+mn-ea"/>
                <a:sym typeface="Arial" panose="020B0604020202020204" pitchFamily="34" charset="0"/>
              </a:rPr>
              <a:t>由一人或二人自击小鼓和小锣伴奏，边舞边歌。</a:t>
            </a:r>
            <a:endParaRPr lang="zh-CN" altLang="en-US" sz="2000" spc="150">
              <a:solidFill>
                <a:schemeClr val="tx1">
                  <a:lumMod val="85000"/>
                  <a:lumOff val="15000"/>
                </a:schemeClr>
              </a:solidFill>
              <a:uFillTx/>
              <a:latin typeface="+mn-ea"/>
              <a:cs typeface="+mn-ea"/>
              <a:sym typeface="Arial" panose="020B0604020202020204" pitchFamily="34" charset="0"/>
            </a:endParaRPr>
          </a:p>
          <a:p>
            <a:pPr indent="0" algn="l">
              <a:lnSpc>
                <a:spcPct val="130000"/>
              </a:lnSpc>
              <a:spcBef>
                <a:spcPts val="0"/>
              </a:spcBef>
              <a:spcAft>
                <a:spcPts val="1000"/>
              </a:spcAft>
              <a:buClrTx/>
              <a:buSzTx/>
              <a:buFont typeface="Arial" panose="020B0604020202020204" pitchFamily="34" charset="0"/>
              <a:buNone/>
            </a:pPr>
            <a:r>
              <a:rPr lang="zh-CN" altLang="en-US" sz="2000" b="1" spc="150">
                <a:solidFill>
                  <a:schemeClr val="tx1">
                    <a:lumMod val="85000"/>
                    <a:lumOff val="15000"/>
                  </a:schemeClr>
                </a:solidFill>
                <a:uFillTx/>
                <a:latin typeface="+mn-ea"/>
                <a:cs typeface="+mn-ea"/>
                <a:sym typeface="Arial" panose="020B0604020202020204" pitchFamily="34" charset="0"/>
              </a:rPr>
              <a:t>传播原因</a:t>
            </a:r>
            <a:endParaRPr lang="zh-CN" altLang="en-US" sz="2000" b="1" spc="150">
              <a:solidFill>
                <a:schemeClr val="tx1">
                  <a:lumMod val="85000"/>
                  <a:lumOff val="15000"/>
                </a:schemeClr>
              </a:solidFill>
              <a:uFillTx/>
              <a:latin typeface="+mn-ea"/>
              <a:cs typeface="+mn-ea"/>
              <a:sym typeface="Arial" panose="020B0604020202020204" pitchFamily="34" charset="0"/>
            </a:endParaRPr>
          </a:p>
          <a:p>
            <a:pPr marL="342900" indent="-342900" algn="l">
              <a:lnSpc>
                <a:spcPct val="130000"/>
              </a:lnSpc>
              <a:spcBef>
                <a:spcPts val="0"/>
              </a:spcBef>
              <a:spcAft>
                <a:spcPts val="1000"/>
              </a:spcAft>
              <a:buClrTx/>
              <a:buSzTx/>
              <a:buFont typeface="Arial" panose="020B0604020202020204" pitchFamily="34" charset="0"/>
              <a:buChar char="•"/>
            </a:pPr>
            <a:r>
              <a:rPr lang="zh-CN" altLang="en-US" sz="2000" spc="150">
                <a:solidFill>
                  <a:schemeClr val="tx1">
                    <a:lumMod val="85000"/>
                    <a:lumOff val="15000"/>
                  </a:schemeClr>
                </a:solidFill>
                <a:uFillTx/>
                <a:latin typeface="+mn-ea"/>
                <a:cs typeface="+mn-ea"/>
                <a:sym typeface="Arial" panose="020B0604020202020204" pitchFamily="34" charset="0"/>
              </a:rPr>
              <a:t>历史上艺人多以此为出门乞讨的手段，从而传遍大江南北。</a:t>
            </a:r>
            <a:endParaRPr lang="zh-CN" altLang="en-US" sz="2000" spc="150">
              <a:solidFill>
                <a:schemeClr val="tx1">
                  <a:lumMod val="85000"/>
                  <a:lumOff val="15000"/>
                </a:schemeClr>
              </a:solidFill>
              <a:uFillTx/>
              <a:latin typeface="+mn-ea"/>
              <a:cs typeface="+mn-ea"/>
              <a:sym typeface="Arial" panose="020B0604020202020204" pitchFamily="34" charset="0"/>
            </a:endParaRPr>
          </a:p>
          <a:p>
            <a:pPr indent="0" algn="l">
              <a:lnSpc>
                <a:spcPct val="130000"/>
              </a:lnSpc>
              <a:spcBef>
                <a:spcPts val="0"/>
              </a:spcBef>
              <a:spcAft>
                <a:spcPts val="1000"/>
              </a:spcAft>
              <a:buClrTx/>
              <a:buSzTx/>
              <a:buFont typeface="Arial" panose="020B0604020202020204" pitchFamily="34" charset="0"/>
              <a:buNone/>
            </a:pPr>
            <a:r>
              <a:rPr lang="zh-CN" altLang="en-US" sz="2000" b="1" spc="150">
                <a:solidFill>
                  <a:schemeClr val="tx1">
                    <a:lumMod val="85000"/>
                    <a:lumOff val="15000"/>
                  </a:schemeClr>
                </a:solidFill>
                <a:uFillTx/>
                <a:latin typeface="+mn-ea"/>
                <a:cs typeface="+mn-ea"/>
                <a:sym typeface="Arial" panose="020B0604020202020204" pitchFamily="34" charset="0"/>
              </a:rPr>
              <a:t>代表曲目</a:t>
            </a:r>
            <a:endParaRPr lang="zh-CN" altLang="en-US" sz="2000" b="1" spc="150">
              <a:solidFill>
                <a:schemeClr val="tx1">
                  <a:lumMod val="85000"/>
                  <a:lumOff val="15000"/>
                </a:schemeClr>
              </a:solidFill>
              <a:uFillTx/>
              <a:latin typeface="+mn-ea"/>
              <a:cs typeface="+mn-ea"/>
              <a:sym typeface="Arial" panose="020B0604020202020204" pitchFamily="34" charset="0"/>
            </a:endParaRPr>
          </a:p>
          <a:p>
            <a:pPr marL="342900" indent="-342900" algn="l">
              <a:lnSpc>
                <a:spcPct val="130000"/>
              </a:lnSpc>
              <a:spcBef>
                <a:spcPts val="0"/>
              </a:spcBef>
              <a:spcAft>
                <a:spcPts val="1000"/>
              </a:spcAft>
              <a:buClrTx/>
              <a:buSzTx/>
              <a:buFont typeface="Arial" panose="020B0604020202020204" pitchFamily="34" charset="0"/>
              <a:buChar char="•"/>
            </a:pPr>
            <a:r>
              <a:rPr lang="zh-CN" altLang="en-US" sz="2000" spc="150">
                <a:solidFill>
                  <a:schemeClr val="tx1">
                    <a:lumMod val="85000"/>
                    <a:lumOff val="15000"/>
                  </a:schemeClr>
                </a:solidFill>
                <a:uFillTx/>
                <a:latin typeface="+mn-ea"/>
                <a:cs typeface="+mn-ea"/>
                <a:sym typeface="Arial" panose="020B0604020202020204" pitchFamily="34" charset="0"/>
              </a:rPr>
              <a:t>《凤阳歌》《鲜花调》《王三姐赶集》《秧歌调》等。</a:t>
            </a:r>
            <a:endParaRPr lang="zh-CN" altLang="en-US" sz="2000" spc="150">
              <a:solidFill>
                <a:schemeClr val="tx1">
                  <a:lumMod val="85000"/>
                  <a:lumOff val="15000"/>
                </a:schemeClr>
              </a:solidFill>
              <a:uFillTx/>
              <a:latin typeface="+mn-ea"/>
              <a:cs typeface="+mn-ea"/>
              <a:sym typeface="Arial" panose="020B0604020202020204" pitchFamily="34" charset="0"/>
            </a:endParaRPr>
          </a:p>
          <a:p>
            <a:pPr marL="342900" indent="-342900" algn="l">
              <a:lnSpc>
                <a:spcPct val="130000"/>
              </a:lnSpc>
              <a:spcBef>
                <a:spcPts val="0"/>
              </a:spcBef>
              <a:spcAft>
                <a:spcPts val="1000"/>
              </a:spcAft>
              <a:buClrTx/>
              <a:buSzTx/>
              <a:buFont typeface="Arial" panose="020B0604020202020204" pitchFamily="34" charset="0"/>
              <a:buChar char="•"/>
            </a:pPr>
            <a:r>
              <a:rPr lang="en-US" altLang="zh-CN" sz="2000" spc="150">
                <a:solidFill>
                  <a:schemeClr val="tx1">
                    <a:lumMod val="85000"/>
                    <a:lumOff val="15000"/>
                  </a:schemeClr>
                </a:solidFill>
                <a:uFillTx/>
                <a:latin typeface="+mn-ea"/>
                <a:cs typeface="+mn-ea"/>
                <a:sym typeface="Arial" panose="020B0604020202020204" pitchFamily="34" charset="0"/>
              </a:rPr>
              <a:t>2006 </a:t>
            </a:r>
            <a:r>
              <a:rPr lang="zh-CN" altLang="en-US" sz="2000" spc="150">
                <a:solidFill>
                  <a:schemeClr val="tx1">
                    <a:lumMod val="85000"/>
                    <a:lumOff val="15000"/>
                  </a:schemeClr>
                </a:solidFill>
                <a:uFillTx/>
                <a:latin typeface="+mn-ea"/>
                <a:cs typeface="+mn-ea"/>
                <a:sym typeface="Arial" panose="020B0604020202020204" pitchFamily="34" charset="0"/>
              </a:rPr>
              <a:t>年，入选中国第一批国家级非物质文化遗产名录。</a:t>
            </a:r>
            <a:endParaRPr lang="zh-CN" altLang="en-US" sz="2000" spc="150">
              <a:solidFill>
                <a:schemeClr val="tx1">
                  <a:lumMod val="85000"/>
                  <a:lumOff val="15000"/>
                </a:schemeClr>
              </a:solidFill>
              <a:uFillTx/>
              <a:latin typeface="+mn-ea"/>
              <a:cs typeface="+mn-ea"/>
              <a:sym typeface="Arial" panose="020B0604020202020204" pitchFamily="34" charset="0"/>
            </a:endParaRPr>
          </a:p>
        </p:txBody>
      </p:sp>
      <p:sp>
        <p:nvSpPr>
          <p:cNvPr id="6" name="矩形 5"/>
          <p:cNvSpPr/>
          <p:nvPr>
            <p:custDataLst>
              <p:tags r:id="rId2"/>
            </p:custDataLst>
          </p:nvPr>
        </p:nvSpPr>
        <p:spPr>
          <a:xfrm>
            <a:off x="0" y="0"/>
            <a:ext cx="12192635" cy="1108710"/>
          </a:xfrm>
          <a:prstGeom prst="rect">
            <a:avLst/>
          </a:prstGeom>
          <a:solidFill>
            <a:schemeClr val="tx2">
              <a:lumMod val="10000"/>
              <a:alpha val="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highlight>
                <a:srgbClr val="1171F1"/>
              </a:highlight>
              <a:latin typeface="Arial" panose="020B0604020202020204" pitchFamily="34" charset="0"/>
              <a:ea typeface="微软雅黑" panose="020B0503020204020204" charset="-122"/>
              <a:sym typeface="Arial" panose="020B0604020202020204" pitchFamily="34" charset="0"/>
            </a:endParaRPr>
          </a:p>
        </p:txBody>
      </p:sp>
      <p:sp>
        <p:nvSpPr>
          <p:cNvPr id="4" name="文本框 3"/>
          <p:cNvSpPr txBox="1"/>
          <p:nvPr/>
        </p:nvSpPr>
        <p:spPr>
          <a:xfrm>
            <a:off x="674370" y="253365"/>
            <a:ext cx="5671820" cy="602615"/>
          </a:xfrm>
          <a:prstGeom prst="rect">
            <a:avLst/>
          </a:prstGeom>
        </p:spPr>
        <p:txBody>
          <a:bodyPr>
            <a:noAutofit/>
            <a:extLst>
              <a:ext uri="{4A0BC546-FE56-4ADE-93B0-CB8AF2F6F144}">
                <wpsdc:textFrameExt xmlns:wpsdc="http://www.wps.cn/officeDocument/2022/drawingmlCustomData" type="sub-title"/>
              </a:ext>
            </a:extLst>
          </a:bodyPr>
          <a:p>
            <a:pPr algn="l"/>
            <a:r>
              <a:rPr lang="zh-CN" altLang="en-US" sz="3200" b="1">
                <a:solidFill>
                  <a:schemeClr val="accent1"/>
                </a:solidFill>
                <a:effectLst>
                  <a:outerShdw blurRad="38100" dist="25400" dir="5400000" algn="ctr" rotWithShape="0">
                    <a:srgbClr val="6E747A">
                      <a:alpha val="43000"/>
                    </a:srgbClr>
                  </a:outerShdw>
                </a:effectLst>
              </a:rPr>
              <a:t>一、凤阳花鼓</a:t>
            </a:r>
            <a:endParaRPr lang="zh-CN" altLang="en-US" sz="3200" b="1">
              <a:solidFill>
                <a:schemeClr val="accent1"/>
              </a:solidFill>
              <a:effectLst>
                <a:outerShdw blurRad="38100" dist="25400" dir="5400000" algn="ctr" rotWithShape="0">
                  <a:srgbClr val="6E747A">
                    <a:alpha val="43000"/>
                  </a:srgbClr>
                </a:outerShdw>
              </a:effectLst>
            </a:endParaRPr>
          </a:p>
        </p:txBody>
      </p:sp>
      <p:pic>
        <p:nvPicPr>
          <p:cNvPr id="9" name="图片 8"/>
          <p:cNvPicPr/>
          <p:nvPr/>
        </p:nvPicPr>
        <p:blipFill>
          <a:blip r:embed="rId3"/>
          <a:srcRect l="11089" r="14057"/>
          <a:stretch>
            <a:fillRect/>
          </a:stretch>
        </p:blipFill>
        <p:spPr>
          <a:xfrm>
            <a:off x="8905875" y="1109345"/>
            <a:ext cx="3286760" cy="5748655"/>
          </a:xfrm>
          <a:prstGeom prst="rect">
            <a:avLst/>
          </a:prstGeom>
        </p:spPr>
      </p:pic>
    </p:spTree>
    <p:custDataLst>
      <p:tags r:id="rId4"/>
    </p:custData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 name="文本框 224"/>
          <p:cNvSpPr txBox="1"/>
          <p:nvPr>
            <p:custDataLst>
              <p:tags r:id="rId1"/>
            </p:custDataLst>
          </p:nvPr>
        </p:nvSpPr>
        <p:spPr>
          <a:xfrm>
            <a:off x="330835" y="1244600"/>
            <a:ext cx="8422005" cy="5223510"/>
          </a:xfrm>
          <a:prstGeom prst="rect">
            <a:avLst/>
          </a:prstGeom>
          <a:noFill/>
        </p:spPr>
        <p:txBody>
          <a:bodyPr wrap="square" rtlCol="0">
            <a:noAutofit/>
          </a:bodyPr>
          <a:lstStyle/>
          <a:p>
            <a:pPr indent="0" algn="l">
              <a:lnSpc>
                <a:spcPct val="130000"/>
              </a:lnSpc>
              <a:spcBef>
                <a:spcPts val="0"/>
              </a:spcBef>
              <a:spcAft>
                <a:spcPts val="1000"/>
              </a:spcAft>
              <a:buClrTx/>
              <a:buSzTx/>
              <a:buFont typeface="Arial" panose="020B0604020202020204" pitchFamily="34" charset="0"/>
              <a:buNone/>
            </a:pPr>
            <a:r>
              <a:rPr lang="zh-CN" altLang="en-US" sz="2000" b="1" spc="150">
                <a:solidFill>
                  <a:schemeClr val="tx1">
                    <a:lumMod val="85000"/>
                    <a:lumOff val="15000"/>
                  </a:schemeClr>
                </a:solidFill>
                <a:uFillTx/>
                <a:latin typeface="+mn-ea"/>
                <a:cs typeface="+mn-ea"/>
                <a:sym typeface="Arial" panose="020B0604020202020204" pitchFamily="34" charset="0"/>
              </a:rPr>
              <a:t>（一）旋法、润腔</a:t>
            </a:r>
            <a:endParaRPr lang="zh-CN" altLang="en-US" sz="2000" b="1" spc="150">
              <a:solidFill>
                <a:schemeClr val="tx1">
                  <a:lumMod val="85000"/>
                  <a:lumOff val="15000"/>
                </a:schemeClr>
              </a:solidFill>
              <a:uFillTx/>
              <a:latin typeface="+mn-ea"/>
              <a:cs typeface="+mn-ea"/>
              <a:sym typeface="Arial" panose="020B0604020202020204" pitchFamily="34" charset="0"/>
            </a:endParaRPr>
          </a:p>
          <a:p>
            <a:pPr indent="0" algn="l">
              <a:lnSpc>
                <a:spcPct val="130000"/>
              </a:lnSpc>
              <a:spcBef>
                <a:spcPts val="0"/>
              </a:spcBef>
              <a:spcAft>
                <a:spcPts val="1000"/>
              </a:spcAft>
              <a:buClrTx/>
              <a:buSzTx/>
              <a:buFont typeface="Arial" panose="020B0604020202020204" pitchFamily="34" charset="0"/>
              <a:buNone/>
            </a:pPr>
            <a:r>
              <a:rPr lang="zh-CN" altLang="en-US" sz="2000" spc="150">
                <a:solidFill>
                  <a:schemeClr val="tx1">
                    <a:lumMod val="85000"/>
                    <a:lumOff val="15000"/>
                  </a:schemeClr>
                </a:solidFill>
                <a:uFillTx/>
                <a:latin typeface="+mn-ea"/>
                <a:cs typeface="+mn-ea"/>
                <a:sym typeface="Arial" panose="020B0604020202020204" pitchFamily="34" charset="0"/>
              </a:rPr>
              <a:t>在当地民歌</a:t>
            </a:r>
            <a:r>
              <a:rPr lang="en-US" altLang="zh-CN" sz="2000" spc="150">
                <a:solidFill>
                  <a:schemeClr val="tx1">
                    <a:lumMod val="85000"/>
                    <a:lumOff val="15000"/>
                  </a:schemeClr>
                </a:solidFill>
                <a:uFillTx/>
                <a:latin typeface="+mn-ea"/>
                <a:cs typeface="+mn-ea"/>
                <a:sym typeface="Arial" panose="020B0604020202020204" pitchFamily="34" charset="0"/>
              </a:rPr>
              <a:t> “</a:t>
            </a:r>
            <a:r>
              <a:rPr lang="zh-CN" altLang="en-US" sz="2000" spc="150">
                <a:solidFill>
                  <a:schemeClr val="tx1">
                    <a:lumMod val="85000"/>
                    <a:lumOff val="15000"/>
                  </a:schemeClr>
                </a:solidFill>
                <a:uFillTx/>
                <a:latin typeface="+mn-ea"/>
                <a:cs typeface="+mn-ea"/>
                <a:sym typeface="Arial" panose="020B0604020202020204" pitchFamily="34" charset="0"/>
              </a:rPr>
              <a:t>秧歌调</a:t>
            </a:r>
            <a:r>
              <a:rPr lang="en-US" altLang="zh-CN" sz="2000" spc="150">
                <a:solidFill>
                  <a:schemeClr val="tx1">
                    <a:lumMod val="85000"/>
                    <a:lumOff val="15000"/>
                  </a:schemeClr>
                </a:solidFill>
                <a:uFillTx/>
                <a:latin typeface="+mn-ea"/>
                <a:cs typeface="+mn-ea"/>
                <a:sym typeface="Arial" panose="020B0604020202020204" pitchFamily="34" charset="0"/>
              </a:rPr>
              <a:t>”“</a:t>
            </a:r>
            <a:r>
              <a:rPr lang="zh-CN" altLang="en-US" sz="2000" spc="150">
                <a:solidFill>
                  <a:schemeClr val="tx1">
                    <a:lumMod val="85000"/>
                    <a:lumOff val="15000"/>
                  </a:schemeClr>
                </a:solidFill>
                <a:uFillTx/>
                <a:latin typeface="+mn-ea"/>
                <a:cs typeface="+mn-ea"/>
                <a:sym typeface="Arial" panose="020B0604020202020204" pitchFamily="34" charset="0"/>
              </a:rPr>
              <a:t>凤阳调</a:t>
            </a:r>
            <a:r>
              <a:rPr lang="en-US" altLang="zh-CN" sz="2000" spc="150">
                <a:solidFill>
                  <a:schemeClr val="tx1">
                    <a:lumMod val="85000"/>
                    <a:lumOff val="15000"/>
                  </a:schemeClr>
                </a:solidFill>
                <a:uFillTx/>
                <a:latin typeface="+mn-ea"/>
                <a:cs typeface="+mn-ea"/>
                <a:sym typeface="Arial" panose="020B0604020202020204" pitchFamily="34" charset="0"/>
              </a:rPr>
              <a:t>” </a:t>
            </a:r>
            <a:r>
              <a:rPr lang="zh-CN" altLang="en-US" sz="2000" spc="150">
                <a:solidFill>
                  <a:schemeClr val="tx1">
                    <a:lumMod val="85000"/>
                    <a:lumOff val="15000"/>
                  </a:schemeClr>
                </a:solidFill>
                <a:uFillTx/>
                <a:latin typeface="+mn-ea"/>
                <a:cs typeface="+mn-ea"/>
                <a:sym typeface="Arial" panose="020B0604020202020204" pitchFamily="34" charset="0"/>
              </a:rPr>
              <a:t>等基础上，积累各地音乐素材，融入本地风格，形成色彩多样、曲调丰富的特点。</a:t>
            </a:r>
            <a:endParaRPr lang="zh-CN" altLang="en-US" sz="2000" spc="150">
              <a:solidFill>
                <a:schemeClr val="tx1">
                  <a:lumMod val="85000"/>
                  <a:lumOff val="15000"/>
                </a:schemeClr>
              </a:solidFill>
              <a:uFillTx/>
              <a:latin typeface="+mn-ea"/>
              <a:cs typeface="+mn-ea"/>
              <a:sym typeface="Arial" panose="020B0604020202020204" pitchFamily="34" charset="0"/>
            </a:endParaRPr>
          </a:p>
          <a:p>
            <a:pPr indent="0" algn="l">
              <a:lnSpc>
                <a:spcPct val="130000"/>
              </a:lnSpc>
              <a:spcBef>
                <a:spcPts val="0"/>
              </a:spcBef>
              <a:spcAft>
                <a:spcPts val="1000"/>
              </a:spcAft>
              <a:buClrTx/>
              <a:buSzTx/>
              <a:buFont typeface="Arial" panose="020B0604020202020204" pitchFamily="34" charset="0"/>
              <a:buNone/>
            </a:pPr>
            <a:r>
              <a:rPr lang="zh-CN" altLang="en-US" sz="2000" b="1" spc="150">
                <a:solidFill>
                  <a:schemeClr val="tx1">
                    <a:lumMod val="85000"/>
                    <a:lumOff val="15000"/>
                  </a:schemeClr>
                </a:solidFill>
                <a:uFillTx/>
                <a:latin typeface="+mn-ea"/>
                <a:cs typeface="+mn-ea"/>
                <a:sym typeface="Arial" panose="020B0604020202020204" pitchFamily="34" charset="0"/>
              </a:rPr>
              <a:t>风格特点：</a:t>
            </a:r>
            <a:r>
              <a:rPr lang="zh-CN" altLang="en-US" sz="2000" spc="150">
                <a:solidFill>
                  <a:schemeClr val="tx1">
                    <a:lumMod val="85000"/>
                    <a:lumOff val="15000"/>
                  </a:schemeClr>
                </a:solidFill>
                <a:uFillTx/>
                <a:latin typeface="+mn-ea"/>
                <a:cs typeface="+mn-ea"/>
                <a:sym typeface="Arial" panose="020B0604020202020204" pitchFamily="34" charset="0"/>
              </a:rPr>
              <a:t>比江南音乐活跃、率真，比北方音乐细巧、柔媚，旋法在五声音阶曲折级进中插入大跳，体现</a:t>
            </a:r>
            <a:r>
              <a:rPr lang="en-US" altLang="zh-CN" sz="2000" spc="150">
                <a:solidFill>
                  <a:schemeClr val="tx1">
                    <a:lumMod val="85000"/>
                    <a:lumOff val="15000"/>
                  </a:schemeClr>
                </a:solidFill>
                <a:uFillTx/>
                <a:latin typeface="+mn-ea"/>
                <a:cs typeface="+mn-ea"/>
                <a:sym typeface="Arial" panose="020B0604020202020204" pitchFamily="34" charset="0"/>
              </a:rPr>
              <a:t> “</a:t>
            </a:r>
            <a:r>
              <a:rPr lang="zh-CN" altLang="en-US" sz="2000" spc="150">
                <a:solidFill>
                  <a:schemeClr val="tx1">
                    <a:lumMod val="85000"/>
                    <a:lumOff val="15000"/>
                  </a:schemeClr>
                </a:solidFill>
                <a:uFillTx/>
                <a:latin typeface="+mn-ea"/>
                <a:cs typeface="+mn-ea"/>
                <a:sym typeface="Arial" panose="020B0604020202020204" pitchFamily="34" charset="0"/>
              </a:rPr>
              <a:t>南北交融</a:t>
            </a:r>
            <a:r>
              <a:rPr lang="en-US" altLang="zh-CN" sz="2000" spc="150">
                <a:solidFill>
                  <a:schemeClr val="tx1">
                    <a:lumMod val="85000"/>
                    <a:lumOff val="15000"/>
                  </a:schemeClr>
                </a:solidFill>
                <a:uFillTx/>
                <a:latin typeface="+mn-ea"/>
                <a:cs typeface="+mn-ea"/>
                <a:sym typeface="Arial" panose="020B0604020202020204" pitchFamily="34" charset="0"/>
              </a:rPr>
              <a:t>” </a:t>
            </a:r>
            <a:r>
              <a:rPr lang="zh-CN" altLang="en-US" sz="2000" spc="150">
                <a:solidFill>
                  <a:schemeClr val="tx1">
                    <a:lumMod val="85000"/>
                    <a:lumOff val="15000"/>
                  </a:schemeClr>
                </a:solidFill>
                <a:uFillTx/>
                <a:latin typeface="+mn-ea"/>
                <a:cs typeface="+mn-ea"/>
                <a:sym typeface="Arial" panose="020B0604020202020204" pitchFamily="34" charset="0"/>
              </a:rPr>
              <a:t>风格。</a:t>
            </a:r>
            <a:endParaRPr lang="zh-CN" altLang="en-US" sz="2000" spc="150">
              <a:solidFill>
                <a:schemeClr val="tx1">
                  <a:lumMod val="85000"/>
                  <a:lumOff val="15000"/>
                </a:schemeClr>
              </a:solidFill>
              <a:uFillTx/>
              <a:latin typeface="+mn-ea"/>
              <a:cs typeface="+mn-ea"/>
              <a:sym typeface="Arial" panose="020B0604020202020204" pitchFamily="34" charset="0"/>
            </a:endParaRPr>
          </a:p>
          <a:p>
            <a:pPr indent="0" algn="l">
              <a:lnSpc>
                <a:spcPct val="130000"/>
              </a:lnSpc>
              <a:spcBef>
                <a:spcPts val="0"/>
              </a:spcBef>
              <a:spcAft>
                <a:spcPts val="1000"/>
              </a:spcAft>
              <a:buClrTx/>
              <a:buSzTx/>
              <a:buFont typeface="Arial" panose="020B0604020202020204" pitchFamily="34" charset="0"/>
              <a:buNone/>
            </a:pPr>
            <a:r>
              <a:rPr lang="zh-CN" altLang="en-US" sz="2000" b="1" spc="150">
                <a:solidFill>
                  <a:schemeClr val="tx1">
                    <a:lumMod val="85000"/>
                    <a:lumOff val="15000"/>
                  </a:schemeClr>
                </a:solidFill>
                <a:uFillTx/>
                <a:latin typeface="+mn-ea"/>
                <a:cs typeface="+mn-ea"/>
                <a:sym typeface="Arial" panose="020B0604020202020204" pitchFamily="34" charset="0"/>
              </a:rPr>
              <a:t>艺术表现：</a:t>
            </a:r>
            <a:r>
              <a:rPr lang="zh-CN" altLang="en-US" sz="2000" spc="150">
                <a:solidFill>
                  <a:schemeClr val="tx1">
                    <a:lumMod val="85000"/>
                    <a:lumOff val="15000"/>
                  </a:schemeClr>
                </a:solidFill>
                <a:uFillTx/>
                <a:latin typeface="+mn-ea"/>
                <a:cs typeface="+mn-ea"/>
                <a:sym typeface="Arial" panose="020B0604020202020204" pitchFamily="34" charset="0"/>
              </a:rPr>
              <a:t>曲调具有较强的叙述性，能叙述故事内容，结合润腔的造型性塑造人物、描绘场景；在发展转型中延续了民歌、歌舞音乐风格的抒情性，趋于成熟并向深层次发展。</a:t>
            </a:r>
            <a:endParaRPr lang="zh-CN" altLang="en-US" sz="2000" spc="150">
              <a:solidFill>
                <a:schemeClr val="tx1">
                  <a:lumMod val="85000"/>
                  <a:lumOff val="15000"/>
                </a:schemeClr>
              </a:solidFill>
              <a:uFillTx/>
              <a:latin typeface="+mn-ea"/>
              <a:cs typeface="+mn-ea"/>
              <a:sym typeface="Arial" panose="020B0604020202020204" pitchFamily="34" charset="0"/>
            </a:endParaRPr>
          </a:p>
          <a:p>
            <a:pPr indent="0" algn="l">
              <a:lnSpc>
                <a:spcPct val="130000"/>
              </a:lnSpc>
              <a:spcBef>
                <a:spcPts val="0"/>
              </a:spcBef>
              <a:spcAft>
                <a:spcPts val="1000"/>
              </a:spcAft>
              <a:buClrTx/>
              <a:buSzTx/>
              <a:buFont typeface="Arial" panose="020B0604020202020204" pitchFamily="34" charset="0"/>
              <a:buNone/>
            </a:pPr>
            <a:r>
              <a:rPr lang="zh-CN" altLang="en-US" sz="2000" b="1" spc="150">
                <a:solidFill>
                  <a:schemeClr val="tx1">
                    <a:lumMod val="85000"/>
                    <a:lumOff val="15000"/>
                  </a:schemeClr>
                </a:solidFill>
                <a:uFillTx/>
                <a:latin typeface="+mn-ea"/>
                <a:cs typeface="+mn-ea"/>
                <a:sym typeface="Arial" panose="020B0604020202020204" pitchFamily="34" charset="0"/>
              </a:rPr>
              <a:t>演唱特色：</a:t>
            </a:r>
            <a:r>
              <a:rPr lang="zh-CN" altLang="en-US" sz="2000" spc="150">
                <a:solidFill>
                  <a:schemeClr val="tx1">
                    <a:lumMod val="85000"/>
                    <a:lumOff val="15000"/>
                  </a:schemeClr>
                </a:solidFill>
                <a:uFillTx/>
                <a:latin typeface="+mn-ea"/>
                <a:cs typeface="+mn-ea"/>
                <a:sym typeface="Arial" panose="020B0604020202020204" pitchFamily="34" charset="0"/>
              </a:rPr>
              <a:t>运用较多与自然语言相结合的小幅滑音，寓</a:t>
            </a:r>
            <a:r>
              <a:rPr lang="en-US" altLang="zh-CN" sz="2000" spc="150">
                <a:solidFill>
                  <a:schemeClr val="tx1">
                    <a:lumMod val="85000"/>
                    <a:lumOff val="15000"/>
                  </a:schemeClr>
                </a:solidFill>
                <a:uFillTx/>
                <a:latin typeface="+mn-ea"/>
                <a:cs typeface="+mn-ea"/>
                <a:sym typeface="Arial" panose="020B0604020202020204" pitchFamily="34" charset="0"/>
              </a:rPr>
              <a:t> “</a:t>
            </a:r>
            <a:r>
              <a:rPr lang="zh-CN" altLang="en-US" sz="2000" spc="150">
                <a:solidFill>
                  <a:schemeClr val="tx1">
                    <a:lumMod val="85000"/>
                    <a:lumOff val="15000"/>
                  </a:schemeClr>
                </a:solidFill>
                <a:uFillTx/>
                <a:latin typeface="+mn-ea"/>
                <a:cs typeface="+mn-ea"/>
                <a:sym typeface="Arial" panose="020B0604020202020204" pitchFamily="34" charset="0"/>
              </a:rPr>
              <a:t>说</a:t>
            </a:r>
            <a:r>
              <a:rPr lang="en-US" altLang="zh-CN" sz="2000" spc="150">
                <a:solidFill>
                  <a:schemeClr val="tx1">
                    <a:lumMod val="85000"/>
                    <a:lumOff val="15000"/>
                  </a:schemeClr>
                </a:solidFill>
                <a:uFillTx/>
                <a:latin typeface="+mn-ea"/>
                <a:cs typeface="+mn-ea"/>
                <a:sym typeface="Arial" panose="020B0604020202020204" pitchFamily="34" charset="0"/>
              </a:rPr>
              <a:t>” </a:t>
            </a:r>
            <a:r>
              <a:rPr lang="zh-CN" altLang="en-US" sz="2000" spc="150">
                <a:solidFill>
                  <a:schemeClr val="tx1">
                    <a:lumMod val="85000"/>
                    <a:lumOff val="15000"/>
                  </a:schemeClr>
                </a:solidFill>
                <a:uFillTx/>
                <a:latin typeface="+mn-ea"/>
                <a:cs typeface="+mn-ea"/>
                <a:sym typeface="Arial" panose="020B0604020202020204" pitchFamily="34" charset="0"/>
              </a:rPr>
              <a:t>于</a:t>
            </a:r>
            <a:r>
              <a:rPr lang="en-US" altLang="zh-CN" sz="2000" spc="150">
                <a:solidFill>
                  <a:schemeClr val="tx1">
                    <a:lumMod val="85000"/>
                    <a:lumOff val="15000"/>
                  </a:schemeClr>
                </a:solidFill>
                <a:uFillTx/>
                <a:latin typeface="+mn-ea"/>
                <a:cs typeface="+mn-ea"/>
                <a:sym typeface="Arial" panose="020B0604020202020204" pitchFamily="34" charset="0"/>
              </a:rPr>
              <a:t> “</a:t>
            </a:r>
            <a:r>
              <a:rPr lang="zh-CN" altLang="en-US" sz="2000" spc="150">
                <a:solidFill>
                  <a:schemeClr val="tx1">
                    <a:lumMod val="85000"/>
                    <a:lumOff val="15000"/>
                  </a:schemeClr>
                </a:solidFill>
                <a:uFillTx/>
                <a:latin typeface="+mn-ea"/>
                <a:cs typeface="+mn-ea"/>
                <a:sym typeface="Arial" panose="020B0604020202020204" pitchFamily="34" charset="0"/>
              </a:rPr>
              <a:t>唱</a:t>
            </a:r>
            <a:r>
              <a:rPr lang="en-US" altLang="zh-CN" sz="2000" spc="150">
                <a:solidFill>
                  <a:schemeClr val="tx1">
                    <a:lumMod val="85000"/>
                    <a:lumOff val="15000"/>
                  </a:schemeClr>
                </a:solidFill>
                <a:uFillTx/>
                <a:latin typeface="+mn-ea"/>
                <a:cs typeface="+mn-ea"/>
                <a:sym typeface="Arial" panose="020B0604020202020204" pitchFamily="34" charset="0"/>
              </a:rPr>
              <a:t>”</a:t>
            </a:r>
            <a:r>
              <a:rPr lang="zh-CN" altLang="en-US" sz="2000" spc="150">
                <a:solidFill>
                  <a:schemeClr val="tx1">
                    <a:lumMod val="85000"/>
                    <a:lumOff val="15000"/>
                  </a:schemeClr>
                </a:solidFill>
                <a:uFillTx/>
                <a:latin typeface="+mn-ea"/>
                <a:cs typeface="+mn-ea"/>
                <a:sym typeface="Arial" panose="020B0604020202020204" pitchFamily="34" charset="0"/>
              </a:rPr>
              <a:t>，形成似说似唱的效果。</a:t>
            </a:r>
            <a:endParaRPr lang="zh-CN" altLang="en-US" sz="2000" spc="150">
              <a:solidFill>
                <a:schemeClr val="tx1">
                  <a:lumMod val="85000"/>
                  <a:lumOff val="15000"/>
                </a:schemeClr>
              </a:solidFill>
              <a:uFillTx/>
              <a:latin typeface="+mn-ea"/>
              <a:cs typeface="+mn-ea"/>
              <a:sym typeface="Arial" panose="020B0604020202020204" pitchFamily="34" charset="0"/>
            </a:endParaRPr>
          </a:p>
        </p:txBody>
      </p:sp>
      <p:sp>
        <p:nvSpPr>
          <p:cNvPr id="6" name="矩形 5"/>
          <p:cNvSpPr/>
          <p:nvPr>
            <p:custDataLst>
              <p:tags r:id="rId2"/>
            </p:custDataLst>
          </p:nvPr>
        </p:nvSpPr>
        <p:spPr>
          <a:xfrm>
            <a:off x="0" y="0"/>
            <a:ext cx="12192635" cy="1108710"/>
          </a:xfrm>
          <a:prstGeom prst="rect">
            <a:avLst/>
          </a:prstGeom>
          <a:solidFill>
            <a:schemeClr val="tx2">
              <a:lumMod val="10000"/>
              <a:alpha val="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highlight>
                <a:srgbClr val="1171F1"/>
              </a:highlight>
              <a:latin typeface="Arial" panose="020B0604020202020204" pitchFamily="34" charset="0"/>
              <a:ea typeface="微软雅黑" panose="020B0503020204020204" charset="-122"/>
              <a:sym typeface="Arial" panose="020B0604020202020204" pitchFamily="34" charset="0"/>
            </a:endParaRPr>
          </a:p>
        </p:txBody>
      </p:sp>
      <p:sp>
        <p:nvSpPr>
          <p:cNvPr id="4" name="文本框 3"/>
          <p:cNvSpPr txBox="1"/>
          <p:nvPr/>
        </p:nvSpPr>
        <p:spPr>
          <a:xfrm>
            <a:off x="674370" y="253365"/>
            <a:ext cx="5671820" cy="602615"/>
          </a:xfrm>
          <a:prstGeom prst="rect">
            <a:avLst/>
          </a:prstGeom>
        </p:spPr>
        <p:txBody>
          <a:bodyPr>
            <a:noAutofit/>
            <a:extLst>
              <a:ext uri="{4A0BC546-FE56-4ADE-93B0-CB8AF2F6F144}">
                <wpsdc:textFrameExt xmlns:wpsdc="http://www.wps.cn/officeDocument/2022/drawingmlCustomData" type="sub-title"/>
              </a:ext>
            </a:extLst>
          </a:bodyPr>
          <a:p>
            <a:pPr algn="l"/>
            <a:r>
              <a:rPr lang="zh-CN" altLang="en-US" sz="3200" b="1">
                <a:solidFill>
                  <a:schemeClr val="accent1"/>
                </a:solidFill>
                <a:effectLst>
                  <a:outerShdw blurRad="38100" dist="25400" dir="5400000" algn="ctr" rotWithShape="0">
                    <a:srgbClr val="6E747A">
                      <a:alpha val="43000"/>
                    </a:srgbClr>
                  </a:outerShdw>
                </a:effectLst>
              </a:rPr>
              <a:t>一、凤阳花鼓</a:t>
            </a:r>
            <a:endParaRPr lang="zh-CN" altLang="en-US" sz="3200" b="1">
              <a:solidFill>
                <a:schemeClr val="accent1"/>
              </a:solidFill>
              <a:effectLst>
                <a:outerShdw blurRad="38100" dist="25400" dir="5400000" algn="ctr" rotWithShape="0">
                  <a:srgbClr val="6E747A">
                    <a:alpha val="43000"/>
                  </a:srgbClr>
                </a:outerShdw>
              </a:effectLst>
            </a:endParaRPr>
          </a:p>
        </p:txBody>
      </p:sp>
      <p:pic>
        <p:nvPicPr>
          <p:cNvPr id="9" name="图片 8"/>
          <p:cNvPicPr/>
          <p:nvPr/>
        </p:nvPicPr>
        <p:blipFill>
          <a:blip r:embed="rId3"/>
          <a:srcRect l="11089" r="14057"/>
          <a:stretch>
            <a:fillRect/>
          </a:stretch>
        </p:blipFill>
        <p:spPr>
          <a:xfrm>
            <a:off x="8905875" y="1109345"/>
            <a:ext cx="3286760" cy="5748655"/>
          </a:xfrm>
          <a:prstGeom prst="rect">
            <a:avLst/>
          </a:prstGeom>
        </p:spPr>
      </p:pic>
    </p:spTree>
    <p:custDataLst>
      <p:tags r:id="rId4"/>
    </p:custData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 name="文本框 224"/>
          <p:cNvSpPr txBox="1"/>
          <p:nvPr>
            <p:custDataLst>
              <p:tags r:id="rId1"/>
            </p:custDataLst>
          </p:nvPr>
        </p:nvSpPr>
        <p:spPr>
          <a:xfrm>
            <a:off x="330835" y="1244600"/>
            <a:ext cx="8422005" cy="5223510"/>
          </a:xfrm>
          <a:prstGeom prst="rect">
            <a:avLst/>
          </a:prstGeom>
          <a:noFill/>
        </p:spPr>
        <p:txBody>
          <a:bodyPr wrap="square" rtlCol="0">
            <a:noAutofit/>
          </a:bodyPr>
          <a:lstStyle/>
          <a:p>
            <a:pPr indent="0" algn="l">
              <a:lnSpc>
                <a:spcPct val="130000"/>
              </a:lnSpc>
              <a:spcBef>
                <a:spcPts val="0"/>
              </a:spcBef>
              <a:spcAft>
                <a:spcPts val="1000"/>
              </a:spcAft>
              <a:buClrTx/>
              <a:buSzTx/>
              <a:buFont typeface="Arial" panose="020B0604020202020204" pitchFamily="34" charset="0"/>
              <a:buNone/>
            </a:pPr>
            <a:r>
              <a:rPr lang="zh-CN" altLang="en-US" sz="2000" b="1" spc="150">
                <a:solidFill>
                  <a:schemeClr val="tx1">
                    <a:lumMod val="85000"/>
                    <a:lumOff val="15000"/>
                  </a:schemeClr>
                </a:solidFill>
                <a:uFillTx/>
                <a:latin typeface="+mn-ea"/>
                <a:cs typeface="+mn-ea"/>
                <a:sym typeface="Arial" panose="020B0604020202020204" pitchFamily="34" charset="0"/>
              </a:rPr>
              <a:t>（二）音阶、调式</a:t>
            </a:r>
            <a:endParaRPr lang="zh-CN" altLang="en-US" sz="2000" b="1" spc="150">
              <a:solidFill>
                <a:schemeClr val="tx1">
                  <a:lumMod val="85000"/>
                  <a:lumOff val="15000"/>
                </a:schemeClr>
              </a:solidFill>
              <a:uFillTx/>
              <a:latin typeface="+mn-ea"/>
              <a:cs typeface="+mn-ea"/>
              <a:sym typeface="Arial" panose="020B0604020202020204" pitchFamily="34" charset="0"/>
            </a:endParaRPr>
          </a:p>
          <a:p>
            <a:pPr indent="0" algn="l">
              <a:lnSpc>
                <a:spcPct val="130000"/>
              </a:lnSpc>
              <a:spcBef>
                <a:spcPts val="0"/>
              </a:spcBef>
              <a:spcAft>
                <a:spcPts val="1000"/>
              </a:spcAft>
              <a:buClrTx/>
              <a:buSzTx/>
              <a:buFont typeface="Arial" panose="020B0604020202020204" pitchFamily="34" charset="0"/>
              <a:buNone/>
            </a:pPr>
            <a:r>
              <a:rPr lang="zh-CN" altLang="en-US" sz="2000" b="1" spc="150">
                <a:solidFill>
                  <a:schemeClr val="tx1">
                    <a:lumMod val="85000"/>
                    <a:lumOff val="15000"/>
                  </a:schemeClr>
                </a:solidFill>
                <a:uFillTx/>
                <a:latin typeface="+mn-ea"/>
                <a:cs typeface="+mn-ea"/>
                <a:sym typeface="Arial" panose="020B0604020202020204" pitchFamily="34" charset="0"/>
              </a:rPr>
              <a:t>调式音阶：</a:t>
            </a:r>
            <a:endParaRPr lang="zh-CN" altLang="en-US" sz="2000" b="1" spc="150">
              <a:solidFill>
                <a:schemeClr val="tx1">
                  <a:lumMod val="85000"/>
                  <a:lumOff val="15000"/>
                </a:schemeClr>
              </a:solidFill>
              <a:uFillTx/>
              <a:latin typeface="+mn-ea"/>
              <a:cs typeface="+mn-ea"/>
              <a:sym typeface="Arial" panose="020B0604020202020204" pitchFamily="34" charset="0"/>
            </a:endParaRPr>
          </a:p>
          <a:p>
            <a:pPr marL="342900" indent="-342900" algn="l">
              <a:lnSpc>
                <a:spcPct val="130000"/>
              </a:lnSpc>
              <a:spcBef>
                <a:spcPts val="0"/>
              </a:spcBef>
              <a:spcAft>
                <a:spcPts val="1000"/>
              </a:spcAft>
              <a:buClrTx/>
              <a:buSzTx/>
              <a:buFont typeface="Arial" panose="020B0604020202020204" pitchFamily="34" charset="0"/>
              <a:buChar char="•"/>
            </a:pPr>
            <a:r>
              <a:rPr lang="zh-CN" altLang="en-US" sz="2000" spc="150">
                <a:solidFill>
                  <a:schemeClr val="tx1">
                    <a:lumMod val="85000"/>
                    <a:lumOff val="15000"/>
                  </a:schemeClr>
                </a:solidFill>
                <a:uFillTx/>
                <a:latin typeface="+mn-ea"/>
                <a:cs typeface="+mn-ea"/>
                <a:sym typeface="Arial" panose="020B0604020202020204" pitchFamily="34" charset="0"/>
              </a:rPr>
              <a:t>以宫调、徵调为主，宫、商、角、徵、羽各种调式齐全。</a:t>
            </a:r>
            <a:endParaRPr lang="zh-CN" altLang="en-US" sz="2000" spc="150">
              <a:solidFill>
                <a:schemeClr val="tx1">
                  <a:lumMod val="85000"/>
                  <a:lumOff val="15000"/>
                </a:schemeClr>
              </a:solidFill>
              <a:uFillTx/>
              <a:latin typeface="+mn-ea"/>
              <a:cs typeface="+mn-ea"/>
              <a:sym typeface="Arial" panose="020B0604020202020204" pitchFamily="34" charset="0"/>
            </a:endParaRPr>
          </a:p>
          <a:p>
            <a:pPr marL="342900" indent="-342900" algn="l">
              <a:lnSpc>
                <a:spcPct val="130000"/>
              </a:lnSpc>
              <a:spcBef>
                <a:spcPts val="0"/>
              </a:spcBef>
              <a:spcAft>
                <a:spcPts val="1000"/>
              </a:spcAft>
              <a:buClrTx/>
              <a:buSzTx/>
              <a:buFont typeface="Arial" panose="020B0604020202020204" pitchFamily="34" charset="0"/>
              <a:buChar char="•"/>
            </a:pPr>
            <a:r>
              <a:rPr lang="zh-CN" altLang="en-US" sz="2000" spc="150">
                <a:solidFill>
                  <a:schemeClr val="tx1">
                    <a:lumMod val="85000"/>
                    <a:lumOff val="15000"/>
                  </a:schemeClr>
                </a:solidFill>
                <a:uFillTx/>
                <a:latin typeface="+mn-ea"/>
                <a:cs typeface="+mn-ea"/>
                <a:sym typeface="Arial" panose="020B0604020202020204" pitchFamily="34" charset="0"/>
              </a:rPr>
              <a:t>大多为五声音阶，有时出现三度间音</a:t>
            </a:r>
            <a:r>
              <a:rPr lang="en-US" altLang="zh-CN" sz="2000" spc="150">
                <a:solidFill>
                  <a:schemeClr val="tx1">
                    <a:lumMod val="85000"/>
                    <a:lumOff val="15000"/>
                  </a:schemeClr>
                </a:solidFill>
                <a:uFillTx/>
                <a:latin typeface="+mn-ea"/>
                <a:cs typeface="+mn-ea"/>
                <a:sym typeface="Arial" panose="020B0604020202020204" pitchFamily="34" charset="0"/>
              </a:rPr>
              <a:t> fa</a:t>
            </a:r>
            <a:r>
              <a:rPr lang="zh-CN" altLang="en-US" sz="2000" spc="150">
                <a:solidFill>
                  <a:schemeClr val="tx1">
                    <a:lumMod val="85000"/>
                    <a:lumOff val="15000"/>
                  </a:schemeClr>
                </a:solidFill>
                <a:uFillTx/>
                <a:latin typeface="+mn-ea"/>
                <a:cs typeface="+mn-ea"/>
                <a:sym typeface="Arial" panose="020B0604020202020204" pitchFamily="34" charset="0"/>
              </a:rPr>
              <a:t>、</a:t>
            </a:r>
            <a:r>
              <a:rPr lang="en-US" altLang="zh-CN" sz="2000" spc="150">
                <a:solidFill>
                  <a:schemeClr val="tx1">
                    <a:lumMod val="85000"/>
                    <a:lumOff val="15000"/>
                  </a:schemeClr>
                </a:solidFill>
                <a:uFillTx/>
                <a:latin typeface="+mn-ea"/>
                <a:cs typeface="+mn-ea"/>
                <a:sym typeface="Arial" panose="020B0604020202020204" pitchFamily="34" charset="0"/>
              </a:rPr>
              <a:t>si </a:t>
            </a:r>
            <a:r>
              <a:rPr lang="zh-CN" altLang="en-US" sz="2000" spc="150">
                <a:solidFill>
                  <a:schemeClr val="tx1">
                    <a:lumMod val="85000"/>
                    <a:lumOff val="15000"/>
                  </a:schemeClr>
                </a:solidFill>
                <a:uFillTx/>
                <a:latin typeface="+mn-ea"/>
                <a:cs typeface="+mn-ea"/>
                <a:sym typeface="Arial" panose="020B0604020202020204" pitchFamily="34" charset="0"/>
              </a:rPr>
              <a:t>构成六声音阶或七声音阶，多作为装饰性</a:t>
            </a:r>
            <a:r>
              <a:rPr lang="en-US" altLang="zh-CN" sz="2000" spc="150">
                <a:solidFill>
                  <a:schemeClr val="tx1">
                    <a:lumMod val="85000"/>
                    <a:lumOff val="15000"/>
                  </a:schemeClr>
                </a:solidFill>
                <a:uFillTx/>
                <a:latin typeface="+mn-ea"/>
                <a:cs typeface="+mn-ea"/>
                <a:sym typeface="Arial" panose="020B0604020202020204" pitchFamily="34" charset="0"/>
              </a:rPr>
              <a:t> “</a:t>
            </a:r>
            <a:r>
              <a:rPr lang="zh-CN" altLang="en-US" sz="2000" spc="150">
                <a:solidFill>
                  <a:schemeClr val="tx1">
                    <a:lumMod val="85000"/>
                    <a:lumOff val="15000"/>
                  </a:schemeClr>
                </a:solidFill>
                <a:uFillTx/>
                <a:latin typeface="+mn-ea"/>
                <a:cs typeface="+mn-ea"/>
                <a:sym typeface="Arial" panose="020B0604020202020204" pitchFamily="34" charset="0"/>
              </a:rPr>
              <a:t>偏音</a:t>
            </a:r>
            <a:r>
              <a:rPr lang="en-US" altLang="zh-CN" sz="2000" spc="150">
                <a:solidFill>
                  <a:schemeClr val="tx1">
                    <a:lumMod val="85000"/>
                    <a:lumOff val="15000"/>
                  </a:schemeClr>
                </a:solidFill>
                <a:uFillTx/>
                <a:latin typeface="+mn-ea"/>
                <a:cs typeface="+mn-ea"/>
                <a:sym typeface="Arial" panose="020B0604020202020204" pitchFamily="34" charset="0"/>
              </a:rPr>
              <a:t>”</a:t>
            </a:r>
            <a:r>
              <a:rPr lang="zh-CN" altLang="en-US" sz="2000" spc="150">
                <a:solidFill>
                  <a:schemeClr val="tx1">
                    <a:lumMod val="85000"/>
                    <a:lumOff val="15000"/>
                  </a:schemeClr>
                </a:solidFill>
                <a:uFillTx/>
                <a:latin typeface="+mn-ea"/>
                <a:cs typeface="+mn-ea"/>
                <a:sym typeface="Arial" panose="020B0604020202020204" pitchFamily="34" charset="0"/>
              </a:rPr>
              <a:t>，常有微升或微降（用于装饰五声调式骨干音，增强音乐连贯性和流动性）。</a:t>
            </a:r>
            <a:endParaRPr lang="zh-CN" altLang="en-US" sz="2000" spc="150">
              <a:solidFill>
                <a:schemeClr val="tx1">
                  <a:lumMod val="85000"/>
                  <a:lumOff val="15000"/>
                </a:schemeClr>
              </a:solidFill>
              <a:uFillTx/>
              <a:latin typeface="+mn-ea"/>
              <a:cs typeface="+mn-ea"/>
              <a:sym typeface="Arial" panose="020B0604020202020204" pitchFamily="34" charset="0"/>
            </a:endParaRPr>
          </a:p>
          <a:p>
            <a:pPr indent="0" algn="l">
              <a:lnSpc>
                <a:spcPct val="130000"/>
              </a:lnSpc>
              <a:spcBef>
                <a:spcPts val="0"/>
              </a:spcBef>
              <a:spcAft>
                <a:spcPts val="1000"/>
              </a:spcAft>
              <a:buClrTx/>
              <a:buSzTx/>
              <a:buFont typeface="Arial" panose="020B0604020202020204" pitchFamily="34" charset="0"/>
              <a:buNone/>
            </a:pPr>
            <a:r>
              <a:rPr lang="zh-CN" altLang="en-US" sz="2000" b="1" spc="150">
                <a:solidFill>
                  <a:schemeClr val="tx1">
                    <a:lumMod val="85000"/>
                    <a:lumOff val="15000"/>
                  </a:schemeClr>
                </a:solidFill>
                <a:uFillTx/>
                <a:latin typeface="+mn-ea"/>
                <a:cs typeface="+mn-ea"/>
                <a:sym typeface="Arial" panose="020B0604020202020204" pitchFamily="34" charset="0"/>
              </a:rPr>
              <a:t>宫调转换：</a:t>
            </a:r>
            <a:endParaRPr lang="zh-CN" altLang="en-US" sz="2000" b="1" spc="150">
              <a:solidFill>
                <a:schemeClr val="tx1">
                  <a:lumMod val="85000"/>
                  <a:lumOff val="15000"/>
                </a:schemeClr>
              </a:solidFill>
              <a:uFillTx/>
              <a:latin typeface="+mn-ea"/>
              <a:cs typeface="+mn-ea"/>
              <a:sym typeface="Arial" panose="020B0604020202020204" pitchFamily="34" charset="0"/>
            </a:endParaRPr>
          </a:p>
          <a:p>
            <a:pPr marL="342900" indent="-342900" algn="l">
              <a:lnSpc>
                <a:spcPct val="130000"/>
              </a:lnSpc>
              <a:spcBef>
                <a:spcPts val="0"/>
              </a:spcBef>
              <a:spcAft>
                <a:spcPts val="1000"/>
              </a:spcAft>
              <a:buClrTx/>
              <a:buSzTx/>
              <a:buFont typeface="Arial" panose="020B0604020202020204" pitchFamily="34" charset="0"/>
              <a:buChar char="•"/>
            </a:pPr>
            <a:r>
              <a:rPr lang="zh-CN" altLang="en-US" sz="2000" spc="150">
                <a:solidFill>
                  <a:schemeClr val="tx1">
                    <a:lumMod val="85000"/>
                    <a:lumOff val="15000"/>
                  </a:schemeClr>
                </a:solidFill>
                <a:uFillTx/>
                <a:latin typeface="+mn-ea"/>
                <a:cs typeface="+mn-ea"/>
                <a:sym typeface="Arial" panose="020B0604020202020204" pitchFamily="34" charset="0"/>
              </a:rPr>
              <a:t>宫调转换较为常见且具特色。</a:t>
            </a:r>
            <a:endParaRPr lang="zh-CN" altLang="en-US" sz="2000" spc="150">
              <a:solidFill>
                <a:schemeClr val="tx1">
                  <a:lumMod val="85000"/>
                  <a:lumOff val="15000"/>
                </a:schemeClr>
              </a:solidFill>
              <a:uFillTx/>
              <a:latin typeface="+mn-ea"/>
              <a:cs typeface="+mn-ea"/>
              <a:sym typeface="Arial" panose="020B0604020202020204" pitchFamily="34" charset="0"/>
            </a:endParaRPr>
          </a:p>
          <a:p>
            <a:pPr marL="342900" indent="-342900" algn="l">
              <a:lnSpc>
                <a:spcPct val="130000"/>
              </a:lnSpc>
              <a:spcBef>
                <a:spcPts val="0"/>
              </a:spcBef>
              <a:spcAft>
                <a:spcPts val="1000"/>
              </a:spcAft>
              <a:buClrTx/>
              <a:buSzTx/>
              <a:buFont typeface="Arial" panose="020B0604020202020204" pitchFamily="34" charset="0"/>
              <a:buChar char="•"/>
            </a:pPr>
            <a:r>
              <a:rPr lang="zh-CN" altLang="en-US" sz="2000" spc="150">
                <a:solidFill>
                  <a:schemeClr val="tx1">
                    <a:lumMod val="85000"/>
                    <a:lumOff val="15000"/>
                  </a:schemeClr>
                </a:solidFill>
                <a:uFillTx/>
                <a:latin typeface="+mn-ea"/>
                <a:cs typeface="+mn-ea"/>
                <a:sym typeface="Arial" panose="020B0604020202020204" pitchFamily="34" charset="0"/>
              </a:rPr>
              <a:t>例如通过清角为宫、变宫为角的方式向五度宫调系统转调，并在新调式上结束，形成调式色彩对比，深化音乐内涵。</a:t>
            </a:r>
            <a:endParaRPr lang="zh-CN" altLang="en-US" sz="2000" spc="150">
              <a:solidFill>
                <a:schemeClr val="tx1">
                  <a:lumMod val="85000"/>
                  <a:lumOff val="15000"/>
                </a:schemeClr>
              </a:solidFill>
              <a:uFillTx/>
              <a:latin typeface="+mn-ea"/>
              <a:cs typeface="+mn-ea"/>
              <a:sym typeface="Arial" panose="020B0604020202020204" pitchFamily="34" charset="0"/>
            </a:endParaRPr>
          </a:p>
          <a:p>
            <a:pPr indent="0" algn="l">
              <a:lnSpc>
                <a:spcPct val="130000"/>
              </a:lnSpc>
              <a:spcBef>
                <a:spcPts val="0"/>
              </a:spcBef>
              <a:spcAft>
                <a:spcPts val="1000"/>
              </a:spcAft>
              <a:buClrTx/>
              <a:buSzTx/>
              <a:buFont typeface="Arial" panose="020B0604020202020204" pitchFamily="34" charset="0"/>
              <a:buNone/>
            </a:pPr>
            <a:endParaRPr lang="zh-CN" altLang="en-US" sz="2000" spc="150">
              <a:solidFill>
                <a:schemeClr val="tx1">
                  <a:lumMod val="85000"/>
                  <a:lumOff val="15000"/>
                </a:schemeClr>
              </a:solidFill>
              <a:uFillTx/>
              <a:latin typeface="+mn-ea"/>
              <a:cs typeface="+mn-ea"/>
              <a:sym typeface="Arial" panose="020B0604020202020204" pitchFamily="34" charset="0"/>
            </a:endParaRPr>
          </a:p>
        </p:txBody>
      </p:sp>
      <p:sp>
        <p:nvSpPr>
          <p:cNvPr id="6" name="矩形 5"/>
          <p:cNvSpPr/>
          <p:nvPr>
            <p:custDataLst>
              <p:tags r:id="rId2"/>
            </p:custDataLst>
          </p:nvPr>
        </p:nvSpPr>
        <p:spPr>
          <a:xfrm>
            <a:off x="0" y="0"/>
            <a:ext cx="12192635" cy="1108710"/>
          </a:xfrm>
          <a:prstGeom prst="rect">
            <a:avLst/>
          </a:prstGeom>
          <a:solidFill>
            <a:schemeClr val="tx2">
              <a:lumMod val="10000"/>
              <a:alpha val="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highlight>
                <a:srgbClr val="1171F1"/>
              </a:highlight>
              <a:latin typeface="Arial" panose="020B0604020202020204" pitchFamily="34" charset="0"/>
              <a:ea typeface="微软雅黑" panose="020B0503020204020204" charset="-122"/>
              <a:sym typeface="Arial" panose="020B0604020202020204" pitchFamily="34" charset="0"/>
            </a:endParaRPr>
          </a:p>
        </p:txBody>
      </p:sp>
      <p:sp>
        <p:nvSpPr>
          <p:cNvPr id="4" name="文本框 3"/>
          <p:cNvSpPr txBox="1"/>
          <p:nvPr/>
        </p:nvSpPr>
        <p:spPr>
          <a:xfrm>
            <a:off x="674370" y="253365"/>
            <a:ext cx="5671820" cy="602615"/>
          </a:xfrm>
          <a:prstGeom prst="rect">
            <a:avLst/>
          </a:prstGeom>
        </p:spPr>
        <p:txBody>
          <a:bodyPr>
            <a:noAutofit/>
            <a:extLst>
              <a:ext uri="{4A0BC546-FE56-4ADE-93B0-CB8AF2F6F144}">
                <wpsdc:textFrameExt xmlns:wpsdc="http://www.wps.cn/officeDocument/2022/drawingmlCustomData" type="sub-title"/>
              </a:ext>
            </a:extLst>
          </a:bodyPr>
          <a:p>
            <a:pPr algn="l"/>
            <a:r>
              <a:rPr lang="zh-CN" altLang="en-US" sz="3200" b="1">
                <a:solidFill>
                  <a:schemeClr val="accent1"/>
                </a:solidFill>
                <a:effectLst>
                  <a:outerShdw blurRad="38100" dist="25400" dir="5400000" algn="ctr" rotWithShape="0">
                    <a:srgbClr val="6E747A">
                      <a:alpha val="43000"/>
                    </a:srgbClr>
                  </a:outerShdw>
                </a:effectLst>
              </a:rPr>
              <a:t>一、凤阳花鼓</a:t>
            </a:r>
            <a:endParaRPr lang="zh-CN" altLang="en-US" sz="3200" b="1">
              <a:solidFill>
                <a:schemeClr val="accent1"/>
              </a:solidFill>
              <a:effectLst>
                <a:outerShdw blurRad="38100" dist="25400" dir="5400000" algn="ctr" rotWithShape="0">
                  <a:srgbClr val="6E747A">
                    <a:alpha val="43000"/>
                  </a:srgbClr>
                </a:outerShdw>
              </a:effectLst>
            </a:endParaRPr>
          </a:p>
        </p:txBody>
      </p:sp>
      <p:pic>
        <p:nvPicPr>
          <p:cNvPr id="9" name="图片 8"/>
          <p:cNvPicPr/>
          <p:nvPr/>
        </p:nvPicPr>
        <p:blipFill>
          <a:blip r:embed="rId3"/>
          <a:srcRect l="11089" r="14057"/>
          <a:stretch>
            <a:fillRect/>
          </a:stretch>
        </p:blipFill>
        <p:spPr>
          <a:xfrm>
            <a:off x="8905875" y="1109345"/>
            <a:ext cx="3286760" cy="5748655"/>
          </a:xfrm>
          <a:prstGeom prst="rect">
            <a:avLst/>
          </a:prstGeom>
        </p:spPr>
      </p:pic>
    </p:spTree>
    <p:custDataLst>
      <p:tags r:id="rId4"/>
    </p:custData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custDataLst>
              <p:tags r:id="rId1"/>
            </p:custDataLst>
          </p:nvPr>
        </p:nvSpPr>
        <p:spPr>
          <a:xfrm>
            <a:off x="4730750" y="2110740"/>
            <a:ext cx="7038340" cy="1945005"/>
          </a:xfrm>
        </p:spPr>
        <p:txBody>
          <a:bodyPr>
            <a:noAutofit/>
            <a:scene3d>
              <a:camera prst="orthographicFront"/>
              <a:lightRig rig="threePt" dir="t"/>
            </a:scene3d>
          </a:bodyPr>
          <a:lstStyle/>
          <a:p>
            <a:r>
              <a:rPr lang="zh-CN" altLang="en-US" sz="13000" dirty="0">
                <a:solidFill>
                  <a:schemeClr val="accent1"/>
                </a:solidFill>
                <a:effectLst>
                  <a:outerShdw blurRad="38100" dist="25400" dir="5400000" algn="ctr" rotWithShape="0">
                    <a:srgbClr val="6E747A">
                      <a:alpha val="43000"/>
                    </a:srgbClr>
                  </a:outerShdw>
                </a:effectLst>
                <a:latin typeface="+mn-ea"/>
                <a:cs typeface="+mn-ea"/>
                <a:sym typeface="Arial" panose="020B0604020202020204" pitchFamily="34" charset="0"/>
              </a:rPr>
              <a:t>歌舞音乐</a:t>
            </a:r>
            <a:endParaRPr lang="zh-CN" altLang="en-US" sz="13000" dirty="0">
              <a:solidFill>
                <a:schemeClr val="accent1"/>
              </a:solidFill>
              <a:effectLst>
                <a:outerShdw blurRad="38100" dist="25400" dir="5400000" algn="ctr" rotWithShape="0">
                  <a:srgbClr val="6E747A">
                    <a:alpha val="43000"/>
                  </a:srgbClr>
                </a:outerShdw>
              </a:effectLst>
              <a:latin typeface="+mn-ea"/>
              <a:cs typeface="+mn-ea"/>
              <a:sym typeface="Arial" panose="020B0604020202020204" pitchFamily="34" charset="0"/>
            </a:endParaRPr>
          </a:p>
        </p:txBody>
      </p:sp>
      <p:sp>
        <p:nvSpPr>
          <p:cNvPr id="3" name="文本框 2"/>
          <p:cNvSpPr txBox="1"/>
          <p:nvPr>
            <p:custDataLst>
              <p:tags r:id="rId2"/>
            </p:custDataLst>
          </p:nvPr>
        </p:nvSpPr>
        <p:spPr>
          <a:xfrm>
            <a:off x="1630045" y="1323806"/>
            <a:ext cx="3008630" cy="3486214"/>
          </a:xfrm>
          <a:prstGeom prst="rect">
            <a:avLst/>
          </a:prstGeom>
          <a:noFill/>
          <a:ln>
            <a:noFill/>
          </a:ln>
          <a:effectLst/>
        </p:spPr>
        <p:txBody>
          <a:bodyPr vert="horz" wrap="none" rtlCol="0" anchor="ctr" anchorCtr="0">
            <a:normAutofit fontScale="97500"/>
          </a:bodyPr>
          <a:lstStyle/>
          <a:p>
            <a:pPr algn="ctr"/>
            <a:r>
              <a:rPr lang="en-US" altLang="zh-CN" sz="22000" b="1" dirty="0">
                <a:ln w="25400">
                  <a:solidFill>
                    <a:schemeClr val="accent1"/>
                  </a:solidFill>
                </a:ln>
                <a:noFill/>
                <a:uFillTx/>
                <a:latin typeface="Arial" panose="020B0604020202020204" pitchFamily="34" charset="0"/>
                <a:ea typeface="微软雅黑" panose="020B0503020204020204" charset="-122"/>
                <a:cs typeface="+mj-lt"/>
                <a:sym typeface="Arial" panose="020B0604020202020204" pitchFamily="34" charset="0"/>
              </a:rPr>
              <a:t>02</a:t>
            </a:r>
            <a:endParaRPr lang="en-US" altLang="zh-CN" sz="22000" b="1" dirty="0">
              <a:ln w="25400">
                <a:solidFill>
                  <a:schemeClr val="accent1"/>
                </a:solidFill>
              </a:ln>
              <a:noFill/>
              <a:uFillTx/>
              <a:latin typeface="Arial" panose="020B0604020202020204" pitchFamily="34" charset="0"/>
              <a:ea typeface="微软雅黑" panose="020B0503020204020204" charset="-122"/>
              <a:cs typeface="+mj-lt"/>
              <a:sym typeface="Arial" panose="020B0604020202020204" pitchFamily="34" charset="0"/>
            </a:endParaRPr>
          </a:p>
        </p:txBody>
      </p:sp>
    </p:spTree>
    <p:custDataLst>
      <p:tags r:id="rId3"/>
    </p:custData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674370" y="4833620"/>
            <a:ext cx="4064000" cy="675640"/>
          </a:xfrm>
          <a:prstGeom prst="rect">
            <a:avLst/>
          </a:prstGeom>
          <a:noFill/>
        </p:spPr>
        <p:txBody>
          <a:bodyPr wrap="square" rtlCol="0">
            <a:spAutoFit/>
          </a:bodyPr>
          <a:p>
            <a:r>
              <a:rPr lang="zh-CN" altLang="en-US" sz="2000" b="1" spc="150">
                <a:solidFill>
                  <a:schemeClr val="tx1">
                    <a:lumMod val="85000"/>
                    <a:lumOff val="15000"/>
                  </a:schemeClr>
                </a:solidFill>
                <a:uFillTx/>
                <a:latin typeface="+mn-ea"/>
                <a:cs typeface="+mn-ea"/>
                <a:sym typeface="Arial" panose="020B0604020202020204" pitchFamily="34" charset="0"/>
              </a:rPr>
              <a:t>节奏成因</a:t>
            </a:r>
            <a:r>
              <a:rPr lang="zh-CN" altLang="en-US" b="1" spc="150">
                <a:solidFill>
                  <a:schemeClr val="tx1">
                    <a:lumMod val="85000"/>
                    <a:lumOff val="15000"/>
                  </a:schemeClr>
                </a:solidFill>
                <a:uFillTx/>
                <a:latin typeface="+mn-ea"/>
                <a:cs typeface="+mn-ea"/>
                <a:sym typeface="Arial" panose="020B0604020202020204" pitchFamily="34" charset="0"/>
              </a:rPr>
              <a:t>：</a:t>
            </a:r>
            <a:endParaRPr lang="zh-CN" altLang="en-US" b="1" spc="150">
              <a:solidFill>
                <a:schemeClr val="tx1">
                  <a:lumMod val="85000"/>
                  <a:lumOff val="15000"/>
                </a:schemeClr>
              </a:solidFill>
              <a:uFillTx/>
              <a:latin typeface="+mn-ea"/>
              <a:cs typeface="+mn-ea"/>
              <a:sym typeface="Arial" panose="020B0604020202020204" pitchFamily="34" charset="0"/>
            </a:endParaRPr>
          </a:p>
          <a:p>
            <a:endParaRPr lang="zh-CN" altLang="en-US"/>
          </a:p>
        </p:txBody>
      </p:sp>
      <p:sp>
        <p:nvSpPr>
          <p:cNvPr id="5" name="文本框 4"/>
          <p:cNvSpPr txBox="1"/>
          <p:nvPr/>
        </p:nvSpPr>
        <p:spPr>
          <a:xfrm>
            <a:off x="387985" y="1671320"/>
            <a:ext cx="4064000" cy="398780"/>
          </a:xfrm>
          <a:prstGeom prst="rect">
            <a:avLst/>
          </a:prstGeom>
          <a:noFill/>
        </p:spPr>
        <p:txBody>
          <a:bodyPr wrap="square" rtlCol="0">
            <a:spAutoFit/>
          </a:bodyPr>
          <a:p>
            <a:r>
              <a:rPr lang="zh-CN" altLang="en-US" sz="2000" b="1" spc="150">
                <a:solidFill>
                  <a:schemeClr val="tx1">
                    <a:lumMod val="85000"/>
                    <a:lumOff val="15000"/>
                  </a:schemeClr>
                </a:solidFill>
                <a:uFillTx/>
                <a:latin typeface="+mn-ea"/>
                <a:cs typeface="+mn-ea"/>
              </a:rPr>
              <a:t>律动与节拍：</a:t>
            </a:r>
            <a:endParaRPr lang="zh-CN" altLang="en-US"/>
          </a:p>
        </p:txBody>
      </p:sp>
      <p:sp>
        <p:nvSpPr>
          <p:cNvPr id="3" name="文本框 2"/>
          <p:cNvSpPr txBox="1"/>
          <p:nvPr/>
        </p:nvSpPr>
        <p:spPr>
          <a:xfrm>
            <a:off x="674370" y="3252470"/>
            <a:ext cx="4064000" cy="706755"/>
          </a:xfrm>
          <a:prstGeom prst="rect">
            <a:avLst/>
          </a:prstGeom>
          <a:noFill/>
        </p:spPr>
        <p:txBody>
          <a:bodyPr wrap="square" rtlCol="0">
            <a:spAutoFit/>
          </a:bodyPr>
          <a:p>
            <a:r>
              <a:rPr lang="zh-CN" altLang="en-US" sz="2000" b="1" spc="150">
                <a:solidFill>
                  <a:schemeClr val="tx1">
                    <a:lumMod val="85000"/>
                    <a:lumOff val="15000"/>
                  </a:schemeClr>
                </a:solidFill>
                <a:uFillTx/>
                <a:latin typeface="+mn-ea"/>
                <a:cs typeface="+mn-ea"/>
                <a:sym typeface="Arial" panose="020B0604020202020204" pitchFamily="34" charset="0"/>
              </a:rPr>
              <a:t>节奏特点：</a:t>
            </a:r>
            <a:endParaRPr lang="zh-CN" altLang="en-US" sz="2000" b="1" spc="150">
              <a:solidFill>
                <a:schemeClr val="tx1">
                  <a:lumMod val="85000"/>
                  <a:lumOff val="15000"/>
                </a:schemeClr>
              </a:solidFill>
              <a:uFillTx/>
              <a:latin typeface="+mn-ea"/>
              <a:cs typeface="+mn-ea"/>
              <a:sym typeface="Arial" panose="020B0604020202020204" pitchFamily="34" charset="0"/>
            </a:endParaRPr>
          </a:p>
          <a:p>
            <a:endParaRPr lang="zh-CN" altLang="en-US" sz="2000"/>
          </a:p>
        </p:txBody>
      </p:sp>
      <p:sp>
        <p:nvSpPr>
          <p:cNvPr id="225" name="文本框 224"/>
          <p:cNvSpPr txBox="1"/>
          <p:nvPr>
            <p:custDataLst>
              <p:tags r:id="rId1"/>
            </p:custDataLst>
          </p:nvPr>
        </p:nvSpPr>
        <p:spPr>
          <a:xfrm>
            <a:off x="1759585" y="1108710"/>
            <a:ext cx="10107930" cy="5223510"/>
          </a:xfrm>
          <a:prstGeom prst="rect">
            <a:avLst/>
          </a:prstGeom>
          <a:noFill/>
        </p:spPr>
        <p:txBody>
          <a:bodyPr wrap="square" rtlCol="0">
            <a:noAutofit/>
          </a:bodyPr>
          <a:lstStyle/>
          <a:p>
            <a:pPr indent="0" algn="l">
              <a:lnSpc>
                <a:spcPct val="130000"/>
              </a:lnSpc>
              <a:spcBef>
                <a:spcPts val="0"/>
              </a:spcBef>
              <a:spcAft>
                <a:spcPts val="1000"/>
              </a:spcAft>
              <a:buClrTx/>
              <a:buSzTx/>
              <a:buFont typeface="Arial" panose="020B0604020202020204" pitchFamily="34" charset="0"/>
              <a:buNone/>
            </a:pPr>
            <a:r>
              <a:rPr lang="zh-CN" altLang="en-US" sz="2000" b="1" spc="150">
                <a:solidFill>
                  <a:schemeClr val="tx1">
                    <a:lumMod val="85000"/>
                    <a:lumOff val="15000"/>
                  </a:schemeClr>
                </a:solidFill>
                <a:uFillTx/>
                <a:latin typeface="+mn-ea"/>
                <a:cs typeface="+mn-ea"/>
                <a:sym typeface="Arial" panose="020B0604020202020204" pitchFamily="34" charset="0"/>
              </a:rPr>
              <a:t>（三）节拍、节奏</a:t>
            </a:r>
            <a:endParaRPr lang="zh-CN" altLang="en-US" sz="2000" b="1" spc="150">
              <a:solidFill>
                <a:schemeClr val="tx1">
                  <a:lumMod val="85000"/>
                  <a:lumOff val="15000"/>
                </a:schemeClr>
              </a:solidFill>
              <a:uFillTx/>
              <a:latin typeface="+mn-ea"/>
              <a:cs typeface="+mn-ea"/>
              <a:sym typeface="Arial" panose="020B0604020202020204" pitchFamily="34" charset="0"/>
            </a:endParaRPr>
          </a:p>
          <a:p>
            <a:pPr indent="0" algn="l">
              <a:lnSpc>
                <a:spcPct val="130000"/>
              </a:lnSpc>
              <a:spcBef>
                <a:spcPts val="0"/>
              </a:spcBef>
              <a:spcAft>
                <a:spcPts val="1000"/>
              </a:spcAft>
              <a:buClrTx/>
              <a:buSzTx/>
              <a:buFont typeface="Arial" panose="020B0604020202020204" pitchFamily="34" charset="0"/>
              <a:buNone/>
            </a:pPr>
            <a:r>
              <a:rPr lang="en-US" altLang="zh-CN" sz="2000" spc="150">
                <a:solidFill>
                  <a:schemeClr val="tx1">
                    <a:lumMod val="85000"/>
                    <a:lumOff val="15000"/>
                  </a:schemeClr>
                </a:solidFill>
                <a:uFillTx/>
                <a:latin typeface="+mn-ea"/>
                <a:cs typeface="+mn-ea"/>
                <a:sym typeface="Arial" panose="020B0604020202020204" pitchFamily="34" charset="0"/>
              </a:rPr>
              <a:t>   </a:t>
            </a:r>
            <a:r>
              <a:rPr lang="zh-CN" altLang="en-US" sz="2000" spc="150">
                <a:solidFill>
                  <a:schemeClr val="tx1">
                    <a:lumMod val="85000"/>
                    <a:lumOff val="15000"/>
                  </a:schemeClr>
                </a:solidFill>
                <a:uFillTx/>
                <a:latin typeface="+mn-ea"/>
                <a:cs typeface="+mn-ea"/>
                <a:sym typeface="Arial" panose="020B0604020202020204" pitchFamily="34" charset="0"/>
              </a:rPr>
              <a:t>律动感较强，节拍规整，乐句腔节相对短小。</a:t>
            </a:r>
            <a:endParaRPr lang="zh-CN" altLang="en-US" sz="2000" spc="150">
              <a:solidFill>
                <a:schemeClr val="tx1">
                  <a:lumMod val="85000"/>
                  <a:lumOff val="15000"/>
                </a:schemeClr>
              </a:solidFill>
              <a:uFillTx/>
              <a:latin typeface="+mn-ea"/>
              <a:cs typeface="+mn-ea"/>
              <a:sym typeface="Arial" panose="020B0604020202020204" pitchFamily="34" charset="0"/>
            </a:endParaRPr>
          </a:p>
          <a:p>
            <a:pPr marL="342900" indent="-342900" algn="l">
              <a:lnSpc>
                <a:spcPct val="130000"/>
              </a:lnSpc>
              <a:spcBef>
                <a:spcPts val="0"/>
              </a:spcBef>
              <a:spcAft>
                <a:spcPts val="1000"/>
              </a:spcAft>
              <a:buClrTx/>
              <a:buSzTx/>
              <a:buFont typeface="Arial" panose="020B0604020202020204" pitchFamily="34" charset="0"/>
              <a:buChar char="•"/>
            </a:pPr>
            <a:r>
              <a:rPr lang="zh-CN" altLang="en-US" sz="2000" spc="150">
                <a:solidFill>
                  <a:schemeClr val="tx1">
                    <a:lumMod val="85000"/>
                    <a:lumOff val="15000"/>
                  </a:schemeClr>
                </a:solidFill>
                <a:uFillTx/>
                <a:latin typeface="+mn-ea"/>
                <a:cs typeface="+mn-ea"/>
                <a:sym typeface="Arial" panose="020B0604020202020204" pitchFamily="34" charset="0"/>
              </a:rPr>
              <a:t>节拍感主要由演唱上的特意重音和打击乐器的强调形成。</a:t>
            </a:r>
            <a:endParaRPr lang="zh-CN" altLang="en-US" sz="2000" spc="150">
              <a:solidFill>
                <a:schemeClr val="tx1">
                  <a:lumMod val="85000"/>
                  <a:lumOff val="15000"/>
                </a:schemeClr>
              </a:solidFill>
              <a:uFillTx/>
              <a:latin typeface="+mn-ea"/>
              <a:cs typeface="+mn-ea"/>
              <a:sym typeface="Arial" panose="020B0604020202020204" pitchFamily="34" charset="0"/>
            </a:endParaRPr>
          </a:p>
          <a:p>
            <a:pPr marL="342900" indent="-342900" algn="l">
              <a:lnSpc>
                <a:spcPct val="130000"/>
              </a:lnSpc>
              <a:spcBef>
                <a:spcPts val="0"/>
              </a:spcBef>
              <a:spcAft>
                <a:spcPts val="1000"/>
              </a:spcAft>
              <a:buClrTx/>
              <a:buSzTx/>
              <a:buFont typeface="Arial" panose="020B0604020202020204" pitchFamily="34" charset="0"/>
              <a:buChar char="•"/>
            </a:pPr>
            <a:r>
              <a:rPr lang="zh-CN" altLang="en-US" sz="2000" spc="150">
                <a:solidFill>
                  <a:schemeClr val="tx1">
                    <a:lumMod val="85000"/>
                    <a:lumOff val="15000"/>
                  </a:schemeClr>
                </a:solidFill>
                <a:uFillTx/>
                <a:latin typeface="+mn-ea"/>
                <a:cs typeface="+mn-ea"/>
                <a:sym typeface="Arial" panose="020B0604020202020204" pitchFamily="34" charset="0"/>
              </a:rPr>
              <a:t>音乐节拍大多为四二拍，感情重音与节拍重音在多数曲目中紧密相连。</a:t>
            </a:r>
            <a:endParaRPr lang="zh-CN" altLang="en-US" sz="2000" b="1" spc="150">
              <a:solidFill>
                <a:schemeClr val="tx1">
                  <a:lumMod val="85000"/>
                  <a:lumOff val="15000"/>
                </a:schemeClr>
              </a:solidFill>
              <a:uFillTx/>
              <a:latin typeface="+mn-ea"/>
              <a:cs typeface="+mn-ea"/>
              <a:sym typeface="Arial" panose="020B0604020202020204" pitchFamily="34" charset="0"/>
            </a:endParaRPr>
          </a:p>
          <a:p>
            <a:pPr indent="0" algn="l">
              <a:lnSpc>
                <a:spcPct val="130000"/>
              </a:lnSpc>
              <a:spcBef>
                <a:spcPts val="0"/>
              </a:spcBef>
              <a:spcAft>
                <a:spcPts val="1000"/>
              </a:spcAft>
              <a:buClrTx/>
              <a:buSzTx/>
              <a:buFont typeface="Arial" panose="020B0604020202020204" pitchFamily="34" charset="0"/>
              <a:buNone/>
            </a:pPr>
            <a:r>
              <a:rPr lang="en-US" altLang="zh-CN" sz="2000" spc="150">
                <a:solidFill>
                  <a:schemeClr val="tx1">
                    <a:lumMod val="85000"/>
                    <a:lumOff val="15000"/>
                  </a:schemeClr>
                </a:solidFill>
                <a:uFillTx/>
                <a:latin typeface="+mn-ea"/>
                <a:cs typeface="+mn-ea"/>
                <a:sym typeface="Arial" panose="020B0604020202020204" pitchFamily="34" charset="0"/>
              </a:rPr>
              <a:t>   </a:t>
            </a:r>
            <a:r>
              <a:rPr lang="zh-CN" altLang="en-US" sz="2000" spc="150">
                <a:solidFill>
                  <a:schemeClr val="tx1">
                    <a:lumMod val="85000"/>
                    <a:lumOff val="15000"/>
                  </a:schemeClr>
                </a:solidFill>
                <a:uFillTx/>
                <a:latin typeface="+mn-ea"/>
                <a:cs typeface="+mn-ea"/>
                <a:sym typeface="Arial" panose="020B0604020202020204" pitchFamily="34" charset="0"/>
              </a:rPr>
              <a:t>节奏型多为前长后短的组合，赋予音乐推进感和活跃感。</a:t>
            </a:r>
            <a:endParaRPr lang="zh-CN" altLang="en-US" sz="2000" spc="150">
              <a:solidFill>
                <a:schemeClr val="tx1">
                  <a:lumMod val="85000"/>
                  <a:lumOff val="15000"/>
                </a:schemeClr>
              </a:solidFill>
              <a:uFillTx/>
              <a:latin typeface="+mn-ea"/>
              <a:cs typeface="+mn-ea"/>
              <a:sym typeface="Arial" panose="020B0604020202020204" pitchFamily="34" charset="0"/>
            </a:endParaRPr>
          </a:p>
          <a:p>
            <a:pPr marL="342900" indent="-342900" algn="l">
              <a:lnSpc>
                <a:spcPct val="130000"/>
              </a:lnSpc>
              <a:spcBef>
                <a:spcPts val="0"/>
              </a:spcBef>
              <a:spcAft>
                <a:spcPts val="1000"/>
              </a:spcAft>
              <a:buClrTx/>
              <a:buSzTx/>
              <a:buFont typeface="Arial" panose="020B0604020202020204" pitchFamily="34" charset="0"/>
              <a:buChar char="•"/>
            </a:pPr>
            <a:r>
              <a:rPr lang="zh-CN" altLang="en-US" sz="2000" spc="150">
                <a:solidFill>
                  <a:schemeClr val="tx1">
                    <a:lumMod val="85000"/>
                    <a:lumOff val="15000"/>
                  </a:schemeClr>
                </a:solidFill>
                <a:uFillTx/>
                <a:latin typeface="+mn-ea"/>
                <a:cs typeface="+mn-ea"/>
                <a:sym typeface="Arial" panose="020B0604020202020204" pitchFamily="34" charset="0"/>
              </a:rPr>
              <a:t>常见由八分音符与十六分音符组成的先长后短或附点节奏及其变化组合。</a:t>
            </a:r>
            <a:endParaRPr lang="zh-CN" altLang="en-US" sz="2000" spc="150">
              <a:solidFill>
                <a:schemeClr val="tx1">
                  <a:lumMod val="85000"/>
                  <a:lumOff val="15000"/>
                </a:schemeClr>
              </a:solidFill>
              <a:uFillTx/>
              <a:latin typeface="+mn-ea"/>
              <a:cs typeface="+mn-ea"/>
              <a:sym typeface="Arial" panose="020B0604020202020204" pitchFamily="34" charset="0"/>
            </a:endParaRPr>
          </a:p>
          <a:p>
            <a:pPr marL="342900" indent="-342900" algn="l">
              <a:lnSpc>
                <a:spcPct val="130000"/>
              </a:lnSpc>
              <a:spcBef>
                <a:spcPts val="0"/>
              </a:spcBef>
              <a:spcAft>
                <a:spcPts val="1000"/>
              </a:spcAft>
              <a:buClrTx/>
              <a:buSzTx/>
              <a:buFont typeface="Arial" panose="020B0604020202020204" pitchFamily="34" charset="0"/>
              <a:buChar char="•"/>
            </a:pPr>
            <a:r>
              <a:rPr lang="zh-CN" altLang="en-US" sz="2000" spc="150">
                <a:solidFill>
                  <a:schemeClr val="tx1">
                    <a:lumMod val="85000"/>
                    <a:lumOff val="15000"/>
                  </a:schemeClr>
                </a:solidFill>
                <a:uFillTx/>
                <a:latin typeface="+mn-ea"/>
                <a:cs typeface="+mn-ea"/>
                <a:sym typeface="Arial" panose="020B0604020202020204" pitchFamily="34" charset="0"/>
              </a:rPr>
              <a:t>动感的节奏组合频繁出现，强化了音乐灵活、跳跃的风格。</a:t>
            </a:r>
            <a:endParaRPr lang="zh-CN" altLang="en-US" sz="2000" spc="150">
              <a:solidFill>
                <a:schemeClr val="tx1">
                  <a:lumMod val="85000"/>
                  <a:lumOff val="15000"/>
                </a:schemeClr>
              </a:solidFill>
              <a:uFillTx/>
              <a:latin typeface="+mn-ea"/>
              <a:cs typeface="+mn-ea"/>
              <a:sym typeface="Arial" panose="020B0604020202020204" pitchFamily="34" charset="0"/>
            </a:endParaRPr>
          </a:p>
          <a:p>
            <a:pPr indent="0" algn="l">
              <a:lnSpc>
                <a:spcPct val="130000"/>
              </a:lnSpc>
              <a:spcBef>
                <a:spcPts val="0"/>
              </a:spcBef>
              <a:spcAft>
                <a:spcPts val="1000"/>
              </a:spcAft>
              <a:buClrTx/>
              <a:buSzTx/>
              <a:buFont typeface="Arial" panose="020B0604020202020204" pitchFamily="34" charset="0"/>
              <a:buNone/>
            </a:pPr>
            <a:r>
              <a:rPr lang="en-US" altLang="zh-CN" sz="2000" spc="150">
                <a:solidFill>
                  <a:schemeClr val="tx1">
                    <a:lumMod val="85000"/>
                    <a:lumOff val="15000"/>
                  </a:schemeClr>
                </a:solidFill>
                <a:uFillTx/>
                <a:latin typeface="+mn-ea"/>
                <a:cs typeface="+mn-ea"/>
                <a:sym typeface="Arial" panose="020B0604020202020204" pitchFamily="34" charset="0"/>
              </a:rPr>
              <a:t>   </a:t>
            </a:r>
            <a:r>
              <a:rPr lang="zh-CN" altLang="en-US" sz="2000" spc="150">
                <a:solidFill>
                  <a:schemeClr val="tx1">
                    <a:lumMod val="85000"/>
                    <a:lumOff val="15000"/>
                  </a:schemeClr>
                </a:solidFill>
                <a:uFillTx/>
                <a:latin typeface="+mn-ea"/>
                <a:cs typeface="+mn-ea"/>
                <a:sym typeface="Arial" panose="020B0604020202020204" pitchFamily="34" charset="0"/>
              </a:rPr>
              <a:t>与音乐的感情重音、逻辑重音相关。</a:t>
            </a:r>
            <a:endParaRPr lang="zh-CN" altLang="en-US" sz="2000" spc="150">
              <a:solidFill>
                <a:schemeClr val="tx1">
                  <a:lumMod val="85000"/>
                  <a:lumOff val="15000"/>
                </a:schemeClr>
              </a:solidFill>
              <a:uFillTx/>
              <a:latin typeface="+mn-ea"/>
              <a:cs typeface="+mn-ea"/>
              <a:sym typeface="Arial" panose="020B0604020202020204" pitchFamily="34" charset="0"/>
            </a:endParaRPr>
          </a:p>
          <a:p>
            <a:pPr marL="342900" indent="-342900" algn="l">
              <a:lnSpc>
                <a:spcPct val="130000"/>
              </a:lnSpc>
              <a:spcBef>
                <a:spcPts val="0"/>
              </a:spcBef>
              <a:spcAft>
                <a:spcPts val="1000"/>
              </a:spcAft>
              <a:buClrTx/>
              <a:buSzTx/>
              <a:buFont typeface="Arial" panose="020B0604020202020204" pitchFamily="34" charset="0"/>
              <a:buChar char="•"/>
            </a:pPr>
            <a:r>
              <a:rPr lang="zh-CN" altLang="en-US" sz="2000" spc="150">
                <a:solidFill>
                  <a:schemeClr val="tx1">
                    <a:lumMod val="85000"/>
                    <a:lumOff val="15000"/>
                  </a:schemeClr>
                </a:solidFill>
                <a:uFillTx/>
                <a:latin typeface="+mn-ea"/>
                <a:cs typeface="+mn-ea"/>
                <a:sym typeface="Arial" panose="020B0604020202020204" pitchFamily="34" charset="0"/>
              </a:rPr>
              <a:t>受花鼓艺人音乐心理习惯的影响。</a:t>
            </a:r>
            <a:endParaRPr lang="zh-CN" altLang="en-US" sz="2000" spc="150">
              <a:solidFill>
                <a:schemeClr val="tx1">
                  <a:lumMod val="85000"/>
                  <a:lumOff val="15000"/>
                </a:schemeClr>
              </a:solidFill>
              <a:uFillTx/>
              <a:latin typeface="+mn-ea"/>
              <a:cs typeface="+mn-ea"/>
              <a:sym typeface="Arial" panose="020B0604020202020204" pitchFamily="34" charset="0"/>
            </a:endParaRPr>
          </a:p>
          <a:p>
            <a:pPr marL="342900" indent="-342900" algn="l">
              <a:lnSpc>
                <a:spcPct val="130000"/>
              </a:lnSpc>
              <a:spcBef>
                <a:spcPts val="0"/>
              </a:spcBef>
              <a:spcAft>
                <a:spcPts val="1000"/>
              </a:spcAft>
              <a:buClrTx/>
              <a:buSzTx/>
              <a:buFont typeface="Arial" panose="020B0604020202020204" pitchFamily="34" charset="0"/>
              <a:buChar char="•"/>
            </a:pPr>
            <a:r>
              <a:rPr lang="zh-CN" altLang="en-US" sz="2000" spc="150">
                <a:solidFill>
                  <a:schemeClr val="tx1">
                    <a:lumMod val="85000"/>
                    <a:lumOff val="15000"/>
                  </a:schemeClr>
                </a:solidFill>
                <a:uFillTx/>
                <a:latin typeface="+mn-ea"/>
                <a:cs typeface="+mn-ea"/>
                <a:sym typeface="Arial" panose="020B0604020202020204" pitchFamily="34" charset="0"/>
              </a:rPr>
              <a:t>受凤阳花鼓舞蹈肢体动作所形成的舞蹈律动的影响和制约。</a:t>
            </a:r>
            <a:endParaRPr lang="zh-CN" altLang="en-US" sz="2000" spc="150">
              <a:solidFill>
                <a:schemeClr val="tx1">
                  <a:lumMod val="85000"/>
                  <a:lumOff val="15000"/>
                </a:schemeClr>
              </a:solidFill>
              <a:uFillTx/>
              <a:latin typeface="+mn-ea"/>
              <a:cs typeface="+mn-ea"/>
              <a:sym typeface="Arial" panose="020B0604020202020204" pitchFamily="34" charset="0"/>
            </a:endParaRPr>
          </a:p>
        </p:txBody>
      </p:sp>
      <p:sp>
        <p:nvSpPr>
          <p:cNvPr id="6" name="矩形 5"/>
          <p:cNvSpPr/>
          <p:nvPr>
            <p:custDataLst>
              <p:tags r:id="rId2"/>
            </p:custDataLst>
          </p:nvPr>
        </p:nvSpPr>
        <p:spPr>
          <a:xfrm>
            <a:off x="0" y="0"/>
            <a:ext cx="12192635" cy="1108710"/>
          </a:xfrm>
          <a:prstGeom prst="rect">
            <a:avLst/>
          </a:prstGeom>
          <a:solidFill>
            <a:schemeClr val="tx2">
              <a:lumMod val="10000"/>
              <a:alpha val="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highlight>
                <a:srgbClr val="1171F1"/>
              </a:highlight>
              <a:latin typeface="Arial" panose="020B0604020202020204" pitchFamily="34" charset="0"/>
              <a:ea typeface="微软雅黑" panose="020B0503020204020204" charset="-122"/>
              <a:sym typeface="Arial" panose="020B0604020202020204" pitchFamily="34" charset="0"/>
            </a:endParaRPr>
          </a:p>
        </p:txBody>
      </p:sp>
      <p:sp>
        <p:nvSpPr>
          <p:cNvPr id="4" name="文本框 3"/>
          <p:cNvSpPr txBox="1"/>
          <p:nvPr/>
        </p:nvSpPr>
        <p:spPr>
          <a:xfrm>
            <a:off x="674370" y="253365"/>
            <a:ext cx="5671820" cy="602615"/>
          </a:xfrm>
          <a:prstGeom prst="rect">
            <a:avLst/>
          </a:prstGeom>
        </p:spPr>
        <p:txBody>
          <a:bodyPr>
            <a:noAutofit/>
            <a:extLst>
              <a:ext uri="{4A0BC546-FE56-4ADE-93B0-CB8AF2F6F144}">
                <wpsdc:textFrameExt xmlns:wpsdc="http://www.wps.cn/officeDocument/2022/drawingmlCustomData" type="sub-title"/>
              </a:ext>
            </a:extLst>
          </a:bodyPr>
          <a:p>
            <a:pPr algn="l"/>
            <a:r>
              <a:rPr lang="zh-CN" altLang="en-US" sz="3200" b="1">
                <a:solidFill>
                  <a:schemeClr val="accent1"/>
                </a:solidFill>
                <a:effectLst>
                  <a:outerShdw blurRad="38100" dist="25400" dir="5400000" algn="ctr" rotWithShape="0">
                    <a:srgbClr val="6E747A">
                      <a:alpha val="43000"/>
                    </a:srgbClr>
                  </a:outerShdw>
                </a:effectLst>
              </a:rPr>
              <a:t>一、凤阳花鼓</a:t>
            </a:r>
            <a:endParaRPr lang="zh-CN" altLang="en-US" sz="3200" b="1">
              <a:solidFill>
                <a:schemeClr val="accent1"/>
              </a:solidFill>
              <a:effectLst>
                <a:outerShdw blurRad="38100" dist="25400" dir="5400000" algn="ctr" rotWithShape="0">
                  <a:srgbClr val="6E747A">
                    <a:alpha val="43000"/>
                  </a:srgbClr>
                </a:outerShdw>
              </a:effectLst>
            </a:endParaRPr>
          </a:p>
        </p:txBody>
      </p:sp>
    </p:spTree>
    <p:custDataLst>
      <p:tags r:id="rId3"/>
    </p:custData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rcRect l="71828" b="88673"/>
          <a:stretch>
            <a:fillRect/>
          </a:stretch>
        </p:blipFill>
        <p:spPr>
          <a:xfrm>
            <a:off x="0" y="0"/>
            <a:ext cx="12191365" cy="6858000"/>
          </a:xfrm>
          <a:prstGeom prst="rect">
            <a:avLst/>
          </a:prstGeom>
        </p:spPr>
      </p:pic>
      <p:pic>
        <p:nvPicPr>
          <p:cNvPr id="3" name="图片 2"/>
          <p:cNvPicPr>
            <a:picLocks noChangeAspect="1"/>
          </p:cNvPicPr>
          <p:nvPr/>
        </p:nvPicPr>
        <p:blipFill>
          <a:blip r:embed="rId2"/>
          <a:stretch>
            <a:fillRect/>
          </a:stretch>
        </p:blipFill>
        <p:spPr>
          <a:xfrm>
            <a:off x="414655" y="136525"/>
            <a:ext cx="10735310" cy="4573270"/>
          </a:xfrm>
          <a:prstGeom prst="rect">
            <a:avLst/>
          </a:prstGeom>
        </p:spPr>
      </p:pic>
      <p:pic>
        <p:nvPicPr>
          <p:cNvPr id="4" name="图片 3"/>
          <p:cNvPicPr>
            <a:picLocks noChangeAspect="1"/>
          </p:cNvPicPr>
          <p:nvPr/>
        </p:nvPicPr>
        <p:blipFill>
          <a:blip r:embed="rId3"/>
          <a:srcRect t="17125"/>
          <a:stretch>
            <a:fillRect/>
          </a:stretch>
        </p:blipFill>
        <p:spPr>
          <a:xfrm>
            <a:off x="249555" y="4709795"/>
            <a:ext cx="10900410" cy="1588770"/>
          </a:xfrm>
          <a:prstGeom prst="rect">
            <a:avLst/>
          </a:prstGeom>
        </p:spPr>
      </p:pic>
    </p:spTree>
    <p:custDataLst>
      <p:tags r:id="rId4"/>
    </p:custData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 name="文本框 224"/>
          <p:cNvSpPr txBox="1"/>
          <p:nvPr>
            <p:custDataLst>
              <p:tags r:id="rId1"/>
            </p:custDataLst>
          </p:nvPr>
        </p:nvSpPr>
        <p:spPr>
          <a:xfrm>
            <a:off x="330835" y="1244600"/>
            <a:ext cx="11616055" cy="5223510"/>
          </a:xfrm>
          <a:prstGeom prst="rect">
            <a:avLst/>
          </a:prstGeom>
          <a:noFill/>
        </p:spPr>
        <p:txBody>
          <a:bodyPr wrap="square" rtlCol="0">
            <a:noAutofit/>
          </a:bodyPr>
          <a:lstStyle/>
          <a:p>
            <a:pPr marL="342900" indent="-342900" algn="l">
              <a:lnSpc>
                <a:spcPct val="130000"/>
              </a:lnSpc>
              <a:spcBef>
                <a:spcPts val="0"/>
              </a:spcBef>
              <a:spcAft>
                <a:spcPts val="1000"/>
              </a:spcAft>
              <a:buClrTx/>
              <a:buSzTx/>
              <a:buFont typeface="Arial" panose="020B0604020202020204" pitchFamily="34" charset="0"/>
              <a:buChar char="•"/>
            </a:pPr>
            <a:r>
              <a:rPr lang="zh-CN" altLang="en-US" sz="2000" spc="150">
                <a:solidFill>
                  <a:schemeClr val="tx1">
                    <a:lumMod val="85000"/>
                    <a:lumOff val="15000"/>
                  </a:schemeClr>
                </a:solidFill>
                <a:uFillTx/>
                <a:latin typeface="+mn-ea"/>
                <a:cs typeface="+mn-ea"/>
                <a:sym typeface="Arial" panose="020B0604020202020204" pitchFamily="34" charset="0"/>
              </a:rPr>
              <a:t>分为</a:t>
            </a:r>
            <a:r>
              <a:rPr lang="zh-CN" altLang="en-US" sz="2000" b="1" spc="150">
                <a:solidFill>
                  <a:schemeClr val="tx1">
                    <a:lumMod val="85000"/>
                    <a:lumOff val="15000"/>
                  </a:schemeClr>
                </a:solidFill>
                <a:uFillTx/>
                <a:latin typeface="+mn-ea"/>
                <a:cs typeface="+mn-ea"/>
                <a:sym typeface="Arial" panose="020B0604020202020204" pitchFamily="34" charset="0"/>
              </a:rPr>
              <a:t>长沙、岳阳、衡州、零陵、常德、邵阳花鼓戏</a:t>
            </a:r>
            <a:r>
              <a:rPr lang="en-US" altLang="zh-CN" sz="2000" b="1" spc="150">
                <a:solidFill>
                  <a:schemeClr val="tx1">
                    <a:lumMod val="85000"/>
                    <a:lumOff val="15000"/>
                  </a:schemeClr>
                </a:solidFill>
                <a:uFillTx/>
                <a:latin typeface="+mn-ea"/>
                <a:cs typeface="+mn-ea"/>
                <a:sym typeface="Arial" panose="020B0604020202020204" pitchFamily="34" charset="0"/>
              </a:rPr>
              <a:t> 6 </a:t>
            </a:r>
            <a:r>
              <a:rPr lang="zh-CN" altLang="en-US" sz="2000" b="1" spc="150">
                <a:solidFill>
                  <a:schemeClr val="tx1">
                    <a:lumMod val="85000"/>
                    <a:lumOff val="15000"/>
                  </a:schemeClr>
                </a:solidFill>
                <a:uFillTx/>
                <a:latin typeface="+mn-ea"/>
                <a:cs typeface="+mn-ea"/>
                <a:sym typeface="Arial" panose="020B0604020202020204" pitchFamily="34" charset="0"/>
              </a:rPr>
              <a:t>个种类</a:t>
            </a:r>
            <a:r>
              <a:rPr lang="zh-CN" altLang="en-US" sz="2000" spc="150">
                <a:solidFill>
                  <a:schemeClr val="tx1">
                    <a:lumMod val="85000"/>
                    <a:lumOff val="15000"/>
                  </a:schemeClr>
                </a:solidFill>
                <a:uFillTx/>
                <a:latin typeface="+mn-ea"/>
                <a:cs typeface="+mn-ea"/>
                <a:sym typeface="Arial" panose="020B0604020202020204" pitchFamily="34" charset="0"/>
              </a:rPr>
              <a:t>，以当地官话为舞台语言。</a:t>
            </a:r>
            <a:endParaRPr lang="zh-CN" altLang="en-US" sz="2000" spc="150">
              <a:solidFill>
                <a:schemeClr val="tx1">
                  <a:lumMod val="85000"/>
                  <a:lumOff val="15000"/>
                </a:schemeClr>
              </a:solidFill>
              <a:uFillTx/>
              <a:latin typeface="+mn-ea"/>
              <a:cs typeface="+mn-ea"/>
              <a:sym typeface="Arial" panose="020B0604020202020204" pitchFamily="34" charset="0"/>
            </a:endParaRPr>
          </a:p>
          <a:p>
            <a:pPr marL="342900" indent="-342900" algn="l">
              <a:lnSpc>
                <a:spcPct val="130000"/>
              </a:lnSpc>
              <a:spcBef>
                <a:spcPts val="0"/>
              </a:spcBef>
              <a:spcAft>
                <a:spcPts val="1000"/>
              </a:spcAft>
              <a:buClrTx/>
              <a:buSzTx/>
              <a:buFont typeface="Arial" panose="020B0604020202020204" pitchFamily="34" charset="0"/>
              <a:buChar char="•"/>
            </a:pPr>
            <a:r>
              <a:rPr lang="zh-CN" altLang="en-US" sz="2000" spc="150">
                <a:solidFill>
                  <a:schemeClr val="tx1">
                    <a:lumMod val="85000"/>
                    <a:lumOff val="15000"/>
                  </a:schemeClr>
                </a:solidFill>
                <a:uFillTx/>
                <a:latin typeface="+mn-ea"/>
                <a:cs typeface="+mn-ea"/>
                <a:sym typeface="Arial" panose="020B0604020202020204" pitchFamily="34" charset="0"/>
              </a:rPr>
              <a:t>由地花鼓发展而来，地花鼓是在地上表演的民间歌舞，情节简单，载歌载舞，曲调高亢明快。</a:t>
            </a:r>
            <a:endParaRPr lang="zh-CN" altLang="en-US" sz="2000" spc="150">
              <a:solidFill>
                <a:schemeClr val="tx1">
                  <a:lumMod val="85000"/>
                  <a:lumOff val="15000"/>
                </a:schemeClr>
              </a:solidFill>
              <a:uFillTx/>
              <a:latin typeface="+mn-ea"/>
              <a:cs typeface="+mn-ea"/>
              <a:sym typeface="Arial" panose="020B0604020202020204" pitchFamily="34" charset="0"/>
            </a:endParaRPr>
          </a:p>
          <a:p>
            <a:pPr marL="342900" indent="-342900" algn="l">
              <a:lnSpc>
                <a:spcPct val="130000"/>
              </a:lnSpc>
              <a:spcBef>
                <a:spcPts val="0"/>
              </a:spcBef>
              <a:spcAft>
                <a:spcPts val="1000"/>
              </a:spcAft>
              <a:buClrTx/>
              <a:buSzTx/>
              <a:buFont typeface="Arial" panose="020B0604020202020204" pitchFamily="34" charset="0"/>
              <a:buChar char="•"/>
            </a:pPr>
            <a:r>
              <a:rPr lang="zh-CN" altLang="en-US" sz="2000" spc="150">
                <a:solidFill>
                  <a:schemeClr val="tx1">
                    <a:lumMod val="85000"/>
                    <a:lumOff val="15000"/>
                  </a:schemeClr>
                </a:solidFill>
                <a:uFillTx/>
                <a:latin typeface="+mn-ea"/>
                <a:cs typeface="+mn-ea"/>
                <a:sym typeface="Arial" panose="020B0604020202020204" pitchFamily="34" charset="0"/>
              </a:rPr>
              <a:t>曲调丰富，节奏明快，旋律高亢，体现音乐抒情本质，突破传统音乐美学观。</a:t>
            </a:r>
            <a:endParaRPr lang="zh-CN" altLang="en-US" sz="2000" spc="150">
              <a:solidFill>
                <a:schemeClr val="tx1">
                  <a:lumMod val="85000"/>
                  <a:lumOff val="15000"/>
                </a:schemeClr>
              </a:solidFill>
              <a:uFillTx/>
              <a:latin typeface="+mn-ea"/>
              <a:cs typeface="+mn-ea"/>
              <a:sym typeface="Arial" panose="020B0604020202020204" pitchFamily="34" charset="0"/>
            </a:endParaRPr>
          </a:p>
          <a:p>
            <a:pPr marL="342900" indent="-342900" algn="l">
              <a:lnSpc>
                <a:spcPct val="130000"/>
              </a:lnSpc>
              <a:spcBef>
                <a:spcPts val="0"/>
              </a:spcBef>
              <a:spcAft>
                <a:spcPts val="1000"/>
              </a:spcAft>
              <a:buClrTx/>
              <a:buSzTx/>
              <a:buFont typeface="Arial" panose="020B0604020202020204" pitchFamily="34" charset="0"/>
              <a:buChar char="•"/>
            </a:pPr>
            <a:r>
              <a:rPr lang="en-US" altLang="zh-CN" sz="2000" spc="150">
                <a:solidFill>
                  <a:schemeClr val="tx1">
                    <a:lumMod val="85000"/>
                    <a:lumOff val="15000"/>
                  </a:schemeClr>
                </a:solidFill>
                <a:uFillTx/>
                <a:latin typeface="+mn-ea"/>
                <a:cs typeface="+mn-ea"/>
                <a:sym typeface="Arial" panose="020B0604020202020204" pitchFamily="34" charset="0"/>
              </a:rPr>
              <a:t>500 </a:t>
            </a:r>
            <a:r>
              <a:rPr lang="zh-CN" altLang="en-US" sz="2000" spc="150">
                <a:solidFill>
                  <a:schemeClr val="tx1">
                    <a:lumMod val="85000"/>
                    <a:lumOff val="15000"/>
                  </a:schemeClr>
                </a:solidFill>
                <a:uFillTx/>
                <a:latin typeface="+mn-ea"/>
                <a:cs typeface="+mn-ea"/>
                <a:sym typeface="Arial" panose="020B0604020202020204" pitchFamily="34" charset="0"/>
              </a:rPr>
              <a:t>多个</a:t>
            </a:r>
            <a:r>
              <a:rPr lang="zh-CN" altLang="en-US" sz="2000" spc="150">
                <a:solidFill>
                  <a:schemeClr val="tx1">
                    <a:lumMod val="85000"/>
                    <a:lumOff val="15000"/>
                  </a:schemeClr>
                </a:solidFill>
                <a:uFillTx/>
                <a:latin typeface="+mn-ea"/>
                <a:cs typeface="+mn-ea"/>
                <a:sym typeface="Arial" panose="020B0604020202020204" pitchFamily="34" charset="0"/>
              </a:rPr>
              <a:t>传统剧</a:t>
            </a:r>
            <a:r>
              <a:rPr lang="en-US" altLang="zh-CN" sz="2000" spc="150">
                <a:solidFill>
                  <a:schemeClr val="tx1">
                    <a:lumMod val="85000"/>
                    <a:lumOff val="15000"/>
                  </a:schemeClr>
                </a:solidFill>
                <a:uFillTx/>
                <a:latin typeface="+mn-ea"/>
                <a:cs typeface="+mn-ea"/>
                <a:sym typeface="Arial" panose="020B0604020202020204" pitchFamily="34" charset="0"/>
              </a:rPr>
              <a:t> </a:t>
            </a:r>
            <a:r>
              <a:rPr lang="zh-CN" altLang="en-US" sz="2000" spc="150">
                <a:solidFill>
                  <a:schemeClr val="tx1">
                    <a:lumMod val="85000"/>
                    <a:lumOff val="15000"/>
                  </a:schemeClr>
                </a:solidFill>
                <a:uFillTx/>
                <a:latin typeface="+mn-ea"/>
                <a:cs typeface="+mn-ea"/>
                <a:sym typeface="Arial" panose="020B0604020202020204" pitchFamily="34" charset="0"/>
              </a:rPr>
              <a:t>，多为现实生活题材，表现劳动人民生活。</a:t>
            </a:r>
            <a:endParaRPr lang="zh-CN" altLang="en-US" sz="2000" spc="150">
              <a:solidFill>
                <a:schemeClr val="tx1">
                  <a:lumMod val="85000"/>
                  <a:lumOff val="15000"/>
                </a:schemeClr>
              </a:solidFill>
              <a:uFillTx/>
              <a:latin typeface="+mn-ea"/>
              <a:cs typeface="+mn-ea"/>
              <a:sym typeface="Arial" panose="020B0604020202020204" pitchFamily="34" charset="0"/>
            </a:endParaRPr>
          </a:p>
          <a:p>
            <a:pPr marL="342900" indent="-342900" algn="l">
              <a:lnSpc>
                <a:spcPct val="130000"/>
              </a:lnSpc>
              <a:spcBef>
                <a:spcPts val="0"/>
              </a:spcBef>
              <a:spcAft>
                <a:spcPts val="1000"/>
              </a:spcAft>
              <a:buClrTx/>
              <a:buSzTx/>
              <a:buFont typeface="Arial" panose="020B0604020202020204" pitchFamily="34" charset="0"/>
              <a:buChar char="•"/>
            </a:pPr>
            <a:r>
              <a:rPr lang="zh-CN" altLang="en-US" sz="2000" spc="150">
                <a:solidFill>
                  <a:schemeClr val="tx1">
                    <a:lumMod val="85000"/>
                    <a:lumOff val="15000"/>
                  </a:schemeClr>
                </a:solidFill>
                <a:uFillTx/>
                <a:latin typeface="+mn-ea"/>
                <a:cs typeface="+mn-ea"/>
                <a:sym typeface="Arial" panose="020B0604020202020204" pitchFamily="34" charset="0"/>
              </a:rPr>
              <a:t>戏剧冲突重细节轻情节，靠喜剧情境展现魅力。</a:t>
            </a:r>
            <a:endParaRPr lang="zh-CN" altLang="en-US" sz="2000" spc="150">
              <a:solidFill>
                <a:schemeClr val="tx1">
                  <a:lumMod val="85000"/>
                  <a:lumOff val="15000"/>
                </a:schemeClr>
              </a:solidFill>
              <a:uFillTx/>
              <a:latin typeface="+mn-ea"/>
              <a:cs typeface="+mn-ea"/>
              <a:sym typeface="Arial" panose="020B0604020202020204" pitchFamily="34" charset="0"/>
            </a:endParaRPr>
          </a:p>
          <a:p>
            <a:pPr marL="342900" indent="-342900" algn="l">
              <a:lnSpc>
                <a:spcPct val="130000"/>
              </a:lnSpc>
              <a:spcBef>
                <a:spcPts val="0"/>
              </a:spcBef>
              <a:spcAft>
                <a:spcPts val="1000"/>
              </a:spcAft>
              <a:buClrTx/>
              <a:buSzTx/>
              <a:buFont typeface="Arial" panose="020B0604020202020204" pitchFamily="34" charset="0"/>
              <a:buChar char="•"/>
            </a:pPr>
            <a:r>
              <a:rPr lang="zh-CN" altLang="en-US" sz="2000" spc="150">
                <a:solidFill>
                  <a:schemeClr val="tx1">
                    <a:lumMod val="85000"/>
                    <a:lumOff val="15000"/>
                  </a:schemeClr>
                </a:solidFill>
                <a:uFillTx/>
                <a:latin typeface="+mn-ea"/>
                <a:cs typeface="+mn-ea"/>
                <a:sym typeface="Arial" panose="020B0604020202020204" pitchFamily="34" charset="0"/>
              </a:rPr>
              <a:t>人物创造通过就事论人、集中刻画展现个性特点，多为个性化人物形象。语言风格简洁、生动，富有形象感和动作感，生活气息浓厚。绝大多数为喜剧作品，以塑造肯定性形象为主。</a:t>
            </a:r>
            <a:endParaRPr lang="zh-CN" altLang="en-US" sz="2000" spc="150">
              <a:solidFill>
                <a:schemeClr val="tx1">
                  <a:lumMod val="85000"/>
                  <a:lumOff val="15000"/>
                </a:schemeClr>
              </a:solidFill>
              <a:uFillTx/>
              <a:latin typeface="+mn-ea"/>
              <a:cs typeface="+mn-ea"/>
              <a:sym typeface="Arial" panose="020B0604020202020204" pitchFamily="34" charset="0"/>
            </a:endParaRPr>
          </a:p>
          <a:p>
            <a:pPr marL="342900" indent="-342900" algn="l">
              <a:lnSpc>
                <a:spcPct val="130000"/>
              </a:lnSpc>
              <a:spcBef>
                <a:spcPts val="0"/>
              </a:spcBef>
              <a:spcAft>
                <a:spcPts val="1000"/>
              </a:spcAft>
              <a:buClrTx/>
              <a:buSzTx/>
              <a:buFont typeface="Arial" panose="020B0604020202020204" pitchFamily="34" charset="0"/>
              <a:buChar char="•"/>
            </a:pPr>
            <a:r>
              <a:rPr lang="zh-CN" altLang="en-US" sz="2000" spc="150">
                <a:solidFill>
                  <a:schemeClr val="tx1">
                    <a:lumMod val="85000"/>
                    <a:lumOff val="15000"/>
                  </a:schemeClr>
                </a:solidFill>
                <a:uFillTx/>
                <a:latin typeface="+mn-ea"/>
                <a:cs typeface="+mn-ea"/>
                <a:sym typeface="Arial" panose="020B0604020202020204" pitchFamily="34" charset="0"/>
              </a:rPr>
              <a:t>从农民思想、情感、心理逻辑设计喜剧人物。</a:t>
            </a:r>
            <a:endParaRPr lang="zh-CN" altLang="en-US" sz="2000" spc="150">
              <a:solidFill>
                <a:schemeClr val="tx1">
                  <a:lumMod val="85000"/>
                  <a:lumOff val="15000"/>
                </a:schemeClr>
              </a:solidFill>
              <a:uFillTx/>
              <a:latin typeface="+mn-ea"/>
              <a:cs typeface="+mn-ea"/>
              <a:sym typeface="Arial" panose="020B0604020202020204" pitchFamily="34" charset="0"/>
            </a:endParaRPr>
          </a:p>
          <a:p>
            <a:pPr marL="342900" indent="-342900" algn="l">
              <a:lnSpc>
                <a:spcPct val="130000"/>
              </a:lnSpc>
              <a:spcBef>
                <a:spcPts val="0"/>
              </a:spcBef>
              <a:spcAft>
                <a:spcPts val="1000"/>
              </a:spcAft>
              <a:buClrTx/>
              <a:buSzTx/>
              <a:buFont typeface="Arial" panose="020B0604020202020204" pitchFamily="34" charset="0"/>
              <a:buChar char="•"/>
            </a:pPr>
            <a:r>
              <a:rPr lang="zh-CN" altLang="en-US" sz="2000" spc="150">
                <a:solidFill>
                  <a:schemeClr val="tx1">
                    <a:lumMod val="85000"/>
                    <a:lumOff val="15000"/>
                  </a:schemeClr>
                </a:solidFill>
                <a:uFillTx/>
                <a:latin typeface="+mn-ea"/>
                <a:cs typeface="+mn-ea"/>
                <a:sym typeface="Arial" panose="020B0604020202020204" pitchFamily="34" charset="0"/>
              </a:rPr>
              <a:t>重机趣、轻情节，挖掘日常生活喜剧因素。</a:t>
            </a:r>
            <a:endParaRPr lang="zh-CN" altLang="en-US" sz="2000" spc="150">
              <a:solidFill>
                <a:schemeClr val="tx1">
                  <a:lumMod val="85000"/>
                  <a:lumOff val="15000"/>
                </a:schemeClr>
              </a:solidFill>
              <a:uFillTx/>
              <a:latin typeface="+mn-ea"/>
              <a:cs typeface="+mn-ea"/>
              <a:sym typeface="Arial" panose="020B0604020202020204" pitchFamily="34" charset="0"/>
            </a:endParaRPr>
          </a:p>
          <a:p>
            <a:pPr marL="342900" indent="-342900" algn="l">
              <a:lnSpc>
                <a:spcPct val="130000"/>
              </a:lnSpc>
              <a:spcBef>
                <a:spcPts val="0"/>
              </a:spcBef>
              <a:spcAft>
                <a:spcPts val="1000"/>
              </a:spcAft>
              <a:buClrTx/>
              <a:buSzTx/>
              <a:buFont typeface="Arial" panose="020B0604020202020204" pitchFamily="34" charset="0"/>
              <a:buChar char="•"/>
            </a:pPr>
            <a:r>
              <a:rPr lang="zh-CN" altLang="en-US" sz="2000" spc="150">
                <a:solidFill>
                  <a:schemeClr val="tx1">
                    <a:lumMod val="85000"/>
                    <a:lumOff val="15000"/>
                  </a:schemeClr>
                </a:solidFill>
                <a:uFillTx/>
                <a:latin typeface="+mn-ea"/>
                <a:cs typeface="+mn-ea"/>
                <a:sym typeface="Arial" panose="020B0604020202020204" pitchFamily="34" charset="0"/>
              </a:rPr>
              <a:t>通过喜剧语言、喜剧音乐和俳谐制造喜乐气氛。</a:t>
            </a:r>
            <a:endParaRPr lang="zh-CN" altLang="en-US" sz="2000" spc="150">
              <a:solidFill>
                <a:schemeClr val="tx1">
                  <a:lumMod val="85000"/>
                  <a:lumOff val="15000"/>
                </a:schemeClr>
              </a:solidFill>
              <a:uFillTx/>
              <a:latin typeface="+mn-ea"/>
              <a:cs typeface="+mn-ea"/>
              <a:sym typeface="Arial" panose="020B0604020202020204" pitchFamily="34" charset="0"/>
            </a:endParaRPr>
          </a:p>
          <a:p>
            <a:pPr indent="0" algn="l">
              <a:lnSpc>
                <a:spcPct val="130000"/>
              </a:lnSpc>
              <a:spcBef>
                <a:spcPts val="0"/>
              </a:spcBef>
              <a:spcAft>
                <a:spcPts val="1000"/>
              </a:spcAft>
              <a:buClrTx/>
              <a:buSzTx/>
              <a:buFont typeface="Arial" panose="020B0604020202020204" pitchFamily="34" charset="0"/>
              <a:buNone/>
            </a:pPr>
            <a:endParaRPr lang="zh-CN" altLang="en-US" sz="2000" spc="150">
              <a:solidFill>
                <a:schemeClr val="tx1">
                  <a:lumMod val="85000"/>
                  <a:lumOff val="15000"/>
                </a:schemeClr>
              </a:solidFill>
              <a:uFillTx/>
              <a:latin typeface="+mn-ea"/>
              <a:cs typeface="+mn-ea"/>
              <a:sym typeface="Arial" panose="020B0604020202020204" pitchFamily="34" charset="0"/>
            </a:endParaRPr>
          </a:p>
        </p:txBody>
      </p:sp>
      <p:sp>
        <p:nvSpPr>
          <p:cNvPr id="6" name="矩形 5"/>
          <p:cNvSpPr/>
          <p:nvPr>
            <p:custDataLst>
              <p:tags r:id="rId2"/>
            </p:custDataLst>
          </p:nvPr>
        </p:nvSpPr>
        <p:spPr>
          <a:xfrm>
            <a:off x="0" y="0"/>
            <a:ext cx="12192635" cy="1108710"/>
          </a:xfrm>
          <a:prstGeom prst="rect">
            <a:avLst/>
          </a:prstGeom>
          <a:solidFill>
            <a:schemeClr val="tx2">
              <a:lumMod val="10000"/>
              <a:alpha val="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highlight>
                <a:srgbClr val="1171F1"/>
              </a:highlight>
              <a:latin typeface="Arial" panose="020B0604020202020204" pitchFamily="34" charset="0"/>
              <a:ea typeface="微软雅黑" panose="020B0503020204020204" charset="-122"/>
              <a:sym typeface="Arial" panose="020B0604020202020204" pitchFamily="34" charset="0"/>
            </a:endParaRPr>
          </a:p>
        </p:txBody>
      </p:sp>
      <p:sp>
        <p:nvSpPr>
          <p:cNvPr id="4" name="文本框 3"/>
          <p:cNvSpPr txBox="1"/>
          <p:nvPr/>
        </p:nvSpPr>
        <p:spPr>
          <a:xfrm>
            <a:off x="674370" y="253365"/>
            <a:ext cx="5671820" cy="602615"/>
          </a:xfrm>
          <a:prstGeom prst="rect">
            <a:avLst/>
          </a:prstGeom>
        </p:spPr>
        <p:txBody>
          <a:bodyPr>
            <a:noAutofit/>
            <a:extLst>
              <a:ext uri="{4A0BC546-FE56-4ADE-93B0-CB8AF2F6F144}">
                <wpsdc:textFrameExt xmlns:wpsdc="http://www.wps.cn/officeDocument/2022/drawingmlCustomData" type="sub-title"/>
              </a:ext>
            </a:extLst>
          </a:bodyPr>
          <a:p>
            <a:pPr algn="l"/>
            <a:r>
              <a:rPr lang="zh-CN" altLang="en-US" sz="3200" b="1">
                <a:solidFill>
                  <a:schemeClr val="accent1"/>
                </a:solidFill>
                <a:effectLst>
                  <a:outerShdw blurRad="38100" dist="25400" dir="5400000" algn="ctr" rotWithShape="0">
                    <a:srgbClr val="6E747A">
                      <a:alpha val="43000"/>
                    </a:srgbClr>
                  </a:outerShdw>
                </a:effectLst>
              </a:rPr>
              <a:t>二、湖南花鼓</a:t>
            </a:r>
            <a:endParaRPr lang="zh-CN" altLang="en-US" sz="3200" b="1">
              <a:solidFill>
                <a:schemeClr val="accent1"/>
              </a:solidFill>
              <a:effectLst>
                <a:outerShdw blurRad="38100" dist="25400" dir="5400000" algn="ctr" rotWithShape="0">
                  <a:srgbClr val="6E747A">
                    <a:alpha val="43000"/>
                  </a:srgbClr>
                </a:outerShdw>
              </a:effectLst>
            </a:endParaRPr>
          </a:p>
        </p:txBody>
      </p:sp>
    </p:spTree>
    <p:custDataLst>
      <p:tags r:id="rId3"/>
    </p:custData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rcRect l="71828" b="88673"/>
          <a:stretch>
            <a:fillRect/>
          </a:stretch>
        </p:blipFill>
        <p:spPr>
          <a:xfrm>
            <a:off x="0" y="0"/>
            <a:ext cx="12191365" cy="6858000"/>
          </a:xfrm>
          <a:prstGeom prst="rect">
            <a:avLst/>
          </a:prstGeom>
        </p:spPr>
      </p:pic>
      <p:pic>
        <p:nvPicPr>
          <p:cNvPr id="3" name="图片 2"/>
          <p:cNvPicPr>
            <a:picLocks noChangeAspect="1"/>
          </p:cNvPicPr>
          <p:nvPr/>
        </p:nvPicPr>
        <p:blipFill>
          <a:blip r:embed="rId2"/>
          <a:stretch>
            <a:fillRect/>
          </a:stretch>
        </p:blipFill>
        <p:spPr>
          <a:xfrm>
            <a:off x="121920" y="250825"/>
            <a:ext cx="11790680" cy="6272530"/>
          </a:xfrm>
          <a:prstGeom prst="rect">
            <a:avLst/>
          </a:prstGeom>
        </p:spPr>
      </p:pic>
    </p:spTree>
    <p:custDataLst>
      <p:tags r:id="rId3"/>
    </p:custData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rcRect l="71828" b="88673"/>
          <a:stretch>
            <a:fillRect/>
          </a:stretch>
        </p:blipFill>
        <p:spPr>
          <a:xfrm>
            <a:off x="0" y="0"/>
            <a:ext cx="12191365" cy="6858000"/>
          </a:xfrm>
          <a:prstGeom prst="rect">
            <a:avLst/>
          </a:prstGeom>
        </p:spPr>
      </p:pic>
      <p:pic>
        <p:nvPicPr>
          <p:cNvPr id="3" name="图片 2"/>
          <p:cNvPicPr>
            <a:picLocks noChangeAspect="1"/>
          </p:cNvPicPr>
          <p:nvPr/>
        </p:nvPicPr>
        <p:blipFill>
          <a:blip r:embed="rId2"/>
          <a:stretch>
            <a:fillRect/>
          </a:stretch>
        </p:blipFill>
        <p:spPr>
          <a:xfrm>
            <a:off x="154940" y="276860"/>
            <a:ext cx="11873230" cy="6300470"/>
          </a:xfrm>
          <a:prstGeom prst="rect">
            <a:avLst/>
          </a:prstGeom>
        </p:spPr>
      </p:pic>
    </p:spTree>
    <p:custDataLst>
      <p:tags r:id="rId3"/>
    </p:custData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rcRect l="71828" b="88673"/>
          <a:stretch>
            <a:fillRect/>
          </a:stretch>
        </p:blipFill>
        <p:spPr>
          <a:xfrm>
            <a:off x="0" y="0"/>
            <a:ext cx="12191365" cy="6858000"/>
          </a:xfrm>
          <a:prstGeom prst="rect">
            <a:avLst/>
          </a:prstGeom>
        </p:spPr>
      </p:pic>
      <p:pic>
        <p:nvPicPr>
          <p:cNvPr id="3" name="图片 2"/>
          <p:cNvPicPr>
            <a:picLocks noChangeAspect="1"/>
          </p:cNvPicPr>
          <p:nvPr/>
        </p:nvPicPr>
        <p:blipFill>
          <a:blip r:embed="rId2"/>
          <a:stretch>
            <a:fillRect/>
          </a:stretch>
        </p:blipFill>
        <p:spPr>
          <a:xfrm>
            <a:off x="187960" y="200025"/>
            <a:ext cx="11715115" cy="4236720"/>
          </a:xfrm>
          <a:prstGeom prst="rect">
            <a:avLst/>
          </a:prstGeom>
        </p:spPr>
      </p:pic>
      <p:pic>
        <p:nvPicPr>
          <p:cNvPr id="4" name="图片 3"/>
          <p:cNvPicPr>
            <a:picLocks noChangeAspect="1"/>
          </p:cNvPicPr>
          <p:nvPr/>
        </p:nvPicPr>
        <p:blipFill>
          <a:blip r:embed="rId3"/>
          <a:stretch>
            <a:fillRect/>
          </a:stretch>
        </p:blipFill>
        <p:spPr>
          <a:xfrm>
            <a:off x="615950" y="4430395"/>
            <a:ext cx="11287125" cy="1820545"/>
          </a:xfrm>
          <a:prstGeom prst="rect">
            <a:avLst/>
          </a:prstGeom>
        </p:spPr>
      </p:pic>
    </p:spTree>
    <p:custDataLst>
      <p:tags r:id="rId4"/>
    </p:custData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rcRect l="71828" b="88673"/>
          <a:stretch>
            <a:fillRect/>
          </a:stretch>
        </p:blipFill>
        <p:spPr>
          <a:xfrm>
            <a:off x="0" y="0"/>
            <a:ext cx="12191365" cy="6858000"/>
          </a:xfrm>
          <a:prstGeom prst="rect">
            <a:avLst/>
          </a:prstGeom>
        </p:spPr>
      </p:pic>
      <p:pic>
        <p:nvPicPr>
          <p:cNvPr id="3" name="图片 2"/>
          <p:cNvPicPr>
            <a:picLocks noChangeAspect="1"/>
          </p:cNvPicPr>
          <p:nvPr/>
        </p:nvPicPr>
        <p:blipFill>
          <a:blip r:embed="rId2"/>
          <a:stretch>
            <a:fillRect/>
          </a:stretch>
        </p:blipFill>
        <p:spPr>
          <a:xfrm>
            <a:off x="153035" y="2281555"/>
            <a:ext cx="11872595" cy="2291715"/>
          </a:xfrm>
          <a:prstGeom prst="rect">
            <a:avLst/>
          </a:prstGeom>
        </p:spPr>
      </p:pic>
    </p:spTree>
    <p:custDataLst>
      <p:tags r:id="rId3"/>
    </p:custData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rcRect l="71828" b="88673"/>
          <a:stretch>
            <a:fillRect/>
          </a:stretch>
        </p:blipFill>
        <p:spPr>
          <a:xfrm>
            <a:off x="0" y="0"/>
            <a:ext cx="12191365" cy="6858000"/>
          </a:xfrm>
          <a:prstGeom prst="rect">
            <a:avLst/>
          </a:prstGeom>
        </p:spPr>
      </p:pic>
      <p:pic>
        <p:nvPicPr>
          <p:cNvPr id="3" name="图片 2"/>
          <p:cNvPicPr>
            <a:picLocks noChangeAspect="1"/>
          </p:cNvPicPr>
          <p:nvPr/>
        </p:nvPicPr>
        <p:blipFill>
          <a:blip r:embed="rId2"/>
          <a:stretch>
            <a:fillRect/>
          </a:stretch>
        </p:blipFill>
        <p:spPr>
          <a:xfrm>
            <a:off x="374650" y="815340"/>
            <a:ext cx="11532870" cy="5267325"/>
          </a:xfrm>
          <a:prstGeom prst="rect">
            <a:avLst/>
          </a:prstGeom>
        </p:spPr>
      </p:pic>
    </p:spTree>
    <p:custDataLst>
      <p:tags r:id="rId3"/>
    </p:custData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custDataLst>
              <p:tags r:id="rId1"/>
            </p:custDataLst>
          </p:nvPr>
        </p:nvSpPr>
        <p:spPr/>
        <p:txBody>
          <a:bodyPr>
            <a:normAutofit fontScale="90000"/>
          </a:bodyPr>
          <a:lstStyle/>
          <a:p>
            <a:r>
              <a:t>感谢</a:t>
            </a:r>
            <a:r>
              <a:t>观看</a:t>
            </a:r>
          </a:p>
        </p:txBody>
      </p:sp>
      <p:sp>
        <p:nvSpPr>
          <p:cNvPr id="2" name="文本框 1"/>
          <p:cNvSpPr txBox="1"/>
          <p:nvPr/>
        </p:nvSpPr>
        <p:spPr>
          <a:xfrm>
            <a:off x="6134100" y="3377565"/>
            <a:ext cx="6057900" cy="606425"/>
          </a:xfrm>
          <a:prstGeom prst="rect">
            <a:avLst/>
          </a:prstGeom>
          <a:noFill/>
        </p:spPr>
        <p:txBody>
          <a:bodyPr wrap="square" rtlCol="0" anchor="t">
            <a:noAutofit/>
          </a:bodyPr>
          <a:p>
            <a:r>
              <a:rPr lang="en-US" sz="3200">
                <a:solidFill>
                  <a:schemeClr val="accent1"/>
                </a:solidFill>
                <a:effectLst>
                  <a:outerShdw blurRad="38100" dist="25400" dir="5400000" algn="ctr" rotWithShape="0">
                    <a:srgbClr val="6E747A">
                      <a:alpha val="43000"/>
                    </a:srgbClr>
                  </a:outerShdw>
                </a:effectLst>
                <a:sym typeface="+mn-ea"/>
              </a:rPr>
              <a:t>/Thanks</a:t>
            </a:r>
            <a:endParaRPr lang="en-US" sz="3200">
              <a:solidFill>
                <a:schemeClr val="accent1"/>
              </a:solidFill>
              <a:effectLst>
                <a:outerShdw blurRad="38100" dist="25400" dir="5400000" algn="ctr" rotWithShape="0">
                  <a:srgbClr val="6E747A">
                    <a:alpha val="43000"/>
                  </a:srgbClr>
                </a:outerShdw>
              </a:effectLst>
              <a:sym typeface="+mn-ea"/>
            </a:endParaRPr>
          </a:p>
        </p:txBody>
      </p:sp>
    </p:spTree>
    <p:custDataLst>
      <p:tags r:id="rId2"/>
    </p:custData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任意多边形: 形状 45"/>
          <p:cNvSpPr/>
          <p:nvPr>
            <p:custDataLst>
              <p:tags r:id="rId1"/>
            </p:custDataLst>
          </p:nvPr>
        </p:nvSpPr>
        <p:spPr>
          <a:xfrm>
            <a:off x="6549329" y="4025118"/>
            <a:ext cx="2719539" cy="1430389"/>
          </a:xfrm>
          <a:custGeom>
            <a:avLst/>
            <a:gdLst>
              <a:gd name="connsiteX0" fmla="*/ 1334340 w 2668680"/>
              <a:gd name="connsiteY0" fmla="*/ 1534736 h 1534735"/>
              <a:gd name="connsiteX1" fmla="*/ 0 w 2668680"/>
              <a:gd name="connsiteY1" fmla="*/ 757593 h 1534735"/>
              <a:gd name="connsiteX2" fmla="*/ 1334340 w 2668680"/>
              <a:gd name="connsiteY2" fmla="*/ 0 h 1534735"/>
              <a:gd name="connsiteX3" fmla="*/ 2668681 w 2668680"/>
              <a:gd name="connsiteY3" fmla="*/ 762480 h 1534735"/>
            </a:gdLst>
            <a:ahLst/>
            <a:cxnLst>
              <a:cxn ang="0">
                <a:pos x="connsiteX0" y="connsiteY0"/>
              </a:cxn>
              <a:cxn ang="0">
                <a:pos x="connsiteX1" y="connsiteY1"/>
              </a:cxn>
              <a:cxn ang="0">
                <a:pos x="connsiteX2" y="connsiteY2"/>
              </a:cxn>
              <a:cxn ang="0">
                <a:pos x="connsiteX3" y="connsiteY3"/>
              </a:cxn>
            </a:cxnLst>
            <a:rect l="l" t="t" r="r" b="b"/>
            <a:pathLst>
              <a:path w="2668680" h="1534735">
                <a:moveTo>
                  <a:pt x="1334340" y="1534736"/>
                </a:moveTo>
                <a:lnTo>
                  <a:pt x="0" y="757593"/>
                </a:lnTo>
                <a:lnTo>
                  <a:pt x="1334340" y="0"/>
                </a:lnTo>
                <a:lnTo>
                  <a:pt x="2668681" y="762480"/>
                </a:lnTo>
                <a:close/>
              </a:path>
            </a:pathLst>
          </a:custGeom>
          <a:gradFill>
            <a:gsLst>
              <a:gs pos="100000">
                <a:schemeClr val="accent1">
                  <a:lumMod val="60000"/>
                  <a:lumOff val="40000"/>
                </a:schemeClr>
              </a:gs>
              <a:gs pos="35000">
                <a:schemeClr val="accent1">
                  <a:lumMod val="85000"/>
                  <a:lumOff val="15000"/>
                </a:schemeClr>
              </a:gs>
            </a:gsLst>
            <a:lin ang="10800000" scaled="0"/>
          </a:gradFill>
          <a:ln w="16291" cap="flat">
            <a:noFill/>
            <a:prstDash val="solid"/>
            <a:miter/>
          </a:ln>
        </p:spPr>
        <p:txBody>
          <a:bodyPr rtlCol="0" anchor="ctr"/>
          <a:lstStyle/>
          <a:p>
            <a:endParaRPr lang="zh-CN" altLang="en-US"/>
          </a:p>
        </p:txBody>
      </p:sp>
      <p:sp>
        <p:nvSpPr>
          <p:cNvPr id="52" name="任意多边形: 形状 51"/>
          <p:cNvSpPr/>
          <p:nvPr>
            <p:custDataLst>
              <p:tags r:id="rId2"/>
            </p:custDataLst>
          </p:nvPr>
        </p:nvSpPr>
        <p:spPr>
          <a:xfrm>
            <a:off x="7070656" y="4296922"/>
            <a:ext cx="1676883" cy="886781"/>
          </a:xfrm>
          <a:custGeom>
            <a:avLst/>
            <a:gdLst>
              <a:gd name="connsiteX0" fmla="*/ 826020 w 1645523"/>
              <a:gd name="connsiteY0" fmla="*/ 951471 h 951471"/>
              <a:gd name="connsiteX1" fmla="*/ 0 w 1645523"/>
              <a:gd name="connsiteY1" fmla="*/ 457814 h 951471"/>
              <a:gd name="connsiteX2" fmla="*/ 817874 w 1645523"/>
              <a:gd name="connsiteY2" fmla="*/ 0 h 951471"/>
              <a:gd name="connsiteX3" fmla="*/ 1645523 w 1645523"/>
              <a:gd name="connsiteY3" fmla="*/ 469219 h 951471"/>
            </a:gdLst>
            <a:ahLst/>
            <a:cxnLst>
              <a:cxn ang="0">
                <a:pos x="connsiteX0" y="connsiteY0"/>
              </a:cxn>
              <a:cxn ang="0">
                <a:pos x="connsiteX1" y="connsiteY1"/>
              </a:cxn>
              <a:cxn ang="0">
                <a:pos x="connsiteX2" y="connsiteY2"/>
              </a:cxn>
              <a:cxn ang="0">
                <a:pos x="connsiteX3" y="connsiteY3"/>
              </a:cxn>
            </a:cxnLst>
            <a:rect l="l" t="t" r="r" b="b"/>
            <a:pathLst>
              <a:path w="1645523" h="951471">
                <a:moveTo>
                  <a:pt x="826020" y="951471"/>
                </a:moveTo>
                <a:lnTo>
                  <a:pt x="0" y="457814"/>
                </a:lnTo>
                <a:lnTo>
                  <a:pt x="817874" y="0"/>
                </a:lnTo>
                <a:lnTo>
                  <a:pt x="1645523" y="469219"/>
                </a:lnTo>
                <a:close/>
              </a:path>
            </a:pathLst>
          </a:custGeom>
          <a:solidFill>
            <a:srgbClr val="FFFFFF"/>
          </a:solidFill>
          <a:ln w="16291" cap="flat">
            <a:noFill/>
            <a:prstDash val="solid"/>
            <a:miter/>
          </a:ln>
        </p:spPr>
        <p:txBody>
          <a:bodyPr rtlCol="0" anchor="ctr"/>
          <a:lstStyle/>
          <a:p>
            <a:endParaRPr lang="zh-CN" altLang="en-US"/>
          </a:p>
        </p:txBody>
      </p:sp>
      <p:sp>
        <p:nvSpPr>
          <p:cNvPr id="53" name="任意多边形: 形状 52"/>
          <p:cNvSpPr/>
          <p:nvPr>
            <p:custDataLst>
              <p:tags r:id="rId3"/>
            </p:custDataLst>
          </p:nvPr>
        </p:nvSpPr>
        <p:spPr>
          <a:xfrm>
            <a:off x="7909098" y="2546137"/>
            <a:ext cx="2717878" cy="1430389"/>
          </a:xfrm>
          <a:custGeom>
            <a:avLst/>
            <a:gdLst>
              <a:gd name="connsiteX0" fmla="*/ 1334340 w 2667051"/>
              <a:gd name="connsiteY0" fmla="*/ 1534736 h 1534735"/>
              <a:gd name="connsiteX1" fmla="*/ 0 w 2667051"/>
              <a:gd name="connsiteY1" fmla="*/ 757592 h 1534735"/>
              <a:gd name="connsiteX2" fmla="*/ 1334340 w 2667051"/>
              <a:gd name="connsiteY2" fmla="*/ 0 h 1534735"/>
              <a:gd name="connsiteX3" fmla="*/ 2667052 w 2667051"/>
              <a:gd name="connsiteY3" fmla="*/ 764110 h 1534735"/>
            </a:gdLst>
            <a:ahLst/>
            <a:cxnLst>
              <a:cxn ang="0">
                <a:pos x="connsiteX0" y="connsiteY0"/>
              </a:cxn>
              <a:cxn ang="0">
                <a:pos x="connsiteX1" y="connsiteY1"/>
              </a:cxn>
              <a:cxn ang="0">
                <a:pos x="connsiteX2" y="connsiteY2"/>
              </a:cxn>
              <a:cxn ang="0">
                <a:pos x="connsiteX3" y="connsiteY3"/>
              </a:cxn>
            </a:cxnLst>
            <a:rect l="l" t="t" r="r" b="b"/>
            <a:pathLst>
              <a:path w="2667051" h="1534735">
                <a:moveTo>
                  <a:pt x="1334340" y="1534736"/>
                </a:moveTo>
                <a:lnTo>
                  <a:pt x="0" y="757592"/>
                </a:lnTo>
                <a:lnTo>
                  <a:pt x="1334340" y="0"/>
                </a:lnTo>
                <a:lnTo>
                  <a:pt x="2667052" y="764110"/>
                </a:lnTo>
                <a:close/>
              </a:path>
            </a:pathLst>
          </a:custGeom>
          <a:gradFill>
            <a:gsLst>
              <a:gs pos="100000">
                <a:schemeClr val="accent1">
                  <a:lumMod val="60000"/>
                  <a:lumOff val="40000"/>
                </a:schemeClr>
              </a:gs>
              <a:gs pos="35000">
                <a:schemeClr val="accent1">
                  <a:lumMod val="85000"/>
                  <a:lumOff val="15000"/>
                </a:schemeClr>
              </a:gs>
            </a:gsLst>
            <a:lin ang="10800000" scaled="0"/>
          </a:gradFill>
          <a:ln w="16291" cap="flat">
            <a:noFill/>
            <a:prstDash val="solid"/>
            <a:miter/>
          </a:ln>
        </p:spPr>
        <p:txBody>
          <a:bodyPr rtlCol="0" anchor="ctr"/>
          <a:lstStyle/>
          <a:p>
            <a:endParaRPr lang="zh-CN" altLang="en-US"/>
          </a:p>
        </p:txBody>
      </p:sp>
      <p:sp>
        <p:nvSpPr>
          <p:cNvPr id="54" name="任意多边形: 形状 53"/>
          <p:cNvSpPr/>
          <p:nvPr>
            <p:custDataLst>
              <p:tags r:id="rId4"/>
            </p:custDataLst>
          </p:nvPr>
        </p:nvSpPr>
        <p:spPr>
          <a:xfrm>
            <a:off x="8430426" y="2817941"/>
            <a:ext cx="1676883" cy="886780"/>
          </a:xfrm>
          <a:custGeom>
            <a:avLst/>
            <a:gdLst>
              <a:gd name="connsiteX0" fmla="*/ 826020 w 1645523"/>
              <a:gd name="connsiteY0" fmla="*/ 951471 h 951470"/>
              <a:gd name="connsiteX1" fmla="*/ 0 w 1645523"/>
              <a:gd name="connsiteY1" fmla="*/ 459443 h 951470"/>
              <a:gd name="connsiteX2" fmla="*/ 817874 w 1645523"/>
              <a:gd name="connsiteY2" fmla="*/ 0 h 951470"/>
              <a:gd name="connsiteX3" fmla="*/ 1645523 w 1645523"/>
              <a:gd name="connsiteY3" fmla="*/ 470848 h 951470"/>
            </a:gdLst>
            <a:ahLst/>
            <a:cxnLst>
              <a:cxn ang="0">
                <a:pos x="connsiteX0" y="connsiteY0"/>
              </a:cxn>
              <a:cxn ang="0">
                <a:pos x="connsiteX1" y="connsiteY1"/>
              </a:cxn>
              <a:cxn ang="0">
                <a:pos x="connsiteX2" y="connsiteY2"/>
              </a:cxn>
              <a:cxn ang="0">
                <a:pos x="connsiteX3" y="connsiteY3"/>
              </a:cxn>
            </a:cxnLst>
            <a:rect l="l" t="t" r="r" b="b"/>
            <a:pathLst>
              <a:path w="1645523" h="951470">
                <a:moveTo>
                  <a:pt x="826020" y="951471"/>
                </a:moveTo>
                <a:lnTo>
                  <a:pt x="0" y="459443"/>
                </a:lnTo>
                <a:lnTo>
                  <a:pt x="817874" y="0"/>
                </a:lnTo>
                <a:lnTo>
                  <a:pt x="1645523" y="470848"/>
                </a:lnTo>
                <a:close/>
              </a:path>
            </a:pathLst>
          </a:custGeom>
          <a:solidFill>
            <a:srgbClr val="FFFFFF"/>
          </a:solidFill>
          <a:ln w="16291" cap="flat">
            <a:noFill/>
            <a:prstDash val="solid"/>
            <a:miter/>
          </a:ln>
        </p:spPr>
        <p:txBody>
          <a:bodyPr rtlCol="0" anchor="ctr"/>
          <a:lstStyle/>
          <a:p>
            <a:endParaRPr lang="zh-CN" altLang="en-US"/>
          </a:p>
        </p:txBody>
      </p:sp>
      <p:sp>
        <p:nvSpPr>
          <p:cNvPr id="57" name="任意多边形: 形状 56"/>
          <p:cNvSpPr/>
          <p:nvPr>
            <p:custDataLst>
              <p:tags r:id="rId5"/>
            </p:custDataLst>
          </p:nvPr>
        </p:nvSpPr>
        <p:spPr>
          <a:xfrm>
            <a:off x="9268868" y="1067157"/>
            <a:ext cx="2717878" cy="1430389"/>
          </a:xfrm>
          <a:custGeom>
            <a:avLst/>
            <a:gdLst>
              <a:gd name="connsiteX0" fmla="*/ 1332711 w 2667051"/>
              <a:gd name="connsiteY0" fmla="*/ 1534736 h 1534735"/>
              <a:gd name="connsiteX1" fmla="*/ 0 w 2667051"/>
              <a:gd name="connsiteY1" fmla="*/ 759222 h 1534735"/>
              <a:gd name="connsiteX2" fmla="*/ 1332711 w 2667051"/>
              <a:gd name="connsiteY2" fmla="*/ 0 h 1534735"/>
              <a:gd name="connsiteX3" fmla="*/ 2667051 w 2667051"/>
              <a:gd name="connsiteY3" fmla="*/ 764110 h 1534735"/>
            </a:gdLst>
            <a:ahLst/>
            <a:cxnLst>
              <a:cxn ang="0">
                <a:pos x="connsiteX0" y="connsiteY0"/>
              </a:cxn>
              <a:cxn ang="0">
                <a:pos x="connsiteX1" y="connsiteY1"/>
              </a:cxn>
              <a:cxn ang="0">
                <a:pos x="connsiteX2" y="connsiteY2"/>
              </a:cxn>
              <a:cxn ang="0">
                <a:pos x="connsiteX3" y="connsiteY3"/>
              </a:cxn>
            </a:cxnLst>
            <a:rect l="l" t="t" r="r" b="b"/>
            <a:pathLst>
              <a:path w="2667051" h="1534735">
                <a:moveTo>
                  <a:pt x="1332711" y="1534736"/>
                </a:moveTo>
                <a:lnTo>
                  <a:pt x="0" y="759222"/>
                </a:lnTo>
                <a:lnTo>
                  <a:pt x="1332711" y="0"/>
                </a:lnTo>
                <a:lnTo>
                  <a:pt x="2667051" y="764110"/>
                </a:lnTo>
                <a:close/>
              </a:path>
            </a:pathLst>
          </a:custGeom>
          <a:gradFill>
            <a:gsLst>
              <a:gs pos="100000">
                <a:schemeClr val="accent1">
                  <a:lumMod val="60000"/>
                  <a:lumOff val="40000"/>
                </a:schemeClr>
              </a:gs>
              <a:gs pos="35000">
                <a:schemeClr val="accent1">
                  <a:lumMod val="85000"/>
                  <a:lumOff val="15000"/>
                </a:schemeClr>
              </a:gs>
            </a:gsLst>
            <a:lin ang="10800000" scaled="0"/>
          </a:gradFill>
          <a:ln w="16291" cap="flat">
            <a:noFill/>
            <a:prstDash val="solid"/>
            <a:miter/>
          </a:ln>
        </p:spPr>
        <p:txBody>
          <a:bodyPr rtlCol="0" anchor="ctr"/>
          <a:lstStyle/>
          <a:p>
            <a:endParaRPr lang="zh-CN" altLang="en-US"/>
          </a:p>
        </p:txBody>
      </p:sp>
      <p:sp>
        <p:nvSpPr>
          <p:cNvPr id="60" name="任意多边形: 形状 59"/>
          <p:cNvSpPr/>
          <p:nvPr>
            <p:custDataLst>
              <p:tags r:id="rId6"/>
            </p:custDataLst>
          </p:nvPr>
        </p:nvSpPr>
        <p:spPr>
          <a:xfrm>
            <a:off x="9788535" y="1338961"/>
            <a:ext cx="1678543" cy="886781"/>
          </a:xfrm>
          <a:custGeom>
            <a:avLst/>
            <a:gdLst>
              <a:gd name="connsiteX0" fmla="*/ 827649 w 1647152"/>
              <a:gd name="connsiteY0" fmla="*/ 951471 h 951471"/>
              <a:gd name="connsiteX1" fmla="*/ 0 w 1647152"/>
              <a:gd name="connsiteY1" fmla="*/ 459443 h 951471"/>
              <a:gd name="connsiteX2" fmla="*/ 819503 w 1647152"/>
              <a:gd name="connsiteY2" fmla="*/ 0 h 951471"/>
              <a:gd name="connsiteX3" fmla="*/ 1647153 w 1647152"/>
              <a:gd name="connsiteY3" fmla="*/ 470848 h 951471"/>
            </a:gdLst>
            <a:ahLst/>
            <a:cxnLst>
              <a:cxn ang="0">
                <a:pos x="connsiteX0" y="connsiteY0"/>
              </a:cxn>
              <a:cxn ang="0">
                <a:pos x="connsiteX1" y="connsiteY1"/>
              </a:cxn>
              <a:cxn ang="0">
                <a:pos x="connsiteX2" y="connsiteY2"/>
              </a:cxn>
              <a:cxn ang="0">
                <a:pos x="connsiteX3" y="connsiteY3"/>
              </a:cxn>
            </a:cxnLst>
            <a:rect l="l" t="t" r="r" b="b"/>
            <a:pathLst>
              <a:path w="1647152" h="951471">
                <a:moveTo>
                  <a:pt x="827649" y="951471"/>
                </a:moveTo>
                <a:lnTo>
                  <a:pt x="0" y="459443"/>
                </a:lnTo>
                <a:lnTo>
                  <a:pt x="819503" y="0"/>
                </a:lnTo>
                <a:lnTo>
                  <a:pt x="1647153" y="470848"/>
                </a:lnTo>
                <a:close/>
              </a:path>
            </a:pathLst>
          </a:custGeom>
          <a:solidFill>
            <a:srgbClr val="FFFFFF"/>
          </a:solidFill>
          <a:ln w="16291" cap="flat">
            <a:noFill/>
            <a:prstDash val="solid"/>
            <a:miter/>
          </a:ln>
        </p:spPr>
        <p:txBody>
          <a:bodyPr rtlCol="0" anchor="ctr"/>
          <a:lstStyle/>
          <a:p>
            <a:endParaRPr lang="zh-CN" altLang="en-US"/>
          </a:p>
        </p:txBody>
      </p:sp>
      <p:sp>
        <p:nvSpPr>
          <p:cNvPr id="61" name="任意多边形: 形状 60"/>
          <p:cNvSpPr/>
          <p:nvPr>
            <p:custDataLst>
              <p:tags r:id="rId7"/>
            </p:custDataLst>
          </p:nvPr>
        </p:nvSpPr>
        <p:spPr>
          <a:xfrm>
            <a:off x="7906558" y="3247776"/>
            <a:ext cx="1359769" cy="1483536"/>
          </a:xfrm>
          <a:custGeom>
            <a:avLst/>
            <a:gdLst>
              <a:gd name="connsiteX0" fmla="*/ 0 w 1334340"/>
              <a:gd name="connsiteY0" fmla="*/ 0 h 1591759"/>
              <a:gd name="connsiteX1" fmla="*/ 0 w 1334340"/>
              <a:gd name="connsiteY1" fmla="*/ 829279 h 1591759"/>
              <a:gd name="connsiteX2" fmla="*/ 1334340 w 1334340"/>
              <a:gd name="connsiteY2" fmla="*/ 1591759 h 1591759"/>
              <a:gd name="connsiteX3" fmla="*/ 1334340 w 1334340"/>
              <a:gd name="connsiteY3" fmla="*/ 777144 h 1591759"/>
            </a:gdLst>
            <a:ahLst/>
            <a:cxnLst>
              <a:cxn ang="0">
                <a:pos x="connsiteX0" y="connsiteY0"/>
              </a:cxn>
              <a:cxn ang="0">
                <a:pos x="connsiteX1" y="connsiteY1"/>
              </a:cxn>
              <a:cxn ang="0">
                <a:pos x="connsiteX2" y="connsiteY2"/>
              </a:cxn>
              <a:cxn ang="0">
                <a:pos x="connsiteX3" y="connsiteY3"/>
              </a:cxn>
            </a:cxnLst>
            <a:rect l="l" t="t" r="r" b="b"/>
            <a:pathLst>
              <a:path w="1334340" h="1591759">
                <a:moveTo>
                  <a:pt x="0" y="0"/>
                </a:moveTo>
                <a:lnTo>
                  <a:pt x="0" y="829279"/>
                </a:lnTo>
                <a:lnTo>
                  <a:pt x="1334340" y="1591759"/>
                </a:lnTo>
                <a:lnTo>
                  <a:pt x="1334340" y="777144"/>
                </a:lnTo>
                <a:close/>
              </a:path>
            </a:pathLst>
          </a:custGeom>
          <a:solidFill>
            <a:schemeClr val="tx1">
              <a:lumMod val="25000"/>
              <a:lumOff val="75000"/>
              <a:alpha val="25000"/>
            </a:schemeClr>
          </a:solidFill>
          <a:ln w="16291" cap="flat">
            <a:noFill/>
            <a:prstDash val="solid"/>
            <a:miter/>
          </a:ln>
        </p:spPr>
        <p:txBody>
          <a:bodyPr rtlCol="0" anchor="ctr"/>
          <a:lstStyle/>
          <a:p>
            <a:endParaRPr lang="zh-CN" altLang="en-US"/>
          </a:p>
        </p:txBody>
      </p:sp>
      <p:sp>
        <p:nvSpPr>
          <p:cNvPr id="62" name="任意多边形: 形状 61"/>
          <p:cNvSpPr/>
          <p:nvPr>
            <p:custDataLst>
              <p:tags r:id="rId8"/>
            </p:custDataLst>
          </p:nvPr>
        </p:nvSpPr>
        <p:spPr>
          <a:xfrm>
            <a:off x="9268868" y="1774759"/>
            <a:ext cx="1358109" cy="1483535"/>
          </a:xfrm>
          <a:custGeom>
            <a:avLst/>
            <a:gdLst>
              <a:gd name="connsiteX0" fmla="*/ 0 w 1332711"/>
              <a:gd name="connsiteY0" fmla="*/ 0 h 1591758"/>
              <a:gd name="connsiteX1" fmla="*/ 0 w 1332711"/>
              <a:gd name="connsiteY1" fmla="*/ 827650 h 1591758"/>
              <a:gd name="connsiteX2" fmla="*/ 1332711 w 1332711"/>
              <a:gd name="connsiteY2" fmla="*/ 1591759 h 1591758"/>
              <a:gd name="connsiteX3" fmla="*/ 1332711 w 1332711"/>
              <a:gd name="connsiteY3" fmla="*/ 775514 h 1591758"/>
            </a:gdLst>
            <a:ahLst/>
            <a:cxnLst>
              <a:cxn ang="0">
                <a:pos x="connsiteX0" y="connsiteY0"/>
              </a:cxn>
              <a:cxn ang="0">
                <a:pos x="connsiteX1" y="connsiteY1"/>
              </a:cxn>
              <a:cxn ang="0">
                <a:pos x="connsiteX2" y="connsiteY2"/>
              </a:cxn>
              <a:cxn ang="0">
                <a:pos x="connsiteX3" y="connsiteY3"/>
              </a:cxn>
            </a:cxnLst>
            <a:rect l="l" t="t" r="r" b="b"/>
            <a:pathLst>
              <a:path w="1332711" h="1591758">
                <a:moveTo>
                  <a:pt x="0" y="0"/>
                </a:moveTo>
                <a:lnTo>
                  <a:pt x="0" y="827650"/>
                </a:lnTo>
                <a:lnTo>
                  <a:pt x="1332711" y="1591759"/>
                </a:lnTo>
                <a:lnTo>
                  <a:pt x="1332711" y="775514"/>
                </a:lnTo>
                <a:close/>
              </a:path>
            </a:pathLst>
          </a:custGeom>
          <a:solidFill>
            <a:schemeClr val="tx1">
              <a:lumMod val="25000"/>
              <a:lumOff val="75000"/>
              <a:alpha val="25000"/>
            </a:schemeClr>
          </a:solidFill>
          <a:ln w="16291" cap="flat">
            <a:noFill/>
            <a:prstDash val="solid"/>
            <a:miter/>
          </a:ln>
        </p:spPr>
        <p:txBody>
          <a:bodyPr rtlCol="0" anchor="ctr"/>
          <a:lstStyle/>
          <a:p>
            <a:endParaRPr lang="zh-CN" altLang="en-US"/>
          </a:p>
        </p:txBody>
      </p:sp>
      <p:sp>
        <p:nvSpPr>
          <p:cNvPr id="63" name="任意多边形: 形状 62"/>
          <p:cNvSpPr/>
          <p:nvPr>
            <p:custDataLst>
              <p:tags r:id="rId9"/>
            </p:custDataLst>
          </p:nvPr>
        </p:nvSpPr>
        <p:spPr>
          <a:xfrm>
            <a:off x="7909098" y="1779315"/>
            <a:ext cx="4077648" cy="3864481"/>
          </a:xfrm>
          <a:custGeom>
            <a:avLst/>
            <a:gdLst>
              <a:gd name="connsiteX0" fmla="*/ 2667052 w 4001391"/>
              <a:gd name="connsiteY0" fmla="*/ 772256 h 4146393"/>
              <a:gd name="connsiteX1" fmla="*/ 2667052 w 4001391"/>
              <a:gd name="connsiteY1" fmla="*/ 1586871 h 4146393"/>
              <a:gd name="connsiteX2" fmla="*/ 1334340 w 4001391"/>
              <a:gd name="connsiteY2" fmla="*/ 2357498 h 4146393"/>
              <a:gd name="connsiteX3" fmla="*/ 1334340 w 4001391"/>
              <a:gd name="connsiteY3" fmla="*/ 3172113 h 4146393"/>
              <a:gd name="connsiteX4" fmla="*/ 0 w 4001391"/>
              <a:gd name="connsiteY4" fmla="*/ 3944369 h 4146393"/>
              <a:gd name="connsiteX5" fmla="*/ 0 w 4001391"/>
              <a:gd name="connsiteY5" fmla="*/ 4146393 h 4146393"/>
              <a:gd name="connsiteX6" fmla="*/ 1502151 w 4001391"/>
              <a:gd name="connsiteY6" fmla="*/ 3273126 h 4146393"/>
              <a:gd name="connsiteX7" fmla="*/ 1502151 w 4001391"/>
              <a:gd name="connsiteY7" fmla="*/ 2456881 h 4146393"/>
              <a:gd name="connsiteX8" fmla="*/ 2825087 w 4001391"/>
              <a:gd name="connsiteY8" fmla="*/ 1687884 h 4146393"/>
              <a:gd name="connsiteX9" fmla="*/ 2825087 w 4001391"/>
              <a:gd name="connsiteY9" fmla="*/ 863493 h 4146393"/>
              <a:gd name="connsiteX10" fmla="*/ 4001392 w 4001391"/>
              <a:gd name="connsiteY10" fmla="*/ 190620 h 4146393"/>
              <a:gd name="connsiteX11" fmla="*/ 4001392 w 4001391"/>
              <a:gd name="connsiteY11" fmla="*/ 0 h 41463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001391" h="4146393">
                <a:moveTo>
                  <a:pt x="2667052" y="772256"/>
                </a:moveTo>
                <a:lnTo>
                  <a:pt x="2667052" y="1586871"/>
                </a:lnTo>
                <a:lnTo>
                  <a:pt x="1334340" y="2357498"/>
                </a:lnTo>
                <a:lnTo>
                  <a:pt x="1334340" y="3172113"/>
                </a:lnTo>
                <a:lnTo>
                  <a:pt x="0" y="3944369"/>
                </a:lnTo>
                <a:lnTo>
                  <a:pt x="0" y="4146393"/>
                </a:lnTo>
                <a:lnTo>
                  <a:pt x="1502151" y="3273126"/>
                </a:lnTo>
                <a:lnTo>
                  <a:pt x="1502151" y="2456881"/>
                </a:lnTo>
                <a:lnTo>
                  <a:pt x="2825087" y="1687884"/>
                </a:lnTo>
                <a:lnTo>
                  <a:pt x="2825087" y="863493"/>
                </a:lnTo>
                <a:lnTo>
                  <a:pt x="4001392" y="190620"/>
                </a:lnTo>
                <a:lnTo>
                  <a:pt x="4001392" y="0"/>
                </a:lnTo>
                <a:close/>
              </a:path>
            </a:pathLst>
          </a:custGeom>
          <a:solidFill>
            <a:schemeClr val="tx1">
              <a:lumMod val="35000"/>
              <a:lumOff val="65000"/>
              <a:alpha val="35000"/>
            </a:schemeClr>
          </a:solidFill>
          <a:ln w="16291" cap="flat">
            <a:noFill/>
            <a:prstDash val="solid"/>
            <a:miter/>
          </a:ln>
        </p:spPr>
        <p:txBody>
          <a:bodyPr rtlCol="0" anchor="ctr"/>
          <a:lstStyle/>
          <a:p>
            <a:endParaRPr lang="zh-CN" altLang="en-US"/>
          </a:p>
        </p:txBody>
      </p:sp>
      <p:sp>
        <p:nvSpPr>
          <p:cNvPr id="64" name="任意多边形: 形状 63"/>
          <p:cNvSpPr/>
          <p:nvPr>
            <p:custDataLst>
              <p:tags r:id="rId10"/>
            </p:custDataLst>
          </p:nvPr>
        </p:nvSpPr>
        <p:spPr>
          <a:xfrm>
            <a:off x="6549329" y="4731201"/>
            <a:ext cx="1359769" cy="912594"/>
          </a:xfrm>
          <a:custGeom>
            <a:avLst/>
            <a:gdLst>
              <a:gd name="connsiteX0" fmla="*/ 1334340 w 1334340"/>
              <a:gd name="connsiteY0" fmla="*/ 777143 h 979167"/>
              <a:gd name="connsiteX1" fmla="*/ 0 w 1334340"/>
              <a:gd name="connsiteY1" fmla="*/ 0 h 979167"/>
              <a:gd name="connsiteX2" fmla="*/ 0 w 1334340"/>
              <a:gd name="connsiteY2" fmla="*/ 215058 h 979167"/>
              <a:gd name="connsiteX3" fmla="*/ 1334340 w 1334340"/>
              <a:gd name="connsiteY3" fmla="*/ 979168 h 979167"/>
            </a:gdLst>
            <a:ahLst/>
            <a:cxnLst>
              <a:cxn ang="0">
                <a:pos x="connsiteX0" y="connsiteY0"/>
              </a:cxn>
              <a:cxn ang="0">
                <a:pos x="connsiteX1" y="connsiteY1"/>
              </a:cxn>
              <a:cxn ang="0">
                <a:pos x="connsiteX2" y="connsiteY2"/>
              </a:cxn>
              <a:cxn ang="0">
                <a:pos x="connsiteX3" y="connsiteY3"/>
              </a:cxn>
            </a:cxnLst>
            <a:rect l="l" t="t" r="r" b="b"/>
            <a:pathLst>
              <a:path w="1334340" h="979167">
                <a:moveTo>
                  <a:pt x="1334340" y="777143"/>
                </a:moveTo>
                <a:lnTo>
                  <a:pt x="0" y="0"/>
                </a:lnTo>
                <a:lnTo>
                  <a:pt x="0" y="215058"/>
                </a:lnTo>
                <a:lnTo>
                  <a:pt x="1334340" y="979168"/>
                </a:lnTo>
                <a:close/>
              </a:path>
            </a:pathLst>
          </a:custGeom>
          <a:solidFill>
            <a:schemeClr val="tx1">
              <a:lumMod val="25000"/>
              <a:lumOff val="75000"/>
              <a:alpha val="25000"/>
            </a:schemeClr>
          </a:solidFill>
          <a:ln w="16291"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p>
            <a:endParaRPr lang="zh-CN" altLang="en-US"/>
          </a:p>
        </p:txBody>
      </p:sp>
      <p:pic>
        <p:nvPicPr>
          <p:cNvPr id="28" name="图片 12" descr="343439383331313b343532303032383bbfcdbba7b9dcc0ed"/>
          <p:cNvPicPr>
            <a:picLocks noChangeAspect="1"/>
          </p:cNvPicPr>
          <p:nvPr>
            <p:custDataLst>
              <p:tags r:id="rId11"/>
            </p:custDataLst>
          </p:nvPr>
        </p:nvPicPr>
        <p:blipFill>
          <a:blip r:embed="rId12">
            <a:extLst>
              <a:ext uri="{96DAC541-7B7A-43D3-8B79-37D633B846F1}">
                <asvg:svgBlip xmlns:asvg="http://schemas.microsoft.com/office/drawing/2016/SVG/main" r:embed="rId13"/>
              </a:ext>
            </a:extLst>
          </a:blip>
          <a:stretch>
            <a:fillRect/>
          </a:stretch>
        </p:blipFill>
        <p:spPr>
          <a:xfrm>
            <a:off x="10393532" y="1547847"/>
            <a:ext cx="468000" cy="468000"/>
          </a:xfrm>
          <a:prstGeom prst="rect">
            <a:avLst/>
          </a:prstGeom>
        </p:spPr>
      </p:pic>
      <p:pic>
        <p:nvPicPr>
          <p:cNvPr id="29" name="图片 19" descr="343439383331313b343532303033353bc4dcd0a7b7fecef1"/>
          <p:cNvPicPr>
            <a:picLocks noChangeAspect="1"/>
          </p:cNvPicPr>
          <p:nvPr>
            <p:custDataLst>
              <p:tags r:id="rId14"/>
            </p:custDataLst>
          </p:nvPr>
        </p:nvPicPr>
        <p:blipFill>
          <a:blip r:embed="rId15">
            <a:extLst>
              <a:ext uri="{96DAC541-7B7A-43D3-8B79-37D633B846F1}">
                <asvg:svgBlip xmlns:asvg="http://schemas.microsoft.com/office/drawing/2016/SVG/main" r:embed="rId16"/>
              </a:ext>
            </a:extLst>
          </a:blip>
          <a:stretch>
            <a:fillRect/>
          </a:stretch>
        </p:blipFill>
        <p:spPr>
          <a:xfrm>
            <a:off x="9034867" y="3027331"/>
            <a:ext cx="468000" cy="468000"/>
          </a:xfrm>
          <a:prstGeom prst="rect">
            <a:avLst/>
          </a:prstGeom>
        </p:spPr>
      </p:pic>
      <p:pic>
        <p:nvPicPr>
          <p:cNvPr id="30" name="图片 5" descr="343439383331313b343532303032323bb2fac6b7d5b9cabe"/>
          <p:cNvPicPr>
            <a:picLocks noChangeAspect="1"/>
          </p:cNvPicPr>
          <p:nvPr>
            <p:custDataLst>
              <p:tags r:id="rId17"/>
            </p:custDataLst>
          </p:nvPr>
        </p:nvPicPr>
        <p:blipFill>
          <a:blip r:embed="rId18">
            <a:extLst>
              <a:ext uri="{96DAC541-7B7A-43D3-8B79-37D633B846F1}">
                <asvg:svgBlip xmlns:asvg="http://schemas.microsoft.com/office/drawing/2016/SVG/main" r:embed="rId19"/>
              </a:ext>
            </a:extLst>
          </a:blip>
          <a:stretch>
            <a:fillRect/>
          </a:stretch>
        </p:blipFill>
        <p:spPr>
          <a:xfrm>
            <a:off x="7676641" y="4506816"/>
            <a:ext cx="468000" cy="468000"/>
          </a:xfrm>
          <a:prstGeom prst="rect">
            <a:avLst/>
          </a:prstGeom>
        </p:spPr>
      </p:pic>
      <p:sp>
        <p:nvSpPr>
          <p:cNvPr id="68" name="文本框 67"/>
          <p:cNvSpPr txBox="1"/>
          <p:nvPr>
            <p:custDataLst>
              <p:tags r:id="rId20"/>
            </p:custDataLst>
          </p:nvPr>
        </p:nvSpPr>
        <p:spPr>
          <a:xfrm>
            <a:off x="4612640" y="821055"/>
            <a:ext cx="4749800" cy="925195"/>
          </a:xfrm>
          <a:prstGeom prst="rect">
            <a:avLst/>
          </a:prstGeom>
          <a:noFill/>
        </p:spPr>
        <p:txBody>
          <a:bodyPr wrap="square" lIns="0" tIns="0" rIns="0" bIns="0">
            <a:noAutofit/>
          </a:bodyPr>
          <a:lstStyle/>
          <a:p>
            <a:pPr>
              <a:lnSpc>
                <a:spcPct val="150000"/>
              </a:lnSpc>
            </a:pPr>
            <a:r>
              <a:rPr lang="en-US" altLang="zh-CN" sz="2000" kern="0" spc="0" dirty="0">
                <a:ln>
                  <a:noFill/>
                  <a:prstDash val="sysDot"/>
                </a:ln>
                <a:solidFill>
                  <a:schemeClr val="tx1">
                    <a:lumMod val="85000"/>
                    <a:lumOff val="15000"/>
                  </a:schemeClr>
                </a:solidFill>
                <a:latin typeface="+mn-ea"/>
                <a:ea typeface="+mn-ea"/>
                <a:sym typeface="+mn-ea"/>
              </a:rPr>
              <a:t>1. </a:t>
            </a:r>
            <a:r>
              <a:rPr lang="zh-CN" altLang="en-US" sz="2000" kern="0" spc="0" dirty="0">
                <a:ln>
                  <a:noFill/>
                  <a:prstDash val="sysDot"/>
                </a:ln>
                <a:solidFill>
                  <a:schemeClr val="tx1">
                    <a:lumMod val="85000"/>
                    <a:lumOff val="15000"/>
                  </a:schemeClr>
                </a:solidFill>
                <a:latin typeface="+mn-ea"/>
                <a:ea typeface="+mn-ea"/>
                <a:sym typeface="+mn-ea"/>
              </a:rPr>
              <a:t>了解歌舞音乐的种类。</a:t>
            </a:r>
            <a:endParaRPr lang="zh-CN" altLang="en-US" sz="2000" kern="0" spc="0" dirty="0">
              <a:ln>
                <a:noFill/>
                <a:prstDash val="sysDot"/>
              </a:ln>
              <a:solidFill>
                <a:schemeClr val="tx1">
                  <a:lumMod val="85000"/>
                  <a:lumOff val="15000"/>
                </a:schemeClr>
              </a:solidFill>
              <a:latin typeface="+mn-ea"/>
              <a:ea typeface="+mn-ea"/>
              <a:sym typeface="+mn-ea"/>
            </a:endParaRPr>
          </a:p>
          <a:p>
            <a:pPr>
              <a:lnSpc>
                <a:spcPct val="150000"/>
              </a:lnSpc>
            </a:pPr>
            <a:r>
              <a:rPr lang="en-US" altLang="zh-CN" sz="2000" kern="0" spc="0" dirty="0">
                <a:ln>
                  <a:noFill/>
                  <a:prstDash val="sysDot"/>
                </a:ln>
                <a:solidFill>
                  <a:schemeClr val="tx1">
                    <a:lumMod val="85000"/>
                    <a:lumOff val="15000"/>
                  </a:schemeClr>
                </a:solidFill>
                <a:latin typeface="+mn-ea"/>
                <a:ea typeface="+mn-ea"/>
                <a:sym typeface="+mn-ea"/>
              </a:rPr>
              <a:t>2. </a:t>
            </a:r>
            <a:r>
              <a:rPr lang="zh-CN" altLang="en-US" sz="2000" kern="0" spc="0" dirty="0">
                <a:ln>
                  <a:noFill/>
                  <a:prstDash val="sysDot"/>
                </a:ln>
                <a:solidFill>
                  <a:schemeClr val="tx1">
                    <a:lumMod val="85000"/>
                    <a:lumOff val="15000"/>
                  </a:schemeClr>
                </a:solidFill>
                <a:latin typeface="+mn-ea"/>
                <a:ea typeface="+mn-ea"/>
                <a:sym typeface="+mn-ea"/>
              </a:rPr>
              <a:t>掌握秧歌、花灯、花鼓的典型音乐特征。</a:t>
            </a:r>
            <a:endParaRPr lang="zh-CN" altLang="en-US" sz="2000" kern="0" spc="0" dirty="0">
              <a:ln>
                <a:noFill/>
                <a:prstDash val="sysDot"/>
              </a:ln>
              <a:solidFill>
                <a:schemeClr val="tx1">
                  <a:lumMod val="85000"/>
                  <a:lumOff val="15000"/>
                </a:schemeClr>
              </a:solidFill>
              <a:latin typeface="+mn-ea"/>
              <a:ea typeface="+mn-ea"/>
              <a:sym typeface="+mn-ea"/>
            </a:endParaRPr>
          </a:p>
        </p:txBody>
      </p:sp>
      <p:sp>
        <p:nvSpPr>
          <p:cNvPr id="69" name="矩形 68"/>
          <p:cNvSpPr/>
          <p:nvPr>
            <p:custDataLst>
              <p:tags r:id="rId21"/>
            </p:custDataLst>
          </p:nvPr>
        </p:nvSpPr>
        <p:spPr>
          <a:xfrm>
            <a:off x="3203969" y="800432"/>
            <a:ext cx="1158630" cy="57844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t"/>
          <a:lstStyle/>
          <a:p>
            <a:pPr algn="r"/>
            <a:r>
              <a:rPr lang="zh-CN" altLang="en-US" sz="2400" b="1" kern="0" dirty="0">
                <a:solidFill>
                  <a:schemeClr val="accent1"/>
                </a:solidFill>
                <a:cs typeface="+mn-lt"/>
              </a:rPr>
              <a:t>知识目标</a:t>
            </a:r>
            <a:endParaRPr lang="zh-CN" altLang="en-US" sz="2400" b="1" kern="0" dirty="0">
              <a:solidFill>
                <a:schemeClr val="accent1"/>
              </a:solidFill>
              <a:cs typeface="+mn-lt"/>
            </a:endParaRPr>
          </a:p>
        </p:txBody>
      </p:sp>
      <p:sp>
        <p:nvSpPr>
          <p:cNvPr id="70" name="文本框 69"/>
          <p:cNvSpPr txBox="1"/>
          <p:nvPr>
            <p:custDataLst>
              <p:tags r:id="rId22"/>
            </p:custDataLst>
          </p:nvPr>
        </p:nvSpPr>
        <p:spPr>
          <a:xfrm>
            <a:off x="3575685" y="2371725"/>
            <a:ext cx="4108450" cy="1440180"/>
          </a:xfrm>
          <a:prstGeom prst="rect">
            <a:avLst/>
          </a:prstGeom>
          <a:noFill/>
        </p:spPr>
        <p:txBody>
          <a:bodyPr wrap="square" lIns="0" tIns="0" rIns="0" bIns="0">
            <a:noAutofit/>
          </a:bodyPr>
          <a:lstStyle/>
          <a:p>
            <a:pPr>
              <a:lnSpc>
                <a:spcPct val="150000"/>
              </a:lnSpc>
            </a:pPr>
            <a:r>
              <a:rPr lang="en-US" altLang="zh-CN" sz="2000" kern="0" spc="0" dirty="0">
                <a:ln>
                  <a:noFill/>
                  <a:prstDash val="sysDot"/>
                </a:ln>
                <a:solidFill>
                  <a:schemeClr val="tx1">
                    <a:lumMod val="85000"/>
                    <a:lumOff val="15000"/>
                  </a:schemeClr>
                </a:solidFill>
                <a:latin typeface="+mn-ea"/>
                <a:ea typeface="+mn-ea"/>
                <a:sym typeface="+mn-ea"/>
              </a:rPr>
              <a:t>1. </a:t>
            </a:r>
            <a:r>
              <a:rPr lang="zh-CN" altLang="en-US" sz="2000" kern="0" spc="0" dirty="0">
                <a:ln>
                  <a:noFill/>
                  <a:prstDash val="sysDot"/>
                </a:ln>
                <a:solidFill>
                  <a:schemeClr val="tx1">
                    <a:lumMod val="85000"/>
                    <a:lumOff val="15000"/>
                  </a:schemeClr>
                </a:solidFill>
                <a:latin typeface="+mn-ea"/>
                <a:ea typeface="+mn-ea"/>
                <a:sym typeface="+mn-ea"/>
              </a:rPr>
              <a:t>能够体会到不同地区歌舞音乐的地域特色。</a:t>
            </a:r>
            <a:endParaRPr lang="zh-CN" altLang="en-US" sz="2000" kern="0" spc="0" dirty="0">
              <a:ln>
                <a:noFill/>
                <a:prstDash val="sysDot"/>
              </a:ln>
              <a:solidFill>
                <a:schemeClr val="tx1">
                  <a:lumMod val="85000"/>
                  <a:lumOff val="15000"/>
                </a:schemeClr>
              </a:solidFill>
              <a:latin typeface="+mn-ea"/>
              <a:ea typeface="+mn-ea"/>
              <a:sym typeface="+mn-ea"/>
            </a:endParaRPr>
          </a:p>
        </p:txBody>
      </p:sp>
      <p:sp>
        <p:nvSpPr>
          <p:cNvPr id="71" name="矩形 70"/>
          <p:cNvSpPr/>
          <p:nvPr>
            <p:custDataLst>
              <p:tags r:id="rId23"/>
            </p:custDataLst>
          </p:nvPr>
        </p:nvSpPr>
        <p:spPr>
          <a:xfrm>
            <a:off x="2189975" y="2438424"/>
            <a:ext cx="1158630" cy="57844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t"/>
          <a:lstStyle/>
          <a:p>
            <a:pPr algn="r"/>
            <a:r>
              <a:rPr lang="zh-CN" altLang="en-US" sz="2400" b="1" kern="0" dirty="0">
                <a:solidFill>
                  <a:schemeClr val="accent1"/>
                </a:solidFill>
                <a:cs typeface="+mn-lt"/>
              </a:rPr>
              <a:t>技能目标</a:t>
            </a:r>
            <a:endParaRPr lang="zh-CN" altLang="en-US" sz="2400" b="1" kern="0" dirty="0">
              <a:solidFill>
                <a:schemeClr val="accent1"/>
              </a:solidFill>
              <a:cs typeface="+mn-lt"/>
            </a:endParaRPr>
          </a:p>
        </p:txBody>
      </p:sp>
      <p:sp>
        <p:nvSpPr>
          <p:cNvPr id="72" name="文本框 71"/>
          <p:cNvSpPr txBox="1"/>
          <p:nvPr>
            <p:custDataLst>
              <p:tags r:id="rId24"/>
            </p:custDataLst>
          </p:nvPr>
        </p:nvSpPr>
        <p:spPr>
          <a:xfrm>
            <a:off x="2080260" y="4005580"/>
            <a:ext cx="4127500" cy="1440180"/>
          </a:xfrm>
          <a:prstGeom prst="rect">
            <a:avLst/>
          </a:prstGeom>
          <a:noFill/>
        </p:spPr>
        <p:txBody>
          <a:bodyPr wrap="square" lIns="0" tIns="0" rIns="0" bIns="0">
            <a:noAutofit/>
          </a:bodyPr>
          <a:lstStyle/>
          <a:p>
            <a:pPr>
              <a:lnSpc>
                <a:spcPct val="150000"/>
              </a:lnSpc>
            </a:pPr>
            <a:r>
              <a:rPr lang="en-US" altLang="zh-CN" sz="2000" kern="0" spc="0" dirty="0">
                <a:ln>
                  <a:noFill/>
                  <a:prstDash val="sysDot"/>
                </a:ln>
                <a:solidFill>
                  <a:schemeClr val="tx1">
                    <a:lumMod val="85000"/>
                    <a:lumOff val="15000"/>
                  </a:schemeClr>
                </a:solidFill>
                <a:latin typeface="+mn-ea"/>
                <a:ea typeface="+mn-ea"/>
                <a:sym typeface="+mn-ea"/>
              </a:rPr>
              <a:t>1. </a:t>
            </a:r>
            <a:r>
              <a:rPr lang="zh-CN" altLang="en-US" sz="2000" kern="0" spc="0" dirty="0">
                <a:ln>
                  <a:noFill/>
                  <a:prstDash val="sysDot"/>
                </a:ln>
                <a:solidFill>
                  <a:schemeClr val="tx1">
                    <a:lumMod val="85000"/>
                    <a:lumOff val="15000"/>
                  </a:schemeClr>
                </a:solidFill>
                <a:latin typeface="+mn-ea"/>
                <a:ea typeface="+mn-ea"/>
                <a:sym typeface="+mn-ea"/>
              </a:rPr>
              <a:t>通过音乐，感受到世俗生活的人情美、人性美，养成健康的审美情趣，塑造健全的精神人格。</a:t>
            </a:r>
            <a:endParaRPr lang="zh-CN" altLang="en-US" sz="2000" kern="0" spc="0" dirty="0">
              <a:ln>
                <a:noFill/>
                <a:prstDash val="sysDot"/>
              </a:ln>
              <a:solidFill>
                <a:schemeClr val="tx1">
                  <a:lumMod val="85000"/>
                  <a:lumOff val="15000"/>
                </a:schemeClr>
              </a:solidFill>
              <a:latin typeface="+mn-ea"/>
              <a:ea typeface="+mn-ea"/>
              <a:sym typeface="+mn-ea"/>
            </a:endParaRPr>
          </a:p>
        </p:txBody>
      </p:sp>
      <p:sp>
        <p:nvSpPr>
          <p:cNvPr id="73" name="矩形 72"/>
          <p:cNvSpPr/>
          <p:nvPr>
            <p:custDataLst>
              <p:tags r:id="rId25"/>
            </p:custDataLst>
          </p:nvPr>
        </p:nvSpPr>
        <p:spPr>
          <a:xfrm>
            <a:off x="685841" y="3998011"/>
            <a:ext cx="1158630" cy="57844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t"/>
          <a:lstStyle/>
          <a:p>
            <a:pPr algn="r"/>
            <a:r>
              <a:rPr lang="zh-CN" altLang="en-US" sz="2400" b="1" kern="0" dirty="0">
                <a:solidFill>
                  <a:schemeClr val="accent1"/>
                </a:solidFill>
                <a:cs typeface="+mn-lt"/>
              </a:rPr>
              <a:t>素养目标</a:t>
            </a:r>
            <a:endParaRPr lang="zh-CN" altLang="en-US" sz="2400" b="1" kern="0" dirty="0">
              <a:solidFill>
                <a:schemeClr val="accent1"/>
              </a:solidFill>
              <a:cs typeface="+mn-lt"/>
            </a:endParaRPr>
          </a:p>
        </p:txBody>
      </p:sp>
      <p:sp>
        <p:nvSpPr>
          <p:cNvPr id="74" name="矩形 73"/>
          <p:cNvSpPr/>
          <p:nvPr>
            <p:custDataLst>
              <p:tags r:id="rId26"/>
            </p:custDataLst>
          </p:nvPr>
        </p:nvSpPr>
        <p:spPr>
          <a:xfrm>
            <a:off x="4454968" y="876631"/>
            <a:ext cx="66421" cy="494532"/>
          </a:xfrm>
          <a:prstGeom prst="rect">
            <a:avLst/>
          </a:prstGeom>
          <a:gradFill>
            <a:gsLst>
              <a:gs pos="100000">
                <a:schemeClr val="accent1">
                  <a:lumMod val="40000"/>
                  <a:lumOff val="60000"/>
                </a:schemeClr>
              </a:gs>
              <a:gs pos="0">
                <a:schemeClr val="accent1">
                  <a:lumMod val="85000"/>
                  <a:lumOff val="15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矩形 74"/>
          <p:cNvSpPr/>
          <p:nvPr>
            <p:custDataLst>
              <p:tags r:id="rId27"/>
            </p:custDataLst>
          </p:nvPr>
        </p:nvSpPr>
        <p:spPr>
          <a:xfrm>
            <a:off x="3420890" y="2517010"/>
            <a:ext cx="66421" cy="494532"/>
          </a:xfrm>
          <a:prstGeom prst="rect">
            <a:avLst/>
          </a:prstGeom>
          <a:gradFill>
            <a:gsLst>
              <a:gs pos="100000">
                <a:schemeClr val="accent1">
                  <a:lumMod val="40000"/>
                  <a:lumOff val="60000"/>
                </a:schemeClr>
              </a:gs>
              <a:gs pos="0">
                <a:schemeClr val="accent1">
                  <a:lumMod val="85000"/>
                  <a:lumOff val="15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矩形 75"/>
          <p:cNvSpPr/>
          <p:nvPr>
            <p:custDataLst>
              <p:tags r:id="rId28"/>
            </p:custDataLst>
          </p:nvPr>
        </p:nvSpPr>
        <p:spPr>
          <a:xfrm>
            <a:off x="1932373" y="4076596"/>
            <a:ext cx="66421" cy="494532"/>
          </a:xfrm>
          <a:prstGeom prst="rect">
            <a:avLst/>
          </a:prstGeom>
          <a:gradFill>
            <a:gsLst>
              <a:gs pos="100000">
                <a:schemeClr val="accent1">
                  <a:lumMod val="40000"/>
                  <a:lumOff val="60000"/>
                </a:schemeClr>
              </a:gs>
              <a:gs pos="0">
                <a:schemeClr val="accent1">
                  <a:lumMod val="85000"/>
                  <a:lumOff val="15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77" name="直接连接符 76"/>
          <p:cNvCxnSpPr/>
          <p:nvPr>
            <p:custDataLst>
              <p:tags r:id="rId29"/>
            </p:custDataLst>
          </p:nvPr>
        </p:nvCxnSpPr>
        <p:spPr>
          <a:xfrm>
            <a:off x="9183688" y="1256030"/>
            <a:ext cx="1078706" cy="0"/>
          </a:xfrm>
          <a:prstGeom prst="line">
            <a:avLst/>
          </a:prstGeom>
          <a:ln>
            <a:headEnd type="oval"/>
          </a:ln>
        </p:spPr>
        <p:style>
          <a:lnRef idx="1">
            <a:schemeClr val="accent1"/>
          </a:lnRef>
          <a:fillRef idx="0">
            <a:schemeClr val="accent1"/>
          </a:fillRef>
          <a:effectRef idx="0">
            <a:schemeClr val="accent1"/>
          </a:effectRef>
          <a:fontRef idx="minor">
            <a:schemeClr val="tx1"/>
          </a:fontRef>
        </p:style>
      </p:cxnSp>
      <p:cxnSp>
        <p:nvCxnSpPr>
          <p:cNvPr id="78" name="直接连接符 77"/>
          <p:cNvCxnSpPr/>
          <p:nvPr>
            <p:custDataLst>
              <p:tags r:id="rId30"/>
            </p:custDataLst>
          </p:nvPr>
        </p:nvCxnSpPr>
        <p:spPr>
          <a:xfrm>
            <a:off x="7759700" y="2863850"/>
            <a:ext cx="904875" cy="0"/>
          </a:xfrm>
          <a:prstGeom prst="line">
            <a:avLst/>
          </a:prstGeom>
          <a:ln>
            <a:headEnd type="oval"/>
          </a:ln>
        </p:spPr>
        <p:style>
          <a:lnRef idx="1">
            <a:schemeClr val="accent1"/>
          </a:lnRef>
          <a:fillRef idx="0">
            <a:schemeClr val="accent1"/>
          </a:fillRef>
          <a:effectRef idx="0">
            <a:schemeClr val="accent1"/>
          </a:effectRef>
          <a:fontRef idx="minor">
            <a:schemeClr val="tx1"/>
          </a:fontRef>
        </p:style>
      </p:cxnSp>
      <p:cxnSp>
        <p:nvCxnSpPr>
          <p:cNvPr id="79" name="直接连接符 78"/>
          <p:cNvCxnSpPr/>
          <p:nvPr>
            <p:custDataLst>
              <p:tags r:id="rId31"/>
            </p:custDataLst>
          </p:nvPr>
        </p:nvCxnSpPr>
        <p:spPr>
          <a:xfrm>
            <a:off x="6321425" y="4437380"/>
            <a:ext cx="795338" cy="0"/>
          </a:xfrm>
          <a:prstGeom prst="line">
            <a:avLst/>
          </a:prstGeom>
          <a:ln>
            <a:headEnd type="oval"/>
          </a:ln>
        </p:spPr>
        <p:style>
          <a:lnRef idx="1">
            <a:schemeClr val="accent1"/>
          </a:lnRef>
          <a:fillRef idx="0">
            <a:schemeClr val="accent1"/>
          </a:fillRef>
          <a:effectRef idx="0">
            <a:schemeClr val="accent1"/>
          </a:effectRef>
          <a:fontRef idx="minor">
            <a:schemeClr val="tx1"/>
          </a:fontRef>
        </p:style>
      </p:cxnSp>
    </p:spTree>
    <p:custDataLst>
      <p:tags r:id="rId32"/>
    </p:custData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6"/>
          <p:cNvSpPr txBox="1"/>
          <p:nvPr>
            <p:custDataLst>
              <p:tags r:id="rId1"/>
            </p:custDataLst>
          </p:nvPr>
        </p:nvSpPr>
        <p:spPr>
          <a:xfrm>
            <a:off x="1250950" y="2723515"/>
            <a:ext cx="9690100" cy="2258695"/>
          </a:xfrm>
          <a:prstGeom prst="rect">
            <a:avLst/>
          </a:prstGeom>
          <a:noFill/>
          <a:ln w="3175">
            <a:noFill/>
            <a:prstDash val="dash"/>
          </a:ln>
        </p:spPr>
        <p:txBody>
          <a:bodyPr wrap="square" lIns="91440" tIns="45720" rIns="91440" bIns="45720" anchor="t"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ysClr val="windowText" lastClr="000000"/>
                </a:solidFill>
                <a:effectLst/>
                <a:latin typeface="+mj-lt"/>
                <a:ea typeface="+mn-ea"/>
                <a:cs typeface="Segoe UI" panose="020B0502040204020203" pitchFamily="34" charset="0"/>
              </a:defRPr>
            </a:lvl1pPr>
          </a:lstStyle>
          <a:p>
            <a:pPr algn="just">
              <a:lnSpc>
                <a:spcPct val="130000"/>
              </a:lnSpc>
              <a:spcAft>
                <a:spcPts val="800"/>
              </a:spcAft>
            </a:pPr>
            <a:r>
              <a:rPr lang="zh-CN" altLang="en-US" sz="2000" spc="50" dirty="0">
                <a:ln w="3175">
                  <a:noFill/>
                  <a:prstDash val="dash"/>
                </a:ln>
                <a:solidFill>
                  <a:schemeClr val="tx1">
                    <a:lumMod val="85000"/>
                    <a:lumOff val="15000"/>
                  </a:schemeClr>
                </a:solidFill>
                <a:latin typeface="Arial" panose="020B0604020202020204" pitchFamily="34" charset="0"/>
                <a:ea typeface="微软雅黑" panose="020B0503020204020204" charset="-122"/>
                <a:cs typeface="微软雅黑" panose="020B0503020204020204" charset="-122"/>
                <a:sym typeface="Arial" panose="020B0604020202020204" pitchFamily="34" charset="0"/>
              </a:rPr>
              <a:t>歌舞音乐是音乐与表演结合的艺术，其曲式结构多种多样，主要分为三大</a:t>
            </a:r>
            <a:endParaRPr lang="zh-CN" altLang="en-US" sz="2000" spc="50" dirty="0">
              <a:ln w="3175">
                <a:noFill/>
                <a:prstDash val="dash"/>
              </a:ln>
              <a:solidFill>
                <a:schemeClr val="tx1">
                  <a:lumMod val="85000"/>
                  <a:lumOff val="15000"/>
                </a:schemeClr>
              </a:solidFill>
              <a:latin typeface="Arial" panose="020B0604020202020204" pitchFamily="34" charset="0"/>
              <a:ea typeface="微软雅黑" panose="020B0503020204020204" charset="-122"/>
              <a:cs typeface="微软雅黑" panose="020B0503020204020204" charset="-122"/>
              <a:sym typeface="Arial" panose="020B0604020202020204" pitchFamily="34" charset="0"/>
            </a:endParaRPr>
          </a:p>
          <a:p>
            <a:pPr algn="just">
              <a:lnSpc>
                <a:spcPct val="130000"/>
              </a:lnSpc>
              <a:spcAft>
                <a:spcPts val="800"/>
              </a:spcAft>
            </a:pPr>
            <a:r>
              <a:rPr lang="zh-CN" altLang="en-US" sz="2000" spc="50" dirty="0">
                <a:ln w="3175">
                  <a:noFill/>
                  <a:prstDash val="dash"/>
                </a:ln>
                <a:solidFill>
                  <a:schemeClr val="tx1">
                    <a:lumMod val="85000"/>
                    <a:lumOff val="15000"/>
                  </a:schemeClr>
                </a:solidFill>
                <a:latin typeface="Arial" panose="020B0604020202020204" pitchFamily="34" charset="0"/>
                <a:ea typeface="微软雅黑" panose="020B0503020204020204" charset="-122"/>
                <a:cs typeface="微软雅黑" panose="020B0503020204020204" charset="-122"/>
                <a:sym typeface="Arial" panose="020B0604020202020204" pitchFamily="34" charset="0"/>
              </a:rPr>
              <a:t>类</a:t>
            </a:r>
            <a:r>
              <a:rPr lang="en-US" altLang="zh-CN" sz="2000" spc="50" dirty="0">
                <a:ln w="3175">
                  <a:noFill/>
                  <a:prstDash val="dash"/>
                </a:ln>
                <a:solidFill>
                  <a:schemeClr val="tx1">
                    <a:lumMod val="85000"/>
                    <a:lumOff val="15000"/>
                  </a:schemeClr>
                </a:solidFill>
                <a:latin typeface="Arial" panose="020B0604020202020204" pitchFamily="34" charset="0"/>
                <a:ea typeface="微软雅黑" panose="020B0503020204020204" charset="-122"/>
                <a:cs typeface="微软雅黑" panose="020B0503020204020204" charset="-122"/>
                <a:sym typeface="Arial" panose="020B0604020202020204" pitchFamily="34" charset="0"/>
              </a:rPr>
              <a:t>——</a:t>
            </a:r>
            <a:r>
              <a:rPr lang="zh-CN" altLang="en-US" sz="2000" spc="50" dirty="0">
                <a:ln w="3175">
                  <a:noFill/>
                  <a:prstDash val="dash"/>
                </a:ln>
                <a:solidFill>
                  <a:schemeClr val="tx1">
                    <a:lumMod val="85000"/>
                    <a:lumOff val="15000"/>
                  </a:schemeClr>
                </a:solidFill>
                <a:latin typeface="Arial" panose="020B0604020202020204" pitchFamily="34" charset="0"/>
                <a:ea typeface="微软雅黑" panose="020B0503020204020204" charset="-122"/>
                <a:cs typeface="微软雅黑" panose="020B0503020204020204" charset="-122"/>
                <a:sym typeface="Arial" panose="020B0604020202020204" pitchFamily="34" charset="0"/>
              </a:rPr>
              <a:t>单歌式、复歌式、组歌式。我国歌舞音乐是由</a:t>
            </a:r>
            <a:r>
              <a:rPr lang="en-US" altLang="zh-CN" sz="2000" spc="50" dirty="0">
                <a:ln w="3175">
                  <a:noFill/>
                  <a:prstDash val="dash"/>
                </a:ln>
                <a:solidFill>
                  <a:schemeClr val="tx1">
                    <a:lumMod val="85000"/>
                    <a:lumOff val="15000"/>
                  </a:schemeClr>
                </a:solidFill>
                <a:latin typeface="Arial" panose="020B0604020202020204" pitchFamily="34" charset="0"/>
                <a:ea typeface="微软雅黑" panose="020B0503020204020204" charset="-122"/>
                <a:cs typeface="微软雅黑" panose="020B0503020204020204" charset="-122"/>
                <a:sym typeface="Arial" panose="020B0604020202020204" pitchFamily="34" charset="0"/>
              </a:rPr>
              <a:t> 56 </a:t>
            </a:r>
            <a:r>
              <a:rPr lang="zh-CN" altLang="en-US" sz="2000" spc="50" dirty="0">
                <a:ln w="3175">
                  <a:noFill/>
                  <a:prstDash val="dash"/>
                </a:ln>
                <a:solidFill>
                  <a:schemeClr val="tx1">
                    <a:lumMod val="85000"/>
                    <a:lumOff val="15000"/>
                  </a:schemeClr>
                </a:solidFill>
                <a:latin typeface="Arial" panose="020B0604020202020204" pitchFamily="34" charset="0"/>
                <a:ea typeface="微软雅黑" panose="020B0503020204020204" charset="-122"/>
                <a:cs typeface="微软雅黑" panose="020B0503020204020204" charset="-122"/>
                <a:sym typeface="Arial" panose="020B0604020202020204" pitchFamily="34" charset="0"/>
              </a:rPr>
              <a:t>个民族共同创造的，各族</a:t>
            </a:r>
            <a:endParaRPr lang="zh-CN" altLang="en-US" sz="2000" spc="50" dirty="0">
              <a:ln w="3175">
                <a:noFill/>
                <a:prstDash val="dash"/>
              </a:ln>
              <a:solidFill>
                <a:schemeClr val="tx1">
                  <a:lumMod val="85000"/>
                  <a:lumOff val="15000"/>
                </a:schemeClr>
              </a:solidFill>
              <a:latin typeface="Arial" panose="020B0604020202020204" pitchFamily="34" charset="0"/>
              <a:ea typeface="微软雅黑" panose="020B0503020204020204" charset="-122"/>
              <a:cs typeface="微软雅黑" panose="020B0503020204020204" charset="-122"/>
              <a:sym typeface="Arial" panose="020B0604020202020204" pitchFamily="34" charset="0"/>
            </a:endParaRPr>
          </a:p>
          <a:p>
            <a:pPr algn="just">
              <a:lnSpc>
                <a:spcPct val="130000"/>
              </a:lnSpc>
              <a:spcAft>
                <a:spcPts val="800"/>
              </a:spcAft>
            </a:pPr>
            <a:r>
              <a:rPr lang="zh-CN" altLang="en-US" sz="2000" spc="50" dirty="0">
                <a:ln w="3175">
                  <a:noFill/>
                  <a:prstDash val="dash"/>
                </a:ln>
                <a:solidFill>
                  <a:schemeClr val="tx1">
                    <a:lumMod val="85000"/>
                    <a:lumOff val="15000"/>
                  </a:schemeClr>
                </a:solidFill>
                <a:latin typeface="Arial" panose="020B0604020202020204" pitchFamily="34" charset="0"/>
                <a:ea typeface="微软雅黑" panose="020B0503020204020204" charset="-122"/>
                <a:cs typeface="微软雅黑" panose="020B0503020204020204" charset="-122"/>
                <a:sym typeface="Arial" panose="020B0604020202020204" pitchFamily="34" charset="0"/>
              </a:rPr>
              <a:t>的歌舞音乐都有着自己的特点。他们以歌舞来表现本民族的历史，歌颂家乡，倾</a:t>
            </a:r>
            <a:endParaRPr lang="zh-CN" altLang="en-US" sz="2000" spc="50" dirty="0">
              <a:ln w="3175">
                <a:noFill/>
                <a:prstDash val="dash"/>
              </a:ln>
              <a:solidFill>
                <a:schemeClr val="tx1">
                  <a:lumMod val="85000"/>
                  <a:lumOff val="15000"/>
                </a:schemeClr>
              </a:solidFill>
              <a:latin typeface="Arial" panose="020B0604020202020204" pitchFamily="34" charset="0"/>
              <a:ea typeface="微软雅黑" panose="020B0503020204020204" charset="-122"/>
              <a:cs typeface="微软雅黑" panose="020B0503020204020204" charset="-122"/>
              <a:sym typeface="Arial" panose="020B0604020202020204" pitchFamily="34" charset="0"/>
            </a:endParaRPr>
          </a:p>
          <a:p>
            <a:pPr algn="just">
              <a:lnSpc>
                <a:spcPct val="130000"/>
              </a:lnSpc>
              <a:spcAft>
                <a:spcPts val="800"/>
              </a:spcAft>
            </a:pPr>
            <a:r>
              <a:rPr lang="zh-CN" altLang="en-US" sz="2000" spc="50" dirty="0">
                <a:ln w="3175">
                  <a:noFill/>
                  <a:prstDash val="dash"/>
                </a:ln>
                <a:solidFill>
                  <a:schemeClr val="tx1">
                    <a:lumMod val="85000"/>
                    <a:lumOff val="15000"/>
                  </a:schemeClr>
                </a:solidFill>
                <a:latin typeface="Arial" panose="020B0604020202020204" pitchFamily="34" charset="0"/>
                <a:ea typeface="微软雅黑" panose="020B0503020204020204" charset="-122"/>
                <a:cs typeface="微软雅黑" panose="020B0503020204020204" charset="-122"/>
                <a:sym typeface="Arial" panose="020B0604020202020204" pitchFamily="34" charset="0"/>
              </a:rPr>
              <a:t>诉爱慕，寄托愿望。</a:t>
            </a:r>
            <a:endParaRPr lang="zh-CN" altLang="en-US" sz="2000" spc="50" dirty="0">
              <a:ln w="3175">
                <a:noFill/>
                <a:prstDash val="dash"/>
              </a:ln>
              <a:solidFill>
                <a:schemeClr val="tx1">
                  <a:lumMod val="85000"/>
                  <a:lumOff val="15000"/>
                </a:schemeClr>
              </a:solidFill>
              <a:latin typeface="Arial" panose="020B0604020202020204" pitchFamily="34" charset="0"/>
              <a:ea typeface="微软雅黑" panose="020B0503020204020204" charset="-122"/>
              <a:cs typeface="微软雅黑" panose="020B0503020204020204" charset="-122"/>
              <a:sym typeface="Arial" panose="020B0604020202020204" pitchFamily="34" charset="0"/>
            </a:endParaRPr>
          </a:p>
        </p:txBody>
      </p:sp>
      <p:sp>
        <p:nvSpPr>
          <p:cNvPr id="5" name="Title 6"/>
          <p:cNvSpPr txBox="1"/>
          <p:nvPr>
            <p:custDataLst>
              <p:tags r:id="rId2"/>
            </p:custDataLst>
          </p:nvPr>
        </p:nvSpPr>
        <p:spPr>
          <a:xfrm>
            <a:off x="1250950" y="2158365"/>
            <a:ext cx="2805430" cy="565150"/>
          </a:xfrm>
          <a:prstGeom prst="rect">
            <a:avLst/>
          </a:prstGeom>
          <a:noFill/>
          <a:ln w="3175">
            <a:noFill/>
            <a:prstDash val="dash"/>
          </a:ln>
        </p:spPr>
        <p:txBody>
          <a:bodyPr wrap="square" lIns="91440" tIns="45720" rIns="91440" bIns="45720" anchor="t" anchorCtr="0">
            <a:normAutofit lnSpcReduction="10000"/>
            <a:scene3d>
              <a:camera prst="orthographicFront"/>
              <a:lightRig rig="threePt" dir="t"/>
            </a:scene3d>
          </a:bodyPr>
          <a:lstStyle>
            <a:lvl1pPr algn="l" defTabSz="913765" rtl="0" eaLnBrk="1" latinLnBrk="0" hangingPunct="1">
              <a:lnSpc>
                <a:spcPct val="90000"/>
              </a:lnSpc>
              <a:spcBef>
                <a:spcPct val="0"/>
              </a:spcBef>
              <a:buNone/>
              <a:defRPr lang="en-US" sz="2745" b="0" kern="1200" cap="none" spc="-49" baseline="0" dirty="0" smtClean="0">
                <a:ln w="3175">
                  <a:noFill/>
                </a:ln>
                <a:solidFill>
                  <a:sysClr val="windowText" lastClr="000000"/>
                </a:solidFill>
                <a:effectLst/>
                <a:latin typeface="+mj-lt"/>
                <a:ea typeface="+mn-ea"/>
                <a:cs typeface="Segoe UI" panose="020B0502040204020203" pitchFamily="34" charset="0"/>
              </a:defRPr>
            </a:lvl1pPr>
          </a:lstStyle>
          <a:p>
            <a:pPr>
              <a:lnSpc>
                <a:spcPct val="100000"/>
              </a:lnSpc>
              <a:spcAft>
                <a:spcPts val="800"/>
              </a:spcAft>
            </a:pPr>
            <a:r>
              <a:rPr lang="zh-CN" altLang="en-US" sz="2945" b="1" spc="300" dirty="0">
                <a:solidFill>
                  <a:schemeClr val="accent1"/>
                </a:solidFill>
                <a:effectLst>
                  <a:outerShdw blurRad="38100" dist="25400" dir="5400000" algn="ctr" rotWithShape="0">
                    <a:srgbClr val="6E747A">
                      <a:alpha val="43000"/>
                    </a:srgbClr>
                  </a:outerShdw>
                </a:effectLst>
                <a:latin typeface="Arial" panose="020B0604020202020204" pitchFamily="34" charset="0"/>
                <a:ea typeface="微软雅黑" panose="020B0503020204020204" charset="-122"/>
                <a:cs typeface="微软雅黑" panose="020B0503020204020204" charset="-122"/>
                <a:sym typeface="Arial" panose="020B0604020202020204" pitchFamily="34" charset="0"/>
              </a:rPr>
              <a:t>专题概述</a:t>
            </a:r>
            <a:endParaRPr lang="zh-CN" altLang="en-US" sz="2945" b="1" spc="300" dirty="0">
              <a:solidFill>
                <a:schemeClr val="accent1"/>
              </a:solidFill>
              <a:effectLst>
                <a:outerShdw blurRad="38100" dist="25400" dir="5400000" algn="ctr" rotWithShape="0">
                  <a:srgbClr val="6E747A">
                    <a:alpha val="43000"/>
                  </a:srgbClr>
                </a:outerShdw>
              </a:effectLst>
              <a:latin typeface="Arial" panose="020B0604020202020204" pitchFamily="34" charset="0"/>
              <a:ea typeface="微软雅黑" panose="020B0503020204020204" charset="-122"/>
              <a:cs typeface="微软雅黑" panose="020B0503020204020204" charset="-122"/>
              <a:sym typeface="Arial" panose="020B0604020202020204" pitchFamily="34" charset="0"/>
            </a:endParaRPr>
          </a:p>
        </p:txBody>
      </p:sp>
    </p:spTree>
    <p:custDataLst>
      <p:tags r:id="rId3"/>
    </p:custData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custDataLst>
              <p:tags r:id="rId1"/>
            </p:custDataLst>
          </p:nvPr>
        </p:nvSpPr>
        <p:spPr>
          <a:xfrm>
            <a:off x="685800" y="2456815"/>
            <a:ext cx="10820400" cy="1945005"/>
          </a:xfrm>
        </p:spPr>
        <p:txBody>
          <a:bodyPr>
            <a:noAutofit/>
          </a:bodyPr>
          <a:lstStyle/>
          <a:p>
            <a:r>
              <a:rPr lang="en-US" altLang="zh-CN" sz="13000" dirty="0">
                <a:sym typeface="Arial" panose="020B0604020202020204" pitchFamily="34" charset="0"/>
              </a:rPr>
              <a:t> </a:t>
            </a:r>
            <a:r>
              <a:rPr lang="zh-CN" altLang="en-US" sz="13000" dirty="0">
                <a:sym typeface="Arial" panose="020B0604020202020204" pitchFamily="34" charset="0"/>
              </a:rPr>
              <a:t>第一讲</a:t>
            </a:r>
            <a:r>
              <a:rPr lang="en-US" altLang="zh-CN" sz="13000" dirty="0">
                <a:sym typeface="Arial" panose="020B0604020202020204" pitchFamily="34" charset="0"/>
              </a:rPr>
              <a:t>  </a:t>
            </a:r>
            <a:r>
              <a:rPr lang="zh-CN" altLang="en-US" sz="13000" dirty="0">
                <a:sym typeface="Arial" panose="020B0604020202020204" pitchFamily="34" charset="0"/>
              </a:rPr>
              <a:t>秧</a:t>
            </a:r>
            <a:r>
              <a:rPr lang="en-US" altLang="zh-CN" sz="13000" dirty="0">
                <a:sym typeface="Arial" panose="020B0604020202020204" pitchFamily="34" charset="0"/>
              </a:rPr>
              <a:t> </a:t>
            </a:r>
            <a:r>
              <a:rPr lang="zh-CN" altLang="en-US" sz="13000" dirty="0">
                <a:sym typeface="Arial" panose="020B0604020202020204" pitchFamily="34" charset="0"/>
              </a:rPr>
              <a:t>歌</a:t>
            </a:r>
            <a:endParaRPr lang="zh-CN" altLang="en-US" sz="13000" dirty="0">
              <a:sym typeface="Arial" panose="020B0604020202020204" pitchFamily="34" charset="0"/>
            </a:endParaRPr>
          </a:p>
        </p:txBody>
      </p:sp>
    </p:spTree>
    <p:custDataLst>
      <p:tags r:id="rId2"/>
    </p:custData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quarter" idx="13"/>
            <p:custDataLst>
              <p:tags r:id="rId1"/>
            </p:custDataLst>
          </p:nvPr>
        </p:nvSpPr>
        <p:spPr>
          <a:xfrm>
            <a:off x="713740" y="345440"/>
            <a:ext cx="10727055" cy="5619750"/>
          </a:xfrm>
        </p:spPr>
        <p:txBody>
          <a:bodyPr>
            <a:noAutofit/>
          </a:bodyPr>
          <a:lstStyle/>
          <a:p>
            <a:pPr marL="0" indent="0" defTabSz="914400">
              <a:buNone/>
              <a:tabLst>
                <a:tab pos="4178300" algn="l"/>
              </a:tabLst>
            </a:pPr>
            <a:r>
              <a:rPr lang="zh-CN" altLang="en-US" sz="2400" b="1" dirty="0">
                <a:sym typeface="Arial" panose="020B0604020202020204" pitchFamily="34" charset="0"/>
              </a:rPr>
              <a:t>知识要点</a:t>
            </a:r>
            <a:r>
              <a:rPr lang="en-US" altLang="zh-CN" sz="2400" b="1" dirty="0">
                <a:sym typeface="Arial" panose="020B0604020202020204" pitchFamily="34" charset="0"/>
              </a:rPr>
              <a:t> </a:t>
            </a:r>
            <a:endParaRPr lang="en-US" altLang="zh-CN" sz="2400" b="1" dirty="0">
              <a:sym typeface="Arial" panose="020B0604020202020204" pitchFamily="34" charset="0"/>
            </a:endParaRPr>
          </a:p>
          <a:p>
            <a:pPr defTabSz="914400">
              <a:tabLst>
                <a:tab pos="4178300" algn="l"/>
              </a:tabLst>
            </a:pPr>
            <a:r>
              <a:rPr lang="zh-CN" altLang="en-US" sz="2000" dirty="0">
                <a:solidFill>
                  <a:schemeClr val="tx1">
                    <a:lumMod val="85000"/>
                    <a:lumOff val="15000"/>
                  </a:schemeClr>
                </a:solidFill>
                <a:latin typeface="+mn-ea"/>
                <a:ea typeface="+mn-ea"/>
                <a:cs typeface="+mn-ea"/>
                <a:sym typeface="Arial" panose="020B0604020202020204" pitchFamily="34" charset="0"/>
              </a:rPr>
              <a:t>秧歌是汉族民间舞蹈重要形式，历史起源可追溯到商周时期，在神州大地流传三千多年，堪称民间艺术</a:t>
            </a:r>
            <a:r>
              <a:rPr lang="en-US" altLang="zh-CN" sz="2000" dirty="0">
                <a:solidFill>
                  <a:schemeClr val="tx1">
                    <a:lumMod val="85000"/>
                    <a:lumOff val="15000"/>
                  </a:schemeClr>
                </a:solidFill>
                <a:latin typeface="+mn-ea"/>
                <a:ea typeface="+mn-ea"/>
                <a:cs typeface="+mn-ea"/>
                <a:sym typeface="Arial" panose="020B0604020202020204" pitchFamily="34" charset="0"/>
              </a:rPr>
              <a:t> “</a:t>
            </a:r>
            <a:r>
              <a:rPr lang="zh-CN" altLang="en-US" sz="2000" dirty="0">
                <a:solidFill>
                  <a:schemeClr val="tx1">
                    <a:lumMod val="85000"/>
                    <a:lumOff val="15000"/>
                  </a:schemeClr>
                </a:solidFill>
                <a:latin typeface="+mn-ea"/>
                <a:ea typeface="+mn-ea"/>
                <a:cs typeface="+mn-ea"/>
                <a:sym typeface="Arial" panose="020B0604020202020204" pitchFamily="34" charset="0"/>
              </a:rPr>
              <a:t>活化石</a:t>
            </a:r>
            <a:r>
              <a:rPr lang="en-US" altLang="zh-CN" sz="2000" dirty="0">
                <a:solidFill>
                  <a:schemeClr val="tx1">
                    <a:lumMod val="85000"/>
                    <a:lumOff val="15000"/>
                  </a:schemeClr>
                </a:solidFill>
                <a:latin typeface="+mn-ea"/>
                <a:ea typeface="+mn-ea"/>
                <a:cs typeface="+mn-ea"/>
                <a:sym typeface="Arial" panose="020B0604020202020204" pitchFamily="34" charset="0"/>
              </a:rPr>
              <a:t>”</a:t>
            </a:r>
            <a:r>
              <a:rPr lang="zh-CN" altLang="en-US" sz="2000" dirty="0">
                <a:solidFill>
                  <a:schemeClr val="tx1">
                    <a:lumMod val="85000"/>
                    <a:lumOff val="15000"/>
                  </a:schemeClr>
                </a:solidFill>
                <a:latin typeface="+mn-ea"/>
                <a:ea typeface="+mn-ea"/>
                <a:cs typeface="+mn-ea"/>
                <a:sym typeface="Arial" panose="020B0604020202020204" pitchFamily="34" charset="0"/>
              </a:rPr>
              <a:t>。</a:t>
            </a:r>
            <a:endParaRPr lang="zh-CN" altLang="en-US" sz="2000" dirty="0">
              <a:solidFill>
                <a:schemeClr val="tx1">
                  <a:lumMod val="85000"/>
                  <a:lumOff val="15000"/>
                </a:schemeClr>
              </a:solidFill>
              <a:latin typeface="+mn-ea"/>
              <a:ea typeface="+mn-ea"/>
              <a:cs typeface="+mn-ea"/>
              <a:sym typeface="Arial" panose="020B0604020202020204" pitchFamily="34" charset="0"/>
            </a:endParaRPr>
          </a:p>
          <a:p>
            <a:pPr defTabSz="914400">
              <a:tabLst>
                <a:tab pos="4178300" algn="l"/>
              </a:tabLst>
            </a:pPr>
            <a:r>
              <a:rPr lang="zh-CN" altLang="en-US" sz="2000" dirty="0">
                <a:solidFill>
                  <a:schemeClr val="tx1">
                    <a:lumMod val="85000"/>
                    <a:lumOff val="15000"/>
                  </a:schemeClr>
                </a:solidFill>
                <a:latin typeface="+mn-ea"/>
                <a:ea typeface="+mn-ea"/>
                <a:cs typeface="+mn-ea"/>
                <a:sym typeface="Arial" panose="020B0604020202020204" pitchFamily="34" charset="0"/>
              </a:rPr>
              <a:t>它集歌、舞、诗、乐、戏于一体，有浓郁北方民族特色与浓厚乡土气息。舞蹈动作结构鲜明、富有韵律，多以模仿农民劳作为主题，轻快、舒展，充满朴实生动的力量。在传统祭天敬祖、过节集会中，男女老少随锣鼓声手舞足蹈、即兴扭跳，用以庆祝丰收、欢度节日、表达心愿、寄托情感。</a:t>
            </a:r>
            <a:endParaRPr lang="zh-CN" altLang="en-US" sz="2000" dirty="0">
              <a:solidFill>
                <a:schemeClr val="tx1">
                  <a:lumMod val="85000"/>
                  <a:lumOff val="15000"/>
                </a:schemeClr>
              </a:solidFill>
              <a:latin typeface="+mn-ea"/>
              <a:ea typeface="+mn-ea"/>
              <a:cs typeface="+mn-ea"/>
              <a:sym typeface="Arial" panose="020B0604020202020204" pitchFamily="34" charset="0"/>
            </a:endParaRPr>
          </a:p>
          <a:p>
            <a:pPr defTabSz="914400">
              <a:tabLst>
                <a:tab pos="4178300" algn="l"/>
              </a:tabLst>
            </a:pPr>
            <a:r>
              <a:rPr lang="zh-CN" altLang="en-US" sz="2000" dirty="0">
                <a:solidFill>
                  <a:schemeClr val="tx1">
                    <a:lumMod val="85000"/>
                    <a:lumOff val="15000"/>
                  </a:schemeClr>
                </a:solidFill>
                <a:latin typeface="+mn-ea"/>
                <a:ea typeface="+mn-ea"/>
                <a:cs typeface="+mn-ea"/>
                <a:sym typeface="Arial" panose="020B0604020202020204" pitchFamily="34" charset="0"/>
              </a:rPr>
              <a:t>秧歌广泛流传于我国北方地区，在汉族聚居的农耕地区尤为盛行。其种类繁多、内容丰富，与各地民风、民俗及方言结合形成鲜明地方特色，歌曲形式、演员装扮、表演形式等各不相同。全国最具代表性的有陕北秧歌、山西秧歌、山东秧歌（鼓子秧歌、海阳秧歌、胶州秧歌）、东北秧歌等，地域特色浓郁。</a:t>
            </a:r>
            <a:endParaRPr lang="zh-CN" altLang="en-US" sz="2000" dirty="0">
              <a:solidFill>
                <a:schemeClr val="tx1">
                  <a:lumMod val="85000"/>
                  <a:lumOff val="15000"/>
                </a:schemeClr>
              </a:solidFill>
              <a:latin typeface="+mn-ea"/>
              <a:ea typeface="+mn-ea"/>
              <a:cs typeface="+mn-ea"/>
              <a:sym typeface="Arial" panose="020B0604020202020204" pitchFamily="34" charset="0"/>
            </a:endParaRPr>
          </a:p>
          <a:p>
            <a:pPr defTabSz="914400">
              <a:tabLst>
                <a:tab pos="4178300" algn="l"/>
              </a:tabLst>
            </a:pPr>
            <a:r>
              <a:rPr lang="zh-CN" altLang="en-US" sz="2000" dirty="0">
                <a:solidFill>
                  <a:schemeClr val="tx1">
                    <a:lumMod val="85000"/>
                    <a:lumOff val="15000"/>
                  </a:schemeClr>
                </a:solidFill>
                <a:latin typeface="+mn-ea"/>
                <a:ea typeface="+mn-ea"/>
                <a:cs typeface="+mn-ea"/>
                <a:sym typeface="Arial" panose="020B0604020202020204" pitchFamily="34" charset="0"/>
              </a:rPr>
              <a:t>如今，众多文艺工作者在民族民间舞创作和现代舞编排中融入秧歌元素，通过对舞蹈动作与节奏的重组重构，改变传统秧歌呈现方式，实现其舞台化、现代化、典雅化，将秧歌推向更大舞台</a:t>
            </a:r>
            <a:endParaRPr lang="zh-CN" altLang="en-US" sz="2000" dirty="0">
              <a:solidFill>
                <a:schemeClr val="tx1">
                  <a:lumMod val="85000"/>
                  <a:lumOff val="15000"/>
                </a:schemeClr>
              </a:solidFill>
              <a:latin typeface="+mn-ea"/>
              <a:ea typeface="+mn-ea"/>
              <a:cs typeface="+mn-ea"/>
              <a:sym typeface="Arial" panose="020B0604020202020204" pitchFamily="34" charset="0"/>
            </a:endParaRPr>
          </a:p>
        </p:txBody>
      </p:sp>
    </p:spTree>
    <p:custDataLst>
      <p:tags r:id="rId2"/>
    </p:custData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 name="文本框 224"/>
          <p:cNvSpPr txBox="1"/>
          <p:nvPr>
            <p:custDataLst>
              <p:tags r:id="rId1"/>
            </p:custDataLst>
          </p:nvPr>
        </p:nvSpPr>
        <p:spPr>
          <a:xfrm>
            <a:off x="330835" y="855980"/>
            <a:ext cx="11604625" cy="5249545"/>
          </a:xfrm>
          <a:prstGeom prst="rect">
            <a:avLst/>
          </a:prstGeom>
          <a:noFill/>
        </p:spPr>
        <p:txBody>
          <a:bodyPr wrap="square" rtlCol="0">
            <a:noAutofit/>
          </a:bodyPr>
          <a:lstStyle/>
          <a:p>
            <a:pPr marL="228600" indent="-228600" algn="l">
              <a:lnSpc>
                <a:spcPct val="130000"/>
              </a:lnSpc>
              <a:spcBef>
                <a:spcPts val="0"/>
              </a:spcBef>
              <a:spcAft>
                <a:spcPts val="1000"/>
              </a:spcAft>
              <a:buClrTx/>
              <a:buSzTx/>
              <a:buFont typeface="Arial" panose="020B0604020202020204" pitchFamily="34" charset="0"/>
              <a:buChar char="•"/>
            </a:pPr>
            <a:r>
              <a:rPr lang="zh-CN" altLang="en-US" sz="2000" spc="150">
                <a:solidFill>
                  <a:schemeClr val="tx1">
                    <a:lumMod val="85000"/>
                    <a:lumOff val="15000"/>
                  </a:schemeClr>
                </a:solidFill>
                <a:uFillTx/>
                <a:latin typeface="+mn-ea"/>
                <a:cs typeface="+mn-ea"/>
                <a:sym typeface="Arial" panose="020B0604020202020204" pitchFamily="34" charset="0"/>
              </a:rPr>
              <a:t>老秧歌：保留基本程式，分布在榆林市（榆阳区保宁堡、米脂、绥德等）和延安市（延川、子长等）部分地区，榆阳区保宁堡秧歌最古老。</a:t>
            </a:r>
            <a:r>
              <a:rPr lang="en-US" altLang="zh-CN" sz="2000" spc="150">
                <a:solidFill>
                  <a:schemeClr val="tx1">
                    <a:lumMod val="85000"/>
                    <a:lumOff val="15000"/>
                  </a:schemeClr>
                </a:solidFill>
                <a:uFillTx/>
                <a:latin typeface="+mn-ea"/>
                <a:cs typeface="+mn-ea"/>
                <a:sym typeface="Arial" panose="020B0604020202020204" pitchFamily="34" charset="0"/>
              </a:rPr>
              <a:t>​</a:t>
            </a:r>
            <a:endParaRPr lang="en-US" altLang="zh-CN" sz="2000" spc="150">
              <a:solidFill>
                <a:schemeClr val="tx1">
                  <a:lumMod val="85000"/>
                  <a:lumOff val="15000"/>
                </a:schemeClr>
              </a:solidFill>
              <a:uFillTx/>
              <a:latin typeface="+mn-ea"/>
              <a:cs typeface="+mn-ea"/>
              <a:sym typeface="Arial" panose="020B0604020202020204" pitchFamily="34" charset="0"/>
            </a:endParaRPr>
          </a:p>
          <a:p>
            <a:pPr marL="228600" indent="-228600" algn="l">
              <a:lnSpc>
                <a:spcPct val="130000"/>
              </a:lnSpc>
              <a:spcBef>
                <a:spcPts val="0"/>
              </a:spcBef>
              <a:spcAft>
                <a:spcPts val="1000"/>
              </a:spcAft>
              <a:buClrTx/>
              <a:buSzTx/>
              <a:buFont typeface="Arial" panose="020B0604020202020204" pitchFamily="34" charset="0"/>
              <a:buChar char="•"/>
            </a:pPr>
            <a:r>
              <a:rPr lang="zh-CN" altLang="en-US" sz="2000" spc="150">
                <a:solidFill>
                  <a:schemeClr val="tx1">
                    <a:lumMod val="85000"/>
                    <a:lumOff val="15000"/>
                  </a:schemeClr>
                </a:solidFill>
                <a:uFillTx/>
                <a:latin typeface="+mn-ea"/>
                <a:cs typeface="+mn-ea"/>
                <a:sym typeface="Arial" panose="020B0604020202020204" pitchFamily="34" charset="0"/>
              </a:rPr>
              <a:t>新秧歌：歌舞化明显，多为巡游或广场演出，伞头演唱减少，角色简单，道具、动作整齐划一。</a:t>
            </a:r>
            <a:endParaRPr lang="zh-CN" altLang="en-US" sz="2000" spc="150">
              <a:solidFill>
                <a:schemeClr val="tx1">
                  <a:lumMod val="85000"/>
                  <a:lumOff val="15000"/>
                </a:schemeClr>
              </a:solidFill>
              <a:uFillTx/>
              <a:latin typeface="+mn-ea"/>
              <a:cs typeface="+mn-ea"/>
              <a:sym typeface="Arial" panose="020B0604020202020204" pitchFamily="34" charset="0"/>
            </a:endParaRPr>
          </a:p>
          <a:p>
            <a:pPr marL="228600" indent="-228600" algn="l">
              <a:lnSpc>
                <a:spcPct val="130000"/>
              </a:lnSpc>
              <a:spcBef>
                <a:spcPts val="0"/>
              </a:spcBef>
              <a:spcAft>
                <a:spcPts val="1000"/>
              </a:spcAft>
              <a:buClrTx/>
              <a:buSzTx/>
              <a:buFont typeface="Arial" panose="020B0604020202020204" pitchFamily="34" charset="0"/>
              <a:buChar char="•"/>
            </a:pPr>
            <a:r>
              <a:rPr lang="en-US" altLang="zh-CN" sz="2000" spc="150">
                <a:solidFill>
                  <a:schemeClr val="tx1">
                    <a:lumMod val="85000"/>
                    <a:lumOff val="15000"/>
                  </a:schemeClr>
                </a:solidFill>
                <a:uFillTx/>
                <a:latin typeface="+mn-ea"/>
                <a:cs typeface="+mn-ea"/>
                <a:sym typeface="Arial" panose="020B0604020202020204" pitchFamily="34" charset="0"/>
              </a:rPr>
              <a:t>20 </a:t>
            </a:r>
            <a:r>
              <a:rPr lang="zh-CN" altLang="en-US" sz="2000" spc="150">
                <a:solidFill>
                  <a:schemeClr val="tx1">
                    <a:lumMod val="85000"/>
                    <a:lumOff val="15000"/>
                  </a:schemeClr>
                </a:solidFill>
                <a:uFillTx/>
                <a:latin typeface="+mn-ea"/>
                <a:cs typeface="+mn-ea"/>
                <a:sym typeface="Arial" panose="020B0604020202020204" pitchFamily="34" charset="0"/>
              </a:rPr>
              <a:t>世纪</a:t>
            </a:r>
            <a:r>
              <a:rPr lang="en-US" altLang="zh-CN" sz="2000" spc="150">
                <a:solidFill>
                  <a:schemeClr val="tx1">
                    <a:lumMod val="85000"/>
                    <a:lumOff val="15000"/>
                  </a:schemeClr>
                </a:solidFill>
                <a:uFillTx/>
                <a:latin typeface="+mn-ea"/>
                <a:cs typeface="+mn-ea"/>
                <a:sym typeface="Arial" panose="020B0604020202020204" pitchFamily="34" charset="0"/>
              </a:rPr>
              <a:t> 40 </a:t>
            </a:r>
            <a:r>
              <a:rPr lang="zh-CN" altLang="en-US" sz="2000" spc="150">
                <a:solidFill>
                  <a:schemeClr val="tx1">
                    <a:lumMod val="85000"/>
                    <a:lumOff val="15000"/>
                  </a:schemeClr>
                </a:solidFill>
                <a:uFillTx/>
                <a:latin typeface="+mn-ea"/>
                <a:cs typeface="+mn-ea"/>
                <a:sym typeface="Arial" panose="020B0604020202020204" pitchFamily="34" charset="0"/>
              </a:rPr>
              <a:t>年代初，陕甘宁边区掀起新秧歌运动，《兄妹开荒》《夫妻识字》等秧歌剧盛行。秧歌剧融合秧歌与传统戏曲，有幽默对白，内容涉及大生产、抗战等，曲调改编自眉户、陕北民歌等，实现方言口传文化创新。</a:t>
            </a:r>
            <a:r>
              <a:rPr lang="en-US" altLang="zh-CN" sz="2000" spc="150">
                <a:solidFill>
                  <a:schemeClr val="tx1">
                    <a:lumMod val="85000"/>
                    <a:lumOff val="15000"/>
                  </a:schemeClr>
                </a:solidFill>
                <a:uFillTx/>
                <a:latin typeface="+mn-ea"/>
                <a:cs typeface="+mn-ea"/>
                <a:sym typeface="Arial" panose="020B0604020202020204" pitchFamily="34" charset="0"/>
              </a:rPr>
              <a:t>​</a:t>
            </a:r>
            <a:endParaRPr lang="en-US" altLang="zh-CN" sz="2000" spc="150">
              <a:solidFill>
                <a:schemeClr val="tx1">
                  <a:lumMod val="85000"/>
                  <a:lumOff val="15000"/>
                </a:schemeClr>
              </a:solidFill>
              <a:uFillTx/>
              <a:latin typeface="+mn-ea"/>
              <a:cs typeface="+mn-ea"/>
              <a:sym typeface="Arial" panose="020B0604020202020204" pitchFamily="34" charset="0"/>
            </a:endParaRPr>
          </a:p>
          <a:p>
            <a:pPr marL="228600" indent="-228600" algn="l">
              <a:lnSpc>
                <a:spcPct val="130000"/>
              </a:lnSpc>
              <a:spcBef>
                <a:spcPts val="0"/>
              </a:spcBef>
              <a:spcAft>
                <a:spcPts val="1000"/>
              </a:spcAft>
              <a:buClrTx/>
              <a:buSzTx/>
              <a:buFont typeface="Arial" panose="020B0604020202020204" pitchFamily="34" charset="0"/>
              <a:buChar char="•"/>
            </a:pPr>
            <a:r>
              <a:rPr lang="zh-CN" altLang="en-US" sz="2000" spc="150">
                <a:solidFill>
                  <a:schemeClr val="tx1">
                    <a:lumMod val="85000"/>
                    <a:lumOff val="15000"/>
                  </a:schemeClr>
                </a:solidFill>
                <a:uFillTx/>
                <a:latin typeface="+mn-ea"/>
                <a:cs typeface="+mn-ea"/>
                <a:sym typeface="Arial" panose="020B0604020202020204" pitchFamily="34" charset="0"/>
              </a:rPr>
              <a:t>改革开放初，几部秧歌剧复演引轰动。</a:t>
            </a:r>
            <a:r>
              <a:rPr lang="en-US" altLang="zh-CN" sz="2000" spc="150">
                <a:solidFill>
                  <a:schemeClr val="tx1">
                    <a:lumMod val="85000"/>
                    <a:lumOff val="15000"/>
                  </a:schemeClr>
                </a:solidFill>
                <a:uFillTx/>
                <a:latin typeface="+mn-ea"/>
                <a:cs typeface="+mn-ea"/>
                <a:sym typeface="Arial" panose="020B0604020202020204" pitchFamily="34" charset="0"/>
              </a:rPr>
              <a:t>2023 </a:t>
            </a:r>
            <a:r>
              <a:rPr lang="zh-CN" altLang="en-US" sz="2000" spc="150">
                <a:solidFill>
                  <a:schemeClr val="tx1">
                    <a:lumMod val="85000"/>
                    <a:lumOff val="15000"/>
                  </a:schemeClr>
                </a:solidFill>
                <a:uFillTx/>
                <a:latin typeface="+mn-ea"/>
                <a:cs typeface="+mn-ea"/>
                <a:sym typeface="Arial" panose="020B0604020202020204" pitchFamily="34" charset="0"/>
              </a:rPr>
              <a:t>年，榆林市的《米脂婆姨绥德汉》以陕北民间元素演绎爱情故事，彰显民间文艺创新活力</a:t>
            </a:r>
            <a:endParaRPr lang="zh-CN" altLang="en-US" sz="2000" spc="150">
              <a:solidFill>
                <a:schemeClr val="tx1">
                  <a:lumMod val="85000"/>
                  <a:lumOff val="15000"/>
                </a:schemeClr>
              </a:solidFill>
              <a:uFillTx/>
              <a:latin typeface="+mn-ea"/>
              <a:cs typeface="+mn-ea"/>
              <a:sym typeface="Arial" panose="020B0604020202020204" pitchFamily="34" charset="0"/>
            </a:endParaRPr>
          </a:p>
          <a:p>
            <a:pPr marL="228600" indent="-228600" algn="l">
              <a:lnSpc>
                <a:spcPct val="130000"/>
              </a:lnSpc>
              <a:spcBef>
                <a:spcPts val="0"/>
              </a:spcBef>
              <a:spcAft>
                <a:spcPts val="1000"/>
              </a:spcAft>
              <a:buClrTx/>
              <a:buSzTx/>
              <a:buFont typeface="Arial" panose="020B0604020202020204" pitchFamily="34" charset="0"/>
              <a:buChar char="•"/>
            </a:pPr>
            <a:r>
              <a:rPr lang="zh-CN" altLang="en-US" sz="2000" spc="150">
                <a:solidFill>
                  <a:schemeClr val="tx1">
                    <a:lumMod val="85000"/>
                    <a:lumOff val="15000"/>
                  </a:schemeClr>
                </a:solidFill>
                <a:uFillTx/>
                <a:latin typeface="+mn-ea"/>
                <a:cs typeface="+mn-ea"/>
                <a:sym typeface="Arial" panose="020B0604020202020204" pitchFamily="34" charset="0"/>
              </a:rPr>
              <a:t>经典作品《兄妹开荒》</a:t>
            </a:r>
            <a:r>
              <a:rPr lang="en-US" altLang="zh-CN" sz="2000" spc="150">
                <a:solidFill>
                  <a:schemeClr val="tx1">
                    <a:lumMod val="85000"/>
                    <a:lumOff val="15000"/>
                  </a:schemeClr>
                </a:solidFill>
                <a:uFillTx/>
                <a:latin typeface="+mn-ea"/>
                <a:cs typeface="+mn-ea"/>
                <a:sym typeface="Arial" panose="020B0604020202020204" pitchFamily="34" charset="0"/>
              </a:rPr>
              <a:t>​</a:t>
            </a:r>
            <a:r>
              <a:rPr lang="zh-CN" altLang="en-US" sz="2000" spc="150">
                <a:solidFill>
                  <a:schemeClr val="tx1">
                    <a:lumMod val="85000"/>
                    <a:lumOff val="15000"/>
                  </a:schemeClr>
                </a:solidFill>
                <a:uFillTx/>
                <a:latin typeface="+mn-ea"/>
                <a:cs typeface="+mn-ea"/>
                <a:sym typeface="Arial" panose="020B0604020202020204" pitchFamily="34" charset="0"/>
              </a:rPr>
              <a:t>反映解放区大生产运动，</a:t>
            </a:r>
            <a:r>
              <a:rPr lang="en-US" altLang="zh-CN" sz="2000" spc="150">
                <a:solidFill>
                  <a:schemeClr val="tx1">
                    <a:lumMod val="85000"/>
                    <a:lumOff val="15000"/>
                  </a:schemeClr>
                </a:solidFill>
                <a:uFillTx/>
                <a:latin typeface="+mn-ea"/>
                <a:cs typeface="+mn-ea"/>
                <a:sym typeface="Arial" panose="020B0604020202020204" pitchFamily="34" charset="0"/>
              </a:rPr>
              <a:t>1943 </a:t>
            </a:r>
            <a:r>
              <a:rPr lang="zh-CN" altLang="en-US" sz="2000" spc="150">
                <a:solidFill>
                  <a:schemeClr val="tx1">
                    <a:lumMod val="85000"/>
                    <a:lumOff val="15000"/>
                  </a:schemeClr>
                </a:solidFill>
                <a:uFillTx/>
                <a:latin typeface="+mn-ea"/>
                <a:cs typeface="+mn-ea"/>
                <a:sym typeface="Arial" panose="020B0604020202020204" pitchFamily="34" charset="0"/>
              </a:rPr>
              <a:t>年首演。融合陕北秧歌等民间艺术，运用创新音乐语言和现代作曲技法，去除旧秧歌不良成分，传播革命道理，赋予陕北民歌新时代特征。</a:t>
            </a:r>
            <a:r>
              <a:rPr lang="en-US" altLang="zh-CN" sz="2000" spc="150">
                <a:solidFill>
                  <a:schemeClr val="tx1">
                    <a:lumMod val="85000"/>
                    <a:lumOff val="15000"/>
                  </a:schemeClr>
                </a:solidFill>
                <a:uFillTx/>
                <a:latin typeface="+mn-ea"/>
                <a:cs typeface="+mn-ea"/>
                <a:sym typeface="Arial" panose="020B0604020202020204" pitchFamily="34" charset="0"/>
              </a:rPr>
              <a:t>​</a:t>
            </a:r>
            <a:endParaRPr lang="en-US" altLang="zh-CN" sz="2000" spc="150">
              <a:solidFill>
                <a:schemeClr val="tx1">
                  <a:lumMod val="85000"/>
                  <a:lumOff val="15000"/>
                </a:schemeClr>
              </a:solidFill>
              <a:uFillTx/>
              <a:latin typeface="+mn-ea"/>
              <a:cs typeface="+mn-ea"/>
              <a:sym typeface="Arial" panose="020B0604020202020204" pitchFamily="34" charset="0"/>
            </a:endParaRPr>
          </a:p>
          <a:p>
            <a:pPr marL="228600" indent="-228600" algn="l">
              <a:lnSpc>
                <a:spcPct val="130000"/>
              </a:lnSpc>
              <a:spcBef>
                <a:spcPts val="0"/>
              </a:spcBef>
              <a:spcAft>
                <a:spcPts val="1000"/>
              </a:spcAft>
              <a:buClrTx/>
              <a:buSzTx/>
              <a:buFont typeface="Arial" panose="020B0604020202020204" pitchFamily="34" charset="0"/>
              <a:buChar char="•"/>
            </a:pPr>
            <a:r>
              <a:rPr lang="zh-CN" altLang="en-US" sz="2000" spc="150">
                <a:solidFill>
                  <a:schemeClr val="tx1">
                    <a:lumMod val="85000"/>
                    <a:lumOff val="15000"/>
                  </a:schemeClr>
                </a:solidFill>
                <a:uFillTx/>
                <a:latin typeface="+mn-ea"/>
                <a:cs typeface="+mn-ea"/>
                <a:sym typeface="Arial" panose="020B0604020202020204" pitchFamily="34" charset="0"/>
              </a:rPr>
              <a:t>剧中《雄鸡高声叫》吸取陕北郿鄠曲牌和大秧歌调特点，展现陕北人民朴实、倔强的个性。</a:t>
            </a:r>
            <a:r>
              <a:rPr lang="en-US" altLang="zh-CN" spc="150">
                <a:solidFill>
                  <a:schemeClr val="tx1">
                    <a:lumMod val="85000"/>
                    <a:lumOff val="15000"/>
                  </a:schemeClr>
                </a:solidFill>
                <a:uFillTx/>
                <a:latin typeface="+mn-ea"/>
                <a:cs typeface="+mn-ea"/>
                <a:sym typeface="Arial" panose="020B0604020202020204" pitchFamily="34" charset="0"/>
              </a:rPr>
              <a:t>​</a:t>
            </a:r>
            <a:endParaRPr lang="zh-CN" altLang="en-US" spc="150">
              <a:solidFill>
                <a:schemeClr val="tx1">
                  <a:lumMod val="85000"/>
                  <a:lumOff val="15000"/>
                </a:schemeClr>
              </a:solidFill>
              <a:uFillTx/>
              <a:latin typeface="+mn-ea"/>
              <a:cs typeface="+mn-ea"/>
              <a:sym typeface="Arial" panose="020B0604020202020204" pitchFamily="34" charset="0"/>
            </a:endParaRPr>
          </a:p>
        </p:txBody>
      </p:sp>
      <p:sp>
        <p:nvSpPr>
          <p:cNvPr id="6" name="矩形 5"/>
          <p:cNvSpPr/>
          <p:nvPr>
            <p:custDataLst>
              <p:tags r:id="rId2"/>
            </p:custDataLst>
          </p:nvPr>
        </p:nvSpPr>
        <p:spPr>
          <a:xfrm>
            <a:off x="-635" y="0"/>
            <a:ext cx="12192635" cy="855980"/>
          </a:xfrm>
          <a:prstGeom prst="rect">
            <a:avLst/>
          </a:prstGeom>
          <a:solidFill>
            <a:schemeClr val="tx2">
              <a:lumMod val="10000"/>
              <a:alpha val="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highlight>
                <a:srgbClr val="1171F1"/>
              </a:highlight>
              <a:latin typeface="Arial" panose="020B0604020202020204" pitchFamily="34" charset="0"/>
              <a:ea typeface="微软雅黑" panose="020B0503020204020204" charset="-122"/>
              <a:sym typeface="Arial" panose="020B0604020202020204" pitchFamily="34" charset="0"/>
            </a:endParaRPr>
          </a:p>
        </p:txBody>
      </p:sp>
      <p:sp>
        <p:nvSpPr>
          <p:cNvPr id="4" name="文本框 3"/>
          <p:cNvSpPr txBox="1"/>
          <p:nvPr/>
        </p:nvSpPr>
        <p:spPr>
          <a:xfrm>
            <a:off x="674370" y="253365"/>
            <a:ext cx="5671820" cy="602615"/>
          </a:xfrm>
          <a:prstGeom prst="rect">
            <a:avLst/>
          </a:prstGeom>
        </p:spPr>
        <p:txBody>
          <a:bodyPr>
            <a:noAutofit/>
            <a:extLst>
              <a:ext uri="{4A0BC546-FE56-4ADE-93B0-CB8AF2F6F144}">
                <wpsdc:textFrameExt xmlns:wpsdc="http://www.wps.cn/officeDocument/2022/drawingmlCustomData" type="sub-title"/>
              </a:ext>
            </a:extLst>
          </a:bodyPr>
          <a:p>
            <a:pPr algn="l"/>
            <a:r>
              <a:rPr lang="zh-CN" altLang="en-US" sz="3200" b="1">
                <a:solidFill>
                  <a:schemeClr val="accent1"/>
                </a:solidFill>
                <a:effectLst>
                  <a:outerShdw blurRad="38100" dist="25400" dir="5400000" algn="ctr" rotWithShape="0">
                    <a:srgbClr val="6E747A">
                      <a:alpha val="43000"/>
                    </a:srgbClr>
                  </a:outerShdw>
                </a:effectLst>
              </a:rPr>
              <a:t>一、陕北秧歌</a:t>
            </a:r>
            <a:endParaRPr lang="zh-CN" altLang="en-US" sz="3200" b="1">
              <a:solidFill>
                <a:schemeClr val="accent1"/>
              </a:solidFill>
              <a:effectLst>
                <a:outerShdw blurRad="38100" dist="25400" dir="5400000" algn="ctr" rotWithShape="0">
                  <a:srgbClr val="6E747A">
                    <a:alpha val="43000"/>
                  </a:srgbClr>
                </a:outerShdw>
              </a:effectLst>
            </a:endParaRPr>
          </a:p>
        </p:txBody>
      </p:sp>
    </p:spTree>
    <p:custDataLst>
      <p:tags r:id="rId3"/>
    </p:custDataLst>
  </p:cSld>
  <p:clrMapOvr>
    <a:masterClrMapping/>
  </p:clrMapOvr>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y*7"/>
  <p:tag name="KSO_WM_UNIT_LAYERLEVEL" val="1"/>
  <p:tag name="KSO_WM_TAG_VERSION" val="1.0"/>
  <p:tag name="KSO_WM_BEAUTIFY_FLAG" val="#wm#"/>
  <p:tag name="KSO_WM_UNIT_TYPE" val="y"/>
  <p:tag name="KSO_WM_UNIT_INDEX" val="7"/>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i*1"/>
  <p:tag name="KSO_WM_UNIT_LAYERLEVEL" val="1"/>
  <p:tag name="KSO_WM_TAG_VERSION" val="1.0"/>
  <p:tag name="KSO_WM_BEAUTIFY_FLAG" val="#wm#"/>
  <p:tag name="KSO_WM_UNIT_TYPE" val="i"/>
  <p:tag name="KSO_WM_UNIT_INDEX" val="1"/>
  <p:tag name="KSO_WM_UNIT_SUBTYPE" val="h"/>
  <p:tag name="KSO_WM_SLIDE_BACKGROUND_TYPE" val="bottomTop"/>
  <p:tag name="KSO_WM_SLIDE_BK_DARK_LIGHT" val="2"/>
  <p:tag name="KSO_WM_UNIT_BK_DARK_LIGHT" val="2"/>
</p:tagLst>
</file>

<file path=ppt/tags/tag101.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1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i*1"/>
  <p:tag name="KSO_WM_UNIT_LAYERLEVEL" val="1"/>
  <p:tag name="KSO_WM_TAG_VERSION" val="1.0"/>
  <p:tag name="KSO_WM_BEAUTIFY_FLAG" val="#wm#"/>
  <p:tag name="KSO_WM_UNIT_TYPE" val="i"/>
  <p:tag name="KSO_WM_UNIT_INDEX" val="1"/>
  <p:tag name="KSO_WM_UNIT_SUBTYPE" val="h"/>
  <p:tag name="KSO_WM_SLIDE_BACKGROUND_TYPE" val="navigation"/>
  <p:tag name="KSO_WM_SLIDE_BK_DARK_LIGHT" val="2"/>
  <p:tag name="KSO_WM_UNIT_BK_DARK_LIGHT" val="2"/>
</p:tagLst>
</file>

<file path=ppt/tags/tag1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i*1"/>
  <p:tag name="KSO_WM_UNIT_LAYERLEVEL" val="1"/>
  <p:tag name="KSO_WM_TAG_VERSION" val="1.0"/>
  <p:tag name="KSO_WM_BEAUTIFY_FLAG" val="#wm#"/>
  <p:tag name="KSO_WM_UNIT_TYPE" val="i"/>
  <p:tag name="KSO_WM_UNIT_INDEX" val="1"/>
  <p:tag name="KSO_WM_UNIT_SUBTYPE" val="h"/>
  <p:tag name="KSO_WM_SLIDE_BACKGROUND_TYPE" val="belt"/>
  <p:tag name="KSO_WM_SLIDE_BK_DARK_LIGHT" val="2"/>
  <p:tag name="KSO_WM_UNIT_BK_DARK_LIGHT" val="2"/>
</p:tagLst>
</file>

<file path=ppt/tags/tag1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6915"/>
</p:tagLst>
</file>

<file path=ppt/tags/tag1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6915"/>
</p:tagLst>
</file>

<file path=ppt/tags/tag1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28.xml><?xml version="1.0" encoding="utf-8"?>
<p:tagLst xmlns:p="http://schemas.openxmlformats.org/presentationml/2006/main">
  <p:tag name="KSO_WM_TEMPLATE_SUBCATEGORY" val="0"/>
  <p:tag name="KSO_WM_TEMPLATE_MASTER_TYPE" val="1"/>
  <p:tag name="KSO_WM_TEMPLATE_COLOR_TYPE" val="1"/>
  <p:tag name="KSO_WM_TAG_VERSION" val="1.0"/>
  <p:tag name="KSO_WM_BEAUTIFY_FLAG" val="#wm#"/>
  <p:tag name="KSO_WM_TEMPLATE_CATEGORY" val="custom"/>
  <p:tag name="KSO_WM_TEMPLATE_INDEX" val="20206915"/>
  <p:tag name="KSO_WM_TEMPLATE_MASTER_THUMB_INDEX" val="12"/>
  <p:tag name="KSO_WM_TEMPLATE_THUMBS_INDEX" val="1、4、7、8、10、11、12、13、15"/>
</p:tagLst>
</file>

<file path=ppt/tags/tag129.xml><?xml version="1.0" encoding="utf-8"?>
<p:tagLst xmlns:p="http://schemas.openxmlformats.org/presentationml/2006/main">
  <p:tag name="KSO_WM_UNIT_ISCONTENTSTITLE" val="0"/>
  <p:tag name="KSO_WM_UNIT_ISNUMDGMTITLE" val="0"/>
  <p:tag name="KSO_WM_UNIT_NOCLEAR" val="0"/>
  <p:tag name="KSO_WM_UNIT_VALUE" val="11"/>
  <p:tag name="KSO_WM_UNIT_HIGHLIGHT" val="0"/>
  <p:tag name="KSO_WM_UNIT_COMPATIBLE" val="0"/>
  <p:tag name="KSO_WM_UNIT_DIAGRAM_ISNUMVISUAL" val="0"/>
  <p:tag name="KSO_WM_UNIT_DIAGRAM_ISREFERUNIT" val="0"/>
  <p:tag name="KSO_WM_UNIT_TYPE" val="a"/>
  <p:tag name="KSO_WM_UNIT_INDEX" val="1"/>
  <p:tag name="KSO_WM_UNIT_ID" val="custom20206916_1*a*1"/>
  <p:tag name="KSO_WM_TEMPLATE_CATEGORY" val="custom"/>
  <p:tag name="KSO_WM_TEMPLATE_INDEX" val="20206916"/>
  <p:tag name="KSO_WM_UNIT_LAYERLEVEL" val="1"/>
  <p:tag name="KSO_WM_TAG_VERSION" val="1.0"/>
  <p:tag name="KSO_WM_BEAUTIFY_FLAG" val="#wm#"/>
  <p:tag name="KSO_WM_UNIT_PRESET_TEXT" val="空白演示经典风格"/>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30.xml><?xml version="1.0" encoding="utf-8"?>
<p:tagLst xmlns:p="http://schemas.openxmlformats.org/presentationml/2006/main">
  <p:tag name="KSO_WM_UNIT_ISCONTENTSTITLE" val="0"/>
  <p:tag name="KSO_WM_UNIT_ISNUMDGMTITLE" val="0"/>
  <p:tag name="KSO_WM_UNIT_NOCLEAR" val="0"/>
  <p:tag name="KSO_WM_UNIT_VALUE" val="70"/>
  <p:tag name="KSO_WM_UNIT_HIGHLIGHT" val="0"/>
  <p:tag name="KSO_WM_UNIT_COMPATIBLE" val="0"/>
  <p:tag name="KSO_WM_UNIT_DIAGRAM_ISNUMVISUAL" val="0"/>
  <p:tag name="KSO_WM_UNIT_DIAGRAM_ISREFERUNIT" val="0"/>
  <p:tag name="KSO_WM_UNIT_TYPE" val="b"/>
  <p:tag name="KSO_WM_UNIT_INDEX" val="1"/>
  <p:tag name="KSO_WM_UNIT_ID" val="custom20206916_1*b*1"/>
  <p:tag name="KSO_WM_TEMPLATE_CATEGORY" val="custom"/>
  <p:tag name="KSO_WM_TEMPLATE_INDEX" val="20206916"/>
  <p:tag name="KSO_WM_UNIT_LAYERLEVEL" val="1"/>
  <p:tag name="KSO_WM_TAG_VERSION" val="1.0"/>
  <p:tag name="KSO_WM_BEAUTIFY_FLAG" val="#wm#"/>
  <p:tag name="KSO_WM_UNIT_PRESET_TEXT" val="单击此处添加副标题"/>
</p:tagLst>
</file>

<file path=ppt/tags/tag131.xml><?xml version="1.0" encoding="utf-8"?>
<p:tagLst xmlns:p="http://schemas.openxmlformats.org/presentationml/2006/main">
  <p:tag name="KSO_WM_UNIT_NOCLEAR" val="0"/>
  <p:tag name="KSO_WM_UNIT_VALUE" val="10"/>
  <p:tag name="KSO_WM_UNIT_HIGHLIGHT" val="0"/>
  <p:tag name="KSO_WM_UNIT_COMPATIBLE" val="0"/>
  <p:tag name="KSO_WM_UNIT_DIAGRAM_ISNUMVISUAL" val="0"/>
  <p:tag name="KSO_WM_UNIT_DIAGRAM_ISREFERUNIT" val="0"/>
  <p:tag name="KSO_WM_UNIT_TYPE" val="f"/>
  <p:tag name="KSO_WM_UNIT_INDEX" val="1"/>
  <p:tag name="KSO_WM_UNIT_ID" val="custom20206916_1*f*1"/>
  <p:tag name="KSO_WM_TEMPLATE_CATEGORY" val="custom"/>
  <p:tag name="KSO_WM_TEMPLATE_INDEX" val="20206916"/>
  <p:tag name="KSO_WM_UNIT_LAYERLEVEL" val="1"/>
  <p:tag name="KSO_WM_TAG_VERSION" val="1.0"/>
  <p:tag name="KSO_WM_BEAUTIFY_FLAG" val="#wm#"/>
  <p:tag name="KSO_WM_UNIT_ISCONTENTSTITLE" val="0"/>
  <p:tag name="KSO_WM_UNIT_ISNUMDGMTITLE" val="0"/>
  <p:tag name="KSO_WM_UNIT_PRESET_TEXT" val="演讲者："/>
  <p:tag name="KSO_WM_UNIT_SUBTYPE" val="b"/>
</p:tagLst>
</file>

<file path=ppt/tags/tag132.xml><?xml version="1.0" encoding="utf-8"?>
<p:tagLst xmlns:p="http://schemas.openxmlformats.org/presentationml/2006/main">
  <p:tag name="KSO_WM_UNIT_NOCLEAR" val="0"/>
  <p:tag name="KSO_WM_UNIT_VALUE" val="10"/>
  <p:tag name="KSO_WM_UNIT_HIGHLIGHT" val="0"/>
  <p:tag name="KSO_WM_UNIT_COMPATIBLE" val="0"/>
  <p:tag name="KSO_WM_UNIT_DIAGRAM_ISNUMVISUAL" val="0"/>
  <p:tag name="KSO_WM_UNIT_DIAGRAM_ISREFERUNIT" val="0"/>
  <p:tag name="KSO_WM_UNIT_TYPE" val="f"/>
  <p:tag name="KSO_WM_UNIT_INDEX" val="1"/>
  <p:tag name="KSO_WM_UNIT_ID" val="custom20206916_1*f*1"/>
  <p:tag name="KSO_WM_TEMPLATE_CATEGORY" val="custom"/>
  <p:tag name="KSO_WM_TEMPLATE_INDEX" val="20206916"/>
  <p:tag name="KSO_WM_UNIT_LAYERLEVEL" val="1"/>
  <p:tag name="KSO_WM_TAG_VERSION" val="1.0"/>
  <p:tag name="KSO_WM_BEAUTIFY_FLAG" val="#wm#"/>
  <p:tag name="KSO_WM_UNIT_ISCONTENTSTITLE" val="0"/>
  <p:tag name="KSO_WM_UNIT_ISNUMDGMTITLE" val="0"/>
  <p:tag name="KSO_WM_UNIT_PRESET_TEXT" val="演讲者："/>
  <p:tag name="KSO_WM_UNIT_SUBTYPE" val="b"/>
</p:tagLst>
</file>

<file path=ppt/tags/tag133.xml><?xml version="1.0" encoding="utf-8"?>
<p:tagLst xmlns:p="http://schemas.openxmlformats.org/presentationml/2006/main">
  <p:tag name="KSO_WM_UNIT_NOCLEAR" val="0"/>
  <p:tag name="KSO_WM_UNIT_VALUE" val="10"/>
  <p:tag name="KSO_WM_UNIT_HIGHLIGHT" val="0"/>
  <p:tag name="KSO_WM_UNIT_COMPATIBLE" val="0"/>
  <p:tag name="KSO_WM_UNIT_DIAGRAM_ISNUMVISUAL" val="0"/>
  <p:tag name="KSO_WM_UNIT_DIAGRAM_ISREFERUNIT" val="0"/>
  <p:tag name="KSO_WM_UNIT_TYPE" val="f"/>
  <p:tag name="KSO_WM_UNIT_INDEX" val="1"/>
  <p:tag name="KSO_WM_UNIT_ID" val="custom20206916_1*f*1"/>
  <p:tag name="KSO_WM_TEMPLATE_CATEGORY" val="custom"/>
  <p:tag name="KSO_WM_TEMPLATE_INDEX" val="20206916"/>
  <p:tag name="KSO_WM_UNIT_LAYERLEVEL" val="1"/>
  <p:tag name="KSO_WM_TAG_VERSION" val="1.0"/>
  <p:tag name="KSO_WM_BEAUTIFY_FLAG" val="#wm#"/>
  <p:tag name="KSO_WM_UNIT_ISCONTENTSTITLE" val="0"/>
  <p:tag name="KSO_WM_UNIT_ISNUMDGMTITLE" val="0"/>
  <p:tag name="KSO_WM_UNIT_PRESET_TEXT" val="演讲者："/>
  <p:tag name="KSO_WM_UNIT_SUBTYPE" val="b"/>
</p:tagLst>
</file>

<file path=ppt/tags/tag134.xml><?xml version="1.0" encoding="utf-8"?>
<p:tagLst xmlns:p="http://schemas.openxmlformats.org/presentationml/2006/main">
  <p:tag name="KSO_WM_SLIDE_ID" val="custom20206916_1"/>
  <p:tag name="KSO_WM_TEMPLATE_SUBCATEGORY" val="0"/>
  <p:tag name="KSO_WM_TEMPLATE_MASTER_TYPE" val="1"/>
  <p:tag name="KSO_WM_TEMPLATE_COLOR_TYPE" val="1"/>
  <p:tag name="KSO_WM_SLIDE_TYPE" val="title"/>
  <p:tag name="KSO_WM_SLIDE_SUBTYPE" val="pureTxt"/>
  <p:tag name="KSO_WM_SLIDE_ITEM_CNT" val="0"/>
  <p:tag name="KSO_WM_SLIDE_INDEX" val="1"/>
  <p:tag name="KSO_WM_TAG_VERSION" val="1.0"/>
  <p:tag name="KSO_WM_BEAUTIFY_FLAG" val="#wm#"/>
  <p:tag name="KSO_WM_TEMPLATE_CATEGORY" val="custom"/>
  <p:tag name="KSO_WM_TEMPLATE_INDEX" val="20206916"/>
  <p:tag name="KSO_WM_SLIDE_LAYOUT" val="a_b_f"/>
  <p:tag name="KSO_WM_SLIDE_LAYOUT_CNT" val="1_1_1"/>
  <p:tag name="KSO_WM_TEMPLATE_MASTER_THUMB_INDEX" val="12"/>
  <p:tag name="KSO_WM_TEMPLATE_THUMBS_INDEX" val="1、4、7、8、10、11、12、13、15"/>
</p:tagLst>
</file>

<file path=ppt/tags/tag13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custom20206916_2*i*1"/>
  <p:tag name="KSO_WM_TEMPLATE_CATEGORY" val="custom"/>
  <p:tag name="KSO_WM_TEMPLATE_INDEX" val="20206916"/>
  <p:tag name="KSO_WM_UNIT_LAYERLEVEL" val="1"/>
  <p:tag name="KSO_WM_TAG_VERSION" val="1.0"/>
  <p:tag name="KSO_WM_BEAUTIFY_FLAG" val="#wm#"/>
  <p:tag name="KSO_WM_UNIT_FILL_FORE_SCHEMECOLOR_INDEX" val="15"/>
  <p:tag name="KSO_WM_UNIT_FILL_TYPE" val="1"/>
  <p:tag name="KSO_WM_UNIT_TEXT_FILL_FORE_SCHEMECOLOR_INDEX" val="2"/>
  <p:tag name="KSO_WM_UNIT_TEXT_FILL_TYPE" val="1"/>
  <p:tag name="KSO_WM_UNIT_USESOURCEFORMAT_APPLY" val="1"/>
</p:tagLst>
</file>

<file path=ppt/tags/tag136.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custom20206916_2*l_h_f*1_1_1"/>
  <p:tag name="KSO_WM_TEMPLATE_CATEGORY" val="custom"/>
  <p:tag name="KSO_WM_TEMPLATE_INDEX" val="20206916"/>
  <p:tag name="KSO_WM_UNIT_LAYERLEVEL" val="1_1_1"/>
  <p:tag name="KSO_WM_TAG_VERSION" val="1.0"/>
  <p:tag name="KSO_WM_BEAUTIFY_FLAG" val="#wm#"/>
  <p:tag name="KSO_WM_UNIT_PRESET_TEXT" val="请言简意赅的阐述您的观点。"/>
  <p:tag name="KSO_WM_UNIT_TEXT_FILL_FORE_SCHEMECOLOR_INDEX" val="13"/>
  <p:tag name="KSO_WM_UNIT_TEXT_FILL_TYPE" val="1"/>
  <p:tag name="KSO_WM_UNIT_USESOURCEFORMAT_APPLY" val="1"/>
  <p:tag name="KSO_WM_DIAGRAM_VIRTUALLY_FRAME" val="{&quot;height&quot;:712.7,&quot;left&quot;:14.09992125984245,&quot;top&quot;:8.4,&quot;width&quot;:870.5681102362211}"/>
</p:tagLst>
</file>

<file path=ppt/tags/tag137.xml><?xml version="1.0" encoding="utf-8"?>
<p:tagLst xmlns:p="http://schemas.openxmlformats.org/presentationml/2006/main">
  <p:tag name="KSO_WM_UNIT_ISCONTENTSTITLE" val="1"/>
  <p:tag name="KSO_WM_UNIT_ISNUMDGMTITLE" val="0"/>
  <p:tag name="KSO_WM_UNIT_PRESET_TEXT" val="目录"/>
  <p:tag name="KSO_WM_UNIT_NOCLEAR" val="0"/>
  <p:tag name="KSO_WM_UNIT_VALUE" val="4"/>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custom20206916_2*a*1"/>
  <p:tag name="KSO_WM_TEMPLATE_CATEGORY" val="custom"/>
  <p:tag name="KSO_WM_TEMPLATE_INDEX" val="20206916"/>
  <p:tag name="KSO_WM_UNIT_LAYERLEVEL" val="1"/>
  <p:tag name="KSO_WM_TAG_VERSION" val="1.0"/>
  <p:tag name="KSO_WM_BEAUTIFY_FLAG" val="#wm#"/>
  <p:tag name="KSO_WM_UNIT_FILL_FORE_SCHEMECOLOR_INDEX" val="5"/>
  <p:tag name="KSO_WM_UNIT_FILL_TYPE" val="1"/>
  <p:tag name="KSO_WM_UNIT_TEXT_FILL_FORE_SCHEMECOLOR_INDEX" val="14"/>
  <p:tag name="KSO_WM_UNIT_TEXT_FILL_TYPE" val="1"/>
  <p:tag name="KSO_WM_UNIT_USESOURCEFORMAT_APPLY" val="1"/>
</p:tagLst>
</file>

<file path=ppt/tags/tag138.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custom20206916_2*l_h_f*1_1_1"/>
  <p:tag name="KSO_WM_TEMPLATE_CATEGORY" val="custom"/>
  <p:tag name="KSO_WM_TEMPLATE_INDEX" val="20206916"/>
  <p:tag name="KSO_WM_UNIT_LAYERLEVEL" val="1_1_1"/>
  <p:tag name="KSO_WM_TAG_VERSION" val="1.0"/>
  <p:tag name="KSO_WM_UNIT_PRESET_TEXT" val="请言简意赅的阐述您的观点。"/>
  <p:tag name="KSO_WM_UNIT_TEXT_FILL_FORE_SCHEMECOLOR_INDEX" val="13"/>
  <p:tag name="KSO_WM_UNIT_TEXT_FILL_TYPE" val="1"/>
  <p:tag name="KSO_WM_UNIT_USESOURCEFORMAT_APPLY" val="1"/>
  <p:tag name="KSO_WM_DIAGRAM_VIRTUALLY_FRAME" val="{&quot;height&quot;:712.7,&quot;left&quot;:14.09992125984245,&quot;top&quot;:8.4,&quot;width&quot;:870.5681102362211}"/>
</p:tagLst>
</file>

<file path=ppt/tags/tag139.xml><?xml version="1.0" encoding="utf-8"?>
<p:tagLst xmlns:p="http://schemas.openxmlformats.org/presentationml/2006/main">
  <p:tag name="wpp_generatepicture" val="1"/>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40.xml><?xml version="1.0" encoding="utf-8"?>
<p:tagLst xmlns:p="http://schemas.openxmlformats.org/presentationml/2006/main">
  <p:tag name="KSO_WM_BEAUTIFY_FLAG" val="#wm#"/>
  <p:tag name="KSO_WM_TEMPLATE_CATEGORY" val="custom"/>
  <p:tag name="KSO_WM_TEMPLATE_INDEX" val="20206916"/>
  <p:tag name="KSO_WM_SLIDE_ID" val="custom20206916_2"/>
  <p:tag name="KSO_WM_TEMPLATE_SUBCATEGORY" val="0"/>
  <p:tag name="KSO_WM_TEMPLATE_MASTER_TYPE" val="1"/>
  <p:tag name="KSO_WM_TEMPLATE_COLOR_TYPE" val="1"/>
  <p:tag name="KSO_WM_SLIDE_TYPE" val="contents"/>
  <p:tag name="KSO_WM_SLIDE_SUBTYPE" val="diag"/>
  <p:tag name="KSO_WM_SLIDE_ITEM_CNT" val="2"/>
  <p:tag name="KSO_WM_SLIDE_INDEX" val="2"/>
  <p:tag name="KSO_WM_DIAGRAM_GROUP_CODE" val="l1-1"/>
  <p:tag name="KSO_WM_SLIDE_DIAGTYPE" val="l"/>
  <p:tag name="KSO_WM_TAG_VERSION" val="1.0"/>
  <p:tag name="KSO_WM_SLIDE_LAYOUT" val="a_l"/>
  <p:tag name="KSO_WM_SLIDE_LAYOUT_CNT" val="1_1"/>
</p:tagLst>
</file>

<file path=ppt/tags/tag14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custom20206916_2*i*1"/>
  <p:tag name="KSO_WM_TEMPLATE_CATEGORY" val="custom"/>
  <p:tag name="KSO_WM_TEMPLATE_INDEX" val="20206916"/>
  <p:tag name="KSO_WM_UNIT_LAYERLEVEL" val="1"/>
  <p:tag name="KSO_WM_TAG_VERSION" val="1.0"/>
  <p:tag name="KSO_WM_BEAUTIFY_FLAG" val="#wm#"/>
  <p:tag name="KSO_WM_UNIT_FILL_FORE_SCHEMECOLOR_INDEX" val="15"/>
  <p:tag name="KSO_WM_UNIT_FILL_TYPE" val="1"/>
  <p:tag name="KSO_WM_UNIT_TEXT_FILL_FORE_SCHEMECOLOR_INDEX" val="2"/>
  <p:tag name="KSO_WM_UNIT_TEXT_FILL_TYPE" val="1"/>
  <p:tag name="KSO_WM_UNIT_USESOURCEFORMAT_APPLY" val="1"/>
</p:tagLst>
</file>

<file path=ppt/tags/tag142.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custom20206916_2*l_h_f*1_1_1"/>
  <p:tag name="KSO_WM_TEMPLATE_CATEGORY" val="custom"/>
  <p:tag name="KSO_WM_TEMPLATE_INDEX" val="20206916"/>
  <p:tag name="KSO_WM_UNIT_LAYERLEVEL" val="1_1_1"/>
  <p:tag name="KSO_WM_TAG_VERSION" val="1.0"/>
  <p:tag name="KSO_WM_BEAUTIFY_FLAG" val="#wm#"/>
  <p:tag name="KSO_WM_UNIT_PRESET_TEXT" val="请言简意赅的阐述您的观点。"/>
  <p:tag name="KSO_WM_UNIT_TEXT_FILL_FORE_SCHEMECOLOR_INDEX" val="13"/>
  <p:tag name="KSO_WM_UNIT_TEXT_FILL_TYPE" val="1"/>
  <p:tag name="KSO_WM_UNIT_USESOURCEFORMAT_APPLY" val="1"/>
  <p:tag name="KSO_WM_DIAGRAM_VIRTUALLY_FRAME" val="{&quot;height&quot;:712.7,&quot;left&quot;:14.09992125984245,&quot;top&quot;:8.4,&quot;width&quot;:870.5681102362211}"/>
</p:tagLst>
</file>

<file path=ppt/tags/tag143.xml><?xml version="1.0" encoding="utf-8"?>
<p:tagLst xmlns:p="http://schemas.openxmlformats.org/presentationml/2006/main">
  <p:tag name="KSO_WM_UNIT_ISCONTENTSTITLE" val="1"/>
  <p:tag name="KSO_WM_UNIT_ISNUMDGMTITLE" val="0"/>
  <p:tag name="KSO_WM_UNIT_PRESET_TEXT" val="目录"/>
  <p:tag name="KSO_WM_UNIT_NOCLEAR" val="0"/>
  <p:tag name="KSO_WM_UNIT_VALUE" val="4"/>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custom20206916_2*a*1"/>
  <p:tag name="KSO_WM_TEMPLATE_CATEGORY" val="custom"/>
  <p:tag name="KSO_WM_TEMPLATE_INDEX" val="20206916"/>
  <p:tag name="KSO_WM_UNIT_LAYERLEVEL" val="1"/>
  <p:tag name="KSO_WM_TAG_VERSION" val="1.0"/>
  <p:tag name="KSO_WM_BEAUTIFY_FLAG" val="#wm#"/>
  <p:tag name="KSO_WM_UNIT_FILL_FORE_SCHEMECOLOR_INDEX" val="5"/>
  <p:tag name="KSO_WM_UNIT_FILL_TYPE" val="1"/>
  <p:tag name="KSO_WM_UNIT_TEXT_FILL_FORE_SCHEMECOLOR_INDEX" val="14"/>
  <p:tag name="KSO_WM_UNIT_TEXT_FILL_TYPE" val="1"/>
  <p:tag name="KSO_WM_UNIT_USESOURCEFORMAT_APPLY" val="1"/>
</p:tagLst>
</file>

<file path=ppt/tags/tag144.xml><?xml version="1.0" encoding="utf-8"?>
<p:tagLst xmlns:p="http://schemas.openxmlformats.org/presentationml/2006/main">
  <p:tag name="wpp_generatepicture" val="1"/>
</p:tagLst>
</file>

<file path=ppt/tags/tag145.xml><?xml version="1.0" encoding="utf-8"?>
<p:tagLst xmlns:p="http://schemas.openxmlformats.org/presentationml/2006/main">
  <p:tag name="KSO_WM_BEAUTIFY_FLAG" val="#wm#"/>
  <p:tag name="KSO_WM_TEMPLATE_CATEGORY" val="custom"/>
  <p:tag name="KSO_WM_TEMPLATE_INDEX" val="20206916"/>
  <p:tag name="KSO_WM_SLIDE_ID" val="custom20206916_2"/>
  <p:tag name="KSO_WM_TEMPLATE_SUBCATEGORY" val="0"/>
  <p:tag name="KSO_WM_TEMPLATE_MASTER_TYPE" val="1"/>
  <p:tag name="KSO_WM_TEMPLATE_COLOR_TYPE" val="1"/>
  <p:tag name="KSO_WM_SLIDE_TYPE" val="contents"/>
  <p:tag name="KSO_WM_SLIDE_SUBTYPE" val="diag"/>
  <p:tag name="KSO_WM_SLIDE_ITEM_CNT" val="2"/>
  <p:tag name="KSO_WM_SLIDE_INDEX" val="2"/>
  <p:tag name="KSO_WM_DIAGRAM_GROUP_CODE" val="l1-1"/>
  <p:tag name="KSO_WM_SLIDE_DIAGTYPE" val="l"/>
  <p:tag name="KSO_WM_TAG_VERSION" val="1.0"/>
  <p:tag name="KSO_WM_SLIDE_LAYOUT" val="a_l"/>
  <p:tag name="KSO_WM_SLIDE_LAYOUT_CNT" val="1_1"/>
</p:tagLst>
</file>

<file path=ppt/tags/tag146.xml><?xml version="1.0" encoding="utf-8"?>
<p:tagLst xmlns:p="http://schemas.openxmlformats.org/presentationml/2006/main">
  <p:tag name="KSO_WM_UNIT_ISCONTENTSTITLE" val="0"/>
  <p:tag name="KSO_WM_UNIT_ISNUMDGMTITLE" val="0"/>
  <p:tag name="KSO_WM_UNIT_NOCLEAR" val="0"/>
  <p:tag name="KSO_WM_UNIT_VALUE" val="9"/>
  <p:tag name="KSO_WM_UNIT_HIGHLIGHT" val="0"/>
  <p:tag name="KSO_WM_UNIT_COMPATIBLE" val="0"/>
  <p:tag name="KSO_WM_UNIT_DIAGRAM_ISNUMVISUAL" val="0"/>
  <p:tag name="KSO_WM_UNIT_DIAGRAM_ISREFERUNIT" val="0"/>
  <p:tag name="KSO_WM_UNIT_TYPE" val="a"/>
  <p:tag name="KSO_WM_UNIT_INDEX" val="1"/>
  <p:tag name="KSO_WM_UNIT_ID" val="custom20206916_7*a*1"/>
  <p:tag name="KSO_WM_TEMPLATE_CATEGORY" val="custom"/>
  <p:tag name="KSO_WM_TEMPLATE_INDEX" val="20206916"/>
  <p:tag name="KSO_WM_UNIT_LAYERLEVEL" val="1"/>
  <p:tag name="KSO_WM_TAG_VERSION" val="1.0"/>
  <p:tag name="KSO_WM_BEAUTIFY_FLAG" val="#wm#"/>
  <p:tag name="KSO_WM_UNIT_PRESET_TEXT" val="单击此处添加标题"/>
</p:tagLst>
</file>

<file path=ppt/tags/tag147.xml><?xml version="1.0" encoding="utf-8"?>
<p:tagLst xmlns:p="http://schemas.openxmlformats.org/presentationml/2006/main">
  <p:tag name="KSO_WM_UNIT_HIGHLIGHT" val="0"/>
  <p:tag name="KSO_WM_UNIT_COMPATIBLE" val="1"/>
  <p:tag name="KSO_WM_UNIT_DIAGRAM_ISNUMVISUAL" val="0"/>
  <p:tag name="KSO_WM_UNIT_DIAGRAM_ISREFERUNIT" val="0"/>
  <p:tag name="KSO_WM_UNIT_TYPE" val="e"/>
  <p:tag name="KSO_WM_UNIT_INDEX" val="1"/>
  <p:tag name="KSO_WM_UNIT_ID" val="custom20206916_7*e*1"/>
  <p:tag name="KSO_WM_TEMPLATE_CATEGORY" val="custom"/>
  <p:tag name="KSO_WM_TEMPLATE_INDEX" val="20206916"/>
  <p:tag name="KSO_WM_UNIT_LAYERLEVEL" val="1"/>
  <p:tag name="KSO_WM_TAG_VERSION" val="1.0"/>
  <p:tag name="KSO_WM_BEAUTIFY_FLAG" val="#wm#"/>
  <p:tag name="KSO_WM_UNIT_PRESET_TEXT" val="01"/>
  <p:tag name="KSO_WM_UNIT_NOCLEAR" val="0"/>
  <p:tag name="KSO_WM_UNIT_VALUE" val="2"/>
</p:tagLst>
</file>

<file path=ppt/tags/tag148.xml><?xml version="1.0" encoding="utf-8"?>
<p:tagLst xmlns:p="http://schemas.openxmlformats.org/presentationml/2006/main">
  <p:tag name="KSO_WM_BEAUTIFY_FLAG" val="#wm#"/>
  <p:tag name="KSO_WM_TEMPLATE_CATEGORY" val="custom"/>
  <p:tag name="KSO_WM_TEMPLATE_INDEX" val="20206916"/>
  <p:tag name="KSO_WM_SLIDE_ID" val="custom20206916_7"/>
  <p:tag name="KSO_WM_TEMPLATE_SUBCATEGORY" val="0"/>
  <p:tag name="KSO_WM_TEMPLATE_MASTER_TYPE" val="1"/>
  <p:tag name="KSO_WM_TEMPLATE_COLOR_TYPE" val="1"/>
  <p:tag name="KSO_WM_SLIDE_TYPE" val="sectionTitle"/>
  <p:tag name="KSO_WM_SLIDE_SUBTYPE" val="pureTxt"/>
  <p:tag name="KSO_WM_SLIDE_ITEM_CNT" val="0"/>
  <p:tag name="KSO_WM_SLIDE_INDEX" val="7"/>
  <p:tag name="KSO_WM_TAG_VERSION" val="1.0"/>
  <p:tag name="KSO_WM_SLIDE_LAYOUT" val="a_b_e"/>
  <p:tag name="KSO_WM_SLIDE_LAYOUT_CNT" val="1_1_1"/>
</p:tagLst>
</file>

<file path=ppt/tags/tag1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406_1*m_h_i*1_1_5"/>
  <p:tag name="KSO_WM_TEMPLATE_CATEGORY" val="diagram"/>
  <p:tag name="KSO_WM_TEMPLATE_INDEX" val="20234406"/>
  <p:tag name="KSO_WM_UNIT_LAYERLEVEL" val="1_1_1"/>
  <p:tag name="KSO_WM_TAG_VERSION" val="3.0"/>
  <p:tag name="KSO_WM_UNIT_TYPE" val="m_h_i"/>
  <p:tag name="KSO_WM_UNIT_INDEX" val="1_1_5"/>
  <p:tag name="KSO_WM_DIAGRAM_GROUP_CODE" val="m1-1"/>
  <p:tag name="KSO_WM_DIAGRAM_VERSION" val="3"/>
  <p:tag name="KSO_WM_DIAGRAM_COLOR_TRICK" val="1"/>
  <p:tag name="KSO_WM_DIAGRAM_COLOR_TEXT_CAN_REMOVE" val="n"/>
  <p:tag name="KSO_WM_DIAGRAM_MAX_ITEMCNT" val="4"/>
  <p:tag name="KSO_WM_DIAGRAM_MIN_ITEMCNT" val="3"/>
  <p:tag name="KSO_WM_DIAGRAM_VIRTUALLY_FRAME" val="{&quot;height&quot;:464.3753212659941,&quot;left&quot;:54.003228346456694,&quot;top&quot;:63.02614173228346,&quot;width&quot;:889.8350393700788}"/>
  <p:tag name="KSO_WM_DIAGRAM_COLOR_MATCH_VALUE" val="{&quot;shape&quot;:{&quot;fill&quot;:{&quot;gradient&quot;:[{&quot;brightness&quot;:0.4000000059604645,&quot;colorType&quot;:1,&quot;foreColorIndex&quot;:5,&quot;pos&quot;:1,&quot;transparency&quot;:0},{&quot;brightness&quot;:0.15000000596046448,&quot;colorType&quot;:1,&quot;foreColorIndex&quot;:5,&quot;pos&quot;:0.3499999940395355,&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UNIT_LINE_FORE_SCHEMECOLOR_INDEX" val="-2"/>
  <p:tag name="KSO_WM_UNIT_TEXT_FILL_FORE_SCHEMECOLOR_INDEX" val="13"/>
  <p:tag name="KSO_WM_UNIT_TEXT_FILL_TYPE" val="1"/>
  <p:tag name="KSO_WM_UNIT_USESOURCEFORMAT_APPLY" val="0"/>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406_1*m_h_i*1_1_4"/>
  <p:tag name="KSO_WM_TEMPLATE_CATEGORY" val="diagram"/>
  <p:tag name="KSO_WM_TEMPLATE_INDEX" val="20234406"/>
  <p:tag name="KSO_WM_UNIT_LAYERLEVEL" val="1_1_1"/>
  <p:tag name="KSO_WM_TAG_VERSION" val="3.0"/>
  <p:tag name="KSO_WM_UNIT_TYPE" val="m_h_i"/>
  <p:tag name="KSO_WM_UNIT_INDEX" val="1_1_4"/>
  <p:tag name="KSO_WM_DIAGRAM_GROUP_CODE" val="m1-1"/>
  <p:tag name="KSO_WM_DIAGRAM_VERSION" val="3"/>
  <p:tag name="KSO_WM_DIAGRAM_COLOR_TRICK" val="1"/>
  <p:tag name="KSO_WM_DIAGRAM_COLOR_TEXT_CAN_REMOVE" val="n"/>
  <p:tag name="KSO_WM_DIAGRAM_MAX_ITEMCNT" val="4"/>
  <p:tag name="KSO_WM_DIAGRAM_MIN_ITEMCNT" val="3"/>
  <p:tag name="KSO_WM_DIAGRAM_VIRTUALLY_FRAME" val="{&quot;height&quot;:464.3753212659941,&quot;left&quot;:54.003228346456694,&quot;top&quot;:63.02614173228346,&quot;width&quot;:889.8350393700788}"/>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2"/>
  <p:tag name="KSO_WM_UNIT_TEXT_FILL_FORE_SCHEMECOLOR_INDEX" val="13"/>
  <p:tag name="KSO_WM_UNIT_TEXT_FILL_TYPE" val="1"/>
  <p:tag name="KSO_WM_UNIT_USESOURCEFORMAT_APPLY" val="0"/>
</p:tagLst>
</file>

<file path=ppt/tags/tag1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406_1*m_h_i*1_2_5"/>
  <p:tag name="KSO_WM_TEMPLATE_CATEGORY" val="diagram"/>
  <p:tag name="KSO_WM_TEMPLATE_INDEX" val="20234406"/>
  <p:tag name="KSO_WM_UNIT_LAYERLEVEL" val="1_1_1"/>
  <p:tag name="KSO_WM_TAG_VERSION" val="3.0"/>
  <p:tag name="KSO_WM_UNIT_TYPE" val="m_h_i"/>
  <p:tag name="KSO_WM_UNIT_INDEX" val="1_2_5"/>
  <p:tag name="KSO_WM_DIAGRAM_GROUP_CODE" val="m1-1"/>
  <p:tag name="KSO_WM_DIAGRAM_VERSION" val="3"/>
  <p:tag name="KSO_WM_DIAGRAM_COLOR_TRICK" val="1"/>
  <p:tag name="KSO_WM_DIAGRAM_COLOR_TEXT_CAN_REMOVE" val="n"/>
  <p:tag name="KSO_WM_DIAGRAM_MAX_ITEMCNT" val="4"/>
  <p:tag name="KSO_WM_DIAGRAM_MIN_ITEMCNT" val="3"/>
  <p:tag name="KSO_WM_DIAGRAM_VIRTUALLY_FRAME" val="{&quot;height&quot;:464.3753212659941,&quot;left&quot;:54.003228346456694,&quot;top&quot;:63.02614173228346,&quot;width&quot;:889.8350393700788}"/>
  <p:tag name="KSO_WM_DIAGRAM_COLOR_MATCH_VALUE" val="{&quot;shape&quot;:{&quot;fill&quot;:{&quot;gradient&quot;:[{&quot;brightness&quot;:0.4000000059604645,&quot;colorType&quot;:1,&quot;foreColorIndex&quot;:5,&quot;pos&quot;:1,&quot;transparency&quot;:0},{&quot;brightness&quot;:0.15000000596046448,&quot;colorType&quot;:1,&quot;foreColorIndex&quot;:5,&quot;pos&quot;:0.3499999940395355,&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UNIT_LINE_FORE_SCHEMECOLOR_INDEX" val="-2"/>
  <p:tag name="KSO_WM_UNIT_TEXT_FILL_FORE_SCHEMECOLOR_INDEX" val="13"/>
  <p:tag name="KSO_WM_UNIT_TEXT_FILL_TYPE" val="1"/>
  <p:tag name="KSO_WM_UNIT_USESOURCEFORMAT_APPLY" val="0"/>
</p:tagLst>
</file>

<file path=ppt/tags/tag1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406_1*m_h_i*1_2_4"/>
  <p:tag name="KSO_WM_TEMPLATE_CATEGORY" val="diagram"/>
  <p:tag name="KSO_WM_TEMPLATE_INDEX" val="20234406"/>
  <p:tag name="KSO_WM_UNIT_LAYERLEVEL" val="1_1_1"/>
  <p:tag name="KSO_WM_TAG_VERSION" val="3.0"/>
  <p:tag name="KSO_WM_UNIT_TYPE" val="m_h_i"/>
  <p:tag name="KSO_WM_UNIT_INDEX" val="1_2_4"/>
  <p:tag name="KSO_WM_DIAGRAM_GROUP_CODE" val="m1-1"/>
  <p:tag name="KSO_WM_DIAGRAM_VERSION" val="3"/>
  <p:tag name="KSO_WM_DIAGRAM_COLOR_TRICK" val="1"/>
  <p:tag name="KSO_WM_DIAGRAM_COLOR_TEXT_CAN_REMOVE" val="n"/>
  <p:tag name="KSO_WM_DIAGRAM_MAX_ITEMCNT" val="4"/>
  <p:tag name="KSO_WM_DIAGRAM_MIN_ITEMCNT" val="3"/>
  <p:tag name="KSO_WM_DIAGRAM_VIRTUALLY_FRAME" val="{&quot;height&quot;:464.3753212659941,&quot;left&quot;:54.003228346456694,&quot;top&quot;:63.02614173228346,&quot;width&quot;:889.8350393700788}"/>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2"/>
  <p:tag name="KSO_WM_UNIT_TEXT_FILL_FORE_SCHEMECOLOR_INDEX" val="13"/>
  <p:tag name="KSO_WM_UNIT_TEXT_FILL_TYPE" val="1"/>
  <p:tag name="KSO_WM_UNIT_USESOURCEFORMAT_APPLY" val="0"/>
</p:tagLst>
</file>

<file path=ppt/tags/tag1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406_1*m_h_i*1_3_5"/>
  <p:tag name="KSO_WM_TEMPLATE_CATEGORY" val="diagram"/>
  <p:tag name="KSO_WM_TEMPLATE_INDEX" val="20234406"/>
  <p:tag name="KSO_WM_UNIT_LAYERLEVEL" val="1_1_1"/>
  <p:tag name="KSO_WM_TAG_VERSION" val="3.0"/>
  <p:tag name="KSO_WM_UNIT_TYPE" val="m_h_i"/>
  <p:tag name="KSO_WM_UNIT_INDEX" val="1_3_5"/>
  <p:tag name="KSO_WM_DIAGRAM_GROUP_CODE" val="m1-1"/>
  <p:tag name="KSO_WM_DIAGRAM_VERSION" val="3"/>
  <p:tag name="KSO_WM_DIAGRAM_COLOR_TRICK" val="1"/>
  <p:tag name="KSO_WM_DIAGRAM_COLOR_TEXT_CAN_REMOVE" val="n"/>
  <p:tag name="KSO_WM_DIAGRAM_MAX_ITEMCNT" val="4"/>
  <p:tag name="KSO_WM_DIAGRAM_MIN_ITEMCNT" val="3"/>
  <p:tag name="KSO_WM_DIAGRAM_VIRTUALLY_FRAME" val="{&quot;height&quot;:464.3753212659941,&quot;left&quot;:54.003228346456694,&quot;top&quot;:63.02614173228346,&quot;width&quot;:889.8350393700788}"/>
  <p:tag name="KSO_WM_DIAGRAM_COLOR_MATCH_VALUE" val="{&quot;shape&quot;:{&quot;fill&quot;:{&quot;gradient&quot;:[{&quot;brightness&quot;:0.4000000059604645,&quot;colorType&quot;:1,&quot;foreColorIndex&quot;:5,&quot;pos&quot;:1,&quot;transparency&quot;:0},{&quot;brightness&quot;:0.15000000596046448,&quot;colorType&quot;:1,&quot;foreColorIndex&quot;:5,&quot;pos&quot;:0.3499999940395355,&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UNIT_LINE_FORE_SCHEMECOLOR_INDEX" val="-2"/>
  <p:tag name="KSO_WM_UNIT_TEXT_FILL_FORE_SCHEMECOLOR_INDEX" val="13"/>
  <p:tag name="KSO_WM_UNIT_TEXT_FILL_TYPE" val="1"/>
  <p:tag name="KSO_WM_UNIT_USESOURCEFORMAT_APPLY" val="0"/>
</p:tagLst>
</file>

<file path=ppt/tags/tag1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406_1*m_h_i*1_3_4"/>
  <p:tag name="KSO_WM_TEMPLATE_CATEGORY" val="diagram"/>
  <p:tag name="KSO_WM_TEMPLATE_INDEX" val="20234406"/>
  <p:tag name="KSO_WM_UNIT_LAYERLEVEL" val="1_1_1"/>
  <p:tag name="KSO_WM_TAG_VERSION" val="3.0"/>
  <p:tag name="KSO_WM_UNIT_TYPE" val="m_h_i"/>
  <p:tag name="KSO_WM_UNIT_INDEX" val="1_3_4"/>
  <p:tag name="KSO_WM_DIAGRAM_GROUP_CODE" val="m1-1"/>
  <p:tag name="KSO_WM_DIAGRAM_VERSION" val="3"/>
  <p:tag name="KSO_WM_DIAGRAM_COLOR_TRICK" val="1"/>
  <p:tag name="KSO_WM_DIAGRAM_COLOR_TEXT_CAN_REMOVE" val="n"/>
  <p:tag name="KSO_WM_DIAGRAM_MAX_ITEMCNT" val="4"/>
  <p:tag name="KSO_WM_DIAGRAM_MIN_ITEMCNT" val="3"/>
  <p:tag name="KSO_WM_DIAGRAM_VIRTUALLY_FRAME" val="{&quot;height&quot;:464.3753212659941,&quot;left&quot;:54.003228346456694,&quot;top&quot;:63.02614173228346,&quot;width&quot;:889.8350393700788}"/>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2"/>
  <p:tag name="KSO_WM_UNIT_TEXT_FILL_FORE_SCHEMECOLOR_INDEX" val="13"/>
  <p:tag name="KSO_WM_UNIT_TEXT_FILL_TYPE" val="1"/>
  <p:tag name="KSO_WM_UNIT_USESOURCEFORMAT_APPLY" val="0"/>
</p:tagLst>
</file>

<file path=ppt/tags/tag1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406_1*m_h_i*1_2_6"/>
  <p:tag name="KSO_WM_TEMPLATE_CATEGORY" val="diagram"/>
  <p:tag name="KSO_WM_TEMPLATE_INDEX" val="20234406"/>
  <p:tag name="KSO_WM_UNIT_LAYERLEVEL" val="1_1_1"/>
  <p:tag name="KSO_WM_TAG_VERSION" val="3.0"/>
  <p:tag name="KSO_WM_UNIT_TYPE" val="m_h_i"/>
  <p:tag name="KSO_WM_UNIT_INDEX" val="1_2_6"/>
  <p:tag name="KSO_WM_DIAGRAM_GROUP_CODE" val="m1-1"/>
  <p:tag name="KSO_WM_DIAGRAM_VERSION" val="3"/>
  <p:tag name="KSO_WM_DIAGRAM_COLOR_TRICK" val="1"/>
  <p:tag name="KSO_WM_DIAGRAM_COLOR_TEXT_CAN_REMOVE" val="n"/>
  <p:tag name="KSO_WM_DIAGRAM_MAX_ITEMCNT" val="4"/>
  <p:tag name="KSO_WM_DIAGRAM_MIN_ITEMCNT" val="3"/>
  <p:tag name="KSO_WM_DIAGRAM_VIRTUALLY_FRAME" val="{&quot;height&quot;:464.3753212659941,&quot;left&quot;:54.003228346456694,&quot;top&quot;:63.02614173228346,&quot;width&quot;:889.8350393700788}"/>
  <p:tag name="KSO_WM_DIAGRAM_COLOR_MATCH_VALUE" val="{&quot;shape&quot;:{&quot;fill&quot;:{&quot;solid&quot;:{&quot;brightness&quot;:0.75,&quot;colorType&quot;:1,&quot;foreColorIndex&quot;:13,&quot;transparency&quot;:0.75},&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13"/>
  <p:tag name="KSO_WM_UNIT_FILL_FORE_SCHEMECOLOR_INDEX_BRIGHTNESS" val="0.75"/>
  <p:tag name="KSO_WM_UNIT_LINE_FORE_SCHEMECOLOR_INDEX" val="-2"/>
  <p:tag name="KSO_WM_UNIT_TEXT_FILL_FORE_SCHEMECOLOR_INDEX" val="13"/>
  <p:tag name="KSO_WM_UNIT_TEXT_FILL_TYPE" val="1"/>
  <p:tag name="KSO_WM_UNIT_USESOURCEFORMAT_APPLY" val="0"/>
</p:tagLst>
</file>

<file path=ppt/tags/tag1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406_1*m_h_i*1_3_6"/>
  <p:tag name="KSO_WM_TEMPLATE_CATEGORY" val="diagram"/>
  <p:tag name="KSO_WM_TEMPLATE_INDEX" val="20234406"/>
  <p:tag name="KSO_WM_UNIT_LAYERLEVEL" val="1_1_1"/>
  <p:tag name="KSO_WM_TAG_VERSION" val="3.0"/>
  <p:tag name="KSO_WM_UNIT_TYPE" val="m_h_i"/>
  <p:tag name="KSO_WM_UNIT_INDEX" val="1_3_6"/>
  <p:tag name="KSO_WM_DIAGRAM_GROUP_CODE" val="m1-1"/>
  <p:tag name="KSO_WM_DIAGRAM_VERSION" val="3"/>
  <p:tag name="KSO_WM_DIAGRAM_COLOR_TRICK" val="1"/>
  <p:tag name="KSO_WM_DIAGRAM_COLOR_TEXT_CAN_REMOVE" val="n"/>
  <p:tag name="KSO_WM_DIAGRAM_MAX_ITEMCNT" val="4"/>
  <p:tag name="KSO_WM_DIAGRAM_MIN_ITEMCNT" val="3"/>
  <p:tag name="KSO_WM_DIAGRAM_VIRTUALLY_FRAME" val="{&quot;height&quot;:464.3753212659941,&quot;left&quot;:54.003228346456694,&quot;top&quot;:63.02614173228346,&quot;width&quot;:889.8350393700788}"/>
  <p:tag name="KSO_WM_DIAGRAM_COLOR_MATCH_VALUE" val="{&quot;shape&quot;:{&quot;fill&quot;:{&quot;solid&quot;:{&quot;brightness&quot;:0.75,&quot;colorType&quot;:1,&quot;foreColorIndex&quot;:13,&quot;transparency&quot;:0.75},&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13"/>
  <p:tag name="KSO_WM_UNIT_FILL_FORE_SCHEMECOLOR_INDEX_BRIGHTNESS" val="0.75"/>
  <p:tag name="KSO_WM_UNIT_LINE_FORE_SCHEMECOLOR_INDEX" val="-2"/>
  <p:tag name="KSO_WM_UNIT_TEXT_FILL_FORE_SCHEMECOLOR_INDEX" val="13"/>
  <p:tag name="KSO_WM_UNIT_TEXT_FILL_TYPE" val="1"/>
  <p:tag name="KSO_WM_UNIT_USESOURCEFORMAT_APPLY" val="0"/>
</p:tagLst>
</file>

<file path=ppt/tags/tag1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406_1*m_i*1_1"/>
  <p:tag name="KSO_WM_TEMPLATE_CATEGORY" val="diagram"/>
  <p:tag name="KSO_WM_TEMPLATE_INDEX" val="20234406"/>
  <p:tag name="KSO_WM_UNIT_LAYERLEVEL" val="1_1"/>
  <p:tag name="KSO_WM_TAG_VERSION" val="3.0"/>
  <p:tag name="KSO_WM_UNIT_TYPE" val="m_i"/>
  <p:tag name="KSO_WM_UNIT_INDEX" val="1_1"/>
  <p:tag name="KSO_WM_DIAGRAM_GROUP_CODE" val="m1-1"/>
  <p:tag name="KSO_WM_DIAGRAM_VERSION" val="3"/>
  <p:tag name="KSO_WM_DIAGRAM_COLOR_TRICK" val="1"/>
  <p:tag name="KSO_WM_DIAGRAM_COLOR_TEXT_CAN_REMOVE" val="n"/>
  <p:tag name="KSO_WM_DIAGRAM_MAX_ITEMCNT" val="4"/>
  <p:tag name="KSO_WM_DIAGRAM_MIN_ITEMCNT" val="3"/>
  <p:tag name="KSO_WM_DIAGRAM_VIRTUALLY_FRAME" val="{&quot;height&quot;:464.3753212659941,&quot;left&quot;:54.003228346456694,&quot;top&quot;:63.02614173228346,&quot;width&quot;:889.8350393700788}"/>
  <p:tag name="KSO_WM_DIAGRAM_COLOR_MATCH_VALUE" val="{&quot;shape&quot;:{&quot;fill&quot;:{&quot;solid&quot;:{&quot;brightness&quot;:0.6499999761581421,&quot;colorType&quot;:1,&quot;foreColorIndex&quot;:13,&quot;transparency&quot;:0.6499999761581421},&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13"/>
  <p:tag name="KSO_WM_UNIT_FILL_FORE_SCHEMECOLOR_INDEX_BRIGHTNESS" val="0.65"/>
  <p:tag name="KSO_WM_UNIT_LINE_FORE_SCHEMECOLOR_INDEX" val="-2"/>
  <p:tag name="KSO_WM_UNIT_TEXT_FILL_FORE_SCHEMECOLOR_INDEX" val="13"/>
  <p:tag name="KSO_WM_UNIT_TEXT_FILL_TYPE" val="1"/>
  <p:tag name="KSO_WM_UNIT_USESOURCEFORMAT_APPLY" val="0"/>
</p:tagLst>
</file>

<file path=ppt/tags/tag1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406_1*m_h_i*1_1_6"/>
  <p:tag name="KSO_WM_TEMPLATE_CATEGORY" val="diagram"/>
  <p:tag name="KSO_WM_TEMPLATE_INDEX" val="20234406"/>
  <p:tag name="KSO_WM_UNIT_LAYERLEVEL" val="1_1_1"/>
  <p:tag name="KSO_WM_TAG_VERSION" val="3.0"/>
  <p:tag name="KSO_WM_UNIT_TYPE" val="m_h_i"/>
  <p:tag name="KSO_WM_UNIT_INDEX" val="1_1_6"/>
  <p:tag name="KSO_WM_DIAGRAM_GROUP_CODE" val="m1-1"/>
  <p:tag name="KSO_WM_DIAGRAM_VERSION" val="3"/>
  <p:tag name="KSO_WM_DIAGRAM_COLOR_TRICK" val="1"/>
  <p:tag name="KSO_WM_DIAGRAM_COLOR_TEXT_CAN_REMOVE" val="n"/>
  <p:tag name="KSO_WM_DIAGRAM_MAX_ITEMCNT" val="4"/>
  <p:tag name="KSO_WM_DIAGRAM_MIN_ITEMCNT" val="3"/>
  <p:tag name="KSO_WM_DIAGRAM_VIRTUALLY_FRAME" val="{&quot;height&quot;:464.3753212659941,&quot;left&quot;:54.003228346456694,&quot;top&quot;:63.02614173228346,&quot;width&quot;:889.8350393700788}"/>
  <p:tag name="KSO_WM_DIAGRAM_COLOR_MATCH_VALUE" val="{&quot;shape&quot;:{&quot;fill&quot;:{&quot;solid&quot;:{&quot;brightness&quot;:0.75,&quot;colorType&quot;:1,&quot;foreColorIndex&quot;:13,&quot;transparency&quot;:0.75},&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13"/>
  <p:tag name="KSO_WM_UNIT_FILL_FORE_SCHEMECOLOR_INDEX_BRIGHTNESS" val="0.75"/>
  <p:tag name="KSO_WM_UNIT_LINE_FORE_SCHEMECOLOR_INDEX" val="-2"/>
  <p:tag name="KSO_WM_UNIT_TEXT_FILL_FORE_SCHEMECOLOR_INDEX" val="13"/>
  <p:tag name="KSO_WM_UNIT_TEXT_FILL_TYPE" val="1"/>
  <p:tag name="KSO_WM_UNIT_USESOURCEFORMAT_APPLY" val="0"/>
</p:tagLst>
</file>

<file path=ppt/tags/tag1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406_1*m_h_x*1_1_1"/>
  <p:tag name="KSO_WM_TEMPLATE_CATEGORY" val="diagram"/>
  <p:tag name="KSO_WM_TEMPLATE_INDEX" val="20234406"/>
  <p:tag name="KSO_WM_UNIT_LAYERLEVEL" val="1_1_1"/>
  <p:tag name="KSO_WM_TAG_VERSION" val="3.0"/>
  <p:tag name="KSO_WM_UNIT_VALUE" val="127*144"/>
  <p:tag name="KSO_WM_UNIT_TYPE" val="m_h_x"/>
  <p:tag name="KSO_WM_UNIT_INDEX" val="1_1_1"/>
  <p:tag name="KSO_WM_DIAGRAM_GROUP_CODE" val="m1-1"/>
  <p:tag name="KSO_WM_DIAGRAM_VERSION" val="3"/>
  <p:tag name="KSO_WM_DIAGRAM_COLOR_TRICK" val="1"/>
  <p:tag name="KSO_WM_DIAGRAM_COLOR_TEXT_CAN_REMOVE" val="n"/>
  <p:tag name="KSO_WM_DIAGRAM_MAX_ITEMCNT" val="4"/>
  <p:tag name="KSO_WM_DIAGRAM_MIN_ITEMCNT" val="3"/>
  <p:tag name="KSO_WM_DIAGRAM_VIRTUALLY_FRAME" val="{&quot;height&quot;:464.3753212659941,&quot;left&quot;:54.003228346456694,&quot;top&quot;:63.02614173228346,&quot;width&quot;:889.8350393700788}"/>
  <p:tag name="KSO_WM_DIAGRAM_COLOR_MATCH_VALUE" val="{&quot;shape&quot;:{&quot;fill&quot;:{&quot;gradient&quot;:[{&quot;brightness&quot;:0,&quot;colorType&quot;:1,&quot;foreColorIndex&quot;:5,&quot;pos&quot;:0,&quot;transparency&quot;:0},{&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FILL_TYPE" val="1"/>
  <p:tag name="KSO_WM_UNIT_FILL_FORE_SCHEMECOLOR_INDEX" val="5"/>
  <p:tag name="KSO_WM_UNIT_FILL_FORE_SCHEMECOLOR_INDEX_BRIGHTNESS" val="0"/>
  <p:tag name="KSO_WM_UNIT_USESOURCEFORMAT_APPLY" val="0"/>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406_1*m_h_x*1_2_1"/>
  <p:tag name="KSO_WM_TEMPLATE_CATEGORY" val="diagram"/>
  <p:tag name="KSO_WM_TEMPLATE_INDEX" val="20234406"/>
  <p:tag name="KSO_WM_UNIT_LAYERLEVEL" val="1_1_1"/>
  <p:tag name="KSO_WM_TAG_VERSION" val="3.0"/>
  <p:tag name="KSO_WM_UNIT_VALUE" val="132*129"/>
  <p:tag name="KSO_WM_UNIT_TYPE" val="m_h_x"/>
  <p:tag name="KSO_WM_UNIT_INDEX" val="1_2_1"/>
  <p:tag name="KSO_WM_DIAGRAM_GROUP_CODE" val="m1-1"/>
  <p:tag name="KSO_WM_DIAGRAM_VERSION" val="3"/>
  <p:tag name="KSO_WM_DIAGRAM_COLOR_TRICK" val="1"/>
  <p:tag name="KSO_WM_DIAGRAM_COLOR_TEXT_CAN_REMOVE" val="n"/>
  <p:tag name="KSO_WM_DIAGRAM_MAX_ITEMCNT" val="4"/>
  <p:tag name="KSO_WM_DIAGRAM_MIN_ITEMCNT" val="3"/>
  <p:tag name="KSO_WM_DIAGRAM_VIRTUALLY_FRAME" val="{&quot;height&quot;:464.3753212659941,&quot;left&quot;:54.003228346456694,&quot;top&quot;:63.02614173228346,&quot;width&quot;:889.8350393700788}"/>
  <p:tag name="KSO_WM_DIAGRAM_COLOR_MATCH_VALUE" val="{&quot;shape&quot;:{&quot;fill&quot;:{&quot;gradient&quot;:[{&quot;brightness&quot;:0,&quot;colorType&quot;:1,&quot;foreColorIndex&quot;:5,&quot;pos&quot;:0,&quot;transparency&quot;:0},{&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FILL_TYPE" val="1"/>
  <p:tag name="KSO_WM_UNIT_FILL_FORE_SCHEMECOLOR_INDEX" val="5"/>
  <p:tag name="KSO_WM_UNIT_FILL_FORE_SCHEMECOLOR_INDEX_BRIGHTNESS" val="0"/>
  <p:tag name="KSO_WM_UNIT_USESOURCEFORMAT_APPLY" val="0"/>
</p:tagLst>
</file>

<file path=ppt/tags/tag1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406_1*m_h_x*1_3_1"/>
  <p:tag name="KSO_WM_TEMPLATE_CATEGORY" val="diagram"/>
  <p:tag name="KSO_WM_TEMPLATE_INDEX" val="20234406"/>
  <p:tag name="KSO_WM_UNIT_LAYERLEVEL" val="1_1_1"/>
  <p:tag name="KSO_WM_TAG_VERSION" val="3.0"/>
  <p:tag name="KSO_WM_UNIT_VALUE" val="107*144"/>
  <p:tag name="KSO_WM_UNIT_TYPE" val="m_h_x"/>
  <p:tag name="KSO_WM_UNIT_INDEX" val="1_3_1"/>
  <p:tag name="KSO_WM_DIAGRAM_GROUP_CODE" val="m1-1"/>
  <p:tag name="KSO_WM_DIAGRAM_VERSION" val="3"/>
  <p:tag name="KSO_WM_DIAGRAM_COLOR_TRICK" val="1"/>
  <p:tag name="KSO_WM_DIAGRAM_COLOR_TEXT_CAN_REMOVE" val="n"/>
  <p:tag name="KSO_WM_DIAGRAM_MAX_ITEMCNT" val="4"/>
  <p:tag name="KSO_WM_DIAGRAM_MIN_ITEMCNT" val="3"/>
  <p:tag name="KSO_WM_DIAGRAM_VIRTUALLY_FRAME" val="{&quot;height&quot;:464.3753212659941,&quot;left&quot;:54.003228346456694,&quot;top&quot;:63.02614173228346,&quot;width&quot;:889.8350393700788}"/>
  <p:tag name="KSO_WM_DIAGRAM_COLOR_MATCH_VALUE" val="{&quot;shape&quot;:{&quot;fill&quot;:{&quot;gradient&quot;:[{&quot;brightness&quot;:0,&quot;colorType&quot;:1,&quot;foreColorIndex&quot;:5,&quot;pos&quot;:0,&quot;transparency&quot;:0},{&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FILL_TYPE" val="1"/>
  <p:tag name="KSO_WM_UNIT_FILL_FORE_SCHEMECOLOR_INDEX" val="5"/>
  <p:tag name="KSO_WM_UNIT_FILL_FORE_SCHEMECOLOR_INDEX_BRIGHTNESS" val="0"/>
  <p:tag name="KSO_WM_UNIT_USESOURCEFORMAT_APPLY" val="0"/>
</p:tagLst>
</file>

<file path=ppt/tags/tag1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406_1*m_h_f*1_3_1"/>
  <p:tag name="KSO_WM_TEMPLATE_CATEGORY" val="diagram"/>
  <p:tag name="KSO_WM_TEMPLATE_INDEX" val="20234406"/>
  <p:tag name="KSO_WM_UNIT_LAYERLEVEL" val="1_1_1"/>
  <p:tag name="KSO_WM_TAG_VERSION" val="3.0"/>
  <p:tag name="KSO_WM_UNIT_SUBTYPE" val="a"/>
  <p:tag name="KSO_WM_UNIT_NOCLEAR" val="0"/>
  <p:tag name="KSO_WM_UNIT_VALUE" val="80"/>
  <p:tag name="KSO_WM_UNIT_TYPE" val="m_h_f"/>
  <p:tag name="KSO_WM_UNIT_INDEX" val="1_3_1"/>
  <p:tag name="KSO_WM_DIAGRAM_GROUP_CODE" val="m1-1"/>
  <p:tag name="KSO_WM_DIAGRAM_VERSION" val="3"/>
  <p:tag name="KSO_WM_DIAGRAM_COLOR_TRICK" val="1"/>
  <p:tag name="KSO_WM_DIAGRAM_COLOR_TEXT_CAN_REMOVE" val="n"/>
  <p:tag name="KSO_WM_DIAGRAM_MAX_ITEMCNT" val="4"/>
  <p:tag name="KSO_WM_DIAGRAM_MIN_ITEMCNT" val="3"/>
  <p:tag name="KSO_WM_DIAGRAM_VIRTUALLY_FRAME" val="{&quot;height&quot;:464.3753212659941,&quot;left&quot;:54.003228346456694,&quot;top&quot;:63.02614173228346,&quot;width&quot;:889.83503937007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文本具体内容，文字是您思想的提炼，简明扼要地阐述您的观点根据需要可酌情增减文字，以便观者能够准确地理解您所传达的思想"/>
  <p:tag name="KSO_WM_UNIT_LINE_FORE_SCHEMECOLOR_INDEX" val="-2"/>
  <p:tag name="KSO_WM_UNIT_TEXT_FILL_FORE_SCHEMECOLOR_INDEX" val="1"/>
  <p:tag name="KSO_WM_UNIT_TEXT_FILL_TYPE" val="1"/>
  <p:tag name="KSO_WM_UNIT_USESOURCEFORMAT_APPLY" val="0"/>
</p:tagLst>
</file>

<file path=ppt/tags/tag1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406_1*m_h_i*1_3_3"/>
  <p:tag name="KSO_WM_TEMPLATE_CATEGORY" val="diagram"/>
  <p:tag name="KSO_WM_TEMPLATE_INDEX" val="20234406"/>
  <p:tag name="KSO_WM_UNIT_LAYERLEVEL" val="1_1_1"/>
  <p:tag name="KSO_WM_TAG_VERSION" val="3.0"/>
  <p:tag name="KSO_WM_UNIT_SUBTYPE" val="nb"/>
  <p:tag name="KSO_WM_UNIT_TYPE" val="m_h_i"/>
  <p:tag name="KSO_WM_UNIT_INDEX" val="1_3_3"/>
  <p:tag name="KSO_WM_DIAGRAM_GROUP_CODE" val="m1-1"/>
  <p:tag name="KSO_WM_DIAGRAM_VERSION" val="3"/>
  <p:tag name="KSO_WM_DIAGRAM_COLOR_TRICK" val="1"/>
  <p:tag name="KSO_WM_DIAGRAM_COLOR_TEXT_CAN_REMOVE" val="n"/>
  <p:tag name="KSO_WM_DIAGRAM_MAX_ITEMCNT" val="4"/>
  <p:tag name="KSO_WM_DIAGRAM_MIN_ITEMCNT" val="3"/>
  <p:tag name="KSO_WM_DIAGRAM_VIRTUALLY_FRAME" val="{&quot;height&quot;:464.3753212659941,&quot;left&quot;:54.003228346456694,&quot;top&quot;:63.02614173228346,&quot;width&quot;:889.83503937007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2"/>
  <p:tag name="KSO_WM_UNIT_TEXT_FILL_FORE_SCHEMECOLOR_INDEX" val="1"/>
  <p:tag name="KSO_WM_UNIT_TEXT_FILL_TYPE" val="1"/>
  <p:tag name="KSO_WM_UNIT_USESOURCEFORMAT_APPLY" val="0"/>
</p:tagLst>
</file>

<file path=ppt/tags/tag1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406_1*m_h_f*1_2_1"/>
  <p:tag name="KSO_WM_TEMPLATE_CATEGORY" val="diagram"/>
  <p:tag name="KSO_WM_TEMPLATE_INDEX" val="20234406"/>
  <p:tag name="KSO_WM_UNIT_LAYERLEVEL" val="1_1_1"/>
  <p:tag name="KSO_WM_TAG_VERSION" val="3.0"/>
  <p:tag name="KSO_WM_UNIT_SUBTYPE" val="a"/>
  <p:tag name="KSO_WM_UNIT_NOCLEAR" val="0"/>
  <p:tag name="KSO_WM_UNIT_VALUE" val="80"/>
  <p:tag name="KSO_WM_UNIT_TYPE" val="m_h_f"/>
  <p:tag name="KSO_WM_UNIT_INDEX" val="1_2_1"/>
  <p:tag name="KSO_WM_DIAGRAM_GROUP_CODE" val="m1-1"/>
  <p:tag name="KSO_WM_DIAGRAM_VERSION" val="3"/>
  <p:tag name="KSO_WM_DIAGRAM_COLOR_TRICK" val="1"/>
  <p:tag name="KSO_WM_DIAGRAM_COLOR_TEXT_CAN_REMOVE" val="n"/>
  <p:tag name="KSO_WM_DIAGRAM_MAX_ITEMCNT" val="4"/>
  <p:tag name="KSO_WM_DIAGRAM_MIN_ITEMCNT" val="3"/>
  <p:tag name="KSO_WM_DIAGRAM_VIRTUALLY_FRAME" val="{&quot;height&quot;:464.3753212659941,&quot;left&quot;:54.003228346456694,&quot;top&quot;:63.02614173228346,&quot;width&quot;:889.83503937007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文本具体内容，简明扼要地阐述您的内容观点根据需要可酌情增减文字，以便观者能够准确地理解您所传达的思想"/>
  <p:tag name="KSO_WM_UNIT_LINE_FORE_SCHEMECOLOR_INDEX" val="-2"/>
  <p:tag name="KSO_WM_UNIT_TEXT_FILL_FORE_SCHEMECOLOR_INDEX" val="1"/>
  <p:tag name="KSO_WM_UNIT_TEXT_FILL_TYPE" val="1"/>
  <p:tag name="KSO_WM_UNIT_USESOURCEFORMAT_APPLY" val="0"/>
</p:tagLst>
</file>

<file path=ppt/tags/tag1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406_1*m_h_i*1_2_3"/>
  <p:tag name="KSO_WM_TEMPLATE_CATEGORY" val="diagram"/>
  <p:tag name="KSO_WM_TEMPLATE_INDEX" val="20234406"/>
  <p:tag name="KSO_WM_UNIT_LAYERLEVEL" val="1_1_1"/>
  <p:tag name="KSO_WM_TAG_VERSION" val="3.0"/>
  <p:tag name="KSO_WM_UNIT_SUBTYPE" val="nb"/>
  <p:tag name="KSO_WM_UNIT_TYPE" val="m_h_i"/>
  <p:tag name="KSO_WM_UNIT_INDEX" val="1_2_3"/>
  <p:tag name="KSO_WM_DIAGRAM_GROUP_CODE" val="m1-1"/>
  <p:tag name="KSO_WM_DIAGRAM_VERSION" val="3"/>
  <p:tag name="KSO_WM_DIAGRAM_COLOR_TRICK" val="1"/>
  <p:tag name="KSO_WM_DIAGRAM_COLOR_TEXT_CAN_REMOVE" val="n"/>
  <p:tag name="KSO_WM_DIAGRAM_MAX_ITEMCNT" val="4"/>
  <p:tag name="KSO_WM_DIAGRAM_MIN_ITEMCNT" val="3"/>
  <p:tag name="KSO_WM_DIAGRAM_VIRTUALLY_FRAME" val="{&quot;height&quot;:464.3753212659941,&quot;left&quot;:54.003228346456694,&quot;top&quot;:63.02614173228346,&quot;width&quot;:889.83503937007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2"/>
  <p:tag name="KSO_WM_UNIT_TEXT_FILL_FORE_SCHEMECOLOR_INDEX" val="1"/>
  <p:tag name="KSO_WM_UNIT_TEXT_FILL_TYPE" val="1"/>
  <p:tag name="KSO_WM_UNIT_USESOURCEFORMAT_APPLY" val="0"/>
</p:tagLst>
</file>

<file path=ppt/tags/tag1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406_1*m_h_f*1_1_1"/>
  <p:tag name="KSO_WM_TEMPLATE_CATEGORY" val="diagram"/>
  <p:tag name="KSO_WM_TEMPLATE_INDEX" val="20234406"/>
  <p:tag name="KSO_WM_UNIT_LAYERLEVEL" val="1_1_1"/>
  <p:tag name="KSO_WM_TAG_VERSION" val="3.0"/>
  <p:tag name="KSO_WM_UNIT_SUBTYPE" val="a"/>
  <p:tag name="KSO_WM_UNIT_NOCLEAR" val="0"/>
  <p:tag name="KSO_WM_UNIT_VALUE" val="80"/>
  <p:tag name="KSO_WM_UNIT_TYPE" val="m_h_f"/>
  <p:tag name="KSO_WM_UNIT_INDEX" val="1_1_1"/>
  <p:tag name="KSO_WM_DIAGRAM_GROUP_CODE" val="m1-1"/>
  <p:tag name="KSO_WM_DIAGRAM_VERSION" val="3"/>
  <p:tag name="KSO_WM_DIAGRAM_COLOR_TRICK" val="1"/>
  <p:tag name="KSO_WM_DIAGRAM_COLOR_TEXT_CAN_REMOVE" val="n"/>
  <p:tag name="KSO_WM_DIAGRAM_MAX_ITEMCNT" val="4"/>
  <p:tag name="KSO_WM_DIAGRAM_MIN_ITEMCNT" val="3"/>
  <p:tag name="KSO_WM_DIAGRAM_VIRTUALLY_FRAME" val="{&quot;height&quot;:464.3753212659941,&quot;left&quot;:54.003228346456694,&quot;top&quot;:63.02614173228346,&quot;width&quot;:889.83503937007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文本具体内容，文字是您思想的提炼，简明扼要地阐述您的观点根据需要可酌情增减文字，以便观者能够准确地理解您所传达的思想"/>
  <p:tag name="KSO_WM_UNIT_LINE_FORE_SCHEMECOLOR_INDEX" val="-2"/>
  <p:tag name="KSO_WM_UNIT_TEXT_FILL_FORE_SCHEMECOLOR_INDEX" val="1"/>
  <p:tag name="KSO_WM_UNIT_TEXT_FILL_TYPE" val="1"/>
  <p:tag name="KSO_WM_UNIT_USESOURCEFORMAT_APPLY" val="0"/>
</p:tagLst>
</file>

<file path=ppt/tags/tag1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406_1*m_h_i*1_1_3"/>
  <p:tag name="KSO_WM_TEMPLATE_CATEGORY" val="diagram"/>
  <p:tag name="KSO_WM_TEMPLATE_INDEX" val="20234406"/>
  <p:tag name="KSO_WM_UNIT_LAYERLEVEL" val="1_1_1"/>
  <p:tag name="KSO_WM_TAG_VERSION" val="3.0"/>
  <p:tag name="KSO_WM_UNIT_SUBTYPE" val="nb"/>
  <p:tag name="KSO_WM_UNIT_TYPE" val="m_h_i"/>
  <p:tag name="KSO_WM_UNIT_INDEX" val="1_1_3"/>
  <p:tag name="KSO_WM_DIAGRAM_GROUP_CODE" val="m1-1"/>
  <p:tag name="KSO_WM_DIAGRAM_VERSION" val="3"/>
  <p:tag name="KSO_WM_DIAGRAM_COLOR_TRICK" val="1"/>
  <p:tag name="KSO_WM_DIAGRAM_COLOR_TEXT_CAN_REMOVE" val="n"/>
  <p:tag name="KSO_WM_DIAGRAM_MAX_ITEMCNT" val="4"/>
  <p:tag name="KSO_WM_DIAGRAM_MIN_ITEMCNT" val="3"/>
  <p:tag name="KSO_WM_DIAGRAM_VIRTUALLY_FRAME" val="{&quot;height&quot;:464.3753212659941,&quot;left&quot;:54.003228346456694,&quot;top&quot;:63.02614173228346,&quot;width&quot;:889.83503937007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2"/>
  <p:tag name="KSO_WM_UNIT_TEXT_FILL_FORE_SCHEMECOLOR_INDEX" val="1"/>
  <p:tag name="KSO_WM_UNIT_TEXT_FILL_TYPE" val="1"/>
  <p:tag name="KSO_WM_UNIT_USESOURCEFORMAT_APPLY" val="0"/>
</p:tagLst>
</file>

<file path=ppt/tags/tag1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406_1*m_h_i*1_3_2"/>
  <p:tag name="KSO_WM_TEMPLATE_CATEGORY" val="diagram"/>
  <p:tag name="KSO_WM_TEMPLATE_INDEX" val="20234406"/>
  <p:tag name="KSO_WM_UNIT_LAYERLEVEL" val="1_1_1"/>
  <p:tag name="KSO_WM_TAG_VERSION" val="3.0"/>
  <p:tag name="KSO_WM_UNIT_TYPE" val="m_h_i"/>
  <p:tag name="KSO_WM_UNIT_INDEX" val="1_3_2"/>
  <p:tag name="KSO_WM_DIAGRAM_GROUP_CODE" val="m1-1"/>
  <p:tag name="KSO_WM_DIAGRAM_VERSION" val="3"/>
  <p:tag name="KSO_WM_DIAGRAM_COLOR_TRICK" val="1"/>
  <p:tag name="KSO_WM_DIAGRAM_COLOR_TEXT_CAN_REMOVE" val="n"/>
  <p:tag name="KSO_WM_DIAGRAM_MAX_ITEMCNT" val="4"/>
  <p:tag name="KSO_WM_DIAGRAM_MIN_ITEMCNT" val="3"/>
  <p:tag name="KSO_WM_DIAGRAM_VIRTUALLY_FRAME" val="{&quot;height&quot;:464.3753212659941,&quot;left&quot;:54.003228346456694,&quot;top&quot;:63.02614173228346,&quot;width&quot;:889.8350393700788}"/>
  <p:tag name="KSO_WM_DIAGRAM_COLOR_MATCH_VALUE" val="{&quot;shape&quot;:{&quot;fill&quot;:{&quot;gradient&quot;:[{&quot;brightness&quot;:0.6000000238418579,&quot;colorType&quot;:1,&quot;foreColorIndex&quot;:5,&quot;pos&quot;:1,&quot;transparency&quot;:0},{&quot;brightness&quot;:0.15000000596046448,&quot;colorType&quot;:1,&quot;foreColorIndex&quot;:5,&quot;pos&quot;:0,&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UNIT_LINE_FORE_SCHEMECOLOR_INDEX" val="-2"/>
  <p:tag name="KSO_WM_UNIT_TEXT_FILL_FORE_SCHEMECOLOR_INDEX" val="2"/>
  <p:tag name="KSO_WM_UNIT_TEXT_FILL_TYPE" val="1"/>
  <p:tag name="KSO_WM_UNIT_USESOURCEFORMAT_APPLY" val="0"/>
</p:tagLst>
</file>

<file path=ppt/tags/tag1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406_1*m_h_i*1_2_2"/>
  <p:tag name="KSO_WM_TEMPLATE_CATEGORY" val="diagram"/>
  <p:tag name="KSO_WM_TEMPLATE_INDEX" val="20234406"/>
  <p:tag name="KSO_WM_UNIT_LAYERLEVEL" val="1_1_1"/>
  <p:tag name="KSO_WM_TAG_VERSION" val="3.0"/>
  <p:tag name="KSO_WM_UNIT_TYPE" val="m_h_i"/>
  <p:tag name="KSO_WM_UNIT_INDEX" val="1_2_2"/>
  <p:tag name="KSO_WM_DIAGRAM_GROUP_CODE" val="m1-1"/>
  <p:tag name="KSO_WM_DIAGRAM_VERSION" val="3"/>
  <p:tag name="KSO_WM_DIAGRAM_COLOR_TRICK" val="1"/>
  <p:tag name="KSO_WM_DIAGRAM_COLOR_TEXT_CAN_REMOVE" val="n"/>
  <p:tag name="KSO_WM_DIAGRAM_MAX_ITEMCNT" val="4"/>
  <p:tag name="KSO_WM_DIAGRAM_MIN_ITEMCNT" val="3"/>
  <p:tag name="KSO_WM_DIAGRAM_VIRTUALLY_FRAME" val="{&quot;height&quot;:464.3753212659941,&quot;left&quot;:54.003228346456694,&quot;top&quot;:63.02614173228346,&quot;width&quot;:889.8350393700788}"/>
  <p:tag name="KSO_WM_DIAGRAM_COLOR_MATCH_VALUE" val="{&quot;shape&quot;:{&quot;fill&quot;:{&quot;gradient&quot;:[{&quot;brightness&quot;:0.6000000238418579,&quot;colorType&quot;:1,&quot;foreColorIndex&quot;:5,&quot;pos&quot;:1,&quot;transparency&quot;:0},{&quot;brightness&quot;:0.15000000596046448,&quot;colorType&quot;:1,&quot;foreColorIndex&quot;:5,&quot;pos&quot;:0,&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UNIT_LINE_FORE_SCHEMECOLOR_INDEX" val="-2"/>
  <p:tag name="KSO_WM_UNIT_TEXT_FILL_FORE_SCHEMECOLOR_INDEX" val="2"/>
  <p:tag name="KSO_WM_UNIT_TEXT_FILL_TYPE" val="1"/>
  <p:tag name="KSO_WM_UNIT_USESOURCEFORMAT_APPLY" val="0"/>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406_1*m_h_i*1_1_2"/>
  <p:tag name="KSO_WM_TEMPLATE_CATEGORY" val="diagram"/>
  <p:tag name="KSO_WM_TEMPLATE_INDEX" val="20234406"/>
  <p:tag name="KSO_WM_UNIT_LAYERLEVEL" val="1_1_1"/>
  <p:tag name="KSO_WM_TAG_VERSION" val="3.0"/>
  <p:tag name="KSO_WM_UNIT_TYPE" val="m_h_i"/>
  <p:tag name="KSO_WM_UNIT_INDEX" val="1_1_2"/>
  <p:tag name="KSO_WM_DIAGRAM_GROUP_CODE" val="m1-1"/>
  <p:tag name="KSO_WM_DIAGRAM_VERSION" val="3"/>
  <p:tag name="KSO_WM_DIAGRAM_COLOR_TRICK" val="1"/>
  <p:tag name="KSO_WM_DIAGRAM_COLOR_TEXT_CAN_REMOVE" val="n"/>
  <p:tag name="KSO_WM_DIAGRAM_MAX_ITEMCNT" val="4"/>
  <p:tag name="KSO_WM_DIAGRAM_MIN_ITEMCNT" val="3"/>
  <p:tag name="KSO_WM_DIAGRAM_VIRTUALLY_FRAME" val="{&quot;height&quot;:464.3753212659941,&quot;left&quot;:54.003228346456694,&quot;top&quot;:63.02614173228346,&quot;width&quot;:889.8350393700788}"/>
  <p:tag name="KSO_WM_DIAGRAM_COLOR_MATCH_VALUE" val="{&quot;shape&quot;:{&quot;fill&quot;:{&quot;gradient&quot;:[{&quot;brightness&quot;:0.6000000238418579,&quot;colorType&quot;:1,&quot;foreColorIndex&quot;:5,&quot;pos&quot;:1,&quot;transparency&quot;:0},{&quot;brightness&quot;:0.15000000596046448,&quot;colorType&quot;:1,&quot;foreColorIndex&quot;:5,&quot;pos&quot;:0,&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UNIT_LINE_FORE_SCHEMECOLOR_INDEX" val="-2"/>
  <p:tag name="KSO_WM_UNIT_TEXT_FILL_FORE_SCHEMECOLOR_INDEX" val="2"/>
  <p:tag name="KSO_WM_UNIT_TEXT_FILL_TYPE" val="1"/>
  <p:tag name="KSO_WM_UNIT_USESOURCEFORMAT_APPLY" val="0"/>
</p:tagLst>
</file>

<file path=ppt/tags/tag1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406_1*m_h_i*1_3_1"/>
  <p:tag name="KSO_WM_TEMPLATE_CATEGORY" val="diagram"/>
  <p:tag name="KSO_WM_TEMPLATE_INDEX" val="20234406"/>
  <p:tag name="KSO_WM_UNIT_LAYERLEVEL" val="1_1_1"/>
  <p:tag name="KSO_WM_TAG_VERSION" val="3.0"/>
  <p:tag name="KSO_WM_UNIT_TYPE" val="m_h_i"/>
  <p:tag name="KSO_WM_UNIT_INDEX" val="1_3_1"/>
  <p:tag name="KSO_WM_DIAGRAM_GROUP_CODE" val="m1-1"/>
  <p:tag name="KSO_WM_DIAGRAM_VERSION" val="3"/>
  <p:tag name="KSO_WM_DIAGRAM_COLOR_TRICK" val="1"/>
  <p:tag name="KSO_WM_DIAGRAM_COLOR_TEXT_CAN_REMOVE" val="n"/>
  <p:tag name="KSO_WM_DIAGRAM_MAX_ITEMCNT" val="4"/>
  <p:tag name="KSO_WM_DIAGRAM_MIN_ITEMCNT" val="3"/>
  <p:tag name="KSO_WM_DIAGRAM_VIRTUALLY_FRAME" val="{&quot;height&quot;:464.3753212659941,&quot;left&quot;:54.003228346456694,&quot;top&quot;:63.02614173228346,&quot;width&quot;:889.8350393700788}"/>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5"/>
  <p:tag name="KSO_WM_UNIT_LINE_FILL_TYPE" val="2"/>
  <p:tag name="KSO_WM_UNIT_USESOURCEFORMAT_APPLY" val="0"/>
</p:tagLst>
</file>

<file path=ppt/tags/tag1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406_1*m_h_i*1_2_1"/>
  <p:tag name="KSO_WM_TEMPLATE_CATEGORY" val="diagram"/>
  <p:tag name="KSO_WM_TEMPLATE_INDEX" val="20234406"/>
  <p:tag name="KSO_WM_UNIT_LAYERLEVEL" val="1_1_1"/>
  <p:tag name="KSO_WM_TAG_VERSION" val="3.0"/>
  <p:tag name="KSO_WM_UNIT_TYPE" val="m_h_i"/>
  <p:tag name="KSO_WM_UNIT_INDEX" val="1_2_1"/>
  <p:tag name="KSO_WM_DIAGRAM_GROUP_CODE" val="m1-1"/>
  <p:tag name="KSO_WM_DIAGRAM_VERSION" val="3"/>
  <p:tag name="KSO_WM_DIAGRAM_COLOR_TRICK" val="1"/>
  <p:tag name="KSO_WM_DIAGRAM_COLOR_TEXT_CAN_REMOVE" val="n"/>
  <p:tag name="KSO_WM_DIAGRAM_MAX_ITEMCNT" val="4"/>
  <p:tag name="KSO_WM_DIAGRAM_MIN_ITEMCNT" val="3"/>
  <p:tag name="KSO_WM_DIAGRAM_VIRTUALLY_FRAME" val="{&quot;height&quot;:464.3753212659941,&quot;left&quot;:54.003228346456694,&quot;top&quot;:63.02614173228346,&quot;width&quot;:889.8350393700788}"/>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5"/>
  <p:tag name="KSO_WM_UNIT_LINE_FILL_TYPE" val="2"/>
  <p:tag name="KSO_WM_UNIT_USESOURCEFORMAT_APPLY" val="0"/>
</p:tagLst>
</file>

<file path=ppt/tags/tag1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406_1*m_h_i*1_1_1"/>
  <p:tag name="KSO_WM_TEMPLATE_CATEGORY" val="diagram"/>
  <p:tag name="KSO_WM_TEMPLATE_INDEX" val="20234406"/>
  <p:tag name="KSO_WM_UNIT_LAYERLEVEL" val="1_1_1"/>
  <p:tag name="KSO_WM_TAG_VERSION" val="3.0"/>
  <p:tag name="KSO_WM_UNIT_TYPE" val="m_h_i"/>
  <p:tag name="KSO_WM_UNIT_INDEX" val="1_1_1"/>
  <p:tag name="KSO_WM_DIAGRAM_GROUP_CODE" val="m1-1"/>
  <p:tag name="KSO_WM_DIAGRAM_VERSION" val="3"/>
  <p:tag name="KSO_WM_DIAGRAM_COLOR_TRICK" val="1"/>
  <p:tag name="KSO_WM_DIAGRAM_COLOR_TEXT_CAN_REMOVE" val="n"/>
  <p:tag name="KSO_WM_DIAGRAM_MAX_ITEMCNT" val="4"/>
  <p:tag name="KSO_WM_DIAGRAM_MIN_ITEMCNT" val="3"/>
  <p:tag name="KSO_WM_DIAGRAM_VIRTUALLY_FRAME" val="{&quot;height&quot;:464.3753212659941,&quot;left&quot;:54.003228346456694,&quot;top&quot;:63.02614173228346,&quot;width&quot;:889.8350393700788}"/>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5"/>
  <p:tag name="KSO_WM_UNIT_LINE_FILL_TYPE" val="2"/>
  <p:tag name="KSO_WM_UNIT_USESOURCEFORMAT_APPLY" val="0"/>
</p:tagLst>
</file>

<file path=ppt/tags/tag174.xml><?xml version="1.0" encoding="utf-8"?>
<p:tagLst xmlns:p="http://schemas.openxmlformats.org/presentationml/2006/main">
  <p:tag name="KSO_WM_SLIDE_ID" val="diagram20234406_1"/>
  <p:tag name="KSO_WM_TEMPLATE_SUBCATEGORY" val="0"/>
  <p:tag name="KSO_WM_TEMPLATE_MASTER_TYPE" val="0"/>
  <p:tag name="KSO_WM_TEMPLATE_COLOR_TYPE" val="0"/>
  <p:tag name="KSO_WM_SLIDE_TYPE" val="text"/>
  <p:tag name="KSO_WM_SLIDE_SUBTYPE" val="diag"/>
  <p:tag name="KSO_WM_SLIDE_ITEM_CNT" val="3"/>
  <p:tag name="KSO_WM_SLIDE_INDEX" val="1"/>
  <p:tag name="KSO_WM_SLIDE_SIZE" val="767.035*379.917"/>
  <p:tag name="KSO_WM_SLIDE_POSITION" val="118.553*108.076"/>
  <p:tag name="KSO_WM_TAG_VERSION" val="3.0"/>
  <p:tag name="KSO_WM_BEAUTIFY_FLAG" val="#wm#"/>
  <p:tag name="KSO_WM_TEMPLATE_CATEGORY" val="custom"/>
  <p:tag name="KSO_WM_TEMPLATE_INDEX" val="20206916"/>
  <p:tag name="KSO_WM_SLIDE_LAYOUT" val="a_m"/>
  <p:tag name="KSO_WM_SLIDE_LAYOUT_CNT" val="1_1"/>
  <p:tag name="KSO_WM_DIAGRAM_GROUP_CODE" val="m1-1"/>
  <p:tag name="KSO_WM_SLIDE_DIAGTYPE" val="m"/>
</p:tagLst>
</file>

<file path=ppt/tags/tag175.xml><?xml version="1.0" encoding="utf-8"?>
<p:tagLst xmlns:p="http://schemas.openxmlformats.org/presentationml/2006/main">
  <p:tag name="KSO_WM_UNIT_SUBTYPE" val="a"/>
  <p:tag name="KSO_WM_UNIT_NOCLEAR" val="0"/>
  <p:tag name="KSO_WM_UNIT_VALUE" val="94"/>
  <p:tag name="KSO_WM_UNIT_HIGHLIGHT" val="0"/>
  <p:tag name="KSO_WM_UNIT_COMPATIBLE" val="0"/>
  <p:tag name="KSO_WM_UNIT_DIAGRAM_ISNUMVISUAL" val="0"/>
  <p:tag name="KSO_WM_UNIT_DIAGRAM_ISREFERUNIT" val="0"/>
  <p:tag name="KSO_WM_UNIT_TYPE" val="f"/>
  <p:tag name="KSO_WM_UNIT_INDEX" val="1"/>
  <p:tag name="KSO_WM_UNIT_ID" val="custom20206916_8*f*1"/>
  <p:tag name="KSO_WM_TEMPLATE_CATEGORY" val="custom"/>
  <p:tag name="KSO_WM_TEMPLATE_INDEX" val="20206916"/>
  <p:tag name="KSO_WM_UNIT_LAYERLEVEL" val="1"/>
  <p:tag name="KSO_WM_TAG_VERSION" val="1.0"/>
  <p:tag name="KSO_WM_BEAUTIFY_FLAG" val="#wm#"/>
  <p:tag name="KSO_WM_UNIT_PRESET_TEXT" val="点击此处添加正文，文字是您思想的提炼，为了演示发布的良好效果，请言简意赅的阐述您的观点。"/>
</p:tagLst>
</file>

<file path=ppt/tags/tag176.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custom20206916_8*a*1"/>
  <p:tag name="KSO_WM_TEMPLATE_CATEGORY" val="custom"/>
  <p:tag name="KSO_WM_TEMPLATE_INDEX" val="20206916"/>
  <p:tag name="KSO_WM_UNIT_LAYERLEVEL" val="1"/>
  <p:tag name="KSO_WM_TAG_VERSION" val="1.0"/>
  <p:tag name="KSO_WM_BEAUTIFY_FLAG" val="#wm#"/>
  <p:tag name="KSO_WM_UNIT_PRESET_TEXT" val="单击此处添加标题"/>
</p:tagLst>
</file>

<file path=ppt/tags/tag177.xml><?xml version="1.0" encoding="utf-8"?>
<p:tagLst xmlns:p="http://schemas.openxmlformats.org/presentationml/2006/main">
  <p:tag name="KSO_WM_SLIDE_ID" val="custom20206916_8"/>
  <p:tag name="KSO_WM_TEMPLATE_SUBCATEGORY" val="0"/>
  <p:tag name="KSO_WM_TEMPLATE_MASTER_TYPE" val="1"/>
  <p:tag name="KSO_WM_TEMPLATE_COLOR_TYPE" val="1"/>
  <p:tag name="KSO_WM_SLIDE_ITEM_CNT" val="0"/>
  <p:tag name="KSO_WM_SLIDE_INDEX" val="8"/>
  <p:tag name="KSO_WM_TAG_VERSION" val="1.0"/>
  <p:tag name="KSO_WM_BEAUTIFY_FLAG" val="#wm#"/>
  <p:tag name="KSO_WM_TEMPLATE_CATEGORY" val="custom"/>
  <p:tag name="KSO_WM_TEMPLATE_INDEX" val="20206916"/>
  <p:tag name="KSO_WM_SLIDE_LAYOUT" val="a_d_f"/>
  <p:tag name="KSO_WM_SLIDE_LAYOUT_CNT" val="1_1_1"/>
  <p:tag name="KSO_WM_SLIDE_TYPE" val="text"/>
  <p:tag name="KSO_WM_SLIDE_SUBTYPE" val="picTxt"/>
  <p:tag name="KSO_WM_SLIDE_SIZE" val="864*455"/>
  <p:tag name="KSO_WM_SLIDE_POSITION" val="64*39"/>
</p:tagLst>
</file>

<file path=ppt/tags/tag178.xml><?xml version="1.0" encoding="utf-8"?>
<p:tagLst xmlns:p="http://schemas.openxmlformats.org/presentationml/2006/main">
  <p:tag name="KSO_WM_UNIT_ISCONTENTSTITLE" val="0"/>
  <p:tag name="KSO_WM_UNIT_ISNUMDGMTITLE" val="0"/>
  <p:tag name="KSO_WM_UNIT_NOCLEAR" val="0"/>
  <p:tag name="KSO_WM_UNIT_VALUE" val="9"/>
  <p:tag name="KSO_WM_UNIT_HIGHLIGHT" val="0"/>
  <p:tag name="KSO_WM_UNIT_COMPATIBLE" val="0"/>
  <p:tag name="KSO_WM_UNIT_DIAGRAM_ISNUMVISUAL" val="0"/>
  <p:tag name="KSO_WM_UNIT_DIAGRAM_ISREFERUNIT" val="0"/>
  <p:tag name="KSO_WM_UNIT_TYPE" val="a"/>
  <p:tag name="KSO_WM_UNIT_INDEX" val="1"/>
  <p:tag name="KSO_WM_UNIT_ID" val="custom20206916_7*a*1"/>
  <p:tag name="KSO_WM_TEMPLATE_CATEGORY" val="custom"/>
  <p:tag name="KSO_WM_TEMPLATE_INDEX" val="20206916"/>
  <p:tag name="KSO_WM_UNIT_LAYERLEVEL" val="1"/>
  <p:tag name="KSO_WM_TAG_VERSION" val="1.0"/>
  <p:tag name="KSO_WM_BEAUTIFY_FLAG" val="#wm#"/>
  <p:tag name="KSO_WM_UNIT_PRESET_TEXT" val="单击此处添加标题"/>
</p:tagLst>
</file>

<file path=ppt/tags/tag179.xml><?xml version="1.0" encoding="utf-8"?>
<p:tagLst xmlns:p="http://schemas.openxmlformats.org/presentationml/2006/main">
  <p:tag name="KSO_WM_BEAUTIFY_FLAG" val="#wm#"/>
  <p:tag name="KSO_WM_TEMPLATE_CATEGORY" val="custom"/>
  <p:tag name="KSO_WM_TEMPLATE_INDEX" val="20206916"/>
  <p:tag name="KSO_WM_SLIDE_ID" val="custom20206916_7"/>
  <p:tag name="KSO_WM_TEMPLATE_SUBCATEGORY" val="0"/>
  <p:tag name="KSO_WM_TEMPLATE_MASTER_TYPE" val="1"/>
  <p:tag name="KSO_WM_TEMPLATE_COLOR_TYPE" val="1"/>
  <p:tag name="KSO_WM_SLIDE_TYPE" val="sectionTitle"/>
  <p:tag name="KSO_WM_SLIDE_SUBTYPE" val="pureTxt"/>
  <p:tag name="KSO_WM_SLIDE_ITEM_CNT" val="0"/>
  <p:tag name="KSO_WM_SLIDE_INDEX" val="7"/>
  <p:tag name="KSO_WM_TAG_VERSION" val="1.0"/>
  <p:tag name="KSO_WM_SLIDE_LAYOUT" val="a_b_e"/>
  <p:tag name="KSO_WM_SLIDE_LAYOUT_CNT" val="1_1_1"/>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6916_9*f*1"/>
  <p:tag name="KSO_WM_TEMPLATE_CATEGORY" val="custom"/>
  <p:tag name="KSO_WM_TEMPLATE_INDEX" val="20206916"/>
  <p:tag name="KSO_WM_UNIT_LAYERLEVEL" val="1"/>
  <p:tag name="KSO_WM_TAG_VERSION" val="1.0"/>
  <p:tag name="KSO_WM_BEAUTIFY_FLAG" val="#wm#"/>
  <p:tag name="KSO_WM_UNIT_SUBTYPE" val="a"/>
  <p:tag name="KSO_WM_UNIT_NOCLEAR" val="0"/>
  <p:tag name="KSO_WM_UNIT_VALUE" val="636"/>
  <p:tag name="KSO_WM_UNIT_TYPE" val="f"/>
  <p:tag name="KSO_WM_UNIT_INDEX" val="1"/>
  <p:tag name="KSO_WM_UNIT_PRESET_TEXT" val="点击此处添加正文，文字是您思炼，为了演示发布的良好效果，请言简意赅的阐述您的观点。点击此处添加正文，文字是您思想的提炼，请言简意赅的阐述您的观点。点击此处添加正文，文字是您思炼，为了演示发布的良好效果，请言简意赅的阐述您的观点。点击此处添加正文，文字是您思想的提炼，请言简意赅的阐述您的观点。&#13;点击此处添加正文，文字是您思炼，为了演示发布的良好效果，请言简意赅的阐述您的观点。点击此处添加正文，文字是您思想的提炼，请言简意赅的阐述您的观点。点击此处添加正文，文字是您思炼，为了演示发布的良好效果，请言简意赅的阐述您的观点。点击此处添加正文，文字是您思想的提炼，请言简意赅的阐述您的观点。点击此处添加正文，文字是您思炼，为了演示发布的良好效果，请言简意赅的阐述您的观点。点击此处添加正文，文字是您思想的提炼，请言简意赅的阐述您的观点。&#13;点击此处添加正文，文字是您思炼，为了演示发布的良好效果，请言简意赅的阐述您的观点。点击此处添加正文，文字是您思想的提炼，请言简意赅的阐述您的观点。"/>
</p:tagLst>
</file>

<file path=ppt/tags/tag181.xml><?xml version="1.0" encoding="utf-8"?>
<p:tagLst xmlns:p="http://schemas.openxmlformats.org/presentationml/2006/main">
  <p:tag name="KSO_WM_SLIDE_ID" val="custom20206916_9"/>
  <p:tag name="KSO_WM_TEMPLATE_SUBCATEGORY" val="0"/>
  <p:tag name="KSO_WM_TEMPLATE_MASTER_TYPE" val="1"/>
  <p:tag name="KSO_WM_TEMPLATE_COLOR_TYPE" val="1"/>
  <p:tag name="KSO_WM_SLIDE_ITEM_CNT" val="0"/>
  <p:tag name="KSO_WM_SLIDE_INDEX" val="9"/>
  <p:tag name="KSO_WM_TAG_VERSION" val="1.0"/>
  <p:tag name="KSO_WM_BEAUTIFY_FLAG" val="#wm#"/>
  <p:tag name="KSO_WM_TEMPLATE_CATEGORY" val="custom"/>
  <p:tag name="KSO_WM_TEMPLATE_INDEX" val="20206916"/>
  <p:tag name="KSO_WM_SLIDE_TYPE" val="text"/>
  <p:tag name="KSO_WM_SLIDE_SUBTYPE" val="pureTxt"/>
  <p:tag name="KSO_WM_SLIDE_SIZE" val="758*346"/>
  <p:tag name="KSO_WM_SLIDE_POSITION" val="100*95"/>
  <p:tag name="KSO_WM_SLIDE_LAYOUT" val="a_f"/>
  <p:tag name="KSO_WM_SLIDE_LAYOUT_CNT" val="1_1"/>
</p:tagLst>
</file>

<file path=ppt/tags/tag182.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custom20206916_2*l_h_f*1_1_1"/>
  <p:tag name="KSO_WM_TEMPLATE_CATEGORY" val="custom"/>
  <p:tag name="KSO_WM_TEMPLATE_INDEX" val="20206916"/>
  <p:tag name="KSO_WM_UNIT_LAYERLEVEL" val="1_1_1"/>
  <p:tag name="KSO_WM_TAG_VERSION" val="1.0"/>
  <p:tag name="KSO_WM_BEAUTIFY_FLAG" val="#wm#"/>
  <p:tag name="KSO_WM_UNIT_PRESET_TEXT" val="请言简意赅的阐述您的观点。"/>
  <p:tag name="KSO_WM_UNIT_TEXT_FILL_FORE_SCHEMECOLOR_INDEX" val="13"/>
  <p:tag name="KSO_WM_UNIT_TEXT_FILL_TYPE" val="1"/>
  <p:tag name="KSO_WM_UNIT_USESOURCEFORMAT_APPLY" val="1"/>
  <p:tag name="KSO_WM_DIAGRAM_VIRTUALLY_FRAME" val="{&quot;height&quot;:535.45,&quot;left&quot;:14.09992125984245,&quot;top&quot;:8.4,&quot;width&quot;:925.7000787401576}"/>
</p:tagLst>
</file>

<file path=ppt/tags/tag18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custom20206916_2*i*1"/>
  <p:tag name="KSO_WM_TEMPLATE_CATEGORY" val="custom"/>
  <p:tag name="KSO_WM_TEMPLATE_INDEX" val="20206916"/>
  <p:tag name="KSO_WM_UNIT_LAYERLEVEL" val="1"/>
  <p:tag name="KSO_WM_TAG_VERSION" val="1.0"/>
  <p:tag name="KSO_WM_BEAUTIFY_FLAG" val="#wm#"/>
  <p:tag name="KSO_WM_UNIT_FILL_FORE_SCHEMECOLOR_INDEX" val="15"/>
  <p:tag name="KSO_WM_UNIT_FILL_TYPE" val="1"/>
  <p:tag name="KSO_WM_UNIT_TEXT_FILL_FORE_SCHEMECOLOR_INDEX" val="2"/>
  <p:tag name="KSO_WM_UNIT_TEXT_FILL_TYPE" val="1"/>
  <p:tag name="KSO_WM_UNIT_USESOURCEFORMAT_APPLY" val="1"/>
</p:tagLst>
</file>

<file path=ppt/tags/tag184.xml><?xml version="1.0" encoding="utf-8"?>
<p:tagLst xmlns:p="http://schemas.openxmlformats.org/presentationml/2006/main">
  <p:tag name="KSO_WM_BEAUTIFY_FLAG" val="#wm#"/>
  <p:tag name="KSO_WM_TEMPLATE_CATEGORY" val="custom"/>
  <p:tag name="KSO_WM_TEMPLATE_INDEX" val="20206916"/>
  <p:tag name="KSO_WM_SLIDE_ID" val="custom20206916_2"/>
  <p:tag name="KSO_WM_TEMPLATE_SUBCATEGORY" val="0"/>
  <p:tag name="KSO_WM_TEMPLATE_MASTER_TYPE" val="1"/>
  <p:tag name="KSO_WM_TEMPLATE_COLOR_TYPE" val="1"/>
  <p:tag name="KSO_WM_SLIDE_TYPE" val="contents"/>
  <p:tag name="KSO_WM_SLIDE_SUBTYPE" val="diag"/>
  <p:tag name="KSO_WM_SLIDE_ITEM_CNT" val="2"/>
  <p:tag name="KSO_WM_SLIDE_INDEX" val="2"/>
  <p:tag name="KSO_WM_DIAGRAM_GROUP_CODE" val="l1-1"/>
  <p:tag name="KSO_WM_SLIDE_DIAGTYPE" val="l"/>
  <p:tag name="KSO_WM_TAG_VERSION" val="1.0"/>
  <p:tag name="KSO_WM_SLIDE_LAYOUT" val="a_l"/>
  <p:tag name="KSO_WM_SLIDE_LAYOUT_CNT" val="1_1"/>
</p:tagLst>
</file>

<file path=ppt/tags/tag185.xml><?xml version="1.0" encoding="utf-8"?>
<p:tagLst xmlns:p="http://schemas.openxmlformats.org/presentationml/2006/main">
  <p:tag name="KSO_WM_SLIDE_ID" val="custom20206916_10"/>
  <p:tag name="KSO_WM_TEMPLATE_SUBCATEGORY" val="0"/>
  <p:tag name="KSO_WM_TEMPLATE_MASTER_TYPE" val="1"/>
  <p:tag name="KSO_WM_TEMPLATE_COLOR_TYPE" val="1"/>
  <p:tag name="KSO_WM_SLIDE_ITEM_CNT" val="0"/>
  <p:tag name="KSO_WM_SLIDE_INDEX" val="10"/>
  <p:tag name="KSO_WM_TAG_VERSION" val="1.0"/>
  <p:tag name="KSO_WM_BEAUTIFY_FLAG" val="#wm#"/>
  <p:tag name="KSO_WM_TEMPLATE_CATEGORY" val="custom"/>
  <p:tag name="KSO_WM_TEMPLATE_INDEX" val="20206916"/>
  <p:tag name="KSO_WM_SLIDE_TYPE" val="text"/>
  <p:tag name="KSO_WM_SLIDE_SUBTYPE" val="picTxt"/>
  <p:tag name="KSO_WM_SLIDE_SIZE" val="829*400"/>
  <p:tag name="KSO_WM_SLIDE_POSITION" val="45*60"/>
  <p:tag name="KSO_WM_SLIDE_LAYOUT" val="a_d_f"/>
  <p:tag name="KSO_WM_SLIDE_LAYOUT_CNT" val="1_1_1"/>
</p:tagLst>
</file>

<file path=ppt/tags/tag186.xml><?xml version="1.0" encoding="utf-8"?>
<p:tagLst xmlns:p="http://schemas.openxmlformats.org/presentationml/2006/main">
  <p:tag name="KSO_WM_SLIDE_ID" val="custom20206916_10"/>
  <p:tag name="KSO_WM_TEMPLATE_SUBCATEGORY" val="0"/>
  <p:tag name="KSO_WM_TEMPLATE_MASTER_TYPE" val="1"/>
  <p:tag name="KSO_WM_TEMPLATE_COLOR_TYPE" val="1"/>
  <p:tag name="KSO_WM_SLIDE_ITEM_CNT" val="0"/>
  <p:tag name="KSO_WM_SLIDE_INDEX" val="10"/>
  <p:tag name="KSO_WM_TAG_VERSION" val="1.0"/>
  <p:tag name="KSO_WM_BEAUTIFY_FLAG" val="#wm#"/>
  <p:tag name="KSO_WM_TEMPLATE_CATEGORY" val="custom"/>
  <p:tag name="KSO_WM_TEMPLATE_INDEX" val="20206916"/>
  <p:tag name="KSO_WM_SLIDE_TYPE" val="text"/>
  <p:tag name="KSO_WM_SLIDE_SUBTYPE" val="picTxt"/>
  <p:tag name="KSO_WM_SLIDE_SIZE" val="829*400"/>
  <p:tag name="KSO_WM_SLIDE_POSITION" val="45*60"/>
  <p:tag name="KSO_WM_SLIDE_LAYOUT" val="a_d_f"/>
  <p:tag name="KSO_WM_SLIDE_LAYOUT_CNT" val="1_1_1"/>
</p:tagLst>
</file>

<file path=ppt/tags/tag187.xml><?xml version="1.0" encoding="utf-8"?>
<p:tagLst xmlns:p="http://schemas.openxmlformats.org/presentationml/2006/main">
  <p:tag name="KSO_WM_SLIDE_ID" val="custom20206916_10"/>
  <p:tag name="KSO_WM_TEMPLATE_SUBCATEGORY" val="0"/>
  <p:tag name="KSO_WM_TEMPLATE_MASTER_TYPE" val="1"/>
  <p:tag name="KSO_WM_TEMPLATE_COLOR_TYPE" val="1"/>
  <p:tag name="KSO_WM_SLIDE_ITEM_CNT" val="0"/>
  <p:tag name="KSO_WM_SLIDE_INDEX" val="10"/>
  <p:tag name="KSO_WM_TAG_VERSION" val="1.0"/>
  <p:tag name="KSO_WM_BEAUTIFY_FLAG" val="#wm#"/>
  <p:tag name="KSO_WM_TEMPLATE_CATEGORY" val="custom"/>
  <p:tag name="KSO_WM_TEMPLATE_INDEX" val="20206916"/>
  <p:tag name="KSO_WM_SLIDE_TYPE" val="text"/>
  <p:tag name="KSO_WM_SLIDE_SUBTYPE" val="picTxt"/>
  <p:tag name="KSO_WM_SLIDE_SIZE" val="829*400"/>
  <p:tag name="KSO_WM_SLIDE_POSITION" val="45*60"/>
  <p:tag name="KSO_WM_SLIDE_LAYOUT" val="a_d_f"/>
  <p:tag name="KSO_WM_SLIDE_LAYOUT_CNT" val="1_1_1"/>
</p:tagLst>
</file>

<file path=ppt/tags/tag188.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custom20206916_2*l_h_f*1_1_1"/>
  <p:tag name="KSO_WM_TEMPLATE_CATEGORY" val="custom"/>
  <p:tag name="KSO_WM_TEMPLATE_INDEX" val="20206916"/>
  <p:tag name="KSO_WM_UNIT_LAYERLEVEL" val="1_1_1"/>
  <p:tag name="KSO_WM_TAG_VERSION" val="1.0"/>
  <p:tag name="KSO_WM_BEAUTIFY_FLAG" val="#wm#"/>
  <p:tag name="KSO_WM_UNIT_PRESET_TEXT" val="请言简意赅的阐述您的观点。"/>
  <p:tag name="KSO_WM_UNIT_TEXT_FILL_FORE_SCHEMECOLOR_INDEX" val="13"/>
  <p:tag name="KSO_WM_UNIT_TEXT_FILL_TYPE" val="1"/>
  <p:tag name="KSO_WM_UNIT_USESOURCEFORMAT_APPLY" val="1"/>
  <p:tag name="KSO_WM_DIAGRAM_VIRTUALLY_FRAME" val="{&quot;height&quot;:535.45,&quot;left&quot;:14.09992125984245,&quot;top&quot;:8.4,&quot;width&quot;:925.7000787401576}"/>
</p:tagLst>
</file>

<file path=ppt/tags/tag18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custom20206916_2*i*1"/>
  <p:tag name="KSO_WM_TEMPLATE_CATEGORY" val="custom"/>
  <p:tag name="KSO_WM_TEMPLATE_INDEX" val="20206916"/>
  <p:tag name="KSO_WM_UNIT_LAYERLEVEL" val="1"/>
  <p:tag name="KSO_WM_TAG_VERSION" val="1.0"/>
  <p:tag name="KSO_WM_BEAUTIFY_FLAG" val="#wm#"/>
  <p:tag name="KSO_WM_UNIT_FILL_FORE_SCHEMECOLOR_INDEX" val="15"/>
  <p:tag name="KSO_WM_UNIT_FILL_TYPE" val="1"/>
  <p:tag name="KSO_WM_UNIT_TEXT_FILL_FORE_SCHEMECOLOR_INDEX" val="2"/>
  <p:tag name="KSO_WM_UNIT_TEXT_FILL_TYPE" val="1"/>
  <p:tag name="KSO_WM_UNIT_USESOURCEFORMAT_APPLY" val="1"/>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90.xml><?xml version="1.0" encoding="utf-8"?>
<p:tagLst xmlns:p="http://schemas.openxmlformats.org/presentationml/2006/main">
  <p:tag name="KSO_WM_BEAUTIFY_FLAG" val="#wm#"/>
  <p:tag name="KSO_WM_TEMPLATE_CATEGORY" val="custom"/>
  <p:tag name="KSO_WM_TEMPLATE_INDEX" val="20206916"/>
  <p:tag name="KSO_WM_SLIDE_ID" val="custom20206916_2"/>
  <p:tag name="KSO_WM_TEMPLATE_SUBCATEGORY" val="0"/>
  <p:tag name="KSO_WM_TEMPLATE_MASTER_TYPE" val="1"/>
  <p:tag name="KSO_WM_TEMPLATE_COLOR_TYPE" val="1"/>
  <p:tag name="KSO_WM_SLIDE_TYPE" val="contents"/>
  <p:tag name="KSO_WM_SLIDE_SUBTYPE" val="diag"/>
  <p:tag name="KSO_WM_SLIDE_ITEM_CNT" val="2"/>
  <p:tag name="KSO_WM_SLIDE_INDEX" val="2"/>
  <p:tag name="KSO_WM_DIAGRAM_GROUP_CODE" val="l1-1"/>
  <p:tag name="KSO_WM_SLIDE_DIAGTYPE" val="l"/>
  <p:tag name="KSO_WM_TAG_VERSION" val="1.0"/>
  <p:tag name="KSO_WM_SLIDE_LAYOUT" val="a_l"/>
  <p:tag name="KSO_WM_SLIDE_LAYOUT_CNT" val="1_1"/>
</p:tagLst>
</file>

<file path=ppt/tags/tag191.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custom20206916_2*l_h_f*1_1_1"/>
  <p:tag name="KSO_WM_TEMPLATE_CATEGORY" val="custom"/>
  <p:tag name="KSO_WM_TEMPLATE_INDEX" val="20206916"/>
  <p:tag name="KSO_WM_UNIT_LAYERLEVEL" val="1_1_1"/>
  <p:tag name="KSO_WM_TAG_VERSION" val="1.0"/>
  <p:tag name="KSO_WM_BEAUTIFY_FLAG" val="#wm#"/>
  <p:tag name="KSO_WM_UNIT_PRESET_TEXT" val="请言简意赅的阐述您的观点。"/>
  <p:tag name="KSO_WM_UNIT_TEXT_FILL_FORE_SCHEMECOLOR_INDEX" val="13"/>
  <p:tag name="KSO_WM_UNIT_TEXT_FILL_TYPE" val="1"/>
  <p:tag name="KSO_WM_UNIT_USESOURCEFORMAT_APPLY" val="1"/>
  <p:tag name="KSO_WM_DIAGRAM_VIRTUALLY_FRAME" val="{&quot;height&quot;:535.45,&quot;left&quot;:14.09992125984245,&quot;top&quot;:8.4,&quot;width&quot;:925.7000787401576}"/>
</p:tagLst>
</file>

<file path=ppt/tags/tag19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custom20206916_2*i*1"/>
  <p:tag name="KSO_WM_TEMPLATE_CATEGORY" val="custom"/>
  <p:tag name="KSO_WM_TEMPLATE_INDEX" val="20206916"/>
  <p:tag name="KSO_WM_UNIT_LAYERLEVEL" val="1"/>
  <p:tag name="KSO_WM_TAG_VERSION" val="1.0"/>
  <p:tag name="KSO_WM_BEAUTIFY_FLAG" val="#wm#"/>
  <p:tag name="KSO_WM_UNIT_FILL_FORE_SCHEMECOLOR_INDEX" val="15"/>
  <p:tag name="KSO_WM_UNIT_FILL_TYPE" val="1"/>
  <p:tag name="KSO_WM_UNIT_TEXT_FILL_FORE_SCHEMECOLOR_INDEX" val="2"/>
  <p:tag name="KSO_WM_UNIT_TEXT_FILL_TYPE" val="1"/>
  <p:tag name="KSO_WM_UNIT_USESOURCEFORMAT_APPLY" val="1"/>
</p:tagLst>
</file>

<file path=ppt/tags/tag193.xml><?xml version="1.0" encoding="utf-8"?>
<p:tagLst xmlns:p="http://schemas.openxmlformats.org/presentationml/2006/main">
  <p:tag name="KSO_WM_BEAUTIFY_FLAG" val="#wm#"/>
  <p:tag name="KSO_WM_TEMPLATE_CATEGORY" val="custom"/>
  <p:tag name="KSO_WM_TEMPLATE_INDEX" val="20206916"/>
  <p:tag name="KSO_WM_SLIDE_ID" val="custom20206916_2"/>
  <p:tag name="KSO_WM_TEMPLATE_SUBCATEGORY" val="0"/>
  <p:tag name="KSO_WM_TEMPLATE_MASTER_TYPE" val="1"/>
  <p:tag name="KSO_WM_TEMPLATE_COLOR_TYPE" val="1"/>
  <p:tag name="KSO_WM_SLIDE_TYPE" val="contents"/>
  <p:tag name="KSO_WM_SLIDE_SUBTYPE" val="diag"/>
  <p:tag name="KSO_WM_SLIDE_ITEM_CNT" val="2"/>
  <p:tag name="KSO_WM_SLIDE_INDEX" val="2"/>
  <p:tag name="KSO_WM_DIAGRAM_GROUP_CODE" val="l1-1"/>
  <p:tag name="KSO_WM_SLIDE_DIAGTYPE" val="l"/>
  <p:tag name="KSO_WM_TAG_VERSION" val="1.0"/>
  <p:tag name="KSO_WM_SLIDE_LAYOUT" val="a_l"/>
  <p:tag name="KSO_WM_SLIDE_LAYOUT_CNT" val="1_1"/>
</p:tagLst>
</file>

<file path=ppt/tags/tag194.xml><?xml version="1.0" encoding="utf-8"?>
<p:tagLst xmlns:p="http://schemas.openxmlformats.org/presentationml/2006/main">
  <p:tag name="KSO_WM_SLIDE_ID" val="custom20206916_10"/>
  <p:tag name="KSO_WM_TEMPLATE_SUBCATEGORY" val="0"/>
  <p:tag name="KSO_WM_TEMPLATE_MASTER_TYPE" val="1"/>
  <p:tag name="KSO_WM_TEMPLATE_COLOR_TYPE" val="1"/>
  <p:tag name="KSO_WM_SLIDE_ITEM_CNT" val="0"/>
  <p:tag name="KSO_WM_SLIDE_INDEX" val="10"/>
  <p:tag name="KSO_WM_TAG_VERSION" val="1.0"/>
  <p:tag name="KSO_WM_BEAUTIFY_FLAG" val="#wm#"/>
  <p:tag name="KSO_WM_TEMPLATE_CATEGORY" val="custom"/>
  <p:tag name="KSO_WM_TEMPLATE_INDEX" val="20206916"/>
  <p:tag name="KSO_WM_SLIDE_TYPE" val="text"/>
  <p:tag name="KSO_WM_SLIDE_SUBTYPE" val="picTxt"/>
  <p:tag name="KSO_WM_SLIDE_SIZE" val="829*400"/>
  <p:tag name="KSO_WM_SLIDE_POSITION" val="45*60"/>
  <p:tag name="KSO_WM_SLIDE_LAYOUT" val="a_d_f"/>
  <p:tag name="KSO_WM_SLIDE_LAYOUT_CNT" val="1_1_1"/>
</p:tagLst>
</file>

<file path=ppt/tags/tag195.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custom20206916_2*l_h_f*1_1_1"/>
  <p:tag name="KSO_WM_TEMPLATE_CATEGORY" val="custom"/>
  <p:tag name="KSO_WM_TEMPLATE_INDEX" val="20206916"/>
  <p:tag name="KSO_WM_UNIT_LAYERLEVEL" val="1_1_1"/>
  <p:tag name="KSO_WM_TAG_VERSION" val="1.0"/>
  <p:tag name="KSO_WM_BEAUTIFY_FLAG" val="#wm#"/>
  <p:tag name="KSO_WM_UNIT_PRESET_TEXT" val="请言简意赅的阐述您的观点。"/>
  <p:tag name="KSO_WM_UNIT_TEXT_FILL_FORE_SCHEMECOLOR_INDEX" val="13"/>
  <p:tag name="KSO_WM_UNIT_TEXT_FILL_TYPE" val="1"/>
  <p:tag name="KSO_WM_UNIT_USESOURCEFORMAT_APPLY" val="1"/>
  <p:tag name="KSO_WM_DIAGRAM_VIRTUALLY_FRAME" val="{&quot;height&quot;:535.45,&quot;left&quot;:14.09992125984245,&quot;top&quot;:8.4,&quot;width&quot;:925.7000787401576}"/>
</p:tagLst>
</file>

<file path=ppt/tags/tag19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custom20206916_2*i*1"/>
  <p:tag name="KSO_WM_TEMPLATE_CATEGORY" val="custom"/>
  <p:tag name="KSO_WM_TEMPLATE_INDEX" val="20206916"/>
  <p:tag name="KSO_WM_UNIT_LAYERLEVEL" val="1"/>
  <p:tag name="KSO_WM_TAG_VERSION" val="1.0"/>
  <p:tag name="KSO_WM_BEAUTIFY_FLAG" val="#wm#"/>
  <p:tag name="KSO_WM_UNIT_FILL_FORE_SCHEMECOLOR_INDEX" val="15"/>
  <p:tag name="KSO_WM_UNIT_FILL_TYPE" val="1"/>
  <p:tag name="KSO_WM_UNIT_TEXT_FILL_FORE_SCHEMECOLOR_INDEX" val="2"/>
  <p:tag name="KSO_WM_UNIT_TEXT_FILL_TYPE" val="1"/>
  <p:tag name="KSO_WM_UNIT_USESOURCEFORMAT_APPLY" val="1"/>
</p:tagLst>
</file>

<file path=ppt/tags/tag197.xml><?xml version="1.0" encoding="utf-8"?>
<p:tagLst xmlns:p="http://schemas.openxmlformats.org/presentationml/2006/main">
  <p:tag name="KSO_WM_BEAUTIFY_FLAG" val="#wm#"/>
  <p:tag name="KSO_WM_TEMPLATE_CATEGORY" val="custom"/>
  <p:tag name="KSO_WM_TEMPLATE_INDEX" val="20206916"/>
  <p:tag name="KSO_WM_SLIDE_ID" val="custom20206916_2"/>
  <p:tag name="KSO_WM_TEMPLATE_SUBCATEGORY" val="0"/>
  <p:tag name="KSO_WM_TEMPLATE_MASTER_TYPE" val="1"/>
  <p:tag name="KSO_WM_TEMPLATE_COLOR_TYPE" val="1"/>
  <p:tag name="KSO_WM_SLIDE_TYPE" val="contents"/>
  <p:tag name="KSO_WM_SLIDE_SUBTYPE" val="diag"/>
  <p:tag name="KSO_WM_SLIDE_ITEM_CNT" val="2"/>
  <p:tag name="KSO_WM_SLIDE_INDEX" val="2"/>
  <p:tag name="KSO_WM_DIAGRAM_GROUP_CODE" val="l1-1"/>
  <p:tag name="KSO_WM_SLIDE_DIAGTYPE" val="l"/>
  <p:tag name="KSO_WM_TAG_VERSION" val="1.0"/>
  <p:tag name="KSO_WM_SLIDE_LAYOUT" val="a_l"/>
  <p:tag name="KSO_WM_SLIDE_LAYOUT_CNT" val="1_1"/>
</p:tagLst>
</file>

<file path=ppt/tags/tag198.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custom20206916_2*l_h_f*1_1_1"/>
  <p:tag name="KSO_WM_TEMPLATE_CATEGORY" val="custom"/>
  <p:tag name="KSO_WM_TEMPLATE_INDEX" val="20206916"/>
  <p:tag name="KSO_WM_UNIT_LAYERLEVEL" val="1_1_1"/>
  <p:tag name="KSO_WM_TAG_VERSION" val="1.0"/>
  <p:tag name="KSO_WM_BEAUTIFY_FLAG" val="#wm#"/>
  <p:tag name="KSO_WM_UNIT_PRESET_TEXT" val="请言简意赅的阐述您的观点。"/>
  <p:tag name="KSO_WM_UNIT_TEXT_FILL_FORE_SCHEMECOLOR_INDEX" val="13"/>
  <p:tag name="KSO_WM_UNIT_TEXT_FILL_TYPE" val="1"/>
  <p:tag name="KSO_WM_UNIT_USESOURCEFORMAT_APPLY" val="1"/>
  <p:tag name="KSO_WM_DIAGRAM_VIRTUALLY_FRAME" val="{&quot;height&quot;:535.45,&quot;left&quot;:14.09992125984245,&quot;top&quot;:8.4,&quot;width&quot;:925.7000787401576}"/>
</p:tagLst>
</file>

<file path=ppt/tags/tag19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custom20206916_2*i*1"/>
  <p:tag name="KSO_WM_TEMPLATE_CATEGORY" val="custom"/>
  <p:tag name="KSO_WM_TEMPLATE_INDEX" val="20206916"/>
  <p:tag name="KSO_WM_UNIT_LAYERLEVEL" val="1"/>
  <p:tag name="KSO_WM_TAG_VERSION" val="1.0"/>
  <p:tag name="KSO_WM_BEAUTIFY_FLAG" val="#wm#"/>
  <p:tag name="KSO_WM_UNIT_FILL_FORE_SCHEMECOLOR_INDEX" val="15"/>
  <p:tag name="KSO_WM_UNIT_FILL_TYPE" val="1"/>
  <p:tag name="KSO_WM_UNIT_TEXT_FILL_FORE_SCHEMECOLOR_INDEX" val="2"/>
  <p:tag name="KSO_WM_UNIT_TEXT_FILL_TYPE" val="1"/>
  <p:tag name="KSO_WM_UNIT_USESOURCEFORMAT_APPLY" val="1"/>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y*1"/>
  <p:tag name="KSO_WM_UNIT_LAYERLEVEL" val="1"/>
  <p:tag name="KSO_WM_TAG_VERSION" val="1.0"/>
  <p:tag name="KSO_WM_BEAUTIFY_FLAG" val="#wm#"/>
  <p:tag name="KSO_WM_UNIT_TYPE" val="y"/>
  <p:tag name="KSO_WM_UNIT_INDEX" val="1"/>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00.xml><?xml version="1.0" encoding="utf-8"?>
<p:tagLst xmlns:p="http://schemas.openxmlformats.org/presentationml/2006/main">
  <p:tag name="KSO_WM_BEAUTIFY_FLAG" val="#wm#"/>
  <p:tag name="KSO_WM_TEMPLATE_CATEGORY" val="custom"/>
  <p:tag name="KSO_WM_TEMPLATE_INDEX" val="20206916"/>
  <p:tag name="KSO_WM_SLIDE_ID" val="custom20206916_2"/>
  <p:tag name="KSO_WM_TEMPLATE_SUBCATEGORY" val="0"/>
  <p:tag name="KSO_WM_TEMPLATE_MASTER_TYPE" val="1"/>
  <p:tag name="KSO_WM_TEMPLATE_COLOR_TYPE" val="1"/>
  <p:tag name="KSO_WM_SLIDE_TYPE" val="contents"/>
  <p:tag name="KSO_WM_SLIDE_SUBTYPE" val="diag"/>
  <p:tag name="KSO_WM_SLIDE_ITEM_CNT" val="2"/>
  <p:tag name="KSO_WM_SLIDE_INDEX" val="2"/>
  <p:tag name="KSO_WM_DIAGRAM_GROUP_CODE" val="l1-1"/>
  <p:tag name="KSO_WM_SLIDE_DIAGTYPE" val="l"/>
  <p:tag name="KSO_WM_TAG_VERSION" val="1.0"/>
  <p:tag name="KSO_WM_SLIDE_LAYOUT" val="a_l"/>
  <p:tag name="KSO_WM_SLIDE_LAYOUT_CNT" val="1_1"/>
</p:tagLst>
</file>

<file path=ppt/tags/tag201.xml><?xml version="1.0" encoding="utf-8"?>
<p:tagLst xmlns:p="http://schemas.openxmlformats.org/presentationml/2006/main">
  <p:tag name="KSO_WM_SLIDE_ID" val="custom20206916_10"/>
  <p:tag name="KSO_WM_TEMPLATE_SUBCATEGORY" val="0"/>
  <p:tag name="KSO_WM_TEMPLATE_MASTER_TYPE" val="1"/>
  <p:tag name="KSO_WM_TEMPLATE_COLOR_TYPE" val="1"/>
  <p:tag name="KSO_WM_SLIDE_ITEM_CNT" val="0"/>
  <p:tag name="KSO_WM_SLIDE_INDEX" val="10"/>
  <p:tag name="KSO_WM_TAG_VERSION" val="1.0"/>
  <p:tag name="KSO_WM_BEAUTIFY_FLAG" val="#wm#"/>
  <p:tag name="KSO_WM_TEMPLATE_CATEGORY" val="custom"/>
  <p:tag name="KSO_WM_TEMPLATE_INDEX" val="20206916"/>
  <p:tag name="KSO_WM_SLIDE_TYPE" val="text"/>
  <p:tag name="KSO_WM_SLIDE_SUBTYPE" val="picTxt"/>
  <p:tag name="KSO_WM_SLIDE_SIZE" val="829*400"/>
  <p:tag name="KSO_WM_SLIDE_POSITION" val="45*60"/>
  <p:tag name="KSO_WM_SLIDE_LAYOUT" val="a_d_f"/>
  <p:tag name="KSO_WM_SLIDE_LAYOUT_CNT" val="1_1_1"/>
</p:tagLst>
</file>

<file path=ppt/tags/tag202.xml><?xml version="1.0" encoding="utf-8"?>
<p:tagLst xmlns:p="http://schemas.openxmlformats.org/presentationml/2006/main">
  <p:tag name="KSO_WM_SLIDE_ID" val="custom20206916_10"/>
  <p:tag name="KSO_WM_TEMPLATE_SUBCATEGORY" val="0"/>
  <p:tag name="KSO_WM_TEMPLATE_MASTER_TYPE" val="1"/>
  <p:tag name="KSO_WM_TEMPLATE_COLOR_TYPE" val="1"/>
  <p:tag name="KSO_WM_SLIDE_ITEM_CNT" val="0"/>
  <p:tag name="KSO_WM_SLIDE_INDEX" val="10"/>
  <p:tag name="KSO_WM_TAG_VERSION" val="1.0"/>
  <p:tag name="KSO_WM_BEAUTIFY_FLAG" val="#wm#"/>
  <p:tag name="KSO_WM_TEMPLATE_CATEGORY" val="custom"/>
  <p:tag name="KSO_WM_TEMPLATE_INDEX" val="20206916"/>
  <p:tag name="KSO_WM_SLIDE_TYPE" val="text"/>
  <p:tag name="KSO_WM_SLIDE_SUBTYPE" val="picTxt"/>
  <p:tag name="KSO_WM_SLIDE_SIZE" val="829*400"/>
  <p:tag name="KSO_WM_SLIDE_POSITION" val="45*60"/>
  <p:tag name="KSO_WM_SLIDE_LAYOUT" val="a_d_f"/>
  <p:tag name="KSO_WM_SLIDE_LAYOUT_CNT" val="1_1_1"/>
</p:tagLst>
</file>

<file path=ppt/tags/tag203.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custom20206916_2*l_h_f*1_1_1"/>
  <p:tag name="KSO_WM_TEMPLATE_CATEGORY" val="custom"/>
  <p:tag name="KSO_WM_TEMPLATE_INDEX" val="20206916"/>
  <p:tag name="KSO_WM_UNIT_LAYERLEVEL" val="1_1_1"/>
  <p:tag name="KSO_WM_TAG_VERSION" val="1.0"/>
  <p:tag name="KSO_WM_BEAUTIFY_FLAG" val="#wm#"/>
  <p:tag name="KSO_WM_UNIT_PRESET_TEXT" val="请言简意赅的阐述您的观点。"/>
  <p:tag name="KSO_WM_UNIT_TEXT_FILL_FORE_SCHEMECOLOR_INDEX" val="13"/>
  <p:tag name="KSO_WM_UNIT_TEXT_FILL_TYPE" val="1"/>
  <p:tag name="KSO_WM_UNIT_USESOURCEFORMAT_APPLY" val="1"/>
  <p:tag name="KSO_WM_DIAGRAM_VIRTUALLY_FRAME" val="{&quot;height&quot;:535.45,&quot;left&quot;:14.09992125984245,&quot;top&quot;:8.4,&quot;width&quot;:925.7000787401576}"/>
</p:tagLst>
</file>

<file path=ppt/tags/tag20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custom20206916_2*i*1"/>
  <p:tag name="KSO_WM_TEMPLATE_CATEGORY" val="custom"/>
  <p:tag name="KSO_WM_TEMPLATE_INDEX" val="20206916"/>
  <p:tag name="KSO_WM_UNIT_LAYERLEVEL" val="1"/>
  <p:tag name="KSO_WM_TAG_VERSION" val="1.0"/>
  <p:tag name="KSO_WM_BEAUTIFY_FLAG" val="#wm#"/>
  <p:tag name="KSO_WM_UNIT_FILL_FORE_SCHEMECOLOR_INDEX" val="15"/>
  <p:tag name="KSO_WM_UNIT_FILL_TYPE" val="1"/>
  <p:tag name="KSO_WM_UNIT_TEXT_FILL_FORE_SCHEMECOLOR_INDEX" val="2"/>
  <p:tag name="KSO_WM_UNIT_TEXT_FILL_TYPE" val="1"/>
  <p:tag name="KSO_WM_UNIT_USESOURCEFORMAT_APPLY" val="1"/>
</p:tagLst>
</file>

<file path=ppt/tags/tag205.xml><?xml version="1.0" encoding="utf-8"?>
<p:tagLst xmlns:p="http://schemas.openxmlformats.org/presentationml/2006/main">
  <p:tag name="KSO_WM_BEAUTIFY_FLAG" val="#wm#"/>
  <p:tag name="KSO_WM_TEMPLATE_CATEGORY" val="custom"/>
  <p:tag name="KSO_WM_TEMPLATE_INDEX" val="20206916"/>
  <p:tag name="KSO_WM_SLIDE_ID" val="custom20206916_2"/>
  <p:tag name="KSO_WM_TEMPLATE_SUBCATEGORY" val="0"/>
  <p:tag name="KSO_WM_TEMPLATE_MASTER_TYPE" val="1"/>
  <p:tag name="KSO_WM_TEMPLATE_COLOR_TYPE" val="1"/>
  <p:tag name="KSO_WM_SLIDE_TYPE" val="contents"/>
  <p:tag name="KSO_WM_SLIDE_SUBTYPE" val="diag"/>
  <p:tag name="KSO_WM_SLIDE_ITEM_CNT" val="2"/>
  <p:tag name="KSO_WM_SLIDE_INDEX" val="2"/>
  <p:tag name="KSO_WM_DIAGRAM_GROUP_CODE" val="l1-1"/>
  <p:tag name="KSO_WM_SLIDE_DIAGTYPE" val="l"/>
  <p:tag name="KSO_WM_TAG_VERSION" val="1.0"/>
  <p:tag name="KSO_WM_SLIDE_LAYOUT" val="a_l"/>
  <p:tag name="KSO_WM_SLIDE_LAYOUT_CNT" val="1_1"/>
</p:tagLst>
</file>

<file path=ppt/tags/tag206.xml><?xml version="1.0" encoding="utf-8"?>
<p:tagLst xmlns:p="http://schemas.openxmlformats.org/presentationml/2006/main">
  <p:tag name="KSO_WM_SLIDE_ID" val="custom20206916_10"/>
  <p:tag name="KSO_WM_TEMPLATE_SUBCATEGORY" val="0"/>
  <p:tag name="KSO_WM_TEMPLATE_MASTER_TYPE" val="1"/>
  <p:tag name="KSO_WM_TEMPLATE_COLOR_TYPE" val="1"/>
  <p:tag name="KSO_WM_SLIDE_ITEM_CNT" val="0"/>
  <p:tag name="KSO_WM_SLIDE_INDEX" val="10"/>
  <p:tag name="KSO_WM_TAG_VERSION" val="1.0"/>
  <p:tag name="KSO_WM_BEAUTIFY_FLAG" val="#wm#"/>
  <p:tag name="KSO_WM_TEMPLATE_CATEGORY" val="custom"/>
  <p:tag name="KSO_WM_TEMPLATE_INDEX" val="20206916"/>
  <p:tag name="KSO_WM_SLIDE_TYPE" val="text"/>
  <p:tag name="KSO_WM_SLIDE_SUBTYPE" val="picTxt"/>
  <p:tag name="KSO_WM_SLIDE_SIZE" val="829*400"/>
  <p:tag name="KSO_WM_SLIDE_POSITION" val="45*60"/>
  <p:tag name="KSO_WM_SLIDE_LAYOUT" val="a_d_f"/>
  <p:tag name="KSO_WM_SLIDE_LAYOUT_CNT" val="1_1_1"/>
</p:tagLst>
</file>

<file path=ppt/tags/tag207.xml><?xml version="1.0" encoding="utf-8"?>
<p:tagLst xmlns:p="http://schemas.openxmlformats.org/presentationml/2006/main">
  <p:tag name="KSO_WM_SLIDE_ID" val="custom20206916_10"/>
  <p:tag name="KSO_WM_TEMPLATE_SUBCATEGORY" val="0"/>
  <p:tag name="KSO_WM_TEMPLATE_MASTER_TYPE" val="1"/>
  <p:tag name="KSO_WM_TEMPLATE_COLOR_TYPE" val="1"/>
  <p:tag name="KSO_WM_SLIDE_ITEM_CNT" val="0"/>
  <p:tag name="KSO_WM_SLIDE_INDEX" val="10"/>
  <p:tag name="KSO_WM_TAG_VERSION" val="1.0"/>
  <p:tag name="KSO_WM_BEAUTIFY_FLAG" val="#wm#"/>
  <p:tag name="KSO_WM_TEMPLATE_CATEGORY" val="custom"/>
  <p:tag name="KSO_WM_TEMPLATE_INDEX" val="20206916"/>
  <p:tag name="KSO_WM_SLIDE_TYPE" val="text"/>
  <p:tag name="KSO_WM_SLIDE_SUBTYPE" val="picTxt"/>
  <p:tag name="KSO_WM_SLIDE_SIZE" val="829*400"/>
  <p:tag name="KSO_WM_SLIDE_POSITION" val="45*60"/>
  <p:tag name="KSO_WM_SLIDE_LAYOUT" val="a_d_f"/>
  <p:tag name="KSO_WM_SLIDE_LAYOUT_CNT" val="1_1_1"/>
</p:tagLst>
</file>

<file path=ppt/tags/tag208.xml><?xml version="1.0" encoding="utf-8"?>
<p:tagLst xmlns:p="http://schemas.openxmlformats.org/presentationml/2006/main">
  <p:tag name="KSO_WM_SLIDE_ID" val="custom20206916_10"/>
  <p:tag name="KSO_WM_TEMPLATE_SUBCATEGORY" val="0"/>
  <p:tag name="KSO_WM_TEMPLATE_MASTER_TYPE" val="1"/>
  <p:tag name="KSO_WM_TEMPLATE_COLOR_TYPE" val="1"/>
  <p:tag name="KSO_WM_SLIDE_ITEM_CNT" val="0"/>
  <p:tag name="KSO_WM_SLIDE_INDEX" val="10"/>
  <p:tag name="KSO_WM_TAG_VERSION" val="1.0"/>
  <p:tag name="KSO_WM_BEAUTIFY_FLAG" val="#wm#"/>
  <p:tag name="KSO_WM_TEMPLATE_CATEGORY" val="custom"/>
  <p:tag name="KSO_WM_TEMPLATE_INDEX" val="20206916"/>
  <p:tag name="KSO_WM_SLIDE_TYPE" val="text"/>
  <p:tag name="KSO_WM_SLIDE_SUBTYPE" val="picTxt"/>
  <p:tag name="KSO_WM_SLIDE_SIZE" val="829*400"/>
  <p:tag name="KSO_WM_SLIDE_POSITION" val="45*60"/>
  <p:tag name="KSO_WM_SLIDE_LAYOUT" val="a_d_f"/>
  <p:tag name="KSO_WM_SLIDE_LAYOUT_CNT" val="1_1_1"/>
</p:tagLst>
</file>

<file path=ppt/tags/tag209.xml><?xml version="1.0" encoding="utf-8"?>
<p:tagLst xmlns:p="http://schemas.openxmlformats.org/presentationml/2006/main">
  <p:tag name="KSO_WM_UNIT_ISCONTENTSTITLE" val="0"/>
  <p:tag name="KSO_WM_UNIT_ISNUMDGMTITLE" val="0"/>
  <p:tag name="KSO_WM_UNIT_NOCLEAR" val="0"/>
  <p:tag name="KSO_WM_UNIT_VALUE" val="9"/>
  <p:tag name="KSO_WM_UNIT_HIGHLIGHT" val="0"/>
  <p:tag name="KSO_WM_UNIT_COMPATIBLE" val="0"/>
  <p:tag name="KSO_WM_UNIT_DIAGRAM_ISNUMVISUAL" val="0"/>
  <p:tag name="KSO_WM_UNIT_DIAGRAM_ISREFERUNIT" val="0"/>
  <p:tag name="KSO_WM_UNIT_TYPE" val="a"/>
  <p:tag name="KSO_WM_UNIT_INDEX" val="1"/>
  <p:tag name="KSO_WM_UNIT_ID" val="custom20206916_7*a*1"/>
  <p:tag name="KSO_WM_TEMPLATE_CATEGORY" val="custom"/>
  <p:tag name="KSO_WM_TEMPLATE_INDEX" val="20206916"/>
  <p:tag name="KSO_WM_UNIT_LAYERLEVEL" val="1"/>
  <p:tag name="KSO_WM_TAG_VERSION" val="1.0"/>
  <p:tag name="KSO_WM_BEAUTIFY_FLAG" val="#wm#"/>
  <p:tag name="KSO_WM_UNIT_PRESET_TEXT" val="单击此处添加标题"/>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10.xml><?xml version="1.0" encoding="utf-8"?>
<p:tagLst xmlns:p="http://schemas.openxmlformats.org/presentationml/2006/main">
  <p:tag name="KSO_WM_BEAUTIFY_FLAG" val="#wm#"/>
  <p:tag name="KSO_WM_TEMPLATE_CATEGORY" val="custom"/>
  <p:tag name="KSO_WM_TEMPLATE_INDEX" val="20206916"/>
  <p:tag name="KSO_WM_SLIDE_ID" val="custom20206916_7"/>
  <p:tag name="KSO_WM_TEMPLATE_SUBCATEGORY" val="0"/>
  <p:tag name="KSO_WM_TEMPLATE_MASTER_TYPE" val="1"/>
  <p:tag name="KSO_WM_TEMPLATE_COLOR_TYPE" val="1"/>
  <p:tag name="KSO_WM_SLIDE_TYPE" val="sectionTitle"/>
  <p:tag name="KSO_WM_SLIDE_SUBTYPE" val="pureTxt"/>
  <p:tag name="KSO_WM_SLIDE_ITEM_CNT" val="0"/>
  <p:tag name="KSO_WM_SLIDE_INDEX" val="7"/>
  <p:tag name="KSO_WM_TAG_VERSION" val="1.0"/>
  <p:tag name="KSO_WM_SLIDE_LAYOUT" val="a_b_e"/>
  <p:tag name="KSO_WM_SLIDE_LAYOUT_CNT" val="1_1_1"/>
</p:tagLst>
</file>

<file path=ppt/tags/tag2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6916_9*f*1"/>
  <p:tag name="KSO_WM_TEMPLATE_CATEGORY" val="custom"/>
  <p:tag name="KSO_WM_TEMPLATE_INDEX" val="20206916"/>
  <p:tag name="KSO_WM_UNIT_LAYERLEVEL" val="1"/>
  <p:tag name="KSO_WM_TAG_VERSION" val="1.0"/>
  <p:tag name="KSO_WM_BEAUTIFY_FLAG" val="#wm#"/>
  <p:tag name="KSO_WM_UNIT_SUBTYPE" val="a"/>
  <p:tag name="KSO_WM_UNIT_NOCLEAR" val="0"/>
  <p:tag name="KSO_WM_UNIT_VALUE" val="636"/>
  <p:tag name="KSO_WM_UNIT_TYPE" val="f"/>
  <p:tag name="KSO_WM_UNIT_INDEX" val="1"/>
  <p:tag name="KSO_WM_UNIT_PRESET_TEXT" val="点击此处添加正文，文字是您思炼，为了演示发布的良好效果，请言简意赅的阐述您的观点。点击此处添加正文，文字是您思想的提炼，请言简意赅的阐述您的观点。点击此处添加正文，文字是您思炼，为了演示发布的良好效果，请言简意赅的阐述您的观点。点击此处添加正文，文字是您思想的提炼，请言简意赅的阐述您的观点。&#13;点击此处添加正文，文字是您思炼，为了演示发布的良好效果，请言简意赅的阐述您的观点。点击此处添加正文，文字是您思想的提炼，请言简意赅的阐述您的观点。点击此处添加正文，文字是您思炼，为了演示发布的良好效果，请言简意赅的阐述您的观点。点击此处添加正文，文字是您思想的提炼，请言简意赅的阐述您的观点。点击此处添加正文，文字是您思炼，为了演示发布的良好效果，请言简意赅的阐述您的观点。点击此处添加正文，文字是您思想的提炼，请言简意赅的阐述您的观点。&#13;点击此处添加正文，文字是您思炼，为了演示发布的良好效果，请言简意赅的阐述您的观点。点击此处添加正文，文字是您思想的提炼，请言简意赅的阐述您的观点。"/>
</p:tagLst>
</file>

<file path=ppt/tags/tag212.xml><?xml version="1.0" encoding="utf-8"?>
<p:tagLst xmlns:p="http://schemas.openxmlformats.org/presentationml/2006/main">
  <p:tag name="KSO_WM_SLIDE_ID" val="custom20206916_9"/>
  <p:tag name="KSO_WM_TEMPLATE_SUBCATEGORY" val="0"/>
  <p:tag name="KSO_WM_TEMPLATE_MASTER_TYPE" val="1"/>
  <p:tag name="KSO_WM_TEMPLATE_COLOR_TYPE" val="1"/>
  <p:tag name="KSO_WM_SLIDE_ITEM_CNT" val="0"/>
  <p:tag name="KSO_WM_SLIDE_INDEX" val="9"/>
  <p:tag name="KSO_WM_TAG_VERSION" val="1.0"/>
  <p:tag name="KSO_WM_BEAUTIFY_FLAG" val="#wm#"/>
  <p:tag name="KSO_WM_TEMPLATE_CATEGORY" val="custom"/>
  <p:tag name="KSO_WM_TEMPLATE_INDEX" val="20206916"/>
  <p:tag name="KSO_WM_SLIDE_TYPE" val="text"/>
  <p:tag name="KSO_WM_SLIDE_SUBTYPE" val="pureTxt"/>
  <p:tag name="KSO_WM_SLIDE_SIZE" val="758*346"/>
  <p:tag name="KSO_WM_SLIDE_POSITION" val="100*95"/>
  <p:tag name="KSO_WM_SLIDE_LAYOUT" val="a_f"/>
  <p:tag name="KSO_WM_SLIDE_LAYOUT_CNT" val="1_1"/>
</p:tagLst>
</file>

<file path=ppt/tags/tag2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6916_9*f*1"/>
  <p:tag name="KSO_WM_TEMPLATE_CATEGORY" val="custom"/>
  <p:tag name="KSO_WM_TEMPLATE_INDEX" val="20206916"/>
  <p:tag name="KSO_WM_UNIT_LAYERLEVEL" val="1"/>
  <p:tag name="KSO_WM_TAG_VERSION" val="1.0"/>
  <p:tag name="KSO_WM_BEAUTIFY_FLAG" val="#wm#"/>
  <p:tag name="KSO_WM_UNIT_SUBTYPE" val="a"/>
  <p:tag name="KSO_WM_UNIT_NOCLEAR" val="0"/>
  <p:tag name="KSO_WM_UNIT_VALUE" val="636"/>
  <p:tag name="KSO_WM_UNIT_TYPE" val="f"/>
  <p:tag name="KSO_WM_UNIT_INDEX" val="1"/>
  <p:tag name="KSO_WM_UNIT_PRESET_TEXT" val="点击此处添加正文，文字是您思炼，为了演示发布的良好效果，请言简意赅的阐述您的观点。点击此处添加正文，文字是您思想的提炼，请言简意赅的阐述您的观点。点击此处添加正文，文字是您思炼，为了演示发布的良好效果，请言简意赅的阐述您的观点。点击此处添加正文，文字是您思想的提炼，请言简意赅的阐述您的观点。&#13;点击此处添加正文，文字是您思炼，为了演示发布的良好效果，请言简意赅的阐述您的观点。点击此处添加正文，文字是您思想的提炼，请言简意赅的阐述您的观点。点击此处添加正文，文字是您思炼，为了演示发布的良好效果，请言简意赅的阐述您的观点。点击此处添加正文，文字是您思想的提炼，请言简意赅的阐述您的观点。点击此处添加正文，文字是您思炼，为了演示发布的良好效果，请言简意赅的阐述您的观点。点击此处添加正文，文字是您思想的提炼，请言简意赅的阐述您的观点。&#13;点击此处添加正文，文字是您思炼，为了演示发布的良好效果，请言简意赅的阐述您的观点。点击此处添加正文，文字是您思想的提炼，请言简意赅的阐述您的观点。"/>
</p:tagLst>
</file>

<file path=ppt/tags/tag214.xml><?xml version="1.0" encoding="utf-8"?>
<p:tagLst xmlns:p="http://schemas.openxmlformats.org/presentationml/2006/main">
  <p:tag name="KSO_WM_SLIDE_ID" val="custom20206916_9"/>
  <p:tag name="KSO_WM_TEMPLATE_SUBCATEGORY" val="0"/>
  <p:tag name="KSO_WM_TEMPLATE_MASTER_TYPE" val="1"/>
  <p:tag name="KSO_WM_TEMPLATE_COLOR_TYPE" val="1"/>
  <p:tag name="KSO_WM_SLIDE_ITEM_CNT" val="0"/>
  <p:tag name="KSO_WM_SLIDE_INDEX" val="9"/>
  <p:tag name="KSO_WM_TAG_VERSION" val="1.0"/>
  <p:tag name="KSO_WM_BEAUTIFY_FLAG" val="#wm#"/>
  <p:tag name="KSO_WM_TEMPLATE_CATEGORY" val="custom"/>
  <p:tag name="KSO_WM_TEMPLATE_INDEX" val="20206916"/>
  <p:tag name="KSO_WM_SLIDE_TYPE" val="text"/>
  <p:tag name="KSO_WM_SLIDE_SUBTYPE" val="pureTxt"/>
  <p:tag name="KSO_WM_SLIDE_SIZE" val="758*346"/>
  <p:tag name="KSO_WM_SLIDE_POSITION" val="100*95"/>
  <p:tag name="KSO_WM_SLIDE_LAYOUT" val="a_f"/>
  <p:tag name="KSO_WM_SLIDE_LAYOUT_CNT" val="1_1"/>
</p:tagLst>
</file>

<file path=ppt/tags/tag215.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custom20206916_2*l_h_f*1_1_1"/>
  <p:tag name="KSO_WM_TEMPLATE_CATEGORY" val="custom"/>
  <p:tag name="KSO_WM_TEMPLATE_INDEX" val="20206916"/>
  <p:tag name="KSO_WM_UNIT_LAYERLEVEL" val="1_1_1"/>
  <p:tag name="KSO_WM_TAG_VERSION" val="1.0"/>
  <p:tag name="KSO_WM_BEAUTIFY_FLAG" val="#wm#"/>
  <p:tag name="KSO_WM_UNIT_PRESET_TEXT" val="请言简意赅的阐述您的观点。"/>
  <p:tag name="KSO_WM_UNIT_TEXT_FILL_FORE_SCHEMECOLOR_INDEX" val="13"/>
  <p:tag name="KSO_WM_UNIT_TEXT_FILL_TYPE" val="1"/>
  <p:tag name="KSO_WM_UNIT_USESOURCEFORMAT_APPLY" val="1"/>
  <p:tag name="KSO_WM_DIAGRAM_VIRTUALLY_FRAME" val="{&quot;height&quot;:535.45,&quot;left&quot;:14.09992125984245,&quot;top&quot;:8.4,&quot;width&quot;:925.7000787401576}"/>
</p:tagLst>
</file>

<file path=ppt/tags/tag21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custom20206916_2*i*1"/>
  <p:tag name="KSO_WM_TEMPLATE_CATEGORY" val="custom"/>
  <p:tag name="KSO_WM_TEMPLATE_INDEX" val="20206916"/>
  <p:tag name="KSO_WM_UNIT_LAYERLEVEL" val="1"/>
  <p:tag name="KSO_WM_TAG_VERSION" val="1.0"/>
  <p:tag name="KSO_WM_BEAUTIFY_FLAG" val="#wm#"/>
  <p:tag name="KSO_WM_UNIT_FILL_FORE_SCHEMECOLOR_INDEX" val="15"/>
  <p:tag name="KSO_WM_UNIT_FILL_TYPE" val="1"/>
  <p:tag name="KSO_WM_UNIT_TEXT_FILL_FORE_SCHEMECOLOR_INDEX" val="2"/>
  <p:tag name="KSO_WM_UNIT_TEXT_FILL_TYPE" val="1"/>
  <p:tag name="KSO_WM_UNIT_USESOURCEFORMAT_APPLY" val="1"/>
</p:tagLst>
</file>

<file path=ppt/tags/tag217.xml><?xml version="1.0" encoding="utf-8"?>
<p:tagLst xmlns:p="http://schemas.openxmlformats.org/presentationml/2006/main">
  <p:tag name="KSO_WM_BEAUTIFY_FLAG" val="#wm#"/>
  <p:tag name="KSO_WM_TEMPLATE_CATEGORY" val="custom"/>
  <p:tag name="KSO_WM_TEMPLATE_INDEX" val="20206916"/>
  <p:tag name="KSO_WM_SLIDE_ID" val="custom20206916_2"/>
  <p:tag name="KSO_WM_TEMPLATE_SUBCATEGORY" val="0"/>
  <p:tag name="KSO_WM_TEMPLATE_MASTER_TYPE" val="1"/>
  <p:tag name="KSO_WM_TEMPLATE_COLOR_TYPE" val="1"/>
  <p:tag name="KSO_WM_SLIDE_TYPE" val="contents"/>
  <p:tag name="KSO_WM_SLIDE_SUBTYPE" val="diag"/>
  <p:tag name="KSO_WM_SLIDE_ITEM_CNT" val="2"/>
  <p:tag name="KSO_WM_SLIDE_INDEX" val="2"/>
  <p:tag name="KSO_WM_DIAGRAM_GROUP_CODE" val="l1-1"/>
  <p:tag name="KSO_WM_SLIDE_DIAGTYPE" val="l"/>
  <p:tag name="KSO_WM_TAG_VERSION" val="1.0"/>
  <p:tag name="KSO_WM_SLIDE_LAYOUT" val="a_l"/>
  <p:tag name="KSO_WM_SLIDE_LAYOUT_CNT" val="1_1"/>
</p:tagLst>
</file>

<file path=ppt/tags/tag218.xml><?xml version="1.0" encoding="utf-8"?>
<p:tagLst xmlns:p="http://schemas.openxmlformats.org/presentationml/2006/main">
  <p:tag name="KSO_WM_SLIDE_ID" val="custom20206916_10"/>
  <p:tag name="KSO_WM_TEMPLATE_SUBCATEGORY" val="0"/>
  <p:tag name="KSO_WM_TEMPLATE_MASTER_TYPE" val="1"/>
  <p:tag name="KSO_WM_TEMPLATE_COLOR_TYPE" val="1"/>
  <p:tag name="KSO_WM_SLIDE_ITEM_CNT" val="0"/>
  <p:tag name="KSO_WM_SLIDE_INDEX" val="10"/>
  <p:tag name="KSO_WM_TAG_VERSION" val="1.0"/>
  <p:tag name="KSO_WM_BEAUTIFY_FLAG" val="#wm#"/>
  <p:tag name="KSO_WM_TEMPLATE_CATEGORY" val="custom"/>
  <p:tag name="KSO_WM_TEMPLATE_INDEX" val="20206916"/>
  <p:tag name="KSO_WM_SLIDE_TYPE" val="text"/>
  <p:tag name="KSO_WM_SLIDE_SUBTYPE" val="picTxt"/>
  <p:tag name="KSO_WM_SLIDE_SIZE" val="829*400"/>
  <p:tag name="KSO_WM_SLIDE_POSITION" val="45*60"/>
  <p:tag name="KSO_WM_SLIDE_LAYOUT" val="a_d_f"/>
  <p:tag name="KSO_WM_SLIDE_LAYOUT_CNT" val="1_1_1"/>
</p:tagLst>
</file>

<file path=ppt/tags/tag219.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custom20206916_2*l_h_f*1_1_1"/>
  <p:tag name="KSO_WM_TEMPLATE_CATEGORY" val="custom"/>
  <p:tag name="KSO_WM_TEMPLATE_INDEX" val="20206916"/>
  <p:tag name="KSO_WM_UNIT_LAYERLEVEL" val="1_1_1"/>
  <p:tag name="KSO_WM_TAG_VERSION" val="1.0"/>
  <p:tag name="KSO_WM_BEAUTIFY_FLAG" val="#wm#"/>
  <p:tag name="KSO_WM_UNIT_PRESET_TEXT" val="请言简意赅的阐述您的观点。"/>
  <p:tag name="KSO_WM_UNIT_TEXT_FILL_FORE_SCHEMECOLOR_INDEX" val="13"/>
  <p:tag name="KSO_WM_UNIT_TEXT_FILL_TYPE" val="1"/>
  <p:tag name="KSO_WM_UNIT_USESOURCEFORMAT_APPLY" val="1"/>
  <p:tag name="KSO_WM_DIAGRAM_VIRTUALLY_FRAME" val="{&quot;height&quot;:535.45,&quot;left&quot;:14.09992125984245,&quot;top&quot;:8.4,&quot;width&quot;:509.50007874015756}"/>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2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custom20206916_2*i*1"/>
  <p:tag name="KSO_WM_TEMPLATE_CATEGORY" val="custom"/>
  <p:tag name="KSO_WM_TEMPLATE_INDEX" val="20206916"/>
  <p:tag name="KSO_WM_UNIT_LAYERLEVEL" val="1"/>
  <p:tag name="KSO_WM_TAG_VERSION" val="1.0"/>
  <p:tag name="KSO_WM_BEAUTIFY_FLAG" val="#wm#"/>
  <p:tag name="KSO_WM_UNIT_FILL_FORE_SCHEMECOLOR_INDEX" val="15"/>
  <p:tag name="KSO_WM_UNIT_FILL_TYPE" val="1"/>
  <p:tag name="KSO_WM_UNIT_TEXT_FILL_FORE_SCHEMECOLOR_INDEX" val="2"/>
  <p:tag name="KSO_WM_UNIT_TEXT_FILL_TYPE" val="1"/>
  <p:tag name="KSO_WM_UNIT_USESOURCEFORMAT_APPLY" val="1"/>
</p:tagLst>
</file>

<file path=ppt/tags/tag221.xml><?xml version="1.0" encoding="utf-8"?>
<p:tagLst xmlns:p="http://schemas.openxmlformats.org/presentationml/2006/main">
  <p:tag name="KSO_WM_BEAUTIFY_FLAG" val="#wm#"/>
  <p:tag name="KSO_WM_TEMPLATE_CATEGORY" val="custom"/>
  <p:tag name="KSO_WM_TEMPLATE_INDEX" val="20206916"/>
  <p:tag name="KSO_WM_SLIDE_ID" val="custom20206916_2"/>
  <p:tag name="KSO_WM_TEMPLATE_SUBCATEGORY" val="0"/>
  <p:tag name="KSO_WM_TEMPLATE_MASTER_TYPE" val="1"/>
  <p:tag name="KSO_WM_TEMPLATE_COLOR_TYPE" val="1"/>
  <p:tag name="KSO_WM_SLIDE_TYPE" val="contents"/>
  <p:tag name="KSO_WM_SLIDE_SUBTYPE" val="diag"/>
  <p:tag name="KSO_WM_SLIDE_ITEM_CNT" val="2"/>
  <p:tag name="KSO_WM_SLIDE_INDEX" val="2"/>
  <p:tag name="KSO_WM_DIAGRAM_GROUP_CODE" val="l1-1"/>
  <p:tag name="KSO_WM_SLIDE_DIAGTYPE" val="l"/>
  <p:tag name="KSO_WM_TAG_VERSION" val="1.0"/>
  <p:tag name="KSO_WM_SLIDE_LAYOUT" val="a_l"/>
  <p:tag name="KSO_WM_SLIDE_LAYOUT_CNT" val="1_1"/>
</p:tagLst>
</file>

<file path=ppt/tags/tag222.xml><?xml version="1.0" encoding="utf-8"?>
<p:tagLst xmlns:p="http://schemas.openxmlformats.org/presentationml/2006/main">
  <p:tag name="KSO_WM_SLIDE_ID" val="custom20206916_10"/>
  <p:tag name="KSO_WM_TEMPLATE_SUBCATEGORY" val="0"/>
  <p:tag name="KSO_WM_TEMPLATE_MASTER_TYPE" val="1"/>
  <p:tag name="KSO_WM_TEMPLATE_COLOR_TYPE" val="1"/>
  <p:tag name="KSO_WM_SLIDE_ITEM_CNT" val="0"/>
  <p:tag name="KSO_WM_SLIDE_INDEX" val="10"/>
  <p:tag name="KSO_WM_TAG_VERSION" val="1.0"/>
  <p:tag name="KSO_WM_BEAUTIFY_FLAG" val="#wm#"/>
  <p:tag name="KSO_WM_TEMPLATE_CATEGORY" val="custom"/>
  <p:tag name="KSO_WM_TEMPLATE_INDEX" val="20206916"/>
  <p:tag name="KSO_WM_SLIDE_TYPE" val="text"/>
  <p:tag name="KSO_WM_SLIDE_SUBTYPE" val="picTxt"/>
  <p:tag name="KSO_WM_SLIDE_SIZE" val="829*400"/>
  <p:tag name="KSO_WM_SLIDE_POSITION" val="45*60"/>
  <p:tag name="KSO_WM_SLIDE_LAYOUT" val="a_d_f"/>
  <p:tag name="KSO_WM_SLIDE_LAYOUT_CNT" val="1_1_1"/>
</p:tagLst>
</file>

<file path=ppt/tags/tag223.xml><?xml version="1.0" encoding="utf-8"?>
<p:tagLst xmlns:p="http://schemas.openxmlformats.org/presentationml/2006/main">
  <p:tag name="KSO_WM_SLIDE_ID" val="custom20206916_10"/>
  <p:tag name="KSO_WM_TEMPLATE_SUBCATEGORY" val="0"/>
  <p:tag name="KSO_WM_TEMPLATE_MASTER_TYPE" val="1"/>
  <p:tag name="KSO_WM_TEMPLATE_COLOR_TYPE" val="1"/>
  <p:tag name="KSO_WM_SLIDE_ITEM_CNT" val="0"/>
  <p:tag name="KSO_WM_SLIDE_INDEX" val="10"/>
  <p:tag name="KSO_WM_TAG_VERSION" val="1.0"/>
  <p:tag name="KSO_WM_BEAUTIFY_FLAG" val="#wm#"/>
  <p:tag name="KSO_WM_TEMPLATE_CATEGORY" val="custom"/>
  <p:tag name="KSO_WM_TEMPLATE_INDEX" val="20206916"/>
  <p:tag name="KSO_WM_SLIDE_TYPE" val="text"/>
  <p:tag name="KSO_WM_SLIDE_SUBTYPE" val="picTxt"/>
  <p:tag name="KSO_WM_SLIDE_SIZE" val="829*400"/>
  <p:tag name="KSO_WM_SLIDE_POSITION" val="45*60"/>
  <p:tag name="KSO_WM_SLIDE_LAYOUT" val="a_d_f"/>
  <p:tag name="KSO_WM_SLIDE_LAYOUT_CNT" val="1_1_1"/>
</p:tagLst>
</file>

<file path=ppt/tags/tag224.xml><?xml version="1.0" encoding="utf-8"?>
<p:tagLst xmlns:p="http://schemas.openxmlformats.org/presentationml/2006/main">
  <p:tag name="KSO_WM_SLIDE_ID" val="custom20206916_10"/>
  <p:tag name="KSO_WM_TEMPLATE_SUBCATEGORY" val="0"/>
  <p:tag name="KSO_WM_TEMPLATE_MASTER_TYPE" val="1"/>
  <p:tag name="KSO_WM_TEMPLATE_COLOR_TYPE" val="1"/>
  <p:tag name="KSO_WM_SLIDE_ITEM_CNT" val="0"/>
  <p:tag name="KSO_WM_SLIDE_INDEX" val="10"/>
  <p:tag name="KSO_WM_TAG_VERSION" val="1.0"/>
  <p:tag name="KSO_WM_BEAUTIFY_FLAG" val="#wm#"/>
  <p:tag name="KSO_WM_TEMPLATE_CATEGORY" val="custom"/>
  <p:tag name="KSO_WM_TEMPLATE_INDEX" val="20206916"/>
  <p:tag name="KSO_WM_SLIDE_TYPE" val="text"/>
  <p:tag name="KSO_WM_SLIDE_SUBTYPE" val="picTxt"/>
  <p:tag name="KSO_WM_SLIDE_SIZE" val="829*400"/>
  <p:tag name="KSO_WM_SLIDE_POSITION" val="45*60"/>
  <p:tag name="KSO_WM_SLIDE_LAYOUT" val="a_d_f"/>
  <p:tag name="KSO_WM_SLIDE_LAYOUT_CNT" val="1_1_1"/>
</p:tagLst>
</file>

<file path=ppt/tags/tag225.xml><?xml version="1.0" encoding="utf-8"?>
<p:tagLst xmlns:p="http://schemas.openxmlformats.org/presentationml/2006/main">
  <p:tag name="KSO_WM_SLIDE_ID" val="custom20206916_10"/>
  <p:tag name="KSO_WM_TEMPLATE_SUBCATEGORY" val="0"/>
  <p:tag name="KSO_WM_TEMPLATE_MASTER_TYPE" val="1"/>
  <p:tag name="KSO_WM_TEMPLATE_COLOR_TYPE" val="1"/>
  <p:tag name="KSO_WM_SLIDE_ITEM_CNT" val="0"/>
  <p:tag name="KSO_WM_SLIDE_INDEX" val="10"/>
  <p:tag name="KSO_WM_TAG_VERSION" val="1.0"/>
  <p:tag name="KSO_WM_BEAUTIFY_FLAG" val="#wm#"/>
  <p:tag name="KSO_WM_TEMPLATE_CATEGORY" val="custom"/>
  <p:tag name="KSO_WM_TEMPLATE_INDEX" val="20206916"/>
  <p:tag name="KSO_WM_SLIDE_TYPE" val="text"/>
  <p:tag name="KSO_WM_SLIDE_SUBTYPE" val="picTxt"/>
  <p:tag name="KSO_WM_SLIDE_SIZE" val="829*400"/>
  <p:tag name="KSO_WM_SLIDE_POSITION" val="45*60"/>
  <p:tag name="KSO_WM_SLIDE_LAYOUT" val="a_d_f"/>
  <p:tag name="KSO_WM_SLIDE_LAYOUT_CNT" val="1_1_1"/>
</p:tagLst>
</file>

<file path=ppt/tags/tag226.xml><?xml version="1.0" encoding="utf-8"?>
<p:tagLst xmlns:p="http://schemas.openxmlformats.org/presentationml/2006/main">
  <p:tag name="KSO_WM_SLIDE_ID" val="custom20206916_10"/>
  <p:tag name="KSO_WM_TEMPLATE_SUBCATEGORY" val="0"/>
  <p:tag name="KSO_WM_TEMPLATE_MASTER_TYPE" val="1"/>
  <p:tag name="KSO_WM_TEMPLATE_COLOR_TYPE" val="1"/>
  <p:tag name="KSO_WM_SLIDE_ITEM_CNT" val="0"/>
  <p:tag name="KSO_WM_SLIDE_INDEX" val="10"/>
  <p:tag name="KSO_WM_TAG_VERSION" val="1.0"/>
  <p:tag name="KSO_WM_BEAUTIFY_FLAG" val="#wm#"/>
  <p:tag name="KSO_WM_TEMPLATE_CATEGORY" val="custom"/>
  <p:tag name="KSO_WM_TEMPLATE_INDEX" val="20206916"/>
  <p:tag name="KSO_WM_SLIDE_TYPE" val="text"/>
  <p:tag name="KSO_WM_SLIDE_SUBTYPE" val="picTxt"/>
  <p:tag name="KSO_WM_SLIDE_SIZE" val="829*400"/>
  <p:tag name="KSO_WM_SLIDE_POSITION" val="45*60"/>
  <p:tag name="KSO_WM_SLIDE_LAYOUT" val="a_d_f"/>
  <p:tag name="KSO_WM_SLIDE_LAYOUT_CNT" val="1_1_1"/>
</p:tagLst>
</file>

<file path=ppt/tags/tag227.xml><?xml version="1.0" encoding="utf-8"?>
<p:tagLst xmlns:p="http://schemas.openxmlformats.org/presentationml/2006/main">
  <p:tag name="KSO_WM_UNIT_ISCONTENTSTITLE" val="0"/>
  <p:tag name="KSO_WM_UNIT_ISNUMDGMTITLE" val="0"/>
  <p:tag name="KSO_WM_UNIT_NOCLEAR" val="0"/>
  <p:tag name="KSO_WM_UNIT_VALUE" val="9"/>
  <p:tag name="KSO_WM_UNIT_HIGHLIGHT" val="0"/>
  <p:tag name="KSO_WM_UNIT_COMPATIBLE" val="0"/>
  <p:tag name="KSO_WM_UNIT_DIAGRAM_ISNUMVISUAL" val="0"/>
  <p:tag name="KSO_WM_UNIT_DIAGRAM_ISREFERUNIT" val="0"/>
  <p:tag name="KSO_WM_UNIT_TYPE" val="a"/>
  <p:tag name="KSO_WM_UNIT_INDEX" val="1"/>
  <p:tag name="KSO_WM_UNIT_ID" val="custom20206916_7*a*1"/>
  <p:tag name="KSO_WM_TEMPLATE_CATEGORY" val="custom"/>
  <p:tag name="KSO_WM_TEMPLATE_INDEX" val="20206916"/>
  <p:tag name="KSO_WM_UNIT_LAYERLEVEL" val="1"/>
  <p:tag name="KSO_WM_TAG_VERSION" val="1.0"/>
  <p:tag name="KSO_WM_BEAUTIFY_FLAG" val="#wm#"/>
  <p:tag name="KSO_WM_UNIT_PRESET_TEXT" val="单击此处添加标题"/>
</p:tagLst>
</file>

<file path=ppt/tags/tag228.xml><?xml version="1.0" encoding="utf-8"?>
<p:tagLst xmlns:p="http://schemas.openxmlformats.org/presentationml/2006/main">
  <p:tag name="KSO_WM_BEAUTIFY_FLAG" val="#wm#"/>
  <p:tag name="KSO_WM_TEMPLATE_CATEGORY" val="custom"/>
  <p:tag name="KSO_WM_TEMPLATE_INDEX" val="20206916"/>
  <p:tag name="KSO_WM_SLIDE_ID" val="custom20206916_7"/>
  <p:tag name="KSO_WM_TEMPLATE_SUBCATEGORY" val="0"/>
  <p:tag name="KSO_WM_TEMPLATE_MASTER_TYPE" val="1"/>
  <p:tag name="KSO_WM_TEMPLATE_COLOR_TYPE" val="1"/>
  <p:tag name="KSO_WM_SLIDE_TYPE" val="sectionTitle"/>
  <p:tag name="KSO_WM_SLIDE_SUBTYPE" val="pureTxt"/>
  <p:tag name="KSO_WM_SLIDE_ITEM_CNT" val="0"/>
  <p:tag name="KSO_WM_SLIDE_INDEX" val="7"/>
  <p:tag name="KSO_WM_TAG_VERSION" val="1.0"/>
  <p:tag name="KSO_WM_SLIDE_LAYOUT" val="a_b_e"/>
  <p:tag name="KSO_WM_SLIDE_LAYOUT_CNT" val="1_1_1"/>
</p:tagLst>
</file>

<file path=ppt/tags/tag2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6916_9*f*1"/>
  <p:tag name="KSO_WM_TEMPLATE_CATEGORY" val="custom"/>
  <p:tag name="KSO_WM_TEMPLATE_INDEX" val="20206916"/>
  <p:tag name="KSO_WM_UNIT_LAYERLEVEL" val="1"/>
  <p:tag name="KSO_WM_TAG_VERSION" val="1.0"/>
  <p:tag name="KSO_WM_BEAUTIFY_FLAG" val="#wm#"/>
  <p:tag name="KSO_WM_UNIT_SUBTYPE" val="a"/>
  <p:tag name="KSO_WM_UNIT_NOCLEAR" val="0"/>
  <p:tag name="KSO_WM_UNIT_VALUE" val="636"/>
  <p:tag name="KSO_WM_UNIT_TYPE" val="f"/>
  <p:tag name="KSO_WM_UNIT_INDEX" val="1"/>
  <p:tag name="KSO_WM_UNIT_PRESET_TEXT" val="点击此处添加正文，文字是您思炼，为了演示发布的良好效果，请言简意赅的阐述您的观点。点击此处添加正文，文字是您思想的提炼，请言简意赅的阐述您的观点。点击此处添加正文，文字是您思炼，为了演示发布的良好效果，请言简意赅的阐述您的观点。点击此处添加正文，文字是您思想的提炼，请言简意赅的阐述您的观点。&#13;点击此处添加正文，文字是您思炼，为了演示发布的良好效果，请言简意赅的阐述您的观点。点击此处添加正文，文字是您思想的提炼，请言简意赅的阐述您的观点。点击此处添加正文，文字是您思炼，为了演示发布的良好效果，请言简意赅的阐述您的观点。点击此处添加正文，文字是您思想的提炼，请言简意赅的阐述您的观点。点击此处添加正文，文字是您思炼，为了演示发布的良好效果，请言简意赅的阐述您的观点。点击此处添加正文，文字是您思想的提炼，请言简意赅的阐述您的观点。&#13;点击此处添加正文，文字是您思炼，为了演示发布的良好效果，请言简意赅的阐述您的观点。点击此处添加正文，文字是您思想的提炼，请言简意赅的阐述您的观点。"/>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30.xml><?xml version="1.0" encoding="utf-8"?>
<p:tagLst xmlns:p="http://schemas.openxmlformats.org/presentationml/2006/main">
  <p:tag name="KSO_WM_SLIDE_ID" val="custom20206916_9"/>
  <p:tag name="KSO_WM_TEMPLATE_SUBCATEGORY" val="0"/>
  <p:tag name="KSO_WM_TEMPLATE_MASTER_TYPE" val="1"/>
  <p:tag name="KSO_WM_TEMPLATE_COLOR_TYPE" val="1"/>
  <p:tag name="KSO_WM_SLIDE_ITEM_CNT" val="0"/>
  <p:tag name="KSO_WM_SLIDE_INDEX" val="9"/>
  <p:tag name="KSO_WM_TAG_VERSION" val="1.0"/>
  <p:tag name="KSO_WM_BEAUTIFY_FLAG" val="#wm#"/>
  <p:tag name="KSO_WM_TEMPLATE_CATEGORY" val="custom"/>
  <p:tag name="KSO_WM_TEMPLATE_INDEX" val="20206916"/>
  <p:tag name="KSO_WM_SLIDE_TYPE" val="text"/>
  <p:tag name="KSO_WM_SLIDE_SUBTYPE" val="pureTxt"/>
  <p:tag name="KSO_WM_SLIDE_SIZE" val="758*346"/>
  <p:tag name="KSO_WM_SLIDE_POSITION" val="100*95"/>
  <p:tag name="KSO_WM_SLIDE_LAYOUT" val="a_f"/>
  <p:tag name="KSO_WM_SLIDE_LAYOUT_CNT" val="1_1"/>
</p:tagLst>
</file>

<file path=ppt/tags/tag231.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custom20206916_2*l_h_f*1_1_1"/>
  <p:tag name="KSO_WM_TEMPLATE_CATEGORY" val="custom"/>
  <p:tag name="KSO_WM_TEMPLATE_INDEX" val="20206916"/>
  <p:tag name="KSO_WM_UNIT_LAYERLEVEL" val="1_1_1"/>
  <p:tag name="KSO_WM_TAG_VERSION" val="1.0"/>
  <p:tag name="KSO_WM_BEAUTIFY_FLAG" val="#wm#"/>
  <p:tag name="KSO_WM_UNIT_PRESET_TEXT" val="请言简意赅的阐述您的观点。"/>
  <p:tag name="KSO_WM_UNIT_TEXT_FILL_FORE_SCHEMECOLOR_INDEX" val="13"/>
  <p:tag name="KSO_WM_UNIT_TEXT_FILL_TYPE" val="1"/>
  <p:tag name="KSO_WM_UNIT_USESOURCEFORMAT_APPLY" val="1"/>
  <p:tag name="KSO_WM_DIAGRAM_VIRTUALLY_FRAME" val="{&quot;height&quot;:535.45,&quot;left&quot;:14.09992125984245,&quot;top&quot;:8.4,&quot;width&quot;:925.7000787401576}"/>
</p:tagLst>
</file>

<file path=ppt/tags/tag23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custom20206916_2*i*1"/>
  <p:tag name="KSO_WM_TEMPLATE_CATEGORY" val="custom"/>
  <p:tag name="KSO_WM_TEMPLATE_INDEX" val="20206916"/>
  <p:tag name="KSO_WM_UNIT_LAYERLEVEL" val="1"/>
  <p:tag name="KSO_WM_TAG_VERSION" val="1.0"/>
  <p:tag name="KSO_WM_BEAUTIFY_FLAG" val="#wm#"/>
  <p:tag name="KSO_WM_UNIT_FILL_FORE_SCHEMECOLOR_INDEX" val="15"/>
  <p:tag name="KSO_WM_UNIT_FILL_TYPE" val="1"/>
  <p:tag name="KSO_WM_UNIT_TEXT_FILL_FORE_SCHEMECOLOR_INDEX" val="2"/>
  <p:tag name="KSO_WM_UNIT_TEXT_FILL_TYPE" val="1"/>
  <p:tag name="KSO_WM_UNIT_USESOURCEFORMAT_APPLY" val="1"/>
</p:tagLst>
</file>

<file path=ppt/tags/tag233.xml><?xml version="1.0" encoding="utf-8"?>
<p:tagLst xmlns:p="http://schemas.openxmlformats.org/presentationml/2006/main">
  <p:tag name="KSO_WM_BEAUTIFY_FLAG" val="#wm#"/>
  <p:tag name="KSO_WM_TEMPLATE_CATEGORY" val="custom"/>
  <p:tag name="KSO_WM_TEMPLATE_INDEX" val="20206916"/>
  <p:tag name="KSO_WM_SLIDE_ID" val="custom20206916_2"/>
  <p:tag name="KSO_WM_TEMPLATE_SUBCATEGORY" val="0"/>
  <p:tag name="KSO_WM_TEMPLATE_MASTER_TYPE" val="1"/>
  <p:tag name="KSO_WM_TEMPLATE_COLOR_TYPE" val="1"/>
  <p:tag name="KSO_WM_SLIDE_TYPE" val="contents"/>
  <p:tag name="KSO_WM_SLIDE_SUBTYPE" val="diag"/>
  <p:tag name="KSO_WM_SLIDE_ITEM_CNT" val="2"/>
  <p:tag name="KSO_WM_SLIDE_INDEX" val="2"/>
  <p:tag name="KSO_WM_DIAGRAM_GROUP_CODE" val="l1-1"/>
  <p:tag name="KSO_WM_SLIDE_DIAGTYPE" val="l"/>
  <p:tag name="KSO_WM_TAG_VERSION" val="1.0"/>
  <p:tag name="KSO_WM_SLIDE_LAYOUT" val="a_l"/>
  <p:tag name="KSO_WM_SLIDE_LAYOUT_CNT" val="1_1"/>
</p:tagLst>
</file>

<file path=ppt/tags/tag234.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custom20206916_2*l_h_f*1_1_1"/>
  <p:tag name="KSO_WM_TEMPLATE_CATEGORY" val="custom"/>
  <p:tag name="KSO_WM_TEMPLATE_INDEX" val="20206916"/>
  <p:tag name="KSO_WM_UNIT_LAYERLEVEL" val="1_1_1"/>
  <p:tag name="KSO_WM_TAG_VERSION" val="1.0"/>
  <p:tag name="KSO_WM_BEAUTIFY_FLAG" val="#wm#"/>
  <p:tag name="KSO_WM_UNIT_PRESET_TEXT" val="请言简意赅的阐述您的观点。"/>
  <p:tag name="KSO_WM_UNIT_TEXT_FILL_FORE_SCHEMECOLOR_INDEX" val="13"/>
  <p:tag name="KSO_WM_UNIT_TEXT_FILL_TYPE" val="1"/>
  <p:tag name="KSO_WM_UNIT_USESOURCEFORMAT_APPLY" val="1"/>
  <p:tag name="KSO_WM_DIAGRAM_VIRTUALLY_FRAME" val="{&quot;height&quot;:535.45,&quot;left&quot;:14.09992125984245,&quot;top&quot;:8.4,&quot;width&quot;:925.7000787401576}"/>
</p:tagLst>
</file>

<file path=ppt/tags/tag23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custom20206916_2*i*1"/>
  <p:tag name="KSO_WM_TEMPLATE_CATEGORY" val="custom"/>
  <p:tag name="KSO_WM_TEMPLATE_INDEX" val="20206916"/>
  <p:tag name="KSO_WM_UNIT_LAYERLEVEL" val="1"/>
  <p:tag name="KSO_WM_TAG_VERSION" val="1.0"/>
  <p:tag name="KSO_WM_BEAUTIFY_FLAG" val="#wm#"/>
  <p:tag name="KSO_WM_UNIT_FILL_FORE_SCHEMECOLOR_INDEX" val="15"/>
  <p:tag name="KSO_WM_UNIT_FILL_TYPE" val="1"/>
  <p:tag name="KSO_WM_UNIT_TEXT_FILL_FORE_SCHEMECOLOR_INDEX" val="2"/>
  <p:tag name="KSO_WM_UNIT_TEXT_FILL_TYPE" val="1"/>
  <p:tag name="KSO_WM_UNIT_USESOURCEFORMAT_APPLY" val="1"/>
</p:tagLst>
</file>

<file path=ppt/tags/tag236.xml><?xml version="1.0" encoding="utf-8"?>
<p:tagLst xmlns:p="http://schemas.openxmlformats.org/presentationml/2006/main">
  <p:tag name="KSO_WM_BEAUTIFY_FLAG" val="#wm#"/>
  <p:tag name="KSO_WM_TEMPLATE_CATEGORY" val="custom"/>
  <p:tag name="KSO_WM_TEMPLATE_INDEX" val="20206916"/>
  <p:tag name="KSO_WM_SLIDE_ID" val="custom20206916_2"/>
  <p:tag name="KSO_WM_TEMPLATE_SUBCATEGORY" val="0"/>
  <p:tag name="KSO_WM_TEMPLATE_MASTER_TYPE" val="1"/>
  <p:tag name="KSO_WM_TEMPLATE_COLOR_TYPE" val="1"/>
  <p:tag name="KSO_WM_SLIDE_TYPE" val="contents"/>
  <p:tag name="KSO_WM_SLIDE_SUBTYPE" val="diag"/>
  <p:tag name="KSO_WM_SLIDE_ITEM_CNT" val="2"/>
  <p:tag name="KSO_WM_SLIDE_INDEX" val="2"/>
  <p:tag name="KSO_WM_DIAGRAM_GROUP_CODE" val="l1-1"/>
  <p:tag name="KSO_WM_SLIDE_DIAGTYPE" val="l"/>
  <p:tag name="KSO_WM_TAG_VERSION" val="1.0"/>
  <p:tag name="KSO_WM_SLIDE_LAYOUT" val="a_l"/>
  <p:tag name="KSO_WM_SLIDE_LAYOUT_CNT" val="1_1"/>
</p:tagLst>
</file>

<file path=ppt/tags/tag237.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custom20206916_2*l_h_f*1_1_1"/>
  <p:tag name="KSO_WM_TEMPLATE_CATEGORY" val="custom"/>
  <p:tag name="KSO_WM_TEMPLATE_INDEX" val="20206916"/>
  <p:tag name="KSO_WM_UNIT_LAYERLEVEL" val="1_1_1"/>
  <p:tag name="KSO_WM_TAG_VERSION" val="1.0"/>
  <p:tag name="KSO_WM_BEAUTIFY_FLAG" val="#wm#"/>
  <p:tag name="KSO_WM_UNIT_PRESET_TEXT" val="请言简意赅的阐述您的观点。"/>
  <p:tag name="KSO_WM_UNIT_TEXT_FILL_FORE_SCHEMECOLOR_INDEX" val="13"/>
  <p:tag name="KSO_WM_UNIT_TEXT_FILL_TYPE" val="1"/>
  <p:tag name="KSO_WM_UNIT_USESOURCEFORMAT_APPLY" val="1"/>
  <p:tag name="KSO_WM_DIAGRAM_VIRTUALLY_FRAME" val="{&quot;height&quot;:535.45,&quot;left&quot;:14.09992125984245,&quot;top&quot;:8.4,&quot;width&quot;:925.7000787401576}"/>
</p:tagLst>
</file>

<file path=ppt/tags/tag23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custom20206916_2*i*1"/>
  <p:tag name="KSO_WM_TEMPLATE_CATEGORY" val="custom"/>
  <p:tag name="KSO_WM_TEMPLATE_INDEX" val="20206916"/>
  <p:tag name="KSO_WM_UNIT_LAYERLEVEL" val="1"/>
  <p:tag name="KSO_WM_TAG_VERSION" val="1.0"/>
  <p:tag name="KSO_WM_BEAUTIFY_FLAG" val="#wm#"/>
  <p:tag name="KSO_WM_UNIT_FILL_FORE_SCHEMECOLOR_INDEX" val="15"/>
  <p:tag name="KSO_WM_UNIT_FILL_TYPE" val="1"/>
  <p:tag name="KSO_WM_UNIT_TEXT_FILL_FORE_SCHEMECOLOR_INDEX" val="2"/>
  <p:tag name="KSO_WM_UNIT_TEXT_FILL_TYPE" val="1"/>
  <p:tag name="KSO_WM_UNIT_USESOURCEFORMAT_APPLY" val="1"/>
</p:tagLst>
</file>

<file path=ppt/tags/tag239.xml><?xml version="1.0" encoding="utf-8"?>
<p:tagLst xmlns:p="http://schemas.openxmlformats.org/presentationml/2006/main">
  <p:tag name="KSO_WM_BEAUTIFY_FLAG" val="#wm#"/>
  <p:tag name="KSO_WM_TEMPLATE_CATEGORY" val="custom"/>
  <p:tag name="KSO_WM_TEMPLATE_INDEX" val="20206916"/>
  <p:tag name="KSO_WM_SLIDE_ID" val="custom20206916_2"/>
  <p:tag name="KSO_WM_TEMPLATE_SUBCATEGORY" val="0"/>
  <p:tag name="KSO_WM_TEMPLATE_MASTER_TYPE" val="1"/>
  <p:tag name="KSO_WM_TEMPLATE_COLOR_TYPE" val="1"/>
  <p:tag name="KSO_WM_SLIDE_TYPE" val="contents"/>
  <p:tag name="KSO_WM_SLIDE_SUBTYPE" val="diag"/>
  <p:tag name="KSO_WM_SLIDE_ITEM_CNT" val="2"/>
  <p:tag name="KSO_WM_SLIDE_INDEX" val="2"/>
  <p:tag name="KSO_WM_DIAGRAM_GROUP_CODE" val="l1-1"/>
  <p:tag name="KSO_WM_SLIDE_DIAGTYPE" val="l"/>
  <p:tag name="KSO_WM_TAG_VERSION" val="1.0"/>
  <p:tag name="KSO_WM_SLIDE_LAYOUT" val="a_l"/>
  <p:tag name="KSO_WM_SLIDE_LAYOUT_CNT" val="1_1"/>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40.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custom20206916_2*l_h_f*1_1_1"/>
  <p:tag name="KSO_WM_TEMPLATE_CATEGORY" val="custom"/>
  <p:tag name="KSO_WM_TEMPLATE_INDEX" val="20206916"/>
  <p:tag name="KSO_WM_UNIT_LAYERLEVEL" val="1_1_1"/>
  <p:tag name="KSO_WM_TAG_VERSION" val="1.0"/>
  <p:tag name="KSO_WM_BEAUTIFY_FLAG" val="#wm#"/>
  <p:tag name="KSO_WM_UNIT_PRESET_TEXT" val="请言简意赅的阐述您的观点。"/>
  <p:tag name="KSO_WM_UNIT_TEXT_FILL_FORE_SCHEMECOLOR_INDEX" val="13"/>
  <p:tag name="KSO_WM_UNIT_TEXT_FILL_TYPE" val="1"/>
  <p:tag name="KSO_WM_UNIT_USESOURCEFORMAT_APPLY" val="1"/>
  <p:tag name="KSO_WM_DIAGRAM_VIRTUALLY_FRAME" val="{&quot;height&quot;:535.45,&quot;left&quot;:14.09992125984245,&quot;top&quot;:8.4,&quot;width&quot;:1035.0500787401575}"/>
</p:tagLst>
</file>

<file path=ppt/tags/tag24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custom20206916_2*i*1"/>
  <p:tag name="KSO_WM_TEMPLATE_CATEGORY" val="custom"/>
  <p:tag name="KSO_WM_TEMPLATE_INDEX" val="20206916"/>
  <p:tag name="KSO_WM_UNIT_LAYERLEVEL" val="1"/>
  <p:tag name="KSO_WM_TAG_VERSION" val="1.0"/>
  <p:tag name="KSO_WM_BEAUTIFY_FLAG" val="#wm#"/>
  <p:tag name="KSO_WM_UNIT_FILL_FORE_SCHEMECOLOR_INDEX" val="15"/>
  <p:tag name="KSO_WM_UNIT_FILL_TYPE" val="1"/>
  <p:tag name="KSO_WM_UNIT_TEXT_FILL_FORE_SCHEMECOLOR_INDEX" val="2"/>
  <p:tag name="KSO_WM_UNIT_TEXT_FILL_TYPE" val="1"/>
  <p:tag name="KSO_WM_UNIT_USESOURCEFORMAT_APPLY" val="1"/>
</p:tagLst>
</file>

<file path=ppt/tags/tag242.xml><?xml version="1.0" encoding="utf-8"?>
<p:tagLst xmlns:p="http://schemas.openxmlformats.org/presentationml/2006/main">
  <p:tag name="KSO_WM_BEAUTIFY_FLAG" val="#wm#"/>
  <p:tag name="KSO_WM_TEMPLATE_CATEGORY" val="custom"/>
  <p:tag name="KSO_WM_TEMPLATE_INDEX" val="20206916"/>
  <p:tag name="KSO_WM_SLIDE_ID" val="custom20206916_2"/>
  <p:tag name="KSO_WM_TEMPLATE_SUBCATEGORY" val="0"/>
  <p:tag name="KSO_WM_TEMPLATE_MASTER_TYPE" val="1"/>
  <p:tag name="KSO_WM_TEMPLATE_COLOR_TYPE" val="1"/>
  <p:tag name="KSO_WM_SLIDE_TYPE" val="contents"/>
  <p:tag name="KSO_WM_SLIDE_SUBTYPE" val="diag"/>
  <p:tag name="KSO_WM_SLIDE_ITEM_CNT" val="2"/>
  <p:tag name="KSO_WM_SLIDE_INDEX" val="2"/>
  <p:tag name="KSO_WM_DIAGRAM_GROUP_CODE" val="l1-1"/>
  <p:tag name="KSO_WM_SLIDE_DIAGTYPE" val="l"/>
  <p:tag name="KSO_WM_TAG_VERSION" val="1.0"/>
  <p:tag name="KSO_WM_SLIDE_LAYOUT" val="a_l"/>
  <p:tag name="KSO_WM_SLIDE_LAYOUT_CNT" val="1_1"/>
</p:tagLst>
</file>

<file path=ppt/tags/tag243.xml><?xml version="1.0" encoding="utf-8"?>
<p:tagLst xmlns:p="http://schemas.openxmlformats.org/presentationml/2006/main">
  <p:tag name="KSO_WM_SLIDE_ID" val="custom20206916_10"/>
  <p:tag name="KSO_WM_TEMPLATE_SUBCATEGORY" val="0"/>
  <p:tag name="KSO_WM_TEMPLATE_MASTER_TYPE" val="1"/>
  <p:tag name="KSO_WM_TEMPLATE_COLOR_TYPE" val="1"/>
  <p:tag name="KSO_WM_SLIDE_ITEM_CNT" val="0"/>
  <p:tag name="KSO_WM_SLIDE_INDEX" val="10"/>
  <p:tag name="KSO_WM_TAG_VERSION" val="1.0"/>
  <p:tag name="KSO_WM_BEAUTIFY_FLAG" val="#wm#"/>
  <p:tag name="KSO_WM_TEMPLATE_CATEGORY" val="custom"/>
  <p:tag name="KSO_WM_TEMPLATE_INDEX" val="20206916"/>
  <p:tag name="KSO_WM_SLIDE_TYPE" val="text"/>
  <p:tag name="KSO_WM_SLIDE_SUBTYPE" val="picTxt"/>
  <p:tag name="KSO_WM_SLIDE_SIZE" val="829*400"/>
  <p:tag name="KSO_WM_SLIDE_POSITION" val="45*60"/>
  <p:tag name="KSO_WM_SLIDE_LAYOUT" val="a_d_f"/>
  <p:tag name="KSO_WM_SLIDE_LAYOUT_CNT" val="1_1_1"/>
</p:tagLst>
</file>

<file path=ppt/tags/tag244.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custom20206916_2*l_h_f*1_1_1"/>
  <p:tag name="KSO_WM_TEMPLATE_CATEGORY" val="custom"/>
  <p:tag name="KSO_WM_TEMPLATE_INDEX" val="20206916"/>
  <p:tag name="KSO_WM_UNIT_LAYERLEVEL" val="1_1_1"/>
  <p:tag name="KSO_WM_TAG_VERSION" val="1.0"/>
  <p:tag name="KSO_WM_BEAUTIFY_FLAG" val="#wm#"/>
  <p:tag name="KSO_WM_UNIT_PRESET_TEXT" val="请言简意赅的阐述您的观点。"/>
  <p:tag name="KSO_WM_UNIT_TEXT_FILL_FORE_SCHEMECOLOR_INDEX" val="13"/>
  <p:tag name="KSO_WM_UNIT_TEXT_FILL_TYPE" val="1"/>
  <p:tag name="KSO_WM_UNIT_USESOURCEFORMAT_APPLY" val="1"/>
  <p:tag name="KSO_WM_DIAGRAM_VIRTUALLY_FRAME" val="{&quot;height&quot;:535.45,&quot;left&quot;:14.09992125984245,&quot;top&quot;:8.4,&quot;width&quot;:926.6000787401575}"/>
</p:tagLst>
</file>

<file path=ppt/tags/tag24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custom20206916_2*i*1"/>
  <p:tag name="KSO_WM_TEMPLATE_CATEGORY" val="custom"/>
  <p:tag name="KSO_WM_TEMPLATE_INDEX" val="20206916"/>
  <p:tag name="KSO_WM_UNIT_LAYERLEVEL" val="1"/>
  <p:tag name="KSO_WM_TAG_VERSION" val="1.0"/>
  <p:tag name="KSO_WM_BEAUTIFY_FLAG" val="#wm#"/>
  <p:tag name="KSO_WM_UNIT_FILL_FORE_SCHEMECOLOR_INDEX" val="15"/>
  <p:tag name="KSO_WM_UNIT_FILL_TYPE" val="1"/>
  <p:tag name="KSO_WM_UNIT_TEXT_FILL_FORE_SCHEMECOLOR_INDEX" val="2"/>
  <p:tag name="KSO_WM_UNIT_TEXT_FILL_TYPE" val="1"/>
  <p:tag name="KSO_WM_UNIT_USESOURCEFORMAT_APPLY" val="1"/>
</p:tagLst>
</file>

<file path=ppt/tags/tag246.xml><?xml version="1.0" encoding="utf-8"?>
<p:tagLst xmlns:p="http://schemas.openxmlformats.org/presentationml/2006/main">
  <p:tag name="KSO_WM_BEAUTIFY_FLAG" val="#wm#"/>
  <p:tag name="KSO_WM_TEMPLATE_CATEGORY" val="custom"/>
  <p:tag name="KSO_WM_TEMPLATE_INDEX" val="20206916"/>
  <p:tag name="KSO_WM_SLIDE_ID" val="custom20206916_2"/>
  <p:tag name="KSO_WM_TEMPLATE_SUBCATEGORY" val="0"/>
  <p:tag name="KSO_WM_TEMPLATE_MASTER_TYPE" val="1"/>
  <p:tag name="KSO_WM_TEMPLATE_COLOR_TYPE" val="1"/>
  <p:tag name="KSO_WM_SLIDE_TYPE" val="contents"/>
  <p:tag name="KSO_WM_SLIDE_SUBTYPE" val="diag"/>
  <p:tag name="KSO_WM_SLIDE_ITEM_CNT" val="2"/>
  <p:tag name="KSO_WM_SLIDE_INDEX" val="2"/>
  <p:tag name="KSO_WM_DIAGRAM_GROUP_CODE" val="l1-1"/>
  <p:tag name="KSO_WM_SLIDE_DIAGTYPE" val="l"/>
  <p:tag name="KSO_WM_TAG_VERSION" val="1.0"/>
  <p:tag name="KSO_WM_SLIDE_LAYOUT" val="a_l"/>
  <p:tag name="KSO_WM_SLIDE_LAYOUT_CNT" val="1_1"/>
</p:tagLst>
</file>

<file path=ppt/tags/tag247.xml><?xml version="1.0" encoding="utf-8"?>
<p:tagLst xmlns:p="http://schemas.openxmlformats.org/presentationml/2006/main">
  <p:tag name="KSO_WM_SLIDE_ID" val="custom20206916_10"/>
  <p:tag name="KSO_WM_TEMPLATE_SUBCATEGORY" val="0"/>
  <p:tag name="KSO_WM_TEMPLATE_MASTER_TYPE" val="1"/>
  <p:tag name="KSO_WM_TEMPLATE_COLOR_TYPE" val="1"/>
  <p:tag name="KSO_WM_SLIDE_ITEM_CNT" val="0"/>
  <p:tag name="KSO_WM_SLIDE_INDEX" val="10"/>
  <p:tag name="KSO_WM_TAG_VERSION" val="1.0"/>
  <p:tag name="KSO_WM_BEAUTIFY_FLAG" val="#wm#"/>
  <p:tag name="KSO_WM_TEMPLATE_CATEGORY" val="custom"/>
  <p:tag name="KSO_WM_TEMPLATE_INDEX" val="20206916"/>
  <p:tag name="KSO_WM_SLIDE_TYPE" val="text"/>
  <p:tag name="KSO_WM_SLIDE_SUBTYPE" val="picTxt"/>
  <p:tag name="KSO_WM_SLIDE_SIZE" val="829*400"/>
  <p:tag name="KSO_WM_SLIDE_POSITION" val="45*60"/>
  <p:tag name="KSO_WM_SLIDE_LAYOUT" val="a_d_f"/>
  <p:tag name="KSO_WM_SLIDE_LAYOUT_CNT" val="1_1_1"/>
</p:tagLst>
</file>

<file path=ppt/tags/tag248.xml><?xml version="1.0" encoding="utf-8"?>
<p:tagLst xmlns:p="http://schemas.openxmlformats.org/presentationml/2006/main">
  <p:tag name="KSO_WM_SLIDE_ID" val="custom20206916_10"/>
  <p:tag name="KSO_WM_TEMPLATE_SUBCATEGORY" val="0"/>
  <p:tag name="KSO_WM_TEMPLATE_MASTER_TYPE" val="1"/>
  <p:tag name="KSO_WM_TEMPLATE_COLOR_TYPE" val="1"/>
  <p:tag name="KSO_WM_SLIDE_ITEM_CNT" val="0"/>
  <p:tag name="KSO_WM_SLIDE_INDEX" val="10"/>
  <p:tag name="KSO_WM_TAG_VERSION" val="1.0"/>
  <p:tag name="KSO_WM_BEAUTIFY_FLAG" val="#wm#"/>
  <p:tag name="KSO_WM_TEMPLATE_CATEGORY" val="custom"/>
  <p:tag name="KSO_WM_TEMPLATE_INDEX" val="20206916"/>
  <p:tag name="KSO_WM_SLIDE_TYPE" val="text"/>
  <p:tag name="KSO_WM_SLIDE_SUBTYPE" val="picTxt"/>
  <p:tag name="KSO_WM_SLIDE_SIZE" val="829*400"/>
  <p:tag name="KSO_WM_SLIDE_POSITION" val="45*60"/>
  <p:tag name="KSO_WM_SLIDE_LAYOUT" val="a_d_f"/>
  <p:tag name="KSO_WM_SLIDE_LAYOUT_CNT" val="1_1_1"/>
</p:tagLst>
</file>

<file path=ppt/tags/tag249.xml><?xml version="1.0" encoding="utf-8"?>
<p:tagLst xmlns:p="http://schemas.openxmlformats.org/presentationml/2006/main">
  <p:tag name="KSO_WM_SLIDE_ID" val="custom20206916_10"/>
  <p:tag name="KSO_WM_TEMPLATE_SUBCATEGORY" val="0"/>
  <p:tag name="KSO_WM_TEMPLATE_MASTER_TYPE" val="1"/>
  <p:tag name="KSO_WM_TEMPLATE_COLOR_TYPE" val="1"/>
  <p:tag name="KSO_WM_SLIDE_ITEM_CNT" val="0"/>
  <p:tag name="KSO_WM_SLIDE_INDEX" val="10"/>
  <p:tag name="KSO_WM_TAG_VERSION" val="1.0"/>
  <p:tag name="KSO_WM_BEAUTIFY_FLAG" val="#wm#"/>
  <p:tag name="KSO_WM_TEMPLATE_CATEGORY" val="custom"/>
  <p:tag name="KSO_WM_TEMPLATE_INDEX" val="20206916"/>
  <p:tag name="KSO_WM_SLIDE_TYPE" val="text"/>
  <p:tag name="KSO_WM_SLIDE_SUBTYPE" val="picTxt"/>
  <p:tag name="KSO_WM_SLIDE_SIZE" val="829*400"/>
  <p:tag name="KSO_WM_SLIDE_POSITION" val="45*60"/>
  <p:tag name="KSO_WM_SLIDE_LAYOUT" val="a_d_f"/>
  <p:tag name="KSO_WM_SLIDE_LAYOUT_CNT" val="1_1_1"/>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50.xml><?xml version="1.0" encoding="utf-8"?>
<p:tagLst xmlns:p="http://schemas.openxmlformats.org/presentationml/2006/main">
  <p:tag name="KSO_WM_SLIDE_ID" val="custom20206916_10"/>
  <p:tag name="KSO_WM_TEMPLATE_SUBCATEGORY" val="0"/>
  <p:tag name="KSO_WM_TEMPLATE_MASTER_TYPE" val="1"/>
  <p:tag name="KSO_WM_TEMPLATE_COLOR_TYPE" val="1"/>
  <p:tag name="KSO_WM_SLIDE_ITEM_CNT" val="0"/>
  <p:tag name="KSO_WM_SLIDE_INDEX" val="10"/>
  <p:tag name="KSO_WM_TAG_VERSION" val="1.0"/>
  <p:tag name="KSO_WM_BEAUTIFY_FLAG" val="#wm#"/>
  <p:tag name="KSO_WM_TEMPLATE_CATEGORY" val="custom"/>
  <p:tag name="KSO_WM_TEMPLATE_INDEX" val="20206916"/>
  <p:tag name="KSO_WM_SLIDE_TYPE" val="text"/>
  <p:tag name="KSO_WM_SLIDE_SUBTYPE" val="picTxt"/>
  <p:tag name="KSO_WM_SLIDE_SIZE" val="829*400"/>
  <p:tag name="KSO_WM_SLIDE_POSITION" val="45*60"/>
  <p:tag name="KSO_WM_SLIDE_LAYOUT" val="a_d_f"/>
  <p:tag name="KSO_WM_SLIDE_LAYOUT_CNT" val="1_1_1"/>
</p:tagLst>
</file>

<file path=ppt/tags/tag251.xml><?xml version="1.0" encoding="utf-8"?>
<p:tagLst xmlns:p="http://schemas.openxmlformats.org/presentationml/2006/main">
  <p:tag name="KSO_WM_SLIDE_ID" val="custom20206916_10"/>
  <p:tag name="KSO_WM_TEMPLATE_SUBCATEGORY" val="0"/>
  <p:tag name="KSO_WM_TEMPLATE_MASTER_TYPE" val="1"/>
  <p:tag name="KSO_WM_TEMPLATE_COLOR_TYPE" val="1"/>
  <p:tag name="KSO_WM_SLIDE_ITEM_CNT" val="0"/>
  <p:tag name="KSO_WM_SLIDE_INDEX" val="10"/>
  <p:tag name="KSO_WM_TAG_VERSION" val="1.0"/>
  <p:tag name="KSO_WM_BEAUTIFY_FLAG" val="#wm#"/>
  <p:tag name="KSO_WM_TEMPLATE_CATEGORY" val="custom"/>
  <p:tag name="KSO_WM_TEMPLATE_INDEX" val="20206916"/>
  <p:tag name="KSO_WM_SLIDE_TYPE" val="text"/>
  <p:tag name="KSO_WM_SLIDE_SUBTYPE" val="picTxt"/>
  <p:tag name="KSO_WM_SLIDE_SIZE" val="829*400"/>
  <p:tag name="KSO_WM_SLIDE_POSITION" val="45*60"/>
  <p:tag name="KSO_WM_SLIDE_LAYOUT" val="a_d_f"/>
  <p:tag name="KSO_WM_SLIDE_LAYOUT_CNT" val="1_1_1"/>
</p:tagLst>
</file>

<file path=ppt/tags/tag2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6916_15*a*1"/>
  <p:tag name="KSO_WM_TEMPLATE_CATEGORY" val="custom"/>
  <p:tag name="KSO_WM_TEMPLATE_INDEX" val="20206916"/>
  <p:tag name="KSO_WM_UNIT_LAYERLEVEL" val="1"/>
  <p:tag name="KSO_WM_TAG_VERSION" val="1.0"/>
  <p:tag name="KSO_WM_BEAUTIFY_FLAG" val="#wm#"/>
  <p:tag name="KSO_WM_UNIT_ISCONTENTSTITLE" val="0"/>
  <p:tag name="KSO_WM_UNIT_ISNUMDGMTITLE" val="0"/>
  <p:tag name="KSO_WM_UNIT_NOCLEAR" val="1"/>
  <p:tag name="KSO_WM_UNIT_TYPE" val="a"/>
  <p:tag name="KSO_WM_UNIT_INDEX" val="1"/>
  <p:tag name="KSO_WM_UNIT_PRESET_TEXT" val="THANKS"/>
</p:tagLst>
</file>

<file path=ppt/tags/tag253.xml><?xml version="1.0" encoding="utf-8"?>
<p:tagLst xmlns:p="http://schemas.openxmlformats.org/presentationml/2006/main">
  <p:tag name="KSO_WM_SLIDE_ID" val="custom20206916_15"/>
  <p:tag name="KSO_WM_TEMPLATE_SUBCATEGORY" val="0"/>
  <p:tag name="KSO_WM_TEMPLATE_MASTER_TYPE" val="1"/>
  <p:tag name="KSO_WM_TEMPLATE_COLOR_TYPE" val="1"/>
  <p:tag name="KSO_WM_SLIDE_ITEM_CNT" val="0"/>
  <p:tag name="KSO_WM_SLIDE_INDEX" val="15"/>
  <p:tag name="KSO_WM_TAG_VERSION" val="1.0"/>
  <p:tag name="KSO_WM_BEAUTIFY_FLAG" val="#wm#"/>
  <p:tag name="KSO_WM_TEMPLATE_CATEGORY" val="custom"/>
  <p:tag name="KSO_WM_TEMPLATE_INDEX" val="20206916"/>
  <p:tag name="KSO_WM_SLIDE_TYPE" val="endPage"/>
  <p:tag name="KSO_WM_SLIDE_SUBTYPE" val="pureTxt"/>
  <p:tag name="KSO_WM_SLIDE_LAYOUT" val="a"/>
  <p:tag name="KSO_WM_SLIDE_LAYOUT_CNT" val="1"/>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y*2"/>
  <p:tag name="KSO_WM_UNIT_LAYERLEVEL" val="1"/>
  <p:tag name="KSO_WM_TAG_VERSION" val="1.0"/>
  <p:tag name="KSO_WM_BEAUTIFY_FLAG" val="#wm#"/>
  <p:tag name="KSO_WM_UNIT_TYPE" val="y"/>
  <p:tag name="KSO_WM_UNIT_INDEX" val="2"/>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y*3"/>
  <p:tag name="KSO_WM_UNIT_LAYERLEVEL" val="1"/>
  <p:tag name="KSO_WM_TAG_VERSION" val="1.0"/>
  <p:tag name="KSO_WM_BEAUTIFY_FLAG" val="#wm#"/>
  <p:tag name="KSO_WM_UNIT_TYPE" val="y"/>
  <p:tag name="KSO_WM_UNIT_INDEX" val="3"/>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y*4"/>
  <p:tag name="KSO_WM_UNIT_LAYERLEVEL" val="1"/>
  <p:tag name="KSO_WM_TAG_VERSION" val="1.0"/>
  <p:tag name="KSO_WM_BEAUTIFY_FLAG" val="#wm#"/>
  <p:tag name="KSO_WM_UNIT_TYPE" val="y"/>
  <p:tag name="KSO_WM_UNIT_INDEX" val="4"/>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y*5"/>
  <p:tag name="KSO_WM_UNIT_LAYERLEVEL" val="1"/>
  <p:tag name="KSO_WM_TAG_VERSION" val="1.0"/>
  <p:tag name="KSO_WM_BEAUTIFY_FLAG" val="#wm#"/>
  <p:tag name="KSO_WM_UNIT_TYPE" val="y"/>
  <p:tag name="KSO_WM_UNIT_INDEX" val="5"/>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y*6"/>
  <p:tag name="KSO_WM_UNIT_LAYERLEVEL" val="1"/>
  <p:tag name="KSO_WM_TAG_VERSION" val="1.0"/>
  <p:tag name="KSO_WM_BEAUTIFY_FLAG" val="#wm#"/>
  <p:tag name="KSO_WM_UNIT_TYPE" val="y"/>
  <p:tag name="KSO_WM_UNIT_INDEX" val="6"/>
</p:tagLst>
</file>

<file path=ppt/tags/tag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Lst>
</file>

<file path=ppt/tags/tag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Lst>
</file>

<file path=ppt/tags/tag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Lst>
</file>

<file path=ppt/tags/tag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Lst>
</file>

<file path=ppt/tags/tag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Lst>
</file>

<file path=ppt/tags/tag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 name="KSO_WM_UNIT_BK_DARK_LIGHT" val="2"/>
</p:tagLst>
</file>

<file path=ppt/tags/tag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UNIT_SUBTYPE" val="h"/>
  <p:tag name="KSO_WM_SLIDE_BACKGROUND_TYPE" val="frame"/>
  <p:tag name="KSO_WM_SLIDE_BK_DARK_LIGHT" val="2"/>
  <p:tag name="KSO_WM_UNIT_BK_DARK_LIGHT" val="2"/>
</p:tagLst>
</file>

<file path=ppt/tags/tag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i*1"/>
  <p:tag name="KSO_WM_UNIT_LAYERLEVEL" val="1"/>
  <p:tag name="KSO_WM_TAG_VERSION" val="1.0"/>
  <p:tag name="KSO_WM_BEAUTIFY_FLAG" val="#wm#"/>
  <p:tag name="KSO_WM_UNIT_TYPE" val="i"/>
  <p:tag name="KSO_WM_UNIT_INDEX" val="1"/>
  <p:tag name="KSO_WM_UNIT_SUBTYPE" val="h"/>
  <p:tag name="KSO_WM_SLIDE_BACKGROUND_TYPE" val="leftRight"/>
  <p:tag name="KSO_WM_SLIDE_BK_DARK_LIGHT" val="2"/>
  <p:tag name="KSO_WM_UNIT_BK_DARK_LIGHT" val="2"/>
</p:tagLst>
</file>

<file path=ppt/tags/tag83.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84.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i*1"/>
  <p:tag name="KSO_WM_UNIT_LAYERLEVEL" val="1"/>
  <p:tag name="KSO_WM_TAG_VERSION" val="1.0"/>
  <p:tag name="KSO_WM_BEAUTIFY_FLAG" val="#wm#"/>
  <p:tag name="KSO_WM_UNIT_TYPE" val="i"/>
  <p:tag name="KSO_WM_UNIT_INDEX" val="1"/>
  <p:tag name="KSO_WM_UNIT_SUBTYPE" val="h"/>
  <p:tag name="KSO_WM_SLIDE_BACKGROUND_TYPE" val="topBottom"/>
  <p:tag name="KSO_WM_SLIDE_BK_DARK_LIGHT" val="2"/>
  <p:tag name="KSO_WM_UNIT_BK_DARK_LIGHT" val="2"/>
</p:tagLst>
</file>

<file path=ppt/tags/tag92.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93.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heme/theme1.xml><?xml version="1.0" encoding="utf-8"?>
<a:theme xmlns:a="http://schemas.openxmlformats.org/drawingml/2006/main" name="1_Office 主题​​">
  <a:themeElements>
    <a:clrScheme name="">
      <a:dk1>
        <a:srgbClr val="000000"/>
      </a:dk1>
      <a:lt1>
        <a:srgbClr val="FFFFFF"/>
      </a:lt1>
      <a:dk2>
        <a:srgbClr val="F5F5F8"/>
      </a:dk2>
      <a:lt2>
        <a:srgbClr val="FFFFFF"/>
      </a:lt2>
      <a:accent1>
        <a:srgbClr val="577CCE"/>
      </a:accent1>
      <a:accent2>
        <a:srgbClr val="5999AF"/>
      </a:accent2>
      <a:accent3>
        <a:srgbClr val="5BA080"/>
      </a:accent3>
      <a:accent4>
        <a:srgbClr val="8BAA69"/>
      </a:accent4>
      <a:accent5>
        <a:srgbClr val="D6B250"/>
      </a:accent5>
      <a:accent6>
        <a:srgbClr val="E79647"/>
      </a:accent6>
      <a:hlink>
        <a:srgbClr val="0000FF"/>
      </a:hlink>
      <a:folHlink>
        <a:srgbClr val="FF00FF"/>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4492</Words>
  <Application>WPS 演示</Application>
  <PresentationFormat>宽屏</PresentationFormat>
  <Paragraphs>236</Paragraphs>
  <Slides>48</Slides>
  <Notes>4</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48</vt:i4>
      </vt:variant>
    </vt:vector>
  </HeadingPairs>
  <TitlesOfParts>
    <vt:vector size="56" baseType="lpstr">
      <vt:lpstr>Arial</vt:lpstr>
      <vt:lpstr>宋体</vt:lpstr>
      <vt:lpstr>Wingdings</vt:lpstr>
      <vt:lpstr>微软雅黑</vt:lpstr>
      <vt:lpstr>Segoe UI</vt:lpstr>
      <vt:lpstr>Arial Unicode MS</vt:lpstr>
      <vt:lpstr>Calibri</vt:lpstr>
      <vt:lpstr>1_Office 主题​​</vt:lpstr>
      <vt:lpstr>音乐鉴赏</vt:lpstr>
      <vt:lpstr>PowerPoint 演示文稿</vt:lpstr>
      <vt:lpstr>PowerPoint 演示文稿</vt:lpstr>
      <vt:lpstr>歌舞音乐</vt:lpstr>
      <vt:lpstr>PowerPoint 演示文稿</vt:lpstr>
      <vt:lpstr>PowerPoint 演示文稿</vt:lpstr>
      <vt:lpstr> 第一讲  秧 歌</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 第一讲  秧 歌</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 第二讲  花 灯</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感谢观看</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空白演示</dc:title>
  <dc:creator/>
  <cp:lastModifiedBy>￼</cp:lastModifiedBy>
  <cp:revision>156</cp:revision>
  <dcterms:created xsi:type="dcterms:W3CDTF">2019-06-19T02:08:00Z</dcterms:created>
  <dcterms:modified xsi:type="dcterms:W3CDTF">2025-04-13T14:40:30Z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2052-12.1.0.20784</vt:lpwstr>
  </property>
  <property fmtid="{D5CDD505-2E9C-101B-9397-08002B2CF9AE}" pid="3" name="ICV">
    <vt:lpwstr>11CA90476C0D40628331296A507AF7E4_11</vt:lpwstr>
  </property>
</Properties>
</file>