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4.svg" ContentType="image/svg+xml"/>
  <Override PartName="/ppt/media/image6.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75"/>
  </p:handoutMasterIdLst>
  <p:sldIdLst>
    <p:sldId id="258" r:id="rId3"/>
    <p:sldId id="259" r:id="rId5"/>
    <p:sldId id="260" r:id="rId6"/>
    <p:sldId id="262" r:id="rId7"/>
    <p:sldId id="263" r:id="rId8"/>
    <p:sldId id="264" r:id="rId9"/>
    <p:sldId id="265" r:id="rId10"/>
    <p:sldId id="266" r:id="rId11"/>
    <p:sldId id="311" r:id="rId12"/>
    <p:sldId id="268" r:id="rId13"/>
    <p:sldId id="274" r:id="rId14"/>
    <p:sldId id="276" r:id="rId15"/>
    <p:sldId id="322" r:id="rId16"/>
    <p:sldId id="316" r:id="rId17"/>
    <p:sldId id="317" r:id="rId18"/>
    <p:sldId id="286" r:id="rId19"/>
    <p:sldId id="304" r:id="rId20"/>
    <p:sldId id="323" r:id="rId21"/>
    <p:sldId id="324" r:id="rId22"/>
    <p:sldId id="325" r:id="rId23"/>
    <p:sldId id="288" r:id="rId24"/>
    <p:sldId id="318" r:id="rId25"/>
    <p:sldId id="319" r:id="rId26"/>
    <p:sldId id="310" r:id="rId27"/>
    <p:sldId id="320" r:id="rId28"/>
    <p:sldId id="321" r:id="rId29"/>
    <p:sldId id="297" r:id="rId30"/>
    <p:sldId id="289" r:id="rId31"/>
    <p:sldId id="326" r:id="rId32"/>
    <p:sldId id="327" r:id="rId33"/>
    <p:sldId id="290" r:id="rId34"/>
    <p:sldId id="328" r:id="rId35"/>
    <p:sldId id="312" r:id="rId36"/>
    <p:sldId id="313" r:id="rId37"/>
    <p:sldId id="333" r:id="rId38"/>
    <p:sldId id="334" r:id="rId39"/>
    <p:sldId id="314" r:id="rId40"/>
    <p:sldId id="315" r:id="rId41"/>
    <p:sldId id="329" r:id="rId42"/>
    <p:sldId id="335" r:id="rId43"/>
    <p:sldId id="337" r:id="rId44"/>
    <p:sldId id="346" r:id="rId45"/>
    <p:sldId id="347" r:id="rId46"/>
    <p:sldId id="348" r:id="rId47"/>
    <p:sldId id="339" r:id="rId48"/>
    <p:sldId id="349" r:id="rId49"/>
    <p:sldId id="330" r:id="rId50"/>
    <p:sldId id="341" r:id="rId51"/>
    <p:sldId id="350" r:id="rId52"/>
    <p:sldId id="351" r:id="rId53"/>
    <p:sldId id="354" r:id="rId54"/>
    <p:sldId id="355" r:id="rId55"/>
    <p:sldId id="356" r:id="rId56"/>
    <p:sldId id="352" r:id="rId57"/>
    <p:sldId id="353" r:id="rId58"/>
    <p:sldId id="342" r:id="rId59"/>
    <p:sldId id="336" r:id="rId60"/>
    <p:sldId id="338" r:id="rId61"/>
    <p:sldId id="357" r:id="rId62"/>
    <p:sldId id="358" r:id="rId63"/>
    <p:sldId id="340" r:id="rId64"/>
    <p:sldId id="362" r:id="rId65"/>
    <p:sldId id="361" r:id="rId66"/>
    <p:sldId id="331" r:id="rId67"/>
    <p:sldId id="359" r:id="rId68"/>
    <p:sldId id="343" r:id="rId69"/>
    <p:sldId id="332" r:id="rId70"/>
    <p:sldId id="365" r:id="rId71"/>
    <p:sldId id="366" r:id="rId72"/>
    <p:sldId id="367" r:id="rId73"/>
    <p:sldId id="275" r:id="rId7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39"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PS" initials="W"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3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9" Type="http://schemas.openxmlformats.org/officeDocument/2006/relationships/commentAuthors" Target="commentAuthors.xml"/><Relationship Id="rId78" Type="http://schemas.openxmlformats.org/officeDocument/2006/relationships/tableStyles" Target="tableStyles.xml"/><Relationship Id="rId77" Type="http://schemas.openxmlformats.org/officeDocument/2006/relationships/viewProps" Target="viewProps.xml"/><Relationship Id="rId76" Type="http://schemas.openxmlformats.org/officeDocument/2006/relationships/presProps" Target="presProps.xml"/><Relationship Id="rId75" Type="http://schemas.openxmlformats.org/officeDocument/2006/relationships/handoutMaster" Target="handoutMasters/handoutMaster1.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68.xml"/><Relationship Id="rId8" Type="http://schemas.openxmlformats.org/officeDocument/2006/relationships/tags" Target="../tags/tag67.xml"/><Relationship Id="rId7" Type="http://schemas.openxmlformats.org/officeDocument/2006/relationships/tags" Target="../tags/tag66.xml"/><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8" Type="http://schemas.openxmlformats.org/officeDocument/2006/relationships/tags" Target="../tags/tag81.xml"/><Relationship Id="rId7" Type="http://schemas.openxmlformats.org/officeDocument/2006/relationships/tags" Target="../tags/tag80.xml"/><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89.xml"/><Relationship Id="rId8" Type="http://schemas.openxmlformats.org/officeDocument/2006/relationships/tags" Target="../tags/tag88.xml"/><Relationship Id="rId7" Type="http://schemas.openxmlformats.org/officeDocument/2006/relationships/tags" Target="../tags/tag87.xml"/><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0" Type="http://schemas.openxmlformats.org/officeDocument/2006/relationships/tags" Target="../tags/tag90.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98.xml"/><Relationship Id="rId8" Type="http://schemas.openxmlformats.org/officeDocument/2006/relationships/tags" Target="../tags/tag97.xml"/><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0" Type="http://schemas.openxmlformats.org/officeDocument/2006/relationships/tags" Target="../tags/tag99.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tags" Target="../tags/tag105.xml"/><Relationship Id="rId6" Type="http://schemas.openxmlformats.org/officeDocument/2006/relationships/tags" Target="../tags/tag104.xml"/><Relationship Id="rId5" Type="http://schemas.openxmlformats.org/officeDocument/2006/relationships/tags" Target="../tags/tag103.xml"/><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15.xml"/><Relationship Id="rId8" Type="http://schemas.openxmlformats.org/officeDocument/2006/relationships/tags" Target="../tags/tag114.xml"/><Relationship Id="rId7" Type="http://schemas.openxmlformats.org/officeDocument/2006/relationships/tags" Target="../tags/tag113.xml"/><Relationship Id="rId6" Type="http://schemas.openxmlformats.org/officeDocument/2006/relationships/tags" Target="../tags/tag112.xml"/><Relationship Id="rId5" Type="http://schemas.openxmlformats.org/officeDocument/2006/relationships/tags" Target="../tags/tag111.xml"/><Relationship Id="rId4" Type="http://schemas.openxmlformats.org/officeDocument/2006/relationships/tags" Target="../tags/tag110.xml"/><Relationship Id="rId3" Type="http://schemas.openxmlformats.org/officeDocument/2006/relationships/tags" Target="../tags/tag109.xml"/><Relationship Id="rId2" Type="http://schemas.openxmlformats.org/officeDocument/2006/relationships/tags" Target="../tags/tag108.xml"/><Relationship Id="rId10" Type="http://schemas.openxmlformats.org/officeDocument/2006/relationships/tags" Target="../tags/tag116.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7" Type="http://schemas.openxmlformats.org/officeDocument/2006/relationships/tags" Target="../tags/tag122.xml"/><Relationship Id="rId6" Type="http://schemas.openxmlformats.org/officeDocument/2006/relationships/tags" Target="../tags/tag121.xml"/><Relationship Id="rId5" Type="http://schemas.openxmlformats.org/officeDocument/2006/relationships/tags" Target="../tags/tag120.xml"/><Relationship Id="rId4" Type="http://schemas.openxmlformats.org/officeDocument/2006/relationships/tags" Target="../tags/tag119.xml"/><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274320" y="321260"/>
            <a:ext cx="11683455" cy="393053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endParaRPr>
          </a:p>
        </p:txBody>
      </p:sp>
      <p:sp>
        <p:nvSpPr>
          <p:cNvPr id="8" name="任意形状 8"/>
          <p:cNvSpPr/>
          <p:nvPr userDrawn="1">
            <p:custDataLst>
              <p:tags r:id="rId3"/>
            </p:custDataLst>
          </p:nvPr>
        </p:nvSpPr>
        <p:spPr>
          <a:xfrm>
            <a:off x="9490237" y="321259"/>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gs>
              <a:gs pos="99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9" name="任意形状 9"/>
          <p:cNvSpPr/>
          <p:nvPr userDrawn="1">
            <p:custDataLst>
              <p:tags r:id="rId4"/>
            </p:custDataLst>
          </p:nvPr>
        </p:nvSpPr>
        <p:spPr>
          <a:xfrm rot="10800000">
            <a:off x="261015" y="2411670"/>
            <a:ext cx="1887415" cy="184012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10" name="矩形 9"/>
          <p:cNvSpPr/>
          <p:nvPr userDrawn="1">
            <p:custDataLst>
              <p:tags r:id="rId5"/>
            </p:custDataLst>
          </p:nvPr>
        </p:nvSpPr>
        <p:spPr>
          <a:xfrm>
            <a:off x="9471025" y="6254750"/>
            <a:ext cx="1800225" cy="762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custDataLst>
              <p:tags r:id="rId6"/>
            </p:custDataLst>
          </p:nvPr>
        </p:nvSpPr>
        <p:spPr>
          <a:xfrm flipV="1">
            <a:off x="750570" y="6305550"/>
            <a:ext cx="715645" cy="762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custDataLst>
              <p:tags r:id="rId7"/>
            </p:custDataLst>
          </p:nvPr>
        </p:nvSpPr>
        <p:spPr>
          <a:xfrm>
            <a:off x="1555115" y="6306820"/>
            <a:ext cx="88900" cy="762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custDataLst>
              <p:tags r:id="rId8"/>
            </p:custDataLst>
          </p:nvPr>
        </p:nvSpPr>
        <p:spPr>
          <a:xfrm>
            <a:off x="1731010" y="6306820"/>
            <a:ext cx="253365" cy="762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日期占位符 15"/>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0"/>
            </p:custDataLst>
          </p:nvPr>
        </p:nvSpPr>
        <p:spPr/>
        <p:txBody>
          <a:bodyPr/>
          <a:lstStyle/>
          <a:p>
            <a:endParaRPr lang="zh-CN" altLang="en-US" dirty="0"/>
          </a:p>
        </p:txBody>
      </p:sp>
      <p:sp>
        <p:nvSpPr>
          <p:cNvPr id="18" name="灯片编号占位符 17"/>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dirty="0"/>
          </a:p>
        </p:txBody>
      </p:sp>
      <p:sp>
        <p:nvSpPr>
          <p:cNvPr id="2" name="标题 1"/>
          <p:cNvSpPr>
            <a:spLocks noGrp="1"/>
          </p:cNvSpPr>
          <p:nvPr>
            <p:ph type="ctrTitle" hasCustomPrompt="1"/>
            <p:custDataLst>
              <p:tags r:id="rId12"/>
            </p:custDataLst>
          </p:nvPr>
        </p:nvSpPr>
        <p:spPr>
          <a:xfrm>
            <a:off x="883644" y="809127"/>
            <a:ext cx="9144000" cy="1896745"/>
          </a:xfrm>
        </p:spPr>
        <p:txBody>
          <a:bodyPr lIns="91440" tIns="45720" rIns="91440" bIns="0" anchor="b" anchorCtr="0">
            <a:normAutofit/>
          </a:bodyPr>
          <a:lstStyle>
            <a:lvl1pPr algn="l">
              <a:defRPr sz="6600" b="1" spc="600" baseline="0">
                <a:latin typeface="Arial" panose="020B0604020202020204" pitchFamily="34" charset="0"/>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13"/>
            </p:custDataLst>
          </p:nvPr>
        </p:nvSpPr>
        <p:spPr>
          <a:xfrm>
            <a:off x="883643" y="3017520"/>
            <a:ext cx="9144000" cy="890270"/>
          </a:xfrm>
        </p:spPr>
        <p:txBody>
          <a:bodyPr lIns="91440" tIns="0" rIns="91440" bIns="45720">
            <a:normAutofit/>
          </a:bodyPr>
          <a:lstStyle>
            <a:lvl1pPr marL="0" indent="0" algn="l" eaLnBrk="1" fontAlgn="auto" latinLnBrk="0" hangingPunct="1">
              <a:lnSpc>
                <a:spcPct val="100000"/>
              </a:lnSpc>
              <a:buNone/>
              <a:defRPr sz="2400" u="none" strike="noStrike" kern="1200" cap="none" spc="200" normalizeH="0" baseline="0">
                <a:solidFill>
                  <a:schemeClr val="tx1">
                    <a:lumMod val="75000"/>
                    <a:lumOff val="25000"/>
                  </a:schemeClr>
                </a:solidFill>
                <a:uFillTx/>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5" name="文本占位符 4"/>
          <p:cNvSpPr>
            <a:spLocks noGrp="1"/>
          </p:cNvSpPr>
          <p:nvPr>
            <p:ph type="body" sz="quarter" idx="13" hasCustomPrompt="1"/>
            <p:custDataLst>
              <p:tags r:id="rId14"/>
            </p:custDataLst>
          </p:nvPr>
        </p:nvSpPr>
        <p:spPr>
          <a:xfrm>
            <a:off x="883644" y="5050433"/>
            <a:ext cx="3365430" cy="579657"/>
          </a:xfrm>
        </p:spPr>
        <p:txBody>
          <a:bodyPr lIns="91440" tIns="45720" rIns="91440" bIns="45720">
            <a:normAutofit/>
          </a:bodyPr>
          <a:lstStyle>
            <a:lvl1pPr marL="0" indent="0">
              <a:buNone/>
              <a:defRPr sz="2400" baseline="0">
                <a:solidFill>
                  <a:schemeClr val="accent1"/>
                </a:solidFill>
                <a:latin typeface="Arial" panose="020B0604020202020204" pitchFamily="34" charset="0"/>
              </a:defRPr>
            </a:lvl1pPr>
          </a:lstStyle>
          <a:p>
            <a:pPr lvl="0"/>
            <a:r>
              <a:rPr lang="zh-CN" altLang="en-US" dirty="0"/>
              <a:t>编辑文本</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baseline="0">
                <a:solidFill>
                  <a:schemeClr val="tx1">
                    <a:lumMod val="75000"/>
                    <a:lumOff val="25000"/>
                  </a:schemeClr>
                </a:solidFill>
                <a:latin typeface="Arial" panose="020B0604020202020204" pitchFamily="34" charset="0"/>
              </a:defRPr>
            </a:lvl1pPr>
            <a:lvl2pPr>
              <a:defRPr baseline="0">
                <a:solidFill>
                  <a:schemeClr val="tx1">
                    <a:lumMod val="75000"/>
                    <a:lumOff val="25000"/>
                  </a:schemeClr>
                </a:solidFill>
                <a:latin typeface="Arial" panose="020B0604020202020204" pitchFamily="34" charset="0"/>
              </a:defRPr>
            </a:lvl2pPr>
            <a:lvl3pPr>
              <a:defRPr baseline="0">
                <a:solidFill>
                  <a:schemeClr val="tx1">
                    <a:lumMod val="75000"/>
                    <a:lumOff val="25000"/>
                  </a:schemeClr>
                </a:solidFill>
                <a:latin typeface="Arial" panose="020B0604020202020204" pitchFamily="34" charset="0"/>
              </a:defRPr>
            </a:lvl3pPr>
            <a:lvl4pPr>
              <a:defRPr baseline="0">
                <a:solidFill>
                  <a:schemeClr val="tx1">
                    <a:lumMod val="75000"/>
                    <a:lumOff val="25000"/>
                  </a:schemeClr>
                </a:solidFill>
                <a:latin typeface="Arial" panose="020B0604020202020204" pitchFamily="34" charset="0"/>
              </a:defRPr>
            </a:lvl4pPr>
            <a:lvl5pPr>
              <a:defRPr baseline="0">
                <a:solidFill>
                  <a:schemeClr val="tx1">
                    <a:lumMod val="75000"/>
                    <a:lumOff val="25000"/>
                  </a:schemeClr>
                </a:solidFill>
                <a:latin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266065" y="313690"/>
            <a:ext cx="11683365" cy="5634990"/>
          </a:xfrm>
          <a:prstGeom prst="rect">
            <a:avLst/>
          </a:prstGeom>
          <a:solidFill>
            <a:schemeClr val="tx2"/>
          </a:solidFill>
          <a:ln w="28575"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endParaRPr>
          </a:p>
        </p:txBody>
      </p:sp>
      <p:sp>
        <p:nvSpPr>
          <p:cNvPr id="9" name="矩形 8"/>
          <p:cNvSpPr/>
          <p:nvPr userDrawn="1">
            <p:custDataLst>
              <p:tags r:id="rId3"/>
            </p:custDataLst>
          </p:nvPr>
        </p:nvSpPr>
        <p:spPr>
          <a:xfrm>
            <a:off x="1422400" y="4064000"/>
            <a:ext cx="5283200" cy="12700"/>
          </a:xfrm>
          <a:prstGeom prst="rect">
            <a:avLst/>
          </a:prstGeom>
          <a:solidFill>
            <a:schemeClr val="accent1">
              <a:lumMod val="50000"/>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形状 8"/>
          <p:cNvSpPr/>
          <p:nvPr userDrawn="1">
            <p:custDataLst>
              <p:tags r:id="rId4"/>
            </p:custDataLst>
          </p:nvPr>
        </p:nvSpPr>
        <p:spPr>
          <a:xfrm>
            <a:off x="9480712" y="313004"/>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8" name="任意形状 9"/>
          <p:cNvSpPr/>
          <p:nvPr userDrawn="1">
            <p:custDataLst>
              <p:tags r:id="rId5"/>
            </p:custDataLst>
          </p:nvPr>
        </p:nvSpPr>
        <p:spPr>
          <a:xfrm rot="10800000">
            <a:off x="261015" y="4113028"/>
            <a:ext cx="1887415" cy="184012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99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hasCustomPrompt="1"/>
            <p:custDataLst>
              <p:tags r:id="rId6"/>
            </p:custDataLst>
          </p:nvPr>
        </p:nvSpPr>
        <p:spPr>
          <a:xfrm>
            <a:off x="1320799" y="2376714"/>
            <a:ext cx="6653601" cy="1607337"/>
          </a:xfrm>
        </p:spPr>
        <p:txBody>
          <a:bodyPr vert="horz" lIns="91440" tIns="45720" rIns="91440" bIns="0" rtlCol="0" anchor="b" anchorCtr="0">
            <a:normAutofit/>
          </a:bodyPr>
          <a:lstStyle>
            <a:lvl1pPr marL="0" marR="0" algn="l" defTabSz="914400" rtl="0" eaLnBrk="1" fontAlgn="auto" latinLnBrk="0" hangingPunct="1">
              <a:lnSpc>
                <a:spcPct val="100000"/>
              </a:lnSpc>
              <a:buNone/>
              <a:defRPr kumimoji="0" lang="zh-CN" altLang="en-US" sz="9600" b="1" i="0" u="none" strike="noStrike" kern="1200" cap="none" spc="6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编辑标题</a:t>
            </a:r>
            <a:endParaRPr dirty="0">
              <a:sym typeface="+mn-ea"/>
            </a:endParaRPr>
          </a:p>
        </p:txBody>
      </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p>
            <a:endParaRPr lang="zh-CN" altLang="en-US"/>
          </a:p>
        </p:txBody>
      </p:sp>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sp>
        <p:nvSpPr>
          <p:cNvPr id="7" name="任意形状 8"/>
          <p:cNvSpPr/>
          <p:nvPr userDrawn="1">
            <p:custDataLst>
              <p:tags r:id="rId2"/>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6" name="任意形状 8"/>
          <p:cNvSpPr/>
          <p:nvPr userDrawn="1">
            <p:custDataLst>
              <p:tags r:id="rId3"/>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p:custDataLst>
              <p:tags r:id="rId4"/>
            </p:custDataLst>
          </p:nvPr>
        </p:nvSpPr>
        <p:spPr/>
        <p:txBody>
          <a:bodyPr>
            <a:normAutofit/>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635"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4"/>
            </p:custDataLst>
          </p:nvPr>
        </p:nvSpPr>
        <p:spPr>
          <a:xfrm>
            <a:off x="1281600" y="1249200"/>
            <a:ext cx="9626400" cy="723600"/>
          </a:xfrm>
        </p:spPr>
        <p:txBody>
          <a:bodyPr anchor="ctr">
            <a:normAutofit/>
          </a:bodyPr>
          <a:lstStyle>
            <a:lvl1pPr>
              <a:defRPr sz="3200" baseline="0">
                <a:solidFill>
                  <a:schemeClr val="accent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5"/>
            </p:custDataLst>
          </p:nvPr>
        </p:nvSpPr>
        <p:spPr>
          <a:xfrm>
            <a:off x="1281113" y="2163600"/>
            <a:ext cx="9626600" cy="34452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4823460" cy="6866255"/>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6" name="任意形状 8"/>
          <p:cNvSpPr/>
          <p:nvPr userDrawn="1">
            <p:custDataLst>
              <p:tags r:id="rId3"/>
            </p:custDataLst>
          </p:nvPr>
        </p:nvSpPr>
        <p:spPr>
          <a:xfrm rot="16200000">
            <a:off x="-21591" y="25773"/>
            <a:ext cx="1741805" cy="169862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10" name="任意形状 9"/>
          <p:cNvSpPr/>
          <p:nvPr userDrawn="1">
            <p:custDataLst>
              <p:tags r:id="rId4"/>
            </p:custDataLst>
          </p:nvPr>
        </p:nvSpPr>
        <p:spPr>
          <a:xfrm rot="10800000">
            <a:off x="0" y="5913755"/>
            <a:ext cx="976630" cy="95250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tx2">
                  <a:lumMod val="90000"/>
                  <a:alpha val="2400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hasCustomPrompt="1"/>
            <p:custDataLst>
              <p:tags r:id="rId5"/>
            </p:custDataLst>
          </p:nvPr>
        </p:nvSpPr>
        <p:spPr>
          <a:xfrm>
            <a:off x="583200" y="770400"/>
            <a:ext cx="3960000" cy="882000"/>
          </a:xfrm>
        </p:spPr>
        <p:txBody>
          <a:bodyPr anchor="ctr">
            <a:normAutofit/>
          </a:bodyPr>
          <a:lstStyle>
            <a:lvl1pPr>
              <a:defRPr sz="3600" baseline="0">
                <a:solidFill>
                  <a:schemeClr val="accent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586800" y="1764000"/>
            <a:ext cx="3956400" cy="40932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5101200" y="769938"/>
            <a:ext cx="6480000" cy="5087937"/>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3825"/>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8" name="任意形状 9"/>
          <p:cNvSpPr/>
          <p:nvPr userDrawn="1">
            <p:custDataLst>
              <p:tags r:id="rId3"/>
            </p:custDataLst>
          </p:nvPr>
        </p:nvSpPr>
        <p:spPr>
          <a:xfrm rot="16200000">
            <a:off x="-18383" y="15240"/>
            <a:ext cx="1243965" cy="121348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tx2">
                  <a:lumMod val="90000"/>
                  <a:alpha val="2400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6" name="任意形状 8"/>
          <p:cNvSpPr/>
          <p:nvPr userDrawn="1">
            <p:custDataLst>
              <p:tags r:id="rId4"/>
            </p:custDataLst>
          </p:nvPr>
        </p:nvSpPr>
        <p:spPr>
          <a:xfrm>
            <a:off x="10344785" y="0"/>
            <a:ext cx="1847215" cy="180149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p:custDataLst>
              <p:tags r:id="rId5"/>
            </p:custDataLst>
          </p:nvPr>
        </p:nvSpPr>
        <p:spPr>
          <a:xfrm>
            <a:off x="612000" y="781200"/>
            <a:ext cx="10976400" cy="626400"/>
          </a:xfrm>
        </p:spPr>
        <p:txBody>
          <a:bodyPr anchor="ctr">
            <a:normAutofit/>
          </a:bodyPr>
          <a:lstStyle>
            <a:lvl1pPr algn="ctr">
              <a:defRPr sz="3600" baseline="0">
                <a:solidFill>
                  <a:schemeClr val="accent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612000" y="1659600"/>
            <a:ext cx="10975975" cy="828000"/>
          </a:xfrm>
        </p:spPr>
        <p:txBody>
          <a:bodyPr/>
          <a:lstStyle>
            <a:lvl1pPr algn="ctr">
              <a:defRPr baseline="0">
                <a:solidFill>
                  <a:schemeClr val="tx1">
                    <a:lumMod val="75000"/>
                    <a:lumOff val="2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0"/>
            </p:custDataLst>
          </p:nvPr>
        </p:nvSpPr>
        <p:spPr>
          <a:xfrm>
            <a:off x="612775" y="2808000"/>
            <a:ext cx="10965600" cy="34308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3810" y="5029201"/>
            <a:ext cx="12192000" cy="1828799"/>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10" name="任意形状 9"/>
          <p:cNvSpPr/>
          <p:nvPr userDrawn="1">
            <p:custDataLst>
              <p:tags r:id="rId3"/>
            </p:custDataLst>
          </p:nvPr>
        </p:nvSpPr>
        <p:spPr>
          <a:xfrm rot="10800000">
            <a:off x="3810" y="5905500"/>
            <a:ext cx="976630" cy="95250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tx2">
                  <a:lumMod val="90000"/>
                  <a:alpha val="2400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p:custDataLst>
              <p:tags r:id="rId4"/>
            </p:custDataLst>
          </p:nvPr>
        </p:nvSpPr>
        <p:spPr>
          <a:xfrm>
            <a:off x="604800" y="669600"/>
            <a:ext cx="10976400" cy="565200"/>
          </a:xfrm>
        </p:spPr>
        <p:txBody>
          <a:bodyPr anchor="ctr">
            <a:normAutofit/>
          </a:bodyPr>
          <a:lstStyle>
            <a:lvl1pPr algn="ctr">
              <a:defRPr sz="3200" baseline="0">
                <a:solidFill>
                  <a:schemeClr val="accent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8"/>
            </p:custDataLst>
          </p:nvPr>
        </p:nvSpPr>
        <p:spPr>
          <a:xfrm>
            <a:off x="604837" y="1681200"/>
            <a:ext cx="10990800" cy="32112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9"/>
            </p:custDataLst>
          </p:nvPr>
        </p:nvSpPr>
        <p:spPr>
          <a:xfrm>
            <a:off x="594000" y="5180400"/>
            <a:ext cx="11001600" cy="10116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3492"/>
            <a:ext cx="12192000" cy="914400"/>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579755" y="193040"/>
            <a:ext cx="11037570" cy="521335"/>
          </a:xfrm>
        </p:spPr>
        <p:txBody>
          <a:bodyPr>
            <a:noAutofit/>
          </a:bodyPr>
          <a:lstStyle>
            <a:lvl1pPr>
              <a:defRPr sz="2800" baseline="0">
                <a:solidFill>
                  <a:schemeClr val="accent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6242400" y="1663200"/>
            <a:ext cx="5367600" cy="28944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9"/>
            </p:custDataLst>
          </p:nvPr>
        </p:nvSpPr>
        <p:spPr>
          <a:xfrm>
            <a:off x="572400" y="4816800"/>
            <a:ext cx="5342400" cy="7812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0"/>
            </p:custDataLst>
          </p:nvPr>
        </p:nvSpPr>
        <p:spPr>
          <a:xfrm>
            <a:off x="6253200" y="4813200"/>
            <a:ext cx="5367600" cy="7812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3"/>
            </p:custDataLst>
          </p:nvPr>
        </p:nvSpPr>
        <p:spPr>
          <a:xfrm>
            <a:off x="1522800" y="1339200"/>
            <a:ext cx="9144000" cy="2386800"/>
          </a:xfrm>
        </p:spPr>
        <p:txBody>
          <a:bodyPr anchor="b">
            <a:normAutofit/>
          </a:bodyPr>
          <a:lstStyle>
            <a:lvl1pPr algn="ctr">
              <a:defRPr sz="6000" baseline="0">
                <a:solidFill>
                  <a:schemeClr val="accent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1522413" y="3862800"/>
            <a:ext cx="9144000" cy="1656000"/>
          </a:xfrm>
        </p:spPr>
        <p:txBody>
          <a:bodyPr/>
          <a:lstStyle>
            <a:lvl1pPr algn="ctr">
              <a:defRPr baseline="0">
                <a:solidFill>
                  <a:schemeClr val="tx1">
                    <a:lumMod val="75000"/>
                    <a:lumOff val="2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4" name="矩形 13"/>
          <p:cNvSpPr/>
          <p:nvPr userDrawn="1">
            <p:custDataLst>
              <p:tags r:id="rId2"/>
            </p:custDataLst>
          </p:nvPr>
        </p:nvSpPr>
        <p:spPr>
          <a:xfrm>
            <a:off x="0" y="6474460"/>
            <a:ext cx="12249150" cy="3835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endParaRPr>
          </a:p>
        </p:txBody>
      </p:sp>
      <p:sp>
        <p:nvSpPr>
          <p:cNvPr id="2" name="标题 1"/>
          <p:cNvSpPr>
            <a:spLocks noGrp="1"/>
          </p:cNvSpPr>
          <p:nvPr>
            <p:ph type="title" hasCustomPrompt="1"/>
            <p:custDataLst>
              <p:tags r:id="rId3"/>
            </p:custDataLst>
          </p:nvPr>
        </p:nvSpPr>
        <p:spPr>
          <a:xfrm>
            <a:off x="4676775" y="2059757"/>
            <a:ext cx="6243774" cy="922021"/>
          </a:xfrm>
        </p:spPr>
        <p:txBody>
          <a:bodyPr lIns="91440" tIns="45720" rIns="91440" bIns="0" anchor="b" anchorCtr="0">
            <a:normAutofit/>
          </a:bodyPr>
          <a:lstStyle>
            <a:lvl1pPr>
              <a:defRPr sz="5400" u="none" strike="noStrike" kern="1200" cap="none" spc="300" normalizeH="0" baseline="0">
                <a:solidFill>
                  <a:schemeClr val="accent1"/>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4"/>
            </p:custDataLst>
          </p:nvPr>
        </p:nvSpPr>
        <p:spPr>
          <a:xfrm>
            <a:off x="4676775" y="3102596"/>
            <a:ext cx="6243774" cy="1401006"/>
          </a:xfrm>
        </p:spPr>
        <p:txBody>
          <a:bodyPr lIns="91440" tIns="0" rIns="91440" bIns="45720">
            <a:normAutofit/>
          </a:bodyPr>
          <a:lstStyle>
            <a:lvl1pPr marL="0" indent="0" eaLnBrk="1" fontAlgn="auto" latinLnBrk="0" hangingPunct="1">
              <a:buNone/>
              <a:defRPr kumimoji="0" lang="zh-CN" altLang="en-US" sz="18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p:txBody>
          <a:bodyPr/>
          <a:lstStyle/>
          <a:p>
            <a:endParaRPr lang="zh-CN" altLang="en-US"/>
          </a:p>
        </p:txBody>
      </p:sp>
      <p:sp>
        <p:nvSpPr>
          <p:cNvPr id="6" name="灯片编号占位符 5"/>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7628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45227" y="952508"/>
            <a:ext cx="5283242" cy="5388907"/>
          </a:xfrm>
        </p:spPr>
        <p:txBody>
          <a:bodyPr>
            <a:noAutofit/>
          </a:bodyPr>
          <a:lstStyle>
            <a:lvl1pPr>
              <a:defRPr sz="1600" baseline="0">
                <a:solidFill>
                  <a:schemeClr val="tx1">
                    <a:lumMod val="75000"/>
                    <a:lumOff val="25000"/>
                  </a:schemeClr>
                </a:solidFill>
                <a:latin typeface="Arial" panose="020B0604020202020204" pitchFamily="34" charset="0"/>
                <a:ea typeface="微软雅黑" panose="020B0503020204020204" charset="-122"/>
              </a:defRPr>
            </a:lvl1pPr>
            <a:lvl2pPr>
              <a:defRPr sz="1600" baseline="0">
                <a:solidFill>
                  <a:schemeClr val="tx1">
                    <a:lumMod val="75000"/>
                    <a:lumOff val="25000"/>
                  </a:schemeClr>
                </a:solidFill>
                <a:latin typeface="Arial" panose="020B0604020202020204" pitchFamily="34" charset="0"/>
                <a:ea typeface="微软雅黑" panose="020B0503020204020204" charset="-122"/>
              </a:defRPr>
            </a:lvl2pPr>
            <a:lvl3pPr>
              <a:defRPr sz="1600" baseline="0">
                <a:solidFill>
                  <a:schemeClr val="tx1">
                    <a:lumMod val="75000"/>
                    <a:lumOff val="25000"/>
                  </a:schemeClr>
                </a:solidFill>
                <a:latin typeface="Arial" panose="020B0604020202020204" pitchFamily="34" charset="0"/>
                <a:ea typeface="微软雅黑" panose="020B0503020204020204" charset="-122"/>
              </a:defRPr>
            </a:lvl3pPr>
            <a:lvl4pPr>
              <a:defRPr sz="1600" baseline="0">
                <a:solidFill>
                  <a:schemeClr val="tx1">
                    <a:lumMod val="75000"/>
                    <a:lumOff val="25000"/>
                  </a:schemeClr>
                </a:solidFill>
                <a:latin typeface="Arial" panose="020B0604020202020204" pitchFamily="34" charset="0"/>
                <a:ea typeface="微软雅黑" panose="020B0503020204020204" charset="-122"/>
              </a:defRPr>
            </a:lvl4pPr>
            <a:lvl5pPr>
              <a:defRPr sz="1600"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5" Type="http://schemas.openxmlformats.org/officeDocument/2006/relationships/theme" Target="../theme/theme1.xml"/><Relationship Id="rId24" Type="http://schemas.openxmlformats.org/officeDocument/2006/relationships/tags" Target="../tags/tag128.xml"/><Relationship Id="rId23" Type="http://schemas.openxmlformats.org/officeDocument/2006/relationships/tags" Target="../tags/tag127.xml"/><Relationship Id="rId22" Type="http://schemas.openxmlformats.org/officeDocument/2006/relationships/tags" Target="../tags/tag126.xml"/><Relationship Id="rId21" Type="http://schemas.openxmlformats.org/officeDocument/2006/relationships/tags" Target="../tags/tag125.xml"/><Relationship Id="rId20" Type="http://schemas.openxmlformats.org/officeDocument/2006/relationships/tags" Target="../tags/tag124.xml"/><Relationship Id="rId2" Type="http://schemas.openxmlformats.org/officeDocument/2006/relationships/slideLayout" Target="../slideLayouts/slideLayout2.xml"/><Relationship Id="rId19" Type="http://schemas.openxmlformats.org/officeDocument/2006/relationships/tags" Target="../tags/tag123.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accent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1.xml"/><Relationship Id="rId6" Type="http://schemas.openxmlformats.org/officeDocument/2006/relationships/tags" Target="../tags/tag134.xml"/><Relationship Id="rId5" Type="http://schemas.openxmlformats.org/officeDocument/2006/relationships/tags" Target="../tags/tag133.xml"/><Relationship Id="rId4" Type="http://schemas.openxmlformats.org/officeDocument/2006/relationships/tags" Target="../tags/tag132.xml"/><Relationship Id="rId3" Type="http://schemas.openxmlformats.org/officeDocument/2006/relationships/tags" Target="../tags/tag131.xml"/><Relationship Id="rId2" Type="http://schemas.openxmlformats.org/officeDocument/2006/relationships/tags" Target="../tags/tag130.xml"/><Relationship Id="rId1" Type="http://schemas.openxmlformats.org/officeDocument/2006/relationships/tags" Target="../tags/tag129.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7.xml"/><Relationship Id="rId3" Type="http://schemas.openxmlformats.org/officeDocument/2006/relationships/tags" Target="../tags/tag186.xml"/><Relationship Id="rId2" Type="http://schemas.openxmlformats.org/officeDocument/2006/relationships/tags" Target="../tags/tag185.xml"/><Relationship Id="rId1" Type="http://schemas.openxmlformats.org/officeDocument/2006/relationships/tags" Target="../tags/tag184.xml"/></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4.xml"/><Relationship Id="rId3" Type="http://schemas.openxmlformats.org/officeDocument/2006/relationships/tags" Target="../tags/tag187.xml"/><Relationship Id="rId2" Type="http://schemas.openxmlformats.org/officeDocument/2006/relationships/image" Target="../media/image10.png"/><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7.xml"/><Relationship Id="rId3" Type="http://schemas.openxmlformats.org/officeDocument/2006/relationships/tags" Target="../tags/tag190.xml"/><Relationship Id="rId2" Type="http://schemas.openxmlformats.org/officeDocument/2006/relationships/tags" Target="../tags/tag189.xml"/><Relationship Id="rId1" Type="http://schemas.openxmlformats.org/officeDocument/2006/relationships/tags" Target="../tags/tag188.xml"/></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7.xml"/><Relationship Id="rId3" Type="http://schemas.openxmlformats.org/officeDocument/2006/relationships/tags" Target="../tags/tag193.xml"/><Relationship Id="rId2" Type="http://schemas.openxmlformats.org/officeDocument/2006/relationships/tags" Target="../tags/tag192.xml"/><Relationship Id="rId1" Type="http://schemas.openxmlformats.org/officeDocument/2006/relationships/tags" Target="../tags/tag191.xml"/></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14.xml"/><Relationship Id="rId4" Type="http://schemas.openxmlformats.org/officeDocument/2006/relationships/tags" Target="../tags/tag194.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9.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4.xml"/><Relationship Id="rId3" Type="http://schemas.openxmlformats.org/officeDocument/2006/relationships/tags" Target="../tags/tag195.xml"/><Relationship Id="rId2" Type="http://schemas.openxmlformats.org/officeDocument/2006/relationships/image" Target="../media/image13.png"/><Relationship Id="rId1" Type="http://schemas.openxmlformats.org/officeDocument/2006/relationships/image" Target="../media/image9.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3.xml"/><Relationship Id="rId2" Type="http://schemas.openxmlformats.org/officeDocument/2006/relationships/tags" Target="../tags/tag197.xml"/><Relationship Id="rId1" Type="http://schemas.openxmlformats.org/officeDocument/2006/relationships/tags" Target="../tags/tag19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99.xml"/><Relationship Id="rId1" Type="http://schemas.openxmlformats.org/officeDocument/2006/relationships/tags" Target="../tags/tag198.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201.xml"/><Relationship Id="rId2" Type="http://schemas.openxmlformats.org/officeDocument/2006/relationships/image" Target="../media/image14.png"/><Relationship Id="rId1" Type="http://schemas.openxmlformats.org/officeDocument/2006/relationships/tags" Target="../tags/tag200.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203.xml"/><Relationship Id="rId1" Type="http://schemas.openxmlformats.org/officeDocument/2006/relationships/tags" Target="../tags/tag202.xml"/></Relationships>
</file>

<file path=ppt/slides/_rels/slide2.xml.rels><?xml version="1.0" encoding="UTF-8" standalone="yes"?>
<Relationships xmlns="http://schemas.openxmlformats.org/package/2006/relationships"><Relationship Id="rId9" Type="http://schemas.openxmlformats.org/officeDocument/2006/relationships/notesSlide" Target="../notesSlides/notesSlide2.xml"/><Relationship Id="rId8" Type="http://schemas.openxmlformats.org/officeDocument/2006/relationships/slideLayout" Target="../slideLayouts/slideLayout7.xml"/><Relationship Id="rId7" Type="http://schemas.openxmlformats.org/officeDocument/2006/relationships/tags" Target="../tags/tag140.xml"/><Relationship Id="rId6" Type="http://schemas.openxmlformats.org/officeDocument/2006/relationships/image" Target="../media/image1.jpeg"/><Relationship Id="rId5" Type="http://schemas.openxmlformats.org/officeDocument/2006/relationships/tags" Target="../tags/tag139.xml"/><Relationship Id="rId4" Type="http://schemas.openxmlformats.org/officeDocument/2006/relationships/tags" Target="../tags/tag138.xml"/><Relationship Id="rId3" Type="http://schemas.openxmlformats.org/officeDocument/2006/relationships/tags" Target="../tags/tag137.xml"/><Relationship Id="rId2" Type="http://schemas.openxmlformats.org/officeDocument/2006/relationships/tags" Target="../tags/tag136.xml"/><Relationship Id="rId1" Type="http://schemas.openxmlformats.org/officeDocument/2006/relationships/tags" Target="../tags/tag135.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205.xml"/><Relationship Id="rId2" Type="http://schemas.openxmlformats.org/officeDocument/2006/relationships/image" Target="../media/image14.png"/><Relationship Id="rId1" Type="http://schemas.openxmlformats.org/officeDocument/2006/relationships/tags" Target="../tags/tag204.xml"/></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7.xml"/><Relationship Id="rId3" Type="http://schemas.openxmlformats.org/officeDocument/2006/relationships/tags" Target="../tags/tag208.xml"/><Relationship Id="rId2" Type="http://schemas.openxmlformats.org/officeDocument/2006/relationships/tags" Target="../tags/tag207.xml"/><Relationship Id="rId1" Type="http://schemas.openxmlformats.org/officeDocument/2006/relationships/tags" Target="../tags/tag206.xml"/></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14.xml"/><Relationship Id="rId3" Type="http://schemas.openxmlformats.org/officeDocument/2006/relationships/tags" Target="../tags/tag209.xml"/><Relationship Id="rId2" Type="http://schemas.openxmlformats.org/officeDocument/2006/relationships/image" Target="../media/image15.png"/><Relationship Id="rId1" Type="http://schemas.openxmlformats.org/officeDocument/2006/relationships/image" Target="../media/image9.png"/></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14.xml"/><Relationship Id="rId3" Type="http://schemas.openxmlformats.org/officeDocument/2006/relationships/tags" Target="../tags/tag210.xml"/><Relationship Id="rId2" Type="http://schemas.openxmlformats.org/officeDocument/2006/relationships/image" Target="../media/image16.png"/><Relationship Id="rId1" Type="http://schemas.openxmlformats.org/officeDocument/2006/relationships/image" Target="../media/image9.png"/></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7.xml"/><Relationship Id="rId3" Type="http://schemas.openxmlformats.org/officeDocument/2006/relationships/tags" Target="../tags/tag213.xml"/><Relationship Id="rId2" Type="http://schemas.openxmlformats.org/officeDocument/2006/relationships/tags" Target="../tags/tag212.xml"/><Relationship Id="rId1" Type="http://schemas.openxmlformats.org/officeDocument/2006/relationships/tags" Target="../tags/tag211.xml"/></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14.xml"/><Relationship Id="rId3" Type="http://schemas.openxmlformats.org/officeDocument/2006/relationships/tags" Target="../tags/tag214.xml"/><Relationship Id="rId2" Type="http://schemas.openxmlformats.org/officeDocument/2006/relationships/image" Target="../media/image17.png"/><Relationship Id="rId1" Type="http://schemas.openxmlformats.org/officeDocument/2006/relationships/image" Target="../media/image9.png"/></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14.xml"/><Relationship Id="rId3" Type="http://schemas.openxmlformats.org/officeDocument/2006/relationships/tags" Target="../tags/tag215.xml"/><Relationship Id="rId2" Type="http://schemas.openxmlformats.org/officeDocument/2006/relationships/image" Target="../media/image18.png"/><Relationship Id="rId1" Type="http://schemas.openxmlformats.org/officeDocument/2006/relationships/image" Target="../media/image9.pn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3.xml"/><Relationship Id="rId2" Type="http://schemas.openxmlformats.org/officeDocument/2006/relationships/tags" Target="../tags/tag217.xml"/><Relationship Id="rId1" Type="http://schemas.openxmlformats.org/officeDocument/2006/relationships/tags" Target="../tags/tag216.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219.xml"/><Relationship Id="rId1" Type="http://schemas.openxmlformats.org/officeDocument/2006/relationships/tags" Target="../tags/tag218.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221.xml"/><Relationship Id="rId1" Type="http://schemas.openxmlformats.org/officeDocument/2006/relationships/tags" Target="../tags/tag220.xml"/></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3.xml"/><Relationship Id="rId7" Type="http://schemas.openxmlformats.org/officeDocument/2006/relationships/slideLayout" Target="../slideLayouts/slideLayout7.xml"/><Relationship Id="rId6" Type="http://schemas.openxmlformats.org/officeDocument/2006/relationships/tags" Target="../tags/tag145.xml"/><Relationship Id="rId5" Type="http://schemas.openxmlformats.org/officeDocument/2006/relationships/image" Target="../media/image2.jpeg"/><Relationship Id="rId4" Type="http://schemas.openxmlformats.org/officeDocument/2006/relationships/tags" Target="../tags/tag144.xml"/><Relationship Id="rId3" Type="http://schemas.openxmlformats.org/officeDocument/2006/relationships/tags" Target="../tags/tag143.xml"/><Relationship Id="rId2" Type="http://schemas.openxmlformats.org/officeDocument/2006/relationships/tags" Target="../tags/tag142.xml"/><Relationship Id="rId1" Type="http://schemas.openxmlformats.org/officeDocument/2006/relationships/tags" Target="../tags/tag141.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223.xml"/><Relationship Id="rId1" Type="http://schemas.openxmlformats.org/officeDocument/2006/relationships/tags" Target="../tags/tag222.xml"/></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7.xml"/><Relationship Id="rId3" Type="http://schemas.openxmlformats.org/officeDocument/2006/relationships/tags" Target="../tags/tag226.xml"/><Relationship Id="rId2" Type="http://schemas.openxmlformats.org/officeDocument/2006/relationships/tags" Target="../tags/tag225.xml"/><Relationship Id="rId1" Type="http://schemas.openxmlformats.org/officeDocument/2006/relationships/tags" Target="../tags/tag224.xml"/></Relationships>
</file>

<file path=ppt/slides/_rels/slide32.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7.xml"/><Relationship Id="rId4" Type="http://schemas.openxmlformats.org/officeDocument/2006/relationships/tags" Target="../tags/tag228.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tags" Target="../tags/tag227.xml"/></Relationships>
</file>

<file path=ppt/slides/_rels/slide33.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14.xml"/><Relationship Id="rId3" Type="http://schemas.openxmlformats.org/officeDocument/2006/relationships/tags" Target="../tags/tag229.xml"/><Relationship Id="rId2" Type="http://schemas.openxmlformats.org/officeDocument/2006/relationships/image" Target="../media/image21.png"/><Relationship Id="rId1" Type="http://schemas.openxmlformats.org/officeDocument/2006/relationships/image" Target="../media/image9.png"/></Relationships>
</file>

<file path=ppt/slides/_rels/slide34.xml.rels><?xml version="1.0" encoding="UTF-8" standalone="yes"?>
<Relationships xmlns="http://schemas.openxmlformats.org/package/2006/relationships"><Relationship Id="rId6" Type="http://schemas.openxmlformats.org/officeDocument/2006/relationships/notesSlide" Target="../notesSlides/notesSlide23.xml"/><Relationship Id="rId5" Type="http://schemas.openxmlformats.org/officeDocument/2006/relationships/slideLayout" Target="../slideLayouts/slideLayout14.xml"/><Relationship Id="rId4" Type="http://schemas.openxmlformats.org/officeDocument/2006/relationships/tags" Target="../tags/tag230.xm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9.png"/></Relationships>
</file>

<file path=ppt/slides/_rels/slide35.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7.xml"/><Relationship Id="rId3" Type="http://schemas.openxmlformats.org/officeDocument/2006/relationships/tags" Target="../tags/tag233.xml"/><Relationship Id="rId2" Type="http://schemas.openxmlformats.org/officeDocument/2006/relationships/tags" Target="../tags/tag232.xml"/><Relationship Id="rId1" Type="http://schemas.openxmlformats.org/officeDocument/2006/relationships/tags" Target="../tags/tag231.xml"/></Relationships>
</file>

<file path=ppt/slides/_rels/slide36.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7.xml"/><Relationship Id="rId3" Type="http://schemas.openxmlformats.org/officeDocument/2006/relationships/tags" Target="../tags/tag236.xml"/><Relationship Id="rId2" Type="http://schemas.openxmlformats.org/officeDocument/2006/relationships/tags" Target="../tags/tag235.xml"/><Relationship Id="rId1" Type="http://schemas.openxmlformats.org/officeDocument/2006/relationships/tags" Target="../tags/tag234.xml"/></Relationships>
</file>

<file path=ppt/slides/_rels/slide37.xml.rels><?xml version="1.0" encoding="UTF-8" standalone="yes"?>
<Relationships xmlns="http://schemas.openxmlformats.org/package/2006/relationships"><Relationship Id="rId6" Type="http://schemas.openxmlformats.org/officeDocument/2006/relationships/notesSlide" Target="../notesSlides/notesSlide26.xml"/><Relationship Id="rId5" Type="http://schemas.openxmlformats.org/officeDocument/2006/relationships/slideLayout" Target="../slideLayouts/slideLayout14.xml"/><Relationship Id="rId4" Type="http://schemas.openxmlformats.org/officeDocument/2006/relationships/tags" Target="../tags/tag237.xml"/><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9.png"/></Relationships>
</file>

<file path=ppt/slides/_rels/slide38.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14.xml"/><Relationship Id="rId3" Type="http://schemas.openxmlformats.org/officeDocument/2006/relationships/tags" Target="../tags/tag238.xml"/><Relationship Id="rId2" Type="http://schemas.openxmlformats.org/officeDocument/2006/relationships/image" Target="../media/image26.png"/><Relationship Id="rId1" Type="http://schemas.openxmlformats.org/officeDocument/2006/relationships/image" Target="../media/image9.png"/></Relationships>
</file>

<file path=ppt/slides/_rels/slide39.xml.rels><?xml version="1.0" encoding="UTF-8" standalone="yes"?>
<Relationships xmlns="http://schemas.openxmlformats.org/package/2006/relationships"><Relationship Id="rId5" Type="http://schemas.openxmlformats.org/officeDocument/2006/relationships/notesSlide" Target="../notesSlides/notesSlide28.xml"/><Relationship Id="rId4" Type="http://schemas.openxmlformats.org/officeDocument/2006/relationships/slideLayout" Target="../slideLayouts/slideLayout14.xml"/><Relationship Id="rId3" Type="http://schemas.openxmlformats.org/officeDocument/2006/relationships/tags" Target="../tags/tag239.xml"/><Relationship Id="rId2" Type="http://schemas.openxmlformats.org/officeDocument/2006/relationships/image" Target="../media/image27.png"/><Relationship Id="rId1" Type="http://schemas.openxmlformats.org/officeDocument/2006/relationships/image" Target="../media/image9.pn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3.xml"/><Relationship Id="rId3" Type="http://schemas.openxmlformats.org/officeDocument/2006/relationships/tags" Target="../tags/tag148.xml"/><Relationship Id="rId2" Type="http://schemas.openxmlformats.org/officeDocument/2006/relationships/tags" Target="../tags/tag147.xml"/><Relationship Id="rId1" Type="http://schemas.openxmlformats.org/officeDocument/2006/relationships/tags" Target="../tags/tag146.xml"/></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3.xml"/><Relationship Id="rId2" Type="http://schemas.openxmlformats.org/officeDocument/2006/relationships/tags" Target="../tags/tag241.xml"/><Relationship Id="rId1" Type="http://schemas.openxmlformats.org/officeDocument/2006/relationships/tags" Target="../tags/tag240.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243.xml"/><Relationship Id="rId1" Type="http://schemas.openxmlformats.org/officeDocument/2006/relationships/tags" Target="../tags/tag242.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245.xml"/><Relationship Id="rId1" Type="http://schemas.openxmlformats.org/officeDocument/2006/relationships/tags" Target="../tags/tag244.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247.xml"/><Relationship Id="rId1" Type="http://schemas.openxmlformats.org/officeDocument/2006/relationships/tags" Target="../tags/tag246.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249.xml"/><Relationship Id="rId1" Type="http://schemas.openxmlformats.org/officeDocument/2006/relationships/tags" Target="../tags/tag248.xml"/></Relationships>
</file>

<file path=ppt/slides/_rels/slide45.xml.rels><?xml version="1.0" encoding="UTF-8" standalone="yes"?>
<Relationships xmlns="http://schemas.openxmlformats.org/package/2006/relationships"><Relationship Id="rId5" Type="http://schemas.openxmlformats.org/officeDocument/2006/relationships/notesSlide" Target="../notesSlides/notesSlide30.xml"/><Relationship Id="rId4" Type="http://schemas.openxmlformats.org/officeDocument/2006/relationships/slideLayout" Target="../slideLayouts/slideLayout7.xml"/><Relationship Id="rId3" Type="http://schemas.openxmlformats.org/officeDocument/2006/relationships/tags" Target="../tags/tag252.xml"/><Relationship Id="rId2" Type="http://schemas.openxmlformats.org/officeDocument/2006/relationships/tags" Target="../tags/tag251.xml"/><Relationship Id="rId1" Type="http://schemas.openxmlformats.org/officeDocument/2006/relationships/tags" Target="../tags/tag250.xml"/></Relationships>
</file>

<file path=ppt/slides/_rels/slide46.xml.rels><?xml version="1.0" encoding="UTF-8" standalone="yes"?>
<Relationships xmlns="http://schemas.openxmlformats.org/package/2006/relationships"><Relationship Id="rId5" Type="http://schemas.openxmlformats.org/officeDocument/2006/relationships/notesSlide" Target="../notesSlides/notesSlide31.xml"/><Relationship Id="rId4" Type="http://schemas.openxmlformats.org/officeDocument/2006/relationships/slideLayout" Target="../slideLayouts/slideLayout7.xml"/><Relationship Id="rId3" Type="http://schemas.openxmlformats.org/officeDocument/2006/relationships/tags" Target="../tags/tag255.xml"/><Relationship Id="rId2" Type="http://schemas.openxmlformats.org/officeDocument/2006/relationships/tags" Target="../tags/tag254.xml"/><Relationship Id="rId1" Type="http://schemas.openxmlformats.org/officeDocument/2006/relationships/tags" Target="../tags/tag253.xml"/></Relationships>
</file>

<file path=ppt/slides/_rels/slide47.xml.rels><?xml version="1.0" encoding="UTF-8" standalone="yes"?>
<Relationships xmlns="http://schemas.openxmlformats.org/package/2006/relationships"><Relationship Id="rId5" Type="http://schemas.openxmlformats.org/officeDocument/2006/relationships/notesSlide" Target="../notesSlides/notesSlide32.xml"/><Relationship Id="rId4" Type="http://schemas.openxmlformats.org/officeDocument/2006/relationships/slideLayout" Target="../slideLayouts/slideLayout14.xml"/><Relationship Id="rId3" Type="http://schemas.openxmlformats.org/officeDocument/2006/relationships/tags" Target="../tags/tag256.xml"/><Relationship Id="rId2" Type="http://schemas.openxmlformats.org/officeDocument/2006/relationships/image" Target="../media/image28.png"/><Relationship Id="rId1" Type="http://schemas.openxmlformats.org/officeDocument/2006/relationships/image" Target="../media/image9.png"/></Relationships>
</file>

<file path=ppt/slides/_rels/slide48.xml.rels><?xml version="1.0" encoding="UTF-8" standalone="yes"?>
<Relationships xmlns="http://schemas.openxmlformats.org/package/2006/relationships"><Relationship Id="rId5" Type="http://schemas.openxmlformats.org/officeDocument/2006/relationships/notesSlide" Target="../notesSlides/notesSlide33.xml"/><Relationship Id="rId4" Type="http://schemas.openxmlformats.org/officeDocument/2006/relationships/slideLayout" Target="../slideLayouts/slideLayout14.xml"/><Relationship Id="rId3" Type="http://schemas.openxmlformats.org/officeDocument/2006/relationships/tags" Target="../tags/tag257.xml"/><Relationship Id="rId2" Type="http://schemas.openxmlformats.org/officeDocument/2006/relationships/image" Target="../media/image29.png"/><Relationship Id="rId1" Type="http://schemas.openxmlformats.org/officeDocument/2006/relationships/image" Target="../media/image9.png"/></Relationships>
</file>

<file path=ppt/slides/_rels/slide49.xml.rels><?xml version="1.0" encoding="UTF-8" standalone="yes"?>
<Relationships xmlns="http://schemas.openxmlformats.org/package/2006/relationships"><Relationship Id="rId6" Type="http://schemas.openxmlformats.org/officeDocument/2006/relationships/notesSlide" Target="../notesSlides/notesSlide34.xml"/><Relationship Id="rId5" Type="http://schemas.openxmlformats.org/officeDocument/2006/relationships/slideLayout" Target="../slideLayouts/slideLayout14.xml"/><Relationship Id="rId4" Type="http://schemas.openxmlformats.org/officeDocument/2006/relationships/tags" Target="../tags/tag258.xml"/><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image" Target="../media/image9.png"/></Relationships>
</file>

<file path=ppt/slides/_rels/slide5.xml.rels><?xml version="1.0" encoding="UTF-8" standalone="yes"?>
<Relationships xmlns="http://schemas.openxmlformats.org/package/2006/relationships"><Relationship Id="rId9" Type="http://schemas.openxmlformats.org/officeDocument/2006/relationships/tags" Target="../tags/tag157.xml"/><Relationship Id="rId8" Type="http://schemas.openxmlformats.org/officeDocument/2006/relationships/tags" Target="../tags/tag156.xml"/><Relationship Id="rId7" Type="http://schemas.openxmlformats.org/officeDocument/2006/relationships/tags" Target="../tags/tag155.xml"/><Relationship Id="rId6" Type="http://schemas.openxmlformats.org/officeDocument/2006/relationships/tags" Target="../tags/tag154.xml"/><Relationship Id="rId5" Type="http://schemas.openxmlformats.org/officeDocument/2006/relationships/tags" Target="../tags/tag153.xml"/><Relationship Id="rId4" Type="http://schemas.openxmlformats.org/officeDocument/2006/relationships/tags" Target="../tags/tag152.xml"/><Relationship Id="rId33" Type="http://schemas.openxmlformats.org/officeDocument/2006/relationships/slideLayout" Target="../slideLayouts/slideLayout6.xml"/><Relationship Id="rId32" Type="http://schemas.openxmlformats.org/officeDocument/2006/relationships/tags" Target="../tags/tag174.xml"/><Relationship Id="rId31" Type="http://schemas.openxmlformats.org/officeDocument/2006/relationships/tags" Target="../tags/tag173.xml"/><Relationship Id="rId30" Type="http://schemas.openxmlformats.org/officeDocument/2006/relationships/tags" Target="../tags/tag172.xml"/><Relationship Id="rId3" Type="http://schemas.openxmlformats.org/officeDocument/2006/relationships/tags" Target="../tags/tag151.xml"/><Relationship Id="rId29" Type="http://schemas.openxmlformats.org/officeDocument/2006/relationships/tags" Target="../tags/tag171.xml"/><Relationship Id="rId28" Type="http://schemas.openxmlformats.org/officeDocument/2006/relationships/tags" Target="../tags/tag170.xml"/><Relationship Id="rId27" Type="http://schemas.openxmlformats.org/officeDocument/2006/relationships/tags" Target="../tags/tag169.xml"/><Relationship Id="rId26" Type="http://schemas.openxmlformats.org/officeDocument/2006/relationships/tags" Target="../tags/tag168.xml"/><Relationship Id="rId25" Type="http://schemas.openxmlformats.org/officeDocument/2006/relationships/tags" Target="../tags/tag167.xml"/><Relationship Id="rId24" Type="http://schemas.openxmlformats.org/officeDocument/2006/relationships/tags" Target="../tags/tag166.xml"/><Relationship Id="rId23" Type="http://schemas.openxmlformats.org/officeDocument/2006/relationships/tags" Target="../tags/tag165.xml"/><Relationship Id="rId22" Type="http://schemas.openxmlformats.org/officeDocument/2006/relationships/tags" Target="../tags/tag164.xml"/><Relationship Id="rId21" Type="http://schemas.openxmlformats.org/officeDocument/2006/relationships/tags" Target="../tags/tag163.xml"/><Relationship Id="rId20" Type="http://schemas.openxmlformats.org/officeDocument/2006/relationships/tags" Target="../tags/tag162.xml"/><Relationship Id="rId2" Type="http://schemas.openxmlformats.org/officeDocument/2006/relationships/tags" Target="../tags/tag150.xml"/><Relationship Id="rId19" Type="http://schemas.openxmlformats.org/officeDocument/2006/relationships/image" Target="../media/image8.svg"/><Relationship Id="rId18" Type="http://schemas.openxmlformats.org/officeDocument/2006/relationships/image" Target="../media/image7.png"/><Relationship Id="rId17" Type="http://schemas.openxmlformats.org/officeDocument/2006/relationships/tags" Target="../tags/tag161.xml"/><Relationship Id="rId16" Type="http://schemas.openxmlformats.org/officeDocument/2006/relationships/image" Target="../media/image6.svg"/><Relationship Id="rId15" Type="http://schemas.openxmlformats.org/officeDocument/2006/relationships/image" Target="../media/image5.png"/><Relationship Id="rId14" Type="http://schemas.openxmlformats.org/officeDocument/2006/relationships/tags" Target="../tags/tag160.xml"/><Relationship Id="rId13" Type="http://schemas.openxmlformats.org/officeDocument/2006/relationships/image" Target="../media/image4.svg"/><Relationship Id="rId12" Type="http://schemas.openxmlformats.org/officeDocument/2006/relationships/image" Target="../media/image3.png"/><Relationship Id="rId11" Type="http://schemas.openxmlformats.org/officeDocument/2006/relationships/tags" Target="../tags/tag159.xml"/><Relationship Id="rId10" Type="http://schemas.openxmlformats.org/officeDocument/2006/relationships/tags" Target="../tags/tag158.xml"/><Relationship Id="rId1" Type="http://schemas.openxmlformats.org/officeDocument/2006/relationships/tags" Target="../tags/tag149.xml"/></Relationships>
</file>

<file path=ppt/slides/_rels/slide50.xml.rels><?xml version="1.0" encoding="UTF-8" standalone="yes"?>
<Relationships xmlns="http://schemas.openxmlformats.org/package/2006/relationships"><Relationship Id="rId5" Type="http://schemas.openxmlformats.org/officeDocument/2006/relationships/notesSlide" Target="../notesSlides/notesSlide35.xml"/><Relationship Id="rId4" Type="http://schemas.openxmlformats.org/officeDocument/2006/relationships/slideLayout" Target="../slideLayouts/slideLayout14.xml"/><Relationship Id="rId3" Type="http://schemas.openxmlformats.org/officeDocument/2006/relationships/tags" Target="../tags/tag259.xml"/><Relationship Id="rId2" Type="http://schemas.openxmlformats.org/officeDocument/2006/relationships/image" Target="../media/image32.png"/><Relationship Id="rId1" Type="http://schemas.openxmlformats.org/officeDocument/2006/relationships/image" Target="../media/image9.png"/></Relationships>
</file>

<file path=ppt/slides/_rels/slide51.xml.rels><?xml version="1.0" encoding="UTF-8" standalone="yes"?>
<Relationships xmlns="http://schemas.openxmlformats.org/package/2006/relationships"><Relationship Id="rId5" Type="http://schemas.openxmlformats.org/officeDocument/2006/relationships/notesSlide" Target="../notesSlides/notesSlide36.xml"/><Relationship Id="rId4" Type="http://schemas.openxmlformats.org/officeDocument/2006/relationships/slideLayout" Target="../slideLayouts/slideLayout7.xml"/><Relationship Id="rId3" Type="http://schemas.openxmlformats.org/officeDocument/2006/relationships/tags" Target="../tags/tag262.xml"/><Relationship Id="rId2" Type="http://schemas.openxmlformats.org/officeDocument/2006/relationships/tags" Target="../tags/tag261.xml"/><Relationship Id="rId1" Type="http://schemas.openxmlformats.org/officeDocument/2006/relationships/tags" Target="../tags/tag260.xml"/></Relationships>
</file>

<file path=ppt/slides/_rels/slide52.xml.rels><?xml version="1.0" encoding="UTF-8" standalone="yes"?>
<Relationships xmlns="http://schemas.openxmlformats.org/package/2006/relationships"><Relationship Id="rId5" Type="http://schemas.openxmlformats.org/officeDocument/2006/relationships/notesSlide" Target="../notesSlides/notesSlide37.xml"/><Relationship Id="rId4" Type="http://schemas.openxmlformats.org/officeDocument/2006/relationships/slideLayout" Target="../slideLayouts/slideLayout7.xml"/><Relationship Id="rId3" Type="http://schemas.openxmlformats.org/officeDocument/2006/relationships/tags" Target="../tags/tag265.xml"/><Relationship Id="rId2" Type="http://schemas.openxmlformats.org/officeDocument/2006/relationships/tags" Target="../tags/tag264.xml"/><Relationship Id="rId1" Type="http://schemas.openxmlformats.org/officeDocument/2006/relationships/tags" Target="../tags/tag263.xml"/></Relationships>
</file>

<file path=ppt/slides/_rels/slide53.xml.rels><?xml version="1.0" encoding="UTF-8" standalone="yes"?>
<Relationships xmlns="http://schemas.openxmlformats.org/package/2006/relationships"><Relationship Id="rId5" Type="http://schemas.openxmlformats.org/officeDocument/2006/relationships/notesSlide" Target="../notesSlides/notesSlide38.xml"/><Relationship Id="rId4" Type="http://schemas.openxmlformats.org/officeDocument/2006/relationships/slideLayout" Target="../slideLayouts/slideLayout7.xml"/><Relationship Id="rId3" Type="http://schemas.openxmlformats.org/officeDocument/2006/relationships/tags" Target="../tags/tag268.xml"/><Relationship Id="rId2" Type="http://schemas.openxmlformats.org/officeDocument/2006/relationships/tags" Target="../tags/tag267.xml"/><Relationship Id="rId1" Type="http://schemas.openxmlformats.org/officeDocument/2006/relationships/tags" Target="../tags/tag266.xml"/></Relationships>
</file>

<file path=ppt/slides/_rels/slide54.xml.rels><?xml version="1.0" encoding="UTF-8" standalone="yes"?>
<Relationships xmlns="http://schemas.openxmlformats.org/package/2006/relationships"><Relationship Id="rId5" Type="http://schemas.openxmlformats.org/officeDocument/2006/relationships/notesSlide" Target="../notesSlides/notesSlide39.xml"/><Relationship Id="rId4" Type="http://schemas.openxmlformats.org/officeDocument/2006/relationships/slideLayout" Target="../slideLayouts/slideLayout14.xml"/><Relationship Id="rId3" Type="http://schemas.openxmlformats.org/officeDocument/2006/relationships/tags" Target="../tags/tag269.xml"/><Relationship Id="rId2" Type="http://schemas.openxmlformats.org/officeDocument/2006/relationships/image" Target="../media/image33.png"/><Relationship Id="rId1" Type="http://schemas.openxmlformats.org/officeDocument/2006/relationships/image" Target="../media/image9.png"/></Relationships>
</file>

<file path=ppt/slides/_rels/slide55.xml.rels><?xml version="1.0" encoding="UTF-8" standalone="yes"?>
<Relationships xmlns="http://schemas.openxmlformats.org/package/2006/relationships"><Relationship Id="rId5" Type="http://schemas.openxmlformats.org/officeDocument/2006/relationships/notesSlide" Target="../notesSlides/notesSlide40.xml"/><Relationship Id="rId4" Type="http://schemas.openxmlformats.org/officeDocument/2006/relationships/slideLayout" Target="../slideLayouts/slideLayout14.xml"/><Relationship Id="rId3" Type="http://schemas.openxmlformats.org/officeDocument/2006/relationships/tags" Target="../tags/tag270.xml"/><Relationship Id="rId2" Type="http://schemas.openxmlformats.org/officeDocument/2006/relationships/image" Target="../media/image34.png"/><Relationship Id="rId1" Type="http://schemas.openxmlformats.org/officeDocument/2006/relationships/image" Target="../media/image9.png"/></Relationships>
</file>

<file path=ppt/slides/_rels/slide56.xml.rels><?xml version="1.0" encoding="UTF-8" standalone="yes"?>
<Relationships xmlns="http://schemas.openxmlformats.org/package/2006/relationships"><Relationship Id="rId5" Type="http://schemas.openxmlformats.org/officeDocument/2006/relationships/notesSlide" Target="../notesSlides/notesSlide41.xml"/><Relationship Id="rId4" Type="http://schemas.openxmlformats.org/officeDocument/2006/relationships/slideLayout" Target="../slideLayouts/slideLayout14.xml"/><Relationship Id="rId3" Type="http://schemas.openxmlformats.org/officeDocument/2006/relationships/tags" Target="../tags/tag271.xml"/><Relationship Id="rId2" Type="http://schemas.openxmlformats.org/officeDocument/2006/relationships/image" Target="../media/image35.png"/><Relationship Id="rId1" Type="http://schemas.openxmlformats.org/officeDocument/2006/relationships/image" Target="../media/image9.png"/></Relationships>
</file>

<file path=ppt/slides/_rels/slide57.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3.xml"/><Relationship Id="rId2" Type="http://schemas.openxmlformats.org/officeDocument/2006/relationships/tags" Target="../tags/tag273.xml"/><Relationship Id="rId1" Type="http://schemas.openxmlformats.org/officeDocument/2006/relationships/tags" Target="../tags/tag272.xml"/></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275.xml"/><Relationship Id="rId1" Type="http://schemas.openxmlformats.org/officeDocument/2006/relationships/tags" Target="../tags/tag274.xml"/></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277.xml"/><Relationship Id="rId1" Type="http://schemas.openxmlformats.org/officeDocument/2006/relationships/tags" Target="../tags/tag276.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177.xml"/><Relationship Id="rId2" Type="http://schemas.openxmlformats.org/officeDocument/2006/relationships/tags" Target="../tags/tag176.xml"/><Relationship Id="rId1" Type="http://schemas.openxmlformats.org/officeDocument/2006/relationships/tags" Target="../tags/tag175.xml"/></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279.xml"/><Relationship Id="rId1" Type="http://schemas.openxmlformats.org/officeDocument/2006/relationships/tags" Target="../tags/tag278.xml"/></Relationships>
</file>

<file path=ppt/slides/_rels/slide61.xml.rels><?xml version="1.0" encoding="UTF-8" standalone="yes"?>
<Relationships xmlns="http://schemas.openxmlformats.org/package/2006/relationships"><Relationship Id="rId5" Type="http://schemas.openxmlformats.org/officeDocument/2006/relationships/notesSlide" Target="../notesSlides/notesSlide43.xml"/><Relationship Id="rId4" Type="http://schemas.openxmlformats.org/officeDocument/2006/relationships/slideLayout" Target="../slideLayouts/slideLayout7.xml"/><Relationship Id="rId3" Type="http://schemas.openxmlformats.org/officeDocument/2006/relationships/tags" Target="../tags/tag282.xml"/><Relationship Id="rId2" Type="http://schemas.openxmlformats.org/officeDocument/2006/relationships/tags" Target="../tags/tag281.xml"/><Relationship Id="rId1" Type="http://schemas.openxmlformats.org/officeDocument/2006/relationships/tags" Target="../tags/tag280.xml"/></Relationships>
</file>

<file path=ppt/slides/_rels/slide62.xml.rels><?xml version="1.0" encoding="UTF-8" standalone="yes"?>
<Relationships xmlns="http://schemas.openxmlformats.org/package/2006/relationships"><Relationship Id="rId5" Type="http://schemas.openxmlformats.org/officeDocument/2006/relationships/notesSlide" Target="../notesSlides/notesSlide44.xml"/><Relationship Id="rId4" Type="http://schemas.openxmlformats.org/officeDocument/2006/relationships/slideLayout" Target="../slideLayouts/slideLayout7.xml"/><Relationship Id="rId3" Type="http://schemas.openxmlformats.org/officeDocument/2006/relationships/tags" Target="../tags/tag285.xml"/><Relationship Id="rId2" Type="http://schemas.openxmlformats.org/officeDocument/2006/relationships/tags" Target="../tags/tag284.xml"/><Relationship Id="rId1" Type="http://schemas.openxmlformats.org/officeDocument/2006/relationships/tags" Target="../tags/tag283.xml"/></Relationships>
</file>

<file path=ppt/slides/_rels/slide63.xml.rels><?xml version="1.0" encoding="UTF-8" standalone="yes"?>
<Relationships xmlns="http://schemas.openxmlformats.org/package/2006/relationships"><Relationship Id="rId6" Type="http://schemas.openxmlformats.org/officeDocument/2006/relationships/notesSlide" Target="../notesSlides/notesSlide45.xml"/><Relationship Id="rId5" Type="http://schemas.openxmlformats.org/officeDocument/2006/relationships/slideLayout" Target="../slideLayouts/slideLayout14.xml"/><Relationship Id="rId4" Type="http://schemas.openxmlformats.org/officeDocument/2006/relationships/tags" Target="../tags/tag286.xml"/><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image" Target="../media/image9.png"/></Relationships>
</file>

<file path=ppt/slides/_rels/slide64.xml.rels><?xml version="1.0" encoding="UTF-8" standalone="yes"?>
<Relationships xmlns="http://schemas.openxmlformats.org/package/2006/relationships"><Relationship Id="rId5" Type="http://schemas.openxmlformats.org/officeDocument/2006/relationships/notesSlide" Target="../notesSlides/notesSlide46.xml"/><Relationship Id="rId4" Type="http://schemas.openxmlformats.org/officeDocument/2006/relationships/slideLayout" Target="../slideLayouts/slideLayout14.xml"/><Relationship Id="rId3" Type="http://schemas.openxmlformats.org/officeDocument/2006/relationships/tags" Target="../tags/tag287.xml"/><Relationship Id="rId2" Type="http://schemas.openxmlformats.org/officeDocument/2006/relationships/image" Target="../media/image37.png"/><Relationship Id="rId1" Type="http://schemas.openxmlformats.org/officeDocument/2006/relationships/image" Target="../media/image9.png"/></Relationships>
</file>

<file path=ppt/slides/_rels/slide65.xml.rels><?xml version="1.0" encoding="UTF-8" standalone="yes"?>
<Relationships xmlns="http://schemas.openxmlformats.org/package/2006/relationships"><Relationship Id="rId5" Type="http://schemas.openxmlformats.org/officeDocument/2006/relationships/notesSlide" Target="../notesSlides/notesSlide47.xml"/><Relationship Id="rId4" Type="http://schemas.openxmlformats.org/officeDocument/2006/relationships/slideLayout" Target="../slideLayouts/slideLayout7.xml"/><Relationship Id="rId3" Type="http://schemas.openxmlformats.org/officeDocument/2006/relationships/tags" Target="../tags/tag290.xml"/><Relationship Id="rId2" Type="http://schemas.openxmlformats.org/officeDocument/2006/relationships/tags" Target="../tags/tag289.xml"/><Relationship Id="rId1" Type="http://schemas.openxmlformats.org/officeDocument/2006/relationships/tags" Target="../tags/tag288.xml"/></Relationships>
</file>

<file path=ppt/slides/_rels/slide66.xml.rels><?xml version="1.0" encoding="UTF-8" standalone="yes"?>
<Relationships xmlns="http://schemas.openxmlformats.org/package/2006/relationships"><Relationship Id="rId6" Type="http://schemas.openxmlformats.org/officeDocument/2006/relationships/notesSlide" Target="../notesSlides/notesSlide48.xml"/><Relationship Id="rId5" Type="http://schemas.openxmlformats.org/officeDocument/2006/relationships/slideLayout" Target="../slideLayouts/slideLayout14.xml"/><Relationship Id="rId4" Type="http://schemas.openxmlformats.org/officeDocument/2006/relationships/tags" Target="../tags/tag291.xml"/><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9.png"/></Relationships>
</file>

<file path=ppt/slides/_rels/slide67.xml.rels><?xml version="1.0" encoding="UTF-8" standalone="yes"?>
<Relationships xmlns="http://schemas.openxmlformats.org/package/2006/relationships"><Relationship Id="rId5" Type="http://schemas.openxmlformats.org/officeDocument/2006/relationships/notesSlide" Target="../notesSlides/notesSlide49.xml"/><Relationship Id="rId4" Type="http://schemas.openxmlformats.org/officeDocument/2006/relationships/slideLayout" Target="../slideLayouts/slideLayout14.xml"/><Relationship Id="rId3" Type="http://schemas.openxmlformats.org/officeDocument/2006/relationships/tags" Target="../tags/tag292.xml"/><Relationship Id="rId2" Type="http://schemas.openxmlformats.org/officeDocument/2006/relationships/image" Target="../media/image40.png"/><Relationship Id="rId1" Type="http://schemas.openxmlformats.org/officeDocument/2006/relationships/image" Target="../media/image9.png"/></Relationships>
</file>

<file path=ppt/slides/_rels/slide68.xml.rels><?xml version="1.0" encoding="UTF-8" standalone="yes"?>
<Relationships xmlns="http://schemas.openxmlformats.org/package/2006/relationships"><Relationship Id="rId5" Type="http://schemas.openxmlformats.org/officeDocument/2006/relationships/notesSlide" Target="../notesSlides/notesSlide50.xml"/><Relationship Id="rId4" Type="http://schemas.openxmlformats.org/officeDocument/2006/relationships/slideLayout" Target="../slideLayouts/slideLayout14.xml"/><Relationship Id="rId3" Type="http://schemas.openxmlformats.org/officeDocument/2006/relationships/tags" Target="../tags/tag293.xml"/><Relationship Id="rId2" Type="http://schemas.openxmlformats.org/officeDocument/2006/relationships/image" Target="../media/image41.png"/><Relationship Id="rId1" Type="http://schemas.openxmlformats.org/officeDocument/2006/relationships/image" Target="../media/image9.png"/></Relationships>
</file>

<file path=ppt/slides/_rels/slide69.xml.rels><?xml version="1.0" encoding="UTF-8" standalone="yes"?>
<Relationships xmlns="http://schemas.openxmlformats.org/package/2006/relationships"><Relationship Id="rId5" Type="http://schemas.openxmlformats.org/officeDocument/2006/relationships/notesSlide" Target="../notesSlides/notesSlide51.xml"/><Relationship Id="rId4" Type="http://schemas.openxmlformats.org/officeDocument/2006/relationships/slideLayout" Target="../slideLayouts/slideLayout14.xml"/><Relationship Id="rId3" Type="http://schemas.openxmlformats.org/officeDocument/2006/relationships/tags" Target="../tags/tag294.xml"/><Relationship Id="rId2" Type="http://schemas.openxmlformats.org/officeDocument/2006/relationships/image" Target="../media/image42.png"/><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3.xml"/><Relationship Id="rId2" Type="http://schemas.openxmlformats.org/officeDocument/2006/relationships/tags" Target="../tags/tag179.xml"/><Relationship Id="rId1" Type="http://schemas.openxmlformats.org/officeDocument/2006/relationships/tags" Target="../tags/tag178.xml"/></Relationships>
</file>

<file path=ppt/slides/_rels/slide70.xml.rels><?xml version="1.0" encoding="UTF-8" standalone="yes"?>
<Relationships xmlns="http://schemas.openxmlformats.org/package/2006/relationships"><Relationship Id="rId5" Type="http://schemas.openxmlformats.org/officeDocument/2006/relationships/notesSlide" Target="../notesSlides/notesSlide52.xml"/><Relationship Id="rId4" Type="http://schemas.openxmlformats.org/officeDocument/2006/relationships/slideLayout" Target="../slideLayouts/slideLayout14.xml"/><Relationship Id="rId3" Type="http://schemas.openxmlformats.org/officeDocument/2006/relationships/tags" Target="../tags/tag295.xml"/><Relationship Id="rId2" Type="http://schemas.openxmlformats.org/officeDocument/2006/relationships/image" Target="../media/image43.png"/><Relationship Id="rId1" Type="http://schemas.openxmlformats.org/officeDocument/2006/relationships/image" Target="../media/image9.png"/></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297.xml"/><Relationship Id="rId1" Type="http://schemas.openxmlformats.org/officeDocument/2006/relationships/tags" Target="../tags/tag296.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81.xml"/><Relationship Id="rId1" Type="http://schemas.openxmlformats.org/officeDocument/2006/relationships/tags" Target="../tags/tag180.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83.xml"/><Relationship Id="rId1" Type="http://schemas.openxmlformats.org/officeDocument/2006/relationships/tags" Target="../tags/tag18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custDataLst>
              <p:tags r:id="rId1"/>
            </p:custDataLst>
          </p:nvPr>
        </p:nvSpPr>
        <p:spPr/>
        <p:txBody>
          <a:bodyPr/>
          <a:lstStyle/>
          <a:p>
            <a:r>
              <a:rPr lang="zh-CN" altLang="en-US" dirty="0">
                <a:sym typeface="Arial" panose="020B0604020202020204" pitchFamily="34" charset="0"/>
              </a:rPr>
              <a:t>音乐鉴赏</a:t>
            </a:r>
            <a:endParaRPr lang="zh-CN" altLang="en-US" dirty="0">
              <a:sym typeface="Arial" panose="020B0604020202020204" pitchFamily="34" charset="0"/>
            </a:endParaRPr>
          </a:p>
        </p:txBody>
      </p:sp>
      <p:sp>
        <p:nvSpPr>
          <p:cNvPr id="15" name="副标题 14"/>
          <p:cNvSpPr>
            <a:spLocks noGrp="1"/>
          </p:cNvSpPr>
          <p:nvPr>
            <p:ph type="subTitle" idx="1"/>
            <p:custDataLst>
              <p:tags r:id="rId2"/>
            </p:custDataLst>
          </p:nvPr>
        </p:nvSpPr>
        <p:spPr/>
        <p:txBody>
          <a:bodyPr/>
          <a:lstStyle/>
          <a:p>
            <a:r>
              <a:rPr lang="en-US" altLang="zh-CN" dirty="0">
                <a:sym typeface="Arial" panose="020B0604020202020204" pitchFamily="34" charset="0"/>
              </a:rPr>
              <a:t> </a:t>
            </a:r>
            <a:endParaRPr lang="en-US" altLang="zh-CN" dirty="0">
              <a:sym typeface="Arial" panose="020B0604020202020204" pitchFamily="34" charset="0"/>
            </a:endParaRPr>
          </a:p>
        </p:txBody>
      </p:sp>
      <p:sp>
        <p:nvSpPr>
          <p:cNvPr id="4" name="文本占位符 3"/>
          <p:cNvSpPr>
            <a:spLocks noGrp="1"/>
          </p:cNvSpPr>
          <p:nvPr>
            <p:ph type="body" sz="quarter" idx="13"/>
            <p:custDataLst>
              <p:tags r:id="rId3"/>
            </p:custDataLst>
          </p:nvPr>
        </p:nvSpPr>
        <p:spPr/>
        <p:txBody>
          <a:bodyPr/>
          <a:lstStyle/>
          <a:p>
            <a:r>
              <a:rPr lang="zh-CN" altLang="en-US" dirty="0">
                <a:sym typeface="Arial" panose="020B0604020202020204" pitchFamily="34" charset="0"/>
              </a:rPr>
              <a:t>主讲人：</a:t>
            </a:r>
            <a:endParaRPr lang="zh-CN" altLang="en-US" dirty="0">
              <a:sym typeface="Arial" panose="020B0604020202020204" pitchFamily="34" charset="0"/>
            </a:endParaRPr>
          </a:p>
        </p:txBody>
      </p:sp>
      <p:sp>
        <p:nvSpPr>
          <p:cNvPr id="2" name="文本占位符 3"/>
          <p:cNvSpPr>
            <a:spLocks noGrp="1"/>
          </p:cNvSpPr>
          <p:nvPr>
            <p:custDataLst>
              <p:tags r:id="rId4"/>
            </p:custDataLst>
          </p:nvPr>
        </p:nvSpPr>
        <p:spPr>
          <a:xfrm>
            <a:off x="1010285" y="2748280"/>
            <a:ext cx="7305040" cy="596900"/>
          </a:xfrm>
          <a:prstGeom prst="rect">
            <a:avLst/>
          </a:prstGeom>
        </p:spPr>
        <p:txBody>
          <a:bodyPr vert="horz" lIns="91440" tIns="45720" rIns="91440" bIns="45720" rtlCol="0">
            <a:normAutofit/>
          </a:bodyPr>
          <a:lstStyle>
            <a:lvl1pPr marL="0" indent="0" algn="l" defTabSz="914400" rtl="0" eaLnBrk="1" fontAlgn="auto" latinLnBrk="0" hangingPunct="1">
              <a:lnSpc>
                <a:spcPct val="130000"/>
              </a:lnSpc>
              <a:spcBef>
                <a:spcPts val="0"/>
              </a:spcBef>
              <a:spcAft>
                <a:spcPts val="1000"/>
              </a:spcAft>
              <a:buFont typeface="Arial" panose="020B0604020202020204" pitchFamily="34" charset="0"/>
              <a:buNone/>
              <a:defRPr sz="2400" u="none" strike="noStrike" kern="1200" cap="none" spc="150" normalizeH="0" baseline="0">
                <a:solidFill>
                  <a:schemeClr val="accent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ym typeface="Arial" panose="020B0604020202020204" pitchFamily="34" charset="0"/>
              </a:rPr>
              <a:t>主编：郭丽萍</a:t>
            </a:r>
            <a:r>
              <a:rPr lang="en-US" altLang="zh-CN" dirty="0">
                <a:sym typeface="Arial" panose="020B0604020202020204" pitchFamily="34" charset="0"/>
              </a:rPr>
              <a:t> </a:t>
            </a:r>
            <a:r>
              <a:rPr lang="zh-CN" altLang="en-US" dirty="0">
                <a:sym typeface="Arial" panose="020B0604020202020204" pitchFamily="34" charset="0"/>
              </a:rPr>
              <a:t>王立民</a:t>
            </a:r>
            <a:r>
              <a:rPr lang="en-US" altLang="zh-CN" dirty="0">
                <a:sym typeface="Arial" panose="020B0604020202020204" pitchFamily="34" charset="0"/>
              </a:rPr>
              <a:t> </a:t>
            </a:r>
            <a:r>
              <a:rPr lang="zh-CN" altLang="en-US" dirty="0">
                <a:sym typeface="Arial" panose="020B0604020202020204" pitchFamily="34" charset="0"/>
              </a:rPr>
              <a:t>马志飞</a:t>
            </a:r>
            <a:endParaRPr lang="en-US" altLang="zh-CN" dirty="0">
              <a:sym typeface="Arial" panose="020B0604020202020204" pitchFamily="34" charset="0"/>
            </a:endParaRPr>
          </a:p>
        </p:txBody>
      </p:sp>
      <p:sp>
        <p:nvSpPr>
          <p:cNvPr id="5" name="文本占位符 3"/>
          <p:cNvSpPr>
            <a:spLocks noGrp="1"/>
          </p:cNvSpPr>
          <p:nvPr>
            <p:custDataLst>
              <p:tags r:id="rId5"/>
            </p:custDataLst>
          </p:nvPr>
        </p:nvSpPr>
        <p:spPr>
          <a:xfrm>
            <a:off x="1010285" y="3310890"/>
            <a:ext cx="7305040" cy="596900"/>
          </a:xfrm>
          <a:prstGeom prst="rect">
            <a:avLst/>
          </a:prstGeom>
        </p:spPr>
        <p:txBody>
          <a:bodyPr vert="horz" lIns="91440" tIns="45720" rIns="91440" bIns="45720" rtlCol="0">
            <a:normAutofit/>
          </a:bodyPr>
          <a:lstStyle>
            <a:lvl1pPr marL="0" indent="0" algn="l" defTabSz="914400" rtl="0" eaLnBrk="1" fontAlgn="auto" latinLnBrk="0" hangingPunct="1">
              <a:lnSpc>
                <a:spcPct val="130000"/>
              </a:lnSpc>
              <a:spcBef>
                <a:spcPts val="0"/>
              </a:spcBef>
              <a:spcAft>
                <a:spcPts val="1000"/>
              </a:spcAft>
              <a:buFont typeface="Arial" panose="020B0604020202020204" pitchFamily="34" charset="0"/>
              <a:buNone/>
              <a:defRPr sz="2400" u="none" strike="noStrike" kern="1200" cap="none" spc="150" normalizeH="0" baseline="0">
                <a:solidFill>
                  <a:schemeClr val="accent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ym typeface="Arial" panose="020B0604020202020204" pitchFamily="34" charset="0"/>
              </a:rPr>
              <a:t>新华</a:t>
            </a:r>
            <a:r>
              <a:rPr lang="zh-CN" altLang="en-US" dirty="0">
                <a:sym typeface="Arial" panose="020B0604020202020204" pitchFamily="34" charset="0"/>
              </a:rPr>
              <a:t>出版社</a:t>
            </a:r>
            <a:endParaRPr lang="zh-CN" altLang="en-US" dirty="0">
              <a:sym typeface="Arial" panose="020B0604020202020204" pitchFamily="34" charset="0"/>
            </a:endParaRPr>
          </a:p>
        </p:txBody>
      </p:sp>
    </p:spTree>
    <p:custDataLst>
      <p:tags r:id="rId6"/>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文本框 224"/>
          <p:cNvSpPr txBox="1"/>
          <p:nvPr>
            <p:custDataLst>
              <p:tags r:id="rId1"/>
            </p:custDataLst>
          </p:nvPr>
        </p:nvSpPr>
        <p:spPr>
          <a:xfrm>
            <a:off x="330835" y="1004570"/>
            <a:ext cx="11604625" cy="5249545"/>
          </a:xfrm>
          <a:prstGeom prst="rect">
            <a:avLst/>
          </a:prstGeom>
          <a:noFill/>
        </p:spPr>
        <p:txBody>
          <a:bodyPr wrap="square" rtlCol="0">
            <a:noAutofit/>
          </a:bodyPr>
          <a:lstStyle/>
          <a:p>
            <a:pPr marL="228600" indent="-2286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《宝钗扑蝶》是河南坠子经典曲目，取材于《红楼梦》第二十七回 “滴翠亭杨妃戏彩蝶 埋香冢飞燕泣残红”，描绘宝钗在滴翠亭附近赏春扑蝶场景，展现其活泼、旷达性格。</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228600" indent="-2286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唱腔以念诵性平腔为基础，借速度、节拍变化实现平腔到快板转化，音乐跳荡、轻快、流畅、华丽，既展现大观园秀丽景色，又让宝钗形象更立体。</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228600" indent="-2286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表演形式多样，有传统单口说唱，也有对口、群口等。演员用河南坠子独特唱腔和旋律，借高亢或细腻嗓音、生动动作及丰富表情，将宝钗扑蝶情感细腻呈现，场景栩栩如生。</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228600" indent="-2286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乔派唱腔在河南坠子中尤为突出，以窄腔音列和近腔音列为主，旋律级进中常加大跳，搭配特有滑音、装饰音唱法，营造活跃跳动情绪，在《宝钗扑蝶》中充分体现，使表演更生动、活泼、有感染力。</a:t>
            </a:r>
            <a:endParaRPr lang="zh-CN" altLang="en-US" sz="2000" spc="150">
              <a:solidFill>
                <a:schemeClr val="tx1">
                  <a:lumMod val="85000"/>
                  <a:lumOff val="15000"/>
                </a:schemeClr>
              </a:solidFill>
              <a:uFillTx/>
              <a:latin typeface="+mn-ea"/>
              <a:cs typeface="+mn-ea"/>
              <a:sym typeface="Arial" panose="020B0604020202020204" pitchFamily="34" charset="0"/>
            </a:endParaRPr>
          </a:p>
        </p:txBody>
      </p:sp>
      <p:sp>
        <p:nvSpPr>
          <p:cNvPr id="6" name="矩形 5"/>
          <p:cNvSpPr/>
          <p:nvPr>
            <p:custDataLst>
              <p:tags r:id="rId2"/>
            </p:custDataLst>
          </p:nvPr>
        </p:nvSpPr>
        <p:spPr>
          <a:xfrm>
            <a:off x="-635" y="0"/>
            <a:ext cx="12192635" cy="85598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674370" y="253365"/>
            <a:ext cx="5671820" cy="602615"/>
          </a:xfrm>
          <a:prstGeom prst="rect">
            <a:avLst/>
          </a:prstGeom>
        </p:spPr>
        <p:txBody>
          <a:bodyPr>
            <a:noAutofit/>
            <a:extLst>
              <a:ext uri="{4A0BC546-FE56-4ADE-93B0-CB8AF2F6F144}">
                <wpsdc:textFrameExt xmlns:wpsdc="http://www.wps.cn/officeDocument/2022/drawingmlCustomData" type="sub-title"/>
              </a:ext>
            </a:extLst>
          </a:bodyPr>
          <a:p>
            <a:pPr algn="l"/>
            <a:r>
              <a:rPr lang="zh-CN" altLang="en-US" sz="3200" b="1">
                <a:solidFill>
                  <a:schemeClr val="accent1"/>
                </a:solidFill>
                <a:effectLst>
                  <a:outerShdw blurRad="38100" dist="25400" dir="5400000" algn="ctr" rotWithShape="0">
                    <a:srgbClr val="6E747A">
                      <a:alpha val="43000"/>
                    </a:srgbClr>
                  </a:outerShdw>
                </a:effectLst>
              </a:rPr>
              <a:t>一、《宝钗扑蝶》</a:t>
            </a:r>
            <a:endParaRPr lang="zh-CN" altLang="en-US" sz="3200" b="1">
              <a:solidFill>
                <a:schemeClr val="accent1"/>
              </a:solidFill>
              <a:effectLst>
                <a:outerShdw blurRad="38100" dist="25400" dir="5400000" algn="ctr" rotWithShape="0">
                  <a:srgbClr val="6E747A">
                    <a:alpha val="43000"/>
                  </a:srgbClr>
                </a:outerShdw>
              </a:effectLst>
            </a:endParaRPr>
          </a:p>
        </p:txBody>
      </p:sp>
    </p:spTree>
    <p:custDataLst>
      <p:tags r:id="rId3"/>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4" name="图片 3"/>
          <p:cNvPicPr>
            <a:picLocks noChangeAspect="1"/>
          </p:cNvPicPr>
          <p:nvPr/>
        </p:nvPicPr>
        <p:blipFill>
          <a:blip r:embed="rId2"/>
          <a:stretch>
            <a:fillRect/>
          </a:stretch>
        </p:blipFill>
        <p:spPr>
          <a:xfrm>
            <a:off x="294640" y="954405"/>
            <a:ext cx="11601450" cy="4949190"/>
          </a:xfrm>
          <a:prstGeom prst="rect">
            <a:avLst/>
          </a:prstGeom>
        </p:spPr>
      </p:pic>
    </p:spTree>
    <p:custDataLst>
      <p:tags r:id="rId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文本框 224"/>
          <p:cNvSpPr txBox="1"/>
          <p:nvPr>
            <p:custDataLst>
              <p:tags r:id="rId1"/>
            </p:custDataLst>
          </p:nvPr>
        </p:nvSpPr>
        <p:spPr>
          <a:xfrm>
            <a:off x="330835" y="1022985"/>
            <a:ext cx="11517630" cy="5223510"/>
          </a:xfrm>
          <a:prstGeom prst="rect">
            <a:avLst/>
          </a:prstGeom>
          <a:noFill/>
        </p:spPr>
        <p:txBody>
          <a:bodyPr wrap="square" rtlCol="0">
            <a:noAutofit/>
          </a:bodyPr>
          <a:lstStyle/>
          <a:p>
            <a:pPr indent="0" algn="l">
              <a:lnSpc>
                <a:spcPct val="130000"/>
              </a:lnSpc>
              <a:spcBef>
                <a:spcPts val="0"/>
              </a:spcBef>
              <a:spcAft>
                <a:spcPts val="1000"/>
              </a:spcAft>
              <a:buClrTx/>
              <a:buSzTx/>
              <a:buFont typeface="Arial" panose="020B0604020202020204" pitchFamily="34" charset="0"/>
              <a:buNone/>
            </a:pPr>
            <a:r>
              <a:rPr lang="zh-CN" altLang="en-US" sz="2000" spc="150">
                <a:solidFill>
                  <a:schemeClr val="tx1">
                    <a:lumMod val="85000"/>
                    <a:lumOff val="15000"/>
                  </a:schemeClr>
                </a:solidFill>
                <a:uFillTx/>
                <a:latin typeface="+mn-ea"/>
                <a:cs typeface="+mn-ea"/>
                <a:sym typeface="Arial" panose="020B0604020202020204" pitchFamily="34" charset="0"/>
              </a:rPr>
              <a:t>河南坠子《玉堂春》改编自明朝冯梦龙《警世通言》第二十四卷《玉堂春落难逢夫》。讲述南京官家子弟王金龙与名妓苏三的爱情故事：王金龙进京赶考时与苏三相恋并誓要相伴，他回京后苏三被卖为妾且遭陷害；王金龙考中后成为审理苏三案的巡按，查明真相为其平反，二人终得团圆。故事因跌宕情节、亲民人物形象和圆满结局深受大众喜爱，被改编成多种中国传统戏曲和曲艺版本流传至今。</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（一）艺术表现</a:t>
            </a:r>
            <a:endParaRPr lang="zh-CN" altLang="en-US" sz="2000" b="1"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河南坠子《玉堂春》凭借独特唱腔音乐获观众喜爱。</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坠胡作为主奏乐器，为唱腔增添丰富色彩与韵味。</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演员演唱注重声腔运用和情感表达，唱腔既深沉浑厚又清新明快。</a:t>
            </a:r>
            <a:endParaRPr lang="zh-CN" altLang="en-US" sz="2000" b="1"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表演风格：</a:t>
            </a:r>
            <a:endParaRPr lang="zh-CN" altLang="en-US" sz="2000" b="1"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演员借生动表情、动作和唱腔塑造人物、展现情节。</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表演风格朴实自然且富有感染力，让观众身临其境感受情节与人物情感。</a:t>
            </a:r>
            <a:endParaRPr lang="zh-CN" altLang="en-US" sz="2000" spc="150">
              <a:solidFill>
                <a:schemeClr val="tx1">
                  <a:lumMod val="85000"/>
                  <a:lumOff val="15000"/>
                </a:schemeClr>
              </a:solidFill>
              <a:uFillTx/>
              <a:latin typeface="+mn-ea"/>
              <a:cs typeface="+mn-ea"/>
              <a:sym typeface="Arial" panose="020B0604020202020204" pitchFamily="34" charset="0"/>
            </a:endParaRPr>
          </a:p>
        </p:txBody>
      </p:sp>
      <p:sp>
        <p:nvSpPr>
          <p:cNvPr id="6" name="矩形 5"/>
          <p:cNvSpPr/>
          <p:nvPr>
            <p:custDataLst>
              <p:tags r:id="rId2"/>
            </p:custDataLst>
          </p:nvPr>
        </p:nvSpPr>
        <p:spPr>
          <a:xfrm>
            <a:off x="0" y="0"/>
            <a:ext cx="12192635" cy="110871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674370" y="253365"/>
            <a:ext cx="5671820" cy="602615"/>
          </a:xfrm>
          <a:prstGeom prst="rect">
            <a:avLst/>
          </a:prstGeom>
        </p:spPr>
        <p:txBody>
          <a:bodyPr>
            <a:noAutofit/>
            <a:extLst>
              <a:ext uri="{4A0BC546-FE56-4ADE-93B0-CB8AF2F6F144}">
                <wpsdc:textFrameExt xmlns:wpsdc="http://www.wps.cn/officeDocument/2022/drawingmlCustomData" type="sub-title"/>
              </a:ext>
            </a:extLst>
          </a:bodyPr>
          <a:p>
            <a:pPr algn="l"/>
            <a:r>
              <a:rPr lang="zh-CN" altLang="en-US" sz="3200" b="1">
                <a:solidFill>
                  <a:schemeClr val="accent1"/>
                </a:solidFill>
                <a:effectLst>
                  <a:outerShdw blurRad="38100" dist="25400" dir="5400000" algn="ctr" rotWithShape="0">
                    <a:srgbClr val="6E747A">
                      <a:alpha val="43000"/>
                    </a:srgbClr>
                  </a:outerShdw>
                </a:effectLst>
              </a:rPr>
              <a:t>二、《玉堂春》</a:t>
            </a:r>
            <a:endParaRPr lang="zh-CN" altLang="en-US" sz="3200" b="1">
              <a:solidFill>
                <a:schemeClr val="accent1"/>
              </a:solidFill>
              <a:effectLst>
                <a:outerShdw blurRad="38100" dist="25400" dir="5400000" algn="ctr" rotWithShape="0">
                  <a:srgbClr val="6E747A">
                    <a:alpha val="43000"/>
                  </a:srgbClr>
                </a:outerShdw>
              </a:effectLst>
            </a:endParaRPr>
          </a:p>
        </p:txBody>
      </p:sp>
    </p:spTree>
    <p:custDataLst>
      <p:tags r:id="rId3"/>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文本框 224"/>
          <p:cNvSpPr txBox="1"/>
          <p:nvPr>
            <p:custDataLst>
              <p:tags r:id="rId1"/>
            </p:custDataLst>
          </p:nvPr>
        </p:nvSpPr>
        <p:spPr>
          <a:xfrm>
            <a:off x="330835" y="1194435"/>
            <a:ext cx="11517630" cy="5223510"/>
          </a:xfrm>
          <a:prstGeom prst="rect">
            <a:avLst/>
          </a:prstGeom>
          <a:noFill/>
        </p:spPr>
        <p:txBody>
          <a:bodyPr wrap="square" rtlCol="0">
            <a:noAutofit/>
          </a:bodyPr>
          <a:lstStyle/>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（二）经典演绎</a:t>
            </a:r>
            <a:endParaRPr lang="zh-CN" altLang="en-US" sz="2000" b="1"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在河南坠子发展历程中，众多演员演唱过《玉堂春》，因流派和艺人水平、处理角度不同，戏曲和曲艺中对《玉堂春》的艺术处理各有特点。</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赵派河南坠子《玉堂春》：</a:t>
            </a:r>
            <a:endParaRPr lang="zh-CN" altLang="en-US" sz="2000" b="1"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在传统乔派河南坠子《玉春堂》基础上改编创作，是经典演绎。</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赵派开创人赵铮兼容多家流派风格并创新，唱腔雅致大方、灵动，表演细致入微、引人入胜。</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赵铮改变左手持板惯例为右手持板。</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念白用戏剧表演手法诉说，丰满人物性格。</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起腔句放慢速度，旋律稍变，引用河南坠子徐派甩腔。</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《玉堂春》结尾处，徐派慷慨大气的唱腔适合抒发苏三冤情洗刷前的悲剧气氛，营造更庄重氛围。</a:t>
            </a:r>
            <a:endParaRPr lang="zh-CN" altLang="en-US" sz="2000" spc="150">
              <a:solidFill>
                <a:schemeClr val="tx1">
                  <a:lumMod val="85000"/>
                  <a:lumOff val="15000"/>
                </a:schemeClr>
              </a:solidFill>
              <a:uFillTx/>
              <a:latin typeface="+mn-ea"/>
              <a:cs typeface="+mn-ea"/>
              <a:sym typeface="Arial" panose="020B0604020202020204" pitchFamily="34" charset="0"/>
            </a:endParaRPr>
          </a:p>
        </p:txBody>
      </p:sp>
      <p:sp>
        <p:nvSpPr>
          <p:cNvPr id="6" name="矩形 5"/>
          <p:cNvSpPr/>
          <p:nvPr>
            <p:custDataLst>
              <p:tags r:id="rId2"/>
            </p:custDataLst>
          </p:nvPr>
        </p:nvSpPr>
        <p:spPr>
          <a:xfrm>
            <a:off x="0" y="0"/>
            <a:ext cx="12192635" cy="110871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674370" y="253365"/>
            <a:ext cx="5671820" cy="602615"/>
          </a:xfrm>
          <a:prstGeom prst="rect">
            <a:avLst/>
          </a:prstGeom>
        </p:spPr>
        <p:txBody>
          <a:bodyPr>
            <a:noAutofit/>
            <a:extLst>
              <a:ext uri="{4A0BC546-FE56-4ADE-93B0-CB8AF2F6F144}">
                <wpsdc:textFrameExt xmlns:wpsdc="http://www.wps.cn/officeDocument/2022/drawingmlCustomData" type="sub-title"/>
              </a:ext>
            </a:extLst>
          </a:bodyPr>
          <a:p>
            <a:pPr algn="l"/>
            <a:r>
              <a:rPr lang="zh-CN" altLang="en-US" sz="3200" b="1">
                <a:solidFill>
                  <a:schemeClr val="accent1"/>
                </a:solidFill>
                <a:effectLst>
                  <a:outerShdw blurRad="38100" dist="25400" dir="5400000" algn="ctr" rotWithShape="0">
                    <a:srgbClr val="6E747A">
                      <a:alpha val="43000"/>
                    </a:srgbClr>
                  </a:outerShdw>
                </a:effectLst>
              </a:rPr>
              <a:t>二、《玉堂春》</a:t>
            </a:r>
            <a:endParaRPr lang="zh-CN" altLang="en-US" sz="3200" b="1">
              <a:solidFill>
                <a:schemeClr val="accent1"/>
              </a:solidFill>
              <a:effectLst>
                <a:outerShdw blurRad="38100" dist="25400" dir="5400000" algn="ctr" rotWithShape="0">
                  <a:srgbClr val="6E747A">
                    <a:alpha val="43000"/>
                  </a:srgbClr>
                </a:outerShdw>
              </a:effectLst>
            </a:endParaRPr>
          </a:p>
        </p:txBody>
      </p:sp>
    </p:spTree>
    <p:custDataLst>
      <p:tags r:id="rId3"/>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285115" y="115570"/>
            <a:ext cx="11602085" cy="4712970"/>
          </a:xfrm>
          <a:prstGeom prst="rect">
            <a:avLst/>
          </a:prstGeom>
        </p:spPr>
      </p:pic>
      <p:pic>
        <p:nvPicPr>
          <p:cNvPr id="4" name="图片 3"/>
          <p:cNvPicPr>
            <a:picLocks noChangeAspect="1"/>
          </p:cNvPicPr>
          <p:nvPr/>
        </p:nvPicPr>
        <p:blipFill>
          <a:blip r:embed="rId3"/>
          <a:stretch>
            <a:fillRect/>
          </a:stretch>
        </p:blipFill>
        <p:spPr>
          <a:xfrm>
            <a:off x="284480" y="4761230"/>
            <a:ext cx="11545570" cy="1706245"/>
          </a:xfrm>
          <a:prstGeom prst="rect">
            <a:avLst/>
          </a:prstGeom>
        </p:spPr>
      </p:pic>
    </p:spTree>
    <p:custDataLst>
      <p:tags r:id="rId4"/>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417830" y="1640840"/>
            <a:ext cx="11470005" cy="3611245"/>
          </a:xfrm>
          <a:prstGeom prst="rect">
            <a:avLst/>
          </a:prstGeom>
        </p:spPr>
      </p:pic>
    </p:spTree>
    <p:custDataLst>
      <p:tags r:id="rId3"/>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2595245" y="1428115"/>
            <a:ext cx="7001510" cy="4001770"/>
          </a:xfrm>
        </p:spPr>
        <p:txBody>
          <a:bodyPr>
            <a:noAutofit/>
          </a:bodyPr>
          <a:lstStyle/>
          <a:p>
            <a:r>
              <a:rPr lang="en-US" altLang="zh-CN" sz="13000" dirty="0">
                <a:sym typeface="Arial" panose="020B0604020202020204" pitchFamily="34" charset="0"/>
              </a:rPr>
              <a:t> </a:t>
            </a:r>
            <a:r>
              <a:rPr lang="zh-CN" altLang="en-US" sz="13000" dirty="0">
                <a:sym typeface="Arial" panose="020B0604020202020204" pitchFamily="34" charset="0"/>
              </a:rPr>
              <a:t>第二讲</a:t>
            </a:r>
            <a:r>
              <a:rPr lang="en-US" altLang="zh-CN" sz="13000" dirty="0">
                <a:sym typeface="Arial" panose="020B0604020202020204" pitchFamily="34" charset="0"/>
              </a:rPr>
              <a:t>  </a:t>
            </a:r>
            <a:br>
              <a:rPr lang="en-US" altLang="zh-CN" sz="13000" dirty="0">
                <a:sym typeface="Arial" panose="020B0604020202020204" pitchFamily="34" charset="0"/>
              </a:rPr>
            </a:br>
            <a:r>
              <a:rPr lang="zh-CN" altLang="en-US" sz="13000" dirty="0">
                <a:sym typeface="Arial" panose="020B0604020202020204" pitchFamily="34" charset="0"/>
              </a:rPr>
              <a:t>四川清音</a:t>
            </a:r>
            <a:endParaRPr lang="zh-CN" altLang="en-US" sz="13000" dirty="0">
              <a:sym typeface="Arial" panose="020B0604020202020204" pitchFamily="34" charset="0"/>
            </a:endParaRPr>
          </a:p>
        </p:txBody>
      </p:sp>
    </p:spTree>
    <p:custDataLst>
      <p:tags r:id="rId2"/>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custDataLst>
              <p:tags r:id="rId1"/>
            </p:custDataLst>
          </p:nvPr>
        </p:nvSpPr>
        <p:spPr>
          <a:xfrm>
            <a:off x="713740" y="283845"/>
            <a:ext cx="10727055" cy="5791200"/>
          </a:xfrm>
        </p:spPr>
        <p:txBody>
          <a:bodyPr>
            <a:noAutofit/>
          </a:bodyPr>
          <a:lstStyle/>
          <a:p>
            <a:pPr marL="0" indent="0" defTabSz="914400">
              <a:buNone/>
              <a:tabLst>
                <a:tab pos="4178300" algn="l"/>
              </a:tabLst>
            </a:pPr>
            <a:r>
              <a:rPr lang="zh-CN" altLang="en-US" sz="2400" b="1" dirty="0">
                <a:sym typeface="Arial" panose="020B0604020202020204" pitchFamily="34" charset="0"/>
              </a:rPr>
              <a:t>知识要点</a:t>
            </a:r>
            <a:r>
              <a:rPr lang="en-US" altLang="zh-CN" sz="2400" b="1" dirty="0">
                <a:sym typeface="Arial" panose="020B0604020202020204" pitchFamily="34" charset="0"/>
              </a:rPr>
              <a:t> </a:t>
            </a:r>
            <a:endParaRPr lang="en-US" altLang="zh-CN" sz="2400" b="1" dirty="0">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四川清音原名</a:t>
            </a:r>
            <a:r>
              <a:rPr lang="en-US" altLang="zh-CN" sz="2000" dirty="0">
                <a:solidFill>
                  <a:schemeClr val="tx1">
                    <a:lumMod val="85000"/>
                    <a:lumOff val="15000"/>
                  </a:schemeClr>
                </a:solidFill>
                <a:latin typeface="+mn-ea"/>
                <a:ea typeface="+mn-ea"/>
                <a:cs typeface="+mn-ea"/>
                <a:sym typeface="Arial" panose="020B0604020202020204" pitchFamily="34" charset="0"/>
              </a:rPr>
              <a:t> “</a:t>
            </a:r>
            <a:r>
              <a:rPr lang="zh-CN" altLang="en-US" sz="2000" dirty="0">
                <a:solidFill>
                  <a:schemeClr val="tx1">
                    <a:lumMod val="85000"/>
                    <a:lumOff val="15000"/>
                  </a:schemeClr>
                </a:solidFill>
                <a:latin typeface="+mn-ea"/>
                <a:ea typeface="+mn-ea"/>
                <a:cs typeface="+mn-ea"/>
                <a:sym typeface="Arial" panose="020B0604020202020204" pitchFamily="34" charset="0"/>
              </a:rPr>
              <a:t>唱小曲</a:t>
            </a:r>
            <a:r>
              <a:rPr lang="en-US" altLang="zh-CN" sz="2000" dirty="0">
                <a:solidFill>
                  <a:schemeClr val="tx1">
                    <a:lumMod val="85000"/>
                    <a:lumOff val="15000"/>
                  </a:schemeClr>
                </a:solidFill>
                <a:latin typeface="+mn-ea"/>
                <a:ea typeface="+mn-ea"/>
                <a:cs typeface="+mn-ea"/>
                <a:sym typeface="Arial" panose="020B0604020202020204" pitchFamily="34" charset="0"/>
              </a:rPr>
              <a:t>”“</a:t>
            </a:r>
            <a:r>
              <a:rPr lang="zh-CN" altLang="en-US" sz="2000" dirty="0">
                <a:solidFill>
                  <a:schemeClr val="tx1">
                    <a:lumMod val="85000"/>
                    <a:lumOff val="15000"/>
                  </a:schemeClr>
                </a:solidFill>
                <a:latin typeface="+mn-ea"/>
                <a:ea typeface="+mn-ea"/>
                <a:cs typeface="+mn-ea"/>
                <a:sym typeface="Arial" panose="020B0604020202020204" pitchFamily="34" charset="0"/>
              </a:rPr>
              <a:t>唱小调</a:t>
            </a:r>
            <a:r>
              <a:rPr lang="en-US" altLang="zh-CN" sz="2000" dirty="0">
                <a:solidFill>
                  <a:schemeClr val="tx1">
                    <a:lumMod val="85000"/>
                    <a:lumOff val="15000"/>
                  </a:schemeClr>
                </a:solidFill>
                <a:latin typeface="+mn-ea"/>
                <a:ea typeface="+mn-ea"/>
                <a:cs typeface="+mn-ea"/>
                <a:sym typeface="Arial" panose="020B0604020202020204" pitchFamily="34" charset="0"/>
              </a:rPr>
              <a:t>”</a:t>
            </a:r>
            <a:r>
              <a:rPr lang="zh-CN" altLang="en-US" sz="2000" dirty="0">
                <a:solidFill>
                  <a:schemeClr val="tx1">
                    <a:lumMod val="85000"/>
                    <a:lumOff val="15000"/>
                  </a:schemeClr>
                </a:solidFill>
                <a:latin typeface="+mn-ea"/>
                <a:ea typeface="+mn-ea"/>
                <a:cs typeface="+mn-ea"/>
                <a:sym typeface="Arial" panose="020B0604020202020204" pitchFamily="34" charset="0"/>
              </a:rPr>
              <a:t>，因多用月琴或琵琶伴奏，又叫</a:t>
            </a:r>
            <a:r>
              <a:rPr lang="en-US" altLang="zh-CN" sz="2000" dirty="0">
                <a:solidFill>
                  <a:schemeClr val="tx1">
                    <a:lumMod val="85000"/>
                    <a:lumOff val="15000"/>
                  </a:schemeClr>
                </a:solidFill>
                <a:latin typeface="+mn-ea"/>
                <a:ea typeface="+mn-ea"/>
                <a:cs typeface="+mn-ea"/>
                <a:sym typeface="Arial" panose="020B0604020202020204" pitchFamily="34" charset="0"/>
              </a:rPr>
              <a:t> “</a:t>
            </a:r>
            <a:r>
              <a:rPr lang="zh-CN" altLang="en-US" sz="2000" dirty="0">
                <a:solidFill>
                  <a:schemeClr val="tx1">
                    <a:lumMod val="85000"/>
                    <a:lumOff val="15000"/>
                  </a:schemeClr>
                </a:solidFill>
                <a:latin typeface="+mn-ea"/>
                <a:ea typeface="+mn-ea"/>
                <a:cs typeface="+mn-ea"/>
                <a:sym typeface="Arial" panose="020B0604020202020204" pitchFamily="34" charset="0"/>
              </a:rPr>
              <a:t>唱月琴</a:t>
            </a:r>
            <a:r>
              <a:rPr lang="en-US" altLang="zh-CN" sz="2000" dirty="0">
                <a:solidFill>
                  <a:schemeClr val="tx1">
                    <a:lumMod val="85000"/>
                    <a:lumOff val="15000"/>
                  </a:schemeClr>
                </a:solidFill>
                <a:latin typeface="+mn-ea"/>
                <a:ea typeface="+mn-ea"/>
                <a:cs typeface="+mn-ea"/>
                <a:sym typeface="Arial" panose="020B0604020202020204" pitchFamily="34" charset="0"/>
              </a:rPr>
              <a:t>”“</a:t>
            </a:r>
            <a:r>
              <a:rPr lang="zh-CN" altLang="en-US" sz="2000" dirty="0">
                <a:solidFill>
                  <a:schemeClr val="tx1">
                    <a:lumMod val="85000"/>
                    <a:lumOff val="15000"/>
                  </a:schemeClr>
                </a:solidFill>
                <a:latin typeface="+mn-ea"/>
                <a:ea typeface="+mn-ea"/>
                <a:cs typeface="+mn-ea"/>
                <a:sym typeface="Arial" panose="020B0604020202020204" pitchFamily="34" charset="0"/>
              </a:rPr>
              <a:t>唱琵琶</a:t>
            </a:r>
            <a:r>
              <a:rPr lang="en-US" altLang="zh-CN" sz="2000" dirty="0">
                <a:solidFill>
                  <a:schemeClr val="tx1">
                    <a:lumMod val="85000"/>
                    <a:lumOff val="15000"/>
                  </a:schemeClr>
                </a:solidFill>
                <a:latin typeface="+mn-ea"/>
                <a:ea typeface="+mn-ea"/>
                <a:cs typeface="+mn-ea"/>
                <a:sym typeface="Arial" panose="020B0604020202020204" pitchFamily="34" charset="0"/>
              </a:rPr>
              <a:t>”</a:t>
            </a:r>
            <a:r>
              <a:rPr lang="zh-CN" altLang="en-US" sz="2000" dirty="0">
                <a:solidFill>
                  <a:schemeClr val="tx1">
                    <a:lumMod val="85000"/>
                    <a:lumOff val="15000"/>
                  </a:schemeClr>
                </a:solidFill>
                <a:latin typeface="+mn-ea"/>
                <a:ea typeface="+mn-ea"/>
                <a:cs typeface="+mn-ea"/>
                <a:sym typeface="Arial" panose="020B0604020202020204" pitchFamily="34" charset="0"/>
              </a:rPr>
              <a:t>。</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是流行于重庆、四川的曲艺音乐品种之一，源自明清时期俗曲及四川民歌，包含山西、陕西、甘肃、河南、河北、浙江等地区传统民间小调曲目。</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多用四川方言演唱，曲调丰富，唱腔优美，伴奏乐器有二胡、琵琶、竹鼓、檀板等。</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早期由女演员一人坐着独唱，右手击竹鼓，左手击檀板，自击自唱。</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代表作品有《昭君出塞》《尼姑下山》《赶花会》等。</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en-US" altLang="zh-CN" sz="2000" dirty="0">
                <a:solidFill>
                  <a:schemeClr val="tx1">
                    <a:lumMod val="85000"/>
                    <a:lumOff val="15000"/>
                  </a:schemeClr>
                </a:solidFill>
                <a:latin typeface="+mn-ea"/>
                <a:ea typeface="+mn-ea"/>
                <a:cs typeface="+mn-ea"/>
                <a:sym typeface="Arial" panose="020B0604020202020204" pitchFamily="34" charset="0"/>
              </a:rPr>
              <a:t>2008 </a:t>
            </a:r>
            <a:r>
              <a:rPr lang="zh-CN" altLang="en-US" sz="2000" dirty="0">
                <a:solidFill>
                  <a:schemeClr val="tx1">
                    <a:lumMod val="85000"/>
                    <a:lumOff val="15000"/>
                  </a:schemeClr>
                </a:solidFill>
                <a:latin typeface="+mn-ea"/>
                <a:ea typeface="+mn-ea"/>
                <a:cs typeface="+mn-ea"/>
                <a:sym typeface="Arial" panose="020B0604020202020204" pitchFamily="34" charset="0"/>
              </a:rPr>
              <a:t>年，经国务院批准被列入第二批国家级非物质文化遗产名录。</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endParaRPr lang="zh-CN" altLang="en-US" sz="2000" dirty="0">
              <a:solidFill>
                <a:schemeClr val="tx1">
                  <a:lumMod val="85000"/>
                  <a:lumOff val="15000"/>
                </a:schemeClr>
              </a:solidFill>
              <a:latin typeface="+mn-ea"/>
              <a:ea typeface="+mn-ea"/>
              <a:cs typeface="+mn-ea"/>
              <a:sym typeface="Arial" panose="020B0604020202020204" pitchFamily="34" charset="0"/>
            </a:endParaRPr>
          </a:p>
        </p:txBody>
      </p:sp>
    </p:spTree>
    <p:custDataLst>
      <p:tags r:id="rId2"/>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custDataLst>
              <p:tags r:id="rId1"/>
            </p:custDataLst>
          </p:nvPr>
        </p:nvSpPr>
        <p:spPr>
          <a:xfrm>
            <a:off x="713740" y="283845"/>
            <a:ext cx="7926705" cy="5791200"/>
          </a:xfrm>
        </p:spPr>
        <p:txBody>
          <a:bodyPr>
            <a:noAutofit/>
          </a:bodyPr>
          <a:lstStyle/>
          <a:p>
            <a:pPr marL="0" indent="0" defTabSz="914400">
              <a:buNone/>
              <a:tabLst>
                <a:tab pos="4178300" algn="l"/>
              </a:tabLst>
            </a:pPr>
            <a:r>
              <a:rPr lang="zh-CN" altLang="en-US" sz="2400" b="1" dirty="0">
                <a:sym typeface="Arial" panose="020B0604020202020204" pitchFamily="34" charset="0"/>
              </a:rPr>
              <a:t>知识要点</a:t>
            </a:r>
            <a:r>
              <a:rPr lang="en-US" altLang="zh-CN" sz="2400" b="1" dirty="0">
                <a:sym typeface="Arial" panose="020B0604020202020204" pitchFamily="34" charset="0"/>
              </a:rPr>
              <a:t> </a:t>
            </a:r>
            <a:endParaRPr lang="en-US" altLang="zh-CN" sz="2400" b="1" dirty="0">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一、四川清音的唱腔流派与技巧</a:t>
            </a:r>
            <a:endParaRPr lang="zh-CN" altLang="en-US" sz="2000" b="1"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四川清音有三大地域性唱腔流派：</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以成都为代表的</a:t>
            </a:r>
            <a:r>
              <a:rPr lang="en-US" altLang="zh-CN" sz="2000" dirty="0">
                <a:solidFill>
                  <a:schemeClr val="tx1">
                    <a:lumMod val="85000"/>
                    <a:lumOff val="15000"/>
                  </a:schemeClr>
                </a:solidFill>
                <a:latin typeface="+mn-ea"/>
                <a:ea typeface="+mn-ea"/>
                <a:cs typeface="+mn-ea"/>
                <a:sym typeface="Arial" panose="020B0604020202020204" pitchFamily="34" charset="0"/>
              </a:rPr>
              <a:t> “</a:t>
            </a:r>
            <a:r>
              <a:rPr lang="zh-CN" altLang="en-US" sz="2000" dirty="0">
                <a:solidFill>
                  <a:schemeClr val="tx1">
                    <a:lumMod val="85000"/>
                    <a:lumOff val="15000"/>
                  </a:schemeClr>
                </a:solidFill>
                <a:latin typeface="+mn-ea"/>
                <a:ea typeface="+mn-ea"/>
                <a:cs typeface="+mn-ea"/>
                <a:sym typeface="Arial" panose="020B0604020202020204" pitchFamily="34" charset="0"/>
              </a:rPr>
              <a:t>上河调</a:t>
            </a:r>
            <a:r>
              <a:rPr lang="en-US" altLang="zh-CN" sz="2000" dirty="0">
                <a:solidFill>
                  <a:schemeClr val="tx1">
                    <a:lumMod val="85000"/>
                    <a:lumOff val="15000"/>
                  </a:schemeClr>
                </a:solidFill>
                <a:latin typeface="+mn-ea"/>
                <a:ea typeface="+mn-ea"/>
                <a:cs typeface="+mn-ea"/>
                <a:sym typeface="Arial" panose="020B0604020202020204" pitchFamily="34" charset="0"/>
              </a:rPr>
              <a:t>”</a:t>
            </a:r>
            <a:r>
              <a:rPr lang="zh-CN" altLang="en-US" sz="2000" dirty="0">
                <a:solidFill>
                  <a:schemeClr val="tx1">
                    <a:lumMod val="85000"/>
                    <a:lumOff val="15000"/>
                  </a:schemeClr>
                </a:solidFill>
                <a:latin typeface="+mn-ea"/>
                <a:ea typeface="+mn-ea"/>
                <a:cs typeface="+mn-ea"/>
                <a:sym typeface="Arial" panose="020B0604020202020204" pitchFamily="34" charset="0"/>
              </a:rPr>
              <a:t>，唱腔轻盈，细腻圆润。</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以宜宾、泸州为代表的</a:t>
            </a:r>
            <a:r>
              <a:rPr lang="en-US" altLang="zh-CN" sz="2000" dirty="0">
                <a:solidFill>
                  <a:schemeClr val="tx1">
                    <a:lumMod val="85000"/>
                    <a:lumOff val="15000"/>
                  </a:schemeClr>
                </a:solidFill>
                <a:latin typeface="+mn-ea"/>
                <a:ea typeface="+mn-ea"/>
                <a:cs typeface="+mn-ea"/>
                <a:sym typeface="Arial" panose="020B0604020202020204" pitchFamily="34" charset="0"/>
              </a:rPr>
              <a:t> “</a:t>
            </a:r>
            <a:r>
              <a:rPr lang="zh-CN" altLang="en-US" sz="2000" dirty="0">
                <a:solidFill>
                  <a:schemeClr val="tx1">
                    <a:lumMod val="85000"/>
                    <a:lumOff val="15000"/>
                  </a:schemeClr>
                </a:solidFill>
                <a:latin typeface="+mn-ea"/>
                <a:ea typeface="+mn-ea"/>
                <a:cs typeface="+mn-ea"/>
                <a:sym typeface="Arial" panose="020B0604020202020204" pitchFamily="34" charset="0"/>
              </a:rPr>
              <a:t>中河调</a:t>
            </a:r>
            <a:r>
              <a:rPr lang="en-US" altLang="zh-CN" sz="2000" dirty="0">
                <a:solidFill>
                  <a:schemeClr val="tx1">
                    <a:lumMod val="85000"/>
                    <a:lumOff val="15000"/>
                  </a:schemeClr>
                </a:solidFill>
                <a:latin typeface="+mn-ea"/>
                <a:ea typeface="+mn-ea"/>
                <a:cs typeface="+mn-ea"/>
                <a:sym typeface="Arial" panose="020B0604020202020204" pitchFamily="34" charset="0"/>
              </a:rPr>
              <a:t>”</a:t>
            </a:r>
            <a:r>
              <a:rPr lang="zh-CN" altLang="en-US" sz="2000" dirty="0">
                <a:solidFill>
                  <a:schemeClr val="tx1">
                    <a:lumMod val="85000"/>
                    <a:lumOff val="15000"/>
                  </a:schemeClr>
                </a:solidFill>
                <a:latin typeface="+mn-ea"/>
                <a:ea typeface="+mn-ea"/>
                <a:cs typeface="+mn-ea"/>
                <a:sym typeface="Arial" panose="020B0604020202020204" pitchFamily="34" charset="0"/>
              </a:rPr>
              <a:t>，唱腔工稳质朴，简练明快。</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以重庆为代表的</a:t>
            </a:r>
            <a:r>
              <a:rPr lang="en-US" altLang="zh-CN" sz="2000" dirty="0">
                <a:solidFill>
                  <a:schemeClr val="tx1">
                    <a:lumMod val="85000"/>
                    <a:lumOff val="15000"/>
                  </a:schemeClr>
                </a:solidFill>
                <a:latin typeface="+mn-ea"/>
                <a:ea typeface="+mn-ea"/>
                <a:cs typeface="+mn-ea"/>
                <a:sym typeface="Arial" panose="020B0604020202020204" pitchFamily="34" charset="0"/>
              </a:rPr>
              <a:t> “</a:t>
            </a:r>
            <a:r>
              <a:rPr lang="zh-CN" altLang="en-US" sz="2000" dirty="0">
                <a:solidFill>
                  <a:schemeClr val="tx1">
                    <a:lumMod val="85000"/>
                    <a:lumOff val="15000"/>
                  </a:schemeClr>
                </a:solidFill>
                <a:latin typeface="+mn-ea"/>
                <a:ea typeface="+mn-ea"/>
                <a:cs typeface="+mn-ea"/>
                <a:sym typeface="Arial" panose="020B0604020202020204" pitchFamily="34" charset="0"/>
              </a:rPr>
              <a:t>下河调</a:t>
            </a:r>
            <a:r>
              <a:rPr lang="en-US" altLang="zh-CN" sz="2000" dirty="0">
                <a:solidFill>
                  <a:schemeClr val="tx1">
                    <a:lumMod val="85000"/>
                    <a:lumOff val="15000"/>
                  </a:schemeClr>
                </a:solidFill>
                <a:latin typeface="+mn-ea"/>
                <a:ea typeface="+mn-ea"/>
                <a:cs typeface="+mn-ea"/>
                <a:sym typeface="Arial" panose="020B0604020202020204" pitchFamily="34" charset="0"/>
              </a:rPr>
              <a:t>”</a:t>
            </a:r>
            <a:r>
              <a:rPr lang="zh-CN" altLang="en-US" sz="2000" dirty="0">
                <a:solidFill>
                  <a:schemeClr val="tx1">
                    <a:lumMod val="85000"/>
                    <a:lumOff val="15000"/>
                  </a:schemeClr>
                </a:solidFill>
                <a:latin typeface="+mn-ea"/>
                <a:ea typeface="+mn-ea"/>
                <a:cs typeface="+mn-ea"/>
                <a:sym typeface="Arial" panose="020B0604020202020204" pitchFamily="34" charset="0"/>
              </a:rPr>
              <a:t>，唱腔豪迈刚健，又不失华丽婉转。</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演唱技巧包含哈哈腔、弹舌音、贯口等：</a:t>
            </a:r>
            <a:endParaRPr lang="zh-CN" altLang="en-US" sz="2000" b="1"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其中，哈哈腔是四川清音独特演唱技巧，具有装饰性强、圆润灵活、细腻生动的特点。</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endParaRPr lang="zh-CN" altLang="en-US" sz="2000" dirty="0">
              <a:solidFill>
                <a:schemeClr val="tx1">
                  <a:lumMod val="85000"/>
                  <a:lumOff val="15000"/>
                </a:schemeClr>
              </a:solidFill>
              <a:latin typeface="+mn-ea"/>
              <a:ea typeface="+mn-ea"/>
              <a:cs typeface="+mn-ea"/>
              <a:sym typeface="Arial" panose="020B0604020202020204" pitchFamily="34" charset="0"/>
            </a:endParaRPr>
          </a:p>
        </p:txBody>
      </p:sp>
      <p:pic>
        <p:nvPicPr>
          <p:cNvPr id="2" name="图片 1"/>
          <p:cNvPicPr/>
          <p:nvPr/>
        </p:nvPicPr>
        <p:blipFill>
          <a:blip r:embed="rId2"/>
          <a:srcRect l="29461" r="30984"/>
          <a:stretch>
            <a:fillRect/>
          </a:stretch>
        </p:blipFill>
        <p:spPr>
          <a:xfrm>
            <a:off x="8640445" y="283845"/>
            <a:ext cx="3289935" cy="6228715"/>
          </a:xfrm>
          <a:prstGeom prst="rect">
            <a:avLst/>
          </a:prstGeom>
        </p:spPr>
      </p:pic>
    </p:spTree>
    <p:custDataLst>
      <p:tags r:id="rId3"/>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custDataLst>
              <p:tags r:id="rId1"/>
            </p:custDataLst>
          </p:nvPr>
        </p:nvSpPr>
        <p:spPr>
          <a:xfrm>
            <a:off x="713740" y="283845"/>
            <a:ext cx="10727055" cy="5791200"/>
          </a:xfrm>
        </p:spPr>
        <p:txBody>
          <a:bodyPr>
            <a:noAutofit/>
          </a:bodyPr>
          <a:lstStyle/>
          <a:p>
            <a:pPr marL="0" indent="0" defTabSz="914400">
              <a:buNone/>
              <a:tabLst>
                <a:tab pos="4178300" algn="l"/>
              </a:tabLst>
            </a:pPr>
            <a:r>
              <a:rPr lang="zh-CN" altLang="en-US" sz="2400" b="1" dirty="0">
                <a:sym typeface="Arial" panose="020B0604020202020204" pitchFamily="34" charset="0"/>
              </a:rPr>
              <a:t>知识要点</a:t>
            </a:r>
            <a:r>
              <a:rPr lang="en-US" altLang="zh-CN" sz="2400" b="1" dirty="0">
                <a:sym typeface="Arial" panose="020B0604020202020204" pitchFamily="34" charset="0"/>
              </a:rPr>
              <a:t> </a:t>
            </a:r>
            <a:endParaRPr lang="en-US" altLang="zh-CN" sz="2400" b="1" dirty="0">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二、四川清音的唱腔结构</a:t>
            </a:r>
            <a:endParaRPr lang="zh-CN" altLang="en-US" sz="2000" b="1"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四川清音长于抒情，兼能叙事，其唱腔结构有单曲体、联曲体和板腔体。</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单曲体：通常使用一个曲调反复演唱多段唱词。曲牌大都来自民歌，能作为单曲体结构运用的曲牌有近百首，如</a:t>
            </a:r>
            <a:r>
              <a:rPr lang="en-US" altLang="zh-CN" sz="2000" dirty="0">
                <a:solidFill>
                  <a:schemeClr val="tx1">
                    <a:lumMod val="85000"/>
                    <a:lumOff val="15000"/>
                  </a:schemeClr>
                </a:solidFill>
                <a:latin typeface="+mn-ea"/>
                <a:ea typeface="+mn-ea"/>
                <a:cs typeface="+mn-ea"/>
                <a:sym typeface="Arial" panose="020B0604020202020204" pitchFamily="34" charset="0"/>
              </a:rPr>
              <a:t> “</a:t>
            </a:r>
            <a:r>
              <a:rPr lang="zh-CN" altLang="en-US" sz="2000" dirty="0">
                <a:solidFill>
                  <a:schemeClr val="tx1">
                    <a:lumMod val="85000"/>
                    <a:lumOff val="15000"/>
                  </a:schemeClr>
                </a:solidFill>
                <a:latin typeface="+mn-ea"/>
                <a:ea typeface="+mn-ea"/>
                <a:cs typeface="+mn-ea"/>
                <a:sym typeface="Arial" panose="020B0604020202020204" pitchFamily="34" charset="0"/>
              </a:rPr>
              <a:t>鲜花调</a:t>
            </a:r>
            <a:r>
              <a:rPr lang="en-US" altLang="zh-CN" sz="2000" dirty="0">
                <a:solidFill>
                  <a:schemeClr val="tx1">
                    <a:lumMod val="85000"/>
                    <a:lumOff val="15000"/>
                  </a:schemeClr>
                </a:solidFill>
                <a:latin typeface="+mn-ea"/>
                <a:ea typeface="+mn-ea"/>
                <a:cs typeface="+mn-ea"/>
                <a:sym typeface="Arial" panose="020B0604020202020204" pitchFamily="34" charset="0"/>
              </a:rPr>
              <a:t>”“</a:t>
            </a:r>
            <a:r>
              <a:rPr lang="zh-CN" altLang="en-US" sz="2000" dirty="0">
                <a:solidFill>
                  <a:schemeClr val="tx1">
                    <a:lumMod val="85000"/>
                    <a:lumOff val="15000"/>
                  </a:schemeClr>
                </a:solidFill>
                <a:latin typeface="+mn-ea"/>
                <a:ea typeface="+mn-ea"/>
                <a:cs typeface="+mn-ea"/>
                <a:sym typeface="Arial" panose="020B0604020202020204" pitchFamily="34" charset="0"/>
              </a:rPr>
              <a:t>长城调</a:t>
            </a:r>
            <a:r>
              <a:rPr lang="en-US" altLang="zh-CN" sz="2000" dirty="0">
                <a:solidFill>
                  <a:schemeClr val="tx1">
                    <a:lumMod val="85000"/>
                    <a:lumOff val="15000"/>
                  </a:schemeClr>
                </a:solidFill>
                <a:latin typeface="+mn-ea"/>
                <a:ea typeface="+mn-ea"/>
                <a:cs typeface="+mn-ea"/>
                <a:sym typeface="Arial" panose="020B0604020202020204" pitchFamily="34" charset="0"/>
              </a:rPr>
              <a:t>”“</a:t>
            </a:r>
            <a:r>
              <a:rPr lang="zh-CN" altLang="en-US" sz="2000" dirty="0">
                <a:solidFill>
                  <a:schemeClr val="tx1">
                    <a:lumMod val="85000"/>
                    <a:lumOff val="15000"/>
                  </a:schemeClr>
                </a:solidFill>
                <a:latin typeface="+mn-ea"/>
                <a:ea typeface="+mn-ea"/>
                <a:cs typeface="+mn-ea"/>
                <a:sym typeface="Arial" panose="020B0604020202020204" pitchFamily="34" charset="0"/>
              </a:rPr>
              <a:t>剪剪花</a:t>
            </a:r>
            <a:r>
              <a:rPr lang="en-US" altLang="zh-CN" sz="2000" dirty="0">
                <a:solidFill>
                  <a:schemeClr val="tx1">
                    <a:lumMod val="85000"/>
                    <a:lumOff val="15000"/>
                  </a:schemeClr>
                </a:solidFill>
                <a:latin typeface="+mn-ea"/>
                <a:ea typeface="+mn-ea"/>
                <a:cs typeface="+mn-ea"/>
                <a:sym typeface="Arial" panose="020B0604020202020204" pitchFamily="34" charset="0"/>
              </a:rPr>
              <a:t>”“</a:t>
            </a:r>
            <a:r>
              <a:rPr lang="zh-CN" altLang="en-US" sz="2000" dirty="0">
                <a:solidFill>
                  <a:schemeClr val="tx1">
                    <a:lumMod val="85000"/>
                    <a:lumOff val="15000"/>
                  </a:schemeClr>
                </a:solidFill>
                <a:latin typeface="+mn-ea"/>
                <a:ea typeface="+mn-ea"/>
                <a:cs typeface="+mn-ea"/>
                <a:sym typeface="Arial" panose="020B0604020202020204" pitchFamily="34" charset="0"/>
              </a:rPr>
              <a:t>小桃红</a:t>
            </a:r>
            <a:r>
              <a:rPr lang="en-US" altLang="zh-CN" sz="2000" dirty="0">
                <a:solidFill>
                  <a:schemeClr val="tx1">
                    <a:lumMod val="85000"/>
                    <a:lumOff val="15000"/>
                  </a:schemeClr>
                </a:solidFill>
                <a:latin typeface="+mn-ea"/>
                <a:ea typeface="+mn-ea"/>
                <a:cs typeface="+mn-ea"/>
                <a:sym typeface="Arial" panose="020B0604020202020204" pitchFamily="34" charset="0"/>
              </a:rPr>
              <a:t>” </a:t>
            </a:r>
            <a:r>
              <a:rPr lang="zh-CN" altLang="en-US" sz="2000" dirty="0">
                <a:solidFill>
                  <a:schemeClr val="tx1">
                    <a:lumMod val="85000"/>
                    <a:lumOff val="15000"/>
                  </a:schemeClr>
                </a:solidFill>
                <a:latin typeface="+mn-ea"/>
                <a:ea typeface="+mn-ea"/>
                <a:cs typeface="+mn-ea"/>
                <a:sym typeface="Arial" panose="020B0604020202020204" pitchFamily="34" charset="0"/>
              </a:rPr>
              <a:t>等。唱词内容多为抒情写景或叙述小段故事，有的小调曲牌也可插在联曲体唱段中使用。</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联曲体：由多个曲调组成，分为</a:t>
            </a:r>
            <a:r>
              <a:rPr lang="en-US" altLang="zh-CN" sz="2000" dirty="0">
                <a:solidFill>
                  <a:schemeClr val="tx1">
                    <a:lumMod val="85000"/>
                    <a:lumOff val="15000"/>
                  </a:schemeClr>
                </a:solidFill>
                <a:latin typeface="+mn-ea"/>
                <a:ea typeface="+mn-ea"/>
                <a:cs typeface="+mn-ea"/>
                <a:sym typeface="Arial" panose="020B0604020202020204" pitchFamily="34" charset="0"/>
              </a:rPr>
              <a:t> “</a:t>
            </a:r>
            <a:r>
              <a:rPr lang="zh-CN" altLang="en-US" sz="2000" dirty="0">
                <a:solidFill>
                  <a:schemeClr val="tx1">
                    <a:lumMod val="85000"/>
                    <a:lumOff val="15000"/>
                  </a:schemeClr>
                </a:solidFill>
                <a:latin typeface="+mn-ea"/>
                <a:ea typeface="+mn-ea"/>
                <a:cs typeface="+mn-ea"/>
                <a:sym typeface="Arial" panose="020B0604020202020204" pitchFamily="34" charset="0"/>
              </a:rPr>
              <a:t>曲头</a:t>
            </a:r>
            <a:r>
              <a:rPr lang="en-US" altLang="zh-CN" sz="2000" dirty="0">
                <a:solidFill>
                  <a:schemeClr val="tx1">
                    <a:lumMod val="85000"/>
                    <a:lumOff val="15000"/>
                  </a:schemeClr>
                </a:solidFill>
                <a:latin typeface="+mn-ea"/>
                <a:ea typeface="+mn-ea"/>
                <a:cs typeface="+mn-ea"/>
                <a:sym typeface="Arial" panose="020B0604020202020204" pitchFamily="34" charset="0"/>
              </a:rPr>
              <a:t>”“</a:t>
            </a:r>
            <a:r>
              <a:rPr lang="zh-CN" altLang="en-US" sz="2000" dirty="0">
                <a:solidFill>
                  <a:schemeClr val="tx1">
                    <a:lumMod val="85000"/>
                    <a:lumOff val="15000"/>
                  </a:schemeClr>
                </a:solidFill>
                <a:latin typeface="+mn-ea"/>
                <a:ea typeface="+mn-ea"/>
                <a:cs typeface="+mn-ea"/>
                <a:sym typeface="Arial" panose="020B0604020202020204" pitchFamily="34" charset="0"/>
              </a:rPr>
              <a:t>曲尾</a:t>
            </a:r>
            <a:r>
              <a:rPr lang="en-US" altLang="zh-CN" sz="2000" dirty="0">
                <a:solidFill>
                  <a:schemeClr val="tx1">
                    <a:lumMod val="85000"/>
                    <a:lumOff val="15000"/>
                  </a:schemeClr>
                </a:solidFill>
                <a:latin typeface="+mn-ea"/>
                <a:ea typeface="+mn-ea"/>
                <a:cs typeface="+mn-ea"/>
                <a:sym typeface="Arial" panose="020B0604020202020204" pitchFamily="34" charset="0"/>
              </a:rPr>
              <a:t>”</a:t>
            </a:r>
            <a:r>
              <a:rPr lang="zh-CN" altLang="en-US" sz="2000" dirty="0">
                <a:solidFill>
                  <a:schemeClr val="tx1">
                    <a:lumMod val="85000"/>
                    <a:lumOff val="15000"/>
                  </a:schemeClr>
                </a:solidFill>
                <a:latin typeface="+mn-ea"/>
                <a:ea typeface="+mn-ea"/>
                <a:cs typeface="+mn-ea"/>
                <a:sym typeface="Arial" panose="020B0604020202020204" pitchFamily="34" charset="0"/>
              </a:rPr>
              <a:t>，中间可插若干牌子。四川清音有八个大调，</a:t>
            </a:r>
            <a:r>
              <a:rPr lang="en-US" altLang="zh-CN" sz="2000" dirty="0">
                <a:solidFill>
                  <a:schemeClr val="tx1">
                    <a:lumMod val="85000"/>
                    <a:lumOff val="15000"/>
                  </a:schemeClr>
                </a:solidFill>
                <a:latin typeface="+mn-ea"/>
                <a:ea typeface="+mn-ea"/>
                <a:cs typeface="+mn-ea"/>
                <a:sym typeface="Arial" panose="020B0604020202020204" pitchFamily="34" charset="0"/>
              </a:rPr>
              <a:t>“</a:t>
            </a:r>
            <a:r>
              <a:rPr lang="zh-CN" altLang="en-US" sz="2000" dirty="0">
                <a:solidFill>
                  <a:schemeClr val="tx1">
                    <a:lumMod val="85000"/>
                    <a:lumOff val="15000"/>
                  </a:schemeClr>
                </a:solidFill>
                <a:latin typeface="+mn-ea"/>
                <a:ea typeface="+mn-ea"/>
                <a:cs typeface="+mn-ea"/>
                <a:sym typeface="Arial" panose="020B0604020202020204" pitchFamily="34" charset="0"/>
              </a:rPr>
              <a:t>月调</a:t>
            </a:r>
            <a:r>
              <a:rPr lang="en-US" altLang="zh-CN" sz="2000" dirty="0">
                <a:solidFill>
                  <a:schemeClr val="tx1">
                    <a:lumMod val="85000"/>
                    <a:lumOff val="15000"/>
                  </a:schemeClr>
                </a:solidFill>
                <a:latin typeface="+mn-ea"/>
                <a:ea typeface="+mn-ea"/>
                <a:cs typeface="+mn-ea"/>
                <a:sym typeface="Arial" panose="020B0604020202020204" pitchFamily="34" charset="0"/>
              </a:rPr>
              <a:t>”“</a:t>
            </a:r>
            <a:r>
              <a:rPr lang="zh-CN" altLang="en-US" sz="2000" dirty="0">
                <a:solidFill>
                  <a:schemeClr val="tx1">
                    <a:lumMod val="85000"/>
                    <a:lumOff val="15000"/>
                  </a:schemeClr>
                </a:solidFill>
                <a:latin typeface="+mn-ea"/>
                <a:ea typeface="+mn-ea"/>
                <a:cs typeface="+mn-ea"/>
                <a:sym typeface="Arial" panose="020B0604020202020204" pitchFamily="34" charset="0"/>
              </a:rPr>
              <a:t>背工调</a:t>
            </a:r>
            <a:r>
              <a:rPr lang="en-US" altLang="zh-CN" sz="2000" dirty="0">
                <a:solidFill>
                  <a:schemeClr val="tx1">
                    <a:lumMod val="85000"/>
                    <a:lumOff val="15000"/>
                  </a:schemeClr>
                </a:solidFill>
                <a:latin typeface="+mn-ea"/>
                <a:ea typeface="+mn-ea"/>
                <a:cs typeface="+mn-ea"/>
                <a:sym typeface="Arial" panose="020B0604020202020204" pitchFamily="34" charset="0"/>
              </a:rPr>
              <a:t>”“</a:t>
            </a:r>
            <a:r>
              <a:rPr lang="zh-CN" altLang="en-US" sz="2000" dirty="0">
                <a:solidFill>
                  <a:schemeClr val="tx1">
                    <a:lumMod val="85000"/>
                    <a:lumOff val="15000"/>
                  </a:schemeClr>
                </a:solidFill>
                <a:latin typeface="+mn-ea"/>
                <a:ea typeface="+mn-ea"/>
                <a:cs typeface="+mn-ea"/>
                <a:sym typeface="Arial" panose="020B0604020202020204" pitchFamily="34" charset="0"/>
              </a:rPr>
              <a:t>寄生调</a:t>
            </a:r>
            <a:r>
              <a:rPr lang="en-US" altLang="zh-CN" sz="2000" dirty="0">
                <a:solidFill>
                  <a:schemeClr val="tx1">
                    <a:lumMod val="85000"/>
                    <a:lumOff val="15000"/>
                  </a:schemeClr>
                </a:solidFill>
                <a:latin typeface="+mn-ea"/>
                <a:ea typeface="+mn-ea"/>
                <a:cs typeface="+mn-ea"/>
                <a:sym typeface="Arial" panose="020B0604020202020204" pitchFamily="34" charset="0"/>
              </a:rPr>
              <a:t>” </a:t>
            </a:r>
            <a:r>
              <a:rPr lang="zh-CN" altLang="en-US" sz="2000" dirty="0">
                <a:solidFill>
                  <a:schemeClr val="tx1">
                    <a:lumMod val="85000"/>
                    <a:lumOff val="15000"/>
                  </a:schemeClr>
                </a:solidFill>
                <a:latin typeface="+mn-ea"/>
                <a:ea typeface="+mn-ea"/>
                <a:cs typeface="+mn-ea"/>
                <a:sym typeface="Arial" panose="020B0604020202020204" pitchFamily="34" charset="0"/>
              </a:rPr>
              <a:t>三个大调常被用于构成联曲体结构。如代表曲目《昭君出塞》以背工调为头、尾，中间插入其他曲牌。</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板腔体：在曲牌类说唱音乐中是较特殊的形式，数量较少。一般是从戏曲中吸收原来就具有板腔因素的唱腔发展而来的。</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endParaRPr lang="zh-CN" altLang="en-US" sz="2000" dirty="0">
              <a:solidFill>
                <a:schemeClr val="tx1">
                  <a:lumMod val="85000"/>
                  <a:lumOff val="15000"/>
                </a:schemeClr>
              </a:solidFill>
              <a:latin typeface="+mn-ea"/>
              <a:ea typeface="+mn-ea"/>
              <a:cs typeface="+mn-ea"/>
              <a:sym typeface="Arial" panose="020B0604020202020204" pitchFamily="34" charset="0"/>
            </a:endParaRPr>
          </a:p>
        </p:txBody>
      </p:sp>
    </p:spTree>
    <p:custDataLst>
      <p:tags r:id="rId2"/>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1"/>
            </p:custDataLst>
          </p:nvPr>
        </p:nvSpPr>
        <p:spPr>
          <a:xfrm>
            <a:off x="0" y="0"/>
            <a:ext cx="12192635" cy="110871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225" name="文本框 224"/>
          <p:cNvSpPr txBox="1"/>
          <p:nvPr>
            <p:custDataLst>
              <p:tags r:id="rId2"/>
            </p:custDataLst>
          </p:nvPr>
        </p:nvSpPr>
        <p:spPr>
          <a:xfrm>
            <a:off x="1786255" y="1960880"/>
            <a:ext cx="3447415" cy="3592830"/>
          </a:xfrm>
          <a:prstGeom prst="rect">
            <a:avLst/>
          </a:prstGeom>
          <a:noFill/>
        </p:spPr>
        <p:txBody>
          <a:bodyPr wrap="square" rtlCol="0">
            <a:normAutofit/>
          </a:bodyPr>
          <a:lstStyle/>
          <a:p>
            <a:pPr algn="just">
              <a:lnSpc>
                <a:spcPct val="150000"/>
              </a:lnSpc>
              <a:spcAft>
                <a:spcPts val="2000"/>
              </a:spcAft>
            </a:pPr>
            <a:r>
              <a:rPr lang="zh-CN" altLang="en-US" sz="2400" dirty="0">
                <a:solidFill>
                  <a:schemeClr val="tx1">
                    <a:lumMod val="85000"/>
                    <a:lumOff val="15000"/>
                  </a:schemeClr>
                </a:solidFill>
                <a:uFillTx/>
                <a:latin typeface="+mn-ea"/>
                <a:cs typeface="+mn-ea"/>
                <a:sym typeface="Arial" panose="020B0604020202020204" pitchFamily="34" charset="0"/>
              </a:rPr>
              <a:t>专题一</a:t>
            </a:r>
            <a:r>
              <a:rPr lang="en-US" altLang="zh-CN" sz="2400" dirty="0">
                <a:solidFill>
                  <a:schemeClr val="tx1">
                    <a:lumMod val="85000"/>
                    <a:lumOff val="15000"/>
                  </a:schemeClr>
                </a:solidFill>
                <a:uFillTx/>
                <a:latin typeface="+mn-ea"/>
                <a:cs typeface="+mn-ea"/>
                <a:sym typeface="Arial" panose="020B0604020202020204" pitchFamily="34" charset="0"/>
              </a:rPr>
              <a:t>   </a:t>
            </a:r>
            <a:r>
              <a:rPr lang="zh-CN" altLang="en-US" sz="2400" dirty="0">
                <a:solidFill>
                  <a:schemeClr val="tx1">
                    <a:lumMod val="85000"/>
                    <a:lumOff val="15000"/>
                  </a:schemeClr>
                </a:solidFill>
                <a:uFillTx/>
                <a:latin typeface="+mn-ea"/>
                <a:cs typeface="+mn-ea"/>
                <a:sym typeface="Arial" panose="020B0604020202020204" pitchFamily="34" charset="0"/>
              </a:rPr>
              <a:t>民歌</a:t>
            </a:r>
            <a:endParaRPr lang="zh-CN" altLang="en-US" sz="2400" dirty="0">
              <a:solidFill>
                <a:schemeClr val="tx1">
                  <a:lumMod val="85000"/>
                  <a:lumOff val="15000"/>
                </a:schemeClr>
              </a:solidFill>
              <a:uFillTx/>
              <a:latin typeface="+mn-ea"/>
              <a:cs typeface="+mn-ea"/>
              <a:sym typeface="Arial" panose="020B0604020202020204" pitchFamily="34" charset="0"/>
            </a:endParaRPr>
          </a:p>
          <a:p>
            <a:pPr algn="just">
              <a:lnSpc>
                <a:spcPct val="150000"/>
              </a:lnSpc>
              <a:spcAft>
                <a:spcPts val="2000"/>
              </a:spcAft>
            </a:pPr>
            <a:r>
              <a:rPr lang="zh-CN" altLang="en-US" sz="2400" dirty="0">
                <a:solidFill>
                  <a:schemeClr val="tx1">
                    <a:lumMod val="85000"/>
                    <a:lumOff val="15000"/>
                  </a:schemeClr>
                </a:solidFill>
                <a:uFillTx/>
                <a:latin typeface="+mn-ea"/>
                <a:cs typeface="+mn-ea"/>
                <a:sym typeface="Arial" panose="020B0604020202020204" pitchFamily="34" charset="0"/>
              </a:rPr>
              <a:t>专题二　歌舞</a:t>
            </a:r>
            <a:r>
              <a:rPr lang="zh-CN" altLang="en-US" sz="2400" dirty="0">
                <a:solidFill>
                  <a:schemeClr val="tx1">
                    <a:lumMod val="85000"/>
                    <a:lumOff val="15000"/>
                  </a:schemeClr>
                </a:solidFill>
                <a:uFillTx/>
                <a:latin typeface="+mn-ea"/>
                <a:cs typeface="+mn-ea"/>
                <a:sym typeface="Arial" panose="020B0604020202020204" pitchFamily="34" charset="0"/>
              </a:rPr>
              <a:t>音乐</a:t>
            </a:r>
            <a:endParaRPr lang="zh-CN" altLang="en-US" sz="2400" dirty="0">
              <a:solidFill>
                <a:schemeClr val="tx1">
                  <a:lumMod val="85000"/>
                  <a:lumOff val="15000"/>
                </a:schemeClr>
              </a:solidFill>
              <a:uFillTx/>
              <a:latin typeface="+mn-ea"/>
              <a:cs typeface="+mn-ea"/>
              <a:sym typeface="Arial" panose="020B0604020202020204" pitchFamily="34" charset="0"/>
            </a:endParaRPr>
          </a:p>
          <a:p>
            <a:pPr algn="just">
              <a:lnSpc>
                <a:spcPct val="150000"/>
              </a:lnSpc>
              <a:spcAft>
                <a:spcPts val="2000"/>
              </a:spcAft>
            </a:pPr>
            <a:r>
              <a:rPr lang="zh-CN" altLang="en-US" sz="2400" dirty="0">
                <a:solidFill>
                  <a:schemeClr val="tx1">
                    <a:lumMod val="85000"/>
                    <a:lumOff val="15000"/>
                  </a:schemeClr>
                </a:solidFill>
                <a:uFillTx/>
                <a:latin typeface="+mn-ea"/>
                <a:cs typeface="+mn-ea"/>
                <a:sym typeface="Arial" panose="020B0604020202020204" pitchFamily="34" charset="0"/>
              </a:rPr>
              <a:t>专题三　曲艺音乐</a:t>
            </a:r>
            <a:endParaRPr lang="zh-CN" altLang="en-US" sz="2400" dirty="0">
              <a:solidFill>
                <a:schemeClr val="tx1">
                  <a:lumMod val="85000"/>
                  <a:lumOff val="15000"/>
                </a:schemeClr>
              </a:solidFill>
              <a:uFillTx/>
              <a:latin typeface="+mn-ea"/>
              <a:cs typeface="+mn-ea"/>
              <a:sym typeface="Arial" panose="020B0604020202020204" pitchFamily="34" charset="0"/>
            </a:endParaRPr>
          </a:p>
          <a:p>
            <a:pPr algn="just">
              <a:lnSpc>
                <a:spcPct val="150000"/>
              </a:lnSpc>
              <a:spcAft>
                <a:spcPts val="2000"/>
              </a:spcAft>
            </a:pPr>
            <a:r>
              <a:rPr lang="zh-CN" altLang="en-US" sz="2400" dirty="0">
                <a:solidFill>
                  <a:schemeClr val="tx1">
                    <a:lumMod val="85000"/>
                    <a:lumOff val="15000"/>
                  </a:schemeClr>
                </a:solidFill>
                <a:uFillTx/>
                <a:latin typeface="+mn-ea"/>
                <a:cs typeface="+mn-ea"/>
                <a:sym typeface="Arial" panose="020B0604020202020204" pitchFamily="34" charset="0"/>
              </a:rPr>
              <a:t>专题四　戏曲音乐</a:t>
            </a:r>
            <a:endParaRPr lang="zh-CN" altLang="en-US" sz="2400" dirty="0">
              <a:solidFill>
                <a:schemeClr val="tx1">
                  <a:lumMod val="85000"/>
                  <a:lumOff val="15000"/>
                </a:schemeClr>
              </a:solidFill>
              <a:uFillTx/>
              <a:latin typeface="+mn-ea"/>
              <a:cs typeface="+mn-ea"/>
              <a:sym typeface="Arial" panose="020B0604020202020204" pitchFamily="34" charset="0"/>
            </a:endParaRPr>
          </a:p>
          <a:p>
            <a:pPr algn="just">
              <a:lnSpc>
                <a:spcPct val="150000"/>
              </a:lnSpc>
              <a:spcAft>
                <a:spcPts val="2000"/>
              </a:spcAft>
            </a:pPr>
            <a:endParaRPr lang="zh-CN" altLang="en-US" dirty="0">
              <a:solidFill>
                <a:schemeClr val="tx1">
                  <a:lumMod val="85000"/>
                  <a:lumOff val="15000"/>
                </a:schemeClr>
              </a:solidFill>
              <a:uFillTx/>
              <a:latin typeface="Arial" panose="020B0604020202020204" pitchFamily="34" charset="0"/>
              <a:ea typeface="微软雅黑" panose="020B0503020204020204" charset="-122"/>
              <a:sym typeface="Arial" panose="020B0604020202020204" pitchFamily="34" charset="0"/>
            </a:endParaRPr>
          </a:p>
          <a:p>
            <a:pPr algn="just">
              <a:lnSpc>
                <a:spcPct val="150000"/>
              </a:lnSpc>
              <a:spcAft>
                <a:spcPts val="2000"/>
              </a:spcAft>
            </a:pPr>
            <a:endParaRPr lang="zh-CN" altLang="en-US" dirty="0">
              <a:solidFill>
                <a:schemeClr val="tx1">
                  <a:lumMod val="85000"/>
                  <a:lumOff val="15000"/>
                </a:schemeClr>
              </a:solidFill>
              <a:uFillTx/>
              <a:latin typeface="Arial" panose="020B0604020202020204" pitchFamily="34" charset="0"/>
              <a:ea typeface="微软雅黑" panose="020B0503020204020204" charset="-122"/>
              <a:sym typeface="Arial" panose="020B0604020202020204" pitchFamily="34" charset="0"/>
            </a:endParaRPr>
          </a:p>
        </p:txBody>
      </p:sp>
      <p:sp>
        <p:nvSpPr>
          <p:cNvPr id="10" name="文本框 9"/>
          <p:cNvSpPr txBox="1"/>
          <p:nvPr>
            <p:custDataLst>
              <p:tags r:id="rId3"/>
            </p:custDataLst>
          </p:nvPr>
        </p:nvSpPr>
        <p:spPr>
          <a:xfrm>
            <a:off x="1227455" y="696595"/>
            <a:ext cx="6786245" cy="695325"/>
          </a:xfrm>
          <a:prstGeom prst="rect">
            <a:avLst/>
          </a:prstGeom>
          <a:solidFill>
            <a:schemeClr val="accent1"/>
          </a:solidFill>
          <a:ln>
            <a:noFill/>
          </a:ln>
          <a:effectLst/>
        </p:spPr>
        <p:txBody>
          <a:bodyPr vert="horz" wrap="square" lIns="91440" tIns="45720" rIns="91440" bIns="45720" rtlCol="0" anchor="ctr" anchorCtr="1">
            <a:normAutofit/>
          </a:bodyPr>
          <a:lstStyle/>
          <a:p>
            <a:pPr algn="ctr"/>
            <a:r>
              <a:rPr lang="zh-CN" altLang="en-US" sz="3200" b="1" spc="800" dirty="0">
                <a:ln>
                  <a:noFill/>
                </a:ln>
                <a:solidFill>
                  <a:schemeClr val="bg1"/>
                </a:solidFill>
                <a:uFillTx/>
                <a:latin typeface="Arial" panose="020B0604020202020204" pitchFamily="34" charset="0"/>
                <a:ea typeface="微软雅黑" panose="020B0503020204020204" charset="-122"/>
                <a:cs typeface="+mj-lt"/>
                <a:sym typeface="Arial" panose="020B0604020202020204" pitchFamily="34" charset="0"/>
              </a:rPr>
              <a:t>目录上篇（中国</a:t>
            </a:r>
            <a:r>
              <a:rPr lang="zh-CN" altLang="en-US" sz="3200" b="1" spc="800" dirty="0">
                <a:ln>
                  <a:noFill/>
                </a:ln>
                <a:solidFill>
                  <a:schemeClr val="bg1"/>
                </a:solidFill>
                <a:uFillTx/>
                <a:latin typeface="Arial" panose="020B0604020202020204" pitchFamily="34" charset="0"/>
                <a:ea typeface="微软雅黑" panose="020B0503020204020204" charset="-122"/>
                <a:cs typeface="+mj-lt"/>
                <a:sym typeface="Arial" panose="020B0604020202020204" pitchFamily="34" charset="0"/>
              </a:rPr>
              <a:t>音乐）</a:t>
            </a:r>
            <a:endParaRPr lang="zh-CN" altLang="en-US" sz="3200" b="1" spc="800" dirty="0">
              <a:ln>
                <a:noFill/>
              </a:ln>
              <a:solidFill>
                <a:schemeClr val="bg1"/>
              </a:solidFill>
              <a:uFillTx/>
              <a:latin typeface="Arial" panose="020B0604020202020204" pitchFamily="34" charset="0"/>
              <a:ea typeface="微软雅黑" panose="020B0503020204020204" charset="-122"/>
              <a:cs typeface="+mj-lt"/>
              <a:sym typeface="Arial" panose="020B0604020202020204" pitchFamily="34" charset="0"/>
            </a:endParaRPr>
          </a:p>
        </p:txBody>
      </p:sp>
      <p:sp>
        <p:nvSpPr>
          <p:cNvPr id="5" name="文本框 4"/>
          <p:cNvSpPr txBox="1"/>
          <p:nvPr>
            <p:custDataLst>
              <p:tags r:id="rId4"/>
            </p:custDataLst>
          </p:nvPr>
        </p:nvSpPr>
        <p:spPr>
          <a:xfrm>
            <a:off x="4756150" y="1960880"/>
            <a:ext cx="3670935" cy="3921760"/>
          </a:xfrm>
          <a:prstGeom prst="rect">
            <a:avLst/>
          </a:prstGeom>
          <a:noFill/>
        </p:spPr>
        <p:txBody>
          <a:bodyPr wrap="square" rtlCol="0">
            <a:normAutofit/>
          </a:bodyPr>
          <a:lstStyle/>
          <a:p>
            <a:pPr algn="just">
              <a:lnSpc>
                <a:spcPct val="150000"/>
              </a:lnSpc>
              <a:spcAft>
                <a:spcPts val="2000"/>
              </a:spcAft>
            </a:pPr>
            <a:r>
              <a:rPr lang="zh-CN" altLang="en-US" sz="2400" dirty="0">
                <a:solidFill>
                  <a:schemeClr val="tx1">
                    <a:lumMod val="85000"/>
                    <a:lumOff val="15000"/>
                  </a:schemeClr>
                </a:solidFill>
                <a:uFillTx/>
                <a:latin typeface="Arial" panose="020B0604020202020204" pitchFamily="34" charset="0"/>
                <a:ea typeface="微软雅黑" panose="020B0503020204020204" charset="-122"/>
                <a:sym typeface="Arial" panose="020B0604020202020204" pitchFamily="34" charset="0"/>
              </a:rPr>
              <a:t>专题五　民间器乐</a:t>
            </a:r>
            <a:endParaRPr lang="zh-CN" altLang="en-US" sz="2400" dirty="0">
              <a:solidFill>
                <a:schemeClr val="tx1">
                  <a:lumMod val="85000"/>
                  <a:lumOff val="15000"/>
                </a:schemeClr>
              </a:solidFill>
              <a:uFillTx/>
              <a:latin typeface="Arial" panose="020B0604020202020204" pitchFamily="34" charset="0"/>
              <a:ea typeface="微软雅黑" panose="020B0503020204020204" charset="-122"/>
              <a:sym typeface="Arial" panose="020B0604020202020204" pitchFamily="34" charset="0"/>
            </a:endParaRPr>
          </a:p>
          <a:p>
            <a:pPr algn="just">
              <a:lnSpc>
                <a:spcPct val="150000"/>
              </a:lnSpc>
              <a:spcAft>
                <a:spcPts val="2000"/>
              </a:spcAft>
            </a:pPr>
            <a:r>
              <a:rPr lang="zh-CN" altLang="en-US" sz="2400" dirty="0">
                <a:solidFill>
                  <a:schemeClr val="tx1">
                    <a:lumMod val="85000"/>
                    <a:lumOff val="15000"/>
                  </a:schemeClr>
                </a:solidFill>
                <a:uFillTx/>
                <a:latin typeface="Arial" panose="020B0604020202020204" pitchFamily="34" charset="0"/>
                <a:ea typeface="微软雅黑" panose="020B0503020204020204" charset="-122"/>
                <a:sym typeface="Arial" panose="020B0604020202020204" pitchFamily="34" charset="0"/>
              </a:rPr>
              <a:t>专题六　舞台剧</a:t>
            </a:r>
            <a:endParaRPr lang="zh-CN" altLang="en-US" sz="2400" dirty="0">
              <a:solidFill>
                <a:schemeClr val="tx1">
                  <a:lumMod val="85000"/>
                  <a:lumOff val="15000"/>
                </a:schemeClr>
              </a:solidFill>
              <a:uFillTx/>
              <a:latin typeface="Arial" panose="020B0604020202020204" pitchFamily="34" charset="0"/>
              <a:ea typeface="微软雅黑" panose="020B0503020204020204" charset="-122"/>
              <a:sym typeface="Arial" panose="020B0604020202020204" pitchFamily="34" charset="0"/>
            </a:endParaRPr>
          </a:p>
        </p:txBody>
      </p:sp>
      <p:pic>
        <p:nvPicPr>
          <p:cNvPr id="6" name="图片 5"/>
          <p:cNvPicPr>
            <a:picLocks noChangeAspect="1"/>
          </p:cNvPicPr>
          <p:nvPr>
            <p:custDataLst>
              <p:tags r:id="rId5"/>
            </p:custDataLst>
          </p:nvPr>
        </p:nvPicPr>
        <p:blipFill>
          <a:blip r:embed="rId6"/>
          <a:stretch>
            <a:fillRect/>
          </a:stretch>
        </p:blipFill>
        <p:spPr>
          <a:xfrm>
            <a:off x="8174355" y="2282190"/>
            <a:ext cx="3181985" cy="3735070"/>
          </a:xfrm>
          <a:prstGeom prst="rect">
            <a:avLst/>
          </a:prstGeom>
        </p:spPr>
      </p:pic>
    </p:spTree>
    <p:custDataLst>
      <p:tags r:id="rId7"/>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custDataLst>
              <p:tags r:id="rId1"/>
            </p:custDataLst>
          </p:nvPr>
        </p:nvSpPr>
        <p:spPr>
          <a:xfrm>
            <a:off x="713740" y="283845"/>
            <a:ext cx="7698740" cy="5791200"/>
          </a:xfrm>
        </p:spPr>
        <p:txBody>
          <a:bodyPr>
            <a:noAutofit/>
          </a:bodyPr>
          <a:lstStyle/>
          <a:p>
            <a:pPr marL="0" indent="0" defTabSz="914400">
              <a:buNone/>
              <a:tabLst>
                <a:tab pos="4178300" algn="l"/>
              </a:tabLst>
            </a:pPr>
            <a:r>
              <a:rPr lang="zh-CN" altLang="en-US" sz="2400" b="1" dirty="0">
                <a:sym typeface="Arial" panose="020B0604020202020204" pitchFamily="34" charset="0"/>
              </a:rPr>
              <a:t>知识要点</a:t>
            </a:r>
            <a:r>
              <a:rPr lang="en-US" altLang="zh-CN" sz="2400" b="1" dirty="0">
                <a:sym typeface="Arial" panose="020B0604020202020204" pitchFamily="34" charset="0"/>
              </a:rPr>
              <a:t> </a:t>
            </a:r>
            <a:endParaRPr lang="en-US" altLang="zh-CN" sz="2400" b="1" dirty="0">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三、四川清音的音乐体系</a:t>
            </a:r>
            <a:endParaRPr lang="zh-CN" altLang="en-US" sz="2000" b="1"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四川清音的八大调是其音乐曲调重要组成部分，包括</a:t>
            </a:r>
            <a:r>
              <a:rPr lang="en-US" altLang="zh-CN" sz="2000" dirty="0">
                <a:solidFill>
                  <a:schemeClr val="tx1">
                    <a:lumMod val="85000"/>
                    <a:lumOff val="15000"/>
                  </a:schemeClr>
                </a:solidFill>
                <a:latin typeface="+mn-ea"/>
                <a:ea typeface="+mn-ea"/>
                <a:cs typeface="+mn-ea"/>
                <a:sym typeface="Arial" panose="020B0604020202020204" pitchFamily="34" charset="0"/>
              </a:rPr>
              <a:t> “</a:t>
            </a:r>
            <a:r>
              <a:rPr lang="zh-CN" altLang="en-US" sz="2000" dirty="0">
                <a:solidFill>
                  <a:schemeClr val="tx1">
                    <a:lumMod val="85000"/>
                    <a:lumOff val="15000"/>
                  </a:schemeClr>
                </a:solidFill>
                <a:latin typeface="+mn-ea"/>
                <a:ea typeface="+mn-ea"/>
                <a:cs typeface="+mn-ea"/>
                <a:sym typeface="Arial" panose="020B0604020202020204" pitchFamily="34" charset="0"/>
              </a:rPr>
              <a:t>勾调</a:t>
            </a:r>
            <a:r>
              <a:rPr lang="en-US" altLang="zh-CN" sz="2000" dirty="0">
                <a:solidFill>
                  <a:schemeClr val="tx1">
                    <a:lumMod val="85000"/>
                    <a:lumOff val="15000"/>
                  </a:schemeClr>
                </a:solidFill>
                <a:latin typeface="+mn-ea"/>
                <a:ea typeface="+mn-ea"/>
                <a:cs typeface="+mn-ea"/>
                <a:sym typeface="Arial" panose="020B0604020202020204" pitchFamily="34" charset="0"/>
              </a:rPr>
              <a:t>”“</a:t>
            </a:r>
            <a:r>
              <a:rPr lang="zh-CN" altLang="en-US" sz="2000" dirty="0">
                <a:solidFill>
                  <a:schemeClr val="tx1">
                    <a:lumMod val="85000"/>
                    <a:lumOff val="15000"/>
                  </a:schemeClr>
                </a:solidFill>
                <a:latin typeface="+mn-ea"/>
                <a:ea typeface="+mn-ea"/>
                <a:cs typeface="+mn-ea"/>
                <a:sym typeface="Arial" panose="020B0604020202020204" pitchFamily="34" charset="0"/>
              </a:rPr>
              <a:t>马头调</a:t>
            </a:r>
            <a:r>
              <a:rPr lang="en-US" altLang="zh-CN" sz="2000" dirty="0">
                <a:solidFill>
                  <a:schemeClr val="tx1">
                    <a:lumMod val="85000"/>
                    <a:lumOff val="15000"/>
                  </a:schemeClr>
                </a:solidFill>
                <a:latin typeface="+mn-ea"/>
                <a:ea typeface="+mn-ea"/>
                <a:cs typeface="+mn-ea"/>
                <a:sym typeface="Arial" panose="020B0604020202020204" pitchFamily="34" charset="0"/>
              </a:rPr>
              <a:t>”“</a:t>
            </a:r>
            <a:r>
              <a:rPr lang="zh-CN" altLang="en-US" sz="2000" dirty="0">
                <a:solidFill>
                  <a:schemeClr val="tx1">
                    <a:lumMod val="85000"/>
                    <a:lumOff val="15000"/>
                  </a:schemeClr>
                </a:solidFill>
                <a:latin typeface="+mn-ea"/>
                <a:ea typeface="+mn-ea"/>
                <a:cs typeface="+mn-ea"/>
                <a:sym typeface="Arial" panose="020B0604020202020204" pitchFamily="34" charset="0"/>
              </a:rPr>
              <a:t>寄生调</a:t>
            </a:r>
            <a:r>
              <a:rPr lang="en-US" altLang="zh-CN" sz="2000" dirty="0">
                <a:solidFill>
                  <a:schemeClr val="tx1">
                    <a:lumMod val="85000"/>
                    <a:lumOff val="15000"/>
                  </a:schemeClr>
                </a:solidFill>
                <a:latin typeface="+mn-ea"/>
                <a:ea typeface="+mn-ea"/>
                <a:cs typeface="+mn-ea"/>
                <a:sym typeface="Arial" panose="020B0604020202020204" pitchFamily="34" charset="0"/>
              </a:rPr>
              <a:t>”“</a:t>
            </a:r>
            <a:r>
              <a:rPr lang="zh-CN" altLang="en-US" sz="2000" dirty="0">
                <a:solidFill>
                  <a:schemeClr val="tx1">
                    <a:lumMod val="85000"/>
                    <a:lumOff val="15000"/>
                  </a:schemeClr>
                </a:solidFill>
                <a:latin typeface="+mn-ea"/>
                <a:ea typeface="+mn-ea"/>
                <a:cs typeface="+mn-ea"/>
                <a:sym typeface="Arial" panose="020B0604020202020204" pitchFamily="34" charset="0"/>
              </a:rPr>
              <a:t>荡调</a:t>
            </a:r>
            <a:r>
              <a:rPr lang="en-US" altLang="zh-CN" sz="2000" dirty="0">
                <a:solidFill>
                  <a:schemeClr val="tx1">
                    <a:lumMod val="85000"/>
                    <a:lumOff val="15000"/>
                  </a:schemeClr>
                </a:solidFill>
                <a:latin typeface="+mn-ea"/>
                <a:ea typeface="+mn-ea"/>
                <a:cs typeface="+mn-ea"/>
                <a:sym typeface="Arial" panose="020B0604020202020204" pitchFamily="34" charset="0"/>
              </a:rPr>
              <a:t>”“</a:t>
            </a:r>
            <a:r>
              <a:rPr lang="zh-CN" altLang="en-US" sz="2000" dirty="0">
                <a:solidFill>
                  <a:schemeClr val="tx1">
                    <a:lumMod val="85000"/>
                    <a:lumOff val="15000"/>
                  </a:schemeClr>
                </a:solidFill>
                <a:latin typeface="+mn-ea"/>
                <a:ea typeface="+mn-ea"/>
                <a:cs typeface="+mn-ea"/>
                <a:sym typeface="Arial" panose="020B0604020202020204" pitchFamily="34" charset="0"/>
              </a:rPr>
              <a:t>背工调</a:t>
            </a:r>
            <a:r>
              <a:rPr lang="en-US" altLang="zh-CN" sz="2000" dirty="0">
                <a:solidFill>
                  <a:schemeClr val="tx1">
                    <a:lumMod val="85000"/>
                    <a:lumOff val="15000"/>
                  </a:schemeClr>
                </a:solidFill>
                <a:latin typeface="+mn-ea"/>
                <a:ea typeface="+mn-ea"/>
                <a:cs typeface="+mn-ea"/>
                <a:sym typeface="Arial" panose="020B0604020202020204" pitchFamily="34" charset="0"/>
              </a:rPr>
              <a:t>”“</a:t>
            </a:r>
            <a:r>
              <a:rPr lang="zh-CN" altLang="en-US" sz="2000" dirty="0">
                <a:solidFill>
                  <a:schemeClr val="tx1">
                    <a:lumMod val="85000"/>
                    <a:lumOff val="15000"/>
                  </a:schemeClr>
                </a:solidFill>
                <a:latin typeface="+mn-ea"/>
                <a:ea typeface="+mn-ea"/>
                <a:cs typeface="+mn-ea"/>
                <a:sym typeface="Arial" panose="020B0604020202020204" pitchFamily="34" charset="0"/>
              </a:rPr>
              <a:t>月调</a:t>
            </a:r>
            <a:r>
              <a:rPr lang="en-US" altLang="zh-CN" sz="2000" dirty="0">
                <a:solidFill>
                  <a:schemeClr val="tx1">
                    <a:lumMod val="85000"/>
                    <a:lumOff val="15000"/>
                  </a:schemeClr>
                </a:solidFill>
                <a:latin typeface="+mn-ea"/>
                <a:ea typeface="+mn-ea"/>
                <a:cs typeface="+mn-ea"/>
                <a:sym typeface="Arial" panose="020B0604020202020204" pitchFamily="34" charset="0"/>
              </a:rPr>
              <a:t>”“</a:t>
            </a:r>
            <a:r>
              <a:rPr lang="zh-CN" altLang="en-US" sz="2000" dirty="0">
                <a:solidFill>
                  <a:schemeClr val="tx1">
                    <a:lumMod val="85000"/>
                    <a:lumOff val="15000"/>
                  </a:schemeClr>
                </a:solidFill>
                <a:latin typeface="+mn-ea"/>
                <a:ea typeface="+mn-ea"/>
                <a:cs typeface="+mn-ea"/>
                <a:sym typeface="Arial" panose="020B0604020202020204" pitchFamily="34" charset="0"/>
              </a:rPr>
              <a:t>反西皮调</a:t>
            </a:r>
            <a:r>
              <a:rPr lang="en-US" altLang="zh-CN" sz="2000" dirty="0">
                <a:solidFill>
                  <a:schemeClr val="tx1">
                    <a:lumMod val="85000"/>
                    <a:lumOff val="15000"/>
                  </a:schemeClr>
                </a:solidFill>
                <a:latin typeface="+mn-ea"/>
                <a:ea typeface="+mn-ea"/>
                <a:cs typeface="+mn-ea"/>
                <a:sym typeface="Arial" panose="020B0604020202020204" pitchFamily="34" charset="0"/>
              </a:rPr>
              <a:t>”“</a:t>
            </a:r>
            <a:r>
              <a:rPr lang="zh-CN" altLang="en-US" sz="2000" dirty="0">
                <a:solidFill>
                  <a:schemeClr val="tx1">
                    <a:lumMod val="85000"/>
                    <a:lumOff val="15000"/>
                  </a:schemeClr>
                </a:solidFill>
                <a:latin typeface="+mn-ea"/>
                <a:ea typeface="+mn-ea"/>
                <a:cs typeface="+mn-ea"/>
                <a:sym typeface="Arial" panose="020B0604020202020204" pitchFamily="34" charset="0"/>
              </a:rPr>
              <a:t>滩簧调</a:t>
            </a:r>
            <a:r>
              <a:rPr lang="en-US" altLang="zh-CN" sz="2000" dirty="0">
                <a:solidFill>
                  <a:schemeClr val="tx1">
                    <a:lumMod val="85000"/>
                    <a:lumOff val="15000"/>
                  </a:schemeClr>
                </a:solidFill>
                <a:latin typeface="+mn-ea"/>
                <a:ea typeface="+mn-ea"/>
                <a:cs typeface="+mn-ea"/>
                <a:sym typeface="Arial" panose="020B0604020202020204" pitchFamily="34" charset="0"/>
              </a:rPr>
              <a:t>”</a:t>
            </a:r>
            <a:r>
              <a:rPr lang="zh-CN" altLang="en-US" sz="2000" dirty="0">
                <a:solidFill>
                  <a:schemeClr val="tx1">
                    <a:lumMod val="85000"/>
                    <a:lumOff val="15000"/>
                  </a:schemeClr>
                </a:solidFill>
                <a:latin typeface="+mn-ea"/>
                <a:ea typeface="+mn-ea"/>
                <a:cs typeface="+mn-ea"/>
                <a:sym typeface="Arial" panose="020B0604020202020204" pitchFamily="34" charset="0"/>
              </a:rPr>
              <a:t>。</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八大调在表演中至关重要，增添丰富音乐色彩与表现力。</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每个大调有独特旋律和节奏，使演唱能展现不同情感和风格。</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此外，四川清音还有</a:t>
            </a:r>
            <a:r>
              <a:rPr lang="en-US" altLang="zh-CN" sz="2000" dirty="0">
                <a:solidFill>
                  <a:schemeClr val="tx1">
                    <a:lumMod val="85000"/>
                    <a:lumOff val="15000"/>
                  </a:schemeClr>
                </a:solidFill>
                <a:latin typeface="+mn-ea"/>
                <a:ea typeface="+mn-ea"/>
                <a:cs typeface="+mn-ea"/>
                <a:sym typeface="Arial" panose="020B0604020202020204" pitchFamily="34" charset="0"/>
              </a:rPr>
              <a:t> “</a:t>
            </a:r>
            <a:r>
              <a:rPr lang="zh-CN" altLang="en-US" sz="2000" dirty="0">
                <a:solidFill>
                  <a:schemeClr val="tx1">
                    <a:lumMod val="85000"/>
                    <a:lumOff val="15000"/>
                  </a:schemeClr>
                </a:solidFill>
                <a:latin typeface="+mn-ea"/>
                <a:ea typeface="+mn-ea"/>
                <a:cs typeface="+mn-ea"/>
                <a:sym typeface="Arial" panose="020B0604020202020204" pitchFamily="34" charset="0"/>
              </a:rPr>
              <a:t>半边月</a:t>
            </a:r>
            <a:r>
              <a:rPr lang="en-US" altLang="zh-CN" sz="2000" dirty="0">
                <a:solidFill>
                  <a:schemeClr val="tx1">
                    <a:lumMod val="85000"/>
                    <a:lumOff val="15000"/>
                  </a:schemeClr>
                </a:solidFill>
                <a:latin typeface="+mn-ea"/>
                <a:ea typeface="+mn-ea"/>
                <a:cs typeface="+mn-ea"/>
                <a:sym typeface="Arial" panose="020B0604020202020204" pitchFamily="34" charset="0"/>
              </a:rPr>
              <a:t>”“</a:t>
            </a:r>
            <a:r>
              <a:rPr lang="zh-CN" altLang="en-US" sz="2000" dirty="0">
                <a:solidFill>
                  <a:schemeClr val="tx1">
                    <a:lumMod val="85000"/>
                    <a:lumOff val="15000"/>
                  </a:schemeClr>
                </a:solidFill>
                <a:latin typeface="+mn-ea"/>
                <a:ea typeface="+mn-ea"/>
                <a:cs typeface="+mn-ea"/>
                <a:sym typeface="Arial" panose="020B0604020202020204" pitchFamily="34" charset="0"/>
              </a:rPr>
              <a:t>平板</a:t>
            </a:r>
            <a:r>
              <a:rPr lang="en-US" altLang="zh-CN" sz="2000" dirty="0">
                <a:solidFill>
                  <a:schemeClr val="tx1">
                    <a:lumMod val="85000"/>
                    <a:lumOff val="15000"/>
                  </a:schemeClr>
                </a:solidFill>
                <a:latin typeface="+mn-ea"/>
                <a:ea typeface="+mn-ea"/>
                <a:cs typeface="+mn-ea"/>
                <a:sym typeface="Arial" panose="020B0604020202020204" pitchFamily="34" charset="0"/>
              </a:rPr>
              <a:t>”“</a:t>
            </a:r>
            <a:r>
              <a:rPr lang="zh-CN" altLang="en-US" sz="2000" dirty="0">
                <a:solidFill>
                  <a:schemeClr val="tx1">
                    <a:lumMod val="85000"/>
                    <a:lumOff val="15000"/>
                  </a:schemeClr>
                </a:solidFill>
                <a:latin typeface="+mn-ea"/>
                <a:ea typeface="+mn-ea"/>
                <a:cs typeface="+mn-ea"/>
                <a:sym typeface="Arial" panose="020B0604020202020204" pitchFamily="34" charset="0"/>
              </a:rPr>
              <a:t>夺子</a:t>
            </a:r>
            <a:r>
              <a:rPr lang="en-US" altLang="zh-CN" sz="2000" dirty="0">
                <a:solidFill>
                  <a:schemeClr val="tx1">
                    <a:lumMod val="85000"/>
                    <a:lumOff val="15000"/>
                  </a:schemeClr>
                </a:solidFill>
                <a:latin typeface="+mn-ea"/>
                <a:ea typeface="+mn-ea"/>
                <a:cs typeface="+mn-ea"/>
                <a:sym typeface="Arial" panose="020B0604020202020204" pitchFamily="34" charset="0"/>
              </a:rPr>
              <a:t>”“</a:t>
            </a:r>
            <a:r>
              <a:rPr lang="zh-CN" altLang="en-US" sz="2000" dirty="0">
                <a:solidFill>
                  <a:schemeClr val="tx1">
                    <a:lumMod val="85000"/>
                    <a:lumOff val="15000"/>
                  </a:schemeClr>
                </a:solidFill>
                <a:latin typeface="+mn-ea"/>
                <a:ea typeface="+mn-ea"/>
                <a:cs typeface="+mn-ea"/>
                <a:sym typeface="Arial" panose="020B0604020202020204" pitchFamily="34" charset="0"/>
              </a:rPr>
              <a:t>叠断桥</a:t>
            </a:r>
            <a:r>
              <a:rPr lang="en-US" altLang="zh-CN" sz="2000" dirty="0">
                <a:solidFill>
                  <a:schemeClr val="tx1">
                    <a:lumMod val="85000"/>
                    <a:lumOff val="15000"/>
                  </a:schemeClr>
                </a:solidFill>
                <a:latin typeface="+mn-ea"/>
                <a:ea typeface="+mn-ea"/>
                <a:cs typeface="+mn-ea"/>
                <a:sym typeface="Arial" panose="020B0604020202020204" pitchFamily="34" charset="0"/>
              </a:rPr>
              <a:t>”“</a:t>
            </a:r>
            <a:r>
              <a:rPr lang="zh-CN" altLang="en-US" sz="2000" dirty="0">
                <a:solidFill>
                  <a:schemeClr val="tx1">
                    <a:lumMod val="85000"/>
                    <a:lumOff val="15000"/>
                  </a:schemeClr>
                </a:solidFill>
                <a:latin typeface="+mn-ea"/>
                <a:ea typeface="+mn-ea"/>
                <a:cs typeface="+mn-ea"/>
                <a:sym typeface="Arial" panose="020B0604020202020204" pitchFamily="34" charset="0"/>
              </a:rPr>
              <a:t>罗江怨</a:t>
            </a:r>
            <a:r>
              <a:rPr lang="en-US" altLang="zh-CN" sz="2000" dirty="0">
                <a:solidFill>
                  <a:schemeClr val="tx1">
                    <a:lumMod val="85000"/>
                    <a:lumOff val="15000"/>
                  </a:schemeClr>
                </a:solidFill>
                <a:latin typeface="+mn-ea"/>
                <a:ea typeface="+mn-ea"/>
                <a:cs typeface="+mn-ea"/>
                <a:sym typeface="Arial" panose="020B0604020202020204" pitchFamily="34" charset="0"/>
              </a:rPr>
              <a:t>” </a:t>
            </a:r>
            <a:r>
              <a:rPr lang="zh-CN" altLang="en-US" sz="2000" dirty="0">
                <a:solidFill>
                  <a:schemeClr val="tx1">
                    <a:lumMod val="85000"/>
                    <a:lumOff val="15000"/>
                  </a:schemeClr>
                </a:solidFill>
                <a:latin typeface="+mn-ea"/>
                <a:ea typeface="+mn-ea"/>
                <a:cs typeface="+mn-ea"/>
                <a:sym typeface="Arial" panose="020B0604020202020204" pitchFamily="34" charset="0"/>
              </a:rPr>
              <a:t>等曲牌和</a:t>
            </a:r>
            <a:r>
              <a:rPr lang="en-US" altLang="zh-CN" sz="2000" dirty="0">
                <a:solidFill>
                  <a:schemeClr val="tx1">
                    <a:lumMod val="85000"/>
                    <a:lumOff val="15000"/>
                  </a:schemeClr>
                </a:solidFill>
                <a:latin typeface="+mn-ea"/>
                <a:ea typeface="+mn-ea"/>
                <a:cs typeface="+mn-ea"/>
                <a:sym typeface="Arial" panose="020B0604020202020204" pitchFamily="34" charset="0"/>
              </a:rPr>
              <a:t> “</a:t>
            </a:r>
            <a:r>
              <a:rPr lang="zh-CN" altLang="en-US" sz="2000" dirty="0">
                <a:solidFill>
                  <a:schemeClr val="tx1">
                    <a:lumMod val="85000"/>
                    <a:lumOff val="15000"/>
                  </a:schemeClr>
                </a:solidFill>
                <a:latin typeface="+mn-ea"/>
                <a:ea typeface="+mn-ea"/>
                <a:cs typeface="+mn-ea"/>
                <a:sym typeface="Arial" panose="020B0604020202020204" pitchFamily="34" charset="0"/>
              </a:rPr>
              <a:t>玉娥郎</a:t>
            </a:r>
            <a:r>
              <a:rPr lang="en-US" altLang="zh-CN" sz="2000" dirty="0">
                <a:solidFill>
                  <a:schemeClr val="tx1">
                    <a:lumMod val="85000"/>
                    <a:lumOff val="15000"/>
                  </a:schemeClr>
                </a:solidFill>
                <a:latin typeface="+mn-ea"/>
                <a:ea typeface="+mn-ea"/>
                <a:cs typeface="+mn-ea"/>
                <a:sym typeface="Arial" panose="020B0604020202020204" pitchFamily="34" charset="0"/>
              </a:rPr>
              <a:t>”“</a:t>
            </a:r>
            <a:r>
              <a:rPr lang="zh-CN" altLang="en-US" sz="2000" dirty="0">
                <a:solidFill>
                  <a:schemeClr val="tx1">
                    <a:lumMod val="85000"/>
                    <a:lumOff val="15000"/>
                  </a:schemeClr>
                </a:solidFill>
                <a:latin typeface="+mn-ea"/>
                <a:ea typeface="+mn-ea"/>
                <a:cs typeface="+mn-ea"/>
                <a:sym typeface="Arial" panose="020B0604020202020204" pitchFamily="34" charset="0"/>
              </a:rPr>
              <a:t>四季调</a:t>
            </a:r>
            <a:r>
              <a:rPr lang="en-US" altLang="zh-CN" sz="2000" dirty="0">
                <a:solidFill>
                  <a:schemeClr val="tx1">
                    <a:lumMod val="85000"/>
                    <a:lumOff val="15000"/>
                  </a:schemeClr>
                </a:solidFill>
                <a:latin typeface="+mn-ea"/>
                <a:ea typeface="+mn-ea"/>
                <a:cs typeface="+mn-ea"/>
                <a:sym typeface="Arial" panose="020B0604020202020204" pitchFamily="34" charset="0"/>
              </a:rPr>
              <a:t>” </a:t>
            </a:r>
            <a:r>
              <a:rPr lang="zh-CN" altLang="en-US" sz="2000" dirty="0">
                <a:solidFill>
                  <a:schemeClr val="tx1">
                    <a:lumMod val="85000"/>
                    <a:lumOff val="15000"/>
                  </a:schemeClr>
                </a:solidFill>
                <a:latin typeface="+mn-ea"/>
                <a:ea typeface="+mn-ea"/>
                <a:cs typeface="+mn-ea"/>
                <a:sym typeface="Arial" panose="020B0604020202020204" pitchFamily="34" charset="0"/>
              </a:rPr>
              <a:t>等小调。这些曲牌和小调与八大调相互补充，共同构成丰富多彩的音乐体系</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endParaRPr lang="zh-CN" altLang="en-US" sz="2000" dirty="0">
              <a:solidFill>
                <a:schemeClr val="tx1">
                  <a:lumMod val="85000"/>
                  <a:lumOff val="15000"/>
                </a:schemeClr>
              </a:solidFill>
              <a:latin typeface="+mn-ea"/>
              <a:ea typeface="+mn-ea"/>
              <a:cs typeface="+mn-ea"/>
              <a:sym typeface="Arial" panose="020B0604020202020204" pitchFamily="34" charset="0"/>
            </a:endParaRPr>
          </a:p>
        </p:txBody>
      </p:sp>
      <p:pic>
        <p:nvPicPr>
          <p:cNvPr id="2" name="图片 1"/>
          <p:cNvPicPr/>
          <p:nvPr/>
        </p:nvPicPr>
        <p:blipFill>
          <a:blip r:embed="rId2"/>
          <a:srcRect l="29461" r="30984"/>
          <a:stretch>
            <a:fillRect/>
          </a:stretch>
        </p:blipFill>
        <p:spPr>
          <a:xfrm>
            <a:off x="8640445" y="283845"/>
            <a:ext cx="3289935" cy="6228715"/>
          </a:xfrm>
          <a:prstGeom prst="rect">
            <a:avLst/>
          </a:prstGeom>
        </p:spPr>
      </p:pic>
    </p:spTree>
    <p:custDataLst>
      <p:tags r:id="rId3"/>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文本框 224"/>
          <p:cNvSpPr txBox="1"/>
          <p:nvPr>
            <p:custDataLst>
              <p:tags r:id="rId1"/>
            </p:custDataLst>
          </p:nvPr>
        </p:nvSpPr>
        <p:spPr>
          <a:xfrm>
            <a:off x="330835" y="1108710"/>
            <a:ext cx="11717655" cy="5223510"/>
          </a:xfrm>
          <a:prstGeom prst="rect">
            <a:avLst/>
          </a:prstGeom>
          <a:noFill/>
        </p:spPr>
        <p:txBody>
          <a:bodyPr wrap="square" rtlCol="0">
            <a:noAutofit/>
          </a:bodyPr>
          <a:lstStyle/>
          <a:p>
            <a:pPr indent="0" algn="l">
              <a:lnSpc>
                <a:spcPct val="130000"/>
              </a:lnSpc>
              <a:spcBef>
                <a:spcPts val="0"/>
              </a:spcBef>
              <a:spcAft>
                <a:spcPts val="1000"/>
              </a:spcAft>
              <a:buClrTx/>
              <a:buSzTx/>
              <a:buFont typeface="Arial" panose="020B0604020202020204" pitchFamily="34" charset="0"/>
              <a:buNone/>
            </a:pPr>
            <a:r>
              <a:rPr lang="zh-CN" altLang="en-US" sz="2000" spc="150">
                <a:solidFill>
                  <a:schemeClr val="tx1">
                    <a:lumMod val="85000"/>
                    <a:lumOff val="15000"/>
                  </a:schemeClr>
                </a:solidFill>
                <a:uFillTx/>
                <a:latin typeface="+mn-ea"/>
                <a:cs typeface="+mn-ea"/>
                <a:sym typeface="Arial" panose="020B0604020202020204" pitchFamily="34" charset="0"/>
              </a:rPr>
              <a:t>《昭君出塞》是四川清音的大调曲目，属背工调、联套体，有三部性结构形态：背头</a:t>
            </a:r>
            <a:r>
              <a:rPr lang="en-US" altLang="zh-CN" sz="2000" spc="150">
                <a:solidFill>
                  <a:schemeClr val="tx1">
                    <a:lumMod val="85000"/>
                    <a:lumOff val="15000"/>
                  </a:schemeClr>
                </a:solidFill>
                <a:uFillTx/>
                <a:latin typeface="+mn-ea"/>
                <a:cs typeface="+mn-ea"/>
                <a:sym typeface="Arial" panose="020B0604020202020204" pitchFamily="34" charset="0"/>
              </a:rPr>
              <a:t> — </a:t>
            </a:r>
            <a:r>
              <a:rPr lang="zh-CN" altLang="en-US" sz="2000" spc="150">
                <a:solidFill>
                  <a:schemeClr val="tx1">
                    <a:lumMod val="85000"/>
                    <a:lumOff val="15000"/>
                  </a:schemeClr>
                </a:solidFill>
                <a:uFillTx/>
                <a:latin typeface="+mn-ea"/>
                <a:cs typeface="+mn-ea"/>
                <a:sym typeface="Arial" panose="020B0604020202020204" pitchFamily="34" charset="0"/>
              </a:rPr>
              <a:t>若干个曲牌</a:t>
            </a:r>
            <a:r>
              <a:rPr lang="en-US" altLang="zh-CN" sz="2000" spc="150">
                <a:solidFill>
                  <a:schemeClr val="tx1">
                    <a:lumMod val="85000"/>
                    <a:lumOff val="15000"/>
                  </a:schemeClr>
                </a:solidFill>
                <a:uFillTx/>
                <a:latin typeface="+mn-ea"/>
                <a:cs typeface="+mn-ea"/>
                <a:sym typeface="Arial" panose="020B0604020202020204" pitchFamily="34" charset="0"/>
              </a:rPr>
              <a:t> — </a:t>
            </a:r>
            <a:r>
              <a:rPr lang="zh-CN" altLang="en-US" sz="2000" spc="150">
                <a:solidFill>
                  <a:schemeClr val="tx1">
                    <a:lumMod val="85000"/>
                    <a:lumOff val="15000"/>
                  </a:schemeClr>
                </a:solidFill>
                <a:uFillTx/>
                <a:latin typeface="+mn-ea"/>
                <a:cs typeface="+mn-ea"/>
                <a:sym typeface="Arial" panose="020B0604020202020204" pitchFamily="34" charset="0"/>
              </a:rPr>
              <a:t>背尾。背头和背尾短，是从属部分，起前呼后应作用。中间连缀的若干曲牌是主题，为音乐陈述主要部分，融合</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阴夺子</a:t>
            </a:r>
            <a:r>
              <a:rPr lang="en-US" altLang="zh-CN" sz="2000" spc="150">
                <a:solidFill>
                  <a:schemeClr val="tx1">
                    <a:lumMod val="85000"/>
                    <a:lumOff val="15000"/>
                  </a:schemeClr>
                </a:solidFill>
                <a:uFillTx/>
                <a:latin typeface="+mn-ea"/>
                <a:cs typeface="+mn-ea"/>
                <a:sym typeface="Arial" panose="020B0604020202020204" pitchFamily="34" charset="0"/>
              </a:rPr>
              <a:t>”“</a:t>
            </a:r>
            <a:r>
              <a:rPr lang="zh-CN" altLang="en-US" sz="2000" spc="150">
                <a:solidFill>
                  <a:schemeClr val="tx1">
                    <a:lumMod val="85000"/>
                    <a:lumOff val="15000"/>
                  </a:schemeClr>
                </a:solidFill>
                <a:uFillTx/>
                <a:latin typeface="+mn-ea"/>
                <a:cs typeface="+mn-ea"/>
                <a:sym typeface="Arial" panose="020B0604020202020204" pitchFamily="34" charset="0"/>
              </a:rPr>
              <a:t>叠断桥</a:t>
            </a:r>
            <a:r>
              <a:rPr lang="en-US" altLang="zh-CN" sz="2000" spc="150">
                <a:solidFill>
                  <a:schemeClr val="tx1">
                    <a:lumMod val="85000"/>
                    <a:lumOff val="15000"/>
                  </a:schemeClr>
                </a:solidFill>
                <a:uFillTx/>
                <a:latin typeface="+mn-ea"/>
                <a:cs typeface="+mn-ea"/>
                <a:sym typeface="Arial" panose="020B0604020202020204" pitchFamily="34" charset="0"/>
              </a:rPr>
              <a:t>”“</a:t>
            </a:r>
            <a:r>
              <a:rPr lang="zh-CN" altLang="en-US" sz="2000" spc="150">
                <a:solidFill>
                  <a:schemeClr val="tx1">
                    <a:lumMod val="85000"/>
                    <a:lumOff val="15000"/>
                  </a:schemeClr>
                </a:solidFill>
                <a:uFillTx/>
                <a:latin typeface="+mn-ea"/>
                <a:cs typeface="+mn-ea"/>
                <a:sym typeface="Arial" panose="020B0604020202020204" pitchFamily="34" charset="0"/>
              </a:rPr>
              <a:t>边关调</a:t>
            </a:r>
            <a:r>
              <a:rPr lang="en-US" altLang="zh-CN" sz="2000" spc="150">
                <a:solidFill>
                  <a:schemeClr val="tx1">
                    <a:lumMod val="85000"/>
                    <a:lumOff val="15000"/>
                  </a:schemeClr>
                </a:solidFill>
                <a:uFillTx/>
                <a:latin typeface="+mn-ea"/>
                <a:cs typeface="+mn-ea"/>
                <a:sym typeface="Arial" panose="020B0604020202020204" pitchFamily="34" charset="0"/>
              </a:rPr>
              <a:t>”“</a:t>
            </a:r>
            <a:r>
              <a:rPr lang="zh-CN" altLang="en-US" sz="2000" spc="150">
                <a:solidFill>
                  <a:schemeClr val="tx1">
                    <a:lumMod val="85000"/>
                    <a:lumOff val="15000"/>
                  </a:schemeClr>
                </a:solidFill>
                <a:uFillTx/>
                <a:latin typeface="+mn-ea"/>
                <a:cs typeface="+mn-ea"/>
                <a:sym typeface="Arial" panose="020B0604020202020204" pitchFamily="34" charset="0"/>
              </a:rPr>
              <a:t>哭五更</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等曲牌，旋律优美，情节跌宕。曲目演绎王昭君西出雁门关，见塞外荒漠触景伤情、思念汉室的凄凉心境。</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演唱《昭君出塞》要求演员功底深厚，准确把握情感和节奏。</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润腔手法婉转细腻，考验演唱技巧。</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以优美旋律和生动情节，展现王昭君出塞的悲壮无奈及对故土眷恋，表达人们对她的敬佩和怀念。</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表演《昭君出塞》时：</a:t>
            </a:r>
            <a:endParaRPr lang="zh-CN" altLang="en-US" sz="2000" b="1"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演员常用月琴或琵琶等乐器伴奏增强音乐效果。</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通过生动表情和动作展现王昭君内心世界和情节发展。</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注意唱腔运用和情感表达，使曲目感人至深。</a:t>
            </a:r>
            <a:endParaRPr lang="zh-CN" altLang="en-US" sz="2000" spc="150">
              <a:solidFill>
                <a:schemeClr val="tx1">
                  <a:lumMod val="85000"/>
                  <a:lumOff val="15000"/>
                </a:schemeClr>
              </a:solidFill>
              <a:uFillTx/>
              <a:latin typeface="+mn-ea"/>
              <a:cs typeface="+mn-ea"/>
              <a:sym typeface="Arial" panose="020B0604020202020204" pitchFamily="34" charset="0"/>
            </a:endParaRPr>
          </a:p>
        </p:txBody>
      </p:sp>
      <p:sp>
        <p:nvSpPr>
          <p:cNvPr id="6" name="矩形 5"/>
          <p:cNvSpPr/>
          <p:nvPr>
            <p:custDataLst>
              <p:tags r:id="rId2"/>
            </p:custDataLst>
          </p:nvPr>
        </p:nvSpPr>
        <p:spPr>
          <a:xfrm>
            <a:off x="0" y="0"/>
            <a:ext cx="12192635" cy="110871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674370" y="253365"/>
            <a:ext cx="5671820" cy="602615"/>
          </a:xfrm>
          <a:prstGeom prst="rect">
            <a:avLst/>
          </a:prstGeom>
        </p:spPr>
        <p:txBody>
          <a:bodyPr>
            <a:noAutofit/>
            <a:extLst>
              <a:ext uri="{4A0BC546-FE56-4ADE-93B0-CB8AF2F6F144}">
                <wpsdc:textFrameExt xmlns:wpsdc="http://www.wps.cn/officeDocument/2022/drawingmlCustomData" type="sub-title"/>
              </a:ext>
            </a:extLst>
          </a:bodyPr>
          <a:p>
            <a:pPr algn="l"/>
            <a:r>
              <a:rPr lang="zh-CN" altLang="en-US" sz="3200" b="1">
                <a:solidFill>
                  <a:schemeClr val="accent1"/>
                </a:solidFill>
                <a:effectLst>
                  <a:outerShdw blurRad="38100" dist="25400" dir="5400000" algn="ctr" rotWithShape="0">
                    <a:srgbClr val="6E747A">
                      <a:alpha val="43000"/>
                    </a:srgbClr>
                  </a:outerShdw>
                </a:effectLst>
              </a:rPr>
              <a:t>一、《昭君出塞》</a:t>
            </a:r>
            <a:endParaRPr lang="zh-CN" altLang="en-US" sz="3200" b="1">
              <a:solidFill>
                <a:schemeClr val="accent1"/>
              </a:solidFill>
              <a:effectLst>
                <a:outerShdw blurRad="38100" dist="25400" dir="5400000" algn="ctr" rotWithShape="0">
                  <a:srgbClr val="6E747A">
                    <a:alpha val="43000"/>
                  </a:srgbClr>
                </a:outerShdw>
              </a:effectLst>
            </a:endParaRPr>
          </a:p>
        </p:txBody>
      </p:sp>
    </p:spTree>
    <p:custDataLst>
      <p:tags r:id="rId3"/>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294640" y="172720"/>
            <a:ext cx="11583035" cy="6501765"/>
          </a:xfrm>
          <a:prstGeom prst="rect">
            <a:avLst/>
          </a:prstGeom>
        </p:spPr>
      </p:pic>
    </p:spTree>
    <p:custDataLst>
      <p:tags r:id="rId3"/>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210185" y="365760"/>
            <a:ext cx="11753215" cy="6116320"/>
          </a:xfrm>
          <a:prstGeom prst="rect">
            <a:avLst/>
          </a:prstGeom>
        </p:spPr>
      </p:pic>
    </p:spTree>
    <p:custDataLst>
      <p:tags r:id="rId3"/>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文本框 224"/>
          <p:cNvSpPr txBox="1"/>
          <p:nvPr>
            <p:custDataLst>
              <p:tags r:id="rId1"/>
            </p:custDataLst>
          </p:nvPr>
        </p:nvSpPr>
        <p:spPr>
          <a:xfrm>
            <a:off x="330835" y="1244600"/>
            <a:ext cx="11616055" cy="5223510"/>
          </a:xfrm>
          <a:prstGeom prst="rect">
            <a:avLst/>
          </a:prstGeom>
          <a:noFill/>
        </p:spPr>
        <p:txBody>
          <a:bodyPr wrap="square" rtlCol="0">
            <a:noAutofit/>
          </a:bodyPr>
          <a:lstStyle/>
          <a:p>
            <a:pPr indent="0" algn="l">
              <a:lnSpc>
                <a:spcPct val="130000"/>
              </a:lnSpc>
              <a:spcBef>
                <a:spcPts val="0"/>
              </a:spcBef>
              <a:spcAft>
                <a:spcPts val="1000"/>
              </a:spcAft>
              <a:buClrTx/>
              <a:buSzTx/>
              <a:buFont typeface="Arial" panose="020B0604020202020204" pitchFamily="34" charset="0"/>
              <a:buNone/>
            </a:pPr>
            <a:r>
              <a:rPr lang="zh-CN" altLang="en-US" sz="2000" spc="150">
                <a:solidFill>
                  <a:schemeClr val="tx1">
                    <a:lumMod val="85000"/>
                    <a:lumOff val="15000"/>
                  </a:schemeClr>
                </a:solidFill>
                <a:uFillTx/>
                <a:latin typeface="+mn-ea"/>
                <a:cs typeface="+mn-ea"/>
                <a:sym typeface="Arial" panose="020B0604020202020204" pitchFamily="34" charset="0"/>
              </a:rPr>
              <a:t>《赶花会》是四川清音经典曲目，歌词以花会为背景，描述了姑娘到来花会开放，浣花溪色彩斑斓，多种花卉盛开，人们赏花、游玩的场景，还描绘了花会现场热闹氛围及丰富美食，如赖汤圆、龙抄手等，让人有身临其境之感。</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表演形式：</a:t>
            </a:r>
            <a:r>
              <a:rPr lang="zh-CN" altLang="en-US" sz="2000" spc="150">
                <a:solidFill>
                  <a:schemeClr val="tx1">
                    <a:lumMod val="85000"/>
                    <a:lumOff val="15000"/>
                  </a:schemeClr>
                </a:solidFill>
                <a:uFillTx/>
                <a:latin typeface="+mn-ea"/>
                <a:cs typeface="+mn-ea"/>
                <a:sym typeface="Arial" panose="020B0604020202020204" pitchFamily="34" charset="0"/>
              </a:rPr>
              <a:t>通常载歌载舞，演员通过生动唱腔和舞蹈动作呈现歌词情景，并用琵琶、二胡等传统乐器伴奏，使表演丰富多彩。</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文化内涵：</a:t>
            </a:r>
            <a:r>
              <a:rPr lang="zh-CN" altLang="en-US" sz="2000" spc="150">
                <a:solidFill>
                  <a:schemeClr val="tx1">
                    <a:lumMod val="85000"/>
                    <a:lumOff val="15000"/>
                  </a:schemeClr>
                </a:solidFill>
                <a:uFillTx/>
                <a:latin typeface="+mn-ea"/>
                <a:cs typeface="+mn-ea"/>
                <a:sym typeface="Arial" panose="020B0604020202020204" pitchFamily="34" charset="0"/>
              </a:rPr>
              <a:t>展现了四川地区传统文化和民俗风情，记录花会佳节欢乐情景，反映当时社会文化生活和人们精神面貌，传达人们对美好生活的向往追求。</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艺术成就：</a:t>
            </a:r>
            <a:r>
              <a:rPr lang="zh-CN" altLang="en-US" sz="2000" spc="150">
                <a:solidFill>
                  <a:schemeClr val="tx1">
                    <a:lumMod val="85000"/>
                    <a:lumOff val="15000"/>
                  </a:schemeClr>
                </a:solidFill>
                <a:uFillTx/>
                <a:latin typeface="+mn-ea"/>
                <a:cs typeface="+mn-ea"/>
                <a:sym typeface="Arial" panose="020B0604020202020204" pitchFamily="34" charset="0"/>
              </a:rPr>
              <a:t>作为有浓郁地方特色和深厚文化底蕴的传统曲目，赢得广泛赞誉好评，成都市非遗物质文化保护中心曲艺团演员受邀到奥地利维也纳金色大厅表演，将其推向国际舞台。</a:t>
            </a:r>
            <a:endParaRPr lang="zh-CN" altLang="en-US" sz="2000" spc="150">
              <a:solidFill>
                <a:schemeClr val="tx1">
                  <a:lumMod val="85000"/>
                  <a:lumOff val="15000"/>
                </a:schemeClr>
              </a:solidFill>
              <a:uFillTx/>
              <a:latin typeface="+mn-ea"/>
              <a:cs typeface="+mn-ea"/>
              <a:sym typeface="Arial" panose="020B0604020202020204" pitchFamily="34" charset="0"/>
            </a:endParaRPr>
          </a:p>
        </p:txBody>
      </p:sp>
      <p:sp>
        <p:nvSpPr>
          <p:cNvPr id="6" name="矩形 5"/>
          <p:cNvSpPr/>
          <p:nvPr>
            <p:custDataLst>
              <p:tags r:id="rId2"/>
            </p:custDataLst>
          </p:nvPr>
        </p:nvSpPr>
        <p:spPr>
          <a:xfrm>
            <a:off x="0" y="0"/>
            <a:ext cx="12192635" cy="110871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674370" y="253365"/>
            <a:ext cx="5671820" cy="602615"/>
          </a:xfrm>
          <a:prstGeom prst="rect">
            <a:avLst/>
          </a:prstGeom>
        </p:spPr>
        <p:txBody>
          <a:bodyPr>
            <a:noAutofit/>
            <a:extLst>
              <a:ext uri="{4A0BC546-FE56-4ADE-93B0-CB8AF2F6F144}">
                <wpsdc:textFrameExt xmlns:wpsdc="http://www.wps.cn/officeDocument/2022/drawingmlCustomData" type="sub-title"/>
              </a:ext>
            </a:extLst>
          </a:bodyPr>
          <a:p>
            <a:pPr algn="l"/>
            <a:r>
              <a:rPr lang="zh-CN" altLang="en-US" sz="3200" b="1">
                <a:solidFill>
                  <a:schemeClr val="accent1"/>
                </a:solidFill>
                <a:effectLst>
                  <a:outerShdw blurRad="38100" dist="25400" dir="5400000" algn="ctr" rotWithShape="0">
                    <a:srgbClr val="6E747A">
                      <a:alpha val="43000"/>
                    </a:srgbClr>
                  </a:outerShdw>
                </a:effectLst>
              </a:rPr>
              <a:t>二、《赶花会》</a:t>
            </a:r>
            <a:endParaRPr lang="zh-CN" altLang="en-US" sz="3200" b="1">
              <a:solidFill>
                <a:schemeClr val="accent1"/>
              </a:solidFill>
              <a:effectLst>
                <a:outerShdw blurRad="38100" dist="25400" dir="5400000" algn="ctr" rotWithShape="0">
                  <a:srgbClr val="6E747A">
                    <a:alpha val="43000"/>
                  </a:srgbClr>
                </a:outerShdw>
              </a:effectLst>
            </a:endParaRPr>
          </a:p>
        </p:txBody>
      </p:sp>
    </p:spTree>
    <p:custDataLst>
      <p:tags r:id="rId3"/>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639445" y="122555"/>
            <a:ext cx="10836275" cy="6569710"/>
          </a:xfrm>
          <a:prstGeom prst="rect">
            <a:avLst/>
          </a:prstGeom>
        </p:spPr>
      </p:pic>
    </p:spTree>
    <p:custDataLst>
      <p:tags r:id="rId3"/>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276860" y="1580515"/>
            <a:ext cx="11753215" cy="3732530"/>
          </a:xfrm>
          <a:prstGeom prst="rect">
            <a:avLst/>
          </a:prstGeom>
        </p:spPr>
      </p:pic>
    </p:spTree>
    <p:custDataLst>
      <p:tags r:id="rId3"/>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2501900" y="1453515"/>
            <a:ext cx="7188200" cy="3951605"/>
          </a:xfrm>
        </p:spPr>
        <p:txBody>
          <a:bodyPr>
            <a:noAutofit/>
          </a:bodyPr>
          <a:lstStyle/>
          <a:p>
            <a:r>
              <a:rPr lang="en-US" altLang="zh-CN" sz="13000" dirty="0">
                <a:sym typeface="Arial" panose="020B0604020202020204" pitchFamily="34" charset="0"/>
              </a:rPr>
              <a:t> </a:t>
            </a:r>
            <a:r>
              <a:rPr lang="zh-CN" altLang="en-US" sz="13000" dirty="0">
                <a:sym typeface="Arial" panose="020B0604020202020204" pitchFamily="34" charset="0"/>
              </a:rPr>
              <a:t>第三讲</a:t>
            </a:r>
            <a:r>
              <a:rPr lang="en-US" altLang="zh-CN" sz="13000" dirty="0">
                <a:sym typeface="Arial" panose="020B0604020202020204" pitchFamily="34" charset="0"/>
              </a:rPr>
              <a:t>  </a:t>
            </a:r>
            <a:br>
              <a:rPr lang="en-US" altLang="zh-CN" sz="13000" dirty="0">
                <a:sym typeface="Arial" panose="020B0604020202020204" pitchFamily="34" charset="0"/>
              </a:rPr>
            </a:br>
            <a:r>
              <a:rPr lang="zh-CN" altLang="en-US" sz="13000" dirty="0">
                <a:sym typeface="Arial" panose="020B0604020202020204" pitchFamily="34" charset="0"/>
              </a:rPr>
              <a:t>苏州弹词</a:t>
            </a:r>
            <a:endParaRPr lang="zh-CN" altLang="en-US" sz="13000" dirty="0">
              <a:sym typeface="Arial" panose="020B0604020202020204" pitchFamily="34" charset="0"/>
            </a:endParaRPr>
          </a:p>
        </p:txBody>
      </p:sp>
    </p:spTree>
    <p:custDataLst>
      <p:tags r:id="rId2"/>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custDataLst>
              <p:tags r:id="rId1"/>
            </p:custDataLst>
          </p:nvPr>
        </p:nvSpPr>
        <p:spPr>
          <a:xfrm>
            <a:off x="713740" y="541020"/>
            <a:ext cx="10727055" cy="5619750"/>
          </a:xfrm>
        </p:spPr>
        <p:txBody>
          <a:bodyPr>
            <a:noAutofit/>
          </a:bodyPr>
          <a:lstStyle/>
          <a:p>
            <a:pPr marL="0" indent="0" defTabSz="914400">
              <a:buNone/>
              <a:tabLst>
                <a:tab pos="4178300" algn="l"/>
              </a:tabLst>
            </a:pPr>
            <a:r>
              <a:rPr lang="zh-CN" altLang="en-US" sz="2400" b="1" dirty="0">
                <a:sym typeface="Arial" panose="020B0604020202020204" pitchFamily="34" charset="0"/>
              </a:rPr>
              <a:t>知识要点</a:t>
            </a:r>
            <a:r>
              <a:rPr lang="en-US" altLang="zh-CN" sz="2400" b="1" dirty="0">
                <a:sym typeface="Arial" panose="020B0604020202020204" pitchFamily="34" charset="0"/>
              </a:rPr>
              <a:t> </a:t>
            </a:r>
            <a:endParaRPr lang="en-US" altLang="zh-CN" sz="2400" b="1" dirty="0">
              <a:sym typeface="Arial" panose="020B0604020202020204" pitchFamily="34" charset="0"/>
            </a:endParaRPr>
          </a:p>
          <a:p>
            <a:pPr marL="0" indent="0" defTabSz="914400">
              <a:buNone/>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苏州弹词简称</a:t>
            </a:r>
            <a:r>
              <a:rPr lang="en-US" altLang="zh-CN" sz="2000" dirty="0">
                <a:solidFill>
                  <a:schemeClr val="tx1">
                    <a:lumMod val="85000"/>
                    <a:lumOff val="15000"/>
                  </a:schemeClr>
                </a:solidFill>
                <a:latin typeface="+mn-ea"/>
                <a:ea typeface="+mn-ea"/>
                <a:cs typeface="+mn-ea"/>
                <a:sym typeface="Arial" panose="020B0604020202020204" pitchFamily="34" charset="0"/>
              </a:rPr>
              <a:t> “</a:t>
            </a:r>
            <a:r>
              <a:rPr lang="zh-CN" altLang="en-US" sz="2000" dirty="0">
                <a:solidFill>
                  <a:schemeClr val="tx1">
                    <a:lumMod val="85000"/>
                    <a:lumOff val="15000"/>
                  </a:schemeClr>
                </a:solidFill>
                <a:latin typeface="+mn-ea"/>
                <a:ea typeface="+mn-ea"/>
                <a:cs typeface="+mn-ea"/>
                <a:sym typeface="Arial" panose="020B0604020202020204" pitchFamily="34" charset="0"/>
              </a:rPr>
              <a:t>弹词</a:t>
            </a:r>
            <a:r>
              <a:rPr lang="en-US" altLang="zh-CN" sz="2000" dirty="0">
                <a:solidFill>
                  <a:schemeClr val="tx1">
                    <a:lumMod val="85000"/>
                    <a:lumOff val="15000"/>
                  </a:schemeClr>
                </a:solidFill>
                <a:latin typeface="+mn-ea"/>
                <a:ea typeface="+mn-ea"/>
                <a:cs typeface="+mn-ea"/>
                <a:sym typeface="Arial" panose="020B0604020202020204" pitchFamily="34" charset="0"/>
              </a:rPr>
              <a:t>”</a:t>
            </a:r>
            <a:r>
              <a:rPr lang="zh-CN" altLang="en-US" sz="2000" dirty="0">
                <a:solidFill>
                  <a:schemeClr val="tx1">
                    <a:lumMod val="85000"/>
                    <a:lumOff val="15000"/>
                  </a:schemeClr>
                </a:solidFill>
                <a:latin typeface="+mn-ea"/>
                <a:ea typeface="+mn-ea"/>
                <a:cs typeface="+mn-ea"/>
                <a:sym typeface="Arial" panose="020B0604020202020204" pitchFamily="34" charset="0"/>
              </a:rPr>
              <a:t>，又称</a:t>
            </a:r>
            <a:r>
              <a:rPr lang="en-US" altLang="zh-CN" sz="2000" dirty="0">
                <a:solidFill>
                  <a:schemeClr val="tx1">
                    <a:lumMod val="85000"/>
                    <a:lumOff val="15000"/>
                  </a:schemeClr>
                </a:solidFill>
                <a:latin typeface="+mn-ea"/>
                <a:ea typeface="+mn-ea"/>
                <a:cs typeface="+mn-ea"/>
                <a:sym typeface="Arial" panose="020B0604020202020204" pitchFamily="34" charset="0"/>
              </a:rPr>
              <a:t> “</a:t>
            </a:r>
            <a:r>
              <a:rPr lang="zh-CN" altLang="en-US" sz="2000" dirty="0">
                <a:solidFill>
                  <a:schemeClr val="tx1">
                    <a:lumMod val="85000"/>
                    <a:lumOff val="15000"/>
                  </a:schemeClr>
                </a:solidFill>
                <a:latin typeface="+mn-ea"/>
                <a:ea typeface="+mn-ea"/>
                <a:cs typeface="+mn-ea"/>
                <a:sym typeface="Arial" panose="020B0604020202020204" pitchFamily="34" charset="0"/>
              </a:rPr>
              <a:t>小书</a:t>
            </a:r>
            <a:r>
              <a:rPr lang="en-US" altLang="zh-CN" sz="2000" dirty="0">
                <a:solidFill>
                  <a:schemeClr val="tx1">
                    <a:lumMod val="85000"/>
                    <a:lumOff val="15000"/>
                  </a:schemeClr>
                </a:solidFill>
                <a:latin typeface="+mn-ea"/>
                <a:ea typeface="+mn-ea"/>
                <a:cs typeface="+mn-ea"/>
                <a:sym typeface="Arial" panose="020B0604020202020204" pitchFamily="34" charset="0"/>
              </a:rPr>
              <a:t>”</a:t>
            </a:r>
            <a:r>
              <a:rPr lang="zh-CN" altLang="en-US" sz="2000" dirty="0">
                <a:solidFill>
                  <a:schemeClr val="tx1">
                    <a:lumMod val="85000"/>
                    <a:lumOff val="15000"/>
                  </a:schemeClr>
                </a:solidFill>
                <a:latin typeface="+mn-ea"/>
                <a:ea typeface="+mn-ea"/>
                <a:cs typeface="+mn-ea"/>
                <a:sym typeface="Arial" panose="020B0604020202020204" pitchFamily="34" charset="0"/>
              </a:rPr>
              <a:t>，发源于苏州地区，是采用吴语徒手讲说表演的传统曲艺说书形式，在江苏、浙江、上海一带影响力较大。</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演唱形式：</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有说有唱，有以鼓击节和用弦索伴奏两种方式。</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说的部分融合叙事与代言，含第三人称和第一人称表述，角色借鉴戏曲表演程式，于说法中现身塑造人物，还有说书人衬托、评点。</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唱的部分，唱词从以长短句为主，运用曲牌、民歌、小调，逐渐转为以诗赞体唱词，以有特色的七言唱词唱调为主。</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弹唱以三弦、琵琶为主要乐器，演员自弹自唱，相互伴奏、烘托，渲染喜剧人物及情节，穿插轻松诙谐噱头，是高度发展的综合性说唱艺术。</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en-US" altLang="zh-CN" sz="2000" dirty="0">
                <a:solidFill>
                  <a:schemeClr val="tx1">
                    <a:lumMod val="85000"/>
                    <a:lumOff val="15000"/>
                  </a:schemeClr>
                </a:solidFill>
                <a:latin typeface="+mn-ea"/>
                <a:ea typeface="+mn-ea"/>
                <a:cs typeface="+mn-ea"/>
                <a:sym typeface="Arial" panose="020B0604020202020204" pitchFamily="34" charset="0"/>
              </a:rPr>
              <a:t>2006 </a:t>
            </a:r>
            <a:r>
              <a:rPr lang="zh-CN" altLang="en-US" sz="2000" dirty="0">
                <a:solidFill>
                  <a:schemeClr val="tx1">
                    <a:lumMod val="85000"/>
                    <a:lumOff val="15000"/>
                  </a:schemeClr>
                </a:solidFill>
                <a:latin typeface="+mn-ea"/>
                <a:ea typeface="+mn-ea"/>
                <a:cs typeface="+mn-ea"/>
                <a:sym typeface="Arial" panose="020B0604020202020204" pitchFamily="34" charset="0"/>
              </a:rPr>
              <a:t>年，苏州弹词经国务院批准被列入第一批国家级非物质文化遗产名录。</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endParaRPr lang="zh-CN" altLang="en-US" sz="2000" dirty="0">
              <a:solidFill>
                <a:schemeClr val="tx1">
                  <a:lumMod val="85000"/>
                  <a:lumOff val="15000"/>
                </a:schemeClr>
              </a:solidFill>
              <a:latin typeface="+mn-ea"/>
              <a:ea typeface="+mn-ea"/>
              <a:cs typeface="+mn-ea"/>
              <a:sym typeface="Arial" panose="020B0604020202020204" pitchFamily="34" charset="0"/>
            </a:endParaRPr>
          </a:p>
        </p:txBody>
      </p:sp>
    </p:spTree>
    <p:custDataLst>
      <p:tags r:id="rId2"/>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custDataLst>
              <p:tags r:id="rId1"/>
            </p:custDataLst>
          </p:nvPr>
        </p:nvSpPr>
        <p:spPr>
          <a:xfrm>
            <a:off x="713740" y="541020"/>
            <a:ext cx="10727055" cy="5619750"/>
          </a:xfrm>
        </p:spPr>
        <p:txBody>
          <a:bodyPr>
            <a:noAutofit/>
          </a:bodyPr>
          <a:lstStyle/>
          <a:p>
            <a:pPr marL="0" indent="0" defTabSz="914400">
              <a:buNone/>
              <a:tabLst>
                <a:tab pos="4178300" algn="l"/>
              </a:tabLst>
            </a:pPr>
            <a:r>
              <a:rPr lang="zh-CN" altLang="en-US" sz="2400" b="1" dirty="0">
                <a:sym typeface="Arial" panose="020B0604020202020204" pitchFamily="34" charset="0"/>
              </a:rPr>
              <a:t>知识要点</a:t>
            </a:r>
            <a:r>
              <a:rPr lang="en-US" altLang="zh-CN" sz="2400" b="1" dirty="0">
                <a:sym typeface="Arial" panose="020B0604020202020204" pitchFamily="34" charset="0"/>
              </a:rPr>
              <a:t> </a:t>
            </a:r>
            <a:endParaRPr lang="en-US" altLang="zh-CN" sz="2400" b="1" dirty="0">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一、苏州弹词的历史渊源</a:t>
            </a:r>
            <a:endParaRPr lang="zh-CN" altLang="en-US" sz="2000" b="1"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苏州弹词历史渊源可追溯至明末清初，起源与陶真等讲唱文学密切相关。</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en-US" altLang="zh-CN" sz="2000" dirty="0">
                <a:solidFill>
                  <a:schemeClr val="tx1">
                    <a:lumMod val="85000"/>
                    <a:lumOff val="15000"/>
                  </a:schemeClr>
                </a:solidFill>
                <a:latin typeface="+mn-ea"/>
                <a:ea typeface="+mn-ea"/>
                <a:cs typeface="+mn-ea"/>
                <a:sym typeface="Arial" panose="020B0604020202020204" pitchFamily="34" charset="0"/>
              </a:rPr>
              <a:t>“</a:t>
            </a:r>
            <a:r>
              <a:rPr lang="zh-CN" altLang="en-US" sz="2000" dirty="0">
                <a:solidFill>
                  <a:schemeClr val="tx1">
                    <a:lumMod val="85000"/>
                    <a:lumOff val="15000"/>
                  </a:schemeClr>
                </a:solidFill>
                <a:latin typeface="+mn-ea"/>
                <a:ea typeface="+mn-ea"/>
                <a:cs typeface="+mn-ea"/>
                <a:sym typeface="Arial" panose="020B0604020202020204" pitchFamily="34" charset="0"/>
              </a:rPr>
              <a:t>弹词</a:t>
            </a:r>
            <a:r>
              <a:rPr lang="en-US" altLang="zh-CN" sz="2000" dirty="0">
                <a:solidFill>
                  <a:schemeClr val="tx1">
                    <a:lumMod val="85000"/>
                    <a:lumOff val="15000"/>
                  </a:schemeClr>
                </a:solidFill>
                <a:latin typeface="+mn-ea"/>
                <a:ea typeface="+mn-ea"/>
                <a:cs typeface="+mn-ea"/>
                <a:sym typeface="Arial" panose="020B0604020202020204" pitchFamily="34" charset="0"/>
              </a:rPr>
              <a:t>” </a:t>
            </a:r>
            <a:r>
              <a:rPr lang="zh-CN" altLang="en-US" sz="2000" dirty="0">
                <a:solidFill>
                  <a:schemeClr val="tx1">
                    <a:lumMod val="85000"/>
                    <a:lumOff val="15000"/>
                  </a:schemeClr>
                </a:solidFill>
                <a:latin typeface="+mn-ea"/>
                <a:ea typeface="+mn-ea"/>
                <a:cs typeface="+mn-ea"/>
                <a:sym typeface="Arial" panose="020B0604020202020204" pitchFamily="34" charset="0"/>
              </a:rPr>
              <a:t>一词最早见于明嘉靖二十六年（</a:t>
            </a:r>
            <a:r>
              <a:rPr lang="en-US" altLang="zh-CN" sz="2000" dirty="0">
                <a:solidFill>
                  <a:schemeClr val="tx1">
                    <a:lumMod val="85000"/>
                    <a:lumOff val="15000"/>
                  </a:schemeClr>
                </a:solidFill>
                <a:latin typeface="+mn-ea"/>
                <a:ea typeface="+mn-ea"/>
                <a:cs typeface="+mn-ea"/>
                <a:sym typeface="Arial" panose="020B0604020202020204" pitchFamily="34" charset="0"/>
              </a:rPr>
              <a:t>1547</a:t>
            </a:r>
            <a:r>
              <a:rPr lang="zh-CN" altLang="en-US" sz="2000" dirty="0">
                <a:solidFill>
                  <a:schemeClr val="tx1">
                    <a:lumMod val="85000"/>
                    <a:lumOff val="15000"/>
                  </a:schemeClr>
                </a:solidFill>
                <a:latin typeface="+mn-ea"/>
                <a:ea typeface="+mn-ea"/>
                <a:cs typeface="+mn-ea"/>
                <a:sym typeface="Arial" panose="020B0604020202020204" pitchFamily="34" charset="0"/>
              </a:rPr>
              <a:t>）的《西湖游览志余》</a:t>
            </a:r>
            <a:r>
              <a:rPr lang="en-US" altLang="zh-CN" sz="2000" dirty="0">
                <a:solidFill>
                  <a:schemeClr val="tx1">
                    <a:lumMod val="85000"/>
                    <a:lumOff val="15000"/>
                  </a:schemeClr>
                </a:solidFill>
                <a:latin typeface="+mn-ea"/>
                <a:ea typeface="+mn-ea"/>
                <a:cs typeface="+mn-ea"/>
                <a:sym typeface="Arial" panose="020B0604020202020204" pitchFamily="34" charset="0"/>
              </a:rPr>
              <a:t> </a:t>
            </a:r>
            <a:r>
              <a:rPr lang="zh-CN" altLang="en-US" sz="2000" dirty="0">
                <a:solidFill>
                  <a:schemeClr val="tx1">
                    <a:lumMod val="85000"/>
                    <a:lumOff val="15000"/>
                  </a:schemeClr>
                </a:solidFill>
                <a:latin typeface="+mn-ea"/>
                <a:ea typeface="+mn-ea"/>
                <a:cs typeface="+mn-ea"/>
                <a:sym typeface="Arial" panose="020B0604020202020204" pitchFamily="34" charset="0"/>
              </a:rPr>
              <a:t>。</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清代初年，随着苏州城市经济繁荣，弹词逐渐盛行。</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康熙末年，已有盲女用苏州方言进行弹词演出。</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乾隆年间，关于苏州弹词形成的记载日益增多，出现知名弹词艺人如王周士。</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王周士擅唱《游龙传》，吸收昆曲、吴歌的声腔等元素。</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以单档起</a:t>
            </a:r>
            <a:r>
              <a:rPr lang="en-US" altLang="zh-CN" sz="2000" dirty="0">
                <a:solidFill>
                  <a:schemeClr val="tx1">
                    <a:lumMod val="85000"/>
                    <a:lumOff val="15000"/>
                  </a:schemeClr>
                </a:solidFill>
                <a:latin typeface="+mn-ea"/>
                <a:ea typeface="+mn-ea"/>
                <a:cs typeface="+mn-ea"/>
                <a:sym typeface="Arial" panose="020B0604020202020204" pitchFamily="34" charset="0"/>
              </a:rPr>
              <a:t> “</a:t>
            </a:r>
            <a:r>
              <a:rPr lang="zh-CN" altLang="en-US" sz="2000" dirty="0">
                <a:solidFill>
                  <a:schemeClr val="tx1">
                    <a:lumMod val="85000"/>
                    <a:lumOff val="15000"/>
                  </a:schemeClr>
                </a:solidFill>
                <a:latin typeface="+mn-ea"/>
                <a:ea typeface="+mn-ea"/>
                <a:cs typeface="+mn-ea"/>
                <a:sym typeface="Arial" panose="020B0604020202020204" pitchFamily="34" charset="0"/>
              </a:rPr>
              <a:t>十门角色</a:t>
            </a:r>
            <a:r>
              <a:rPr lang="en-US" altLang="zh-CN" sz="2000" dirty="0">
                <a:solidFill>
                  <a:schemeClr val="tx1">
                    <a:lumMod val="85000"/>
                    <a:lumOff val="15000"/>
                  </a:schemeClr>
                </a:solidFill>
                <a:latin typeface="+mn-ea"/>
                <a:ea typeface="+mn-ea"/>
                <a:cs typeface="+mn-ea"/>
                <a:sym typeface="Arial" panose="020B0604020202020204" pitchFamily="34" charset="0"/>
              </a:rPr>
              <a:t>” </a:t>
            </a:r>
            <a:r>
              <a:rPr lang="zh-CN" altLang="en-US" sz="2000" dirty="0">
                <a:solidFill>
                  <a:schemeClr val="tx1">
                    <a:lumMod val="85000"/>
                    <a:lumOff val="15000"/>
                  </a:schemeClr>
                </a:solidFill>
                <a:latin typeface="+mn-ea"/>
                <a:ea typeface="+mn-ea"/>
                <a:cs typeface="+mn-ea"/>
                <a:sym typeface="Arial" panose="020B0604020202020204" pitchFamily="34" charset="0"/>
              </a:rPr>
              <a:t>闻名，对苏州弹词发展贡献重要。</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苏州弹词历经发展，流派纷呈，成为吴语方言区重要的曲艺形式之一。</a:t>
            </a:r>
            <a:endParaRPr lang="zh-CN" altLang="en-US" sz="2000" dirty="0">
              <a:solidFill>
                <a:schemeClr val="tx1">
                  <a:lumMod val="85000"/>
                  <a:lumOff val="15000"/>
                </a:schemeClr>
              </a:solidFill>
              <a:latin typeface="+mn-ea"/>
              <a:ea typeface="+mn-ea"/>
              <a:cs typeface="+mn-ea"/>
              <a:sym typeface="Arial" panose="020B0604020202020204" pitchFamily="34" charset="0"/>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1"/>
            </p:custDataLst>
          </p:nvPr>
        </p:nvSpPr>
        <p:spPr>
          <a:xfrm>
            <a:off x="0" y="0"/>
            <a:ext cx="12192635" cy="110871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225" name="文本框 224"/>
          <p:cNvSpPr txBox="1"/>
          <p:nvPr>
            <p:custDataLst>
              <p:tags r:id="rId2"/>
            </p:custDataLst>
          </p:nvPr>
        </p:nvSpPr>
        <p:spPr>
          <a:xfrm>
            <a:off x="1227455" y="1960880"/>
            <a:ext cx="3447415" cy="3592830"/>
          </a:xfrm>
          <a:prstGeom prst="rect">
            <a:avLst/>
          </a:prstGeom>
          <a:noFill/>
        </p:spPr>
        <p:txBody>
          <a:bodyPr wrap="square" rtlCol="0">
            <a:normAutofit/>
          </a:bodyPr>
          <a:lstStyle/>
          <a:p>
            <a:pPr algn="just">
              <a:lnSpc>
                <a:spcPct val="150000"/>
              </a:lnSpc>
              <a:spcAft>
                <a:spcPts val="2000"/>
              </a:spcAft>
            </a:pPr>
            <a:r>
              <a:rPr lang="zh-CN" altLang="en-US" sz="2400" dirty="0">
                <a:solidFill>
                  <a:schemeClr val="tx1">
                    <a:lumMod val="85000"/>
                    <a:lumOff val="15000"/>
                  </a:schemeClr>
                </a:solidFill>
                <a:uFillTx/>
                <a:latin typeface="+mn-ea"/>
                <a:cs typeface="+mn-ea"/>
                <a:sym typeface="Arial" panose="020B0604020202020204" pitchFamily="34" charset="0"/>
              </a:rPr>
              <a:t>专题七　外国器乐</a:t>
            </a:r>
            <a:endParaRPr lang="zh-CN" altLang="en-US" sz="2400" dirty="0">
              <a:solidFill>
                <a:schemeClr val="tx1">
                  <a:lumMod val="85000"/>
                  <a:lumOff val="15000"/>
                </a:schemeClr>
              </a:solidFill>
              <a:uFillTx/>
              <a:latin typeface="+mn-ea"/>
              <a:cs typeface="+mn-ea"/>
              <a:sym typeface="Arial" panose="020B0604020202020204" pitchFamily="34" charset="0"/>
            </a:endParaRPr>
          </a:p>
          <a:p>
            <a:pPr algn="just">
              <a:lnSpc>
                <a:spcPct val="150000"/>
              </a:lnSpc>
              <a:spcAft>
                <a:spcPts val="2000"/>
              </a:spcAft>
            </a:pPr>
            <a:r>
              <a:rPr lang="zh-CN" altLang="en-US" sz="2400" dirty="0">
                <a:solidFill>
                  <a:schemeClr val="tx1">
                    <a:lumMod val="85000"/>
                    <a:lumOff val="15000"/>
                  </a:schemeClr>
                </a:solidFill>
                <a:uFillTx/>
                <a:latin typeface="+mn-ea"/>
                <a:sym typeface="Arial" panose="020B0604020202020204" pitchFamily="34" charset="0"/>
              </a:rPr>
              <a:t>专题八　舞台剧</a:t>
            </a:r>
            <a:endParaRPr lang="zh-CN" altLang="en-US" sz="2400" dirty="0">
              <a:solidFill>
                <a:schemeClr val="tx1">
                  <a:lumMod val="85000"/>
                  <a:lumOff val="15000"/>
                </a:schemeClr>
              </a:solidFill>
              <a:uFillTx/>
              <a:latin typeface="+mn-ea"/>
              <a:cs typeface="+mn-ea"/>
              <a:sym typeface="Arial" panose="020B0604020202020204" pitchFamily="34" charset="0"/>
            </a:endParaRPr>
          </a:p>
          <a:p>
            <a:pPr algn="just">
              <a:lnSpc>
                <a:spcPct val="150000"/>
              </a:lnSpc>
              <a:spcAft>
                <a:spcPts val="2000"/>
              </a:spcAft>
            </a:pPr>
            <a:r>
              <a:rPr lang="zh-CN" altLang="en-US" sz="2400" dirty="0">
                <a:solidFill>
                  <a:schemeClr val="tx1">
                    <a:lumMod val="85000"/>
                    <a:lumOff val="15000"/>
                  </a:schemeClr>
                </a:solidFill>
                <a:uFillTx/>
                <a:latin typeface="+mn-ea"/>
                <a:sym typeface="Arial" panose="020B0604020202020204" pitchFamily="34" charset="0"/>
              </a:rPr>
              <a:t>专题九　民　谣</a:t>
            </a:r>
            <a:endParaRPr lang="zh-CN" altLang="en-US" sz="2400" dirty="0">
              <a:solidFill>
                <a:schemeClr val="tx1">
                  <a:lumMod val="85000"/>
                  <a:lumOff val="15000"/>
                </a:schemeClr>
              </a:solidFill>
              <a:uFillTx/>
              <a:latin typeface="+mn-ea"/>
              <a:sym typeface="Arial" panose="020B0604020202020204" pitchFamily="34" charset="0"/>
            </a:endParaRPr>
          </a:p>
          <a:p>
            <a:pPr algn="just">
              <a:lnSpc>
                <a:spcPct val="150000"/>
              </a:lnSpc>
              <a:spcAft>
                <a:spcPts val="2000"/>
              </a:spcAft>
            </a:pPr>
            <a:endParaRPr lang="zh-CN" altLang="en-US" sz="2400" dirty="0">
              <a:solidFill>
                <a:schemeClr val="tx1">
                  <a:lumMod val="85000"/>
                  <a:lumOff val="15000"/>
                </a:schemeClr>
              </a:solidFill>
              <a:uFillTx/>
              <a:latin typeface="+mn-ea"/>
              <a:sym typeface="Arial" panose="020B0604020202020204" pitchFamily="34" charset="0"/>
            </a:endParaRPr>
          </a:p>
        </p:txBody>
      </p:sp>
      <p:sp>
        <p:nvSpPr>
          <p:cNvPr id="10" name="文本框 9"/>
          <p:cNvSpPr txBox="1"/>
          <p:nvPr>
            <p:custDataLst>
              <p:tags r:id="rId3"/>
            </p:custDataLst>
          </p:nvPr>
        </p:nvSpPr>
        <p:spPr>
          <a:xfrm>
            <a:off x="1227455" y="696595"/>
            <a:ext cx="6786245" cy="695325"/>
          </a:xfrm>
          <a:prstGeom prst="rect">
            <a:avLst/>
          </a:prstGeom>
          <a:solidFill>
            <a:schemeClr val="accent1"/>
          </a:solidFill>
          <a:ln>
            <a:noFill/>
          </a:ln>
          <a:effectLst/>
        </p:spPr>
        <p:txBody>
          <a:bodyPr vert="horz" wrap="square" lIns="91440" tIns="45720" rIns="91440" bIns="45720" rtlCol="0" anchor="ctr" anchorCtr="1">
            <a:normAutofit/>
          </a:bodyPr>
          <a:lstStyle/>
          <a:p>
            <a:pPr algn="ctr"/>
            <a:r>
              <a:rPr lang="zh-CN" altLang="en-US" sz="3200" b="1" spc="800" dirty="0">
                <a:ln>
                  <a:noFill/>
                </a:ln>
                <a:solidFill>
                  <a:schemeClr val="bg1"/>
                </a:solidFill>
                <a:uFillTx/>
                <a:latin typeface="Arial" panose="020B0604020202020204" pitchFamily="34" charset="0"/>
                <a:ea typeface="微软雅黑" panose="020B0503020204020204" charset="-122"/>
                <a:cs typeface="+mj-lt"/>
                <a:sym typeface="Arial" panose="020B0604020202020204" pitchFamily="34" charset="0"/>
              </a:rPr>
              <a:t>目录下篇（</a:t>
            </a:r>
            <a:r>
              <a:rPr lang="zh-CN" altLang="en-US" sz="3200" b="1" spc="800" dirty="0">
                <a:ln>
                  <a:noFill/>
                </a:ln>
                <a:solidFill>
                  <a:schemeClr val="bg1"/>
                </a:solidFill>
                <a:uFillTx/>
                <a:latin typeface="Arial" panose="020B0604020202020204" pitchFamily="34" charset="0"/>
                <a:ea typeface="微软雅黑" panose="020B0503020204020204" charset="-122"/>
                <a:cs typeface="+mj-lt"/>
                <a:sym typeface="Arial" panose="020B0604020202020204" pitchFamily="34" charset="0"/>
              </a:rPr>
              <a:t>国外音乐）</a:t>
            </a:r>
            <a:endParaRPr lang="zh-CN" altLang="en-US" sz="3200" b="1" spc="800" dirty="0">
              <a:ln>
                <a:noFill/>
              </a:ln>
              <a:solidFill>
                <a:schemeClr val="bg1"/>
              </a:solidFill>
              <a:uFillTx/>
              <a:latin typeface="Arial" panose="020B0604020202020204" pitchFamily="34" charset="0"/>
              <a:ea typeface="微软雅黑" panose="020B0503020204020204" charset="-122"/>
              <a:cs typeface="+mj-lt"/>
              <a:sym typeface="Arial" panose="020B0604020202020204" pitchFamily="34" charset="0"/>
            </a:endParaRPr>
          </a:p>
        </p:txBody>
      </p:sp>
      <p:pic>
        <p:nvPicPr>
          <p:cNvPr id="3" name="图片 2"/>
          <p:cNvPicPr>
            <a:picLocks noChangeAspect="1"/>
          </p:cNvPicPr>
          <p:nvPr>
            <p:custDataLst>
              <p:tags r:id="rId4"/>
            </p:custDataLst>
          </p:nvPr>
        </p:nvPicPr>
        <p:blipFill>
          <a:blip r:embed="rId5"/>
          <a:stretch>
            <a:fillRect/>
          </a:stretch>
        </p:blipFill>
        <p:spPr>
          <a:xfrm>
            <a:off x="8167370" y="2277745"/>
            <a:ext cx="3171825" cy="3728085"/>
          </a:xfrm>
          <a:prstGeom prst="rect">
            <a:avLst/>
          </a:prstGeom>
        </p:spPr>
      </p:pic>
    </p:spTree>
    <p:custDataLst>
      <p:tags r:id="rId6"/>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custDataLst>
              <p:tags r:id="rId1"/>
            </p:custDataLst>
          </p:nvPr>
        </p:nvSpPr>
        <p:spPr>
          <a:xfrm>
            <a:off x="713740" y="541020"/>
            <a:ext cx="10727055" cy="5619750"/>
          </a:xfrm>
        </p:spPr>
        <p:txBody>
          <a:bodyPr>
            <a:noAutofit/>
          </a:bodyPr>
          <a:lstStyle/>
          <a:p>
            <a:pPr marL="0" indent="0" defTabSz="914400">
              <a:buNone/>
              <a:tabLst>
                <a:tab pos="4178300" algn="l"/>
              </a:tabLst>
            </a:pPr>
            <a:r>
              <a:rPr lang="zh-CN" altLang="en-US" sz="2400" b="1" dirty="0">
                <a:sym typeface="Arial" panose="020B0604020202020204" pitchFamily="34" charset="0"/>
              </a:rPr>
              <a:t>知识要点</a:t>
            </a:r>
            <a:r>
              <a:rPr lang="en-US" altLang="zh-CN" sz="2400" b="1" dirty="0">
                <a:sym typeface="Arial" panose="020B0604020202020204" pitchFamily="34" charset="0"/>
              </a:rPr>
              <a:t> </a:t>
            </a:r>
            <a:endParaRPr lang="en-US" altLang="zh-CN" sz="2400" b="1" dirty="0">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二、苏州弹词的流派</a:t>
            </a:r>
            <a:endParaRPr lang="zh-CN" altLang="en-US" sz="2000" b="1"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苏州弹词因艺人根据不同风格、演唱内容，创造性发展而形成多种流派唱腔：</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马调：</a:t>
            </a:r>
            <a:r>
              <a:rPr lang="zh-CN" altLang="en-US" sz="2000" dirty="0">
                <a:solidFill>
                  <a:schemeClr val="tx1">
                    <a:lumMod val="85000"/>
                    <a:lumOff val="15000"/>
                  </a:schemeClr>
                </a:solidFill>
                <a:latin typeface="+mn-ea"/>
                <a:ea typeface="+mn-ea"/>
                <a:cs typeface="+mn-ea"/>
                <a:sym typeface="Arial" panose="020B0604020202020204" pitchFamily="34" charset="0"/>
              </a:rPr>
              <a:t>脱胎于马如飞所创的马调系统，依托《珍珠塔》的传承而名家辈出。在弹唱上，系统节奏分明，酣畅灵动。</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周调：</a:t>
            </a:r>
            <a:r>
              <a:rPr lang="zh-CN" altLang="en-US" sz="2000" dirty="0">
                <a:solidFill>
                  <a:schemeClr val="tx1">
                    <a:lumMod val="85000"/>
                    <a:lumOff val="15000"/>
                  </a:schemeClr>
                </a:solidFill>
                <a:latin typeface="+mn-ea"/>
                <a:ea typeface="+mn-ea"/>
                <a:cs typeface="+mn-ea"/>
                <a:sym typeface="Arial" panose="020B0604020202020204" pitchFamily="34" charset="0"/>
              </a:rPr>
              <a:t>由周玉泉开创，古朴稳重，注重韵味，其代表书目为《文武香球》《玉蜻蜓》。</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徐调：</a:t>
            </a:r>
            <a:r>
              <a:rPr lang="zh-CN" altLang="en-US" sz="2000" dirty="0">
                <a:solidFill>
                  <a:schemeClr val="tx1">
                    <a:lumMod val="85000"/>
                    <a:lumOff val="15000"/>
                  </a:schemeClr>
                </a:solidFill>
                <a:latin typeface="+mn-ea"/>
                <a:ea typeface="+mn-ea"/>
                <a:cs typeface="+mn-ea"/>
                <a:sym typeface="Arial" panose="020B0604020202020204" pitchFamily="34" charset="0"/>
              </a:rPr>
              <a:t>由徐云志开创，唱腔软糯儒雅，广采民间小调用于表现文人雅士，代表书目为《三笑》。</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蒋调：</a:t>
            </a:r>
            <a:r>
              <a:rPr lang="zh-CN" altLang="en-US" sz="2000" dirty="0">
                <a:solidFill>
                  <a:schemeClr val="tx1">
                    <a:lumMod val="85000"/>
                    <a:lumOff val="15000"/>
                  </a:schemeClr>
                </a:solidFill>
                <a:latin typeface="+mn-ea"/>
                <a:ea typeface="+mn-ea"/>
                <a:cs typeface="+mn-ea"/>
                <a:sym typeface="Arial" panose="020B0604020202020204" pitchFamily="34" charset="0"/>
              </a:rPr>
              <a:t>由蒋月泉开创，其艺术特色不仅在于弹唱，说表也十分精彩，风格深情蕴藉而又不失清脱飘逸，代表作品为《白蛇传》《玉蜻蜓》。</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姚调：</a:t>
            </a:r>
            <a:r>
              <a:rPr lang="zh-CN" altLang="en-US" sz="2000" dirty="0">
                <a:solidFill>
                  <a:schemeClr val="tx1">
                    <a:lumMod val="85000"/>
                    <a:lumOff val="15000"/>
                  </a:schemeClr>
                </a:solidFill>
                <a:latin typeface="+mn-ea"/>
                <a:ea typeface="+mn-ea"/>
                <a:cs typeface="+mn-ea"/>
                <a:sym typeface="Arial" panose="020B0604020202020204" pitchFamily="34" charset="0"/>
              </a:rPr>
              <a:t>由姚荫梅开创，是单档形式的突出代表，语言灵动，有</a:t>
            </a:r>
            <a:r>
              <a:rPr lang="en-US" altLang="zh-CN" sz="2000" dirty="0">
                <a:solidFill>
                  <a:schemeClr val="tx1">
                    <a:lumMod val="85000"/>
                    <a:lumOff val="15000"/>
                  </a:schemeClr>
                </a:solidFill>
                <a:latin typeface="+mn-ea"/>
                <a:ea typeface="+mn-ea"/>
                <a:cs typeface="+mn-ea"/>
                <a:sym typeface="Arial" panose="020B0604020202020204" pitchFamily="34" charset="0"/>
              </a:rPr>
              <a:t> “</a:t>
            </a:r>
            <a:r>
              <a:rPr lang="zh-CN" altLang="en-US" sz="2000" dirty="0">
                <a:solidFill>
                  <a:schemeClr val="tx1">
                    <a:lumMod val="85000"/>
                    <a:lumOff val="15000"/>
                  </a:schemeClr>
                </a:solidFill>
                <a:latin typeface="+mn-ea"/>
                <a:ea typeface="+mn-ea"/>
                <a:cs typeface="+mn-ea"/>
                <a:sym typeface="Arial" panose="020B0604020202020204" pitchFamily="34" charset="0"/>
              </a:rPr>
              <a:t>巧嘴</a:t>
            </a:r>
            <a:r>
              <a:rPr lang="en-US" altLang="zh-CN" sz="2000" dirty="0">
                <a:solidFill>
                  <a:schemeClr val="tx1">
                    <a:lumMod val="85000"/>
                    <a:lumOff val="15000"/>
                  </a:schemeClr>
                </a:solidFill>
                <a:latin typeface="+mn-ea"/>
                <a:ea typeface="+mn-ea"/>
                <a:cs typeface="+mn-ea"/>
                <a:sym typeface="Arial" panose="020B0604020202020204" pitchFamily="34" charset="0"/>
              </a:rPr>
              <a:t>” </a:t>
            </a:r>
            <a:r>
              <a:rPr lang="zh-CN" altLang="en-US" sz="2000" dirty="0">
                <a:solidFill>
                  <a:schemeClr val="tx1">
                    <a:lumMod val="85000"/>
                    <a:lumOff val="15000"/>
                  </a:schemeClr>
                </a:solidFill>
                <a:latin typeface="+mn-ea"/>
                <a:ea typeface="+mn-ea"/>
                <a:cs typeface="+mn-ea"/>
                <a:sym typeface="Arial" panose="020B0604020202020204" pitchFamily="34" charset="0"/>
              </a:rPr>
              <a:t>之誉，注重依字行腔，说唱糅合，代表作品为《啼笑因缘》《描金凤》。</a:t>
            </a:r>
            <a:endParaRPr lang="zh-CN" altLang="en-US" sz="2000" dirty="0">
              <a:solidFill>
                <a:schemeClr val="tx1">
                  <a:lumMod val="85000"/>
                  <a:lumOff val="15000"/>
                </a:schemeClr>
              </a:solidFill>
              <a:latin typeface="+mn-ea"/>
              <a:ea typeface="+mn-ea"/>
              <a:cs typeface="+mn-ea"/>
              <a:sym typeface="Arial" panose="020B0604020202020204" pitchFamily="34" charset="0"/>
            </a:endParaRPr>
          </a:p>
        </p:txBody>
      </p:sp>
    </p:spTree>
    <p:custDataLst>
      <p:tags r:id="rId2"/>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文本框 224"/>
          <p:cNvSpPr txBox="1"/>
          <p:nvPr>
            <p:custDataLst>
              <p:tags r:id="rId1"/>
            </p:custDataLst>
          </p:nvPr>
        </p:nvSpPr>
        <p:spPr>
          <a:xfrm>
            <a:off x="412750" y="1207770"/>
            <a:ext cx="11209020" cy="4950460"/>
          </a:xfrm>
          <a:prstGeom prst="rect">
            <a:avLst/>
          </a:prstGeom>
          <a:noFill/>
        </p:spPr>
        <p:txBody>
          <a:bodyPr wrap="square" rtlCol="0">
            <a:noAutofit/>
          </a:bodyPr>
          <a:lstStyle/>
          <a:p>
            <a:pPr indent="0" algn="l">
              <a:lnSpc>
                <a:spcPct val="130000"/>
              </a:lnSpc>
              <a:spcBef>
                <a:spcPts val="0"/>
              </a:spcBef>
              <a:spcAft>
                <a:spcPts val="1000"/>
              </a:spcAft>
              <a:buClrTx/>
              <a:buSzTx/>
              <a:buFont typeface="Arial" panose="020B0604020202020204" pitchFamily="34" charset="0"/>
              <a:buNone/>
            </a:pPr>
            <a:r>
              <a:rPr lang="zh-CN" altLang="en-US" sz="2000" spc="150">
                <a:solidFill>
                  <a:schemeClr val="tx1">
                    <a:lumMod val="85000"/>
                    <a:lumOff val="15000"/>
                  </a:schemeClr>
                </a:solidFill>
                <a:uFillTx/>
                <a:latin typeface="+mn-ea"/>
                <a:cs typeface="+mn-ea"/>
                <a:sym typeface="Arial" panose="020B0604020202020204" pitchFamily="34" charset="0"/>
              </a:rPr>
              <a:t>苏州弹词《钗头凤》取材于南宋陆游和唐琬的词。该词的创作背景是陆游被迫与唐琬分开后，一日在沈园偶遇唐琬，见人感事，遂于沈园墙壁作《钗头凤</a:t>
            </a:r>
            <a:r>
              <a:rPr lang="en-US" altLang="zh-CN" sz="2000" spc="150">
                <a:solidFill>
                  <a:schemeClr val="tx1">
                    <a:lumMod val="85000"/>
                    <a:lumOff val="15000"/>
                  </a:schemeClr>
                </a:solidFill>
                <a:uFillTx/>
                <a:latin typeface="+mn-ea"/>
                <a:cs typeface="+mn-ea"/>
                <a:sym typeface="Arial" panose="020B0604020202020204" pitchFamily="34" charset="0"/>
              </a:rPr>
              <a:t>·</a:t>
            </a:r>
            <a:r>
              <a:rPr lang="zh-CN" altLang="en-US" sz="2000" spc="150">
                <a:solidFill>
                  <a:schemeClr val="tx1">
                    <a:lumMod val="85000"/>
                    <a:lumOff val="15000"/>
                  </a:schemeClr>
                </a:solidFill>
                <a:uFillTx/>
                <a:latin typeface="+mn-ea"/>
                <a:cs typeface="+mn-ea"/>
                <a:sym typeface="Arial" panose="020B0604020202020204" pitchFamily="34" charset="0"/>
              </a:rPr>
              <a:t>红酥手》，后唐琬以《钗头凤</a:t>
            </a:r>
            <a:r>
              <a:rPr lang="en-US" altLang="zh-CN" sz="2000" spc="150">
                <a:solidFill>
                  <a:schemeClr val="tx1">
                    <a:lumMod val="85000"/>
                    <a:lumOff val="15000"/>
                  </a:schemeClr>
                </a:solidFill>
                <a:uFillTx/>
                <a:latin typeface="+mn-ea"/>
                <a:cs typeface="+mn-ea"/>
                <a:sym typeface="Arial" panose="020B0604020202020204" pitchFamily="34" charset="0"/>
              </a:rPr>
              <a:t>·</a:t>
            </a:r>
            <a:r>
              <a:rPr lang="zh-CN" altLang="en-US" sz="2000" spc="150">
                <a:solidFill>
                  <a:schemeClr val="tx1">
                    <a:lumMod val="85000"/>
                    <a:lumOff val="15000"/>
                  </a:schemeClr>
                </a:solidFill>
                <a:uFillTx/>
                <a:latin typeface="+mn-ea"/>
                <a:cs typeface="+mn-ea"/>
                <a:sym typeface="Arial" panose="020B0604020202020204" pitchFamily="34" charset="0"/>
              </a:rPr>
              <a:t>世情薄》相答，两首词表达了他们的眷恋之深和相思之切。</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演员通过生动的叙述和角色扮演，将陆游与唐琬的爱情故事娓娓道来。表演中注重模拟各类人物，借助细腻的表情、动作和嗓音变化塑造角色形象，让观众更深入地理解剧情和人物情感。</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演员运用官白、私白、咕白、表白、衬白、托白等多种说表手法，展现人物的思想活动、内心独白和相互对话，增强表演的艺术效果。</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乐器伴奏：</a:t>
            </a:r>
            <a:r>
              <a:rPr lang="zh-CN" altLang="en-US" sz="2000" spc="150">
                <a:solidFill>
                  <a:schemeClr val="tx1">
                    <a:lumMod val="85000"/>
                    <a:lumOff val="15000"/>
                  </a:schemeClr>
                </a:solidFill>
                <a:uFillTx/>
                <a:latin typeface="+mn-ea"/>
                <a:cs typeface="+mn-ea"/>
                <a:sym typeface="Arial" panose="020B0604020202020204" pitchFamily="34" charset="0"/>
              </a:rPr>
              <a:t>以三弦、琵琶为主要伴奏乐器，演员自弹自唱，相互配合烘托，营造出浓郁的江南水乡风情。表演过程中还会穿插二胡、阮等乐器作为陪衬，使音乐更加丰富多彩。</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唱腔风格：</a:t>
            </a:r>
            <a:r>
              <a:rPr lang="zh-CN" altLang="en-US" sz="2000" spc="150">
                <a:solidFill>
                  <a:schemeClr val="tx1">
                    <a:lumMod val="85000"/>
                    <a:lumOff val="15000"/>
                  </a:schemeClr>
                </a:solidFill>
                <a:uFillTx/>
                <a:latin typeface="+mn-ea"/>
                <a:cs typeface="+mn-ea"/>
                <a:sym typeface="Arial" panose="020B0604020202020204" pitchFamily="34" charset="0"/>
              </a:rPr>
              <a:t>演员根据自身演唱风格和流派特点，对唱腔进行创造性发展，形成了独具地方特色的唱腔风格。</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endParaRPr lang="zh-CN" altLang="en-US" sz="2000" spc="150">
              <a:solidFill>
                <a:schemeClr val="tx1">
                  <a:lumMod val="85000"/>
                  <a:lumOff val="15000"/>
                </a:schemeClr>
              </a:solidFill>
              <a:uFillTx/>
              <a:latin typeface="+mn-ea"/>
              <a:cs typeface="+mn-ea"/>
              <a:sym typeface="Arial" panose="020B0604020202020204" pitchFamily="34" charset="0"/>
            </a:endParaRPr>
          </a:p>
        </p:txBody>
      </p:sp>
      <p:sp>
        <p:nvSpPr>
          <p:cNvPr id="6" name="矩形 5"/>
          <p:cNvSpPr/>
          <p:nvPr>
            <p:custDataLst>
              <p:tags r:id="rId2"/>
            </p:custDataLst>
          </p:nvPr>
        </p:nvSpPr>
        <p:spPr>
          <a:xfrm>
            <a:off x="0" y="0"/>
            <a:ext cx="12192635" cy="110871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674370" y="253365"/>
            <a:ext cx="5671820" cy="602615"/>
          </a:xfrm>
          <a:prstGeom prst="rect">
            <a:avLst/>
          </a:prstGeom>
        </p:spPr>
        <p:txBody>
          <a:bodyPr>
            <a:noAutofit/>
            <a:extLst>
              <a:ext uri="{4A0BC546-FE56-4ADE-93B0-CB8AF2F6F144}">
                <wpsdc:textFrameExt xmlns:wpsdc="http://www.wps.cn/officeDocument/2022/drawingmlCustomData" type="sub-title"/>
              </a:ext>
            </a:extLst>
          </a:bodyPr>
          <a:p>
            <a:pPr algn="l"/>
            <a:r>
              <a:rPr lang="zh-CN" altLang="en-US" sz="3200" b="1">
                <a:solidFill>
                  <a:schemeClr val="accent1"/>
                </a:solidFill>
                <a:effectLst>
                  <a:outerShdw blurRad="38100" dist="25400" dir="5400000" algn="ctr" rotWithShape="0">
                    <a:srgbClr val="6E747A">
                      <a:alpha val="43000"/>
                    </a:srgbClr>
                  </a:outerShdw>
                </a:effectLst>
              </a:rPr>
              <a:t>一、《钗头凤》</a:t>
            </a:r>
            <a:endParaRPr lang="zh-CN" altLang="en-US" sz="3200" b="1">
              <a:solidFill>
                <a:schemeClr val="accent1"/>
              </a:solidFill>
              <a:effectLst>
                <a:outerShdw blurRad="38100" dist="25400" dir="5400000" algn="ctr" rotWithShape="0">
                  <a:srgbClr val="6E747A">
                    <a:alpha val="43000"/>
                  </a:srgbClr>
                </a:outerShdw>
              </a:effectLst>
            </a:endParaRPr>
          </a:p>
        </p:txBody>
      </p:sp>
    </p:spTree>
    <p:custDataLst>
      <p:tags r:id="rId3"/>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635" cy="110871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674370" y="253365"/>
            <a:ext cx="5671820" cy="602615"/>
          </a:xfrm>
          <a:prstGeom prst="rect">
            <a:avLst/>
          </a:prstGeom>
        </p:spPr>
        <p:txBody>
          <a:bodyPr>
            <a:noAutofit/>
            <a:extLst>
              <a:ext uri="{4A0BC546-FE56-4ADE-93B0-CB8AF2F6F144}">
                <wpsdc:textFrameExt xmlns:wpsdc="http://www.wps.cn/officeDocument/2022/drawingmlCustomData" type="sub-title"/>
              </a:ext>
            </a:extLst>
          </a:bodyPr>
          <a:p>
            <a:pPr algn="l"/>
            <a:r>
              <a:rPr lang="zh-CN" altLang="en-US" sz="3200" b="1">
                <a:solidFill>
                  <a:schemeClr val="accent1"/>
                </a:solidFill>
                <a:effectLst>
                  <a:outerShdw blurRad="38100" dist="25400" dir="5400000" algn="ctr" rotWithShape="0">
                    <a:srgbClr val="6E747A">
                      <a:alpha val="43000"/>
                    </a:srgbClr>
                  </a:outerShdw>
                </a:effectLst>
              </a:rPr>
              <a:t>一、《钗头凤》</a:t>
            </a:r>
            <a:endParaRPr lang="zh-CN" altLang="en-US" sz="3200" b="1">
              <a:solidFill>
                <a:schemeClr val="accent1"/>
              </a:solidFill>
              <a:effectLst>
                <a:outerShdw blurRad="38100" dist="25400" dir="5400000" algn="ctr" rotWithShape="0">
                  <a:srgbClr val="6E747A">
                    <a:alpha val="43000"/>
                  </a:srgbClr>
                </a:outerShdw>
              </a:effectLst>
            </a:endParaRPr>
          </a:p>
        </p:txBody>
      </p:sp>
      <p:pic>
        <p:nvPicPr>
          <p:cNvPr id="2" name="图片 1"/>
          <p:cNvPicPr>
            <a:picLocks noChangeAspect="1"/>
          </p:cNvPicPr>
          <p:nvPr/>
        </p:nvPicPr>
        <p:blipFill>
          <a:blip r:embed="rId2"/>
          <a:stretch>
            <a:fillRect/>
          </a:stretch>
        </p:blipFill>
        <p:spPr>
          <a:xfrm>
            <a:off x="156210" y="1177925"/>
            <a:ext cx="5782310" cy="2372360"/>
          </a:xfrm>
          <a:prstGeom prst="rect">
            <a:avLst/>
          </a:prstGeom>
        </p:spPr>
      </p:pic>
      <p:pic>
        <p:nvPicPr>
          <p:cNvPr id="5" name="图片 4"/>
          <p:cNvPicPr>
            <a:picLocks noChangeAspect="1"/>
          </p:cNvPicPr>
          <p:nvPr/>
        </p:nvPicPr>
        <p:blipFill>
          <a:blip r:embed="rId3"/>
          <a:stretch>
            <a:fillRect/>
          </a:stretch>
        </p:blipFill>
        <p:spPr>
          <a:xfrm>
            <a:off x="259715" y="3962400"/>
            <a:ext cx="5678805" cy="2418080"/>
          </a:xfrm>
          <a:prstGeom prst="rect">
            <a:avLst/>
          </a:prstGeom>
        </p:spPr>
      </p:pic>
      <p:sp>
        <p:nvSpPr>
          <p:cNvPr id="7" name="文本框 6"/>
          <p:cNvSpPr txBox="1"/>
          <p:nvPr/>
        </p:nvSpPr>
        <p:spPr>
          <a:xfrm>
            <a:off x="6243955" y="1762760"/>
            <a:ext cx="5376545" cy="1390015"/>
          </a:xfrm>
          <a:prstGeom prst="rect">
            <a:avLst/>
          </a:prstGeom>
          <a:noFill/>
        </p:spPr>
        <p:txBody>
          <a:bodyPr wrap="square" rtlCol="0">
            <a:noAutofit/>
          </a:bodyPr>
          <a:p>
            <a:r>
              <a:rPr lang="zh-CN" altLang="en-US" sz="2000"/>
              <a:t>词的上阕追忆往昔美满爱情，感叹被迫离异之痛；下阕写沈园重逢，唐琬憔悴消瘦，陆游旧情难断，心中充满怜惜、抚慰与伤痛，全词情感真挚，节奏急促，声韵凄紧。</a:t>
            </a:r>
            <a:endParaRPr lang="zh-CN" altLang="en-US" sz="2000"/>
          </a:p>
        </p:txBody>
      </p:sp>
      <p:cxnSp>
        <p:nvCxnSpPr>
          <p:cNvPr id="8" name="直接连接符 7"/>
          <p:cNvCxnSpPr/>
          <p:nvPr/>
        </p:nvCxnSpPr>
        <p:spPr>
          <a:xfrm>
            <a:off x="490855" y="3709670"/>
            <a:ext cx="11115675" cy="9525"/>
          </a:xfrm>
          <a:prstGeom prst="line">
            <a:avLst/>
          </a:prstGeom>
        </p:spPr>
        <p:style>
          <a:lnRef idx="2">
            <a:schemeClr val="accent1"/>
          </a:lnRef>
          <a:fillRef idx="0">
            <a:srgbClr val="FFFFFF"/>
          </a:fillRef>
          <a:effectRef idx="0">
            <a:srgbClr val="FFFFFF"/>
          </a:effectRef>
          <a:fontRef idx="minor">
            <a:schemeClr val="tx1"/>
          </a:fontRef>
        </p:style>
      </p:cxnSp>
      <p:sp>
        <p:nvSpPr>
          <p:cNvPr id="9" name="文本框 8"/>
          <p:cNvSpPr txBox="1"/>
          <p:nvPr/>
        </p:nvSpPr>
        <p:spPr>
          <a:xfrm>
            <a:off x="6243955" y="4572000"/>
            <a:ext cx="5376545" cy="1198880"/>
          </a:xfrm>
          <a:prstGeom prst="rect">
            <a:avLst/>
          </a:prstGeom>
          <a:noFill/>
        </p:spPr>
        <p:txBody>
          <a:bodyPr wrap="square" rtlCol="0">
            <a:spAutoFit/>
          </a:bodyPr>
          <a:p>
            <a:r>
              <a:rPr lang="zh-CN" altLang="en-US"/>
              <a:t>词的上阕写唐琬在陆游母亲的压力下被迫与陆游分开后，无限痛苦的心情；下阕则分别写出了和陆游分开以后的境遇和心情。全词直抒胸臆，哀婉动人，情感复杂。</a:t>
            </a:r>
            <a:endParaRPr lang="zh-CN" altLang="en-US"/>
          </a:p>
        </p:txBody>
      </p:sp>
    </p:spTree>
    <p:custDataLst>
      <p:tags r:id="rId4"/>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669925" y="200660"/>
            <a:ext cx="10784205" cy="6416675"/>
          </a:xfrm>
          <a:prstGeom prst="rect">
            <a:avLst/>
          </a:prstGeom>
        </p:spPr>
      </p:pic>
    </p:spTree>
    <p:custDataLst>
      <p:tags r:id="rId3"/>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4" name="图片 3"/>
          <p:cNvPicPr>
            <a:picLocks noChangeAspect="1"/>
          </p:cNvPicPr>
          <p:nvPr/>
        </p:nvPicPr>
        <p:blipFill>
          <a:blip r:embed="rId2"/>
          <a:stretch>
            <a:fillRect/>
          </a:stretch>
        </p:blipFill>
        <p:spPr>
          <a:xfrm>
            <a:off x="206375" y="690245"/>
            <a:ext cx="11653520" cy="3597275"/>
          </a:xfrm>
          <a:prstGeom prst="rect">
            <a:avLst/>
          </a:prstGeom>
        </p:spPr>
      </p:pic>
      <p:pic>
        <p:nvPicPr>
          <p:cNvPr id="5" name="图片 4"/>
          <p:cNvPicPr>
            <a:picLocks noChangeAspect="1"/>
          </p:cNvPicPr>
          <p:nvPr/>
        </p:nvPicPr>
        <p:blipFill>
          <a:blip r:embed="rId3"/>
          <a:stretch>
            <a:fillRect/>
          </a:stretch>
        </p:blipFill>
        <p:spPr>
          <a:xfrm>
            <a:off x="350520" y="3835400"/>
            <a:ext cx="11653520" cy="2000250"/>
          </a:xfrm>
          <a:prstGeom prst="rect">
            <a:avLst/>
          </a:prstGeom>
        </p:spPr>
      </p:pic>
    </p:spTree>
    <p:custDataLst>
      <p:tags r:id="rId4"/>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文本框 224"/>
          <p:cNvSpPr txBox="1"/>
          <p:nvPr>
            <p:custDataLst>
              <p:tags r:id="rId1"/>
            </p:custDataLst>
          </p:nvPr>
        </p:nvSpPr>
        <p:spPr>
          <a:xfrm>
            <a:off x="391795" y="1409700"/>
            <a:ext cx="11265535" cy="3703320"/>
          </a:xfrm>
          <a:prstGeom prst="rect">
            <a:avLst/>
          </a:prstGeom>
          <a:noFill/>
        </p:spPr>
        <p:txBody>
          <a:bodyPr wrap="square" rtlCol="0">
            <a:noAutofit/>
          </a:bodyPr>
          <a:lstStyle/>
          <a:p>
            <a:pPr indent="0" algn="l">
              <a:lnSpc>
                <a:spcPct val="130000"/>
              </a:lnSpc>
              <a:spcBef>
                <a:spcPts val="0"/>
              </a:spcBef>
              <a:spcAft>
                <a:spcPts val="1000"/>
              </a:spcAft>
              <a:buClrTx/>
              <a:buSzTx/>
              <a:buFont typeface="Arial" panose="020B0604020202020204" pitchFamily="34" charset="0"/>
              <a:buNone/>
            </a:pPr>
            <a:r>
              <a:rPr lang="zh-CN" altLang="en-US" sz="2000" spc="150">
                <a:solidFill>
                  <a:schemeClr val="tx1">
                    <a:lumMod val="85000"/>
                    <a:lumOff val="15000"/>
                  </a:schemeClr>
                </a:solidFill>
                <a:uFillTx/>
                <a:latin typeface="+mn-ea"/>
                <a:cs typeface="+mn-ea"/>
                <a:sym typeface="Arial" panose="020B0604020202020204" pitchFamily="34" charset="0"/>
              </a:rPr>
              <a:t>《宫怨》展现杨玉环等候唐明皇无果后的怨恨与失望情绪。反映杨玉环的悲剧命运以及宫廷生活的残酷无情。表演时演员以细腻说唱呈现杨贵妃的情感变化过程。</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唱腔风格：</a:t>
            </a:r>
            <a:endParaRPr lang="zh-CN" altLang="en-US" sz="2000" b="1"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特点为字少腔慢、回婉柔细。</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音域宽广，行腔舒展自如。</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多呈现高起低落的形式。</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《宫怨》的唱词和说白充满苏州方言韵味（</a:t>
            </a:r>
            <a:r>
              <a:rPr lang="zh-CN" altLang="en-US" sz="2000" spc="150">
                <a:solidFill>
                  <a:schemeClr val="tx1">
                    <a:lumMod val="85000"/>
                    <a:lumOff val="15000"/>
                  </a:schemeClr>
                </a:solidFill>
                <a:uFillTx/>
                <a:latin typeface="+mn-ea"/>
                <a:cs typeface="+mn-ea"/>
                <a:sym typeface="Arial" panose="020B0604020202020204" pitchFamily="34" charset="0"/>
              </a:rPr>
              <a:t>苏州弹词用苏州方言表演），</a:t>
            </a:r>
            <a:r>
              <a:rPr lang="zh-CN" altLang="en-US" sz="2000" spc="150">
                <a:solidFill>
                  <a:schemeClr val="tx1">
                    <a:lumMod val="85000"/>
                    <a:lumOff val="15000"/>
                  </a:schemeClr>
                </a:solidFill>
                <a:uFillTx/>
                <a:latin typeface="+mn-ea"/>
                <a:cs typeface="+mn-ea"/>
                <a:sym typeface="Arial" panose="020B0604020202020204" pitchFamily="34" charset="0"/>
              </a:rPr>
              <a:t>彰显了浓郁的地域文化特色。</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endParaRPr lang="zh-CN" altLang="en-US" sz="2000" spc="150">
              <a:solidFill>
                <a:schemeClr val="tx1">
                  <a:lumMod val="85000"/>
                  <a:lumOff val="15000"/>
                </a:schemeClr>
              </a:solidFill>
              <a:uFillTx/>
              <a:latin typeface="+mn-ea"/>
              <a:cs typeface="+mn-ea"/>
              <a:sym typeface="Arial" panose="020B0604020202020204" pitchFamily="34" charset="0"/>
            </a:endParaRPr>
          </a:p>
        </p:txBody>
      </p:sp>
      <p:sp>
        <p:nvSpPr>
          <p:cNvPr id="6" name="矩形 5"/>
          <p:cNvSpPr/>
          <p:nvPr>
            <p:custDataLst>
              <p:tags r:id="rId2"/>
            </p:custDataLst>
          </p:nvPr>
        </p:nvSpPr>
        <p:spPr>
          <a:xfrm>
            <a:off x="0" y="0"/>
            <a:ext cx="12192635" cy="110871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674370" y="253365"/>
            <a:ext cx="5671820" cy="602615"/>
          </a:xfrm>
          <a:prstGeom prst="rect">
            <a:avLst/>
          </a:prstGeom>
        </p:spPr>
        <p:txBody>
          <a:bodyPr>
            <a:noAutofit/>
            <a:extLst>
              <a:ext uri="{4A0BC546-FE56-4ADE-93B0-CB8AF2F6F144}">
                <wpsdc:textFrameExt xmlns:wpsdc="http://www.wps.cn/officeDocument/2022/drawingmlCustomData" type="sub-title"/>
              </a:ext>
            </a:extLst>
          </a:bodyPr>
          <a:p>
            <a:pPr algn="l"/>
            <a:r>
              <a:rPr lang="zh-CN" altLang="en-US" sz="3200" b="1">
                <a:solidFill>
                  <a:schemeClr val="accent1"/>
                </a:solidFill>
                <a:effectLst>
                  <a:outerShdw blurRad="38100" dist="25400" dir="5400000" algn="ctr" rotWithShape="0">
                    <a:srgbClr val="6E747A">
                      <a:alpha val="43000"/>
                    </a:srgbClr>
                  </a:outerShdw>
                </a:effectLst>
              </a:rPr>
              <a:t>二、《宫怨》</a:t>
            </a:r>
            <a:endParaRPr lang="zh-CN" altLang="en-US" sz="3200" b="1">
              <a:solidFill>
                <a:schemeClr val="accent1"/>
              </a:solidFill>
              <a:effectLst>
                <a:outerShdw blurRad="38100" dist="25400" dir="5400000" algn="ctr" rotWithShape="0">
                  <a:srgbClr val="6E747A">
                    <a:alpha val="43000"/>
                  </a:srgbClr>
                </a:outerShdw>
              </a:effectLst>
            </a:endParaRPr>
          </a:p>
        </p:txBody>
      </p:sp>
    </p:spTree>
    <p:custDataLst>
      <p:tags r:id="rId3"/>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文本框 224"/>
          <p:cNvSpPr txBox="1"/>
          <p:nvPr>
            <p:custDataLst>
              <p:tags r:id="rId1"/>
            </p:custDataLst>
          </p:nvPr>
        </p:nvSpPr>
        <p:spPr>
          <a:xfrm>
            <a:off x="391795" y="1409700"/>
            <a:ext cx="11265535" cy="3703320"/>
          </a:xfrm>
          <a:prstGeom prst="rect">
            <a:avLst/>
          </a:prstGeom>
          <a:noFill/>
        </p:spPr>
        <p:txBody>
          <a:bodyPr wrap="square" rtlCol="0">
            <a:noAutofit/>
          </a:bodyPr>
          <a:lstStyle/>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苏州弹词讲究</a:t>
            </a:r>
            <a:r>
              <a:rPr lang="en-US" altLang="zh-CN" sz="2000" b="1" spc="150">
                <a:solidFill>
                  <a:schemeClr val="tx1">
                    <a:lumMod val="85000"/>
                    <a:lumOff val="15000"/>
                  </a:schemeClr>
                </a:solidFill>
                <a:uFillTx/>
                <a:latin typeface="+mn-ea"/>
                <a:cs typeface="+mn-ea"/>
                <a:sym typeface="Arial" panose="020B0604020202020204" pitchFamily="34" charset="0"/>
              </a:rPr>
              <a:t> “</a:t>
            </a:r>
            <a:r>
              <a:rPr lang="zh-CN" altLang="en-US" sz="2000" b="1" spc="150">
                <a:solidFill>
                  <a:schemeClr val="tx1">
                    <a:lumMod val="85000"/>
                    <a:lumOff val="15000"/>
                  </a:schemeClr>
                </a:solidFill>
                <a:uFillTx/>
                <a:latin typeface="+mn-ea"/>
                <a:cs typeface="+mn-ea"/>
                <a:sym typeface="Arial" panose="020B0604020202020204" pitchFamily="34" charset="0"/>
              </a:rPr>
              <a:t>理、味、趣、细、技</a:t>
            </a:r>
            <a:r>
              <a:rPr lang="en-US" altLang="zh-CN" sz="2000" b="1" spc="150">
                <a:solidFill>
                  <a:schemeClr val="tx1">
                    <a:lumMod val="85000"/>
                    <a:lumOff val="15000"/>
                  </a:schemeClr>
                </a:solidFill>
                <a:uFillTx/>
                <a:latin typeface="+mn-ea"/>
                <a:cs typeface="+mn-ea"/>
                <a:sym typeface="Arial" panose="020B0604020202020204" pitchFamily="34" charset="0"/>
              </a:rPr>
              <a:t>” </a:t>
            </a:r>
            <a:r>
              <a:rPr lang="zh-CN" altLang="en-US" sz="2000" b="1" spc="150">
                <a:solidFill>
                  <a:schemeClr val="tx1">
                    <a:lumMod val="85000"/>
                    <a:lumOff val="15000"/>
                  </a:schemeClr>
                </a:solidFill>
                <a:uFillTx/>
                <a:latin typeface="+mn-ea"/>
                <a:cs typeface="+mn-ea"/>
                <a:sym typeface="Arial" panose="020B0604020202020204" pitchFamily="34" charset="0"/>
              </a:rPr>
              <a:t>且在《宫怨》中充分体现</a:t>
            </a:r>
            <a:endParaRPr lang="zh-CN" altLang="en-US" sz="2000" b="1"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演员通过细腻表演展现《宫怨》的故事情节。</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演员通过细腻表演刻画《宫怨》中的人物性格。</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三弦和琵琶为《宫怨》伴奏</a:t>
            </a:r>
            <a:endParaRPr lang="zh-CN" altLang="en-US" sz="2000" b="1"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三弦音色浑厚，为演唱提供节奏和背景。</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琵琶音域宽广，为演唱增添色彩和层次。</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二者与演唱风格相得益彰，形成独特的音乐氛围和艺术风格。</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endParaRPr lang="zh-CN" altLang="en-US" sz="2000" spc="150">
              <a:solidFill>
                <a:schemeClr val="tx1">
                  <a:lumMod val="85000"/>
                  <a:lumOff val="15000"/>
                </a:schemeClr>
              </a:solidFill>
              <a:uFillTx/>
              <a:latin typeface="+mn-ea"/>
              <a:cs typeface="+mn-ea"/>
              <a:sym typeface="Arial" panose="020B0604020202020204" pitchFamily="34" charset="0"/>
            </a:endParaRPr>
          </a:p>
        </p:txBody>
      </p:sp>
      <p:sp>
        <p:nvSpPr>
          <p:cNvPr id="6" name="矩形 5"/>
          <p:cNvSpPr/>
          <p:nvPr>
            <p:custDataLst>
              <p:tags r:id="rId2"/>
            </p:custDataLst>
          </p:nvPr>
        </p:nvSpPr>
        <p:spPr>
          <a:xfrm>
            <a:off x="0" y="0"/>
            <a:ext cx="12192635" cy="110871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674370" y="253365"/>
            <a:ext cx="5671820" cy="602615"/>
          </a:xfrm>
          <a:prstGeom prst="rect">
            <a:avLst/>
          </a:prstGeom>
        </p:spPr>
        <p:txBody>
          <a:bodyPr>
            <a:noAutofit/>
            <a:extLst>
              <a:ext uri="{4A0BC546-FE56-4ADE-93B0-CB8AF2F6F144}">
                <wpsdc:textFrameExt xmlns:wpsdc="http://www.wps.cn/officeDocument/2022/drawingmlCustomData" type="sub-title"/>
              </a:ext>
            </a:extLst>
          </a:bodyPr>
          <a:p>
            <a:pPr algn="l"/>
            <a:r>
              <a:rPr lang="zh-CN" altLang="en-US" sz="3200" b="1">
                <a:solidFill>
                  <a:schemeClr val="accent1"/>
                </a:solidFill>
                <a:effectLst>
                  <a:outerShdw blurRad="38100" dist="25400" dir="5400000" algn="ctr" rotWithShape="0">
                    <a:srgbClr val="6E747A">
                      <a:alpha val="43000"/>
                    </a:srgbClr>
                  </a:outerShdw>
                </a:effectLst>
              </a:rPr>
              <a:t>二、《宫怨》</a:t>
            </a:r>
            <a:endParaRPr lang="zh-CN" altLang="en-US" sz="3200" b="1">
              <a:solidFill>
                <a:schemeClr val="accent1"/>
              </a:solidFill>
              <a:effectLst>
                <a:outerShdw blurRad="38100" dist="25400" dir="5400000" algn="ctr" rotWithShape="0">
                  <a:srgbClr val="6E747A">
                    <a:alpha val="43000"/>
                  </a:srgbClr>
                </a:outerShdw>
              </a:effectLst>
            </a:endParaRPr>
          </a:p>
        </p:txBody>
      </p:sp>
    </p:spTree>
    <p:custDataLst>
      <p:tags r:id="rId3"/>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365125" y="82550"/>
            <a:ext cx="11424285" cy="5003165"/>
          </a:xfrm>
          <a:prstGeom prst="rect">
            <a:avLst/>
          </a:prstGeom>
        </p:spPr>
      </p:pic>
      <p:pic>
        <p:nvPicPr>
          <p:cNvPr id="5" name="图片 4"/>
          <p:cNvPicPr>
            <a:picLocks noChangeAspect="1"/>
          </p:cNvPicPr>
          <p:nvPr/>
        </p:nvPicPr>
        <p:blipFill>
          <a:blip r:embed="rId3"/>
          <a:stretch>
            <a:fillRect/>
          </a:stretch>
        </p:blipFill>
        <p:spPr>
          <a:xfrm>
            <a:off x="365125" y="4965065"/>
            <a:ext cx="11423650" cy="1144905"/>
          </a:xfrm>
          <a:prstGeom prst="rect">
            <a:avLst/>
          </a:prstGeom>
        </p:spPr>
      </p:pic>
    </p:spTree>
    <p:custDataLst>
      <p:tags r:id="rId4"/>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276225" y="1085215"/>
            <a:ext cx="11594465" cy="4434840"/>
          </a:xfrm>
          <a:prstGeom prst="rect">
            <a:avLst/>
          </a:prstGeom>
        </p:spPr>
      </p:pic>
    </p:spTree>
    <p:custDataLst>
      <p:tags r:id="rId3"/>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233680" y="1346200"/>
            <a:ext cx="11748135" cy="4173220"/>
          </a:xfrm>
          <a:prstGeom prst="rect">
            <a:avLst/>
          </a:prstGeom>
        </p:spPr>
      </p:pic>
    </p:spTree>
    <p:custDataLst>
      <p:tags r:id="rId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4730750" y="2110740"/>
            <a:ext cx="7038340" cy="1945005"/>
          </a:xfrm>
        </p:spPr>
        <p:txBody>
          <a:bodyPr>
            <a:noAutofit/>
            <a:scene3d>
              <a:camera prst="orthographicFront"/>
              <a:lightRig rig="threePt" dir="t"/>
            </a:scene3d>
          </a:bodyPr>
          <a:lstStyle/>
          <a:p>
            <a:r>
              <a:rPr lang="zh-CN" altLang="en-US" sz="13000" dirty="0">
                <a:effectLst>
                  <a:outerShdw blurRad="38100" dist="25400" dir="5400000" algn="ctr" rotWithShape="0">
                    <a:srgbClr val="6E747A">
                      <a:alpha val="43000"/>
                    </a:srgbClr>
                  </a:outerShdw>
                </a:effectLst>
                <a:latin typeface="+mn-ea"/>
                <a:cs typeface="+mn-ea"/>
                <a:sym typeface="Arial" panose="020B0604020202020204" pitchFamily="34" charset="0"/>
              </a:rPr>
              <a:t>曲艺音乐</a:t>
            </a:r>
            <a:endParaRPr lang="zh-CN" altLang="en-US" sz="13000" dirty="0">
              <a:solidFill>
                <a:schemeClr val="accent1"/>
              </a:solidFill>
              <a:effectLst>
                <a:outerShdw blurRad="38100" dist="25400" dir="5400000" algn="ctr" rotWithShape="0">
                  <a:srgbClr val="6E747A">
                    <a:alpha val="43000"/>
                  </a:srgbClr>
                </a:outerShdw>
              </a:effectLst>
              <a:latin typeface="+mn-ea"/>
              <a:cs typeface="+mn-ea"/>
              <a:sym typeface="Arial" panose="020B0604020202020204" pitchFamily="34" charset="0"/>
            </a:endParaRPr>
          </a:p>
        </p:txBody>
      </p:sp>
      <p:sp>
        <p:nvSpPr>
          <p:cNvPr id="3" name="文本框 2"/>
          <p:cNvSpPr txBox="1"/>
          <p:nvPr>
            <p:custDataLst>
              <p:tags r:id="rId2"/>
            </p:custDataLst>
          </p:nvPr>
        </p:nvSpPr>
        <p:spPr>
          <a:xfrm>
            <a:off x="1630045" y="1323806"/>
            <a:ext cx="3008630" cy="3486214"/>
          </a:xfrm>
          <a:prstGeom prst="rect">
            <a:avLst/>
          </a:prstGeom>
          <a:noFill/>
          <a:ln>
            <a:noFill/>
          </a:ln>
          <a:effectLst/>
        </p:spPr>
        <p:txBody>
          <a:bodyPr vert="horz" wrap="none" rtlCol="0" anchor="ctr" anchorCtr="0">
            <a:normAutofit/>
          </a:bodyPr>
          <a:lstStyle/>
          <a:p>
            <a:pPr algn="ctr"/>
            <a:r>
              <a:rPr lang="en-US" altLang="zh-CN" sz="22000" b="1" dirty="0">
                <a:ln w="25400">
                  <a:solidFill>
                    <a:schemeClr val="accent1"/>
                  </a:solidFill>
                </a:ln>
                <a:noFill/>
                <a:uFillTx/>
                <a:latin typeface="Arial" panose="020B0604020202020204" pitchFamily="34" charset="0"/>
                <a:ea typeface="微软雅黑" panose="020B0503020204020204" charset="-122"/>
                <a:cs typeface="+mj-lt"/>
                <a:sym typeface="Arial" panose="020B0604020202020204" pitchFamily="34" charset="0"/>
              </a:rPr>
              <a:t>03</a:t>
            </a:r>
            <a:endParaRPr lang="en-US" altLang="zh-CN" sz="22000" b="1" dirty="0">
              <a:ln w="25400">
                <a:solidFill>
                  <a:schemeClr val="accent1"/>
                </a:solidFill>
              </a:ln>
              <a:noFill/>
              <a:uFillTx/>
              <a:latin typeface="Arial" panose="020B0604020202020204" pitchFamily="34" charset="0"/>
              <a:ea typeface="微软雅黑" panose="020B0503020204020204" charset="-122"/>
              <a:cs typeface="+mj-lt"/>
              <a:sym typeface="Arial" panose="020B0604020202020204" pitchFamily="34" charset="0"/>
            </a:endParaRPr>
          </a:p>
        </p:txBody>
      </p:sp>
    </p:spTree>
    <p:custDataLst>
      <p:tags r:id="rId3"/>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2501900" y="1453515"/>
            <a:ext cx="7188200" cy="3951605"/>
          </a:xfrm>
        </p:spPr>
        <p:txBody>
          <a:bodyPr>
            <a:noAutofit/>
          </a:bodyPr>
          <a:lstStyle/>
          <a:p>
            <a:r>
              <a:rPr lang="en-US" altLang="zh-CN" sz="13000" dirty="0">
                <a:sym typeface="Arial" panose="020B0604020202020204" pitchFamily="34" charset="0"/>
              </a:rPr>
              <a:t> </a:t>
            </a:r>
            <a:r>
              <a:rPr lang="zh-CN" altLang="en-US" sz="13000" dirty="0">
                <a:sym typeface="Arial" panose="020B0604020202020204" pitchFamily="34" charset="0"/>
              </a:rPr>
              <a:t>第四讲</a:t>
            </a:r>
            <a:r>
              <a:rPr lang="en-US" altLang="zh-CN" sz="13000" dirty="0">
                <a:sym typeface="Arial" panose="020B0604020202020204" pitchFamily="34" charset="0"/>
              </a:rPr>
              <a:t>  </a:t>
            </a:r>
            <a:br>
              <a:rPr lang="en-US" altLang="zh-CN" sz="13000" dirty="0">
                <a:sym typeface="Arial" panose="020B0604020202020204" pitchFamily="34" charset="0"/>
              </a:rPr>
            </a:br>
            <a:r>
              <a:rPr lang="zh-CN" altLang="en-US" sz="13000" dirty="0">
                <a:sym typeface="Arial" panose="020B0604020202020204" pitchFamily="34" charset="0"/>
              </a:rPr>
              <a:t>京韵大鼓</a:t>
            </a:r>
            <a:endParaRPr lang="zh-CN" altLang="en-US" sz="13000" dirty="0">
              <a:sym typeface="Arial" panose="020B0604020202020204" pitchFamily="34" charset="0"/>
            </a:endParaRPr>
          </a:p>
        </p:txBody>
      </p:sp>
    </p:spTree>
    <p:custDataLst>
      <p:tags r:id="rId2"/>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custDataLst>
              <p:tags r:id="rId1"/>
            </p:custDataLst>
          </p:nvPr>
        </p:nvSpPr>
        <p:spPr>
          <a:xfrm>
            <a:off x="713740" y="541020"/>
            <a:ext cx="10727055" cy="5619750"/>
          </a:xfrm>
        </p:spPr>
        <p:txBody>
          <a:bodyPr>
            <a:noAutofit/>
          </a:bodyPr>
          <a:lstStyle/>
          <a:p>
            <a:pPr marL="0" indent="0" defTabSz="914400">
              <a:buNone/>
              <a:tabLst>
                <a:tab pos="4178300" algn="l"/>
              </a:tabLst>
            </a:pPr>
            <a:r>
              <a:rPr lang="zh-CN" altLang="en-US" sz="2400" b="1" dirty="0">
                <a:sym typeface="Arial" panose="020B0604020202020204" pitchFamily="34" charset="0"/>
              </a:rPr>
              <a:t>知识要点</a:t>
            </a:r>
            <a:r>
              <a:rPr lang="en-US" altLang="zh-CN" sz="2400" b="1" dirty="0">
                <a:sym typeface="Arial" panose="020B0604020202020204" pitchFamily="34" charset="0"/>
              </a:rPr>
              <a:t> </a:t>
            </a:r>
            <a:endParaRPr lang="en-US" altLang="zh-CN"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京韵大鼓是中国传统曲艺艺术的一种，由河北沧州、河间一带流行的木板大鼓发展而来，形成于京津两地。</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河北木板大鼓传入天津、北京后，刘宝全改以北京的语音声调吐字发音，吸收石韵书、马头调和京剧的一些唱法，创制新腔，专唱短篇曲目，称京韵大鼓，属鼓词类曲艺音乐。</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京韵大鼓主要流行于包括北京、天津在内的华北及东北地区。</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京韵大鼓是中国北方说唱音乐中艺术成就较高的曲种，在全国说唱音乐曲种中占有相当重要的地位。</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京韵大鼓以独特的艺术形式和丰富的表现力，深受京津两地及全国广大观众的喜爱。</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en-US" altLang="zh-CN" sz="2000" dirty="0">
                <a:solidFill>
                  <a:schemeClr val="tx1">
                    <a:lumMod val="85000"/>
                    <a:lumOff val="15000"/>
                  </a:schemeClr>
                </a:solidFill>
                <a:latin typeface="+mn-ea"/>
                <a:ea typeface="+mn-ea"/>
                <a:cs typeface="+mn-ea"/>
                <a:sym typeface="Arial" panose="020B0604020202020204" pitchFamily="34" charset="0"/>
              </a:rPr>
              <a:t>2019 </a:t>
            </a:r>
            <a:r>
              <a:rPr lang="zh-CN" altLang="en-US" sz="2000" dirty="0">
                <a:solidFill>
                  <a:schemeClr val="tx1">
                    <a:lumMod val="85000"/>
                    <a:lumOff val="15000"/>
                  </a:schemeClr>
                </a:solidFill>
                <a:latin typeface="+mn-ea"/>
                <a:ea typeface="+mn-ea"/>
                <a:cs typeface="+mn-ea"/>
                <a:sym typeface="Arial" panose="020B0604020202020204" pitchFamily="34" charset="0"/>
              </a:rPr>
              <a:t>年，《国家级非物质文化遗产代表性项目保护单位名单》公布，北京曲艺团有限责任公司、天津市曲艺团荣获</a:t>
            </a:r>
            <a:r>
              <a:rPr lang="en-US" altLang="zh-CN" sz="2000" dirty="0">
                <a:solidFill>
                  <a:schemeClr val="tx1">
                    <a:lumMod val="85000"/>
                    <a:lumOff val="15000"/>
                  </a:schemeClr>
                </a:solidFill>
                <a:latin typeface="+mn-ea"/>
                <a:ea typeface="+mn-ea"/>
                <a:cs typeface="+mn-ea"/>
                <a:sym typeface="Arial" panose="020B0604020202020204" pitchFamily="34" charset="0"/>
              </a:rPr>
              <a:t> “</a:t>
            </a:r>
            <a:r>
              <a:rPr lang="zh-CN" altLang="en-US" sz="2000" dirty="0">
                <a:solidFill>
                  <a:schemeClr val="tx1">
                    <a:lumMod val="85000"/>
                    <a:lumOff val="15000"/>
                  </a:schemeClr>
                </a:solidFill>
                <a:latin typeface="+mn-ea"/>
                <a:ea typeface="+mn-ea"/>
                <a:cs typeface="+mn-ea"/>
                <a:sym typeface="Arial" panose="020B0604020202020204" pitchFamily="34" charset="0"/>
              </a:rPr>
              <a:t>京韵大鼓</a:t>
            </a:r>
            <a:r>
              <a:rPr lang="en-US" altLang="zh-CN" sz="2000" dirty="0">
                <a:solidFill>
                  <a:schemeClr val="tx1">
                    <a:lumMod val="85000"/>
                    <a:lumOff val="15000"/>
                  </a:schemeClr>
                </a:solidFill>
                <a:latin typeface="+mn-ea"/>
                <a:ea typeface="+mn-ea"/>
                <a:cs typeface="+mn-ea"/>
                <a:sym typeface="Arial" panose="020B0604020202020204" pitchFamily="34" charset="0"/>
              </a:rPr>
              <a:t>” </a:t>
            </a:r>
            <a:r>
              <a:rPr lang="zh-CN" altLang="en-US" sz="2000" dirty="0">
                <a:solidFill>
                  <a:schemeClr val="tx1">
                    <a:lumMod val="85000"/>
                    <a:lumOff val="15000"/>
                  </a:schemeClr>
                </a:solidFill>
                <a:latin typeface="+mn-ea"/>
                <a:ea typeface="+mn-ea"/>
                <a:cs typeface="+mn-ea"/>
                <a:sym typeface="Arial" panose="020B0604020202020204" pitchFamily="34" charset="0"/>
              </a:rPr>
              <a:t>项目保护单位资格。</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endParaRPr lang="zh-CN" altLang="en-US" sz="2000" dirty="0">
              <a:solidFill>
                <a:schemeClr val="tx1">
                  <a:lumMod val="85000"/>
                  <a:lumOff val="15000"/>
                </a:schemeClr>
              </a:solidFill>
              <a:latin typeface="+mn-ea"/>
              <a:ea typeface="+mn-ea"/>
              <a:cs typeface="+mn-ea"/>
              <a:sym typeface="Arial" panose="020B0604020202020204" pitchFamily="34" charset="0"/>
            </a:endParaRPr>
          </a:p>
        </p:txBody>
      </p:sp>
    </p:spTree>
    <p:custDataLst>
      <p:tags r:id="rId2"/>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custDataLst>
              <p:tags r:id="rId1"/>
            </p:custDataLst>
          </p:nvPr>
        </p:nvSpPr>
        <p:spPr>
          <a:xfrm>
            <a:off x="713740" y="541020"/>
            <a:ext cx="10727055" cy="5619750"/>
          </a:xfrm>
        </p:spPr>
        <p:txBody>
          <a:bodyPr>
            <a:noAutofit/>
          </a:bodyPr>
          <a:lstStyle/>
          <a:p>
            <a:pPr marL="0" indent="0" defTabSz="914400">
              <a:buNone/>
              <a:tabLst>
                <a:tab pos="4178300" algn="l"/>
              </a:tabLst>
            </a:pPr>
            <a:r>
              <a:rPr lang="zh-CN" altLang="en-US" sz="2400" b="1" dirty="0">
                <a:sym typeface="Arial" panose="020B0604020202020204" pitchFamily="34" charset="0"/>
              </a:rPr>
              <a:t>知识要点</a:t>
            </a:r>
            <a:r>
              <a:rPr lang="en-US" altLang="zh-CN" sz="2400" b="1" dirty="0">
                <a:sym typeface="Arial" panose="020B0604020202020204" pitchFamily="34" charset="0"/>
              </a:rPr>
              <a:t> </a:t>
            </a:r>
            <a:endParaRPr lang="en-US" altLang="zh-CN"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一、京韵大鼓的艺术特点</a:t>
            </a:r>
            <a:endParaRPr lang="zh-CN" altLang="en-US" sz="2000" b="1"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艺术特点是将说唱、音乐、表演完美结合，形成独特艺术风格。</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唱腔高亢激昂，</a:t>
            </a:r>
            <a:r>
              <a:rPr lang="zh-CN" altLang="en-US" sz="2000" dirty="0">
                <a:solidFill>
                  <a:schemeClr val="tx1">
                    <a:lumMod val="85000"/>
                    <a:lumOff val="15000"/>
                  </a:schemeClr>
                </a:solidFill>
                <a:latin typeface="+mn-ea"/>
                <a:ea typeface="+mn-ea"/>
                <a:cs typeface="+mn-ea"/>
                <a:sym typeface="Arial" panose="020B0604020202020204" pitchFamily="34" charset="0"/>
              </a:rPr>
              <a:t>灵活多变，</a:t>
            </a:r>
            <a:r>
              <a:rPr lang="zh-CN" altLang="en-US" sz="2000" dirty="0">
                <a:solidFill>
                  <a:schemeClr val="tx1">
                    <a:lumMod val="85000"/>
                    <a:lumOff val="15000"/>
                  </a:schemeClr>
                </a:solidFill>
                <a:latin typeface="+mn-ea"/>
                <a:ea typeface="+mn-ea"/>
                <a:cs typeface="+mn-ea"/>
                <a:sym typeface="Arial" panose="020B0604020202020204" pitchFamily="34" charset="0"/>
              </a:rPr>
              <a:t>时而气势磅礴如金戈铁马，时而细腻温婉如小桥流水，展现丰富多变情感层次可根据不同曲目和人物情感变化调整，实现一曲多用。</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伴奏乐器独具特色：</a:t>
            </a:r>
            <a:endParaRPr lang="zh-CN" altLang="en-US" sz="2000" b="1"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鼓、板、三弦等乐器巧妙配合，增添浓厚艺术氛围。</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表演注重写意传神：</a:t>
            </a:r>
            <a:endParaRPr lang="zh-CN" altLang="en-US" sz="2000" b="1"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演员通过眼神、面部表情、刀枪架式、抬手举足的肢体语言传达人物情感。</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形成了一套独特的表演身段。</a:t>
            </a:r>
            <a:endParaRPr lang="zh-CN" altLang="en-US" sz="2000" dirty="0">
              <a:solidFill>
                <a:schemeClr val="tx1">
                  <a:lumMod val="85000"/>
                  <a:lumOff val="15000"/>
                </a:schemeClr>
              </a:solidFill>
              <a:latin typeface="+mn-ea"/>
              <a:ea typeface="+mn-ea"/>
              <a:cs typeface="+mn-ea"/>
              <a:sym typeface="Arial" panose="020B0604020202020204" pitchFamily="34" charset="0"/>
            </a:endParaRPr>
          </a:p>
        </p:txBody>
      </p:sp>
    </p:spTree>
    <p:custDataLst>
      <p:tags r:id="rId2"/>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custDataLst>
              <p:tags r:id="rId1"/>
            </p:custDataLst>
          </p:nvPr>
        </p:nvSpPr>
        <p:spPr>
          <a:xfrm>
            <a:off x="713740" y="541020"/>
            <a:ext cx="10727055" cy="5619750"/>
          </a:xfrm>
        </p:spPr>
        <p:txBody>
          <a:bodyPr>
            <a:noAutofit/>
          </a:bodyPr>
          <a:lstStyle/>
          <a:p>
            <a:pPr marL="0" indent="0" defTabSz="914400">
              <a:buNone/>
              <a:tabLst>
                <a:tab pos="4178300" algn="l"/>
              </a:tabLst>
            </a:pPr>
            <a:r>
              <a:rPr lang="zh-CN" altLang="en-US" sz="2400" b="1" dirty="0">
                <a:sym typeface="Arial" panose="020B0604020202020204" pitchFamily="34" charset="0"/>
              </a:rPr>
              <a:t>知识要点</a:t>
            </a:r>
            <a:r>
              <a:rPr lang="en-US" altLang="zh-CN" sz="2400" b="1" dirty="0">
                <a:sym typeface="Arial" panose="020B0604020202020204" pitchFamily="34" charset="0"/>
              </a:rPr>
              <a:t> </a:t>
            </a:r>
            <a:endParaRPr lang="en-US" altLang="zh-CN"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二、京韵大鼓的流派名家</a:t>
            </a:r>
            <a:endParaRPr lang="zh-CN" altLang="en-US" sz="2000" b="1"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京韵大鼓在发展过程中形成多个流派，各有独特艺术风格和代表人物。</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刘派：</a:t>
            </a:r>
            <a:endParaRPr lang="zh-CN" altLang="en-US" sz="2000" b="1"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代表人物有刘宝全、林红玉等。</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以高亢激昂的唱腔著称，善于表现英雄气概。</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刘宝全嗓音条件优越，能演唱多种风格曲目，被誉为</a:t>
            </a:r>
            <a:r>
              <a:rPr lang="en-US" altLang="zh-CN" sz="2000" dirty="0">
                <a:solidFill>
                  <a:schemeClr val="tx1">
                    <a:lumMod val="85000"/>
                    <a:lumOff val="15000"/>
                  </a:schemeClr>
                </a:solidFill>
                <a:latin typeface="+mn-ea"/>
                <a:ea typeface="+mn-ea"/>
                <a:cs typeface="+mn-ea"/>
                <a:sym typeface="Arial" panose="020B0604020202020204" pitchFamily="34" charset="0"/>
              </a:rPr>
              <a:t> “</a:t>
            </a:r>
            <a:r>
              <a:rPr lang="zh-CN" altLang="en-US" sz="2000" dirty="0">
                <a:solidFill>
                  <a:schemeClr val="tx1">
                    <a:lumMod val="85000"/>
                    <a:lumOff val="15000"/>
                  </a:schemeClr>
                </a:solidFill>
                <a:latin typeface="+mn-ea"/>
                <a:ea typeface="+mn-ea"/>
                <a:cs typeface="+mn-ea"/>
                <a:sym typeface="Arial" panose="020B0604020202020204" pitchFamily="34" charset="0"/>
              </a:rPr>
              <a:t>鼓界大王</a:t>
            </a:r>
            <a:r>
              <a:rPr lang="en-US" altLang="zh-CN" sz="2000" dirty="0">
                <a:solidFill>
                  <a:schemeClr val="tx1">
                    <a:lumMod val="85000"/>
                    <a:lumOff val="15000"/>
                  </a:schemeClr>
                </a:solidFill>
                <a:latin typeface="+mn-ea"/>
                <a:ea typeface="+mn-ea"/>
                <a:cs typeface="+mn-ea"/>
                <a:sym typeface="Arial" panose="020B0604020202020204" pitchFamily="34" charset="0"/>
              </a:rPr>
              <a:t>”</a:t>
            </a:r>
            <a:r>
              <a:rPr lang="zh-CN" altLang="en-US" sz="2000" dirty="0">
                <a:solidFill>
                  <a:schemeClr val="tx1">
                    <a:lumMod val="85000"/>
                    <a:lumOff val="15000"/>
                  </a:schemeClr>
                </a:solidFill>
                <a:latin typeface="+mn-ea"/>
                <a:ea typeface="+mn-ea"/>
                <a:cs typeface="+mn-ea"/>
                <a:sym typeface="Arial" panose="020B0604020202020204" pitchFamily="34" charset="0"/>
              </a:rPr>
              <a:t>。</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白派：</a:t>
            </a:r>
            <a:endParaRPr lang="zh-CN" altLang="en-US" sz="2000" b="1"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代表人物有白云鹏、阎秋霞等。</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以字多腔少、吐字清晰、韵味淳厚著称。</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白云鹏根据自身嗓音条件创造白派唱腔，注重声音高低配合和字音强弱变化。</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endParaRPr lang="zh-CN" altLang="en-US" sz="2000" b="1" dirty="0">
              <a:solidFill>
                <a:schemeClr val="tx1">
                  <a:lumMod val="85000"/>
                  <a:lumOff val="15000"/>
                </a:schemeClr>
              </a:solidFill>
              <a:latin typeface="+mn-ea"/>
              <a:ea typeface="+mn-ea"/>
              <a:cs typeface="+mn-ea"/>
              <a:sym typeface="Arial" panose="020B0604020202020204" pitchFamily="34" charset="0"/>
            </a:endParaRPr>
          </a:p>
        </p:txBody>
      </p:sp>
    </p:spTree>
    <p:custDataLst>
      <p:tags r:id="rId2"/>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custDataLst>
              <p:tags r:id="rId1"/>
            </p:custDataLst>
          </p:nvPr>
        </p:nvSpPr>
        <p:spPr>
          <a:xfrm>
            <a:off x="713740" y="541020"/>
            <a:ext cx="10727055" cy="5619750"/>
          </a:xfrm>
        </p:spPr>
        <p:txBody>
          <a:bodyPr>
            <a:noAutofit/>
          </a:bodyPr>
          <a:lstStyle/>
          <a:p>
            <a:pPr marL="0" indent="0" defTabSz="914400">
              <a:buNone/>
              <a:tabLst>
                <a:tab pos="4178300" algn="l"/>
              </a:tabLst>
            </a:pPr>
            <a:r>
              <a:rPr lang="zh-CN" altLang="en-US" sz="2400" b="1" dirty="0">
                <a:sym typeface="Arial" panose="020B0604020202020204" pitchFamily="34" charset="0"/>
              </a:rPr>
              <a:t>知识要点</a:t>
            </a:r>
            <a:r>
              <a:rPr lang="en-US" altLang="zh-CN" sz="2400" b="1" dirty="0">
                <a:sym typeface="Arial" panose="020B0604020202020204" pitchFamily="34" charset="0"/>
              </a:rPr>
              <a:t> </a:t>
            </a:r>
            <a:endParaRPr lang="en-US" altLang="zh-CN"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二、京韵大鼓的流派名家</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张派：</a:t>
            </a:r>
            <a:endParaRPr lang="zh-CN" altLang="en-US" sz="2000" b="1"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代表人物有张小轩、宋明元等。</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以唱腔流畅、节奏明快著称。</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张小轩唱腔清新脱俗，能准确传达人物情感，受观众喜爱。</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骆派：</a:t>
            </a:r>
            <a:endParaRPr lang="zh-CN" altLang="en-US" sz="2000" b="1"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代表人物有骆玉笙、陆倚琴等。</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以风格独特、情感细腻著称。</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骆玉笙的唱腔既有刘派的激昂，又有白派的细腻</a:t>
            </a:r>
            <a:r>
              <a:rPr lang="zh-CN" altLang="en-US" sz="2000" b="1" dirty="0">
                <a:solidFill>
                  <a:schemeClr val="tx1">
                    <a:lumMod val="85000"/>
                    <a:lumOff val="15000"/>
                  </a:schemeClr>
                </a:solidFill>
                <a:latin typeface="+mn-ea"/>
                <a:ea typeface="+mn-ea"/>
                <a:cs typeface="+mn-ea"/>
                <a:sym typeface="Arial" panose="020B0604020202020204" pitchFamily="34" charset="0"/>
              </a:rPr>
              <a:t>。</a:t>
            </a:r>
            <a:endParaRPr lang="zh-CN" altLang="en-US" sz="2000" b="1" dirty="0">
              <a:solidFill>
                <a:schemeClr val="tx1">
                  <a:lumMod val="85000"/>
                  <a:lumOff val="15000"/>
                </a:schemeClr>
              </a:solidFill>
              <a:latin typeface="+mn-ea"/>
              <a:ea typeface="+mn-ea"/>
              <a:cs typeface="+mn-ea"/>
              <a:sym typeface="Arial" panose="020B0604020202020204" pitchFamily="34" charset="0"/>
            </a:endParaRPr>
          </a:p>
        </p:txBody>
      </p:sp>
    </p:spTree>
    <p:custDataLst>
      <p:tags r:id="rId2"/>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文本框 224"/>
          <p:cNvSpPr txBox="1"/>
          <p:nvPr>
            <p:custDataLst>
              <p:tags r:id="rId1"/>
            </p:custDataLst>
          </p:nvPr>
        </p:nvSpPr>
        <p:spPr>
          <a:xfrm>
            <a:off x="330835" y="1022985"/>
            <a:ext cx="11717655" cy="5223510"/>
          </a:xfrm>
          <a:prstGeom prst="rect">
            <a:avLst/>
          </a:prstGeom>
          <a:noFill/>
        </p:spPr>
        <p:txBody>
          <a:bodyPr wrap="square" rtlCol="0">
            <a:noAutofit/>
          </a:bodyPr>
          <a:lstStyle/>
          <a:p>
            <a:pPr indent="0" algn="l">
              <a:lnSpc>
                <a:spcPct val="130000"/>
              </a:lnSpc>
              <a:spcBef>
                <a:spcPts val="0"/>
              </a:spcBef>
              <a:spcAft>
                <a:spcPts val="1000"/>
              </a:spcAft>
              <a:buClrTx/>
              <a:buSzTx/>
              <a:buFont typeface="Arial" panose="020B0604020202020204" pitchFamily="34" charset="0"/>
              <a:buNone/>
            </a:pPr>
            <a:r>
              <a:rPr lang="zh-CN" altLang="en-US" sz="2000" spc="150">
                <a:solidFill>
                  <a:schemeClr val="tx1">
                    <a:lumMod val="85000"/>
                    <a:lumOff val="15000"/>
                  </a:schemeClr>
                </a:solidFill>
                <a:uFillTx/>
                <a:latin typeface="+mn-ea"/>
                <a:cs typeface="+mn-ea"/>
                <a:sym typeface="Arial" panose="020B0604020202020204" pitchFamily="34" charset="0"/>
              </a:rPr>
              <a:t>《剑阁闻铃》以浓郁的抒情色彩、悲戚哀婉的曲调而名声大噪。</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全曲分</a:t>
            </a:r>
            <a:r>
              <a:rPr lang="en-US" altLang="zh-CN" sz="2000" spc="150">
                <a:solidFill>
                  <a:schemeClr val="tx1">
                    <a:lumMod val="85000"/>
                    <a:lumOff val="15000"/>
                  </a:schemeClr>
                </a:solidFill>
                <a:uFillTx/>
                <a:latin typeface="+mn-ea"/>
                <a:cs typeface="+mn-ea"/>
                <a:sym typeface="Arial" panose="020B0604020202020204" pitchFamily="34" charset="0"/>
              </a:rPr>
              <a:t> 5 </a:t>
            </a:r>
            <a:r>
              <a:rPr lang="zh-CN" altLang="en-US" sz="2000" spc="150">
                <a:solidFill>
                  <a:schemeClr val="tx1">
                    <a:lumMod val="85000"/>
                    <a:lumOff val="15000"/>
                  </a:schemeClr>
                </a:solidFill>
                <a:uFillTx/>
                <a:latin typeface="+mn-ea"/>
                <a:cs typeface="+mn-ea"/>
                <a:sym typeface="Arial" panose="020B0604020202020204" pitchFamily="34" charset="0"/>
              </a:rPr>
              <a:t>个部分。</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唱腔细腻柔美，深沉婉转，情深意切，感人肺腑。</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大段长腔低回曲折，如泣如诉，将唐明皇千般寂寞、万种凄凉的悲痛心情描绘得细致入微。</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（一）艺术表现</a:t>
            </a:r>
            <a:endParaRPr lang="zh-CN" altLang="en-US" sz="2000" b="1"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表演形式：</a:t>
            </a:r>
            <a:endParaRPr lang="zh-CN" altLang="en-US" sz="2000" b="1"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采用一人站唱形式。演员用司鼓、击板掌控节奏。</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通过韵味浓郁的歌喉和生动肢体语言，演绎唐明皇对杨贵妃的无限思念。</a:t>
            </a:r>
            <a:endParaRPr lang="zh-CN" altLang="en-US" sz="2000" b="1"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伴奏及乐器：</a:t>
            </a:r>
            <a:endParaRPr lang="zh-CN" altLang="en-US" sz="2000" b="1"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主要伴奏乐器包括大三弦、四胡、琵琶等。</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鼓箭轻敲慢击，弦声如泣如诉，与演员唱腔相得益彰，营造凄凉呜咽、荡气回肠的艺术效果。</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endParaRPr lang="zh-CN" altLang="en-US" sz="2000" spc="150">
              <a:solidFill>
                <a:schemeClr val="tx1">
                  <a:lumMod val="85000"/>
                  <a:lumOff val="15000"/>
                </a:schemeClr>
              </a:solidFill>
              <a:uFillTx/>
              <a:latin typeface="+mn-ea"/>
              <a:cs typeface="+mn-ea"/>
              <a:sym typeface="Arial" panose="020B0604020202020204" pitchFamily="34" charset="0"/>
            </a:endParaRPr>
          </a:p>
        </p:txBody>
      </p:sp>
      <p:sp>
        <p:nvSpPr>
          <p:cNvPr id="6" name="矩形 5"/>
          <p:cNvSpPr/>
          <p:nvPr>
            <p:custDataLst>
              <p:tags r:id="rId2"/>
            </p:custDataLst>
          </p:nvPr>
        </p:nvSpPr>
        <p:spPr>
          <a:xfrm>
            <a:off x="0" y="0"/>
            <a:ext cx="12192635" cy="110871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674370" y="253365"/>
            <a:ext cx="5671820" cy="602615"/>
          </a:xfrm>
          <a:prstGeom prst="rect">
            <a:avLst/>
          </a:prstGeom>
        </p:spPr>
        <p:txBody>
          <a:bodyPr>
            <a:noAutofit/>
            <a:extLst>
              <a:ext uri="{4A0BC546-FE56-4ADE-93B0-CB8AF2F6F144}">
                <wpsdc:textFrameExt xmlns:wpsdc="http://www.wps.cn/officeDocument/2022/drawingmlCustomData" type="sub-title"/>
              </a:ext>
            </a:extLst>
          </a:bodyPr>
          <a:p>
            <a:pPr algn="l"/>
            <a:r>
              <a:rPr lang="zh-CN" altLang="en-US" sz="3200" b="1">
                <a:solidFill>
                  <a:schemeClr val="accent1"/>
                </a:solidFill>
                <a:effectLst>
                  <a:outerShdw blurRad="38100" dist="25400" dir="5400000" algn="ctr" rotWithShape="0">
                    <a:srgbClr val="6E747A">
                      <a:alpha val="43000"/>
                    </a:srgbClr>
                  </a:outerShdw>
                </a:effectLst>
              </a:rPr>
              <a:t>一、《剑阁闻铃》</a:t>
            </a:r>
            <a:endParaRPr lang="zh-CN" altLang="en-US" sz="3200" b="1">
              <a:solidFill>
                <a:schemeClr val="accent1"/>
              </a:solidFill>
              <a:effectLst>
                <a:outerShdw blurRad="38100" dist="25400" dir="5400000" algn="ctr" rotWithShape="0">
                  <a:srgbClr val="6E747A">
                    <a:alpha val="43000"/>
                  </a:srgbClr>
                </a:outerShdw>
              </a:effectLst>
            </a:endParaRPr>
          </a:p>
        </p:txBody>
      </p:sp>
    </p:spTree>
    <p:custDataLst>
      <p:tags r:id="rId3"/>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文本框 224"/>
          <p:cNvSpPr txBox="1"/>
          <p:nvPr>
            <p:custDataLst>
              <p:tags r:id="rId1"/>
            </p:custDataLst>
          </p:nvPr>
        </p:nvSpPr>
        <p:spPr>
          <a:xfrm>
            <a:off x="330835" y="1022985"/>
            <a:ext cx="11717655" cy="5223510"/>
          </a:xfrm>
          <a:prstGeom prst="rect">
            <a:avLst/>
          </a:prstGeom>
          <a:noFill/>
        </p:spPr>
        <p:txBody>
          <a:bodyPr wrap="square" rtlCol="0">
            <a:noAutofit/>
          </a:bodyPr>
          <a:lstStyle/>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（二）经典演绎</a:t>
            </a:r>
            <a:endParaRPr lang="zh-CN" altLang="en-US" sz="2000" b="1"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spc="150">
                <a:solidFill>
                  <a:schemeClr val="tx1">
                    <a:lumMod val="85000"/>
                    <a:lumOff val="15000"/>
                  </a:schemeClr>
                </a:solidFill>
                <a:uFillTx/>
                <a:latin typeface="+mn-ea"/>
                <a:cs typeface="+mn-ea"/>
                <a:sym typeface="Arial" panose="020B0604020202020204" pitchFamily="34" charset="0"/>
              </a:rPr>
              <a:t>《剑阁闻铃》是骆玉笙的代表曲目，她博采众长创造了骆派艺术。骆玉笙演唱的《剑阁闻铃》全曲</a:t>
            </a:r>
            <a:r>
              <a:rPr lang="en-US" altLang="zh-CN" sz="2000" spc="150">
                <a:solidFill>
                  <a:schemeClr val="tx1">
                    <a:lumMod val="85000"/>
                    <a:lumOff val="15000"/>
                  </a:schemeClr>
                </a:solidFill>
                <a:uFillTx/>
                <a:latin typeface="+mn-ea"/>
                <a:cs typeface="+mn-ea"/>
                <a:sym typeface="Arial" panose="020B0604020202020204" pitchFamily="34" charset="0"/>
              </a:rPr>
              <a:t> 76 </a:t>
            </a:r>
            <a:r>
              <a:rPr lang="zh-CN" altLang="en-US" sz="2000" spc="150">
                <a:solidFill>
                  <a:schemeClr val="tx1">
                    <a:lumMod val="85000"/>
                    <a:lumOff val="15000"/>
                  </a:schemeClr>
                </a:solidFill>
                <a:uFillTx/>
                <a:latin typeface="+mn-ea"/>
                <a:cs typeface="+mn-ea"/>
                <a:sym typeface="Arial" panose="020B0604020202020204" pitchFamily="34" charset="0"/>
              </a:rPr>
              <a:t>句。创腔时，与弦师刘文有研究，以少白派凄婉苍凉音调为基础，融入刘派流畅和白派低回，运用歌喉尽情抒发唐明皇既悔且哀、无限伤痛的情感，配以新颖鼓板与协调伴奏。</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spc="150">
                <a:solidFill>
                  <a:schemeClr val="tx1">
                    <a:lumMod val="85000"/>
                    <a:lumOff val="15000"/>
                  </a:schemeClr>
                </a:solidFill>
                <a:uFillTx/>
                <a:latin typeface="+mn-ea"/>
                <a:cs typeface="+mn-ea"/>
                <a:sym typeface="Arial" panose="020B0604020202020204" pitchFamily="34" charset="0"/>
              </a:rPr>
              <a:t>骆玉笙依情制曲；</a:t>
            </a:r>
            <a:r>
              <a:rPr lang="en-US" altLang="zh-CN" sz="2000" spc="150">
                <a:solidFill>
                  <a:schemeClr val="tx1">
                    <a:lumMod val="85000"/>
                    <a:lumOff val="15000"/>
                  </a:schemeClr>
                </a:solidFill>
                <a:uFillTx/>
                <a:latin typeface="+mn-ea"/>
                <a:cs typeface="+mn-ea"/>
                <a:sym typeface="Arial" panose="020B0604020202020204" pitchFamily="34" charset="0"/>
              </a:rPr>
              <a:t>“</a:t>
            </a:r>
            <a:r>
              <a:rPr lang="zh-CN" altLang="en-US" sz="2000" spc="150">
                <a:solidFill>
                  <a:schemeClr val="tx1">
                    <a:lumMod val="85000"/>
                    <a:lumOff val="15000"/>
                  </a:schemeClr>
                </a:solidFill>
                <a:uFillTx/>
                <a:latin typeface="+mn-ea"/>
                <a:cs typeface="+mn-ea"/>
                <a:sym typeface="Arial" panose="020B0604020202020204" pitchFamily="34" charset="0"/>
              </a:rPr>
              <a:t>情</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包含对杨贵妃命运的惋叹、对李杨真挚爱情的感动、对爱情悲剧的不平。她将自己设身处地</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剧中人</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化，达到忘我，使词为情之凭借，情为词之主宰，唱出全新风格意境。</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骆玉笙在鼓曲中更注重歌唱，骆派更富于音乐性，突出主观抒情美学特征。</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演唱时因字设腔，体会词为情本、情必融词，情在腔中更在字上。</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注重字是腔的出发点与情的依据，处理好字的感情润色、轻重缓急、抑扬顿挫，保证字句清楚。</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打破京韵唱腔眼起板落常规，全曲音乐结构严谨、风格统一。</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endParaRPr lang="zh-CN" altLang="en-US" sz="2000" spc="150">
              <a:solidFill>
                <a:schemeClr val="tx1">
                  <a:lumMod val="85000"/>
                  <a:lumOff val="15000"/>
                </a:schemeClr>
              </a:solidFill>
              <a:uFillTx/>
              <a:latin typeface="+mn-ea"/>
              <a:cs typeface="+mn-ea"/>
              <a:sym typeface="Arial" panose="020B0604020202020204" pitchFamily="34" charset="0"/>
            </a:endParaRPr>
          </a:p>
        </p:txBody>
      </p:sp>
      <p:sp>
        <p:nvSpPr>
          <p:cNvPr id="6" name="矩形 5"/>
          <p:cNvSpPr/>
          <p:nvPr>
            <p:custDataLst>
              <p:tags r:id="rId2"/>
            </p:custDataLst>
          </p:nvPr>
        </p:nvSpPr>
        <p:spPr>
          <a:xfrm>
            <a:off x="0" y="0"/>
            <a:ext cx="12192635" cy="110871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674370" y="253365"/>
            <a:ext cx="5671820" cy="602615"/>
          </a:xfrm>
          <a:prstGeom prst="rect">
            <a:avLst/>
          </a:prstGeom>
        </p:spPr>
        <p:txBody>
          <a:bodyPr>
            <a:noAutofit/>
            <a:extLst>
              <a:ext uri="{4A0BC546-FE56-4ADE-93B0-CB8AF2F6F144}">
                <wpsdc:textFrameExt xmlns:wpsdc="http://www.wps.cn/officeDocument/2022/drawingmlCustomData" type="sub-title"/>
              </a:ext>
            </a:extLst>
          </a:bodyPr>
          <a:p>
            <a:pPr algn="l"/>
            <a:r>
              <a:rPr lang="zh-CN" altLang="en-US" sz="3200" b="1">
                <a:solidFill>
                  <a:schemeClr val="accent1"/>
                </a:solidFill>
                <a:effectLst>
                  <a:outerShdw blurRad="38100" dist="25400" dir="5400000" algn="ctr" rotWithShape="0">
                    <a:srgbClr val="6E747A">
                      <a:alpha val="43000"/>
                    </a:srgbClr>
                  </a:outerShdw>
                </a:effectLst>
              </a:rPr>
              <a:t>一、《剑阁闻铃》</a:t>
            </a:r>
            <a:endParaRPr lang="zh-CN" altLang="en-US" sz="3200" b="1">
              <a:solidFill>
                <a:schemeClr val="accent1"/>
              </a:solidFill>
              <a:effectLst>
                <a:outerShdw blurRad="38100" dist="25400" dir="5400000" algn="ctr" rotWithShape="0">
                  <a:srgbClr val="6E747A">
                    <a:alpha val="43000"/>
                  </a:srgbClr>
                </a:outerShdw>
              </a:effectLst>
            </a:endParaRPr>
          </a:p>
        </p:txBody>
      </p:sp>
    </p:spTree>
    <p:custDataLst>
      <p:tags r:id="rId3"/>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210820" y="581660"/>
            <a:ext cx="11618595" cy="5621020"/>
          </a:xfrm>
          <a:prstGeom prst="rect">
            <a:avLst/>
          </a:prstGeom>
        </p:spPr>
      </p:pic>
    </p:spTree>
    <p:custDataLst>
      <p:tags r:id="rId3"/>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243840" y="909955"/>
            <a:ext cx="11742420" cy="5055235"/>
          </a:xfrm>
          <a:prstGeom prst="rect">
            <a:avLst/>
          </a:prstGeom>
        </p:spPr>
      </p:pic>
    </p:spTree>
    <p:custDataLst>
      <p:tags r:id="rId3"/>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4" name="图片 3"/>
          <p:cNvPicPr>
            <a:picLocks noChangeAspect="1"/>
          </p:cNvPicPr>
          <p:nvPr/>
        </p:nvPicPr>
        <p:blipFill>
          <a:blip r:embed="rId2"/>
          <a:stretch>
            <a:fillRect/>
          </a:stretch>
        </p:blipFill>
        <p:spPr>
          <a:xfrm>
            <a:off x="133985" y="841375"/>
            <a:ext cx="11822430" cy="3336925"/>
          </a:xfrm>
          <a:prstGeom prst="rect">
            <a:avLst/>
          </a:prstGeom>
        </p:spPr>
      </p:pic>
      <p:pic>
        <p:nvPicPr>
          <p:cNvPr id="5" name="图片 4"/>
          <p:cNvPicPr>
            <a:picLocks noChangeAspect="1"/>
          </p:cNvPicPr>
          <p:nvPr/>
        </p:nvPicPr>
        <p:blipFill>
          <a:blip r:embed="rId3"/>
          <a:stretch>
            <a:fillRect/>
          </a:stretch>
        </p:blipFill>
        <p:spPr>
          <a:xfrm>
            <a:off x="319405" y="4021455"/>
            <a:ext cx="11551920" cy="1842770"/>
          </a:xfrm>
          <a:prstGeom prst="rect">
            <a:avLst/>
          </a:prstGeom>
        </p:spPr>
      </p:pic>
    </p:spTree>
    <p:custDataLst>
      <p:tags r:id="rId4"/>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任意多边形: 形状 45"/>
          <p:cNvSpPr/>
          <p:nvPr>
            <p:custDataLst>
              <p:tags r:id="rId1"/>
            </p:custDataLst>
          </p:nvPr>
        </p:nvSpPr>
        <p:spPr>
          <a:xfrm>
            <a:off x="6549329" y="4025118"/>
            <a:ext cx="2719539" cy="1430389"/>
          </a:xfrm>
          <a:custGeom>
            <a:avLst/>
            <a:gdLst>
              <a:gd name="connsiteX0" fmla="*/ 1334340 w 2668680"/>
              <a:gd name="connsiteY0" fmla="*/ 1534736 h 1534735"/>
              <a:gd name="connsiteX1" fmla="*/ 0 w 2668680"/>
              <a:gd name="connsiteY1" fmla="*/ 757593 h 1534735"/>
              <a:gd name="connsiteX2" fmla="*/ 1334340 w 2668680"/>
              <a:gd name="connsiteY2" fmla="*/ 0 h 1534735"/>
              <a:gd name="connsiteX3" fmla="*/ 2668681 w 2668680"/>
              <a:gd name="connsiteY3" fmla="*/ 762480 h 1534735"/>
            </a:gdLst>
            <a:ahLst/>
            <a:cxnLst>
              <a:cxn ang="0">
                <a:pos x="connsiteX0" y="connsiteY0"/>
              </a:cxn>
              <a:cxn ang="0">
                <a:pos x="connsiteX1" y="connsiteY1"/>
              </a:cxn>
              <a:cxn ang="0">
                <a:pos x="connsiteX2" y="connsiteY2"/>
              </a:cxn>
              <a:cxn ang="0">
                <a:pos x="connsiteX3" y="connsiteY3"/>
              </a:cxn>
            </a:cxnLst>
            <a:rect l="l" t="t" r="r" b="b"/>
            <a:pathLst>
              <a:path w="2668680" h="1534735">
                <a:moveTo>
                  <a:pt x="1334340" y="1534736"/>
                </a:moveTo>
                <a:lnTo>
                  <a:pt x="0" y="757593"/>
                </a:lnTo>
                <a:lnTo>
                  <a:pt x="1334340" y="0"/>
                </a:lnTo>
                <a:lnTo>
                  <a:pt x="2668681" y="762480"/>
                </a:lnTo>
                <a:close/>
              </a:path>
            </a:pathLst>
          </a:custGeom>
          <a:gradFill>
            <a:gsLst>
              <a:gs pos="100000">
                <a:schemeClr val="accent1">
                  <a:lumMod val="60000"/>
                  <a:lumOff val="40000"/>
                </a:schemeClr>
              </a:gs>
              <a:gs pos="35000">
                <a:schemeClr val="accent1">
                  <a:lumMod val="85000"/>
                  <a:lumOff val="15000"/>
                </a:schemeClr>
              </a:gs>
            </a:gsLst>
            <a:lin ang="10800000" scaled="0"/>
          </a:gradFill>
          <a:ln w="16291" cap="flat">
            <a:noFill/>
            <a:prstDash val="solid"/>
            <a:miter/>
          </a:ln>
        </p:spPr>
        <p:txBody>
          <a:bodyPr rtlCol="0" anchor="ctr"/>
          <a:lstStyle/>
          <a:p>
            <a:endParaRPr lang="zh-CN" altLang="en-US"/>
          </a:p>
        </p:txBody>
      </p:sp>
      <p:sp>
        <p:nvSpPr>
          <p:cNvPr id="52" name="任意多边形: 形状 51"/>
          <p:cNvSpPr/>
          <p:nvPr>
            <p:custDataLst>
              <p:tags r:id="rId2"/>
            </p:custDataLst>
          </p:nvPr>
        </p:nvSpPr>
        <p:spPr>
          <a:xfrm>
            <a:off x="7070656" y="4296922"/>
            <a:ext cx="1676883" cy="886781"/>
          </a:xfrm>
          <a:custGeom>
            <a:avLst/>
            <a:gdLst>
              <a:gd name="connsiteX0" fmla="*/ 826020 w 1645523"/>
              <a:gd name="connsiteY0" fmla="*/ 951471 h 951471"/>
              <a:gd name="connsiteX1" fmla="*/ 0 w 1645523"/>
              <a:gd name="connsiteY1" fmla="*/ 457814 h 951471"/>
              <a:gd name="connsiteX2" fmla="*/ 817874 w 1645523"/>
              <a:gd name="connsiteY2" fmla="*/ 0 h 951471"/>
              <a:gd name="connsiteX3" fmla="*/ 1645523 w 1645523"/>
              <a:gd name="connsiteY3" fmla="*/ 469219 h 951471"/>
            </a:gdLst>
            <a:ahLst/>
            <a:cxnLst>
              <a:cxn ang="0">
                <a:pos x="connsiteX0" y="connsiteY0"/>
              </a:cxn>
              <a:cxn ang="0">
                <a:pos x="connsiteX1" y="connsiteY1"/>
              </a:cxn>
              <a:cxn ang="0">
                <a:pos x="connsiteX2" y="connsiteY2"/>
              </a:cxn>
              <a:cxn ang="0">
                <a:pos x="connsiteX3" y="connsiteY3"/>
              </a:cxn>
            </a:cxnLst>
            <a:rect l="l" t="t" r="r" b="b"/>
            <a:pathLst>
              <a:path w="1645523" h="951471">
                <a:moveTo>
                  <a:pt x="826020" y="951471"/>
                </a:moveTo>
                <a:lnTo>
                  <a:pt x="0" y="457814"/>
                </a:lnTo>
                <a:lnTo>
                  <a:pt x="817874" y="0"/>
                </a:lnTo>
                <a:lnTo>
                  <a:pt x="1645523" y="469219"/>
                </a:lnTo>
                <a:close/>
              </a:path>
            </a:pathLst>
          </a:custGeom>
          <a:solidFill>
            <a:srgbClr val="FFFFFF"/>
          </a:solidFill>
          <a:ln w="16291" cap="flat">
            <a:noFill/>
            <a:prstDash val="solid"/>
            <a:miter/>
          </a:ln>
        </p:spPr>
        <p:txBody>
          <a:bodyPr rtlCol="0" anchor="ctr"/>
          <a:lstStyle/>
          <a:p>
            <a:endParaRPr lang="zh-CN" altLang="en-US"/>
          </a:p>
        </p:txBody>
      </p:sp>
      <p:sp>
        <p:nvSpPr>
          <p:cNvPr id="53" name="任意多边形: 形状 52"/>
          <p:cNvSpPr/>
          <p:nvPr>
            <p:custDataLst>
              <p:tags r:id="rId3"/>
            </p:custDataLst>
          </p:nvPr>
        </p:nvSpPr>
        <p:spPr>
          <a:xfrm>
            <a:off x="7909098" y="2546137"/>
            <a:ext cx="2717878" cy="1430389"/>
          </a:xfrm>
          <a:custGeom>
            <a:avLst/>
            <a:gdLst>
              <a:gd name="connsiteX0" fmla="*/ 1334340 w 2667051"/>
              <a:gd name="connsiteY0" fmla="*/ 1534736 h 1534735"/>
              <a:gd name="connsiteX1" fmla="*/ 0 w 2667051"/>
              <a:gd name="connsiteY1" fmla="*/ 757592 h 1534735"/>
              <a:gd name="connsiteX2" fmla="*/ 1334340 w 2667051"/>
              <a:gd name="connsiteY2" fmla="*/ 0 h 1534735"/>
              <a:gd name="connsiteX3" fmla="*/ 2667052 w 2667051"/>
              <a:gd name="connsiteY3" fmla="*/ 764110 h 1534735"/>
            </a:gdLst>
            <a:ahLst/>
            <a:cxnLst>
              <a:cxn ang="0">
                <a:pos x="connsiteX0" y="connsiteY0"/>
              </a:cxn>
              <a:cxn ang="0">
                <a:pos x="connsiteX1" y="connsiteY1"/>
              </a:cxn>
              <a:cxn ang="0">
                <a:pos x="connsiteX2" y="connsiteY2"/>
              </a:cxn>
              <a:cxn ang="0">
                <a:pos x="connsiteX3" y="connsiteY3"/>
              </a:cxn>
            </a:cxnLst>
            <a:rect l="l" t="t" r="r" b="b"/>
            <a:pathLst>
              <a:path w="2667051" h="1534735">
                <a:moveTo>
                  <a:pt x="1334340" y="1534736"/>
                </a:moveTo>
                <a:lnTo>
                  <a:pt x="0" y="757592"/>
                </a:lnTo>
                <a:lnTo>
                  <a:pt x="1334340" y="0"/>
                </a:lnTo>
                <a:lnTo>
                  <a:pt x="2667052" y="764110"/>
                </a:lnTo>
                <a:close/>
              </a:path>
            </a:pathLst>
          </a:custGeom>
          <a:gradFill>
            <a:gsLst>
              <a:gs pos="100000">
                <a:schemeClr val="accent1">
                  <a:lumMod val="60000"/>
                  <a:lumOff val="40000"/>
                </a:schemeClr>
              </a:gs>
              <a:gs pos="35000">
                <a:schemeClr val="accent1">
                  <a:lumMod val="85000"/>
                  <a:lumOff val="15000"/>
                </a:schemeClr>
              </a:gs>
            </a:gsLst>
            <a:lin ang="10800000" scaled="0"/>
          </a:gradFill>
          <a:ln w="16291" cap="flat">
            <a:noFill/>
            <a:prstDash val="solid"/>
            <a:miter/>
          </a:ln>
        </p:spPr>
        <p:txBody>
          <a:bodyPr rtlCol="0" anchor="ctr"/>
          <a:lstStyle/>
          <a:p>
            <a:endParaRPr lang="zh-CN" altLang="en-US"/>
          </a:p>
        </p:txBody>
      </p:sp>
      <p:sp>
        <p:nvSpPr>
          <p:cNvPr id="54" name="任意多边形: 形状 53"/>
          <p:cNvSpPr/>
          <p:nvPr>
            <p:custDataLst>
              <p:tags r:id="rId4"/>
            </p:custDataLst>
          </p:nvPr>
        </p:nvSpPr>
        <p:spPr>
          <a:xfrm>
            <a:off x="8430426" y="2817941"/>
            <a:ext cx="1676883" cy="886780"/>
          </a:xfrm>
          <a:custGeom>
            <a:avLst/>
            <a:gdLst>
              <a:gd name="connsiteX0" fmla="*/ 826020 w 1645523"/>
              <a:gd name="connsiteY0" fmla="*/ 951471 h 951470"/>
              <a:gd name="connsiteX1" fmla="*/ 0 w 1645523"/>
              <a:gd name="connsiteY1" fmla="*/ 459443 h 951470"/>
              <a:gd name="connsiteX2" fmla="*/ 817874 w 1645523"/>
              <a:gd name="connsiteY2" fmla="*/ 0 h 951470"/>
              <a:gd name="connsiteX3" fmla="*/ 1645523 w 1645523"/>
              <a:gd name="connsiteY3" fmla="*/ 470848 h 951470"/>
            </a:gdLst>
            <a:ahLst/>
            <a:cxnLst>
              <a:cxn ang="0">
                <a:pos x="connsiteX0" y="connsiteY0"/>
              </a:cxn>
              <a:cxn ang="0">
                <a:pos x="connsiteX1" y="connsiteY1"/>
              </a:cxn>
              <a:cxn ang="0">
                <a:pos x="connsiteX2" y="connsiteY2"/>
              </a:cxn>
              <a:cxn ang="0">
                <a:pos x="connsiteX3" y="connsiteY3"/>
              </a:cxn>
            </a:cxnLst>
            <a:rect l="l" t="t" r="r" b="b"/>
            <a:pathLst>
              <a:path w="1645523" h="951470">
                <a:moveTo>
                  <a:pt x="826020" y="951471"/>
                </a:moveTo>
                <a:lnTo>
                  <a:pt x="0" y="459443"/>
                </a:lnTo>
                <a:lnTo>
                  <a:pt x="817874" y="0"/>
                </a:lnTo>
                <a:lnTo>
                  <a:pt x="1645523" y="470848"/>
                </a:lnTo>
                <a:close/>
              </a:path>
            </a:pathLst>
          </a:custGeom>
          <a:solidFill>
            <a:srgbClr val="FFFFFF"/>
          </a:solidFill>
          <a:ln w="16291" cap="flat">
            <a:noFill/>
            <a:prstDash val="solid"/>
            <a:miter/>
          </a:ln>
        </p:spPr>
        <p:txBody>
          <a:bodyPr rtlCol="0" anchor="ctr"/>
          <a:lstStyle/>
          <a:p>
            <a:endParaRPr lang="zh-CN" altLang="en-US"/>
          </a:p>
        </p:txBody>
      </p:sp>
      <p:sp>
        <p:nvSpPr>
          <p:cNvPr id="57" name="任意多边形: 形状 56"/>
          <p:cNvSpPr/>
          <p:nvPr>
            <p:custDataLst>
              <p:tags r:id="rId5"/>
            </p:custDataLst>
          </p:nvPr>
        </p:nvSpPr>
        <p:spPr>
          <a:xfrm>
            <a:off x="9268868" y="1067157"/>
            <a:ext cx="2717878" cy="1430389"/>
          </a:xfrm>
          <a:custGeom>
            <a:avLst/>
            <a:gdLst>
              <a:gd name="connsiteX0" fmla="*/ 1332711 w 2667051"/>
              <a:gd name="connsiteY0" fmla="*/ 1534736 h 1534735"/>
              <a:gd name="connsiteX1" fmla="*/ 0 w 2667051"/>
              <a:gd name="connsiteY1" fmla="*/ 759222 h 1534735"/>
              <a:gd name="connsiteX2" fmla="*/ 1332711 w 2667051"/>
              <a:gd name="connsiteY2" fmla="*/ 0 h 1534735"/>
              <a:gd name="connsiteX3" fmla="*/ 2667051 w 2667051"/>
              <a:gd name="connsiteY3" fmla="*/ 764110 h 1534735"/>
            </a:gdLst>
            <a:ahLst/>
            <a:cxnLst>
              <a:cxn ang="0">
                <a:pos x="connsiteX0" y="connsiteY0"/>
              </a:cxn>
              <a:cxn ang="0">
                <a:pos x="connsiteX1" y="connsiteY1"/>
              </a:cxn>
              <a:cxn ang="0">
                <a:pos x="connsiteX2" y="connsiteY2"/>
              </a:cxn>
              <a:cxn ang="0">
                <a:pos x="connsiteX3" y="connsiteY3"/>
              </a:cxn>
            </a:cxnLst>
            <a:rect l="l" t="t" r="r" b="b"/>
            <a:pathLst>
              <a:path w="2667051" h="1534735">
                <a:moveTo>
                  <a:pt x="1332711" y="1534736"/>
                </a:moveTo>
                <a:lnTo>
                  <a:pt x="0" y="759222"/>
                </a:lnTo>
                <a:lnTo>
                  <a:pt x="1332711" y="0"/>
                </a:lnTo>
                <a:lnTo>
                  <a:pt x="2667051" y="764110"/>
                </a:lnTo>
                <a:close/>
              </a:path>
            </a:pathLst>
          </a:custGeom>
          <a:gradFill>
            <a:gsLst>
              <a:gs pos="100000">
                <a:schemeClr val="accent1">
                  <a:lumMod val="60000"/>
                  <a:lumOff val="40000"/>
                </a:schemeClr>
              </a:gs>
              <a:gs pos="35000">
                <a:schemeClr val="accent1">
                  <a:lumMod val="85000"/>
                  <a:lumOff val="15000"/>
                </a:schemeClr>
              </a:gs>
            </a:gsLst>
            <a:lin ang="10800000" scaled="0"/>
          </a:gradFill>
          <a:ln w="16291" cap="flat">
            <a:noFill/>
            <a:prstDash val="solid"/>
            <a:miter/>
          </a:ln>
        </p:spPr>
        <p:txBody>
          <a:bodyPr rtlCol="0" anchor="ctr"/>
          <a:lstStyle/>
          <a:p>
            <a:endParaRPr lang="zh-CN" altLang="en-US"/>
          </a:p>
        </p:txBody>
      </p:sp>
      <p:sp>
        <p:nvSpPr>
          <p:cNvPr id="60" name="任意多边形: 形状 59"/>
          <p:cNvSpPr/>
          <p:nvPr>
            <p:custDataLst>
              <p:tags r:id="rId6"/>
            </p:custDataLst>
          </p:nvPr>
        </p:nvSpPr>
        <p:spPr>
          <a:xfrm>
            <a:off x="9788535" y="1338961"/>
            <a:ext cx="1678543" cy="886781"/>
          </a:xfrm>
          <a:custGeom>
            <a:avLst/>
            <a:gdLst>
              <a:gd name="connsiteX0" fmla="*/ 827649 w 1647152"/>
              <a:gd name="connsiteY0" fmla="*/ 951471 h 951471"/>
              <a:gd name="connsiteX1" fmla="*/ 0 w 1647152"/>
              <a:gd name="connsiteY1" fmla="*/ 459443 h 951471"/>
              <a:gd name="connsiteX2" fmla="*/ 819503 w 1647152"/>
              <a:gd name="connsiteY2" fmla="*/ 0 h 951471"/>
              <a:gd name="connsiteX3" fmla="*/ 1647153 w 1647152"/>
              <a:gd name="connsiteY3" fmla="*/ 470848 h 951471"/>
            </a:gdLst>
            <a:ahLst/>
            <a:cxnLst>
              <a:cxn ang="0">
                <a:pos x="connsiteX0" y="connsiteY0"/>
              </a:cxn>
              <a:cxn ang="0">
                <a:pos x="connsiteX1" y="connsiteY1"/>
              </a:cxn>
              <a:cxn ang="0">
                <a:pos x="connsiteX2" y="connsiteY2"/>
              </a:cxn>
              <a:cxn ang="0">
                <a:pos x="connsiteX3" y="connsiteY3"/>
              </a:cxn>
            </a:cxnLst>
            <a:rect l="l" t="t" r="r" b="b"/>
            <a:pathLst>
              <a:path w="1647152" h="951471">
                <a:moveTo>
                  <a:pt x="827649" y="951471"/>
                </a:moveTo>
                <a:lnTo>
                  <a:pt x="0" y="459443"/>
                </a:lnTo>
                <a:lnTo>
                  <a:pt x="819503" y="0"/>
                </a:lnTo>
                <a:lnTo>
                  <a:pt x="1647153" y="470848"/>
                </a:lnTo>
                <a:close/>
              </a:path>
            </a:pathLst>
          </a:custGeom>
          <a:solidFill>
            <a:srgbClr val="FFFFFF"/>
          </a:solidFill>
          <a:ln w="16291" cap="flat">
            <a:noFill/>
            <a:prstDash val="solid"/>
            <a:miter/>
          </a:ln>
        </p:spPr>
        <p:txBody>
          <a:bodyPr rtlCol="0" anchor="ctr"/>
          <a:lstStyle/>
          <a:p>
            <a:endParaRPr lang="zh-CN" altLang="en-US"/>
          </a:p>
        </p:txBody>
      </p:sp>
      <p:sp>
        <p:nvSpPr>
          <p:cNvPr id="61" name="任意多边形: 形状 60"/>
          <p:cNvSpPr/>
          <p:nvPr>
            <p:custDataLst>
              <p:tags r:id="rId7"/>
            </p:custDataLst>
          </p:nvPr>
        </p:nvSpPr>
        <p:spPr>
          <a:xfrm>
            <a:off x="7906558" y="3247776"/>
            <a:ext cx="1359769" cy="1483536"/>
          </a:xfrm>
          <a:custGeom>
            <a:avLst/>
            <a:gdLst>
              <a:gd name="connsiteX0" fmla="*/ 0 w 1334340"/>
              <a:gd name="connsiteY0" fmla="*/ 0 h 1591759"/>
              <a:gd name="connsiteX1" fmla="*/ 0 w 1334340"/>
              <a:gd name="connsiteY1" fmla="*/ 829279 h 1591759"/>
              <a:gd name="connsiteX2" fmla="*/ 1334340 w 1334340"/>
              <a:gd name="connsiteY2" fmla="*/ 1591759 h 1591759"/>
              <a:gd name="connsiteX3" fmla="*/ 1334340 w 1334340"/>
              <a:gd name="connsiteY3" fmla="*/ 777144 h 1591759"/>
            </a:gdLst>
            <a:ahLst/>
            <a:cxnLst>
              <a:cxn ang="0">
                <a:pos x="connsiteX0" y="connsiteY0"/>
              </a:cxn>
              <a:cxn ang="0">
                <a:pos x="connsiteX1" y="connsiteY1"/>
              </a:cxn>
              <a:cxn ang="0">
                <a:pos x="connsiteX2" y="connsiteY2"/>
              </a:cxn>
              <a:cxn ang="0">
                <a:pos x="connsiteX3" y="connsiteY3"/>
              </a:cxn>
            </a:cxnLst>
            <a:rect l="l" t="t" r="r" b="b"/>
            <a:pathLst>
              <a:path w="1334340" h="1591759">
                <a:moveTo>
                  <a:pt x="0" y="0"/>
                </a:moveTo>
                <a:lnTo>
                  <a:pt x="0" y="829279"/>
                </a:lnTo>
                <a:lnTo>
                  <a:pt x="1334340" y="1591759"/>
                </a:lnTo>
                <a:lnTo>
                  <a:pt x="1334340" y="777144"/>
                </a:lnTo>
                <a:close/>
              </a:path>
            </a:pathLst>
          </a:custGeom>
          <a:solidFill>
            <a:schemeClr val="tx1">
              <a:lumMod val="25000"/>
              <a:lumOff val="75000"/>
              <a:alpha val="25000"/>
            </a:schemeClr>
          </a:solidFill>
          <a:ln w="16291" cap="flat">
            <a:noFill/>
            <a:prstDash val="solid"/>
            <a:miter/>
          </a:ln>
        </p:spPr>
        <p:txBody>
          <a:bodyPr rtlCol="0" anchor="ctr"/>
          <a:lstStyle/>
          <a:p>
            <a:endParaRPr lang="zh-CN" altLang="en-US"/>
          </a:p>
        </p:txBody>
      </p:sp>
      <p:sp>
        <p:nvSpPr>
          <p:cNvPr id="62" name="任意多边形: 形状 61"/>
          <p:cNvSpPr/>
          <p:nvPr>
            <p:custDataLst>
              <p:tags r:id="rId8"/>
            </p:custDataLst>
          </p:nvPr>
        </p:nvSpPr>
        <p:spPr>
          <a:xfrm>
            <a:off x="9268868" y="1774759"/>
            <a:ext cx="1358109" cy="1483535"/>
          </a:xfrm>
          <a:custGeom>
            <a:avLst/>
            <a:gdLst>
              <a:gd name="connsiteX0" fmla="*/ 0 w 1332711"/>
              <a:gd name="connsiteY0" fmla="*/ 0 h 1591758"/>
              <a:gd name="connsiteX1" fmla="*/ 0 w 1332711"/>
              <a:gd name="connsiteY1" fmla="*/ 827650 h 1591758"/>
              <a:gd name="connsiteX2" fmla="*/ 1332711 w 1332711"/>
              <a:gd name="connsiteY2" fmla="*/ 1591759 h 1591758"/>
              <a:gd name="connsiteX3" fmla="*/ 1332711 w 1332711"/>
              <a:gd name="connsiteY3" fmla="*/ 775514 h 1591758"/>
            </a:gdLst>
            <a:ahLst/>
            <a:cxnLst>
              <a:cxn ang="0">
                <a:pos x="connsiteX0" y="connsiteY0"/>
              </a:cxn>
              <a:cxn ang="0">
                <a:pos x="connsiteX1" y="connsiteY1"/>
              </a:cxn>
              <a:cxn ang="0">
                <a:pos x="connsiteX2" y="connsiteY2"/>
              </a:cxn>
              <a:cxn ang="0">
                <a:pos x="connsiteX3" y="connsiteY3"/>
              </a:cxn>
            </a:cxnLst>
            <a:rect l="l" t="t" r="r" b="b"/>
            <a:pathLst>
              <a:path w="1332711" h="1591758">
                <a:moveTo>
                  <a:pt x="0" y="0"/>
                </a:moveTo>
                <a:lnTo>
                  <a:pt x="0" y="827650"/>
                </a:lnTo>
                <a:lnTo>
                  <a:pt x="1332711" y="1591759"/>
                </a:lnTo>
                <a:lnTo>
                  <a:pt x="1332711" y="775514"/>
                </a:lnTo>
                <a:close/>
              </a:path>
            </a:pathLst>
          </a:custGeom>
          <a:solidFill>
            <a:schemeClr val="tx1">
              <a:lumMod val="25000"/>
              <a:lumOff val="75000"/>
              <a:alpha val="25000"/>
            </a:schemeClr>
          </a:solidFill>
          <a:ln w="16291" cap="flat">
            <a:noFill/>
            <a:prstDash val="solid"/>
            <a:miter/>
          </a:ln>
        </p:spPr>
        <p:txBody>
          <a:bodyPr rtlCol="0" anchor="ctr"/>
          <a:lstStyle/>
          <a:p>
            <a:endParaRPr lang="zh-CN" altLang="en-US"/>
          </a:p>
        </p:txBody>
      </p:sp>
      <p:sp>
        <p:nvSpPr>
          <p:cNvPr id="63" name="任意多边形: 形状 62"/>
          <p:cNvSpPr/>
          <p:nvPr>
            <p:custDataLst>
              <p:tags r:id="rId9"/>
            </p:custDataLst>
          </p:nvPr>
        </p:nvSpPr>
        <p:spPr>
          <a:xfrm>
            <a:off x="7909098" y="1779315"/>
            <a:ext cx="4077648" cy="3864481"/>
          </a:xfrm>
          <a:custGeom>
            <a:avLst/>
            <a:gdLst>
              <a:gd name="connsiteX0" fmla="*/ 2667052 w 4001391"/>
              <a:gd name="connsiteY0" fmla="*/ 772256 h 4146393"/>
              <a:gd name="connsiteX1" fmla="*/ 2667052 w 4001391"/>
              <a:gd name="connsiteY1" fmla="*/ 1586871 h 4146393"/>
              <a:gd name="connsiteX2" fmla="*/ 1334340 w 4001391"/>
              <a:gd name="connsiteY2" fmla="*/ 2357498 h 4146393"/>
              <a:gd name="connsiteX3" fmla="*/ 1334340 w 4001391"/>
              <a:gd name="connsiteY3" fmla="*/ 3172113 h 4146393"/>
              <a:gd name="connsiteX4" fmla="*/ 0 w 4001391"/>
              <a:gd name="connsiteY4" fmla="*/ 3944369 h 4146393"/>
              <a:gd name="connsiteX5" fmla="*/ 0 w 4001391"/>
              <a:gd name="connsiteY5" fmla="*/ 4146393 h 4146393"/>
              <a:gd name="connsiteX6" fmla="*/ 1502151 w 4001391"/>
              <a:gd name="connsiteY6" fmla="*/ 3273126 h 4146393"/>
              <a:gd name="connsiteX7" fmla="*/ 1502151 w 4001391"/>
              <a:gd name="connsiteY7" fmla="*/ 2456881 h 4146393"/>
              <a:gd name="connsiteX8" fmla="*/ 2825087 w 4001391"/>
              <a:gd name="connsiteY8" fmla="*/ 1687884 h 4146393"/>
              <a:gd name="connsiteX9" fmla="*/ 2825087 w 4001391"/>
              <a:gd name="connsiteY9" fmla="*/ 863493 h 4146393"/>
              <a:gd name="connsiteX10" fmla="*/ 4001392 w 4001391"/>
              <a:gd name="connsiteY10" fmla="*/ 190620 h 4146393"/>
              <a:gd name="connsiteX11" fmla="*/ 4001392 w 4001391"/>
              <a:gd name="connsiteY11" fmla="*/ 0 h 4146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01391" h="4146393">
                <a:moveTo>
                  <a:pt x="2667052" y="772256"/>
                </a:moveTo>
                <a:lnTo>
                  <a:pt x="2667052" y="1586871"/>
                </a:lnTo>
                <a:lnTo>
                  <a:pt x="1334340" y="2357498"/>
                </a:lnTo>
                <a:lnTo>
                  <a:pt x="1334340" y="3172113"/>
                </a:lnTo>
                <a:lnTo>
                  <a:pt x="0" y="3944369"/>
                </a:lnTo>
                <a:lnTo>
                  <a:pt x="0" y="4146393"/>
                </a:lnTo>
                <a:lnTo>
                  <a:pt x="1502151" y="3273126"/>
                </a:lnTo>
                <a:lnTo>
                  <a:pt x="1502151" y="2456881"/>
                </a:lnTo>
                <a:lnTo>
                  <a:pt x="2825087" y="1687884"/>
                </a:lnTo>
                <a:lnTo>
                  <a:pt x="2825087" y="863493"/>
                </a:lnTo>
                <a:lnTo>
                  <a:pt x="4001392" y="190620"/>
                </a:lnTo>
                <a:lnTo>
                  <a:pt x="4001392" y="0"/>
                </a:lnTo>
                <a:close/>
              </a:path>
            </a:pathLst>
          </a:custGeom>
          <a:solidFill>
            <a:schemeClr val="tx1">
              <a:lumMod val="35000"/>
              <a:lumOff val="65000"/>
              <a:alpha val="35000"/>
            </a:schemeClr>
          </a:solidFill>
          <a:ln w="16291" cap="flat">
            <a:noFill/>
            <a:prstDash val="solid"/>
            <a:miter/>
          </a:ln>
        </p:spPr>
        <p:txBody>
          <a:bodyPr rtlCol="0" anchor="ctr"/>
          <a:lstStyle/>
          <a:p>
            <a:endParaRPr lang="zh-CN" altLang="en-US"/>
          </a:p>
        </p:txBody>
      </p:sp>
      <p:sp>
        <p:nvSpPr>
          <p:cNvPr id="64" name="任意多边形: 形状 63"/>
          <p:cNvSpPr/>
          <p:nvPr>
            <p:custDataLst>
              <p:tags r:id="rId10"/>
            </p:custDataLst>
          </p:nvPr>
        </p:nvSpPr>
        <p:spPr>
          <a:xfrm>
            <a:off x="6549329" y="4731201"/>
            <a:ext cx="1359769" cy="912594"/>
          </a:xfrm>
          <a:custGeom>
            <a:avLst/>
            <a:gdLst>
              <a:gd name="connsiteX0" fmla="*/ 1334340 w 1334340"/>
              <a:gd name="connsiteY0" fmla="*/ 777143 h 979167"/>
              <a:gd name="connsiteX1" fmla="*/ 0 w 1334340"/>
              <a:gd name="connsiteY1" fmla="*/ 0 h 979167"/>
              <a:gd name="connsiteX2" fmla="*/ 0 w 1334340"/>
              <a:gd name="connsiteY2" fmla="*/ 215058 h 979167"/>
              <a:gd name="connsiteX3" fmla="*/ 1334340 w 1334340"/>
              <a:gd name="connsiteY3" fmla="*/ 979168 h 979167"/>
            </a:gdLst>
            <a:ahLst/>
            <a:cxnLst>
              <a:cxn ang="0">
                <a:pos x="connsiteX0" y="connsiteY0"/>
              </a:cxn>
              <a:cxn ang="0">
                <a:pos x="connsiteX1" y="connsiteY1"/>
              </a:cxn>
              <a:cxn ang="0">
                <a:pos x="connsiteX2" y="connsiteY2"/>
              </a:cxn>
              <a:cxn ang="0">
                <a:pos x="connsiteX3" y="connsiteY3"/>
              </a:cxn>
            </a:cxnLst>
            <a:rect l="l" t="t" r="r" b="b"/>
            <a:pathLst>
              <a:path w="1334340" h="979167">
                <a:moveTo>
                  <a:pt x="1334340" y="777143"/>
                </a:moveTo>
                <a:lnTo>
                  <a:pt x="0" y="0"/>
                </a:lnTo>
                <a:lnTo>
                  <a:pt x="0" y="215058"/>
                </a:lnTo>
                <a:lnTo>
                  <a:pt x="1334340" y="979168"/>
                </a:lnTo>
                <a:close/>
              </a:path>
            </a:pathLst>
          </a:custGeom>
          <a:solidFill>
            <a:schemeClr val="tx1">
              <a:lumMod val="25000"/>
              <a:lumOff val="75000"/>
              <a:alpha val="25000"/>
            </a:schemeClr>
          </a:solidFill>
          <a:ln w="16291"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pic>
        <p:nvPicPr>
          <p:cNvPr id="28" name="图片 12" descr="343439383331313b343532303032383bbfcdbba7b9dcc0ed"/>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10393532" y="1547847"/>
            <a:ext cx="468000" cy="468000"/>
          </a:xfrm>
          <a:prstGeom prst="rect">
            <a:avLst/>
          </a:prstGeom>
        </p:spPr>
      </p:pic>
      <p:pic>
        <p:nvPicPr>
          <p:cNvPr id="29" name="图片 19" descr="343439383331313b343532303033353bc4dcd0a7b7fecef1"/>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9034867" y="3027331"/>
            <a:ext cx="468000" cy="468000"/>
          </a:xfrm>
          <a:prstGeom prst="rect">
            <a:avLst/>
          </a:prstGeom>
        </p:spPr>
      </p:pic>
      <p:pic>
        <p:nvPicPr>
          <p:cNvPr id="30" name="图片 5" descr="343439383331313b343532303032323bb2fac6b7d5b9cabe"/>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7676641" y="4506816"/>
            <a:ext cx="468000" cy="468000"/>
          </a:xfrm>
          <a:prstGeom prst="rect">
            <a:avLst/>
          </a:prstGeom>
        </p:spPr>
      </p:pic>
      <p:sp>
        <p:nvSpPr>
          <p:cNvPr id="68" name="文本框 67"/>
          <p:cNvSpPr txBox="1"/>
          <p:nvPr>
            <p:custDataLst>
              <p:tags r:id="rId20"/>
            </p:custDataLst>
          </p:nvPr>
        </p:nvSpPr>
        <p:spPr>
          <a:xfrm>
            <a:off x="4063365" y="821055"/>
            <a:ext cx="5299075" cy="925195"/>
          </a:xfrm>
          <a:prstGeom prst="rect">
            <a:avLst/>
          </a:prstGeom>
          <a:noFill/>
        </p:spPr>
        <p:txBody>
          <a:bodyPr wrap="square" lIns="0" tIns="0" rIns="0" bIns="0">
            <a:noAutofit/>
          </a:bodyPr>
          <a:lstStyle/>
          <a:p>
            <a:pPr>
              <a:lnSpc>
                <a:spcPct val="150000"/>
              </a:lnSpc>
            </a:pPr>
            <a:r>
              <a:rPr lang="en-US" altLang="zh-CN" sz="2000" kern="0" spc="0" dirty="0">
                <a:ln>
                  <a:noFill/>
                  <a:prstDash val="sysDot"/>
                </a:ln>
                <a:solidFill>
                  <a:schemeClr val="tx1">
                    <a:lumMod val="85000"/>
                    <a:lumOff val="15000"/>
                  </a:schemeClr>
                </a:solidFill>
                <a:latin typeface="+mn-ea"/>
                <a:ea typeface="+mn-ea"/>
                <a:sym typeface="+mn-ea"/>
              </a:rPr>
              <a:t>1. </a:t>
            </a:r>
            <a:r>
              <a:rPr lang="zh-CN" altLang="en-US" sz="2000" kern="0" spc="0" dirty="0">
                <a:ln>
                  <a:noFill/>
                  <a:prstDash val="sysDot"/>
                </a:ln>
                <a:solidFill>
                  <a:schemeClr val="tx1">
                    <a:lumMod val="85000"/>
                    <a:lumOff val="15000"/>
                  </a:schemeClr>
                </a:solidFill>
                <a:latin typeface="+mn-ea"/>
                <a:ea typeface="+mn-ea"/>
                <a:sym typeface="+mn-ea"/>
              </a:rPr>
              <a:t>了解曲艺音乐的基本概念与分类。</a:t>
            </a:r>
            <a:endParaRPr lang="zh-CN" altLang="en-US" sz="2000" kern="0" spc="0" dirty="0">
              <a:ln>
                <a:noFill/>
                <a:prstDash val="sysDot"/>
              </a:ln>
              <a:solidFill>
                <a:schemeClr val="tx1">
                  <a:lumMod val="85000"/>
                  <a:lumOff val="15000"/>
                </a:schemeClr>
              </a:solidFill>
              <a:latin typeface="+mn-ea"/>
              <a:ea typeface="+mn-ea"/>
              <a:sym typeface="+mn-ea"/>
            </a:endParaRPr>
          </a:p>
          <a:p>
            <a:pPr>
              <a:lnSpc>
                <a:spcPct val="150000"/>
              </a:lnSpc>
            </a:pPr>
            <a:r>
              <a:rPr lang="en-US" altLang="zh-CN" sz="2000" kern="0" spc="0" dirty="0">
                <a:ln>
                  <a:noFill/>
                  <a:prstDash val="sysDot"/>
                </a:ln>
                <a:solidFill>
                  <a:schemeClr val="tx1">
                    <a:lumMod val="85000"/>
                    <a:lumOff val="15000"/>
                  </a:schemeClr>
                </a:solidFill>
                <a:latin typeface="+mn-ea"/>
                <a:ea typeface="+mn-ea"/>
                <a:sym typeface="+mn-ea"/>
              </a:rPr>
              <a:t>2. </a:t>
            </a:r>
            <a:r>
              <a:rPr lang="zh-CN" altLang="en-US" sz="2000" kern="0" spc="0" dirty="0">
                <a:ln>
                  <a:noFill/>
                  <a:prstDash val="sysDot"/>
                </a:ln>
                <a:solidFill>
                  <a:schemeClr val="tx1">
                    <a:lumMod val="85000"/>
                    <a:lumOff val="15000"/>
                  </a:schemeClr>
                </a:solidFill>
                <a:latin typeface="+mn-ea"/>
                <a:ea typeface="+mn-ea"/>
                <a:sym typeface="+mn-ea"/>
              </a:rPr>
              <a:t>掌握不同形式曲艺音乐的特征及其流派唱腔。</a:t>
            </a:r>
            <a:endParaRPr lang="zh-CN" altLang="en-US" sz="2000" kern="0" spc="0" dirty="0">
              <a:ln>
                <a:noFill/>
                <a:prstDash val="sysDot"/>
              </a:ln>
              <a:solidFill>
                <a:schemeClr val="tx1">
                  <a:lumMod val="85000"/>
                  <a:lumOff val="15000"/>
                </a:schemeClr>
              </a:solidFill>
              <a:latin typeface="+mn-ea"/>
              <a:ea typeface="+mn-ea"/>
              <a:sym typeface="+mn-ea"/>
            </a:endParaRPr>
          </a:p>
        </p:txBody>
      </p:sp>
      <p:sp>
        <p:nvSpPr>
          <p:cNvPr id="69" name="矩形 68"/>
          <p:cNvSpPr/>
          <p:nvPr>
            <p:custDataLst>
              <p:tags r:id="rId21"/>
            </p:custDataLst>
          </p:nvPr>
        </p:nvSpPr>
        <p:spPr>
          <a:xfrm>
            <a:off x="2653424" y="800432"/>
            <a:ext cx="1158630" cy="57844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t"/>
          <a:lstStyle/>
          <a:p>
            <a:pPr algn="r"/>
            <a:r>
              <a:rPr lang="zh-CN" altLang="en-US" sz="2400" b="1" kern="0" dirty="0">
                <a:solidFill>
                  <a:schemeClr val="accent1"/>
                </a:solidFill>
                <a:cs typeface="+mn-lt"/>
              </a:rPr>
              <a:t>知识目标</a:t>
            </a:r>
            <a:endParaRPr lang="zh-CN" altLang="en-US" sz="2400" b="1" kern="0" dirty="0">
              <a:solidFill>
                <a:schemeClr val="accent1"/>
              </a:solidFill>
              <a:cs typeface="+mn-lt"/>
            </a:endParaRPr>
          </a:p>
        </p:txBody>
      </p:sp>
      <p:sp>
        <p:nvSpPr>
          <p:cNvPr id="70" name="文本框 69"/>
          <p:cNvSpPr txBox="1"/>
          <p:nvPr>
            <p:custDataLst>
              <p:tags r:id="rId22"/>
            </p:custDataLst>
          </p:nvPr>
        </p:nvSpPr>
        <p:spPr>
          <a:xfrm>
            <a:off x="2586990" y="2371725"/>
            <a:ext cx="5097145" cy="1440180"/>
          </a:xfrm>
          <a:prstGeom prst="rect">
            <a:avLst/>
          </a:prstGeom>
          <a:noFill/>
        </p:spPr>
        <p:txBody>
          <a:bodyPr wrap="square" lIns="0" tIns="0" rIns="0" bIns="0">
            <a:noAutofit/>
          </a:bodyPr>
          <a:lstStyle/>
          <a:p>
            <a:pPr>
              <a:lnSpc>
                <a:spcPct val="150000"/>
              </a:lnSpc>
            </a:pPr>
            <a:r>
              <a:rPr lang="en-US" altLang="zh-CN" sz="2000" kern="0" spc="0" dirty="0">
                <a:ln>
                  <a:noFill/>
                  <a:prstDash val="sysDot"/>
                </a:ln>
                <a:solidFill>
                  <a:schemeClr val="tx1">
                    <a:lumMod val="85000"/>
                    <a:lumOff val="15000"/>
                  </a:schemeClr>
                </a:solidFill>
                <a:latin typeface="+mn-ea"/>
                <a:ea typeface="+mn-ea"/>
                <a:sym typeface="+mn-ea"/>
              </a:rPr>
              <a:t>1. </a:t>
            </a:r>
            <a:r>
              <a:rPr lang="zh-CN" altLang="en-US" sz="2000" kern="0" spc="0" dirty="0">
                <a:ln>
                  <a:noFill/>
                  <a:prstDash val="sysDot"/>
                </a:ln>
                <a:solidFill>
                  <a:schemeClr val="tx1">
                    <a:lumMod val="85000"/>
                    <a:lumOff val="15000"/>
                  </a:schemeClr>
                </a:solidFill>
                <a:latin typeface="+mn-ea"/>
                <a:ea typeface="+mn-ea"/>
                <a:sym typeface="+mn-ea"/>
              </a:rPr>
              <a:t>掌握曲艺音乐的基本演奏与演唱技巧。</a:t>
            </a:r>
            <a:endParaRPr lang="zh-CN" altLang="en-US" sz="2000" kern="0" spc="0" dirty="0">
              <a:ln>
                <a:noFill/>
                <a:prstDash val="sysDot"/>
              </a:ln>
              <a:solidFill>
                <a:schemeClr val="tx1">
                  <a:lumMod val="85000"/>
                  <a:lumOff val="15000"/>
                </a:schemeClr>
              </a:solidFill>
              <a:latin typeface="+mn-ea"/>
              <a:ea typeface="+mn-ea"/>
              <a:sym typeface="+mn-ea"/>
            </a:endParaRPr>
          </a:p>
          <a:p>
            <a:pPr>
              <a:lnSpc>
                <a:spcPct val="150000"/>
              </a:lnSpc>
            </a:pPr>
            <a:r>
              <a:rPr lang="en-US" altLang="zh-CN" sz="2000" kern="0" spc="0" dirty="0">
                <a:ln>
                  <a:noFill/>
                  <a:prstDash val="sysDot"/>
                </a:ln>
                <a:solidFill>
                  <a:schemeClr val="tx1">
                    <a:lumMod val="85000"/>
                    <a:lumOff val="15000"/>
                  </a:schemeClr>
                </a:solidFill>
                <a:latin typeface="+mn-ea"/>
                <a:ea typeface="+mn-ea"/>
                <a:sym typeface="+mn-ea"/>
              </a:rPr>
              <a:t>2. </a:t>
            </a:r>
            <a:r>
              <a:rPr lang="zh-CN" altLang="en-US" sz="2000" kern="0" spc="0" dirty="0">
                <a:ln>
                  <a:noFill/>
                  <a:prstDash val="sysDot"/>
                </a:ln>
                <a:solidFill>
                  <a:schemeClr val="tx1">
                    <a:lumMod val="85000"/>
                    <a:lumOff val="15000"/>
                  </a:schemeClr>
                </a:solidFill>
                <a:latin typeface="+mn-ea"/>
                <a:ea typeface="+mn-ea"/>
                <a:sym typeface="+mn-ea"/>
              </a:rPr>
              <a:t>能够初步理解曲艺音乐的表演技巧与风格。</a:t>
            </a:r>
            <a:endParaRPr lang="zh-CN" altLang="en-US" sz="2000" kern="0" spc="0" dirty="0">
              <a:ln>
                <a:noFill/>
                <a:prstDash val="sysDot"/>
              </a:ln>
              <a:solidFill>
                <a:schemeClr val="tx1">
                  <a:lumMod val="85000"/>
                  <a:lumOff val="15000"/>
                </a:schemeClr>
              </a:solidFill>
              <a:latin typeface="+mn-ea"/>
              <a:ea typeface="+mn-ea"/>
              <a:sym typeface="+mn-ea"/>
            </a:endParaRPr>
          </a:p>
        </p:txBody>
      </p:sp>
      <p:sp>
        <p:nvSpPr>
          <p:cNvPr id="71" name="矩形 70"/>
          <p:cNvSpPr/>
          <p:nvPr>
            <p:custDataLst>
              <p:tags r:id="rId23"/>
            </p:custDataLst>
          </p:nvPr>
        </p:nvSpPr>
        <p:spPr>
          <a:xfrm>
            <a:off x="1202550" y="2438424"/>
            <a:ext cx="1158630" cy="57844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t"/>
          <a:lstStyle/>
          <a:p>
            <a:pPr algn="r"/>
            <a:r>
              <a:rPr lang="zh-CN" altLang="en-US" sz="2400" b="1" kern="0" dirty="0">
                <a:solidFill>
                  <a:schemeClr val="accent1"/>
                </a:solidFill>
                <a:cs typeface="+mn-lt"/>
              </a:rPr>
              <a:t>技能目标</a:t>
            </a:r>
            <a:endParaRPr lang="zh-CN" altLang="en-US" sz="2400" b="1" kern="0" dirty="0">
              <a:solidFill>
                <a:schemeClr val="accent1"/>
              </a:solidFill>
              <a:cs typeface="+mn-lt"/>
            </a:endParaRPr>
          </a:p>
        </p:txBody>
      </p:sp>
      <p:sp>
        <p:nvSpPr>
          <p:cNvPr id="72" name="文本框 71"/>
          <p:cNvSpPr txBox="1"/>
          <p:nvPr>
            <p:custDataLst>
              <p:tags r:id="rId24"/>
            </p:custDataLst>
          </p:nvPr>
        </p:nvSpPr>
        <p:spPr>
          <a:xfrm>
            <a:off x="2086610" y="3704590"/>
            <a:ext cx="4127500" cy="1440180"/>
          </a:xfrm>
          <a:prstGeom prst="rect">
            <a:avLst/>
          </a:prstGeom>
          <a:noFill/>
        </p:spPr>
        <p:txBody>
          <a:bodyPr wrap="square" lIns="0" tIns="0" rIns="0" bIns="0">
            <a:noAutofit/>
          </a:bodyPr>
          <a:lstStyle/>
          <a:p>
            <a:pPr>
              <a:lnSpc>
                <a:spcPct val="150000"/>
              </a:lnSpc>
            </a:pPr>
            <a:r>
              <a:rPr lang="en-US" altLang="zh-CN" sz="2000" kern="0" spc="0" dirty="0">
                <a:ln>
                  <a:noFill/>
                  <a:prstDash val="sysDot"/>
                </a:ln>
                <a:solidFill>
                  <a:schemeClr val="tx1">
                    <a:lumMod val="85000"/>
                    <a:lumOff val="15000"/>
                  </a:schemeClr>
                </a:solidFill>
                <a:latin typeface="+mn-ea"/>
                <a:ea typeface="+mn-ea"/>
                <a:sym typeface="+mn-ea"/>
              </a:rPr>
              <a:t>1.</a:t>
            </a:r>
            <a:r>
              <a:rPr lang="zh-CN" altLang="en-US" sz="2000" kern="0" spc="0" dirty="0">
                <a:ln>
                  <a:noFill/>
                  <a:prstDash val="sysDot"/>
                </a:ln>
                <a:solidFill>
                  <a:schemeClr val="tx1">
                    <a:lumMod val="85000"/>
                    <a:lumOff val="15000"/>
                  </a:schemeClr>
                </a:solidFill>
                <a:latin typeface="+mn-ea"/>
                <a:ea typeface="+mn-ea"/>
                <a:sym typeface="+mn-ea"/>
              </a:rPr>
              <a:t>提高对中国曲艺音乐的学习兴趣，增强民族自豪感与文化自信。</a:t>
            </a:r>
            <a:endParaRPr lang="zh-CN" altLang="en-US" sz="2000" kern="0" spc="0" dirty="0">
              <a:ln>
                <a:noFill/>
                <a:prstDash val="sysDot"/>
              </a:ln>
              <a:solidFill>
                <a:schemeClr val="tx1">
                  <a:lumMod val="85000"/>
                  <a:lumOff val="15000"/>
                </a:schemeClr>
              </a:solidFill>
              <a:latin typeface="+mn-ea"/>
              <a:ea typeface="+mn-ea"/>
              <a:sym typeface="+mn-ea"/>
            </a:endParaRPr>
          </a:p>
          <a:p>
            <a:pPr>
              <a:lnSpc>
                <a:spcPct val="150000"/>
              </a:lnSpc>
            </a:pPr>
            <a:r>
              <a:rPr lang="en-US" altLang="zh-CN" sz="2000" kern="0" spc="0" dirty="0">
                <a:ln>
                  <a:noFill/>
                  <a:prstDash val="sysDot"/>
                </a:ln>
                <a:solidFill>
                  <a:schemeClr val="tx1">
                    <a:lumMod val="85000"/>
                    <a:lumOff val="15000"/>
                  </a:schemeClr>
                </a:solidFill>
                <a:latin typeface="+mn-ea"/>
                <a:ea typeface="+mn-ea"/>
                <a:sym typeface="+mn-ea"/>
              </a:rPr>
              <a:t>2. </a:t>
            </a:r>
            <a:r>
              <a:rPr lang="zh-CN" altLang="en-US" sz="2000" kern="0" spc="0" dirty="0">
                <a:ln>
                  <a:noFill/>
                  <a:prstDash val="sysDot"/>
                </a:ln>
                <a:solidFill>
                  <a:schemeClr val="tx1">
                    <a:lumMod val="85000"/>
                    <a:lumOff val="15000"/>
                  </a:schemeClr>
                </a:solidFill>
                <a:latin typeface="+mn-ea"/>
                <a:ea typeface="+mn-ea"/>
                <a:sym typeface="+mn-ea"/>
              </a:rPr>
              <a:t>提高自身鉴赏曲艺音乐的能力，在观看、欣赏曲艺音乐中懂得传承和保护中国曲艺音乐。</a:t>
            </a:r>
            <a:endParaRPr lang="zh-CN" altLang="en-US" sz="2000" kern="0" spc="0" dirty="0">
              <a:ln>
                <a:noFill/>
                <a:prstDash val="sysDot"/>
              </a:ln>
              <a:solidFill>
                <a:schemeClr val="tx1">
                  <a:lumMod val="85000"/>
                  <a:lumOff val="15000"/>
                </a:schemeClr>
              </a:solidFill>
              <a:latin typeface="+mn-ea"/>
              <a:ea typeface="+mn-ea"/>
              <a:sym typeface="+mn-ea"/>
            </a:endParaRPr>
          </a:p>
        </p:txBody>
      </p:sp>
      <p:sp>
        <p:nvSpPr>
          <p:cNvPr id="73" name="矩形 72"/>
          <p:cNvSpPr/>
          <p:nvPr>
            <p:custDataLst>
              <p:tags r:id="rId25"/>
            </p:custDataLst>
          </p:nvPr>
        </p:nvSpPr>
        <p:spPr>
          <a:xfrm>
            <a:off x="692191" y="3697021"/>
            <a:ext cx="1158630" cy="57844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t"/>
          <a:lstStyle/>
          <a:p>
            <a:pPr algn="r"/>
            <a:r>
              <a:rPr lang="zh-CN" altLang="en-US" sz="2400" b="1" kern="0" dirty="0">
                <a:solidFill>
                  <a:schemeClr val="accent1"/>
                </a:solidFill>
                <a:cs typeface="+mn-lt"/>
              </a:rPr>
              <a:t>素养目标</a:t>
            </a:r>
            <a:endParaRPr lang="zh-CN" altLang="en-US" sz="2400" b="1" kern="0" dirty="0">
              <a:solidFill>
                <a:schemeClr val="accent1"/>
              </a:solidFill>
              <a:cs typeface="+mn-lt"/>
            </a:endParaRPr>
          </a:p>
        </p:txBody>
      </p:sp>
      <p:sp>
        <p:nvSpPr>
          <p:cNvPr id="74" name="矩形 73"/>
          <p:cNvSpPr/>
          <p:nvPr>
            <p:custDataLst>
              <p:tags r:id="rId26"/>
            </p:custDataLst>
          </p:nvPr>
        </p:nvSpPr>
        <p:spPr>
          <a:xfrm>
            <a:off x="3904423" y="876631"/>
            <a:ext cx="66421" cy="494532"/>
          </a:xfrm>
          <a:prstGeom prst="rect">
            <a:avLst/>
          </a:prstGeom>
          <a:gradFill>
            <a:gsLst>
              <a:gs pos="100000">
                <a:schemeClr val="accent1">
                  <a:lumMod val="40000"/>
                  <a:lumOff val="60000"/>
                </a:schemeClr>
              </a:gs>
              <a:gs pos="0">
                <a:schemeClr val="accent1">
                  <a:lumMod val="85000"/>
                  <a:lumOff val="1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4"/>
          <p:cNvSpPr/>
          <p:nvPr>
            <p:custDataLst>
              <p:tags r:id="rId27"/>
            </p:custDataLst>
          </p:nvPr>
        </p:nvSpPr>
        <p:spPr>
          <a:xfrm>
            <a:off x="2433465" y="2517010"/>
            <a:ext cx="66421" cy="494532"/>
          </a:xfrm>
          <a:prstGeom prst="rect">
            <a:avLst/>
          </a:prstGeom>
          <a:gradFill>
            <a:gsLst>
              <a:gs pos="100000">
                <a:schemeClr val="accent1">
                  <a:lumMod val="40000"/>
                  <a:lumOff val="60000"/>
                </a:schemeClr>
              </a:gs>
              <a:gs pos="0">
                <a:schemeClr val="accent1">
                  <a:lumMod val="85000"/>
                  <a:lumOff val="1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p:cNvSpPr/>
          <p:nvPr>
            <p:custDataLst>
              <p:tags r:id="rId28"/>
            </p:custDataLst>
          </p:nvPr>
        </p:nvSpPr>
        <p:spPr>
          <a:xfrm>
            <a:off x="1938723" y="3775606"/>
            <a:ext cx="66421" cy="494532"/>
          </a:xfrm>
          <a:prstGeom prst="rect">
            <a:avLst/>
          </a:prstGeom>
          <a:gradFill>
            <a:gsLst>
              <a:gs pos="100000">
                <a:schemeClr val="accent1">
                  <a:lumMod val="40000"/>
                  <a:lumOff val="60000"/>
                </a:schemeClr>
              </a:gs>
              <a:gs pos="0">
                <a:schemeClr val="accent1">
                  <a:lumMod val="85000"/>
                  <a:lumOff val="1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7" name="直接连接符 76"/>
          <p:cNvCxnSpPr/>
          <p:nvPr>
            <p:custDataLst>
              <p:tags r:id="rId29"/>
            </p:custDataLst>
          </p:nvPr>
        </p:nvCxnSpPr>
        <p:spPr>
          <a:xfrm>
            <a:off x="9183688" y="1256030"/>
            <a:ext cx="1078706" cy="0"/>
          </a:xfrm>
          <a:prstGeom prst="line">
            <a:avLst/>
          </a:prstGeom>
          <a:ln>
            <a:headEnd type="ova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custDataLst>
              <p:tags r:id="rId30"/>
            </p:custDataLst>
          </p:nvPr>
        </p:nvCxnSpPr>
        <p:spPr>
          <a:xfrm>
            <a:off x="7759700" y="2863850"/>
            <a:ext cx="904875" cy="0"/>
          </a:xfrm>
          <a:prstGeom prst="line">
            <a:avLst/>
          </a:prstGeom>
          <a:ln>
            <a:headEnd type="ova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custDataLst>
              <p:tags r:id="rId31"/>
            </p:custDataLst>
          </p:nvPr>
        </p:nvCxnSpPr>
        <p:spPr>
          <a:xfrm>
            <a:off x="6321425" y="4437380"/>
            <a:ext cx="795338" cy="0"/>
          </a:xfrm>
          <a:prstGeom prst="line">
            <a:avLst/>
          </a:prstGeom>
          <a:ln>
            <a:headEnd type="oval"/>
          </a:ln>
        </p:spPr>
        <p:style>
          <a:lnRef idx="1">
            <a:schemeClr val="accent1"/>
          </a:lnRef>
          <a:fillRef idx="0">
            <a:schemeClr val="accent1"/>
          </a:fillRef>
          <a:effectRef idx="0">
            <a:schemeClr val="accent1"/>
          </a:effectRef>
          <a:fontRef idx="minor">
            <a:schemeClr val="tx1"/>
          </a:fontRef>
        </p:style>
      </p:cxnSp>
    </p:spTree>
    <p:custDataLst>
      <p:tags r:id="rId32"/>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276225" y="805180"/>
            <a:ext cx="11602085" cy="5231130"/>
          </a:xfrm>
          <a:prstGeom prst="rect">
            <a:avLst/>
          </a:prstGeom>
        </p:spPr>
      </p:pic>
    </p:spTree>
    <p:custDataLst>
      <p:tags r:id="rId3"/>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文本框 224"/>
          <p:cNvSpPr txBox="1"/>
          <p:nvPr>
            <p:custDataLst>
              <p:tags r:id="rId1"/>
            </p:custDataLst>
          </p:nvPr>
        </p:nvSpPr>
        <p:spPr>
          <a:xfrm>
            <a:off x="330835" y="1022985"/>
            <a:ext cx="11717655" cy="5223510"/>
          </a:xfrm>
          <a:prstGeom prst="rect">
            <a:avLst/>
          </a:prstGeom>
          <a:noFill/>
        </p:spPr>
        <p:txBody>
          <a:bodyPr wrap="square" rtlCol="0">
            <a:noAutofit/>
          </a:bodyPr>
          <a:lstStyle/>
          <a:p>
            <a:pPr indent="0" algn="l">
              <a:lnSpc>
                <a:spcPct val="130000"/>
              </a:lnSpc>
              <a:spcBef>
                <a:spcPts val="0"/>
              </a:spcBef>
              <a:spcAft>
                <a:spcPts val="1000"/>
              </a:spcAft>
              <a:buClrTx/>
              <a:buSzTx/>
              <a:buFont typeface="Arial" panose="020B0604020202020204" pitchFamily="34" charset="0"/>
              <a:buNone/>
            </a:pPr>
            <a:r>
              <a:rPr lang="zh-CN" altLang="en-US" sz="2000" spc="150">
                <a:solidFill>
                  <a:schemeClr val="tx1">
                    <a:lumMod val="85000"/>
                    <a:lumOff val="15000"/>
                  </a:schemeClr>
                </a:solidFill>
                <a:uFillTx/>
                <a:latin typeface="+mn-ea"/>
                <a:cs typeface="+mn-ea"/>
                <a:sym typeface="Arial" panose="020B0604020202020204" pitchFamily="34" charset="0"/>
              </a:rPr>
              <a:t>《丑末寅初》又名《三春景》，是京韵大鼓传统小段。</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曲词为江洋辙，音乐抒情，音域较宽，上下句唱词极不对称。</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无集中故事情节，截取丑末寅初（清晨三时）时间断面。</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描绘渔、樵、耕、读等各色人等晨起兴作情景，展现萌动生机。</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曲文结构巧妙，通过动与静、上与下、远与近，表现深邃意境。</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全段只有</a:t>
            </a:r>
            <a:r>
              <a:rPr lang="en-US" altLang="zh-CN" sz="2000" b="1" spc="150">
                <a:solidFill>
                  <a:schemeClr val="tx1">
                    <a:lumMod val="85000"/>
                    <a:lumOff val="15000"/>
                  </a:schemeClr>
                </a:solidFill>
                <a:uFillTx/>
                <a:latin typeface="+mn-ea"/>
                <a:cs typeface="+mn-ea"/>
                <a:sym typeface="Arial" panose="020B0604020202020204" pitchFamily="34" charset="0"/>
              </a:rPr>
              <a:t> 9 </a:t>
            </a:r>
            <a:r>
              <a:rPr lang="zh-CN" altLang="en-US" sz="2000" b="1" spc="150">
                <a:solidFill>
                  <a:schemeClr val="tx1">
                    <a:lumMod val="85000"/>
                    <a:lumOff val="15000"/>
                  </a:schemeClr>
                </a:solidFill>
                <a:uFillTx/>
                <a:latin typeface="+mn-ea"/>
                <a:cs typeface="+mn-ea"/>
                <a:sym typeface="Arial" panose="020B0604020202020204" pitchFamily="34" charset="0"/>
              </a:rPr>
              <a:t>对句子：</a:t>
            </a:r>
            <a:endParaRPr lang="zh-CN" altLang="en-US" sz="2000" b="1"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每对句子采用短句开头、长句结尾式样，长句</a:t>
            </a:r>
            <a:r>
              <a:rPr lang="en-US" altLang="zh-CN" sz="2000" spc="150">
                <a:solidFill>
                  <a:schemeClr val="tx1">
                    <a:lumMod val="85000"/>
                    <a:lumOff val="15000"/>
                  </a:schemeClr>
                </a:solidFill>
                <a:uFillTx/>
                <a:latin typeface="+mn-ea"/>
                <a:cs typeface="+mn-ea"/>
                <a:sym typeface="Arial" panose="020B0604020202020204" pitchFamily="34" charset="0"/>
              </a:rPr>
              <a:t> 30 </a:t>
            </a:r>
            <a:r>
              <a:rPr lang="zh-CN" altLang="en-US" sz="2000" spc="150">
                <a:solidFill>
                  <a:schemeClr val="tx1">
                    <a:lumMod val="85000"/>
                    <a:lumOff val="15000"/>
                  </a:schemeClr>
                </a:solidFill>
                <a:uFillTx/>
                <a:latin typeface="+mn-ea"/>
                <a:cs typeface="+mn-ea"/>
                <a:sym typeface="Arial" panose="020B0604020202020204" pitchFamily="34" charset="0"/>
              </a:rPr>
              <a:t>余字至</a:t>
            </a:r>
            <a:r>
              <a:rPr lang="en-US" altLang="zh-CN" sz="2000" spc="150">
                <a:solidFill>
                  <a:schemeClr val="tx1">
                    <a:lumMod val="85000"/>
                    <a:lumOff val="15000"/>
                  </a:schemeClr>
                </a:solidFill>
                <a:uFillTx/>
                <a:latin typeface="+mn-ea"/>
                <a:cs typeface="+mn-ea"/>
                <a:sym typeface="Arial" panose="020B0604020202020204" pitchFamily="34" charset="0"/>
              </a:rPr>
              <a:t> 60 </a:t>
            </a:r>
            <a:r>
              <a:rPr lang="zh-CN" altLang="en-US" sz="2000" spc="150">
                <a:solidFill>
                  <a:schemeClr val="tx1">
                    <a:lumMod val="85000"/>
                    <a:lumOff val="15000"/>
                  </a:schemeClr>
                </a:solidFill>
                <a:uFillTx/>
                <a:latin typeface="+mn-ea"/>
                <a:cs typeface="+mn-ea"/>
                <a:sym typeface="Arial" panose="020B0604020202020204" pitchFamily="34" charset="0"/>
              </a:rPr>
              <a:t>余字不等，小分句注重音节配置。</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唱词反复运用对偶、排比句式，综合运用双声、叠韵、反复、顶真等修辞方法，如</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见天上星、星共斗、斗和辰</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等，构成总体韵律。</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endParaRPr lang="zh-CN" altLang="en-US" sz="2000" spc="150">
              <a:solidFill>
                <a:schemeClr val="tx1">
                  <a:lumMod val="85000"/>
                  <a:lumOff val="15000"/>
                </a:schemeClr>
              </a:solidFill>
              <a:uFillTx/>
              <a:latin typeface="+mn-ea"/>
              <a:cs typeface="+mn-ea"/>
              <a:sym typeface="Arial" panose="020B0604020202020204" pitchFamily="34" charset="0"/>
            </a:endParaRPr>
          </a:p>
        </p:txBody>
      </p:sp>
      <p:sp>
        <p:nvSpPr>
          <p:cNvPr id="6" name="矩形 5"/>
          <p:cNvSpPr/>
          <p:nvPr>
            <p:custDataLst>
              <p:tags r:id="rId2"/>
            </p:custDataLst>
          </p:nvPr>
        </p:nvSpPr>
        <p:spPr>
          <a:xfrm>
            <a:off x="0" y="0"/>
            <a:ext cx="12192635" cy="110871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674370" y="253365"/>
            <a:ext cx="5671820" cy="602615"/>
          </a:xfrm>
          <a:prstGeom prst="rect">
            <a:avLst/>
          </a:prstGeom>
        </p:spPr>
        <p:txBody>
          <a:bodyPr>
            <a:noAutofit/>
            <a:extLst>
              <a:ext uri="{4A0BC546-FE56-4ADE-93B0-CB8AF2F6F144}">
                <wpsdc:textFrameExt xmlns:wpsdc="http://www.wps.cn/officeDocument/2022/drawingmlCustomData" type="sub-title"/>
              </a:ext>
            </a:extLst>
          </a:bodyPr>
          <a:p>
            <a:pPr algn="l"/>
            <a:r>
              <a:rPr lang="zh-CN" altLang="en-US" sz="3200" b="1">
                <a:solidFill>
                  <a:schemeClr val="accent1"/>
                </a:solidFill>
                <a:effectLst>
                  <a:outerShdw blurRad="38100" dist="25400" dir="5400000" algn="ctr" rotWithShape="0">
                    <a:srgbClr val="6E747A">
                      <a:alpha val="43000"/>
                    </a:srgbClr>
                  </a:outerShdw>
                </a:effectLst>
              </a:rPr>
              <a:t>二、《丑末寅初》</a:t>
            </a:r>
            <a:endParaRPr lang="zh-CN" altLang="en-US" sz="3200" b="1">
              <a:solidFill>
                <a:schemeClr val="accent1"/>
              </a:solidFill>
              <a:effectLst>
                <a:outerShdw blurRad="38100" dist="25400" dir="5400000" algn="ctr" rotWithShape="0">
                  <a:srgbClr val="6E747A">
                    <a:alpha val="43000"/>
                  </a:srgbClr>
                </a:outerShdw>
              </a:effectLst>
            </a:endParaRPr>
          </a:p>
        </p:txBody>
      </p:sp>
    </p:spTree>
    <p:custDataLst>
      <p:tags r:id="rId3"/>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文本框 224"/>
          <p:cNvSpPr txBox="1"/>
          <p:nvPr>
            <p:custDataLst>
              <p:tags r:id="rId1"/>
            </p:custDataLst>
          </p:nvPr>
        </p:nvSpPr>
        <p:spPr>
          <a:xfrm>
            <a:off x="330835" y="1022985"/>
            <a:ext cx="11717655" cy="4835525"/>
          </a:xfrm>
          <a:prstGeom prst="rect">
            <a:avLst/>
          </a:prstGeom>
          <a:noFill/>
        </p:spPr>
        <p:txBody>
          <a:bodyPr wrap="square" rtlCol="0">
            <a:noAutofit/>
          </a:bodyPr>
          <a:lstStyle/>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（一）艺术表现</a:t>
            </a:r>
            <a:endParaRPr lang="zh-CN" altLang="en-US" sz="2000" b="1"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表演形式</a:t>
            </a:r>
            <a:r>
              <a:rPr lang="zh-CN" altLang="en-US" sz="2000" spc="150">
                <a:solidFill>
                  <a:schemeClr val="tx1">
                    <a:lumMod val="85000"/>
                    <a:lumOff val="15000"/>
                  </a:schemeClr>
                </a:solidFill>
                <a:uFillTx/>
                <a:latin typeface="+mn-ea"/>
                <a:cs typeface="+mn-ea"/>
                <a:sym typeface="Arial" panose="020B0604020202020204" pitchFamily="34" charset="0"/>
              </a:rPr>
              <a:t>：</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通常为一人表演，演唱者边唱边自击大鼓伴奏。</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有三弦、琵琶、四胡等乐器伴奏，与唱腔相辅相成，营造独特艺术氛围。</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演唱者运用丰富唱腔和表演技巧，如平腔、挑腔、落腔、甩腔等，表现情感和意境。</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《丑末寅初》体现京韵大鼓特点：</a:t>
            </a:r>
            <a:endParaRPr lang="zh-CN" altLang="en-US" sz="2000" b="1"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京韵大鼓半说半唱特点在其中充分体现，演唱者用不同唱腔和语调表现情感意境。</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京韵大鼓擅长叙事，《丑末寅初》像清新散文诗，描绘不同人物特定时间活动，构建生动画面，让观众身临其境感受意境氛围。</a:t>
            </a:r>
            <a:endParaRPr lang="zh-CN" altLang="en-US" sz="2000" spc="150">
              <a:solidFill>
                <a:schemeClr val="tx1">
                  <a:lumMod val="85000"/>
                  <a:lumOff val="15000"/>
                </a:schemeClr>
              </a:solidFill>
              <a:uFillTx/>
              <a:latin typeface="+mn-ea"/>
              <a:cs typeface="+mn-ea"/>
              <a:sym typeface="Arial" panose="020B0604020202020204" pitchFamily="34" charset="0"/>
            </a:endParaRPr>
          </a:p>
        </p:txBody>
      </p:sp>
      <p:sp>
        <p:nvSpPr>
          <p:cNvPr id="6" name="矩形 5"/>
          <p:cNvSpPr/>
          <p:nvPr>
            <p:custDataLst>
              <p:tags r:id="rId2"/>
            </p:custDataLst>
          </p:nvPr>
        </p:nvSpPr>
        <p:spPr>
          <a:xfrm>
            <a:off x="0" y="0"/>
            <a:ext cx="12192635" cy="110871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674370" y="253365"/>
            <a:ext cx="5671820" cy="602615"/>
          </a:xfrm>
          <a:prstGeom prst="rect">
            <a:avLst/>
          </a:prstGeom>
        </p:spPr>
        <p:txBody>
          <a:bodyPr>
            <a:noAutofit/>
            <a:extLst>
              <a:ext uri="{4A0BC546-FE56-4ADE-93B0-CB8AF2F6F144}">
                <wpsdc:textFrameExt xmlns:wpsdc="http://www.wps.cn/officeDocument/2022/drawingmlCustomData" type="sub-title"/>
              </a:ext>
            </a:extLst>
          </a:bodyPr>
          <a:p>
            <a:pPr algn="l"/>
            <a:r>
              <a:rPr lang="zh-CN" altLang="en-US" sz="3200" b="1">
                <a:solidFill>
                  <a:schemeClr val="accent1"/>
                </a:solidFill>
                <a:effectLst>
                  <a:outerShdw blurRad="38100" dist="25400" dir="5400000" algn="ctr" rotWithShape="0">
                    <a:srgbClr val="6E747A">
                      <a:alpha val="43000"/>
                    </a:srgbClr>
                  </a:outerShdw>
                </a:effectLst>
              </a:rPr>
              <a:t>二、《丑末寅初》</a:t>
            </a:r>
            <a:endParaRPr lang="zh-CN" altLang="en-US" sz="3200" b="1">
              <a:solidFill>
                <a:schemeClr val="accent1"/>
              </a:solidFill>
              <a:effectLst>
                <a:outerShdw blurRad="38100" dist="25400" dir="5400000" algn="ctr" rotWithShape="0">
                  <a:srgbClr val="6E747A">
                    <a:alpha val="43000"/>
                  </a:srgbClr>
                </a:outerShdw>
              </a:effectLst>
            </a:endParaRPr>
          </a:p>
        </p:txBody>
      </p:sp>
    </p:spTree>
    <p:custDataLst>
      <p:tags r:id="rId3"/>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文本框 224"/>
          <p:cNvSpPr txBox="1"/>
          <p:nvPr>
            <p:custDataLst>
              <p:tags r:id="rId1"/>
            </p:custDataLst>
          </p:nvPr>
        </p:nvSpPr>
        <p:spPr>
          <a:xfrm>
            <a:off x="330835" y="1022985"/>
            <a:ext cx="11717655" cy="5223510"/>
          </a:xfrm>
          <a:prstGeom prst="rect">
            <a:avLst/>
          </a:prstGeom>
          <a:noFill/>
        </p:spPr>
        <p:txBody>
          <a:bodyPr wrap="square" rtlCol="0">
            <a:noAutofit/>
          </a:bodyPr>
          <a:lstStyle/>
          <a:p>
            <a:pPr indent="0" algn="l">
              <a:lnSpc>
                <a:spcPct val="130000"/>
              </a:lnSpc>
              <a:spcBef>
                <a:spcPts val="0"/>
              </a:spcBef>
              <a:spcAft>
                <a:spcPts val="1000"/>
              </a:spcAft>
              <a:buClrTx/>
              <a:buSzTx/>
              <a:buFont typeface="Arial" panose="020B0604020202020204" pitchFamily="34" charset="0"/>
              <a:buNone/>
            </a:pPr>
            <a:r>
              <a:rPr lang="zh-CN" altLang="en-US" sz="2000" spc="150">
                <a:solidFill>
                  <a:schemeClr val="tx1">
                    <a:lumMod val="85000"/>
                    <a:lumOff val="15000"/>
                  </a:schemeClr>
                </a:solidFill>
                <a:uFillTx/>
                <a:latin typeface="+mn-ea"/>
                <a:cs typeface="+mn-ea"/>
                <a:sym typeface="Arial" panose="020B0604020202020204" pitchFamily="34" charset="0"/>
              </a:rPr>
              <a:t>（二）经典演绎</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spc="150">
                <a:solidFill>
                  <a:schemeClr val="tx1">
                    <a:lumMod val="85000"/>
                    <a:lumOff val="15000"/>
                  </a:schemeClr>
                </a:solidFill>
                <a:uFillTx/>
                <a:latin typeface="+mn-ea"/>
                <a:cs typeface="+mn-ea"/>
                <a:sym typeface="Arial" panose="020B0604020202020204" pitchFamily="34" charset="0"/>
              </a:rPr>
              <a:t>《丑末寅初》是刘（宝全）、骆（玉笙）两派经典曲目，当今舞台骆派演员演唱更多。唱词句式独特，一律上句单起下句连垛，易造成唱腔单一，但刘宝全、骆玉笙通过不同情绪渲染，使音乐活泼轻快、腔调变化多样，富有韵律美，如</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吹的是自在逍遥</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处，尾声让全曲欢快明亮。</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刘派和骆派演唱各有特色：</a:t>
            </a:r>
            <a:endParaRPr lang="zh-CN" altLang="en-US" sz="2000" b="1"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刘宝全演唱</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说</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的特点明显，半说半唱，声音高亢、爆脆，大方干练且风趣。</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骆玉笙演唱发挥女声婉转华丽特点，少</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说</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多</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唱</a:t>
            </a:r>
            <a:r>
              <a:rPr lang="en-US" altLang="zh-CN" sz="2000" spc="150">
                <a:solidFill>
                  <a:schemeClr val="tx1">
                    <a:lumMod val="85000"/>
                    <a:lumOff val="15000"/>
                  </a:schemeClr>
                </a:solidFill>
                <a:uFillTx/>
                <a:latin typeface="+mn-ea"/>
                <a:cs typeface="+mn-ea"/>
                <a:sym typeface="Arial" panose="020B0604020202020204" pitchFamily="34" charset="0"/>
              </a:rPr>
              <a:t>”</a:t>
            </a:r>
            <a:r>
              <a:rPr lang="zh-CN" altLang="en-US" sz="2000" spc="150">
                <a:solidFill>
                  <a:schemeClr val="tx1">
                    <a:lumMod val="85000"/>
                    <a:lumOff val="15000"/>
                  </a:schemeClr>
                </a:solidFill>
                <a:uFillTx/>
                <a:latin typeface="+mn-ea"/>
                <a:cs typeface="+mn-ea"/>
                <a:sym typeface="Arial" panose="020B0604020202020204" pitchFamily="34" charset="0"/>
              </a:rPr>
              <a:t>，刘派断开处她唱得连贯，磨腔更圆润，如</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梆儿听不见敲</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一句。</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骆派唱腔柔美，少刘派阳刚唱法，在多处加装饰音，使唱腔更华美，凸显京韵大鼓音乐的高低起伏。</a:t>
            </a:r>
            <a:r>
              <a:rPr lang="en-US" altLang="zh-CN" sz="2000" spc="150">
                <a:solidFill>
                  <a:schemeClr val="tx1">
                    <a:lumMod val="85000"/>
                    <a:lumOff val="15000"/>
                  </a:schemeClr>
                </a:solidFill>
                <a:uFillTx/>
                <a:latin typeface="+mn-ea"/>
                <a:cs typeface="+mn-ea"/>
                <a:sym typeface="Arial" panose="020B0604020202020204" pitchFamily="34" charset="0"/>
              </a:rPr>
              <a:t>“</a:t>
            </a:r>
            <a:r>
              <a:rPr lang="zh-CN" altLang="en-US" sz="2000" spc="150">
                <a:solidFill>
                  <a:schemeClr val="tx1">
                    <a:lumMod val="85000"/>
                    <a:lumOff val="15000"/>
                  </a:schemeClr>
                </a:solidFill>
                <a:uFillTx/>
                <a:latin typeface="+mn-ea"/>
                <a:cs typeface="+mn-ea"/>
                <a:sym typeface="Arial" panose="020B0604020202020204" pitchFamily="34" charset="0"/>
              </a:rPr>
              <a:t>自在逍遥</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处一唱三叹，细腻别致，增强抒情性。衬词较多，减少原剧情单调感，情感表达更细腻。</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总体而言，刘派唱得轻松俏皮、古朴流畅，骆派唱得委婉抒情、韵味醇厚。</a:t>
            </a:r>
            <a:endParaRPr lang="zh-CN" altLang="en-US" sz="2000" b="1" spc="150">
              <a:solidFill>
                <a:schemeClr val="tx1">
                  <a:lumMod val="85000"/>
                  <a:lumOff val="15000"/>
                </a:schemeClr>
              </a:solidFill>
              <a:uFillTx/>
              <a:latin typeface="+mn-ea"/>
              <a:cs typeface="+mn-ea"/>
              <a:sym typeface="Arial" panose="020B0604020202020204" pitchFamily="34" charset="0"/>
            </a:endParaRPr>
          </a:p>
        </p:txBody>
      </p:sp>
      <p:sp>
        <p:nvSpPr>
          <p:cNvPr id="6" name="矩形 5"/>
          <p:cNvSpPr/>
          <p:nvPr>
            <p:custDataLst>
              <p:tags r:id="rId2"/>
            </p:custDataLst>
          </p:nvPr>
        </p:nvSpPr>
        <p:spPr>
          <a:xfrm>
            <a:off x="0" y="0"/>
            <a:ext cx="12192635" cy="110871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674370" y="253365"/>
            <a:ext cx="5671820" cy="602615"/>
          </a:xfrm>
          <a:prstGeom prst="rect">
            <a:avLst/>
          </a:prstGeom>
        </p:spPr>
        <p:txBody>
          <a:bodyPr>
            <a:noAutofit/>
            <a:extLst>
              <a:ext uri="{4A0BC546-FE56-4ADE-93B0-CB8AF2F6F144}">
                <wpsdc:textFrameExt xmlns:wpsdc="http://www.wps.cn/officeDocument/2022/drawingmlCustomData" type="sub-title"/>
              </a:ext>
            </a:extLst>
          </a:bodyPr>
          <a:p>
            <a:pPr algn="l"/>
            <a:r>
              <a:rPr lang="zh-CN" altLang="en-US" sz="3200" b="1">
                <a:solidFill>
                  <a:schemeClr val="accent1"/>
                </a:solidFill>
                <a:effectLst>
                  <a:outerShdw blurRad="38100" dist="25400" dir="5400000" algn="ctr" rotWithShape="0">
                    <a:srgbClr val="6E747A">
                      <a:alpha val="43000"/>
                    </a:srgbClr>
                  </a:outerShdw>
                </a:effectLst>
              </a:rPr>
              <a:t>二、《丑末寅初》</a:t>
            </a:r>
            <a:endParaRPr lang="zh-CN" altLang="en-US" sz="3200" b="1">
              <a:solidFill>
                <a:schemeClr val="accent1"/>
              </a:solidFill>
              <a:effectLst>
                <a:outerShdw blurRad="38100" dist="25400" dir="5400000" algn="ctr" rotWithShape="0">
                  <a:srgbClr val="6E747A">
                    <a:alpha val="43000"/>
                  </a:srgbClr>
                </a:outerShdw>
              </a:effectLst>
            </a:endParaRPr>
          </a:p>
        </p:txBody>
      </p:sp>
    </p:spTree>
    <p:custDataLst>
      <p:tags r:id="rId3"/>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4" name="图片 3"/>
          <p:cNvPicPr>
            <a:picLocks noChangeAspect="1"/>
          </p:cNvPicPr>
          <p:nvPr/>
        </p:nvPicPr>
        <p:blipFill>
          <a:blip r:embed="rId2"/>
          <a:stretch>
            <a:fillRect/>
          </a:stretch>
        </p:blipFill>
        <p:spPr>
          <a:xfrm>
            <a:off x="245745" y="176530"/>
            <a:ext cx="11598910" cy="5075555"/>
          </a:xfrm>
          <a:prstGeom prst="rect">
            <a:avLst/>
          </a:prstGeom>
        </p:spPr>
      </p:pic>
    </p:spTree>
    <p:custDataLst>
      <p:tags r:id="rId3"/>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528320" y="1043305"/>
            <a:ext cx="11394440" cy="4881880"/>
          </a:xfrm>
          <a:prstGeom prst="rect">
            <a:avLst/>
          </a:prstGeom>
        </p:spPr>
      </p:pic>
    </p:spTree>
    <p:custDataLst>
      <p:tags r:id="rId3"/>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4" name="图片 3"/>
          <p:cNvPicPr>
            <a:picLocks noChangeAspect="1"/>
          </p:cNvPicPr>
          <p:nvPr/>
        </p:nvPicPr>
        <p:blipFill>
          <a:blip r:embed="rId2"/>
          <a:stretch>
            <a:fillRect/>
          </a:stretch>
        </p:blipFill>
        <p:spPr>
          <a:xfrm>
            <a:off x="269240" y="1602105"/>
            <a:ext cx="11729720" cy="3677285"/>
          </a:xfrm>
          <a:prstGeom prst="rect">
            <a:avLst/>
          </a:prstGeom>
        </p:spPr>
      </p:pic>
    </p:spTree>
    <p:custDataLst>
      <p:tags r:id="rId3"/>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2501900" y="1453515"/>
            <a:ext cx="7188200" cy="3951605"/>
          </a:xfrm>
        </p:spPr>
        <p:txBody>
          <a:bodyPr>
            <a:noAutofit/>
          </a:bodyPr>
          <a:lstStyle/>
          <a:p>
            <a:r>
              <a:rPr lang="en-US" altLang="zh-CN" sz="13000" dirty="0">
                <a:sym typeface="Arial" panose="020B0604020202020204" pitchFamily="34" charset="0"/>
              </a:rPr>
              <a:t> </a:t>
            </a:r>
            <a:r>
              <a:rPr lang="zh-CN" altLang="en-US" sz="13000" dirty="0">
                <a:sym typeface="Arial" panose="020B0604020202020204" pitchFamily="34" charset="0"/>
              </a:rPr>
              <a:t>第五讲</a:t>
            </a:r>
            <a:r>
              <a:rPr lang="en-US" altLang="zh-CN" sz="13000" dirty="0">
                <a:sym typeface="Arial" panose="020B0604020202020204" pitchFamily="34" charset="0"/>
              </a:rPr>
              <a:t>  </a:t>
            </a:r>
            <a:br>
              <a:rPr lang="en-US" altLang="zh-CN" sz="13000" dirty="0">
                <a:sym typeface="Arial" panose="020B0604020202020204" pitchFamily="34" charset="0"/>
              </a:rPr>
            </a:br>
            <a:r>
              <a:rPr lang="zh-CN" altLang="en-US" sz="13000" dirty="0">
                <a:sym typeface="Arial" panose="020B0604020202020204" pitchFamily="34" charset="0"/>
              </a:rPr>
              <a:t>山东琴书</a:t>
            </a:r>
            <a:endParaRPr lang="zh-CN" altLang="en-US" sz="13000" dirty="0">
              <a:sym typeface="Arial" panose="020B0604020202020204" pitchFamily="34" charset="0"/>
            </a:endParaRPr>
          </a:p>
        </p:txBody>
      </p:sp>
    </p:spTree>
    <p:custDataLst>
      <p:tags r:id="rId2"/>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custDataLst>
              <p:tags r:id="rId1"/>
            </p:custDataLst>
          </p:nvPr>
        </p:nvSpPr>
        <p:spPr>
          <a:xfrm>
            <a:off x="713740" y="541020"/>
            <a:ext cx="10993755" cy="5619750"/>
          </a:xfrm>
        </p:spPr>
        <p:txBody>
          <a:bodyPr>
            <a:noAutofit/>
          </a:bodyPr>
          <a:lstStyle/>
          <a:p>
            <a:pPr marL="0" indent="0" defTabSz="914400">
              <a:buNone/>
              <a:tabLst>
                <a:tab pos="4178300" algn="l"/>
              </a:tabLst>
            </a:pPr>
            <a:r>
              <a:rPr lang="zh-CN" altLang="en-US" sz="2400" b="1" dirty="0">
                <a:sym typeface="Arial" panose="020B0604020202020204" pitchFamily="34" charset="0"/>
              </a:rPr>
              <a:t>知识要点</a:t>
            </a:r>
            <a:r>
              <a:rPr lang="en-US" altLang="zh-CN" sz="2400" b="1" dirty="0">
                <a:sym typeface="Arial" panose="020B0604020202020204" pitchFamily="34" charset="0"/>
              </a:rPr>
              <a:t> </a:t>
            </a:r>
            <a:endParaRPr lang="en-US" altLang="zh-CN" sz="2400" b="1" dirty="0">
              <a:sym typeface="Arial" panose="020B0604020202020204" pitchFamily="34" charset="0"/>
            </a:endParaRPr>
          </a:p>
          <a:p>
            <a:pPr marL="0" indent="0" defTabSz="914400">
              <a:buNone/>
              <a:tabLst>
                <a:tab pos="4178300" algn="l"/>
              </a:tabLst>
            </a:pPr>
            <a:r>
              <a:rPr lang="zh-CN" altLang="en-US" sz="2000" dirty="0">
                <a:sym typeface="Arial" panose="020B0604020202020204" pitchFamily="34" charset="0"/>
              </a:rPr>
              <a:t>山东琴书于</a:t>
            </a:r>
            <a:r>
              <a:rPr lang="en-US" altLang="zh-CN" sz="2000" dirty="0">
                <a:sym typeface="Arial" panose="020B0604020202020204" pitchFamily="34" charset="0"/>
              </a:rPr>
              <a:t> 1933 </a:t>
            </a:r>
            <a:r>
              <a:rPr lang="zh-CN" altLang="en-US" sz="2000" dirty="0">
                <a:sym typeface="Arial" panose="020B0604020202020204" pitchFamily="34" charset="0"/>
              </a:rPr>
              <a:t>年正式定名，是山东重要地方曲艺品种，又称</a:t>
            </a:r>
            <a:r>
              <a:rPr lang="en-US" altLang="zh-CN" sz="2000" dirty="0">
                <a:sym typeface="Arial" panose="020B0604020202020204" pitchFamily="34" charset="0"/>
              </a:rPr>
              <a:t> “</a:t>
            </a:r>
            <a:r>
              <a:rPr lang="zh-CN" altLang="en-US" sz="2000" dirty="0">
                <a:sym typeface="Arial" panose="020B0604020202020204" pitchFamily="34" charset="0"/>
              </a:rPr>
              <a:t>唱扬琴</a:t>
            </a:r>
            <a:r>
              <a:rPr lang="en-US" altLang="zh-CN" sz="2000" dirty="0">
                <a:sym typeface="Arial" panose="020B0604020202020204" pitchFamily="34" charset="0"/>
              </a:rPr>
              <a:t>” </a:t>
            </a:r>
            <a:r>
              <a:rPr lang="zh-CN" altLang="en-US" sz="2000" dirty="0">
                <a:sym typeface="Arial" panose="020B0604020202020204" pitchFamily="34" charset="0"/>
              </a:rPr>
              <a:t>或</a:t>
            </a:r>
            <a:r>
              <a:rPr lang="en-US" altLang="zh-CN" sz="2000" dirty="0">
                <a:sym typeface="Arial" panose="020B0604020202020204" pitchFamily="34" charset="0"/>
              </a:rPr>
              <a:t> “</a:t>
            </a:r>
            <a:r>
              <a:rPr lang="zh-CN" altLang="en-US" sz="2000" dirty="0">
                <a:sym typeface="Arial" panose="020B0604020202020204" pitchFamily="34" charset="0"/>
              </a:rPr>
              <a:t>山东扬琴</a:t>
            </a:r>
            <a:r>
              <a:rPr lang="en-US" altLang="zh-CN" sz="2000" dirty="0">
                <a:sym typeface="Arial" panose="020B0604020202020204" pitchFamily="34" charset="0"/>
              </a:rPr>
              <a:t>”</a:t>
            </a:r>
            <a:r>
              <a:rPr lang="zh-CN" altLang="en-US" sz="2000" dirty="0">
                <a:sym typeface="Arial" panose="020B0604020202020204" pitchFamily="34" charset="0"/>
              </a:rPr>
              <a:t>。源于明代中期鲁西南菏泽地区兴起的民间小曲自娱演唱形式</a:t>
            </a:r>
            <a:r>
              <a:rPr lang="en-US" altLang="zh-CN" sz="2000" dirty="0">
                <a:sym typeface="Arial" panose="020B0604020202020204" pitchFamily="34" charset="0"/>
              </a:rPr>
              <a:t> “</a:t>
            </a:r>
            <a:r>
              <a:rPr lang="zh-CN" altLang="en-US" sz="2000" dirty="0">
                <a:sym typeface="Arial" panose="020B0604020202020204" pitchFamily="34" charset="0"/>
              </a:rPr>
              <a:t>庄家耍</a:t>
            </a:r>
            <a:r>
              <a:rPr lang="en-US" altLang="zh-CN" sz="2000" dirty="0">
                <a:sym typeface="Arial" panose="020B0604020202020204" pitchFamily="34" charset="0"/>
              </a:rPr>
              <a:t>”</a:t>
            </a:r>
            <a:r>
              <a:rPr lang="zh-CN" altLang="en-US" sz="2000" dirty="0">
                <a:sym typeface="Arial" panose="020B0604020202020204" pitchFamily="34" charset="0"/>
              </a:rPr>
              <a:t>（又称</a:t>
            </a:r>
            <a:r>
              <a:rPr lang="en-US" altLang="zh-CN" sz="2000" dirty="0">
                <a:sym typeface="Arial" panose="020B0604020202020204" pitchFamily="34" charset="0"/>
              </a:rPr>
              <a:t> “</a:t>
            </a:r>
            <a:r>
              <a:rPr lang="zh-CN" altLang="en-US" sz="2000" dirty="0">
                <a:sym typeface="Arial" panose="020B0604020202020204" pitchFamily="34" charset="0"/>
              </a:rPr>
              <a:t>玩局</a:t>
            </a:r>
            <a:r>
              <a:rPr lang="en-US" altLang="zh-CN" sz="2000" dirty="0">
                <a:sym typeface="Arial" panose="020B0604020202020204" pitchFamily="34" charset="0"/>
              </a:rPr>
              <a:t>”</a:t>
            </a:r>
            <a:r>
              <a:rPr lang="zh-CN" altLang="en-US" sz="2000" dirty="0">
                <a:sym typeface="Arial" panose="020B0604020202020204" pitchFamily="34" charset="0"/>
              </a:rPr>
              <a:t>）。文化底蕴丰厚，对山东吕剧的发生发展有重大影响，历史文化价值独特。</a:t>
            </a:r>
            <a:endParaRPr lang="zh-CN" altLang="en-US" sz="2000" dirty="0">
              <a:sym typeface="Arial" panose="020B0604020202020204" pitchFamily="34" charset="0"/>
            </a:endParaRPr>
          </a:p>
          <a:p>
            <a:pPr marL="0" indent="0" defTabSz="914400">
              <a:buNone/>
              <a:tabLst>
                <a:tab pos="4178300" algn="l"/>
              </a:tabLst>
            </a:pPr>
            <a:r>
              <a:rPr lang="zh-CN" altLang="en-US" sz="2000" b="1" dirty="0">
                <a:sym typeface="Arial" panose="020B0604020202020204" pitchFamily="34" charset="0"/>
              </a:rPr>
              <a:t>表演形式：</a:t>
            </a:r>
            <a:endParaRPr lang="zh-CN" altLang="en-US" sz="2000" b="1" dirty="0">
              <a:sym typeface="Arial" panose="020B0604020202020204" pitchFamily="34" charset="0"/>
            </a:endParaRPr>
          </a:p>
          <a:p>
            <a:pPr marL="0" indent="0" defTabSz="914400">
              <a:buNone/>
              <a:tabLst>
                <a:tab pos="4178300" algn="l"/>
              </a:tabLst>
            </a:pPr>
            <a:r>
              <a:rPr lang="zh-CN" altLang="en-US" sz="2000" dirty="0">
                <a:sym typeface="Arial" panose="020B0604020202020204" pitchFamily="34" charset="0"/>
              </a:rPr>
              <a:t>多人分持不同乐器自行伴奏，分行当围坐表演。以唱为主，间有说白或对白。</a:t>
            </a:r>
            <a:endParaRPr lang="zh-CN" altLang="en-US" sz="2000" b="1" dirty="0">
              <a:sym typeface="Arial" panose="020B0604020202020204" pitchFamily="34" charset="0"/>
            </a:endParaRPr>
          </a:p>
          <a:p>
            <a:pPr marL="0" indent="0" defTabSz="914400">
              <a:buNone/>
              <a:tabLst>
                <a:tab pos="4178300" algn="l"/>
              </a:tabLst>
            </a:pPr>
            <a:r>
              <a:rPr lang="zh-CN" altLang="en-US" sz="2000" b="1" dirty="0">
                <a:sym typeface="Arial" panose="020B0604020202020204" pitchFamily="34" charset="0"/>
              </a:rPr>
              <a:t>语言特色：</a:t>
            </a:r>
            <a:endParaRPr lang="zh-CN" altLang="en-US" sz="2000" b="1" dirty="0">
              <a:sym typeface="Arial" panose="020B0604020202020204" pitchFamily="34" charset="0"/>
            </a:endParaRPr>
          </a:p>
          <a:p>
            <a:pPr marL="0" indent="0" defTabSz="914400">
              <a:buNone/>
              <a:tabLst>
                <a:tab pos="4178300" algn="l"/>
              </a:tabLst>
            </a:pPr>
            <a:r>
              <a:rPr lang="zh-CN" altLang="en-US" sz="2000" dirty="0">
                <a:sym typeface="Arial" panose="020B0604020202020204" pitchFamily="34" charset="0"/>
              </a:rPr>
              <a:t>产生于民间、根植于民间，语言极具生活味，采用生活中的俗言俗语，比喻巧妙，韵味生动，独具匠心。</a:t>
            </a:r>
            <a:endParaRPr lang="zh-CN" altLang="en-US" sz="2000" dirty="0">
              <a:sym typeface="Arial" panose="020B0604020202020204" pitchFamily="34" charset="0"/>
            </a:endParaRPr>
          </a:p>
          <a:p>
            <a:pPr marL="0" indent="0" defTabSz="914400">
              <a:buNone/>
              <a:tabLst>
                <a:tab pos="4178300" algn="l"/>
              </a:tabLst>
            </a:pPr>
            <a:r>
              <a:rPr lang="zh-CN" altLang="en-US" sz="2000" b="1" dirty="0">
                <a:sym typeface="Arial" panose="020B0604020202020204" pitchFamily="34" charset="0"/>
              </a:rPr>
              <a:t>剧目种类：</a:t>
            </a:r>
            <a:endParaRPr lang="zh-CN" altLang="en-US" sz="2000" b="1" dirty="0">
              <a:sym typeface="Arial" panose="020B0604020202020204" pitchFamily="34" charset="0"/>
            </a:endParaRPr>
          </a:p>
          <a:p>
            <a:pPr marL="0" indent="0" defTabSz="914400">
              <a:buNone/>
              <a:tabLst>
                <a:tab pos="4178300" algn="l"/>
              </a:tabLst>
            </a:pPr>
            <a:r>
              <a:rPr lang="zh-CN" altLang="en-US" sz="2000" dirty="0">
                <a:sym typeface="Arial" panose="020B0604020202020204" pitchFamily="34" charset="0"/>
              </a:rPr>
              <a:t>繁多，按作品长短划分。长篇代表作有《秋江》《白蛇传》《包公案》《杨家将》等。中篇代表作有《梁祝姻缘记》《王定保借当》《三上寿》等。</a:t>
            </a:r>
            <a:endParaRPr lang="zh-CN" altLang="en-US" sz="2000" dirty="0">
              <a:sym typeface="Arial" panose="020B0604020202020204" pitchFamily="34" charset="0"/>
            </a:endParaRPr>
          </a:p>
          <a:p>
            <a:pPr marL="0" indent="0" defTabSz="914400">
              <a:buNone/>
              <a:tabLst>
                <a:tab pos="4178300" algn="l"/>
              </a:tabLst>
            </a:pPr>
            <a:endParaRPr lang="zh-CN" altLang="en-US" sz="2000" dirty="0">
              <a:sym typeface="Arial" panose="020B0604020202020204" pitchFamily="34" charset="0"/>
            </a:endParaRPr>
          </a:p>
          <a:p>
            <a:pPr marL="0" indent="0" defTabSz="914400">
              <a:buNone/>
              <a:tabLst>
                <a:tab pos="4178300" algn="l"/>
              </a:tabLst>
            </a:pPr>
            <a:endParaRPr lang="zh-CN" altLang="en-US" sz="2000" dirty="0">
              <a:solidFill>
                <a:schemeClr val="tx1">
                  <a:lumMod val="85000"/>
                  <a:lumOff val="15000"/>
                </a:schemeClr>
              </a:solidFill>
              <a:latin typeface="+mn-ea"/>
              <a:ea typeface="+mn-ea"/>
              <a:cs typeface="+mn-ea"/>
              <a:sym typeface="Arial" panose="020B0604020202020204" pitchFamily="34" charset="0"/>
            </a:endParaRPr>
          </a:p>
        </p:txBody>
      </p:sp>
    </p:spTree>
    <p:custDataLst>
      <p:tags r:id="rId2"/>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custDataLst>
              <p:tags r:id="rId1"/>
            </p:custDataLst>
          </p:nvPr>
        </p:nvSpPr>
        <p:spPr>
          <a:xfrm>
            <a:off x="713740" y="541020"/>
            <a:ext cx="10993755" cy="5619750"/>
          </a:xfrm>
        </p:spPr>
        <p:txBody>
          <a:bodyPr>
            <a:noAutofit/>
          </a:bodyPr>
          <a:lstStyle/>
          <a:p>
            <a:pPr marL="0" indent="0" defTabSz="914400">
              <a:buNone/>
              <a:tabLst>
                <a:tab pos="4178300" algn="l"/>
              </a:tabLst>
            </a:pPr>
            <a:r>
              <a:rPr lang="zh-CN" altLang="en-US" sz="2400" b="1" dirty="0">
                <a:sym typeface="Arial" panose="020B0604020202020204" pitchFamily="34" charset="0"/>
              </a:rPr>
              <a:t>知识要点</a:t>
            </a:r>
            <a:r>
              <a:rPr lang="en-US" altLang="zh-CN" sz="2400" b="1" dirty="0">
                <a:sym typeface="Arial" panose="020B0604020202020204" pitchFamily="34" charset="0"/>
              </a:rPr>
              <a:t> </a:t>
            </a:r>
            <a:endParaRPr lang="en-US" altLang="zh-CN" sz="2400" b="1" dirty="0">
              <a:sym typeface="Arial" panose="020B0604020202020204" pitchFamily="34" charset="0"/>
            </a:endParaRPr>
          </a:p>
          <a:p>
            <a:pPr marL="0" indent="0" defTabSz="914400">
              <a:buNone/>
              <a:tabLst>
                <a:tab pos="4178300" algn="l"/>
              </a:tabLst>
            </a:pPr>
            <a:r>
              <a:rPr lang="zh-CN" altLang="en-US" sz="2000" b="1" dirty="0">
                <a:sym typeface="Arial" panose="020B0604020202020204" pitchFamily="34" charset="0"/>
              </a:rPr>
              <a:t>一、山东琴书的艺术特点</a:t>
            </a:r>
            <a:endParaRPr lang="zh-CN" altLang="en-US" sz="2000" b="1" dirty="0">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山东琴书早期表演形式为分角坐唱，演唱者四五人或六七人，操琴、筝者唱主角居中，其余分坐两侧呈扇面形，配四胡、竹笛等乐器。</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en-US" altLang="zh-CN" sz="2000" dirty="0">
                <a:solidFill>
                  <a:schemeClr val="tx1">
                    <a:lumMod val="85000"/>
                    <a:lumOff val="15000"/>
                  </a:schemeClr>
                </a:solidFill>
                <a:latin typeface="+mn-ea"/>
                <a:ea typeface="+mn-ea"/>
                <a:cs typeface="+mn-ea"/>
                <a:sym typeface="Arial" panose="020B0604020202020204" pitchFamily="34" charset="0"/>
              </a:rPr>
              <a:t>21 </a:t>
            </a:r>
            <a:r>
              <a:rPr lang="zh-CN" altLang="en-US" sz="2000" dirty="0">
                <a:solidFill>
                  <a:schemeClr val="tx1">
                    <a:lumMod val="85000"/>
                    <a:lumOff val="15000"/>
                  </a:schemeClr>
                </a:solidFill>
                <a:latin typeface="+mn-ea"/>
                <a:ea typeface="+mn-ea"/>
                <a:cs typeface="+mn-ea"/>
                <a:sym typeface="Arial" panose="020B0604020202020204" pitchFamily="34" charset="0"/>
              </a:rPr>
              <a:t>世纪后，演出形式一般为二至五人，演唱者分赶角色兼乐器伴奏，分赶角色者二至三人，余者伴奏兼伴唱。</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山东琴书语言具生活味，用俗言俗语，比喻巧妙。</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采用山东方音表演，唱腔曲调丰富，约有曲牌</a:t>
            </a:r>
            <a:r>
              <a:rPr lang="en-US" altLang="zh-CN" sz="2000" dirty="0">
                <a:solidFill>
                  <a:schemeClr val="tx1">
                    <a:lumMod val="85000"/>
                    <a:lumOff val="15000"/>
                  </a:schemeClr>
                </a:solidFill>
                <a:latin typeface="+mn-ea"/>
                <a:ea typeface="+mn-ea"/>
                <a:cs typeface="+mn-ea"/>
                <a:sym typeface="Arial" panose="020B0604020202020204" pitchFamily="34" charset="0"/>
              </a:rPr>
              <a:t> 200 </a:t>
            </a:r>
            <a:r>
              <a:rPr lang="zh-CN" altLang="en-US" sz="2000" dirty="0">
                <a:solidFill>
                  <a:schemeClr val="tx1">
                    <a:lumMod val="85000"/>
                    <a:lumOff val="15000"/>
                  </a:schemeClr>
                </a:solidFill>
                <a:latin typeface="+mn-ea"/>
                <a:ea typeface="+mn-ea"/>
                <a:cs typeface="+mn-ea"/>
                <a:sym typeface="Arial" panose="020B0604020202020204" pitchFamily="34" charset="0"/>
              </a:rPr>
              <a:t>多支。</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发展为琴书说唱后，以</a:t>
            </a:r>
            <a:r>
              <a:rPr lang="en-US" altLang="zh-CN" sz="2000" dirty="0">
                <a:solidFill>
                  <a:schemeClr val="tx1">
                    <a:lumMod val="85000"/>
                    <a:lumOff val="15000"/>
                  </a:schemeClr>
                </a:solidFill>
                <a:latin typeface="+mn-ea"/>
                <a:ea typeface="+mn-ea"/>
                <a:cs typeface="+mn-ea"/>
                <a:sym typeface="Arial" panose="020B0604020202020204" pitchFamily="34" charset="0"/>
              </a:rPr>
              <a:t> “</a:t>
            </a:r>
            <a:r>
              <a:rPr lang="zh-CN" altLang="en-US" sz="2000" dirty="0">
                <a:solidFill>
                  <a:schemeClr val="tx1">
                    <a:lumMod val="85000"/>
                    <a:lumOff val="15000"/>
                  </a:schemeClr>
                </a:solidFill>
                <a:latin typeface="+mn-ea"/>
                <a:ea typeface="+mn-ea"/>
                <a:cs typeface="+mn-ea"/>
                <a:sym typeface="Arial" panose="020B0604020202020204" pitchFamily="34" charset="0"/>
              </a:rPr>
              <a:t>老六门主曲</a:t>
            </a:r>
            <a:r>
              <a:rPr lang="en-US" altLang="zh-CN" sz="2000" dirty="0">
                <a:solidFill>
                  <a:schemeClr val="tx1">
                    <a:lumMod val="85000"/>
                    <a:lumOff val="15000"/>
                  </a:schemeClr>
                </a:solidFill>
                <a:latin typeface="+mn-ea"/>
                <a:ea typeface="+mn-ea"/>
                <a:cs typeface="+mn-ea"/>
                <a:sym typeface="Arial" panose="020B0604020202020204" pitchFamily="34" charset="0"/>
              </a:rPr>
              <a:t>” </a:t>
            </a:r>
            <a:r>
              <a:rPr lang="zh-CN" altLang="en-US" sz="2000" dirty="0">
                <a:solidFill>
                  <a:schemeClr val="tx1">
                    <a:lumMod val="85000"/>
                    <a:lumOff val="15000"/>
                  </a:schemeClr>
                </a:solidFill>
                <a:latin typeface="+mn-ea"/>
                <a:ea typeface="+mn-ea"/>
                <a:cs typeface="+mn-ea"/>
                <a:sym typeface="Arial" panose="020B0604020202020204" pitchFamily="34" charset="0"/>
              </a:rPr>
              <a:t>常用，清末民初以来以</a:t>
            </a:r>
            <a:r>
              <a:rPr lang="en-US" altLang="zh-CN" sz="2000" dirty="0">
                <a:solidFill>
                  <a:schemeClr val="tx1">
                    <a:lumMod val="85000"/>
                    <a:lumOff val="15000"/>
                  </a:schemeClr>
                </a:solidFill>
                <a:latin typeface="+mn-ea"/>
                <a:ea typeface="+mn-ea"/>
                <a:cs typeface="+mn-ea"/>
                <a:sym typeface="Arial" panose="020B0604020202020204" pitchFamily="34" charset="0"/>
              </a:rPr>
              <a:t> “</a:t>
            </a:r>
            <a:r>
              <a:rPr lang="zh-CN" altLang="en-US" sz="2000" dirty="0">
                <a:solidFill>
                  <a:schemeClr val="tx1">
                    <a:lumMod val="85000"/>
                    <a:lumOff val="15000"/>
                  </a:schemeClr>
                </a:solidFill>
                <a:latin typeface="+mn-ea"/>
                <a:ea typeface="+mn-ea"/>
                <a:cs typeface="+mn-ea"/>
                <a:sym typeface="Arial" panose="020B0604020202020204" pitchFamily="34" charset="0"/>
              </a:rPr>
              <a:t>凤阳歌</a:t>
            </a:r>
            <a:r>
              <a:rPr lang="en-US" altLang="zh-CN" sz="2000" dirty="0">
                <a:solidFill>
                  <a:schemeClr val="tx1">
                    <a:lumMod val="85000"/>
                    <a:lumOff val="15000"/>
                  </a:schemeClr>
                </a:solidFill>
                <a:latin typeface="+mn-ea"/>
                <a:ea typeface="+mn-ea"/>
                <a:cs typeface="+mn-ea"/>
                <a:sym typeface="Arial" panose="020B0604020202020204" pitchFamily="34" charset="0"/>
              </a:rPr>
              <a:t>” </a:t>
            </a:r>
            <a:r>
              <a:rPr lang="zh-CN" altLang="en-US" sz="2000" dirty="0">
                <a:solidFill>
                  <a:schemeClr val="tx1">
                    <a:lumMod val="85000"/>
                    <a:lumOff val="15000"/>
                  </a:schemeClr>
                </a:solidFill>
                <a:latin typeface="+mn-ea"/>
                <a:ea typeface="+mn-ea"/>
                <a:cs typeface="+mn-ea"/>
                <a:sym typeface="Arial" panose="020B0604020202020204" pitchFamily="34" charset="0"/>
              </a:rPr>
              <a:t>和</a:t>
            </a:r>
            <a:r>
              <a:rPr lang="en-US" altLang="zh-CN" sz="2000" dirty="0">
                <a:solidFill>
                  <a:schemeClr val="tx1">
                    <a:lumMod val="85000"/>
                    <a:lumOff val="15000"/>
                  </a:schemeClr>
                </a:solidFill>
                <a:latin typeface="+mn-ea"/>
                <a:ea typeface="+mn-ea"/>
                <a:cs typeface="+mn-ea"/>
                <a:sym typeface="Arial" panose="020B0604020202020204" pitchFamily="34" charset="0"/>
              </a:rPr>
              <a:t> “</a:t>
            </a:r>
            <a:r>
              <a:rPr lang="zh-CN" altLang="en-US" sz="2000" dirty="0">
                <a:solidFill>
                  <a:schemeClr val="tx1">
                    <a:lumMod val="85000"/>
                    <a:lumOff val="15000"/>
                  </a:schemeClr>
                </a:solidFill>
                <a:latin typeface="+mn-ea"/>
                <a:ea typeface="+mn-ea"/>
                <a:cs typeface="+mn-ea"/>
                <a:sym typeface="Arial" panose="020B0604020202020204" pitchFamily="34" charset="0"/>
              </a:rPr>
              <a:t>垛子板</a:t>
            </a:r>
            <a:r>
              <a:rPr lang="en-US" altLang="zh-CN" sz="2000" dirty="0">
                <a:solidFill>
                  <a:schemeClr val="tx1">
                    <a:lumMod val="85000"/>
                    <a:lumOff val="15000"/>
                  </a:schemeClr>
                </a:solidFill>
                <a:latin typeface="+mn-ea"/>
                <a:ea typeface="+mn-ea"/>
                <a:cs typeface="+mn-ea"/>
                <a:sym typeface="Arial" panose="020B0604020202020204" pitchFamily="34" charset="0"/>
              </a:rPr>
              <a:t>” </a:t>
            </a:r>
            <a:r>
              <a:rPr lang="zh-CN" altLang="en-US" sz="2000" dirty="0">
                <a:solidFill>
                  <a:schemeClr val="tx1">
                    <a:lumMod val="85000"/>
                    <a:lumOff val="15000"/>
                  </a:schemeClr>
                </a:solidFill>
                <a:latin typeface="+mn-ea"/>
                <a:ea typeface="+mn-ea"/>
                <a:cs typeface="+mn-ea"/>
                <a:sym typeface="Arial" panose="020B0604020202020204" pitchFamily="34" charset="0"/>
              </a:rPr>
              <a:t>为主要曲调，穿插小曲说唱，节目以中长篇书为主，兼唱小段儿。</a:t>
            </a:r>
            <a:endParaRPr lang="zh-CN" altLang="en-US" sz="2000" dirty="0">
              <a:solidFill>
                <a:schemeClr val="tx1">
                  <a:lumMod val="85000"/>
                  <a:lumOff val="15000"/>
                </a:schemeClr>
              </a:solidFill>
              <a:latin typeface="+mn-ea"/>
              <a:ea typeface="+mn-ea"/>
              <a:cs typeface="+mn-ea"/>
              <a:sym typeface="Arial" panose="020B0604020202020204" pitchFamily="34" charset="0"/>
            </a:endParaRPr>
          </a:p>
        </p:txBody>
      </p:sp>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1250950" y="1954530"/>
            <a:ext cx="9690100" cy="3664585"/>
          </a:xfrm>
          <a:prstGeom prst="rect">
            <a:avLst/>
          </a:prstGeom>
          <a:noFill/>
          <a:ln w="3175">
            <a:noFill/>
            <a:prstDash val="dash"/>
          </a:ln>
        </p:spPr>
        <p:txBody>
          <a:bodyPr wrap="square" lIns="91440" tIns="45720" rIns="91440" bIns="4572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ysClr val="windowText" lastClr="000000"/>
                </a:solidFill>
                <a:effectLst/>
                <a:latin typeface="+mj-lt"/>
                <a:ea typeface="+mn-ea"/>
                <a:cs typeface="Segoe UI" panose="020B0502040204020203" pitchFamily="34" charset="0"/>
              </a:defRPr>
            </a:lvl1pPr>
          </a:lstStyle>
          <a:p>
            <a:pPr algn="just">
              <a:lnSpc>
                <a:spcPct val="130000"/>
              </a:lnSpc>
              <a:spcAft>
                <a:spcPts val="800"/>
              </a:spcAft>
            </a:pPr>
            <a:r>
              <a:rPr lang="zh-CN" altLang="en-US" sz="2000" spc="50" dirty="0">
                <a:ln w="3175">
                  <a:noFill/>
                  <a:prstDash val="dash"/>
                </a:ln>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曲艺音乐又叫说唱艺术，是以讲唱故事为主的一种民间艺术形式。曲艺音乐</a:t>
            </a:r>
            <a:endParaRPr lang="zh-CN" altLang="en-US" sz="2000" spc="50" dirty="0">
              <a:ln w="3175">
                <a:noFill/>
                <a:prstDash val="dash"/>
              </a:ln>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algn="just">
              <a:lnSpc>
                <a:spcPct val="130000"/>
              </a:lnSpc>
              <a:spcAft>
                <a:spcPts val="800"/>
              </a:spcAft>
            </a:pPr>
            <a:r>
              <a:rPr lang="zh-CN" altLang="en-US" sz="2000" spc="50" dirty="0">
                <a:ln w="3175">
                  <a:noFill/>
                  <a:prstDash val="dash"/>
                </a:ln>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是集文学、音乐、表演于一体的综合艺术形式，是由我国古代民间的口头文学和</a:t>
            </a:r>
            <a:endParaRPr lang="zh-CN" altLang="en-US" sz="2000" spc="50" dirty="0">
              <a:ln w="3175">
                <a:noFill/>
                <a:prstDash val="dash"/>
              </a:ln>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algn="just">
              <a:lnSpc>
                <a:spcPct val="130000"/>
              </a:lnSpc>
              <a:spcAft>
                <a:spcPts val="800"/>
              </a:spcAft>
            </a:pPr>
            <a:r>
              <a:rPr lang="zh-CN" altLang="en-US" sz="2000" spc="50" dirty="0">
                <a:ln w="3175">
                  <a:noFill/>
                  <a:prstDash val="dash"/>
                </a:ln>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歌唱艺术经长期发展演变而来的，突出音乐的叙事性，使其具有独特的</a:t>
            </a:r>
            <a:r>
              <a:rPr lang="en-US" altLang="zh-CN" sz="2000" spc="50" dirty="0">
                <a:ln w="3175">
                  <a:noFill/>
                  <a:prstDash val="dash"/>
                </a:ln>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a:t>
            </a:r>
            <a:r>
              <a:rPr lang="zh-CN" altLang="en-US" sz="2000" spc="50" dirty="0">
                <a:ln w="3175">
                  <a:noFill/>
                  <a:prstDash val="dash"/>
                </a:ln>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语言型</a:t>
            </a:r>
            <a:r>
              <a:rPr lang="en-US" altLang="zh-CN" sz="2000" spc="50" dirty="0">
                <a:ln w="3175">
                  <a:noFill/>
                  <a:prstDash val="dash"/>
                </a:ln>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a:t>
            </a:r>
            <a:endParaRPr lang="en-US" altLang="zh-CN" sz="2000" spc="50" dirty="0">
              <a:ln w="3175">
                <a:noFill/>
                <a:prstDash val="dash"/>
              </a:ln>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algn="just">
              <a:lnSpc>
                <a:spcPct val="130000"/>
              </a:lnSpc>
              <a:spcAft>
                <a:spcPts val="800"/>
              </a:spcAft>
            </a:pPr>
            <a:r>
              <a:rPr lang="zh-CN" altLang="en-US" sz="2000" spc="50" dirty="0">
                <a:ln w="3175">
                  <a:noFill/>
                  <a:prstDash val="dash"/>
                </a:ln>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旋律，是民间音乐中与语言结合最密切、最大众化的一种民间表演艺术形式。由</a:t>
            </a:r>
            <a:endParaRPr lang="zh-CN" altLang="en-US" sz="2000" spc="50" dirty="0">
              <a:ln w="3175">
                <a:noFill/>
                <a:prstDash val="dash"/>
              </a:ln>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algn="just">
              <a:lnSpc>
                <a:spcPct val="130000"/>
              </a:lnSpc>
              <a:spcAft>
                <a:spcPts val="800"/>
              </a:spcAft>
            </a:pPr>
            <a:r>
              <a:rPr lang="zh-CN" altLang="en-US" sz="2000" spc="50" dirty="0">
                <a:ln w="3175">
                  <a:noFill/>
                  <a:prstDash val="dash"/>
                </a:ln>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于我国不同地区的语言各有特色，所以在此基础上形成的曲艺音乐有多种多样的</a:t>
            </a:r>
            <a:endParaRPr lang="zh-CN" altLang="en-US" sz="2000" spc="50" dirty="0">
              <a:ln w="3175">
                <a:noFill/>
                <a:prstDash val="dash"/>
              </a:ln>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algn="just">
              <a:lnSpc>
                <a:spcPct val="130000"/>
              </a:lnSpc>
              <a:spcAft>
                <a:spcPts val="800"/>
              </a:spcAft>
            </a:pPr>
            <a:r>
              <a:rPr lang="zh-CN" altLang="en-US" sz="2000" spc="50" dirty="0">
                <a:ln w="3175">
                  <a:noFill/>
                  <a:prstDash val="dash"/>
                </a:ln>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曲调，具有浓郁的地方色彩。曲艺音乐在文学、音乐和表演方面比民间歌曲和民</a:t>
            </a:r>
            <a:endParaRPr lang="zh-CN" altLang="en-US" sz="2000" spc="50" dirty="0">
              <a:ln w="3175">
                <a:noFill/>
                <a:prstDash val="dash"/>
              </a:ln>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algn="just">
              <a:lnSpc>
                <a:spcPct val="130000"/>
              </a:lnSpc>
              <a:spcAft>
                <a:spcPts val="800"/>
              </a:spcAft>
            </a:pPr>
            <a:r>
              <a:rPr lang="zh-CN" altLang="en-US" sz="2000" spc="50" dirty="0">
                <a:ln w="3175">
                  <a:noFill/>
                  <a:prstDash val="dash"/>
                </a:ln>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间歌舞有更高的成就，因此，它的影响更大，听众遍布社会各个阶层。</a:t>
            </a:r>
            <a:endParaRPr lang="zh-CN" altLang="en-US" sz="2000" spc="50" dirty="0">
              <a:ln w="3175">
                <a:noFill/>
                <a:prstDash val="dash"/>
              </a:ln>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5" name="Title 6"/>
          <p:cNvSpPr txBox="1"/>
          <p:nvPr>
            <p:custDataLst>
              <p:tags r:id="rId2"/>
            </p:custDataLst>
          </p:nvPr>
        </p:nvSpPr>
        <p:spPr>
          <a:xfrm>
            <a:off x="1250950" y="1389380"/>
            <a:ext cx="2805430" cy="565150"/>
          </a:xfrm>
          <a:prstGeom prst="rect">
            <a:avLst/>
          </a:prstGeom>
          <a:noFill/>
          <a:ln w="3175">
            <a:noFill/>
            <a:prstDash val="dash"/>
          </a:ln>
        </p:spPr>
        <p:txBody>
          <a:bodyPr wrap="square" lIns="91440" tIns="45720" rIns="91440" bIns="45720" anchor="t" anchorCtr="0">
            <a:normAutofit lnSpcReduction="10000"/>
            <a:scene3d>
              <a:camera prst="orthographicFront"/>
              <a:lightRig rig="threePt" dir="t"/>
            </a:scene3d>
          </a:bodyPr>
          <a:lstStyle>
            <a:lvl1pPr algn="l" defTabSz="913765" rtl="0" eaLnBrk="1" latinLnBrk="0" hangingPunct="1">
              <a:lnSpc>
                <a:spcPct val="90000"/>
              </a:lnSpc>
              <a:spcBef>
                <a:spcPct val="0"/>
              </a:spcBef>
              <a:buNone/>
              <a:defRPr lang="en-US" sz="2745" b="0" kern="1200" cap="none" spc="-49" baseline="0" dirty="0" smtClean="0">
                <a:ln w="3175">
                  <a:noFill/>
                </a:ln>
                <a:solidFill>
                  <a:sysClr val="windowText" lastClr="000000"/>
                </a:solidFill>
                <a:effectLst/>
                <a:latin typeface="+mj-lt"/>
                <a:ea typeface="+mn-ea"/>
                <a:cs typeface="Segoe UI" panose="020B0502040204020203" pitchFamily="34" charset="0"/>
              </a:defRPr>
            </a:lvl1pPr>
          </a:lstStyle>
          <a:p>
            <a:pPr>
              <a:lnSpc>
                <a:spcPct val="100000"/>
              </a:lnSpc>
              <a:spcAft>
                <a:spcPts val="800"/>
              </a:spcAft>
            </a:pPr>
            <a:r>
              <a:rPr lang="zh-CN" altLang="en-US" sz="2945" b="1" spc="300" dirty="0">
                <a:solidFill>
                  <a:schemeClr val="accent1"/>
                </a:solidFill>
                <a:effectLst>
                  <a:outerShdw blurRad="38100" dist="25400" dir="5400000" algn="ctr" rotWithShape="0">
                    <a:srgbClr val="6E747A">
                      <a:alpha val="43000"/>
                    </a:srgbClr>
                  </a:outerShdw>
                </a:effectLst>
                <a:latin typeface="Arial" panose="020B0604020202020204" pitchFamily="34" charset="0"/>
                <a:ea typeface="微软雅黑" panose="020B0503020204020204" charset="-122"/>
                <a:cs typeface="微软雅黑" panose="020B0503020204020204" charset="-122"/>
                <a:sym typeface="Arial" panose="020B0604020202020204" pitchFamily="34" charset="0"/>
              </a:rPr>
              <a:t>专题概述</a:t>
            </a:r>
            <a:endParaRPr lang="zh-CN" altLang="en-US" sz="2945" b="1" spc="300" dirty="0">
              <a:solidFill>
                <a:schemeClr val="accent1"/>
              </a:solidFill>
              <a:effectLst>
                <a:outerShdw blurRad="38100" dist="25400" dir="5400000" algn="ctr" rotWithShape="0">
                  <a:srgbClr val="6E747A">
                    <a:alpha val="43000"/>
                  </a:srgbClr>
                </a:outerShdw>
              </a:effectLst>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Tree>
    <p:custDataLst>
      <p:tags r:id="rId3"/>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custDataLst>
              <p:tags r:id="rId1"/>
            </p:custDataLst>
          </p:nvPr>
        </p:nvSpPr>
        <p:spPr>
          <a:xfrm>
            <a:off x="713740" y="541020"/>
            <a:ext cx="10993755" cy="5619750"/>
          </a:xfrm>
        </p:spPr>
        <p:txBody>
          <a:bodyPr>
            <a:noAutofit/>
          </a:bodyPr>
          <a:lstStyle/>
          <a:p>
            <a:pPr marL="0" indent="0" defTabSz="914400">
              <a:buNone/>
              <a:tabLst>
                <a:tab pos="4178300" algn="l"/>
              </a:tabLst>
            </a:pPr>
            <a:r>
              <a:rPr lang="zh-CN" altLang="en-US" sz="2400" b="1" dirty="0">
                <a:sym typeface="Arial" panose="020B0604020202020204" pitchFamily="34" charset="0"/>
              </a:rPr>
              <a:t>知识要点</a:t>
            </a:r>
            <a:r>
              <a:rPr lang="en-US" altLang="zh-CN" sz="2400" b="1" dirty="0">
                <a:sym typeface="Arial" panose="020B0604020202020204" pitchFamily="34" charset="0"/>
              </a:rPr>
              <a:t> </a:t>
            </a:r>
            <a:endParaRPr lang="en-US" altLang="zh-CN" sz="2400" b="1" dirty="0">
              <a:sym typeface="Arial" panose="020B0604020202020204" pitchFamily="34" charset="0"/>
            </a:endParaRPr>
          </a:p>
          <a:p>
            <a:pPr marL="0" indent="0" defTabSz="914400">
              <a:buNone/>
              <a:tabLst>
                <a:tab pos="4178300" algn="l"/>
              </a:tabLst>
            </a:pPr>
            <a:r>
              <a:rPr lang="zh-CN" altLang="en-US" sz="2000" b="1" dirty="0">
                <a:sym typeface="Arial" panose="020B0604020202020204" pitchFamily="34" charset="0"/>
              </a:rPr>
              <a:t>二、山东琴书的艺术流派</a:t>
            </a:r>
            <a:endParaRPr lang="zh-CN" altLang="en-US" sz="2000" b="1" dirty="0">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山东琴书主要有三路四流派，分别是南路琴书的李派和茹派、东路琴书的商派、北路琴书的邓派。</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各流派源自南路，初期大体一致，后因语言、演唱书目、演员文化价值认同、地方戏曲曲艺影响等因素而流派纷呈。</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南路琴书是各流派中最早的，撂地说书后形成李凤兴等为主的李派和茹兴礼的茹派。</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青州广饶县商秀岭到鲁西南学习南路琴书，创作新腔，保留四平调节目，改编五音戏，形成东路琴书商派。</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北路琴书以邓派为主，流行于鲁西北一带，创始人邓九如改南路大顶板为中眼起慢板唱法。</a:t>
            </a:r>
            <a:endParaRPr lang="zh-CN" altLang="en-US" sz="2000" dirty="0">
              <a:solidFill>
                <a:schemeClr val="tx1">
                  <a:lumMod val="85000"/>
                  <a:lumOff val="15000"/>
                </a:schemeClr>
              </a:solidFill>
              <a:latin typeface="+mn-ea"/>
              <a:ea typeface="+mn-ea"/>
              <a:cs typeface="+mn-ea"/>
              <a:sym typeface="Arial" panose="020B0604020202020204" pitchFamily="34" charset="0"/>
            </a:endParaRPr>
          </a:p>
        </p:txBody>
      </p:sp>
    </p:spTree>
    <p:custDataLst>
      <p:tags r:id="rId2"/>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文本框 224"/>
          <p:cNvSpPr txBox="1"/>
          <p:nvPr>
            <p:custDataLst>
              <p:tags r:id="rId1"/>
            </p:custDataLst>
          </p:nvPr>
        </p:nvSpPr>
        <p:spPr>
          <a:xfrm>
            <a:off x="330835" y="1032510"/>
            <a:ext cx="11717655" cy="5223510"/>
          </a:xfrm>
          <a:prstGeom prst="rect">
            <a:avLst/>
          </a:prstGeom>
          <a:noFill/>
        </p:spPr>
        <p:txBody>
          <a:bodyPr wrap="square" rtlCol="0">
            <a:noAutofit/>
          </a:bodyPr>
          <a:lstStyle/>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《凤翔歌》又称《凤阳歌》，借</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龙飞凤翔</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之意表达祥和、愉快心情。</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基本唱腔为</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四平调</a:t>
            </a:r>
            <a:r>
              <a:rPr lang="en-US" altLang="zh-CN" sz="2000" spc="150">
                <a:solidFill>
                  <a:schemeClr val="tx1">
                    <a:lumMod val="85000"/>
                    <a:lumOff val="15000"/>
                  </a:schemeClr>
                </a:solidFill>
                <a:uFillTx/>
                <a:latin typeface="+mn-ea"/>
                <a:cs typeface="+mn-ea"/>
                <a:sym typeface="Arial" panose="020B0604020202020204" pitchFamily="34" charset="0"/>
              </a:rPr>
              <a:t>”</a:t>
            </a:r>
            <a:r>
              <a:rPr lang="zh-CN" altLang="en-US" sz="2000" spc="150">
                <a:solidFill>
                  <a:schemeClr val="tx1">
                    <a:lumMod val="85000"/>
                    <a:lumOff val="15000"/>
                  </a:schemeClr>
                </a:solidFill>
                <a:uFillTx/>
                <a:latin typeface="+mn-ea"/>
                <a:cs typeface="+mn-ea"/>
                <a:sym typeface="Arial" panose="020B0604020202020204" pitchFamily="34" charset="0"/>
              </a:rPr>
              <a:t>，曲调明朗流畅、活泼跳跃，地方风格浓厚。</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歌颂劳动人民的勤劳、智慧以及面对困难不屈不挠的奋斗精神。</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音乐能让人感受到热烈欢腾的气势和积极向上的精神风貌。</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（一）艺术表现</a:t>
            </a:r>
            <a:endParaRPr lang="zh-CN" altLang="en-US" sz="2000" b="1"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古筝是《凤翔歌》演奏中不可或缺的乐器，其按揉、双托等多样演奏技法广泛应用，使曲子旋律优美、节奏明快。</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扬琴、坠琴等乐器在伴奏中起重要作用，与古筝相互呼应，构建出丰富多彩的音乐世界。</a:t>
            </a:r>
            <a:endParaRPr lang="zh-CN" altLang="en-US" sz="2000" b="1"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山东琴书起源并广泛发展于乡村，《凤翔歌》作为经典曲目，旋律明快活泼、歌词朴实无华，体现浓厚乡土气息。</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endParaRPr lang="zh-CN" altLang="en-US" sz="2000" spc="150">
              <a:solidFill>
                <a:schemeClr val="tx1">
                  <a:lumMod val="85000"/>
                  <a:lumOff val="15000"/>
                </a:schemeClr>
              </a:solidFill>
              <a:uFillTx/>
              <a:latin typeface="+mn-ea"/>
              <a:cs typeface="+mn-ea"/>
              <a:sym typeface="Arial" panose="020B0604020202020204" pitchFamily="34" charset="0"/>
            </a:endParaRPr>
          </a:p>
        </p:txBody>
      </p:sp>
      <p:sp>
        <p:nvSpPr>
          <p:cNvPr id="6" name="矩形 5"/>
          <p:cNvSpPr/>
          <p:nvPr>
            <p:custDataLst>
              <p:tags r:id="rId2"/>
            </p:custDataLst>
          </p:nvPr>
        </p:nvSpPr>
        <p:spPr>
          <a:xfrm>
            <a:off x="0" y="0"/>
            <a:ext cx="12192635" cy="110871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674370" y="253365"/>
            <a:ext cx="5671820" cy="602615"/>
          </a:xfrm>
          <a:prstGeom prst="rect">
            <a:avLst/>
          </a:prstGeom>
        </p:spPr>
        <p:txBody>
          <a:bodyPr>
            <a:noAutofit/>
            <a:extLst>
              <a:ext uri="{4A0BC546-FE56-4ADE-93B0-CB8AF2F6F144}">
                <wpsdc:textFrameExt xmlns:wpsdc="http://www.wps.cn/officeDocument/2022/drawingmlCustomData" type="sub-title"/>
              </a:ext>
            </a:extLst>
          </a:bodyPr>
          <a:p>
            <a:pPr algn="l"/>
            <a:r>
              <a:rPr lang="zh-CN" altLang="en-US" sz="3200" b="1">
                <a:solidFill>
                  <a:schemeClr val="accent1"/>
                </a:solidFill>
                <a:effectLst>
                  <a:outerShdw blurRad="38100" dist="25400" dir="5400000" algn="ctr" rotWithShape="0">
                    <a:srgbClr val="6E747A">
                      <a:alpha val="43000"/>
                    </a:srgbClr>
                  </a:outerShdw>
                </a:effectLst>
              </a:rPr>
              <a:t>一、《凤翔歌》</a:t>
            </a:r>
            <a:endParaRPr lang="zh-CN" altLang="en-US" sz="3200" b="1">
              <a:solidFill>
                <a:schemeClr val="accent1"/>
              </a:solidFill>
              <a:effectLst>
                <a:outerShdw blurRad="38100" dist="25400" dir="5400000" algn="ctr" rotWithShape="0">
                  <a:srgbClr val="6E747A">
                    <a:alpha val="43000"/>
                  </a:srgbClr>
                </a:outerShdw>
              </a:effectLst>
            </a:endParaRPr>
          </a:p>
        </p:txBody>
      </p:sp>
    </p:spTree>
    <p:custDataLst>
      <p:tags r:id="rId3"/>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文本框 224"/>
          <p:cNvSpPr txBox="1"/>
          <p:nvPr>
            <p:custDataLst>
              <p:tags r:id="rId1"/>
            </p:custDataLst>
          </p:nvPr>
        </p:nvSpPr>
        <p:spPr>
          <a:xfrm>
            <a:off x="330835" y="1032510"/>
            <a:ext cx="11717655" cy="5223510"/>
          </a:xfrm>
          <a:prstGeom prst="rect">
            <a:avLst/>
          </a:prstGeom>
          <a:noFill/>
        </p:spPr>
        <p:txBody>
          <a:bodyPr wrap="square" rtlCol="0">
            <a:noAutofit/>
          </a:bodyPr>
          <a:lstStyle/>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（一）艺术表现</a:t>
            </a:r>
            <a:endParaRPr lang="zh-CN" altLang="en-US" sz="2000" b="1"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说唱形式：</a:t>
            </a:r>
            <a:r>
              <a:rPr lang="zh-CN" altLang="en-US" sz="2000" spc="150">
                <a:solidFill>
                  <a:schemeClr val="tx1">
                    <a:lumMod val="85000"/>
                    <a:lumOff val="15000"/>
                  </a:schemeClr>
                </a:solidFill>
                <a:uFillTx/>
                <a:latin typeface="+mn-ea"/>
                <a:cs typeface="+mn-ea"/>
                <a:sym typeface="Arial" panose="020B0604020202020204" pitchFamily="34" charset="0"/>
              </a:rPr>
              <a:t>山东琴书以说唱为主要表演形式，演员表演《凤翔歌》时通过说唱叙述故事，配合动作表情，使表演生动有趣，增强表演效果，便于观众理解接受。</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教育意义：</a:t>
            </a:r>
            <a:r>
              <a:rPr lang="zh-CN" altLang="en-US" sz="2000" spc="150">
                <a:solidFill>
                  <a:schemeClr val="tx1">
                    <a:lumMod val="85000"/>
                    <a:lumOff val="15000"/>
                  </a:schemeClr>
                </a:solidFill>
                <a:uFillTx/>
                <a:latin typeface="+mn-ea"/>
                <a:cs typeface="+mn-ea"/>
                <a:sym typeface="Arial" panose="020B0604020202020204" pitchFamily="34" charset="0"/>
              </a:rPr>
              <a:t>山东琴书具娱乐性和教育意义，《凤翔歌》传递积极向上精神风貌和对美好生活的向往，激励人们不断前进。</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（二）经典演绎</a:t>
            </a:r>
            <a:endParaRPr lang="zh-CN" altLang="en-US" sz="2000" b="1"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赵玉斋是古筝演奏家和教育家，对《凤翔歌》有独特理解。</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他注重将古筝演奏技巧与山东琴书艺术风格结合，以丰富表现手法完美呈现乐曲旋律和情感。</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演奏风格庄重又活泼，细腻且豪放，既展现古筝魅力，又体现山东琴书文化底蕴。</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注重与听众互动交流，通过音乐建立特殊联系，让听众感受其独特魅力和艺术价值。</a:t>
            </a:r>
            <a:endParaRPr lang="zh-CN" altLang="en-US" sz="2000" spc="150">
              <a:solidFill>
                <a:schemeClr val="tx1">
                  <a:lumMod val="85000"/>
                  <a:lumOff val="15000"/>
                </a:schemeClr>
              </a:solidFill>
              <a:uFillTx/>
              <a:latin typeface="+mn-ea"/>
              <a:cs typeface="+mn-ea"/>
              <a:sym typeface="Arial" panose="020B0604020202020204" pitchFamily="34" charset="0"/>
            </a:endParaRPr>
          </a:p>
        </p:txBody>
      </p:sp>
      <p:sp>
        <p:nvSpPr>
          <p:cNvPr id="6" name="矩形 5"/>
          <p:cNvSpPr/>
          <p:nvPr>
            <p:custDataLst>
              <p:tags r:id="rId2"/>
            </p:custDataLst>
          </p:nvPr>
        </p:nvSpPr>
        <p:spPr>
          <a:xfrm>
            <a:off x="0" y="0"/>
            <a:ext cx="12192635" cy="110871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674370" y="253365"/>
            <a:ext cx="5671820" cy="602615"/>
          </a:xfrm>
          <a:prstGeom prst="rect">
            <a:avLst/>
          </a:prstGeom>
        </p:spPr>
        <p:txBody>
          <a:bodyPr>
            <a:noAutofit/>
            <a:extLst>
              <a:ext uri="{4A0BC546-FE56-4ADE-93B0-CB8AF2F6F144}">
                <wpsdc:textFrameExt xmlns:wpsdc="http://www.wps.cn/officeDocument/2022/drawingmlCustomData" type="sub-title"/>
              </a:ext>
            </a:extLst>
          </a:bodyPr>
          <a:p>
            <a:pPr algn="l"/>
            <a:r>
              <a:rPr lang="zh-CN" altLang="en-US" sz="3200" b="1">
                <a:solidFill>
                  <a:schemeClr val="accent1"/>
                </a:solidFill>
                <a:effectLst>
                  <a:outerShdw blurRad="38100" dist="25400" dir="5400000" algn="ctr" rotWithShape="0">
                    <a:srgbClr val="6E747A">
                      <a:alpha val="43000"/>
                    </a:srgbClr>
                  </a:outerShdw>
                </a:effectLst>
              </a:rPr>
              <a:t>一、《凤翔歌》</a:t>
            </a:r>
            <a:endParaRPr lang="zh-CN" altLang="en-US" sz="3200" b="1">
              <a:solidFill>
                <a:schemeClr val="accent1"/>
              </a:solidFill>
              <a:effectLst>
                <a:outerShdw blurRad="38100" dist="25400" dir="5400000" algn="ctr" rotWithShape="0">
                  <a:srgbClr val="6E747A">
                    <a:alpha val="43000"/>
                  </a:srgbClr>
                </a:outerShdw>
              </a:effectLst>
            </a:endParaRPr>
          </a:p>
        </p:txBody>
      </p:sp>
    </p:spTree>
    <p:custDataLst>
      <p:tags r:id="rId3"/>
    </p:custData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402590" y="251460"/>
            <a:ext cx="11411585" cy="3365500"/>
          </a:xfrm>
          <a:prstGeom prst="rect">
            <a:avLst/>
          </a:prstGeom>
        </p:spPr>
      </p:pic>
      <p:pic>
        <p:nvPicPr>
          <p:cNvPr id="4" name="图片 3"/>
          <p:cNvPicPr>
            <a:picLocks noChangeAspect="1"/>
          </p:cNvPicPr>
          <p:nvPr/>
        </p:nvPicPr>
        <p:blipFill>
          <a:blip r:embed="rId3"/>
          <a:srcRect l="-890" r="-690" b="71023"/>
          <a:stretch>
            <a:fillRect/>
          </a:stretch>
        </p:blipFill>
        <p:spPr>
          <a:xfrm>
            <a:off x="402590" y="3959860"/>
            <a:ext cx="11591925" cy="1381125"/>
          </a:xfrm>
          <a:prstGeom prst="rect">
            <a:avLst/>
          </a:prstGeom>
        </p:spPr>
      </p:pic>
    </p:spTree>
    <p:custDataLst>
      <p:tags r:id="rId4"/>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4" name="图片 3"/>
          <p:cNvPicPr>
            <a:picLocks noChangeAspect="1"/>
          </p:cNvPicPr>
          <p:nvPr/>
        </p:nvPicPr>
        <p:blipFill>
          <a:blip r:embed="rId2"/>
          <a:srcRect t="31628"/>
          <a:stretch>
            <a:fillRect/>
          </a:stretch>
        </p:blipFill>
        <p:spPr>
          <a:xfrm>
            <a:off x="402590" y="1981200"/>
            <a:ext cx="11411585" cy="3258820"/>
          </a:xfrm>
          <a:prstGeom prst="rect">
            <a:avLst/>
          </a:prstGeom>
        </p:spPr>
      </p:pic>
    </p:spTree>
    <p:custDataLst>
      <p:tags r:id="rId3"/>
    </p:custData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文本框 224"/>
          <p:cNvSpPr txBox="1"/>
          <p:nvPr>
            <p:custDataLst>
              <p:tags r:id="rId1"/>
            </p:custDataLst>
          </p:nvPr>
        </p:nvSpPr>
        <p:spPr>
          <a:xfrm>
            <a:off x="330835" y="1108710"/>
            <a:ext cx="11717655" cy="5223510"/>
          </a:xfrm>
          <a:prstGeom prst="rect">
            <a:avLst/>
          </a:prstGeom>
          <a:noFill/>
        </p:spPr>
        <p:txBody>
          <a:bodyPr wrap="square" rtlCol="0">
            <a:noAutofit/>
          </a:bodyPr>
          <a:lstStyle/>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以历史事件为背景，讲述感人革命故事，展现山东人民在革命斗争中的英勇无畏和坚定信念。</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深情缅怀革命先烈，热烈颂扬革命精神，让观众感受革命斗争的艰辛和胜利的不易。</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通过细腻情感描写和深刻主题思考，给观众带来心灵震撼和思想启迪，是具有深远历史意义和现实价值的革命历史题材作品。</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《血沃幽燕》展现山东琴书特点：</a:t>
            </a:r>
            <a:endParaRPr lang="zh-CN" altLang="en-US" sz="2000" b="1"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表演形式上，保留传统形式，融入现代舞台元素，使表演更生动、立体。</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伴奏运用坠琴、扬琴等特有乐器，形成独特音乐风格。</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内容以历史事件为背景，通过革命故事体现山东琴书深刻的历史内涵和现实意义。</a:t>
            </a:r>
            <a:endParaRPr lang="zh-CN" altLang="en-US" sz="2000" spc="150">
              <a:solidFill>
                <a:schemeClr val="tx1">
                  <a:lumMod val="85000"/>
                  <a:lumOff val="15000"/>
                </a:schemeClr>
              </a:solidFill>
              <a:uFillTx/>
              <a:latin typeface="+mn-ea"/>
              <a:cs typeface="+mn-ea"/>
              <a:sym typeface="Arial" panose="020B0604020202020204" pitchFamily="34" charset="0"/>
            </a:endParaRPr>
          </a:p>
        </p:txBody>
      </p:sp>
      <p:sp>
        <p:nvSpPr>
          <p:cNvPr id="6" name="矩形 5"/>
          <p:cNvSpPr/>
          <p:nvPr>
            <p:custDataLst>
              <p:tags r:id="rId2"/>
            </p:custDataLst>
          </p:nvPr>
        </p:nvSpPr>
        <p:spPr>
          <a:xfrm>
            <a:off x="0" y="0"/>
            <a:ext cx="12192635" cy="110871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674370" y="253365"/>
            <a:ext cx="5671820" cy="602615"/>
          </a:xfrm>
          <a:prstGeom prst="rect">
            <a:avLst/>
          </a:prstGeom>
        </p:spPr>
        <p:txBody>
          <a:bodyPr>
            <a:noAutofit/>
            <a:extLst>
              <a:ext uri="{4A0BC546-FE56-4ADE-93B0-CB8AF2F6F144}">
                <wpsdc:textFrameExt xmlns:wpsdc="http://www.wps.cn/officeDocument/2022/drawingmlCustomData" type="sub-title"/>
              </a:ext>
            </a:extLst>
          </a:bodyPr>
          <a:p>
            <a:pPr algn="l"/>
            <a:r>
              <a:rPr lang="zh-CN" altLang="en-US" sz="3200" b="1">
                <a:solidFill>
                  <a:schemeClr val="accent1"/>
                </a:solidFill>
                <a:effectLst>
                  <a:outerShdw blurRad="38100" dist="25400" dir="5400000" algn="ctr" rotWithShape="0">
                    <a:srgbClr val="6E747A">
                      <a:alpha val="43000"/>
                    </a:srgbClr>
                  </a:outerShdw>
                </a:effectLst>
              </a:rPr>
              <a:t>二、《血沃幽燕》</a:t>
            </a:r>
            <a:endParaRPr lang="zh-CN" altLang="en-US" sz="3200" b="1">
              <a:solidFill>
                <a:schemeClr val="accent1"/>
              </a:solidFill>
              <a:effectLst>
                <a:outerShdw blurRad="38100" dist="25400" dir="5400000" algn="ctr" rotWithShape="0">
                  <a:srgbClr val="6E747A">
                    <a:alpha val="43000"/>
                  </a:srgbClr>
                </a:outerShdw>
              </a:effectLst>
            </a:endParaRPr>
          </a:p>
        </p:txBody>
      </p:sp>
    </p:spTree>
    <p:custDataLst>
      <p:tags r:id="rId3"/>
    </p:custData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626745" y="832485"/>
            <a:ext cx="11266170" cy="2880995"/>
          </a:xfrm>
          <a:prstGeom prst="rect">
            <a:avLst/>
          </a:prstGeom>
        </p:spPr>
      </p:pic>
      <p:pic>
        <p:nvPicPr>
          <p:cNvPr id="4" name="图片 3"/>
          <p:cNvPicPr>
            <a:picLocks noChangeAspect="1"/>
          </p:cNvPicPr>
          <p:nvPr/>
        </p:nvPicPr>
        <p:blipFill>
          <a:blip r:embed="rId3"/>
          <a:stretch>
            <a:fillRect/>
          </a:stretch>
        </p:blipFill>
        <p:spPr>
          <a:xfrm>
            <a:off x="626745" y="4232910"/>
            <a:ext cx="11150600" cy="1099185"/>
          </a:xfrm>
          <a:prstGeom prst="rect">
            <a:avLst/>
          </a:prstGeom>
        </p:spPr>
      </p:pic>
    </p:spTree>
    <p:custDataLst>
      <p:tags r:id="rId4"/>
    </p:custData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254635" y="1076325"/>
            <a:ext cx="11776710" cy="4742180"/>
          </a:xfrm>
          <a:prstGeom prst="rect">
            <a:avLst/>
          </a:prstGeom>
        </p:spPr>
      </p:pic>
    </p:spTree>
    <p:custDataLst>
      <p:tags r:id="rId3"/>
    </p:custData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233045" y="952500"/>
            <a:ext cx="11741150" cy="4727575"/>
          </a:xfrm>
          <a:prstGeom prst="rect">
            <a:avLst/>
          </a:prstGeom>
        </p:spPr>
      </p:pic>
    </p:spTree>
    <p:custDataLst>
      <p:tags r:id="rId3"/>
    </p:custData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341630" y="1620520"/>
            <a:ext cx="11551920" cy="3630295"/>
          </a:xfrm>
          <a:prstGeom prst="rect">
            <a:avLst/>
          </a:prstGeom>
        </p:spPr>
      </p:pic>
    </p:spTree>
    <p:custDataLst>
      <p:tags r:id="rId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2599055" y="1438275"/>
            <a:ext cx="6993890" cy="3980815"/>
          </a:xfrm>
        </p:spPr>
        <p:txBody>
          <a:bodyPr>
            <a:noAutofit/>
          </a:bodyPr>
          <a:lstStyle/>
          <a:p>
            <a:r>
              <a:rPr lang="en-US" altLang="zh-CN" sz="13000" dirty="0">
                <a:sym typeface="Arial" panose="020B0604020202020204" pitchFamily="34" charset="0"/>
              </a:rPr>
              <a:t> </a:t>
            </a:r>
            <a:r>
              <a:rPr lang="zh-CN" altLang="en-US" sz="13000" dirty="0">
                <a:sym typeface="Arial" panose="020B0604020202020204" pitchFamily="34" charset="0"/>
              </a:rPr>
              <a:t>第一讲</a:t>
            </a:r>
            <a:r>
              <a:rPr lang="en-US" altLang="zh-CN" sz="13000" dirty="0">
                <a:sym typeface="Arial" panose="020B0604020202020204" pitchFamily="34" charset="0"/>
              </a:rPr>
              <a:t>  </a:t>
            </a:r>
            <a:br>
              <a:rPr lang="en-US" altLang="zh-CN" sz="13000" dirty="0">
                <a:sym typeface="Arial" panose="020B0604020202020204" pitchFamily="34" charset="0"/>
              </a:rPr>
            </a:br>
            <a:r>
              <a:rPr lang="zh-CN" altLang="en-US" sz="13000" dirty="0">
                <a:sym typeface="Arial" panose="020B0604020202020204" pitchFamily="34" charset="0"/>
              </a:rPr>
              <a:t>河南坠子</a:t>
            </a:r>
            <a:endParaRPr lang="zh-CN" altLang="en-US" sz="13000" dirty="0">
              <a:sym typeface="Arial" panose="020B0604020202020204" pitchFamily="34" charset="0"/>
            </a:endParaRPr>
          </a:p>
        </p:txBody>
      </p:sp>
    </p:spTree>
    <p:custDataLst>
      <p:tags r:id="rId2"/>
    </p:custData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4" name="图片 3"/>
          <p:cNvPicPr>
            <a:picLocks noChangeAspect="1"/>
          </p:cNvPicPr>
          <p:nvPr/>
        </p:nvPicPr>
        <p:blipFill>
          <a:blip r:embed="rId2"/>
          <a:stretch>
            <a:fillRect/>
          </a:stretch>
        </p:blipFill>
        <p:spPr>
          <a:xfrm>
            <a:off x="313055" y="334010"/>
            <a:ext cx="11557000" cy="6185535"/>
          </a:xfrm>
          <a:prstGeom prst="rect">
            <a:avLst/>
          </a:prstGeom>
        </p:spPr>
      </p:pic>
    </p:spTree>
    <p:custDataLst>
      <p:tags r:id="rId3"/>
    </p:custData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p:txBody>
          <a:bodyPr>
            <a:normAutofit fontScale="90000"/>
          </a:bodyPr>
          <a:lstStyle/>
          <a:p>
            <a:r>
              <a:t>感谢</a:t>
            </a:r>
            <a:r>
              <a:t>观看</a:t>
            </a:r>
          </a:p>
        </p:txBody>
      </p:sp>
      <p:sp>
        <p:nvSpPr>
          <p:cNvPr id="2" name="文本框 1"/>
          <p:cNvSpPr txBox="1"/>
          <p:nvPr/>
        </p:nvSpPr>
        <p:spPr>
          <a:xfrm>
            <a:off x="6134100" y="3377565"/>
            <a:ext cx="6057900" cy="606425"/>
          </a:xfrm>
          <a:prstGeom prst="rect">
            <a:avLst/>
          </a:prstGeom>
          <a:noFill/>
        </p:spPr>
        <p:txBody>
          <a:bodyPr wrap="square" rtlCol="0" anchor="t">
            <a:noAutofit/>
          </a:bodyPr>
          <a:p>
            <a:r>
              <a:rPr lang="en-US" sz="3200">
                <a:solidFill>
                  <a:schemeClr val="accent1"/>
                </a:solidFill>
                <a:effectLst>
                  <a:outerShdw blurRad="38100" dist="25400" dir="5400000" algn="ctr" rotWithShape="0">
                    <a:srgbClr val="6E747A">
                      <a:alpha val="43000"/>
                    </a:srgbClr>
                  </a:outerShdw>
                </a:effectLst>
                <a:sym typeface="+mn-ea"/>
              </a:rPr>
              <a:t>/Thanks</a:t>
            </a:r>
            <a:endParaRPr lang="en-US" sz="3200">
              <a:solidFill>
                <a:schemeClr val="accent1"/>
              </a:solidFill>
              <a:effectLst>
                <a:outerShdw blurRad="38100" dist="25400" dir="5400000" algn="ctr" rotWithShape="0">
                  <a:srgbClr val="6E747A">
                    <a:alpha val="43000"/>
                  </a:srgbClr>
                </a:outerShdw>
              </a:effectLst>
              <a:sym typeface="+mn-ea"/>
            </a:endParaRPr>
          </a:p>
        </p:txBody>
      </p:sp>
    </p:spTree>
    <p:custDataLst>
      <p:tags r:id="rId2"/>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custDataLst>
              <p:tags r:id="rId1"/>
            </p:custDataLst>
          </p:nvPr>
        </p:nvSpPr>
        <p:spPr>
          <a:xfrm>
            <a:off x="713740" y="345440"/>
            <a:ext cx="10727055" cy="5619750"/>
          </a:xfrm>
        </p:spPr>
        <p:txBody>
          <a:bodyPr>
            <a:noAutofit/>
          </a:bodyPr>
          <a:lstStyle/>
          <a:p>
            <a:pPr marL="0" indent="0" defTabSz="914400">
              <a:buNone/>
              <a:tabLst>
                <a:tab pos="4178300" algn="l"/>
              </a:tabLst>
            </a:pPr>
            <a:r>
              <a:rPr lang="zh-CN" altLang="en-US" sz="2400" b="1" dirty="0">
                <a:sym typeface="Arial" panose="020B0604020202020204" pitchFamily="34" charset="0"/>
              </a:rPr>
              <a:t>知识要点</a:t>
            </a:r>
            <a:r>
              <a:rPr lang="en-US" altLang="zh-CN" sz="2400" b="1" dirty="0">
                <a:sym typeface="Arial" panose="020B0604020202020204" pitchFamily="34" charset="0"/>
              </a:rPr>
              <a:t> </a:t>
            </a:r>
            <a:endParaRPr lang="en-US" altLang="zh-CN" sz="2400" b="1" dirty="0">
              <a:sym typeface="Arial" panose="020B0604020202020204" pitchFamily="34" charset="0"/>
            </a:endParaRPr>
          </a:p>
          <a:p>
            <a:pPr marL="0" indent="0" defTabSz="914400">
              <a:buNone/>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秧河南坠子是由流行于河南和皖北的曲艺道情、莺歌柳、三弦书等结合形成的传统曲艺形式，流行于河南、山东、安徽、天津、北京等地。因主要伴奏乐器为</a:t>
            </a:r>
            <a:r>
              <a:rPr lang="en-US" altLang="zh-CN" sz="2000" dirty="0">
                <a:solidFill>
                  <a:schemeClr val="tx1">
                    <a:lumMod val="85000"/>
                    <a:lumOff val="15000"/>
                  </a:schemeClr>
                </a:solidFill>
                <a:latin typeface="+mn-ea"/>
                <a:ea typeface="+mn-ea"/>
                <a:cs typeface="+mn-ea"/>
                <a:sym typeface="Arial" panose="020B0604020202020204" pitchFamily="34" charset="0"/>
              </a:rPr>
              <a:t> “</a:t>
            </a:r>
            <a:r>
              <a:rPr lang="zh-CN" altLang="en-US" sz="2000" dirty="0">
                <a:solidFill>
                  <a:schemeClr val="tx1">
                    <a:lumMod val="85000"/>
                    <a:lumOff val="15000"/>
                  </a:schemeClr>
                </a:solidFill>
                <a:latin typeface="+mn-ea"/>
                <a:ea typeface="+mn-ea"/>
                <a:cs typeface="+mn-ea"/>
                <a:sym typeface="Arial" panose="020B0604020202020204" pitchFamily="34" charset="0"/>
              </a:rPr>
              <a:t>坠子弦</a:t>
            </a:r>
            <a:r>
              <a:rPr lang="en-US" altLang="zh-CN" sz="2000" dirty="0">
                <a:solidFill>
                  <a:schemeClr val="tx1">
                    <a:lumMod val="85000"/>
                    <a:lumOff val="15000"/>
                  </a:schemeClr>
                </a:solidFill>
                <a:latin typeface="+mn-ea"/>
                <a:ea typeface="+mn-ea"/>
                <a:cs typeface="+mn-ea"/>
                <a:sym typeface="Arial" panose="020B0604020202020204" pitchFamily="34" charset="0"/>
              </a:rPr>
              <a:t>”</a:t>
            </a:r>
            <a:r>
              <a:rPr lang="zh-CN" altLang="en-US" sz="2000" dirty="0">
                <a:solidFill>
                  <a:schemeClr val="tx1">
                    <a:lumMod val="85000"/>
                    <a:lumOff val="15000"/>
                  </a:schemeClr>
                </a:solidFill>
                <a:latin typeface="+mn-ea"/>
                <a:ea typeface="+mn-ea"/>
                <a:cs typeface="+mn-ea"/>
                <a:sym typeface="Arial" panose="020B0604020202020204" pitchFamily="34" charset="0"/>
              </a:rPr>
              <a:t>（今称坠胡），且用河南语音演唱，故称之为河南坠子。</a:t>
            </a:r>
            <a:r>
              <a:rPr lang="en-US" altLang="zh-CN" sz="2000" dirty="0">
                <a:solidFill>
                  <a:schemeClr val="tx1">
                    <a:lumMod val="85000"/>
                    <a:lumOff val="15000"/>
                  </a:schemeClr>
                </a:solidFill>
                <a:latin typeface="+mn-ea"/>
                <a:ea typeface="+mn-ea"/>
                <a:cs typeface="+mn-ea"/>
                <a:sym typeface="Arial" panose="020B0604020202020204" pitchFamily="34" charset="0"/>
              </a:rPr>
              <a:t>2006 </a:t>
            </a:r>
            <a:r>
              <a:rPr lang="zh-CN" altLang="en-US" sz="2000" dirty="0">
                <a:solidFill>
                  <a:schemeClr val="tx1">
                    <a:lumMod val="85000"/>
                    <a:lumOff val="15000"/>
                  </a:schemeClr>
                </a:solidFill>
                <a:latin typeface="+mn-ea"/>
                <a:ea typeface="+mn-ea"/>
                <a:cs typeface="+mn-ea"/>
                <a:sym typeface="Arial" panose="020B0604020202020204" pitchFamily="34" charset="0"/>
              </a:rPr>
              <a:t>年，该曲艺经国务院批准被列入第一批国家级非物质文化遗产名录。</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一、河南坠子的唱腔音乐</a:t>
            </a:r>
            <a:endParaRPr lang="zh-CN" altLang="en-US" sz="2000" b="1"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河南坠子唱腔丰富多样，主要有</a:t>
            </a:r>
            <a:r>
              <a:rPr lang="zh-CN" altLang="en-US" sz="2000" b="1" dirty="0">
                <a:solidFill>
                  <a:schemeClr val="tx1">
                    <a:lumMod val="85000"/>
                    <a:lumOff val="15000"/>
                  </a:schemeClr>
                </a:solidFill>
                <a:latin typeface="+mn-ea"/>
                <a:ea typeface="+mn-ea"/>
                <a:cs typeface="+mn-ea"/>
                <a:sym typeface="Arial" panose="020B0604020202020204" pitchFamily="34" charset="0"/>
              </a:rPr>
              <a:t>平腔、快扎板、武板、五字坎和垛板</a:t>
            </a:r>
            <a:r>
              <a:rPr lang="zh-CN" altLang="en-US" sz="2000" dirty="0">
                <a:solidFill>
                  <a:schemeClr val="tx1">
                    <a:lumMod val="85000"/>
                    <a:lumOff val="15000"/>
                  </a:schemeClr>
                </a:solidFill>
                <a:latin typeface="+mn-ea"/>
                <a:ea typeface="+mn-ea"/>
                <a:cs typeface="+mn-ea"/>
                <a:sym typeface="Arial" panose="020B0604020202020204" pitchFamily="34" charset="0"/>
              </a:rPr>
              <a:t>等。</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平腔</a:t>
            </a:r>
            <a:r>
              <a:rPr lang="zh-CN" altLang="en-US" sz="2000" dirty="0">
                <a:solidFill>
                  <a:schemeClr val="tx1">
                    <a:lumMod val="85000"/>
                    <a:lumOff val="15000"/>
                  </a:schemeClr>
                </a:solidFill>
                <a:latin typeface="+mn-ea"/>
                <a:ea typeface="+mn-ea"/>
                <a:cs typeface="+mn-ea"/>
                <a:sym typeface="Arial" panose="020B0604020202020204" pitchFamily="34" charset="0"/>
              </a:rPr>
              <a:t>为主体，流畅优美，适合叙事抒情。</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快扎</a:t>
            </a:r>
            <a:r>
              <a:rPr lang="zh-CN" altLang="en-US" sz="2000" dirty="0">
                <a:solidFill>
                  <a:schemeClr val="tx1">
                    <a:lumMod val="85000"/>
                    <a:lumOff val="15000"/>
                  </a:schemeClr>
                </a:solidFill>
                <a:latin typeface="+mn-ea"/>
                <a:ea typeface="+mn-ea"/>
                <a:cs typeface="+mn-ea"/>
                <a:sym typeface="Arial" panose="020B0604020202020204" pitchFamily="34" charset="0"/>
              </a:rPr>
              <a:t>板节奏明快，用于展现紧张情节或激动情绪。</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武板</a:t>
            </a:r>
            <a:r>
              <a:rPr lang="zh-CN" altLang="en-US" sz="2000" dirty="0">
                <a:solidFill>
                  <a:schemeClr val="tx1">
                    <a:lumMod val="85000"/>
                    <a:lumOff val="15000"/>
                  </a:schemeClr>
                </a:solidFill>
                <a:latin typeface="+mn-ea"/>
                <a:ea typeface="+mn-ea"/>
                <a:cs typeface="+mn-ea"/>
                <a:sym typeface="Arial" panose="020B0604020202020204" pitchFamily="34" charset="0"/>
              </a:rPr>
              <a:t>激昂奔放，多表现英雄豪迈及战斗激烈场面。</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五字坎和垛板</a:t>
            </a:r>
            <a:r>
              <a:rPr lang="zh-CN" altLang="en-US" sz="2000" dirty="0">
                <a:solidFill>
                  <a:schemeClr val="tx1">
                    <a:lumMod val="85000"/>
                    <a:lumOff val="15000"/>
                  </a:schemeClr>
                </a:solidFill>
                <a:latin typeface="+mn-ea"/>
                <a:ea typeface="+mn-ea"/>
                <a:cs typeface="+mn-ea"/>
                <a:sym typeface="Arial" panose="020B0604020202020204" pitchFamily="34" charset="0"/>
              </a:rPr>
              <a:t>独具特色，短小精悍、节奏鲜明，起点缀烘托效果。</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endParaRPr lang="zh-CN" altLang="en-US" sz="2000" dirty="0">
              <a:solidFill>
                <a:schemeClr val="tx1">
                  <a:lumMod val="85000"/>
                  <a:lumOff val="15000"/>
                </a:schemeClr>
              </a:solidFill>
              <a:latin typeface="+mn-ea"/>
              <a:ea typeface="+mn-ea"/>
              <a:cs typeface="+mn-ea"/>
              <a:sym typeface="Arial" panose="020B0604020202020204" pitchFamily="34" charset="0"/>
            </a:endParaRPr>
          </a:p>
        </p:txBody>
      </p:sp>
    </p:spTree>
    <p:custDataLst>
      <p:tags r:id="rId2"/>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custDataLst>
              <p:tags r:id="rId1"/>
            </p:custDataLst>
          </p:nvPr>
        </p:nvSpPr>
        <p:spPr>
          <a:xfrm>
            <a:off x="713740" y="345440"/>
            <a:ext cx="10727055" cy="5619750"/>
          </a:xfrm>
        </p:spPr>
        <p:txBody>
          <a:bodyPr>
            <a:noAutofit/>
          </a:bodyPr>
          <a:lstStyle/>
          <a:p>
            <a:pPr marL="0" indent="0" defTabSz="914400">
              <a:buNone/>
              <a:tabLst>
                <a:tab pos="4178300" algn="l"/>
              </a:tabLst>
            </a:pPr>
            <a:r>
              <a:rPr lang="zh-CN" altLang="en-US" sz="2400" b="1" dirty="0">
                <a:sym typeface="Arial" panose="020B0604020202020204" pitchFamily="34" charset="0"/>
              </a:rPr>
              <a:t>知识要点</a:t>
            </a:r>
            <a:r>
              <a:rPr lang="en-US" altLang="zh-CN" sz="2400" b="1" dirty="0">
                <a:sym typeface="Arial" panose="020B0604020202020204" pitchFamily="34" charset="0"/>
              </a:rPr>
              <a:t> </a:t>
            </a:r>
            <a:endParaRPr lang="en-US" altLang="zh-CN" sz="2400" b="1" dirty="0">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二、河南坠子的声腔流派</a:t>
            </a:r>
            <a:endParaRPr lang="zh-CN" altLang="en-US" sz="2000" b="1"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河南坠子在河南各地广泛流传，受地域语言、风土人情等人文环境影响，形成众多声腔流派，如上路、下路、中路、西路、东路河南坠子，以及乔派、赵派等。</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西路河南坠子</a:t>
            </a:r>
            <a:r>
              <a:rPr lang="zh-CN" altLang="en-US" sz="2000" dirty="0">
                <a:solidFill>
                  <a:schemeClr val="tx1">
                    <a:lumMod val="85000"/>
                    <a:lumOff val="15000"/>
                  </a:schemeClr>
                </a:solidFill>
                <a:latin typeface="+mn-ea"/>
                <a:ea typeface="+mn-ea"/>
                <a:cs typeface="+mn-ea"/>
                <a:sym typeface="Arial" panose="020B0604020202020204" pitchFamily="34" charset="0"/>
              </a:rPr>
              <a:t>唱腔高亢明朗，节奏鲜明，旋律激昂，演唱者嗓音洪亮、情感饱满。</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东路河南坠子</a:t>
            </a:r>
            <a:r>
              <a:rPr lang="zh-CN" altLang="en-US" sz="2000" dirty="0">
                <a:solidFill>
                  <a:schemeClr val="tx1">
                    <a:lumMod val="85000"/>
                    <a:lumOff val="15000"/>
                  </a:schemeClr>
                </a:solidFill>
                <a:latin typeface="+mn-ea"/>
                <a:ea typeface="+mn-ea"/>
                <a:cs typeface="+mn-ea"/>
                <a:sym typeface="Arial" panose="020B0604020202020204" pitchFamily="34" charset="0"/>
              </a:rPr>
              <a:t>唱腔柔美细腻，演唱者擅长以细腻情感处理，借旋律起伏、节奏变化抒发情感。</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三、河南坠子的伴奏乐器</a:t>
            </a:r>
            <a:endParaRPr lang="zh-CN" altLang="en-US" sz="2000" b="1"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演唱河南坠子时，演员手执檀木简板击节，以坠胡为主要伴奏乐器。</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坠胡由小三弦改制，又名坠琴、坠子、二弦</a:t>
            </a:r>
            <a:r>
              <a:rPr lang="en-US" altLang="zh-CN" sz="2000" dirty="0">
                <a:solidFill>
                  <a:schemeClr val="tx1">
                    <a:lumMod val="85000"/>
                    <a:lumOff val="15000"/>
                  </a:schemeClr>
                </a:solidFill>
                <a:latin typeface="+mn-ea"/>
                <a:ea typeface="+mn-ea"/>
                <a:cs typeface="+mn-ea"/>
                <a:sym typeface="Arial" panose="020B0604020202020204" pitchFamily="34" charset="0"/>
              </a:rPr>
              <a:t> </a:t>
            </a:r>
            <a:r>
              <a:rPr lang="zh-CN" altLang="en-US" sz="2000" dirty="0">
                <a:solidFill>
                  <a:schemeClr val="tx1">
                    <a:lumMod val="85000"/>
                    <a:lumOff val="15000"/>
                  </a:schemeClr>
                </a:solidFill>
                <a:latin typeface="+mn-ea"/>
                <a:ea typeface="+mn-ea"/>
                <a:cs typeface="+mn-ea"/>
                <a:sym typeface="Arial" panose="020B0604020202020204" pitchFamily="34" charset="0"/>
              </a:rPr>
              <a:t>，较为特殊。</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以桐木板为面，有两根弦，用马尾拉奏，发声有嗡嗡声。</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能灵活上下滑奏，发音明暗兼备、富于变化，可模仿人声，既能独奏也能合奏。</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endParaRPr lang="zh-CN" altLang="en-US" sz="2000" dirty="0">
              <a:solidFill>
                <a:schemeClr val="tx1">
                  <a:lumMod val="85000"/>
                  <a:lumOff val="15000"/>
                </a:schemeClr>
              </a:solidFill>
              <a:latin typeface="+mn-ea"/>
              <a:ea typeface="+mn-ea"/>
              <a:cs typeface="+mn-ea"/>
              <a:sym typeface="Arial" panose="020B0604020202020204" pitchFamily="34" charset="0"/>
            </a:endParaRPr>
          </a:p>
        </p:txBody>
      </p:sp>
    </p:spTree>
    <p:custDataLst>
      <p:tags r:id="rId2"/>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7"/>
  <p:tag name="KSO_WM_UNIT_LAYERLEVEL" val="1"/>
  <p:tag name="KSO_WM_TAG_VERSION" val="1.0"/>
  <p:tag name="KSO_WM_BEAUTIFY_FLAG" val="#wm#"/>
  <p:tag name="KSO_WM_UNIT_TYPE" val="y"/>
  <p:tag name="KSO_WM_UNIT_INDEX" val="7"/>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101.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6915"/>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6915"/>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8.xml><?xml version="1.0" encoding="utf-8"?>
<p:tagLst xmlns:p="http://schemas.openxmlformats.org/presentationml/2006/main">
  <p:tag name="KSO_WM_TEMPLATE_SUBCATEGORY" val="0"/>
  <p:tag name="KSO_WM_TEMPLATE_MASTER_TYPE" val="1"/>
  <p:tag name="KSO_WM_TEMPLATE_COLOR_TYPE" val="1"/>
  <p:tag name="KSO_WM_TAG_VERSION" val="1.0"/>
  <p:tag name="KSO_WM_BEAUTIFY_FLAG" val="#wm#"/>
  <p:tag name="KSO_WM_TEMPLATE_CATEGORY" val="custom"/>
  <p:tag name="KSO_WM_TEMPLATE_INDEX" val="20206915"/>
  <p:tag name="KSO_WM_TEMPLATE_MASTER_THUMB_INDEX" val="12"/>
  <p:tag name="KSO_WM_TEMPLATE_THUMBS_INDEX" val="1、4、7、8、10、11、12、13、15"/>
</p:tagLst>
</file>

<file path=ppt/tags/tag129.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6916_1*a*1"/>
  <p:tag name="KSO_WM_TEMPLATE_CATEGORY" val="custom"/>
  <p:tag name="KSO_WM_TEMPLATE_INDEX" val="20206916"/>
  <p:tag name="KSO_WM_UNIT_LAYERLEVEL" val="1"/>
  <p:tag name="KSO_WM_TAG_VERSION" val="1.0"/>
  <p:tag name="KSO_WM_BEAUTIFY_FLAG" val="#wm#"/>
  <p:tag name="KSO_WM_UNIT_PRESET_TEXT" val="空白演示经典风格"/>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xml><?xml version="1.0" encoding="utf-8"?>
<p:tagLst xmlns:p="http://schemas.openxmlformats.org/presentationml/2006/main">
  <p:tag name="KSO_WM_UNIT_ISCONTENTSTITLE" val="0"/>
  <p:tag name="KSO_WM_UNIT_ISNUMDGMTITLE" val="0"/>
  <p:tag name="KSO_WM_UNIT_NOCLEAR" val="0"/>
  <p:tag name="KSO_WM_UNIT_VALUE" val="70"/>
  <p:tag name="KSO_WM_UNIT_HIGHLIGHT" val="0"/>
  <p:tag name="KSO_WM_UNIT_COMPATIBLE" val="0"/>
  <p:tag name="KSO_WM_UNIT_DIAGRAM_ISNUMVISUAL" val="0"/>
  <p:tag name="KSO_WM_UNIT_DIAGRAM_ISREFERUNIT" val="0"/>
  <p:tag name="KSO_WM_UNIT_TYPE" val="b"/>
  <p:tag name="KSO_WM_UNIT_INDEX" val="1"/>
  <p:tag name="KSO_WM_UNIT_ID" val="custom20206916_1*b*1"/>
  <p:tag name="KSO_WM_TEMPLATE_CATEGORY" val="custom"/>
  <p:tag name="KSO_WM_TEMPLATE_INDEX" val="20206916"/>
  <p:tag name="KSO_WM_UNIT_LAYERLEVEL" val="1"/>
  <p:tag name="KSO_WM_TAG_VERSION" val="1.0"/>
  <p:tag name="KSO_WM_BEAUTIFY_FLAG" val="#wm#"/>
  <p:tag name="KSO_WM_UNIT_PRESET_TEXT" val="单击此处添加副标题"/>
</p:tagLst>
</file>

<file path=ppt/tags/tag131.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UNIT_TYPE" val="f"/>
  <p:tag name="KSO_WM_UNIT_INDEX" val="1"/>
  <p:tag name="KSO_WM_UNIT_ID" val="custom20206916_1*f*1"/>
  <p:tag name="KSO_WM_TEMPLATE_CATEGORY" val="custom"/>
  <p:tag name="KSO_WM_TEMPLATE_INDEX" val="20206916"/>
  <p:tag name="KSO_WM_UNIT_LAYERLEVEL" val="1"/>
  <p:tag name="KSO_WM_TAG_VERSION" val="1.0"/>
  <p:tag name="KSO_WM_BEAUTIFY_FLAG" val="#wm#"/>
  <p:tag name="KSO_WM_UNIT_ISCONTENTSTITLE" val="0"/>
  <p:tag name="KSO_WM_UNIT_ISNUMDGMTITLE" val="0"/>
  <p:tag name="KSO_WM_UNIT_PRESET_TEXT" val="演讲者："/>
  <p:tag name="KSO_WM_UNIT_SUBTYPE" val="b"/>
</p:tagLst>
</file>

<file path=ppt/tags/tag132.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UNIT_TYPE" val="f"/>
  <p:tag name="KSO_WM_UNIT_INDEX" val="1"/>
  <p:tag name="KSO_WM_UNIT_ID" val="custom20206916_1*f*1"/>
  <p:tag name="KSO_WM_TEMPLATE_CATEGORY" val="custom"/>
  <p:tag name="KSO_WM_TEMPLATE_INDEX" val="20206916"/>
  <p:tag name="KSO_WM_UNIT_LAYERLEVEL" val="1"/>
  <p:tag name="KSO_WM_TAG_VERSION" val="1.0"/>
  <p:tag name="KSO_WM_BEAUTIFY_FLAG" val="#wm#"/>
  <p:tag name="KSO_WM_UNIT_ISCONTENTSTITLE" val="0"/>
  <p:tag name="KSO_WM_UNIT_ISNUMDGMTITLE" val="0"/>
  <p:tag name="KSO_WM_UNIT_PRESET_TEXT" val="演讲者："/>
  <p:tag name="KSO_WM_UNIT_SUBTYPE" val="b"/>
</p:tagLst>
</file>

<file path=ppt/tags/tag133.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UNIT_TYPE" val="f"/>
  <p:tag name="KSO_WM_UNIT_INDEX" val="1"/>
  <p:tag name="KSO_WM_UNIT_ID" val="custom20206916_1*f*1"/>
  <p:tag name="KSO_WM_TEMPLATE_CATEGORY" val="custom"/>
  <p:tag name="KSO_WM_TEMPLATE_INDEX" val="20206916"/>
  <p:tag name="KSO_WM_UNIT_LAYERLEVEL" val="1"/>
  <p:tag name="KSO_WM_TAG_VERSION" val="1.0"/>
  <p:tag name="KSO_WM_BEAUTIFY_FLAG" val="#wm#"/>
  <p:tag name="KSO_WM_UNIT_ISCONTENTSTITLE" val="0"/>
  <p:tag name="KSO_WM_UNIT_ISNUMDGMTITLE" val="0"/>
  <p:tag name="KSO_WM_UNIT_PRESET_TEXT" val="演讲者："/>
  <p:tag name="KSO_WM_UNIT_SUBTYPE" val="b"/>
</p:tagLst>
</file>

<file path=ppt/tags/tag134.xml><?xml version="1.0" encoding="utf-8"?>
<p:tagLst xmlns:p="http://schemas.openxmlformats.org/presentationml/2006/main">
  <p:tag name="KSO_WM_SLIDE_ID" val="custom20206916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06916"/>
  <p:tag name="KSO_WM_SLIDE_LAYOUT" val="a_b_f"/>
  <p:tag name="KSO_WM_SLIDE_LAYOUT_CNT" val="1_1_1"/>
  <p:tag name="KSO_WM_TEMPLATE_MASTER_THUMB_INDEX" val="12"/>
  <p:tag name="KSO_WM_TEMPLATE_THUMBS_INDEX" val="1、4、7、8、10、11、12、13、15"/>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6_2*i*1"/>
  <p:tag name="KSO_WM_TEMPLATE_CATEGORY" val="custom"/>
  <p:tag name="KSO_WM_TEMPLATE_INDEX" val="20206916"/>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13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712.7,&quot;left&quot;:14.09992125984245,&quot;top&quot;:8.4,&quot;width&quot;:870.5681102362211}"/>
</p:tagLst>
</file>

<file path=ppt/tags/tag137.xml><?xml version="1.0" encoding="utf-8"?>
<p:tagLst xmlns:p="http://schemas.openxmlformats.org/presentationml/2006/main">
  <p:tag name="KSO_WM_UNIT_ISCONTENTSTITLE" val="1"/>
  <p:tag name="KSO_WM_UNIT_ISNUMDGMTITLE" val="0"/>
  <p:tag name="KSO_WM_UNIT_PRESET_TEXT" val="目录"/>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06916_2*a*1"/>
  <p:tag name="KSO_WM_TEMPLATE_CATEGORY" val="custom"/>
  <p:tag name="KSO_WM_TEMPLATE_INDEX" val="20206916"/>
  <p:tag name="KSO_WM_UNIT_LAYERLEVEL" val="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13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712.7,&quot;left&quot;:14.09992125984245,&quot;top&quot;:8.4,&quot;width&quot;:870.5681102362211}"/>
</p:tagLst>
</file>

<file path=ppt/tags/tag139.xml><?xml version="1.0" encoding="utf-8"?>
<p:tagLst xmlns:p="http://schemas.openxmlformats.org/presentationml/2006/main">
  <p:tag name="wpp_generatepictur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BEAUTIFY_FLAG" val="#wm#"/>
  <p:tag name="KSO_WM_TEMPLATE_CATEGORY" val="custom"/>
  <p:tag name="KSO_WM_TEMPLATE_INDEX" val="20206916"/>
  <p:tag name="KSO_WM_SLIDE_ID" val="custom20206916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6_2*i*1"/>
  <p:tag name="KSO_WM_TEMPLATE_CATEGORY" val="custom"/>
  <p:tag name="KSO_WM_TEMPLATE_INDEX" val="20206916"/>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14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712.7,&quot;left&quot;:14.09992125984245,&quot;top&quot;:8.4,&quot;width&quot;:870.5681102362211}"/>
</p:tagLst>
</file>

<file path=ppt/tags/tag143.xml><?xml version="1.0" encoding="utf-8"?>
<p:tagLst xmlns:p="http://schemas.openxmlformats.org/presentationml/2006/main">
  <p:tag name="KSO_WM_UNIT_ISCONTENTSTITLE" val="1"/>
  <p:tag name="KSO_WM_UNIT_ISNUMDGMTITLE" val="0"/>
  <p:tag name="KSO_WM_UNIT_PRESET_TEXT" val="目录"/>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06916_2*a*1"/>
  <p:tag name="KSO_WM_TEMPLATE_CATEGORY" val="custom"/>
  <p:tag name="KSO_WM_TEMPLATE_INDEX" val="20206916"/>
  <p:tag name="KSO_WM_UNIT_LAYERLEVEL" val="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144.xml><?xml version="1.0" encoding="utf-8"?>
<p:tagLst xmlns:p="http://schemas.openxmlformats.org/presentationml/2006/main">
  <p:tag name="wpp_generatepicture" val="1"/>
</p:tagLst>
</file>

<file path=ppt/tags/tag145.xml><?xml version="1.0" encoding="utf-8"?>
<p:tagLst xmlns:p="http://schemas.openxmlformats.org/presentationml/2006/main">
  <p:tag name="KSO_WM_BEAUTIFY_FLAG" val="#wm#"/>
  <p:tag name="KSO_WM_TEMPLATE_CATEGORY" val="custom"/>
  <p:tag name="KSO_WM_TEMPLATE_INDEX" val="20206916"/>
  <p:tag name="KSO_WM_SLIDE_ID" val="custom20206916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Lst>
</file>

<file path=ppt/tags/tag146.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6916_7*a*1"/>
  <p:tag name="KSO_WM_TEMPLATE_CATEGORY" val="custom"/>
  <p:tag name="KSO_WM_TEMPLATE_INDEX" val="20206916"/>
  <p:tag name="KSO_WM_UNIT_LAYERLEVEL" val="1"/>
  <p:tag name="KSO_WM_TAG_VERSION" val="1.0"/>
  <p:tag name="KSO_WM_BEAUTIFY_FLAG" val="#wm#"/>
  <p:tag name="KSO_WM_UNIT_PRESET_TEXT" val="单击此处添加标题"/>
</p:tagLst>
</file>

<file path=ppt/tags/tag147.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TYPE" val="e"/>
  <p:tag name="KSO_WM_UNIT_INDEX" val="1"/>
  <p:tag name="KSO_WM_UNIT_ID" val="custom20206916_7*e*1"/>
  <p:tag name="KSO_WM_TEMPLATE_CATEGORY" val="custom"/>
  <p:tag name="KSO_WM_TEMPLATE_INDEX" val="20206916"/>
  <p:tag name="KSO_WM_UNIT_LAYERLEVEL" val="1"/>
  <p:tag name="KSO_WM_TAG_VERSION" val="1.0"/>
  <p:tag name="KSO_WM_BEAUTIFY_FLAG" val="#wm#"/>
  <p:tag name="KSO_WM_UNIT_PRESET_TEXT" val="01"/>
  <p:tag name="KSO_WM_UNIT_NOCLEAR" val="0"/>
  <p:tag name="KSO_WM_UNIT_VALUE" val="2"/>
</p:tagLst>
</file>

<file path=ppt/tags/tag148.xml><?xml version="1.0" encoding="utf-8"?>
<p:tagLst xmlns:p="http://schemas.openxmlformats.org/presentationml/2006/main">
  <p:tag name="KSO_WM_BEAUTIFY_FLAG" val="#wm#"/>
  <p:tag name="KSO_WM_TEMPLATE_CATEGORY" val="custom"/>
  <p:tag name="KSO_WM_TEMPLATE_INDEX" val="20206916"/>
  <p:tag name="KSO_WM_SLIDE_ID" val="custom20206916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1_5"/>
  <p:tag name="KSO_WM_TEMPLATE_CATEGORY" val="diagram"/>
  <p:tag name="KSO_WM_TEMPLATE_INDEX" val="20234406"/>
  <p:tag name="KSO_WM_UNIT_LAYERLEVEL" val="1_1_1"/>
  <p:tag name="KSO_WM_TAG_VERSION" val="3.0"/>
  <p:tag name="KSO_WM_UNIT_TYPE" val="m_h_i"/>
  <p:tag name="KSO_WM_UNIT_INDEX" val="1_1_5"/>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54.003228346456694,&quot;top&quot;:63.02614173228346,&quot;width&quot;:889.8350393700788}"/>
  <p:tag name="KSO_WM_DIAGRAM_COLOR_MATCH_VALUE" val="{&quot;shape&quot;:{&quot;fill&quot;:{&quot;gradient&quot;:[{&quot;brightness&quot;:0.4000000059604645,&quot;colorType&quot;:1,&quot;foreColorIndex&quot;:5,&quot;pos&quot;:1,&quot;transparency&quot;:0},{&quot;brightness&quot;:0.15000000596046448,&quot;colorType&quot;:1,&quot;foreColorIndex&quot;:5,&quot;pos&quot;:0.349999994039535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2"/>
  <p:tag name="KSO_WM_UNIT_TEXT_FILL_FORE_SCHEMECOLOR_INDEX" val="13"/>
  <p:tag name="KSO_WM_UNIT_TEXT_FILL_TYPE" val="1"/>
  <p:tag name="KSO_WM_UNIT_USESOURCEFORMAT_APPLY" val="0"/>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1_4"/>
  <p:tag name="KSO_WM_TEMPLATE_CATEGORY" val="diagram"/>
  <p:tag name="KSO_WM_TEMPLATE_INDEX" val="20234406"/>
  <p:tag name="KSO_WM_UNIT_LAYERLEVEL" val="1_1_1"/>
  <p:tag name="KSO_WM_TAG_VERSION" val="3.0"/>
  <p:tag name="KSO_WM_UNIT_TYPE" val="m_h_i"/>
  <p:tag name="KSO_WM_UNIT_INDEX" val="1_1_4"/>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54.003228346456694,&quot;top&quot;:63.02614173228346,&quot;width&quot;:889.83503937007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UNIT_TEXT_FILL_FORE_SCHEMECOLOR_INDEX" val="13"/>
  <p:tag name="KSO_WM_UNIT_TEXT_FILL_TYPE" val="1"/>
  <p:tag name="KSO_WM_UNIT_USESOURCEFORMAT_APPLY" val="0"/>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2_5"/>
  <p:tag name="KSO_WM_TEMPLATE_CATEGORY" val="diagram"/>
  <p:tag name="KSO_WM_TEMPLATE_INDEX" val="20234406"/>
  <p:tag name="KSO_WM_UNIT_LAYERLEVEL" val="1_1_1"/>
  <p:tag name="KSO_WM_TAG_VERSION" val="3.0"/>
  <p:tag name="KSO_WM_UNIT_TYPE" val="m_h_i"/>
  <p:tag name="KSO_WM_UNIT_INDEX" val="1_2_5"/>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54.003228346456694,&quot;top&quot;:63.02614173228346,&quot;width&quot;:889.8350393700788}"/>
  <p:tag name="KSO_WM_DIAGRAM_COLOR_MATCH_VALUE" val="{&quot;shape&quot;:{&quot;fill&quot;:{&quot;gradient&quot;:[{&quot;brightness&quot;:0.4000000059604645,&quot;colorType&quot;:1,&quot;foreColorIndex&quot;:5,&quot;pos&quot;:1,&quot;transparency&quot;:0},{&quot;brightness&quot;:0.15000000596046448,&quot;colorType&quot;:1,&quot;foreColorIndex&quot;:5,&quot;pos&quot;:0.349999994039535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2"/>
  <p:tag name="KSO_WM_UNIT_TEXT_FILL_FORE_SCHEMECOLOR_INDEX" val="13"/>
  <p:tag name="KSO_WM_UNIT_TEXT_FILL_TYPE" val="1"/>
  <p:tag name="KSO_WM_UNIT_USESOURCEFORMAT_APPLY" val="0"/>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2_4"/>
  <p:tag name="KSO_WM_TEMPLATE_CATEGORY" val="diagram"/>
  <p:tag name="KSO_WM_TEMPLATE_INDEX" val="20234406"/>
  <p:tag name="KSO_WM_UNIT_LAYERLEVEL" val="1_1_1"/>
  <p:tag name="KSO_WM_TAG_VERSION" val="3.0"/>
  <p:tag name="KSO_WM_UNIT_TYPE" val="m_h_i"/>
  <p:tag name="KSO_WM_UNIT_INDEX" val="1_2_4"/>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54.003228346456694,&quot;top&quot;:63.02614173228346,&quot;width&quot;:889.83503937007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UNIT_TEXT_FILL_FORE_SCHEMECOLOR_INDEX" val="13"/>
  <p:tag name="KSO_WM_UNIT_TEXT_FILL_TYPE" val="1"/>
  <p:tag name="KSO_WM_UNIT_USESOURCEFORMAT_APPLY" val="0"/>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3_5"/>
  <p:tag name="KSO_WM_TEMPLATE_CATEGORY" val="diagram"/>
  <p:tag name="KSO_WM_TEMPLATE_INDEX" val="20234406"/>
  <p:tag name="KSO_WM_UNIT_LAYERLEVEL" val="1_1_1"/>
  <p:tag name="KSO_WM_TAG_VERSION" val="3.0"/>
  <p:tag name="KSO_WM_UNIT_TYPE" val="m_h_i"/>
  <p:tag name="KSO_WM_UNIT_INDEX" val="1_3_5"/>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54.003228346456694,&quot;top&quot;:63.02614173228346,&quot;width&quot;:889.8350393700788}"/>
  <p:tag name="KSO_WM_DIAGRAM_COLOR_MATCH_VALUE" val="{&quot;shape&quot;:{&quot;fill&quot;:{&quot;gradient&quot;:[{&quot;brightness&quot;:0.4000000059604645,&quot;colorType&quot;:1,&quot;foreColorIndex&quot;:5,&quot;pos&quot;:1,&quot;transparency&quot;:0},{&quot;brightness&quot;:0.15000000596046448,&quot;colorType&quot;:1,&quot;foreColorIndex&quot;:5,&quot;pos&quot;:0.349999994039535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2"/>
  <p:tag name="KSO_WM_UNIT_TEXT_FILL_FORE_SCHEMECOLOR_INDEX" val="13"/>
  <p:tag name="KSO_WM_UNIT_TEXT_FILL_TYPE" val="1"/>
  <p:tag name="KSO_WM_UNIT_USESOURCEFORMAT_APPLY" val="0"/>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3_4"/>
  <p:tag name="KSO_WM_TEMPLATE_CATEGORY" val="diagram"/>
  <p:tag name="KSO_WM_TEMPLATE_INDEX" val="20234406"/>
  <p:tag name="KSO_WM_UNIT_LAYERLEVEL" val="1_1_1"/>
  <p:tag name="KSO_WM_TAG_VERSION" val="3.0"/>
  <p:tag name="KSO_WM_UNIT_TYPE" val="m_h_i"/>
  <p:tag name="KSO_WM_UNIT_INDEX" val="1_3_4"/>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54.003228346456694,&quot;top&quot;:63.02614173228346,&quot;width&quot;:889.83503937007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UNIT_TEXT_FILL_FORE_SCHEMECOLOR_INDEX" val="13"/>
  <p:tag name="KSO_WM_UNIT_TEXT_FILL_TYPE" val="1"/>
  <p:tag name="KSO_WM_UNIT_USESOURCEFORMAT_APPLY" val="0"/>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2_6"/>
  <p:tag name="KSO_WM_TEMPLATE_CATEGORY" val="diagram"/>
  <p:tag name="KSO_WM_TEMPLATE_INDEX" val="20234406"/>
  <p:tag name="KSO_WM_UNIT_LAYERLEVEL" val="1_1_1"/>
  <p:tag name="KSO_WM_TAG_VERSION" val="3.0"/>
  <p:tag name="KSO_WM_UNIT_TYPE" val="m_h_i"/>
  <p:tag name="KSO_WM_UNIT_INDEX" val="1_2_6"/>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54.003228346456694,&quot;top&quot;:63.02614173228346,&quot;width&quot;:889.8350393700788}"/>
  <p:tag name="KSO_WM_DIAGRAM_COLOR_MATCH_VALUE" val="{&quot;shape&quot;:{&quot;fill&quot;:{&quot;solid&quot;:{&quot;brightness&quot;:0.75,&quot;colorType&quot;:1,&quot;foreColorIndex&quot;:13,&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75"/>
  <p:tag name="KSO_WM_UNIT_LINE_FORE_SCHEMECOLOR_INDEX" val="-2"/>
  <p:tag name="KSO_WM_UNIT_TEXT_FILL_FORE_SCHEMECOLOR_INDEX" val="13"/>
  <p:tag name="KSO_WM_UNIT_TEXT_FILL_TYPE" val="1"/>
  <p:tag name="KSO_WM_UNIT_USESOURCEFORMAT_APPLY" val="0"/>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3_6"/>
  <p:tag name="KSO_WM_TEMPLATE_CATEGORY" val="diagram"/>
  <p:tag name="KSO_WM_TEMPLATE_INDEX" val="20234406"/>
  <p:tag name="KSO_WM_UNIT_LAYERLEVEL" val="1_1_1"/>
  <p:tag name="KSO_WM_TAG_VERSION" val="3.0"/>
  <p:tag name="KSO_WM_UNIT_TYPE" val="m_h_i"/>
  <p:tag name="KSO_WM_UNIT_INDEX" val="1_3_6"/>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54.003228346456694,&quot;top&quot;:63.02614173228346,&quot;width&quot;:889.8350393700788}"/>
  <p:tag name="KSO_WM_DIAGRAM_COLOR_MATCH_VALUE" val="{&quot;shape&quot;:{&quot;fill&quot;:{&quot;solid&quot;:{&quot;brightness&quot;:0.75,&quot;colorType&quot;:1,&quot;foreColorIndex&quot;:13,&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75"/>
  <p:tag name="KSO_WM_UNIT_LINE_FORE_SCHEMECOLOR_INDEX" val="-2"/>
  <p:tag name="KSO_WM_UNIT_TEXT_FILL_FORE_SCHEMECOLOR_INDEX" val="13"/>
  <p:tag name="KSO_WM_UNIT_TEXT_FILL_TYPE" val="1"/>
  <p:tag name="KSO_WM_UNIT_USESOURCEFORMAT_APPLY" val="0"/>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i*1_1"/>
  <p:tag name="KSO_WM_TEMPLATE_CATEGORY" val="diagram"/>
  <p:tag name="KSO_WM_TEMPLATE_INDEX" val="20234406"/>
  <p:tag name="KSO_WM_UNIT_LAYERLEVEL" val="1_1"/>
  <p:tag name="KSO_WM_TAG_VERSION" val="3.0"/>
  <p:tag name="KSO_WM_UNIT_TYPE" val="m_i"/>
  <p:tag name="KSO_WM_UNIT_INDEX" val="1_1"/>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54.003228346456694,&quot;top&quot;:63.02614173228346,&quot;width&quot;:889.8350393700788}"/>
  <p:tag name="KSO_WM_DIAGRAM_COLOR_MATCH_VALUE" val="{&quot;shape&quot;:{&quot;fill&quot;:{&quot;solid&quot;:{&quot;brightness&quot;:0.6499999761581421,&quot;colorType&quot;:1,&quot;foreColorIndex&quot;:13,&quot;transparency&quot;:0.64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5"/>
  <p:tag name="KSO_WM_UNIT_LINE_FORE_SCHEMECOLOR_INDEX" val="-2"/>
  <p:tag name="KSO_WM_UNIT_TEXT_FILL_FORE_SCHEMECOLOR_INDEX" val="13"/>
  <p:tag name="KSO_WM_UNIT_TEXT_FILL_TYPE" val="1"/>
  <p:tag name="KSO_WM_UNIT_USESOURCEFORMAT_APPLY" val="0"/>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1_6"/>
  <p:tag name="KSO_WM_TEMPLATE_CATEGORY" val="diagram"/>
  <p:tag name="KSO_WM_TEMPLATE_INDEX" val="20234406"/>
  <p:tag name="KSO_WM_UNIT_LAYERLEVEL" val="1_1_1"/>
  <p:tag name="KSO_WM_TAG_VERSION" val="3.0"/>
  <p:tag name="KSO_WM_UNIT_TYPE" val="m_h_i"/>
  <p:tag name="KSO_WM_UNIT_INDEX" val="1_1_6"/>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54.003228346456694,&quot;top&quot;:63.02614173228346,&quot;width&quot;:889.8350393700788}"/>
  <p:tag name="KSO_WM_DIAGRAM_COLOR_MATCH_VALUE" val="{&quot;shape&quot;:{&quot;fill&quot;:{&quot;solid&quot;:{&quot;brightness&quot;:0.75,&quot;colorType&quot;:1,&quot;foreColorIndex&quot;:13,&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75"/>
  <p:tag name="KSO_WM_UNIT_LINE_FORE_SCHEMECOLOR_INDEX" val="-2"/>
  <p:tag name="KSO_WM_UNIT_TEXT_FILL_FORE_SCHEMECOLOR_INDEX" val="13"/>
  <p:tag name="KSO_WM_UNIT_TEXT_FILL_TYPE" val="1"/>
  <p:tag name="KSO_WM_UNIT_USESOURCEFORMAT_APPLY" val="0"/>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x*1_1_1"/>
  <p:tag name="KSO_WM_TEMPLATE_CATEGORY" val="diagram"/>
  <p:tag name="KSO_WM_TEMPLATE_INDEX" val="20234406"/>
  <p:tag name="KSO_WM_UNIT_LAYERLEVEL" val="1_1_1"/>
  <p:tag name="KSO_WM_TAG_VERSION" val="3.0"/>
  <p:tag name="KSO_WM_UNIT_VALUE" val="127*144"/>
  <p:tag name="KSO_WM_UNIT_TYPE" val="m_h_x"/>
  <p:tag name="KSO_WM_UNIT_INDEX" val="1_1_1"/>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54.003228346456694,&quot;top&quot;:63.02614173228346,&quot;width&quot;:889.8350393700788}"/>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5"/>
  <p:tag name="KSO_WM_UNIT_FILL_FORE_SCHEMECOLOR_INDEX_BRIGHTNESS" val="0"/>
  <p:tag name="KSO_WM_UNIT_USESOURCEFORMAT_APPLY" val="0"/>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x*1_2_1"/>
  <p:tag name="KSO_WM_TEMPLATE_CATEGORY" val="diagram"/>
  <p:tag name="KSO_WM_TEMPLATE_INDEX" val="20234406"/>
  <p:tag name="KSO_WM_UNIT_LAYERLEVEL" val="1_1_1"/>
  <p:tag name="KSO_WM_TAG_VERSION" val="3.0"/>
  <p:tag name="KSO_WM_UNIT_VALUE" val="132*129"/>
  <p:tag name="KSO_WM_UNIT_TYPE" val="m_h_x"/>
  <p:tag name="KSO_WM_UNIT_INDEX" val="1_2_1"/>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54.003228346456694,&quot;top&quot;:63.02614173228346,&quot;width&quot;:889.8350393700788}"/>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5"/>
  <p:tag name="KSO_WM_UNIT_FILL_FORE_SCHEMECOLOR_INDEX_BRIGHTNESS" val="0"/>
  <p:tag name="KSO_WM_UNIT_USESOURCEFORMAT_APPLY" val="0"/>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x*1_3_1"/>
  <p:tag name="KSO_WM_TEMPLATE_CATEGORY" val="diagram"/>
  <p:tag name="KSO_WM_TEMPLATE_INDEX" val="20234406"/>
  <p:tag name="KSO_WM_UNIT_LAYERLEVEL" val="1_1_1"/>
  <p:tag name="KSO_WM_TAG_VERSION" val="3.0"/>
  <p:tag name="KSO_WM_UNIT_VALUE" val="107*144"/>
  <p:tag name="KSO_WM_UNIT_TYPE" val="m_h_x"/>
  <p:tag name="KSO_WM_UNIT_INDEX" val="1_3_1"/>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54.003228346456694,&quot;top&quot;:63.02614173228346,&quot;width&quot;:889.8350393700788}"/>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5"/>
  <p:tag name="KSO_WM_UNIT_FILL_FORE_SCHEMECOLOR_INDEX_BRIGHTNESS" val="0"/>
  <p:tag name="KSO_WM_UNIT_USESOURCEFORMAT_APPLY" val="0"/>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f*1_3_1"/>
  <p:tag name="KSO_WM_TEMPLATE_CATEGORY" val="diagram"/>
  <p:tag name="KSO_WM_TEMPLATE_INDEX" val="20234406"/>
  <p:tag name="KSO_WM_UNIT_LAYERLEVEL" val="1_1_1"/>
  <p:tag name="KSO_WM_TAG_VERSION" val="3.0"/>
  <p:tag name="KSO_WM_UNIT_SUBTYPE" val="a"/>
  <p:tag name="KSO_WM_UNIT_NOCLEAR" val="0"/>
  <p:tag name="KSO_WM_UNIT_VALUE" val="80"/>
  <p:tag name="KSO_WM_UNIT_TYPE" val="m_h_f"/>
  <p:tag name="KSO_WM_UNIT_INDEX" val="1_3_1"/>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54.003228346456694,&quot;top&quot;:63.02614173228346,&quot;width&quot;:889.83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根据需要可酌情增减文字，以便观者能够准确地理解您所传达的思想"/>
  <p:tag name="KSO_WM_UNIT_LINE_FORE_SCHEMECOLOR_INDEX" val="-2"/>
  <p:tag name="KSO_WM_UNIT_TEXT_FILL_FORE_SCHEMECOLOR_INDEX" val="1"/>
  <p:tag name="KSO_WM_UNIT_TEXT_FILL_TYPE" val="1"/>
  <p:tag name="KSO_WM_UNIT_USESOURCEFORMAT_APPLY" val="0"/>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3_3"/>
  <p:tag name="KSO_WM_TEMPLATE_CATEGORY" val="diagram"/>
  <p:tag name="KSO_WM_TEMPLATE_INDEX" val="20234406"/>
  <p:tag name="KSO_WM_UNIT_LAYERLEVEL" val="1_1_1"/>
  <p:tag name="KSO_WM_TAG_VERSION" val="3.0"/>
  <p:tag name="KSO_WM_UNIT_SUBTYPE" val="nb"/>
  <p:tag name="KSO_WM_UNIT_TYPE" val="m_h_i"/>
  <p:tag name="KSO_WM_UNIT_INDEX" val="1_3_3"/>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54.003228346456694,&quot;top&quot;:63.02614173228346,&quot;width&quot;:889.83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UNIT_TEXT_FILL_FORE_SCHEMECOLOR_INDEX" val="1"/>
  <p:tag name="KSO_WM_UNIT_TEXT_FILL_TYPE" val="1"/>
  <p:tag name="KSO_WM_UNIT_USESOURCEFORMAT_APPLY" val="0"/>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f*1_2_1"/>
  <p:tag name="KSO_WM_TEMPLATE_CATEGORY" val="diagram"/>
  <p:tag name="KSO_WM_TEMPLATE_INDEX" val="20234406"/>
  <p:tag name="KSO_WM_UNIT_LAYERLEVEL" val="1_1_1"/>
  <p:tag name="KSO_WM_TAG_VERSION" val="3.0"/>
  <p:tag name="KSO_WM_UNIT_SUBTYPE" val="a"/>
  <p:tag name="KSO_WM_UNIT_NOCLEAR" val="0"/>
  <p:tag name="KSO_WM_UNIT_VALUE" val="80"/>
  <p:tag name="KSO_WM_UNIT_TYPE" val="m_h_f"/>
  <p:tag name="KSO_WM_UNIT_INDEX" val="1_2_1"/>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54.003228346456694,&quot;top&quot;:63.02614173228346,&quot;width&quot;:889.83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根据需要可酌情增减文字，以便观者能够准确地理解您所传达的思想"/>
  <p:tag name="KSO_WM_UNIT_LINE_FORE_SCHEMECOLOR_INDEX" val="-2"/>
  <p:tag name="KSO_WM_UNIT_TEXT_FILL_FORE_SCHEMECOLOR_INDEX" val="1"/>
  <p:tag name="KSO_WM_UNIT_TEXT_FILL_TYPE" val="1"/>
  <p:tag name="KSO_WM_UNIT_USESOURCEFORMAT_APPLY" val="0"/>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2_3"/>
  <p:tag name="KSO_WM_TEMPLATE_CATEGORY" val="diagram"/>
  <p:tag name="KSO_WM_TEMPLATE_INDEX" val="20234406"/>
  <p:tag name="KSO_WM_UNIT_LAYERLEVEL" val="1_1_1"/>
  <p:tag name="KSO_WM_TAG_VERSION" val="3.0"/>
  <p:tag name="KSO_WM_UNIT_SUBTYPE" val="nb"/>
  <p:tag name="KSO_WM_UNIT_TYPE" val="m_h_i"/>
  <p:tag name="KSO_WM_UNIT_INDEX" val="1_2_3"/>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54.003228346456694,&quot;top&quot;:63.02614173228346,&quot;width&quot;:889.83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UNIT_TEXT_FILL_FORE_SCHEMECOLOR_INDEX" val="1"/>
  <p:tag name="KSO_WM_UNIT_TEXT_FILL_TYPE" val="1"/>
  <p:tag name="KSO_WM_UNIT_USESOURCEFORMAT_APPLY" val="0"/>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f*1_1_1"/>
  <p:tag name="KSO_WM_TEMPLATE_CATEGORY" val="diagram"/>
  <p:tag name="KSO_WM_TEMPLATE_INDEX" val="20234406"/>
  <p:tag name="KSO_WM_UNIT_LAYERLEVEL" val="1_1_1"/>
  <p:tag name="KSO_WM_TAG_VERSION" val="3.0"/>
  <p:tag name="KSO_WM_UNIT_SUBTYPE" val="a"/>
  <p:tag name="KSO_WM_UNIT_NOCLEAR" val="0"/>
  <p:tag name="KSO_WM_UNIT_VALUE" val="80"/>
  <p:tag name="KSO_WM_UNIT_TYPE" val="m_h_f"/>
  <p:tag name="KSO_WM_UNIT_INDEX" val="1_1_1"/>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54.003228346456694,&quot;top&quot;:63.02614173228346,&quot;width&quot;:889.83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根据需要可酌情增减文字，以便观者能够准确地理解您所传达的思想"/>
  <p:tag name="KSO_WM_UNIT_LINE_FORE_SCHEMECOLOR_INDEX" val="-2"/>
  <p:tag name="KSO_WM_UNIT_TEXT_FILL_FORE_SCHEMECOLOR_INDEX" val="1"/>
  <p:tag name="KSO_WM_UNIT_TEXT_FILL_TYPE" val="1"/>
  <p:tag name="KSO_WM_UNIT_USESOURCEFORMAT_APPLY" val="0"/>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1_3"/>
  <p:tag name="KSO_WM_TEMPLATE_CATEGORY" val="diagram"/>
  <p:tag name="KSO_WM_TEMPLATE_INDEX" val="20234406"/>
  <p:tag name="KSO_WM_UNIT_LAYERLEVEL" val="1_1_1"/>
  <p:tag name="KSO_WM_TAG_VERSION" val="3.0"/>
  <p:tag name="KSO_WM_UNIT_SUBTYPE" val="nb"/>
  <p:tag name="KSO_WM_UNIT_TYPE" val="m_h_i"/>
  <p:tag name="KSO_WM_UNIT_INDEX" val="1_1_3"/>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54.003228346456694,&quot;top&quot;:63.02614173228346,&quot;width&quot;:889.83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UNIT_TEXT_FILL_FORE_SCHEMECOLOR_INDEX" val="1"/>
  <p:tag name="KSO_WM_UNIT_TEXT_FILL_TYPE" val="1"/>
  <p:tag name="KSO_WM_UNIT_USESOURCEFORMAT_APPLY" val="0"/>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3_2"/>
  <p:tag name="KSO_WM_TEMPLATE_CATEGORY" val="diagram"/>
  <p:tag name="KSO_WM_TEMPLATE_INDEX" val="20234406"/>
  <p:tag name="KSO_WM_UNIT_LAYERLEVEL" val="1_1_1"/>
  <p:tag name="KSO_WM_TAG_VERSION" val="3.0"/>
  <p:tag name="KSO_WM_UNIT_TYPE" val="m_h_i"/>
  <p:tag name="KSO_WM_UNIT_INDEX" val="1_3_2"/>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54.003228346456694,&quot;top&quot;:63.02614173228346,&quot;width&quot;:889.8350393700788}"/>
  <p:tag name="KSO_WM_DIAGRAM_COLOR_MATCH_VALUE" val="{&quot;shape&quot;:{&quot;fill&quot;:{&quot;gradient&quot;:[{&quot;brightness&quot;:0.6000000238418579,&quot;colorType&quot;:1,&quot;foreColorIndex&quot;:5,&quot;pos&quot;:1,&quot;transparency&quot;:0},{&quot;brightness&quot;:0.15000000596046448,&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2"/>
  <p:tag name="KSO_WM_UNIT_TEXT_FILL_FORE_SCHEMECOLOR_INDEX" val="2"/>
  <p:tag name="KSO_WM_UNIT_TEXT_FILL_TYPE" val="1"/>
  <p:tag name="KSO_WM_UNIT_USESOURCEFORMAT_APPLY" val="0"/>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2_2"/>
  <p:tag name="KSO_WM_TEMPLATE_CATEGORY" val="diagram"/>
  <p:tag name="KSO_WM_TEMPLATE_INDEX" val="20234406"/>
  <p:tag name="KSO_WM_UNIT_LAYERLEVEL" val="1_1_1"/>
  <p:tag name="KSO_WM_TAG_VERSION" val="3.0"/>
  <p:tag name="KSO_WM_UNIT_TYPE" val="m_h_i"/>
  <p:tag name="KSO_WM_UNIT_INDEX" val="1_2_2"/>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54.003228346456694,&quot;top&quot;:63.02614173228346,&quot;width&quot;:889.8350393700788}"/>
  <p:tag name="KSO_WM_DIAGRAM_COLOR_MATCH_VALUE" val="{&quot;shape&quot;:{&quot;fill&quot;:{&quot;gradient&quot;:[{&quot;brightness&quot;:0.6000000238418579,&quot;colorType&quot;:1,&quot;foreColorIndex&quot;:5,&quot;pos&quot;:1,&quot;transparency&quot;:0},{&quot;brightness&quot;:0.15000000596046448,&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2"/>
  <p:tag name="KSO_WM_UNIT_TEXT_FILL_FORE_SCHEMECOLOR_INDEX" val="2"/>
  <p:tag name="KSO_WM_UNIT_TEXT_FILL_TYPE" val="1"/>
  <p:tag name="KSO_WM_UNIT_USESOURCEFORMAT_APPLY" val="0"/>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1_2"/>
  <p:tag name="KSO_WM_TEMPLATE_CATEGORY" val="diagram"/>
  <p:tag name="KSO_WM_TEMPLATE_INDEX" val="20234406"/>
  <p:tag name="KSO_WM_UNIT_LAYERLEVEL" val="1_1_1"/>
  <p:tag name="KSO_WM_TAG_VERSION" val="3.0"/>
  <p:tag name="KSO_WM_UNIT_TYPE" val="m_h_i"/>
  <p:tag name="KSO_WM_UNIT_INDEX" val="1_1_2"/>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54.003228346456694,&quot;top&quot;:63.02614173228346,&quot;width&quot;:889.8350393700788}"/>
  <p:tag name="KSO_WM_DIAGRAM_COLOR_MATCH_VALUE" val="{&quot;shape&quot;:{&quot;fill&quot;:{&quot;gradient&quot;:[{&quot;brightness&quot;:0.6000000238418579,&quot;colorType&quot;:1,&quot;foreColorIndex&quot;:5,&quot;pos&quot;:1,&quot;transparency&quot;:0},{&quot;brightness&quot;:0.15000000596046448,&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2"/>
  <p:tag name="KSO_WM_UNIT_TEXT_FILL_FORE_SCHEMECOLOR_INDEX" val="2"/>
  <p:tag name="KSO_WM_UNIT_TEXT_FILL_TYPE" val="1"/>
  <p:tag name="KSO_WM_UNIT_USESOURCEFORMAT_APPLY" val="0"/>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3_1"/>
  <p:tag name="KSO_WM_TEMPLATE_CATEGORY" val="diagram"/>
  <p:tag name="KSO_WM_TEMPLATE_INDEX" val="20234406"/>
  <p:tag name="KSO_WM_UNIT_LAYERLEVEL" val="1_1_1"/>
  <p:tag name="KSO_WM_TAG_VERSION" val="3.0"/>
  <p:tag name="KSO_WM_UNIT_TYPE" val="m_h_i"/>
  <p:tag name="KSO_WM_UNIT_INDEX" val="1_3_1"/>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54.003228346456694,&quot;top&quot;:63.02614173228346,&quot;width&quot;:889.835039370078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LINE_FILL_TYPE" val="2"/>
  <p:tag name="KSO_WM_UNIT_USESOURCEFORMAT_APPLY" val="0"/>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2_1"/>
  <p:tag name="KSO_WM_TEMPLATE_CATEGORY" val="diagram"/>
  <p:tag name="KSO_WM_TEMPLATE_INDEX" val="20234406"/>
  <p:tag name="KSO_WM_UNIT_LAYERLEVEL" val="1_1_1"/>
  <p:tag name="KSO_WM_TAG_VERSION" val="3.0"/>
  <p:tag name="KSO_WM_UNIT_TYPE" val="m_h_i"/>
  <p:tag name="KSO_WM_UNIT_INDEX" val="1_2_1"/>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54.003228346456694,&quot;top&quot;:63.02614173228346,&quot;width&quot;:889.835039370078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LINE_FILL_TYPE" val="2"/>
  <p:tag name="KSO_WM_UNIT_USESOURCEFORMAT_APPLY" val="0"/>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1_1"/>
  <p:tag name="KSO_WM_TEMPLATE_CATEGORY" val="diagram"/>
  <p:tag name="KSO_WM_TEMPLATE_INDEX" val="20234406"/>
  <p:tag name="KSO_WM_UNIT_LAYERLEVEL" val="1_1_1"/>
  <p:tag name="KSO_WM_TAG_VERSION" val="3.0"/>
  <p:tag name="KSO_WM_UNIT_TYPE" val="m_h_i"/>
  <p:tag name="KSO_WM_UNIT_INDEX" val="1_1_1"/>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54.003228346456694,&quot;top&quot;:63.02614173228346,&quot;width&quot;:889.835039370078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LINE_FILL_TYPE" val="2"/>
  <p:tag name="KSO_WM_UNIT_USESOURCEFORMAT_APPLY" val="0"/>
</p:tagLst>
</file>

<file path=ppt/tags/tag174.xml><?xml version="1.0" encoding="utf-8"?>
<p:tagLst xmlns:p="http://schemas.openxmlformats.org/presentationml/2006/main">
  <p:tag name="KSO_WM_SLIDE_ID" val="diagram20234406_1"/>
  <p:tag name="KSO_WM_TEMPLATE_SUBCATEGORY" val="0"/>
  <p:tag name="KSO_WM_TEMPLATE_MASTER_TYPE" val="0"/>
  <p:tag name="KSO_WM_TEMPLATE_COLOR_TYPE" val="0"/>
  <p:tag name="KSO_WM_SLIDE_TYPE" val="text"/>
  <p:tag name="KSO_WM_SLIDE_SUBTYPE" val="diag"/>
  <p:tag name="KSO_WM_SLIDE_ITEM_CNT" val="3"/>
  <p:tag name="KSO_WM_SLIDE_INDEX" val="1"/>
  <p:tag name="KSO_WM_SLIDE_SIZE" val="767.035*379.917"/>
  <p:tag name="KSO_WM_SLIDE_POSITION" val="118.553*108.076"/>
  <p:tag name="KSO_WM_TAG_VERSION" val="3.0"/>
  <p:tag name="KSO_WM_BEAUTIFY_FLAG" val="#wm#"/>
  <p:tag name="KSO_WM_TEMPLATE_CATEGORY" val="custom"/>
  <p:tag name="KSO_WM_TEMPLATE_INDEX" val="20206916"/>
  <p:tag name="KSO_WM_SLIDE_LAYOUT" val="a_m"/>
  <p:tag name="KSO_WM_SLIDE_LAYOUT_CNT" val="1_1"/>
  <p:tag name="KSO_WM_DIAGRAM_GROUP_CODE" val="m1-1"/>
  <p:tag name="KSO_WM_SLIDE_DIAGTYPE" val="m"/>
</p:tagLst>
</file>

<file path=ppt/tags/tag175.xml><?xml version="1.0" encoding="utf-8"?>
<p:tagLst xmlns:p="http://schemas.openxmlformats.org/presentationml/2006/main">
  <p:tag name="KSO_WM_UNIT_SUBTYPE" val="a"/>
  <p:tag name="KSO_WM_UNIT_NOCLEAR" val="0"/>
  <p:tag name="KSO_WM_UNIT_VALUE" val="94"/>
  <p:tag name="KSO_WM_UNIT_HIGHLIGHT" val="0"/>
  <p:tag name="KSO_WM_UNIT_COMPATIBLE" val="0"/>
  <p:tag name="KSO_WM_UNIT_DIAGRAM_ISNUMVISUAL" val="0"/>
  <p:tag name="KSO_WM_UNIT_DIAGRAM_ISREFERUNIT" val="0"/>
  <p:tag name="KSO_WM_UNIT_TYPE" val="f"/>
  <p:tag name="KSO_WM_UNIT_INDEX" val="1"/>
  <p:tag name="KSO_WM_UNIT_ID" val="custom20206916_8*f*1"/>
  <p:tag name="KSO_WM_TEMPLATE_CATEGORY" val="custom"/>
  <p:tag name="KSO_WM_TEMPLATE_INDEX" val="20206916"/>
  <p:tag name="KSO_WM_UNIT_LAYERLEVEL" val="1"/>
  <p:tag name="KSO_WM_TAG_VERSION" val="1.0"/>
  <p:tag name="KSO_WM_BEAUTIFY_FLAG" val="#wm#"/>
  <p:tag name="KSO_WM_UNIT_PRESET_TEXT" val="点击此处添加正文，文字是您思想的提炼，为了演示发布的良好效果，请言简意赅的阐述您的观点。"/>
</p:tagLst>
</file>

<file path=ppt/tags/tag17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06916_8*a*1"/>
  <p:tag name="KSO_WM_TEMPLATE_CATEGORY" val="custom"/>
  <p:tag name="KSO_WM_TEMPLATE_INDEX" val="20206916"/>
  <p:tag name="KSO_WM_UNIT_LAYERLEVEL" val="1"/>
  <p:tag name="KSO_WM_TAG_VERSION" val="1.0"/>
  <p:tag name="KSO_WM_BEAUTIFY_FLAG" val="#wm#"/>
  <p:tag name="KSO_WM_UNIT_PRESET_TEXT" val="单击此处添加标题"/>
</p:tagLst>
</file>

<file path=ppt/tags/tag177.xml><?xml version="1.0" encoding="utf-8"?>
<p:tagLst xmlns:p="http://schemas.openxmlformats.org/presentationml/2006/main">
  <p:tag name="KSO_WM_SLIDE_ID" val="custom20206916_8"/>
  <p:tag name="KSO_WM_TEMPLATE_SUBCATEGORY" val="0"/>
  <p:tag name="KSO_WM_TEMPLATE_MASTER_TYPE" val="1"/>
  <p:tag name="KSO_WM_TEMPLATE_COLOR_TYPE" val="1"/>
  <p:tag name="KSO_WM_SLIDE_ITEM_CNT" val="0"/>
  <p:tag name="KSO_WM_SLIDE_INDEX" val="8"/>
  <p:tag name="KSO_WM_TAG_VERSION" val="1.0"/>
  <p:tag name="KSO_WM_BEAUTIFY_FLAG" val="#wm#"/>
  <p:tag name="KSO_WM_TEMPLATE_CATEGORY" val="custom"/>
  <p:tag name="KSO_WM_TEMPLATE_INDEX" val="20206916"/>
  <p:tag name="KSO_WM_SLIDE_LAYOUT" val="a_d_f"/>
  <p:tag name="KSO_WM_SLIDE_LAYOUT_CNT" val="1_1_1"/>
  <p:tag name="KSO_WM_SLIDE_TYPE" val="text"/>
  <p:tag name="KSO_WM_SLIDE_SUBTYPE" val="picTxt"/>
  <p:tag name="KSO_WM_SLIDE_SIZE" val="864*455"/>
  <p:tag name="KSO_WM_SLIDE_POSITION" val="64*39"/>
</p:tagLst>
</file>

<file path=ppt/tags/tag178.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6916_7*a*1"/>
  <p:tag name="KSO_WM_TEMPLATE_CATEGORY" val="custom"/>
  <p:tag name="KSO_WM_TEMPLATE_INDEX" val="20206916"/>
  <p:tag name="KSO_WM_UNIT_LAYERLEVEL" val="1"/>
  <p:tag name="KSO_WM_TAG_VERSION" val="1.0"/>
  <p:tag name="KSO_WM_BEAUTIFY_FLAG" val="#wm#"/>
  <p:tag name="KSO_WM_UNIT_PRESET_TEXT" val="单击此处添加标题"/>
</p:tagLst>
</file>

<file path=ppt/tags/tag179.xml><?xml version="1.0" encoding="utf-8"?>
<p:tagLst xmlns:p="http://schemas.openxmlformats.org/presentationml/2006/main">
  <p:tag name="KSO_WM_BEAUTIFY_FLAG" val="#wm#"/>
  <p:tag name="KSO_WM_TEMPLATE_CATEGORY" val="custom"/>
  <p:tag name="KSO_WM_TEMPLATE_INDEX" val="20206916"/>
  <p:tag name="KSO_WM_SLIDE_ID" val="custom20206916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6916_9*f*1"/>
  <p:tag name="KSO_WM_TEMPLATE_CATEGORY" val="custom"/>
  <p:tag name="KSO_WM_TEMPLATE_INDEX" val="20206916"/>
  <p:tag name="KSO_WM_UNIT_LAYERLEVEL" val="1"/>
  <p:tag name="KSO_WM_TAG_VERSION" val="1.0"/>
  <p:tag name="KSO_WM_BEAUTIFY_FLAG" val="#wm#"/>
  <p:tag name="KSO_WM_UNIT_SUBTYPE" val="a"/>
  <p:tag name="KSO_WM_UNIT_NOCLEAR" val="0"/>
  <p:tag name="KSO_WM_UNIT_VALUE" val="636"/>
  <p:tag name="KSO_WM_UNIT_TYPE" val="f"/>
  <p:tag name="KSO_WM_UNIT_INDEX" val="1"/>
  <p:tag name="KSO_WM_UNIT_PRESET_TEXT" val="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
</p:tagLst>
</file>

<file path=ppt/tags/tag181.xml><?xml version="1.0" encoding="utf-8"?>
<p:tagLst xmlns:p="http://schemas.openxmlformats.org/presentationml/2006/main">
  <p:tag name="KSO_WM_SLIDE_ID" val="custom20206916_9"/>
  <p:tag name="KSO_WM_TEMPLATE_SUBCATEGORY" val="0"/>
  <p:tag name="KSO_WM_TEMPLATE_MASTER_TYPE" val="1"/>
  <p:tag name="KSO_WM_TEMPLATE_COLOR_TYPE" val="1"/>
  <p:tag name="KSO_WM_SLIDE_ITEM_CNT" val="0"/>
  <p:tag name="KSO_WM_SLIDE_INDEX" val="9"/>
  <p:tag name="KSO_WM_TAG_VERSION" val="1.0"/>
  <p:tag name="KSO_WM_BEAUTIFY_FLAG" val="#wm#"/>
  <p:tag name="KSO_WM_TEMPLATE_CATEGORY" val="custom"/>
  <p:tag name="KSO_WM_TEMPLATE_INDEX" val="20206916"/>
  <p:tag name="KSO_WM_SLIDE_TYPE" val="text"/>
  <p:tag name="KSO_WM_SLIDE_SUBTYPE" val="pureTxt"/>
  <p:tag name="KSO_WM_SLIDE_SIZE" val="758*346"/>
  <p:tag name="KSO_WM_SLIDE_POSITION" val="100*95"/>
  <p:tag name="KSO_WM_SLIDE_LAYOUT" val="a_f"/>
  <p:tag name="KSO_WM_SLIDE_LAYOUT_CNT" val="1_1"/>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6916_9*f*1"/>
  <p:tag name="KSO_WM_TEMPLATE_CATEGORY" val="custom"/>
  <p:tag name="KSO_WM_TEMPLATE_INDEX" val="20206916"/>
  <p:tag name="KSO_WM_UNIT_LAYERLEVEL" val="1"/>
  <p:tag name="KSO_WM_TAG_VERSION" val="1.0"/>
  <p:tag name="KSO_WM_BEAUTIFY_FLAG" val="#wm#"/>
  <p:tag name="KSO_WM_UNIT_SUBTYPE" val="a"/>
  <p:tag name="KSO_WM_UNIT_NOCLEAR" val="0"/>
  <p:tag name="KSO_WM_UNIT_VALUE" val="636"/>
  <p:tag name="KSO_WM_UNIT_TYPE" val="f"/>
  <p:tag name="KSO_WM_UNIT_INDEX" val="1"/>
  <p:tag name="KSO_WM_UNIT_PRESET_TEXT" val="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
</p:tagLst>
</file>

<file path=ppt/tags/tag183.xml><?xml version="1.0" encoding="utf-8"?>
<p:tagLst xmlns:p="http://schemas.openxmlformats.org/presentationml/2006/main">
  <p:tag name="KSO_WM_SLIDE_ID" val="custom20206916_9"/>
  <p:tag name="KSO_WM_TEMPLATE_SUBCATEGORY" val="0"/>
  <p:tag name="KSO_WM_TEMPLATE_MASTER_TYPE" val="1"/>
  <p:tag name="KSO_WM_TEMPLATE_COLOR_TYPE" val="1"/>
  <p:tag name="KSO_WM_SLIDE_ITEM_CNT" val="0"/>
  <p:tag name="KSO_WM_SLIDE_INDEX" val="9"/>
  <p:tag name="KSO_WM_TAG_VERSION" val="1.0"/>
  <p:tag name="KSO_WM_BEAUTIFY_FLAG" val="#wm#"/>
  <p:tag name="KSO_WM_TEMPLATE_CATEGORY" val="custom"/>
  <p:tag name="KSO_WM_TEMPLATE_INDEX" val="20206916"/>
  <p:tag name="KSO_WM_SLIDE_TYPE" val="text"/>
  <p:tag name="KSO_WM_SLIDE_SUBTYPE" val="pureTxt"/>
  <p:tag name="KSO_WM_SLIDE_SIZE" val="758*346"/>
  <p:tag name="KSO_WM_SLIDE_POSITION" val="100*95"/>
  <p:tag name="KSO_WM_SLIDE_LAYOUT" val="a_f"/>
  <p:tag name="KSO_WM_SLIDE_LAYOUT_CNT" val="1_1"/>
</p:tagLst>
</file>

<file path=ppt/tags/tag18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535.45,&quot;left&quot;:14.09992125984245,&quot;top&quot;:8.4,&quot;width&quot;:925.7000787401576}"/>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6_2*i*1"/>
  <p:tag name="KSO_WM_TEMPLATE_CATEGORY" val="custom"/>
  <p:tag name="KSO_WM_TEMPLATE_INDEX" val="20206916"/>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186.xml><?xml version="1.0" encoding="utf-8"?>
<p:tagLst xmlns:p="http://schemas.openxmlformats.org/presentationml/2006/main">
  <p:tag name="KSO_WM_BEAUTIFY_FLAG" val="#wm#"/>
  <p:tag name="KSO_WM_TEMPLATE_CATEGORY" val="custom"/>
  <p:tag name="KSO_WM_TEMPLATE_INDEX" val="20206916"/>
  <p:tag name="KSO_WM_SLIDE_ID" val="custom20206916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Lst>
</file>

<file path=ppt/tags/tag187.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18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535.45,&quot;left&quot;:14.09992125984245,&quot;top&quot;:8.4,&quot;width&quot;:925.7000787401576}"/>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6_2*i*1"/>
  <p:tag name="KSO_WM_TEMPLATE_CATEGORY" val="custom"/>
  <p:tag name="KSO_WM_TEMPLATE_INDEX" val="20206916"/>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BEAUTIFY_FLAG" val="#wm#"/>
  <p:tag name="KSO_WM_TEMPLATE_CATEGORY" val="custom"/>
  <p:tag name="KSO_WM_TEMPLATE_INDEX" val="20206916"/>
  <p:tag name="KSO_WM_SLIDE_ID" val="custom20206916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Lst>
</file>

<file path=ppt/tags/tag19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535.45,&quot;left&quot;:14.09992125984245,&quot;top&quot;:8.4,&quot;width&quot;:925.7000787401576}"/>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6_2*i*1"/>
  <p:tag name="KSO_WM_TEMPLATE_CATEGORY" val="custom"/>
  <p:tag name="KSO_WM_TEMPLATE_INDEX" val="20206916"/>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193.xml><?xml version="1.0" encoding="utf-8"?>
<p:tagLst xmlns:p="http://schemas.openxmlformats.org/presentationml/2006/main">
  <p:tag name="KSO_WM_BEAUTIFY_FLAG" val="#wm#"/>
  <p:tag name="KSO_WM_TEMPLATE_CATEGORY" val="custom"/>
  <p:tag name="KSO_WM_TEMPLATE_INDEX" val="20206916"/>
  <p:tag name="KSO_WM_SLIDE_ID" val="custom20206916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Lst>
</file>

<file path=ppt/tags/tag194.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195.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196.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6916_7*a*1"/>
  <p:tag name="KSO_WM_TEMPLATE_CATEGORY" val="custom"/>
  <p:tag name="KSO_WM_TEMPLATE_INDEX" val="20206916"/>
  <p:tag name="KSO_WM_UNIT_LAYERLEVEL" val="1"/>
  <p:tag name="KSO_WM_TAG_VERSION" val="1.0"/>
  <p:tag name="KSO_WM_BEAUTIFY_FLAG" val="#wm#"/>
  <p:tag name="KSO_WM_UNIT_PRESET_TEXT" val="单击此处添加标题"/>
</p:tagLst>
</file>

<file path=ppt/tags/tag197.xml><?xml version="1.0" encoding="utf-8"?>
<p:tagLst xmlns:p="http://schemas.openxmlformats.org/presentationml/2006/main">
  <p:tag name="KSO_WM_BEAUTIFY_FLAG" val="#wm#"/>
  <p:tag name="KSO_WM_TEMPLATE_CATEGORY" val="custom"/>
  <p:tag name="KSO_WM_TEMPLATE_INDEX" val="20206916"/>
  <p:tag name="KSO_WM_SLIDE_ID" val="custom20206916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6916_9*f*1"/>
  <p:tag name="KSO_WM_TEMPLATE_CATEGORY" val="custom"/>
  <p:tag name="KSO_WM_TEMPLATE_INDEX" val="20206916"/>
  <p:tag name="KSO_WM_UNIT_LAYERLEVEL" val="1"/>
  <p:tag name="KSO_WM_TAG_VERSION" val="1.0"/>
  <p:tag name="KSO_WM_BEAUTIFY_FLAG" val="#wm#"/>
  <p:tag name="KSO_WM_UNIT_SUBTYPE" val="a"/>
  <p:tag name="KSO_WM_UNIT_NOCLEAR" val="0"/>
  <p:tag name="KSO_WM_UNIT_VALUE" val="636"/>
  <p:tag name="KSO_WM_UNIT_TYPE" val="f"/>
  <p:tag name="KSO_WM_UNIT_INDEX" val="1"/>
  <p:tag name="KSO_WM_UNIT_PRESET_TEXT" val="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
</p:tagLst>
</file>

<file path=ppt/tags/tag199.xml><?xml version="1.0" encoding="utf-8"?>
<p:tagLst xmlns:p="http://schemas.openxmlformats.org/presentationml/2006/main">
  <p:tag name="KSO_WM_SLIDE_ID" val="custom20206916_9"/>
  <p:tag name="KSO_WM_TEMPLATE_SUBCATEGORY" val="0"/>
  <p:tag name="KSO_WM_TEMPLATE_MASTER_TYPE" val="1"/>
  <p:tag name="KSO_WM_TEMPLATE_COLOR_TYPE" val="1"/>
  <p:tag name="KSO_WM_SLIDE_ITEM_CNT" val="0"/>
  <p:tag name="KSO_WM_SLIDE_INDEX" val="9"/>
  <p:tag name="KSO_WM_TAG_VERSION" val="1.0"/>
  <p:tag name="KSO_WM_BEAUTIFY_FLAG" val="#wm#"/>
  <p:tag name="KSO_WM_TEMPLATE_CATEGORY" val="custom"/>
  <p:tag name="KSO_WM_TEMPLATE_INDEX" val="20206916"/>
  <p:tag name="KSO_WM_SLIDE_TYPE" val="text"/>
  <p:tag name="KSO_WM_SLIDE_SUBTYPE" val="pureTxt"/>
  <p:tag name="KSO_WM_SLIDE_SIZE" val="758*346"/>
  <p:tag name="KSO_WM_SLIDE_POSITION" val="100*95"/>
  <p:tag name="KSO_WM_SLIDE_LAYOUT" val="a_f"/>
  <p:tag name="KSO_WM_SLIDE_LAYOUT_CNT" val="1_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UNIT_TYPE" val="y"/>
  <p:tag name="KSO_WM_UNIT_INDEX"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6916_9*f*1"/>
  <p:tag name="KSO_WM_TEMPLATE_CATEGORY" val="custom"/>
  <p:tag name="KSO_WM_TEMPLATE_INDEX" val="20206916"/>
  <p:tag name="KSO_WM_UNIT_LAYERLEVEL" val="1"/>
  <p:tag name="KSO_WM_TAG_VERSION" val="1.0"/>
  <p:tag name="KSO_WM_BEAUTIFY_FLAG" val="#wm#"/>
  <p:tag name="KSO_WM_UNIT_SUBTYPE" val="a"/>
  <p:tag name="KSO_WM_UNIT_NOCLEAR" val="0"/>
  <p:tag name="KSO_WM_UNIT_VALUE" val="636"/>
  <p:tag name="KSO_WM_UNIT_TYPE" val="f"/>
  <p:tag name="KSO_WM_UNIT_INDEX" val="1"/>
  <p:tag name="KSO_WM_UNIT_PRESET_TEXT" val="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
</p:tagLst>
</file>

<file path=ppt/tags/tag201.xml><?xml version="1.0" encoding="utf-8"?>
<p:tagLst xmlns:p="http://schemas.openxmlformats.org/presentationml/2006/main">
  <p:tag name="KSO_WM_SLIDE_ID" val="custom20206916_9"/>
  <p:tag name="KSO_WM_TEMPLATE_SUBCATEGORY" val="0"/>
  <p:tag name="KSO_WM_TEMPLATE_MASTER_TYPE" val="1"/>
  <p:tag name="KSO_WM_TEMPLATE_COLOR_TYPE" val="1"/>
  <p:tag name="KSO_WM_SLIDE_ITEM_CNT" val="0"/>
  <p:tag name="KSO_WM_SLIDE_INDEX" val="9"/>
  <p:tag name="KSO_WM_TAG_VERSION" val="1.0"/>
  <p:tag name="KSO_WM_BEAUTIFY_FLAG" val="#wm#"/>
  <p:tag name="KSO_WM_TEMPLATE_CATEGORY" val="custom"/>
  <p:tag name="KSO_WM_TEMPLATE_INDEX" val="20206916"/>
  <p:tag name="KSO_WM_SLIDE_TYPE" val="text"/>
  <p:tag name="KSO_WM_SLIDE_SUBTYPE" val="pureTxt"/>
  <p:tag name="KSO_WM_SLIDE_SIZE" val="758*346"/>
  <p:tag name="KSO_WM_SLIDE_POSITION" val="100*95"/>
  <p:tag name="KSO_WM_SLIDE_LAYOUT" val="a_f"/>
  <p:tag name="KSO_WM_SLIDE_LAYOUT_CNT" val="1_1"/>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6916_9*f*1"/>
  <p:tag name="KSO_WM_TEMPLATE_CATEGORY" val="custom"/>
  <p:tag name="KSO_WM_TEMPLATE_INDEX" val="20206916"/>
  <p:tag name="KSO_WM_UNIT_LAYERLEVEL" val="1"/>
  <p:tag name="KSO_WM_TAG_VERSION" val="1.0"/>
  <p:tag name="KSO_WM_BEAUTIFY_FLAG" val="#wm#"/>
  <p:tag name="KSO_WM_UNIT_SUBTYPE" val="a"/>
  <p:tag name="KSO_WM_UNIT_NOCLEAR" val="0"/>
  <p:tag name="KSO_WM_UNIT_VALUE" val="636"/>
  <p:tag name="KSO_WM_UNIT_TYPE" val="f"/>
  <p:tag name="KSO_WM_UNIT_INDEX" val="1"/>
  <p:tag name="KSO_WM_UNIT_PRESET_TEXT" val="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
</p:tagLst>
</file>

<file path=ppt/tags/tag203.xml><?xml version="1.0" encoding="utf-8"?>
<p:tagLst xmlns:p="http://schemas.openxmlformats.org/presentationml/2006/main">
  <p:tag name="KSO_WM_SLIDE_ID" val="custom20206916_9"/>
  <p:tag name="KSO_WM_TEMPLATE_SUBCATEGORY" val="0"/>
  <p:tag name="KSO_WM_TEMPLATE_MASTER_TYPE" val="1"/>
  <p:tag name="KSO_WM_TEMPLATE_COLOR_TYPE" val="1"/>
  <p:tag name="KSO_WM_SLIDE_ITEM_CNT" val="0"/>
  <p:tag name="KSO_WM_SLIDE_INDEX" val="9"/>
  <p:tag name="KSO_WM_TAG_VERSION" val="1.0"/>
  <p:tag name="KSO_WM_BEAUTIFY_FLAG" val="#wm#"/>
  <p:tag name="KSO_WM_TEMPLATE_CATEGORY" val="custom"/>
  <p:tag name="KSO_WM_TEMPLATE_INDEX" val="20206916"/>
  <p:tag name="KSO_WM_SLIDE_TYPE" val="text"/>
  <p:tag name="KSO_WM_SLIDE_SUBTYPE" val="pureTxt"/>
  <p:tag name="KSO_WM_SLIDE_SIZE" val="758*346"/>
  <p:tag name="KSO_WM_SLIDE_POSITION" val="100*95"/>
  <p:tag name="KSO_WM_SLIDE_LAYOUT" val="a_f"/>
  <p:tag name="KSO_WM_SLIDE_LAYOUT_CNT" val="1_1"/>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6916_9*f*1"/>
  <p:tag name="KSO_WM_TEMPLATE_CATEGORY" val="custom"/>
  <p:tag name="KSO_WM_TEMPLATE_INDEX" val="20206916"/>
  <p:tag name="KSO_WM_UNIT_LAYERLEVEL" val="1"/>
  <p:tag name="KSO_WM_TAG_VERSION" val="1.0"/>
  <p:tag name="KSO_WM_BEAUTIFY_FLAG" val="#wm#"/>
  <p:tag name="KSO_WM_UNIT_SUBTYPE" val="a"/>
  <p:tag name="KSO_WM_UNIT_NOCLEAR" val="0"/>
  <p:tag name="KSO_WM_UNIT_VALUE" val="636"/>
  <p:tag name="KSO_WM_UNIT_TYPE" val="f"/>
  <p:tag name="KSO_WM_UNIT_INDEX" val="1"/>
  <p:tag name="KSO_WM_UNIT_PRESET_TEXT" val="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
</p:tagLst>
</file>

<file path=ppt/tags/tag205.xml><?xml version="1.0" encoding="utf-8"?>
<p:tagLst xmlns:p="http://schemas.openxmlformats.org/presentationml/2006/main">
  <p:tag name="KSO_WM_SLIDE_ID" val="custom20206916_9"/>
  <p:tag name="KSO_WM_TEMPLATE_SUBCATEGORY" val="0"/>
  <p:tag name="KSO_WM_TEMPLATE_MASTER_TYPE" val="1"/>
  <p:tag name="KSO_WM_TEMPLATE_COLOR_TYPE" val="1"/>
  <p:tag name="KSO_WM_SLIDE_ITEM_CNT" val="0"/>
  <p:tag name="KSO_WM_SLIDE_INDEX" val="9"/>
  <p:tag name="KSO_WM_TAG_VERSION" val="1.0"/>
  <p:tag name="KSO_WM_BEAUTIFY_FLAG" val="#wm#"/>
  <p:tag name="KSO_WM_TEMPLATE_CATEGORY" val="custom"/>
  <p:tag name="KSO_WM_TEMPLATE_INDEX" val="20206916"/>
  <p:tag name="KSO_WM_SLIDE_TYPE" val="text"/>
  <p:tag name="KSO_WM_SLIDE_SUBTYPE" val="pureTxt"/>
  <p:tag name="KSO_WM_SLIDE_SIZE" val="758*346"/>
  <p:tag name="KSO_WM_SLIDE_POSITION" val="100*95"/>
  <p:tag name="KSO_WM_SLIDE_LAYOUT" val="a_f"/>
  <p:tag name="KSO_WM_SLIDE_LAYOUT_CNT" val="1_1"/>
</p:tagLst>
</file>

<file path=ppt/tags/tag20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535.45,&quot;left&quot;:14.09992125984245,&quot;top&quot;:8.4,&quot;width&quot;:934.6000787401575}"/>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6_2*i*1"/>
  <p:tag name="KSO_WM_TEMPLATE_CATEGORY" val="custom"/>
  <p:tag name="KSO_WM_TEMPLATE_INDEX" val="20206916"/>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208.xml><?xml version="1.0" encoding="utf-8"?>
<p:tagLst xmlns:p="http://schemas.openxmlformats.org/presentationml/2006/main">
  <p:tag name="KSO_WM_BEAUTIFY_FLAG" val="#wm#"/>
  <p:tag name="KSO_WM_TEMPLATE_CATEGORY" val="custom"/>
  <p:tag name="KSO_WM_TEMPLATE_INDEX" val="20206916"/>
  <p:tag name="KSO_WM_SLIDE_ID" val="custom20206916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Lst>
</file>

<file path=ppt/tags/tag209.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1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535.45,&quot;left&quot;:14.09992125984245,&quot;top&quot;:8.4,&quot;width&quot;:926.6000787401575}"/>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6_2*i*1"/>
  <p:tag name="KSO_WM_TEMPLATE_CATEGORY" val="custom"/>
  <p:tag name="KSO_WM_TEMPLATE_INDEX" val="20206916"/>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213.xml><?xml version="1.0" encoding="utf-8"?>
<p:tagLst xmlns:p="http://schemas.openxmlformats.org/presentationml/2006/main">
  <p:tag name="KSO_WM_BEAUTIFY_FLAG" val="#wm#"/>
  <p:tag name="KSO_WM_TEMPLATE_CATEGORY" val="custom"/>
  <p:tag name="KSO_WM_TEMPLATE_INDEX" val="20206916"/>
  <p:tag name="KSO_WM_SLIDE_ID" val="custom20206916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Lst>
</file>

<file path=ppt/tags/tag214.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15.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16.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6916_7*a*1"/>
  <p:tag name="KSO_WM_TEMPLATE_CATEGORY" val="custom"/>
  <p:tag name="KSO_WM_TEMPLATE_INDEX" val="20206916"/>
  <p:tag name="KSO_WM_UNIT_LAYERLEVEL" val="1"/>
  <p:tag name="KSO_WM_TAG_VERSION" val="1.0"/>
  <p:tag name="KSO_WM_BEAUTIFY_FLAG" val="#wm#"/>
  <p:tag name="KSO_WM_UNIT_PRESET_TEXT" val="单击此处添加标题"/>
</p:tagLst>
</file>

<file path=ppt/tags/tag217.xml><?xml version="1.0" encoding="utf-8"?>
<p:tagLst xmlns:p="http://schemas.openxmlformats.org/presentationml/2006/main">
  <p:tag name="KSO_WM_BEAUTIFY_FLAG" val="#wm#"/>
  <p:tag name="KSO_WM_TEMPLATE_CATEGORY" val="custom"/>
  <p:tag name="KSO_WM_TEMPLATE_INDEX" val="20206916"/>
  <p:tag name="KSO_WM_SLIDE_ID" val="custom20206916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6916_9*f*1"/>
  <p:tag name="KSO_WM_TEMPLATE_CATEGORY" val="custom"/>
  <p:tag name="KSO_WM_TEMPLATE_INDEX" val="20206916"/>
  <p:tag name="KSO_WM_UNIT_LAYERLEVEL" val="1"/>
  <p:tag name="KSO_WM_TAG_VERSION" val="1.0"/>
  <p:tag name="KSO_WM_BEAUTIFY_FLAG" val="#wm#"/>
  <p:tag name="KSO_WM_UNIT_SUBTYPE" val="a"/>
  <p:tag name="KSO_WM_UNIT_NOCLEAR" val="0"/>
  <p:tag name="KSO_WM_UNIT_VALUE" val="636"/>
  <p:tag name="KSO_WM_UNIT_TYPE" val="f"/>
  <p:tag name="KSO_WM_UNIT_INDEX" val="1"/>
  <p:tag name="KSO_WM_UNIT_PRESET_TEXT" val="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
</p:tagLst>
</file>

<file path=ppt/tags/tag219.xml><?xml version="1.0" encoding="utf-8"?>
<p:tagLst xmlns:p="http://schemas.openxmlformats.org/presentationml/2006/main">
  <p:tag name="KSO_WM_SLIDE_ID" val="custom20206916_9"/>
  <p:tag name="KSO_WM_TEMPLATE_SUBCATEGORY" val="0"/>
  <p:tag name="KSO_WM_TEMPLATE_MASTER_TYPE" val="1"/>
  <p:tag name="KSO_WM_TEMPLATE_COLOR_TYPE" val="1"/>
  <p:tag name="KSO_WM_SLIDE_ITEM_CNT" val="0"/>
  <p:tag name="KSO_WM_SLIDE_INDEX" val="9"/>
  <p:tag name="KSO_WM_TAG_VERSION" val="1.0"/>
  <p:tag name="KSO_WM_BEAUTIFY_FLAG" val="#wm#"/>
  <p:tag name="KSO_WM_TEMPLATE_CATEGORY" val="custom"/>
  <p:tag name="KSO_WM_TEMPLATE_INDEX" val="20206916"/>
  <p:tag name="KSO_WM_SLIDE_TYPE" val="text"/>
  <p:tag name="KSO_WM_SLIDE_SUBTYPE" val="pureTxt"/>
  <p:tag name="KSO_WM_SLIDE_SIZE" val="758*346"/>
  <p:tag name="KSO_WM_SLIDE_POSITION" val="100*95"/>
  <p:tag name="KSO_WM_SLIDE_LAYOUT" val="a_f"/>
  <p:tag name="KSO_WM_SLIDE_LAYOUT_CNT" val="1_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6916_9*f*1"/>
  <p:tag name="KSO_WM_TEMPLATE_CATEGORY" val="custom"/>
  <p:tag name="KSO_WM_TEMPLATE_INDEX" val="20206916"/>
  <p:tag name="KSO_WM_UNIT_LAYERLEVEL" val="1"/>
  <p:tag name="KSO_WM_TAG_VERSION" val="1.0"/>
  <p:tag name="KSO_WM_BEAUTIFY_FLAG" val="#wm#"/>
  <p:tag name="KSO_WM_UNIT_SUBTYPE" val="a"/>
  <p:tag name="KSO_WM_UNIT_NOCLEAR" val="0"/>
  <p:tag name="KSO_WM_UNIT_VALUE" val="636"/>
  <p:tag name="KSO_WM_UNIT_TYPE" val="f"/>
  <p:tag name="KSO_WM_UNIT_INDEX" val="1"/>
  <p:tag name="KSO_WM_UNIT_PRESET_TEXT" val="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
</p:tagLst>
</file>

<file path=ppt/tags/tag221.xml><?xml version="1.0" encoding="utf-8"?>
<p:tagLst xmlns:p="http://schemas.openxmlformats.org/presentationml/2006/main">
  <p:tag name="KSO_WM_SLIDE_ID" val="custom20206916_9"/>
  <p:tag name="KSO_WM_TEMPLATE_SUBCATEGORY" val="0"/>
  <p:tag name="KSO_WM_TEMPLATE_MASTER_TYPE" val="1"/>
  <p:tag name="KSO_WM_TEMPLATE_COLOR_TYPE" val="1"/>
  <p:tag name="KSO_WM_SLIDE_ITEM_CNT" val="0"/>
  <p:tag name="KSO_WM_SLIDE_INDEX" val="9"/>
  <p:tag name="KSO_WM_TAG_VERSION" val="1.0"/>
  <p:tag name="KSO_WM_BEAUTIFY_FLAG" val="#wm#"/>
  <p:tag name="KSO_WM_TEMPLATE_CATEGORY" val="custom"/>
  <p:tag name="KSO_WM_TEMPLATE_INDEX" val="20206916"/>
  <p:tag name="KSO_WM_SLIDE_TYPE" val="text"/>
  <p:tag name="KSO_WM_SLIDE_SUBTYPE" val="pureTxt"/>
  <p:tag name="KSO_WM_SLIDE_SIZE" val="758*346"/>
  <p:tag name="KSO_WM_SLIDE_POSITION" val="100*95"/>
  <p:tag name="KSO_WM_SLIDE_LAYOUT" val="a_f"/>
  <p:tag name="KSO_WM_SLIDE_LAYOUT_CNT" val="1_1"/>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6916_9*f*1"/>
  <p:tag name="KSO_WM_TEMPLATE_CATEGORY" val="custom"/>
  <p:tag name="KSO_WM_TEMPLATE_INDEX" val="20206916"/>
  <p:tag name="KSO_WM_UNIT_LAYERLEVEL" val="1"/>
  <p:tag name="KSO_WM_TAG_VERSION" val="1.0"/>
  <p:tag name="KSO_WM_BEAUTIFY_FLAG" val="#wm#"/>
  <p:tag name="KSO_WM_UNIT_SUBTYPE" val="a"/>
  <p:tag name="KSO_WM_UNIT_NOCLEAR" val="0"/>
  <p:tag name="KSO_WM_UNIT_VALUE" val="636"/>
  <p:tag name="KSO_WM_UNIT_TYPE" val="f"/>
  <p:tag name="KSO_WM_UNIT_INDEX" val="1"/>
  <p:tag name="KSO_WM_UNIT_PRESET_TEXT" val="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
</p:tagLst>
</file>

<file path=ppt/tags/tag223.xml><?xml version="1.0" encoding="utf-8"?>
<p:tagLst xmlns:p="http://schemas.openxmlformats.org/presentationml/2006/main">
  <p:tag name="KSO_WM_SLIDE_ID" val="custom20206916_9"/>
  <p:tag name="KSO_WM_TEMPLATE_SUBCATEGORY" val="0"/>
  <p:tag name="KSO_WM_TEMPLATE_MASTER_TYPE" val="1"/>
  <p:tag name="KSO_WM_TEMPLATE_COLOR_TYPE" val="1"/>
  <p:tag name="KSO_WM_SLIDE_ITEM_CNT" val="0"/>
  <p:tag name="KSO_WM_SLIDE_INDEX" val="9"/>
  <p:tag name="KSO_WM_TAG_VERSION" val="1.0"/>
  <p:tag name="KSO_WM_BEAUTIFY_FLAG" val="#wm#"/>
  <p:tag name="KSO_WM_TEMPLATE_CATEGORY" val="custom"/>
  <p:tag name="KSO_WM_TEMPLATE_INDEX" val="20206916"/>
  <p:tag name="KSO_WM_SLIDE_TYPE" val="text"/>
  <p:tag name="KSO_WM_SLIDE_SUBTYPE" val="pureTxt"/>
  <p:tag name="KSO_WM_SLIDE_SIZE" val="758*346"/>
  <p:tag name="KSO_WM_SLIDE_POSITION" val="100*95"/>
  <p:tag name="KSO_WM_SLIDE_LAYOUT" val="a_f"/>
  <p:tag name="KSO_WM_SLIDE_LAYOUT_CNT" val="1_1"/>
</p:tagLst>
</file>

<file path=ppt/tags/tag22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535.45,&quot;left&quot;:14.09992125984245,&quot;top&quot;:8.4,&quot;width&quot;:901.0000787401575}"/>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6_2*i*1"/>
  <p:tag name="KSO_WM_TEMPLATE_CATEGORY" val="custom"/>
  <p:tag name="KSO_WM_TEMPLATE_INDEX" val="20206916"/>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226.xml><?xml version="1.0" encoding="utf-8"?>
<p:tagLst xmlns:p="http://schemas.openxmlformats.org/presentationml/2006/main">
  <p:tag name="KSO_WM_BEAUTIFY_FLAG" val="#wm#"/>
  <p:tag name="KSO_WM_TEMPLATE_CATEGORY" val="custom"/>
  <p:tag name="KSO_WM_TEMPLATE_INDEX" val="20206916"/>
  <p:tag name="KSO_WM_SLIDE_ID" val="custom20206916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6_2*i*1"/>
  <p:tag name="KSO_WM_TEMPLATE_CATEGORY" val="custom"/>
  <p:tag name="KSO_WM_TEMPLATE_INDEX" val="20206916"/>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228.xml><?xml version="1.0" encoding="utf-8"?>
<p:tagLst xmlns:p="http://schemas.openxmlformats.org/presentationml/2006/main">
  <p:tag name="KSO_WM_BEAUTIFY_FLAG" val="#wm#"/>
  <p:tag name="KSO_WM_TEMPLATE_CATEGORY" val="custom"/>
  <p:tag name="KSO_WM_TEMPLATE_INDEX" val="20206916"/>
  <p:tag name="KSO_WM_SLIDE_ID" val="custom20206916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Lst>
</file>

<file path=ppt/tags/tag229.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3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535.45,&quot;left&quot;:14.09992125984245,&quot;top&quot;:8.4,&quot;width&quot;:925.7000787401576}"/>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6_2*i*1"/>
  <p:tag name="KSO_WM_TEMPLATE_CATEGORY" val="custom"/>
  <p:tag name="KSO_WM_TEMPLATE_INDEX" val="20206916"/>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233.xml><?xml version="1.0" encoding="utf-8"?>
<p:tagLst xmlns:p="http://schemas.openxmlformats.org/presentationml/2006/main">
  <p:tag name="KSO_WM_BEAUTIFY_FLAG" val="#wm#"/>
  <p:tag name="KSO_WM_TEMPLATE_CATEGORY" val="custom"/>
  <p:tag name="KSO_WM_TEMPLATE_INDEX" val="20206916"/>
  <p:tag name="KSO_WM_SLIDE_ID" val="custom20206916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Lst>
</file>

<file path=ppt/tags/tag23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535.45,&quot;left&quot;:14.09992125984245,&quot;top&quot;:8.4,&quot;width&quot;:925.7000787401576}"/>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6_2*i*1"/>
  <p:tag name="KSO_WM_TEMPLATE_CATEGORY" val="custom"/>
  <p:tag name="KSO_WM_TEMPLATE_INDEX" val="20206916"/>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236.xml><?xml version="1.0" encoding="utf-8"?>
<p:tagLst xmlns:p="http://schemas.openxmlformats.org/presentationml/2006/main">
  <p:tag name="KSO_WM_BEAUTIFY_FLAG" val="#wm#"/>
  <p:tag name="KSO_WM_TEMPLATE_CATEGORY" val="custom"/>
  <p:tag name="KSO_WM_TEMPLATE_INDEX" val="20206916"/>
  <p:tag name="KSO_WM_SLIDE_ID" val="custom20206916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Lst>
</file>

<file path=ppt/tags/tag237.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38.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39.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6916_7*a*1"/>
  <p:tag name="KSO_WM_TEMPLATE_CATEGORY" val="custom"/>
  <p:tag name="KSO_WM_TEMPLATE_INDEX" val="20206916"/>
  <p:tag name="KSO_WM_UNIT_LAYERLEVEL" val="1"/>
  <p:tag name="KSO_WM_TAG_VERSION" val="1.0"/>
  <p:tag name="KSO_WM_BEAUTIFY_FLAG" val="#wm#"/>
  <p:tag name="KSO_WM_UNIT_PRESET_TEXT" val="单击此处添加标题"/>
</p:tagLst>
</file>

<file path=ppt/tags/tag241.xml><?xml version="1.0" encoding="utf-8"?>
<p:tagLst xmlns:p="http://schemas.openxmlformats.org/presentationml/2006/main">
  <p:tag name="KSO_WM_BEAUTIFY_FLAG" val="#wm#"/>
  <p:tag name="KSO_WM_TEMPLATE_CATEGORY" val="custom"/>
  <p:tag name="KSO_WM_TEMPLATE_INDEX" val="20206916"/>
  <p:tag name="KSO_WM_SLIDE_ID" val="custom20206916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6916_9*f*1"/>
  <p:tag name="KSO_WM_TEMPLATE_CATEGORY" val="custom"/>
  <p:tag name="KSO_WM_TEMPLATE_INDEX" val="20206916"/>
  <p:tag name="KSO_WM_UNIT_LAYERLEVEL" val="1"/>
  <p:tag name="KSO_WM_TAG_VERSION" val="1.0"/>
  <p:tag name="KSO_WM_BEAUTIFY_FLAG" val="#wm#"/>
  <p:tag name="KSO_WM_UNIT_SUBTYPE" val="a"/>
  <p:tag name="KSO_WM_UNIT_NOCLEAR" val="0"/>
  <p:tag name="KSO_WM_UNIT_VALUE" val="636"/>
  <p:tag name="KSO_WM_UNIT_TYPE" val="f"/>
  <p:tag name="KSO_WM_UNIT_INDEX" val="1"/>
  <p:tag name="KSO_WM_UNIT_PRESET_TEXT" val="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
</p:tagLst>
</file>

<file path=ppt/tags/tag243.xml><?xml version="1.0" encoding="utf-8"?>
<p:tagLst xmlns:p="http://schemas.openxmlformats.org/presentationml/2006/main">
  <p:tag name="KSO_WM_SLIDE_ID" val="custom20206916_9"/>
  <p:tag name="KSO_WM_TEMPLATE_SUBCATEGORY" val="0"/>
  <p:tag name="KSO_WM_TEMPLATE_MASTER_TYPE" val="1"/>
  <p:tag name="KSO_WM_TEMPLATE_COLOR_TYPE" val="1"/>
  <p:tag name="KSO_WM_SLIDE_ITEM_CNT" val="0"/>
  <p:tag name="KSO_WM_SLIDE_INDEX" val="9"/>
  <p:tag name="KSO_WM_TAG_VERSION" val="1.0"/>
  <p:tag name="KSO_WM_BEAUTIFY_FLAG" val="#wm#"/>
  <p:tag name="KSO_WM_TEMPLATE_CATEGORY" val="custom"/>
  <p:tag name="KSO_WM_TEMPLATE_INDEX" val="20206916"/>
  <p:tag name="KSO_WM_SLIDE_TYPE" val="text"/>
  <p:tag name="KSO_WM_SLIDE_SUBTYPE" val="pureTxt"/>
  <p:tag name="KSO_WM_SLIDE_SIZE" val="758*346"/>
  <p:tag name="KSO_WM_SLIDE_POSITION" val="100*95"/>
  <p:tag name="KSO_WM_SLIDE_LAYOUT" val="a_f"/>
  <p:tag name="KSO_WM_SLIDE_LAYOUT_CNT" val="1_1"/>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6916_9*f*1"/>
  <p:tag name="KSO_WM_TEMPLATE_CATEGORY" val="custom"/>
  <p:tag name="KSO_WM_TEMPLATE_INDEX" val="20206916"/>
  <p:tag name="KSO_WM_UNIT_LAYERLEVEL" val="1"/>
  <p:tag name="KSO_WM_TAG_VERSION" val="1.0"/>
  <p:tag name="KSO_WM_BEAUTIFY_FLAG" val="#wm#"/>
  <p:tag name="KSO_WM_UNIT_SUBTYPE" val="a"/>
  <p:tag name="KSO_WM_UNIT_NOCLEAR" val="0"/>
  <p:tag name="KSO_WM_UNIT_VALUE" val="636"/>
  <p:tag name="KSO_WM_UNIT_TYPE" val="f"/>
  <p:tag name="KSO_WM_UNIT_INDEX" val="1"/>
  <p:tag name="KSO_WM_UNIT_PRESET_TEXT" val="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
</p:tagLst>
</file>

<file path=ppt/tags/tag245.xml><?xml version="1.0" encoding="utf-8"?>
<p:tagLst xmlns:p="http://schemas.openxmlformats.org/presentationml/2006/main">
  <p:tag name="KSO_WM_SLIDE_ID" val="custom20206916_9"/>
  <p:tag name="KSO_WM_TEMPLATE_SUBCATEGORY" val="0"/>
  <p:tag name="KSO_WM_TEMPLATE_MASTER_TYPE" val="1"/>
  <p:tag name="KSO_WM_TEMPLATE_COLOR_TYPE" val="1"/>
  <p:tag name="KSO_WM_SLIDE_ITEM_CNT" val="0"/>
  <p:tag name="KSO_WM_SLIDE_INDEX" val="9"/>
  <p:tag name="KSO_WM_TAG_VERSION" val="1.0"/>
  <p:tag name="KSO_WM_BEAUTIFY_FLAG" val="#wm#"/>
  <p:tag name="KSO_WM_TEMPLATE_CATEGORY" val="custom"/>
  <p:tag name="KSO_WM_TEMPLATE_INDEX" val="20206916"/>
  <p:tag name="KSO_WM_SLIDE_TYPE" val="text"/>
  <p:tag name="KSO_WM_SLIDE_SUBTYPE" val="pureTxt"/>
  <p:tag name="KSO_WM_SLIDE_SIZE" val="758*346"/>
  <p:tag name="KSO_WM_SLIDE_POSITION" val="100*95"/>
  <p:tag name="KSO_WM_SLIDE_LAYOUT" val="a_f"/>
  <p:tag name="KSO_WM_SLIDE_LAYOUT_CNT" val="1_1"/>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6916_9*f*1"/>
  <p:tag name="KSO_WM_TEMPLATE_CATEGORY" val="custom"/>
  <p:tag name="KSO_WM_TEMPLATE_INDEX" val="20206916"/>
  <p:tag name="KSO_WM_UNIT_LAYERLEVEL" val="1"/>
  <p:tag name="KSO_WM_TAG_VERSION" val="1.0"/>
  <p:tag name="KSO_WM_BEAUTIFY_FLAG" val="#wm#"/>
  <p:tag name="KSO_WM_UNIT_SUBTYPE" val="a"/>
  <p:tag name="KSO_WM_UNIT_NOCLEAR" val="0"/>
  <p:tag name="KSO_WM_UNIT_VALUE" val="636"/>
  <p:tag name="KSO_WM_UNIT_TYPE" val="f"/>
  <p:tag name="KSO_WM_UNIT_INDEX" val="1"/>
  <p:tag name="KSO_WM_UNIT_PRESET_TEXT" val="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
</p:tagLst>
</file>

<file path=ppt/tags/tag247.xml><?xml version="1.0" encoding="utf-8"?>
<p:tagLst xmlns:p="http://schemas.openxmlformats.org/presentationml/2006/main">
  <p:tag name="KSO_WM_SLIDE_ID" val="custom20206916_9"/>
  <p:tag name="KSO_WM_TEMPLATE_SUBCATEGORY" val="0"/>
  <p:tag name="KSO_WM_TEMPLATE_MASTER_TYPE" val="1"/>
  <p:tag name="KSO_WM_TEMPLATE_COLOR_TYPE" val="1"/>
  <p:tag name="KSO_WM_SLIDE_ITEM_CNT" val="0"/>
  <p:tag name="KSO_WM_SLIDE_INDEX" val="9"/>
  <p:tag name="KSO_WM_TAG_VERSION" val="1.0"/>
  <p:tag name="KSO_WM_BEAUTIFY_FLAG" val="#wm#"/>
  <p:tag name="KSO_WM_TEMPLATE_CATEGORY" val="custom"/>
  <p:tag name="KSO_WM_TEMPLATE_INDEX" val="20206916"/>
  <p:tag name="KSO_WM_SLIDE_TYPE" val="text"/>
  <p:tag name="KSO_WM_SLIDE_SUBTYPE" val="pureTxt"/>
  <p:tag name="KSO_WM_SLIDE_SIZE" val="758*346"/>
  <p:tag name="KSO_WM_SLIDE_POSITION" val="100*95"/>
  <p:tag name="KSO_WM_SLIDE_LAYOUT" val="a_f"/>
  <p:tag name="KSO_WM_SLIDE_LAYOUT_CNT" val="1_1"/>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6916_9*f*1"/>
  <p:tag name="KSO_WM_TEMPLATE_CATEGORY" val="custom"/>
  <p:tag name="KSO_WM_TEMPLATE_INDEX" val="20206916"/>
  <p:tag name="KSO_WM_UNIT_LAYERLEVEL" val="1"/>
  <p:tag name="KSO_WM_TAG_VERSION" val="1.0"/>
  <p:tag name="KSO_WM_BEAUTIFY_FLAG" val="#wm#"/>
  <p:tag name="KSO_WM_UNIT_SUBTYPE" val="a"/>
  <p:tag name="KSO_WM_UNIT_NOCLEAR" val="0"/>
  <p:tag name="KSO_WM_UNIT_VALUE" val="636"/>
  <p:tag name="KSO_WM_UNIT_TYPE" val="f"/>
  <p:tag name="KSO_WM_UNIT_INDEX" val="1"/>
  <p:tag name="KSO_WM_UNIT_PRESET_TEXT" val="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
</p:tagLst>
</file>

<file path=ppt/tags/tag249.xml><?xml version="1.0" encoding="utf-8"?>
<p:tagLst xmlns:p="http://schemas.openxmlformats.org/presentationml/2006/main">
  <p:tag name="KSO_WM_SLIDE_ID" val="custom20206916_9"/>
  <p:tag name="KSO_WM_TEMPLATE_SUBCATEGORY" val="0"/>
  <p:tag name="KSO_WM_TEMPLATE_MASTER_TYPE" val="1"/>
  <p:tag name="KSO_WM_TEMPLATE_COLOR_TYPE" val="1"/>
  <p:tag name="KSO_WM_SLIDE_ITEM_CNT" val="0"/>
  <p:tag name="KSO_WM_SLIDE_INDEX" val="9"/>
  <p:tag name="KSO_WM_TAG_VERSION" val="1.0"/>
  <p:tag name="KSO_WM_BEAUTIFY_FLAG" val="#wm#"/>
  <p:tag name="KSO_WM_TEMPLATE_CATEGORY" val="custom"/>
  <p:tag name="KSO_WM_TEMPLATE_INDEX" val="20206916"/>
  <p:tag name="KSO_WM_SLIDE_TYPE" val="text"/>
  <p:tag name="KSO_WM_SLIDE_SUBTYPE" val="pureTxt"/>
  <p:tag name="KSO_WM_SLIDE_SIZE" val="758*346"/>
  <p:tag name="KSO_WM_SLIDE_POSITION" val="100*95"/>
  <p:tag name="KSO_WM_SLIDE_LAYOUT" val="a_f"/>
  <p:tag name="KSO_WM_SLIDE_LAYOUT_CNT" val="1_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535.45,&quot;left&quot;:14.09992125984245,&quot;top&quot;:8.4,&quot;width&quot;:934.6000787401575}"/>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6_2*i*1"/>
  <p:tag name="KSO_WM_TEMPLATE_CATEGORY" val="custom"/>
  <p:tag name="KSO_WM_TEMPLATE_INDEX" val="20206916"/>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252.xml><?xml version="1.0" encoding="utf-8"?>
<p:tagLst xmlns:p="http://schemas.openxmlformats.org/presentationml/2006/main">
  <p:tag name="KSO_WM_BEAUTIFY_FLAG" val="#wm#"/>
  <p:tag name="KSO_WM_TEMPLATE_CATEGORY" val="custom"/>
  <p:tag name="KSO_WM_TEMPLATE_INDEX" val="20206916"/>
  <p:tag name="KSO_WM_SLIDE_ID" val="custom20206916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Lst>
</file>

<file path=ppt/tags/tag25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535.45,&quot;left&quot;:14.09992125984245,&quot;top&quot;:8.4,&quot;width&quot;:934.6000787401575}"/>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6_2*i*1"/>
  <p:tag name="KSO_WM_TEMPLATE_CATEGORY" val="custom"/>
  <p:tag name="KSO_WM_TEMPLATE_INDEX" val="20206916"/>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255.xml><?xml version="1.0" encoding="utf-8"?>
<p:tagLst xmlns:p="http://schemas.openxmlformats.org/presentationml/2006/main">
  <p:tag name="KSO_WM_BEAUTIFY_FLAG" val="#wm#"/>
  <p:tag name="KSO_WM_TEMPLATE_CATEGORY" val="custom"/>
  <p:tag name="KSO_WM_TEMPLATE_INDEX" val="20206916"/>
  <p:tag name="KSO_WM_SLIDE_ID" val="custom20206916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Lst>
</file>

<file path=ppt/tags/tag256.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57.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58.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59.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535.45,&quot;left&quot;:14.09992125984245,&quot;top&quot;:8.4,&quot;width&quot;:934.6000787401575}"/>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6_2*i*1"/>
  <p:tag name="KSO_WM_TEMPLATE_CATEGORY" val="custom"/>
  <p:tag name="KSO_WM_TEMPLATE_INDEX" val="20206916"/>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262.xml><?xml version="1.0" encoding="utf-8"?>
<p:tagLst xmlns:p="http://schemas.openxmlformats.org/presentationml/2006/main">
  <p:tag name="KSO_WM_BEAUTIFY_FLAG" val="#wm#"/>
  <p:tag name="KSO_WM_TEMPLATE_CATEGORY" val="custom"/>
  <p:tag name="KSO_WM_TEMPLATE_INDEX" val="20206916"/>
  <p:tag name="KSO_WM_SLIDE_ID" val="custom20206916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Lst>
</file>

<file path=ppt/tags/tag26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535.45,&quot;left&quot;:14.09992125984245,&quot;top&quot;:8.4,&quot;width&quot;:934.6000787401575}"/>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6_2*i*1"/>
  <p:tag name="KSO_WM_TEMPLATE_CATEGORY" val="custom"/>
  <p:tag name="KSO_WM_TEMPLATE_INDEX" val="20206916"/>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265.xml><?xml version="1.0" encoding="utf-8"?>
<p:tagLst xmlns:p="http://schemas.openxmlformats.org/presentationml/2006/main">
  <p:tag name="KSO_WM_BEAUTIFY_FLAG" val="#wm#"/>
  <p:tag name="KSO_WM_TEMPLATE_CATEGORY" val="custom"/>
  <p:tag name="KSO_WM_TEMPLATE_INDEX" val="20206916"/>
  <p:tag name="KSO_WM_SLIDE_ID" val="custom20206916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Lst>
</file>

<file path=ppt/tags/tag26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535.45,&quot;left&quot;:14.09992125984245,&quot;top&quot;:8.4,&quot;width&quot;:934.6000787401575}"/>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6_2*i*1"/>
  <p:tag name="KSO_WM_TEMPLATE_CATEGORY" val="custom"/>
  <p:tag name="KSO_WM_TEMPLATE_INDEX" val="20206916"/>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268.xml><?xml version="1.0" encoding="utf-8"?>
<p:tagLst xmlns:p="http://schemas.openxmlformats.org/presentationml/2006/main">
  <p:tag name="KSO_WM_BEAUTIFY_FLAG" val="#wm#"/>
  <p:tag name="KSO_WM_TEMPLATE_CATEGORY" val="custom"/>
  <p:tag name="KSO_WM_TEMPLATE_INDEX" val="20206916"/>
  <p:tag name="KSO_WM_SLIDE_ID" val="custom20206916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Lst>
</file>

<file path=ppt/tags/tag269.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71.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72.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6916_7*a*1"/>
  <p:tag name="KSO_WM_TEMPLATE_CATEGORY" val="custom"/>
  <p:tag name="KSO_WM_TEMPLATE_INDEX" val="20206916"/>
  <p:tag name="KSO_WM_UNIT_LAYERLEVEL" val="1"/>
  <p:tag name="KSO_WM_TAG_VERSION" val="1.0"/>
  <p:tag name="KSO_WM_BEAUTIFY_FLAG" val="#wm#"/>
  <p:tag name="KSO_WM_UNIT_PRESET_TEXT" val="单击此处添加标题"/>
</p:tagLst>
</file>

<file path=ppt/tags/tag273.xml><?xml version="1.0" encoding="utf-8"?>
<p:tagLst xmlns:p="http://schemas.openxmlformats.org/presentationml/2006/main">
  <p:tag name="KSO_WM_BEAUTIFY_FLAG" val="#wm#"/>
  <p:tag name="KSO_WM_TEMPLATE_CATEGORY" val="custom"/>
  <p:tag name="KSO_WM_TEMPLATE_INDEX" val="20206916"/>
  <p:tag name="KSO_WM_SLIDE_ID" val="custom20206916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6916_9*f*1"/>
  <p:tag name="KSO_WM_TEMPLATE_CATEGORY" val="custom"/>
  <p:tag name="KSO_WM_TEMPLATE_INDEX" val="20206916"/>
  <p:tag name="KSO_WM_UNIT_LAYERLEVEL" val="1"/>
  <p:tag name="KSO_WM_TAG_VERSION" val="1.0"/>
  <p:tag name="KSO_WM_BEAUTIFY_FLAG" val="#wm#"/>
  <p:tag name="KSO_WM_UNIT_SUBTYPE" val="a"/>
  <p:tag name="KSO_WM_UNIT_NOCLEAR" val="0"/>
  <p:tag name="KSO_WM_UNIT_VALUE" val="636"/>
  <p:tag name="KSO_WM_UNIT_TYPE" val="f"/>
  <p:tag name="KSO_WM_UNIT_INDEX" val="1"/>
  <p:tag name="KSO_WM_UNIT_PRESET_TEXT" val="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
</p:tagLst>
</file>

<file path=ppt/tags/tag275.xml><?xml version="1.0" encoding="utf-8"?>
<p:tagLst xmlns:p="http://schemas.openxmlformats.org/presentationml/2006/main">
  <p:tag name="KSO_WM_SLIDE_ID" val="custom20206916_9"/>
  <p:tag name="KSO_WM_TEMPLATE_SUBCATEGORY" val="0"/>
  <p:tag name="KSO_WM_TEMPLATE_MASTER_TYPE" val="1"/>
  <p:tag name="KSO_WM_TEMPLATE_COLOR_TYPE" val="1"/>
  <p:tag name="KSO_WM_SLIDE_ITEM_CNT" val="0"/>
  <p:tag name="KSO_WM_SLIDE_INDEX" val="9"/>
  <p:tag name="KSO_WM_TAG_VERSION" val="1.0"/>
  <p:tag name="KSO_WM_BEAUTIFY_FLAG" val="#wm#"/>
  <p:tag name="KSO_WM_TEMPLATE_CATEGORY" val="custom"/>
  <p:tag name="KSO_WM_TEMPLATE_INDEX" val="20206916"/>
  <p:tag name="KSO_WM_SLIDE_TYPE" val="text"/>
  <p:tag name="KSO_WM_SLIDE_SUBTYPE" val="pureTxt"/>
  <p:tag name="KSO_WM_SLIDE_SIZE" val="758*346"/>
  <p:tag name="KSO_WM_SLIDE_POSITION" val="100*95"/>
  <p:tag name="KSO_WM_SLIDE_LAYOUT" val="a_f"/>
  <p:tag name="KSO_WM_SLIDE_LAYOUT_CNT" val="1_1"/>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6916_9*f*1"/>
  <p:tag name="KSO_WM_TEMPLATE_CATEGORY" val="custom"/>
  <p:tag name="KSO_WM_TEMPLATE_INDEX" val="20206916"/>
  <p:tag name="KSO_WM_UNIT_LAYERLEVEL" val="1"/>
  <p:tag name="KSO_WM_TAG_VERSION" val="1.0"/>
  <p:tag name="KSO_WM_BEAUTIFY_FLAG" val="#wm#"/>
  <p:tag name="KSO_WM_UNIT_SUBTYPE" val="a"/>
  <p:tag name="KSO_WM_UNIT_NOCLEAR" val="0"/>
  <p:tag name="KSO_WM_UNIT_VALUE" val="636"/>
  <p:tag name="KSO_WM_UNIT_TYPE" val="f"/>
  <p:tag name="KSO_WM_UNIT_INDEX" val="1"/>
  <p:tag name="KSO_WM_UNIT_PRESET_TEXT" val="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
</p:tagLst>
</file>

<file path=ppt/tags/tag277.xml><?xml version="1.0" encoding="utf-8"?>
<p:tagLst xmlns:p="http://schemas.openxmlformats.org/presentationml/2006/main">
  <p:tag name="KSO_WM_SLIDE_ID" val="custom20206916_9"/>
  <p:tag name="KSO_WM_TEMPLATE_SUBCATEGORY" val="0"/>
  <p:tag name="KSO_WM_TEMPLATE_MASTER_TYPE" val="1"/>
  <p:tag name="KSO_WM_TEMPLATE_COLOR_TYPE" val="1"/>
  <p:tag name="KSO_WM_SLIDE_ITEM_CNT" val="0"/>
  <p:tag name="KSO_WM_SLIDE_INDEX" val="9"/>
  <p:tag name="KSO_WM_TAG_VERSION" val="1.0"/>
  <p:tag name="KSO_WM_BEAUTIFY_FLAG" val="#wm#"/>
  <p:tag name="KSO_WM_TEMPLATE_CATEGORY" val="custom"/>
  <p:tag name="KSO_WM_TEMPLATE_INDEX" val="20206916"/>
  <p:tag name="KSO_WM_SLIDE_TYPE" val="text"/>
  <p:tag name="KSO_WM_SLIDE_SUBTYPE" val="pureTxt"/>
  <p:tag name="KSO_WM_SLIDE_SIZE" val="758*346"/>
  <p:tag name="KSO_WM_SLIDE_POSITION" val="100*95"/>
  <p:tag name="KSO_WM_SLIDE_LAYOUT" val="a_f"/>
  <p:tag name="KSO_WM_SLIDE_LAYOUT_CNT" val="1_1"/>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6916_9*f*1"/>
  <p:tag name="KSO_WM_TEMPLATE_CATEGORY" val="custom"/>
  <p:tag name="KSO_WM_TEMPLATE_INDEX" val="20206916"/>
  <p:tag name="KSO_WM_UNIT_LAYERLEVEL" val="1"/>
  <p:tag name="KSO_WM_TAG_VERSION" val="1.0"/>
  <p:tag name="KSO_WM_BEAUTIFY_FLAG" val="#wm#"/>
  <p:tag name="KSO_WM_UNIT_SUBTYPE" val="a"/>
  <p:tag name="KSO_WM_UNIT_NOCLEAR" val="0"/>
  <p:tag name="KSO_WM_UNIT_VALUE" val="636"/>
  <p:tag name="KSO_WM_UNIT_TYPE" val="f"/>
  <p:tag name="KSO_WM_UNIT_INDEX" val="1"/>
  <p:tag name="KSO_WM_UNIT_PRESET_TEXT" val="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
</p:tagLst>
</file>

<file path=ppt/tags/tag279.xml><?xml version="1.0" encoding="utf-8"?>
<p:tagLst xmlns:p="http://schemas.openxmlformats.org/presentationml/2006/main">
  <p:tag name="KSO_WM_SLIDE_ID" val="custom20206916_9"/>
  <p:tag name="KSO_WM_TEMPLATE_SUBCATEGORY" val="0"/>
  <p:tag name="KSO_WM_TEMPLATE_MASTER_TYPE" val="1"/>
  <p:tag name="KSO_WM_TEMPLATE_COLOR_TYPE" val="1"/>
  <p:tag name="KSO_WM_SLIDE_ITEM_CNT" val="0"/>
  <p:tag name="KSO_WM_SLIDE_INDEX" val="9"/>
  <p:tag name="KSO_WM_TAG_VERSION" val="1.0"/>
  <p:tag name="KSO_WM_BEAUTIFY_FLAG" val="#wm#"/>
  <p:tag name="KSO_WM_TEMPLATE_CATEGORY" val="custom"/>
  <p:tag name="KSO_WM_TEMPLATE_INDEX" val="20206916"/>
  <p:tag name="KSO_WM_SLIDE_TYPE" val="text"/>
  <p:tag name="KSO_WM_SLIDE_SUBTYPE" val="pureTxt"/>
  <p:tag name="KSO_WM_SLIDE_SIZE" val="758*346"/>
  <p:tag name="KSO_WM_SLIDE_POSITION" val="100*95"/>
  <p:tag name="KSO_WM_SLIDE_LAYOUT" val="a_f"/>
  <p:tag name="KSO_WM_SLIDE_LAYOUT_CNT" val="1_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535.45,&quot;left&quot;:14.09992125984245,&quot;top&quot;:8.4,&quot;width&quot;:934.6000787401575}"/>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6_2*i*1"/>
  <p:tag name="KSO_WM_TEMPLATE_CATEGORY" val="custom"/>
  <p:tag name="KSO_WM_TEMPLATE_INDEX" val="20206916"/>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282.xml><?xml version="1.0" encoding="utf-8"?>
<p:tagLst xmlns:p="http://schemas.openxmlformats.org/presentationml/2006/main">
  <p:tag name="KSO_WM_BEAUTIFY_FLAG" val="#wm#"/>
  <p:tag name="KSO_WM_TEMPLATE_CATEGORY" val="custom"/>
  <p:tag name="KSO_WM_TEMPLATE_INDEX" val="20206916"/>
  <p:tag name="KSO_WM_SLIDE_ID" val="custom20206916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Lst>
</file>

<file path=ppt/tags/tag28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535.45,&quot;left&quot;:14.09992125984245,&quot;top&quot;:8.4,&quot;width&quot;:934.6000787401575}"/>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6_2*i*1"/>
  <p:tag name="KSO_WM_TEMPLATE_CATEGORY" val="custom"/>
  <p:tag name="KSO_WM_TEMPLATE_INDEX" val="20206916"/>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285.xml><?xml version="1.0" encoding="utf-8"?>
<p:tagLst xmlns:p="http://schemas.openxmlformats.org/presentationml/2006/main">
  <p:tag name="KSO_WM_BEAUTIFY_FLAG" val="#wm#"/>
  <p:tag name="KSO_WM_TEMPLATE_CATEGORY" val="custom"/>
  <p:tag name="KSO_WM_TEMPLATE_INDEX" val="20206916"/>
  <p:tag name="KSO_WM_SLIDE_ID" val="custom20206916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Lst>
</file>

<file path=ppt/tags/tag286.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87.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8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535.45,&quot;left&quot;:14.09992125984245,&quot;top&quot;:8.4,&quot;width&quot;:934.6000787401575}"/>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6_2*i*1"/>
  <p:tag name="KSO_WM_TEMPLATE_CATEGORY" val="custom"/>
  <p:tag name="KSO_WM_TEMPLATE_INDEX" val="20206916"/>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0.xml><?xml version="1.0" encoding="utf-8"?>
<p:tagLst xmlns:p="http://schemas.openxmlformats.org/presentationml/2006/main">
  <p:tag name="KSO_WM_BEAUTIFY_FLAG" val="#wm#"/>
  <p:tag name="KSO_WM_TEMPLATE_CATEGORY" val="custom"/>
  <p:tag name="KSO_WM_TEMPLATE_INDEX" val="20206916"/>
  <p:tag name="KSO_WM_SLIDE_ID" val="custom20206916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Lst>
</file>

<file path=ppt/tags/tag291.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92.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93.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94.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95.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6916_15*a*1"/>
  <p:tag name="KSO_WM_TEMPLATE_CATEGORY" val="custom"/>
  <p:tag name="KSO_WM_TEMPLATE_INDEX" val="20206916"/>
  <p:tag name="KSO_WM_UNIT_LAYERLEVEL" val="1"/>
  <p:tag name="KSO_WM_TAG_VERSION" val="1.0"/>
  <p:tag name="KSO_WM_BEAUTIFY_FLAG" val="#wm#"/>
  <p:tag name="KSO_WM_UNIT_ISCONTENTSTITLE" val="0"/>
  <p:tag name="KSO_WM_UNIT_ISNUMDGMTITLE" val="0"/>
  <p:tag name="KSO_WM_UNIT_NOCLEAR" val="1"/>
  <p:tag name="KSO_WM_UNIT_TYPE" val="a"/>
  <p:tag name="KSO_WM_UNIT_INDEX" val="1"/>
  <p:tag name="KSO_WM_UNIT_PRESET_TEXT" val="THANKS"/>
</p:tagLst>
</file>

<file path=ppt/tags/tag297.xml><?xml version="1.0" encoding="utf-8"?>
<p:tagLst xmlns:p="http://schemas.openxmlformats.org/presentationml/2006/main">
  <p:tag name="KSO_WM_SLIDE_ID" val="custom20206916_15"/>
  <p:tag name="KSO_WM_TEMPLATE_SUBCATEGORY" val="0"/>
  <p:tag name="KSO_WM_TEMPLATE_MASTER_TYPE" val="1"/>
  <p:tag name="KSO_WM_TEMPLATE_COLOR_TYPE" val="1"/>
  <p:tag name="KSO_WM_SLIDE_ITEM_CNT" val="0"/>
  <p:tag name="KSO_WM_SLIDE_INDEX" val="15"/>
  <p:tag name="KSO_WM_TAG_VERSION" val="1.0"/>
  <p:tag name="KSO_WM_BEAUTIFY_FLAG" val="#wm#"/>
  <p:tag name="KSO_WM_TEMPLATE_CATEGORY" val="custom"/>
  <p:tag name="KSO_WM_TEMPLATE_INDEX" val="20206916"/>
  <p:tag name="KSO_WM_SLIDE_TYPE" val="endPage"/>
  <p:tag name="KSO_WM_SLIDE_SUBTYPE" val="pureTxt"/>
  <p:tag name="KSO_WM_SLIDE_LAYOUT" val="a"/>
  <p:tag name="KSO_WM_SLIDE_LAYOUT_CNT"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UNIT_TYPE" val="y"/>
  <p:tag name="KSO_WM_UNIT_INDEX" val="2"/>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3"/>
  <p:tag name="KSO_WM_UNIT_LAYERLEVEL" val="1"/>
  <p:tag name="KSO_WM_TAG_VERSION" val="1.0"/>
  <p:tag name="KSO_WM_BEAUTIFY_FLAG" val="#wm#"/>
  <p:tag name="KSO_WM_UNIT_TYPE" val="y"/>
  <p:tag name="KSO_WM_UNIT_INDEX" val="3"/>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4"/>
  <p:tag name="KSO_WM_UNIT_LAYERLEVEL" val="1"/>
  <p:tag name="KSO_WM_TAG_VERSION" val="1.0"/>
  <p:tag name="KSO_WM_BEAUTIFY_FLAG" val="#wm#"/>
  <p:tag name="KSO_WM_UNIT_TYPE" val="y"/>
  <p:tag name="KSO_WM_UNIT_INDEX" val="4"/>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5"/>
  <p:tag name="KSO_WM_UNIT_LAYERLEVEL" val="1"/>
  <p:tag name="KSO_WM_TAG_VERSION" val="1.0"/>
  <p:tag name="KSO_WM_BEAUTIFY_FLAG" val="#wm#"/>
  <p:tag name="KSO_WM_UNIT_TYPE" val="y"/>
  <p:tag name="KSO_WM_UNIT_INDEX" val="5"/>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6"/>
  <p:tag name="KSO_WM_UNIT_LAYERLEVEL" val="1"/>
  <p:tag name="KSO_WM_TAG_VERSION" val="1.0"/>
  <p:tag name="KSO_WM_BEAUTIFY_FLAG" val="#wm#"/>
  <p:tag name="KSO_WM_UNIT_TYPE" val="y"/>
  <p:tag name="KSO_WM_UNIT_INDEX" val="6"/>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BK_DARK_LIGHT" val="2"/>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83.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9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heme/theme1.xml><?xml version="1.0" encoding="utf-8"?>
<a:theme xmlns:a="http://schemas.openxmlformats.org/drawingml/2006/main" name="1_Office 主题​​">
  <a:themeElements>
    <a:clrScheme name="">
      <a:dk1>
        <a:srgbClr val="000000"/>
      </a:dk1>
      <a:lt1>
        <a:srgbClr val="FFFFFF"/>
      </a:lt1>
      <a:dk2>
        <a:srgbClr val="F5F5F8"/>
      </a:dk2>
      <a:lt2>
        <a:srgbClr val="FFFFFF"/>
      </a:lt2>
      <a:accent1>
        <a:srgbClr val="577CCE"/>
      </a:accent1>
      <a:accent2>
        <a:srgbClr val="5999AF"/>
      </a:accent2>
      <a:accent3>
        <a:srgbClr val="5BA080"/>
      </a:accent3>
      <a:accent4>
        <a:srgbClr val="8BAA69"/>
      </a:accent4>
      <a:accent5>
        <a:srgbClr val="D6B250"/>
      </a:accent5>
      <a:accent6>
        <a:srgbClr val="E79647"/>
      </a:accent6>
      <a:hlink>
        <a:srgbClr val="0000FF"/>
      </a:hlink>
      <a:folHlink>
        <a:srgbClr val="FF00FF"/>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9176</Words>
  <Application>WPS 演示</Application>
  <PresentationFormat>宽屏</PresentationFormat>
  <Paragraphs>407</Paragraphs>
  <Slides>71</Slides>
  <Notes>4</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71</vt:i4>
      </vt:variant>
    </vt:vector>
  </HeadingPairs>
  <TitlesOfParts>
    <vt:vector size="79" baseType="lpstr">
      <vt:lpstr>Arial</vt:lpstr>
      <vt:lpstr>宋体</vt:lpstr>
      <vt:lpstr>Wingdings</vt:lpstr>
      <vt:lpstr>微软雅黑</vt:lpstr>
      <vt:lpstr>Segoe UI</vt:lpstr>
      <vt:lpstr>Arial Unicode MS</vt:lpstr>
      <vt:lpstr>Calibri</vt:lpstr>
      <vt:lpstr>1_Office 主题​​</vt:lpstr>
      <vt:lpstr>音乐鉴赏</vt:lpstr>
      <vt:lpstr>PowerPoint 演示文稿</vt:lpstr>
      <vt:lpstr>PowerPoint 演示文稿</vt:lpstr>
      <vt:lpstr>曲艺音乐</vt:lpstr>
      <vt:lpstr>PowerPoint 演示文稿</vt:lpstr>
      <vt:lpstr>PowerPoint 演示文稿</vt:lpstr>
      <vt:lpstr> 第一讲   河南坠子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第二讲   四川清音</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第三讲   苏州弹词</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第四讲   京韵大鼓</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第五讲   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感谢观看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cp:lastModifiedBy>
  <cp:revision>159</cp:revision>
  <dcterms:created xsi:type="dcterms:W3CDTF">2019-06-19T02:08:00Z</dcterms:created>
  <dcterms:modified xsi:type="dcterms:W3CDTF">2025-04-15T08:24:37Z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2052-12.1.0.20784</vt:lpwstr>
  </property>
  <property fmtid="{D5CDD505-2E9C-101B-9397-08002B2CF9AE}" pid="3" name="ICV">
    <vt:lpwstr>DE9AC72590C6464B86C4F930B9EAA845_13</vt:lpwstr>
  </property>
</Properties>
</file>