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4.svg" ContentType="image/svg+xml"/>
  <Override PartName="/ppt/media/image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3"/>
  </p:handoutMasterIdLst>
  <p:sldIdLst>
    <p:sldId id="258" r:id="rId3"/>
    <p:sldId id="259" r:id="rId5"/>
    <p:sldId id="260" r:id="rId6"/>
    <p:sldId id="262" r:id="rId7"/>
    <p:sldId id="263" r:id="rId8"/>
    <p:sldId id="264" r:id="rId9"/>
    <p:sldId id="265" r:id="rId10"/>
    <p:sldId id="266" r:id="rId11"/>
    <p:sldId id="276" r:id="rId12"/>
    <p:sldId id="377" r:id="rId13"/>
    <p:sldId id="397" r:id="rId14"/>
    <p:sldId id="399" r:id="rId15"/>
    <p:sldId id="398" r:id="rId16"/>
    <p:sldId id="400" r:id="rId17"/>
    <p:sldId id="411" r:id="rId18"/>
    <p:sldId id="401" r:id="rId19"/>
    <p:sldId id="402" r:id="rId20"/>
    <p:sldId id="412" r:id="rId21"/>
    <p:sldId id="413" r:id="rId22"/>
    <p:sldId id="414" r:id="rId23"/>
    <p:sldId id="415" r:id="rId24"/>
    <p:sldId id="403" r:id="rId25"/>
    <p:sldId id="416" r:id="rId26"/>
    <p:sldId id="404" r:id="rId27"/>
    <p:sldId id="417" r:id="rId28"/>
    <p:sldId id="405" r:id="rId29"/>
    <p:sldId id="406" r:id="rId30"/>
    <p:sldId id="407" r:id="rId31"/>
    <p:sldId id="275"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1"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 initials="W"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01"/>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tags" Target="../tags/tag65.xml"/><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0" Type="http://schemas.openxmlformats.org/officeDocument/2006/relationships/tags" Target="../tags/tag90.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0" Type="http://schemas.openxmlformats.org/officeDocument/2006/relationships/tags" Target="../tags/tag99.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0" Type="http://schemas.openxmlformats.org/officeDocument/2006/relationships/tags" Target="../tags/tag116.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274320" y="321260"/>
            <a:ext cx="11683455" cy="39305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8" name="任意形状 8"/>
          <p:cNvSpPr/>
          <p:nvPr userDrawn="1">
            <p:custDataLst>
              <p:tags r:id="rId3"/>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99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9" name="任意形状 9"/>
          <p:cNvSpPr/>
          <p:nvPr userDrawn="1">
            <p:custDataLst>
              <p:tags r:id="rId4"/>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矩形 9"/>
          <p:cNvSpPr/>
          <p:nvPr userDrawn="1">
            <p:custDataLst>
              <p:tags r:id="rId5"/>
            </p:custDataLst>
          </p:nvPr>
        </p:nvSpPr>
        <p:spPr>
          <a:xfrm>
            <a:off x="9471025" y="6254750"/>
            <a:ext cx="180022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6"/>
            </p:custDataLst>
          </p:nvPr>
        </p:nvSpPr>
        <p:spPr>
          <a:xfrm flipV="1">
            <a:off x="750570" y="6305550"/>
            <a:ext cx="71564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7"/>
            </p:custDataLst>
          </p:nvPr>
        </p:nvSpPr>
        <p:spPr>
          <a:xfrm>
            <a:off x="1555115" y="6306820"/>
            <a:ext cx="88900"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8"/>
            </p:custDataLst>
          </p:nvPr>
        </p:nvSpPr>
        <p:spPr>
          <a:xfrm>
            <a:off x="1731010" y="6306820"/>
            <a:ext cx="253365" cy="762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2"/>
            </p:custDataLst>
          </p:nvPr>
        </p:nvSpPr>
        <p:spPr>
          <a:xfrm>
            <a:off x="883644" y="809127"/>
            <a:ext cx="9144000" cy="1896745"/>
          </a:xfrm>
        </p:spPr>
        <p:txBody>
          <a:bodyPr lIns="91440" tIns="45720" rIns="91440" bIns="0" anchor="b" anchorCtr="0">
            <a:normAutofit/>
          </a:bodyPr>
          <a:lstStyle>
            <a:lvl1pPr algn="l">
              <a:defRPr sz="6600" b="1" spc="600" baseline="0">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3"/>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75000"/>
                    <a:lumOff val="2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5" name="文本占位符 4"/>
          <p:cNvSpPr>
            <a:spLocks noGrp="1"/>
          </p:cNvSpPr>
          <p:nvPr>
            <p:ph type="body" sz="quarter" idx="13" hasCustomPrompt="1"/>
            <p:custDataLst>
              <p:tags r:id="rId14"/>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anose="020B0604020202020204" pitchFamily="34" charset="0"/>
              </a:defRPr>
            </a:lvl1pPr>
          </a:lstStyle>
          <a:p>
            <a:pPr lvl="0"/>
            <a:r>
              <a:rPr lang="zh-CN" altLang="en-US" dirty="0"/>
              <a:t>编辑文本</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75000"/>
                    <a:lumOff val="25000"/>
                  </a:schemeClr>
                </a:solidFill>
                <a:latin typeface="Arial" panose="020B0604020202020204" pitchFamily="34" charset="0"/>
              </a:defRPr>
            </a:lvl1pPr>
            <a:lvl2pPr>
              <a:defRPr baseline="0">
                <a:solidFill>
                  <a:schemeClr val="tx1">
                    <a:lumMod val="75000"/>
                    <a:lumOff val="25000"/>
                  </a:schemeClr>
                </a:solidFill>
                <a:latin typeface="Arial" panose="020B0604020202020204" pitchFamily="34" charset="0"/>
              </a:defRPr>
            </a:lvl2pPr>
            <a:lvl3pPr>
              <a:defRPr baseline="0">
                <a:solidFill>
                  <a:schemeClr val="tx1">
                    <a:lumMod val="75000"/>
                    <a:lumOff val="25000"/>
                  </a:schemeClr>
                </a:solidFill>
                <a:latin typeface="Arial" panose="020B0604020202020204" pitchFamily="34" charset="0"/>
              </a:defRPr>
            </a:lvl3pPr>
            <a:lvl4pPr>
              <a:defRPr baseline="0">
                <a:solidFill>
                  <a:schemeClr val="tx1">
                    <a:lumMod val="75000"/>
                    <a:lumOff val="25000"/>
                  </a:schemeClr>
                </a:solidFill>
                <a:latin typeface="Arial" panose="020B0604020202020204" pitchFamily="34" charset="0"/>
              </a:defRPr>
            </a:lvl4pPr>
            <a:lvl5pPr>
              <a:defRPr baseline="0">
                <a:solidFill>
                  <a:schemeClr val="tx1">
                    <a:lumMod val="75000"/>
                    <a:lumOff val="2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66065" y="313690"/>
            <a:ext cx="11683365" cy="5634990"/>
          </a:xfrm>
          <a:prstGeom prst="rect">
            <a:avLst/>
          </a:prstGeom>
          <a:solidFill>
            <a:schemeClr val="tx2"/>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9" name="矩形 8"/>
          <p:cNvSpPr/>
          <p:nvPr userDrawn="1">
            <p:custDataLst>
              <p:tags r:id="rId3"/>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4"/>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8" name="任意形状 9"/>
          <p:cNvSpPr/>
          <p:nvPr userDrawn="1">
            <p:custDataLst>
              <p:tags r:id="rId5"/>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99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6"/>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7" name="任意形状 8"/>
          <p:cNvSpPr/>
          <p:nvPr userDrawn="1">
            <p:custDataLst>
              <p:tags r:id="rId2"/>
            </p:custDataLst>
          </p:nvPr>
        </p:nvSpPr>
        <p:spPr>
          <a:xfrm>
            <a:off x="9727092" y="-51"/>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3"/>
            </p:custDataLst>
          </p:nvPr>
        </p:nvSpPr>
        <p:spPr>
          <a:xfrm rot="10800000">
            <a:off x="0" y="5480050"/>
            <a:ext cx="1412875" cy="137795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p:txBody>
          <a:bodyPr>
            <a:normAutofit/>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635"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4"/>
            </p:custDataLst>
          </p:nvPr>
        </p:nvSpPr>
        <p:spPr>
          <a:xfrm>
            <a:off x="1281600" y="1249200"/>
            <a:ext cx="9626400" cy="723600"/>
          </a:xfrm>
        </p:spPr>
        <p:txBody>
          <a:bodyPr anchor="ctr">
            <a:normAutofit/>
          </a:bodyPr>
          <a:lstStyle>
            <a:lvl1pP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6" name="任意形状 8"/>
          <p:cNvSpPr/>
          <p:nvPr userDrawn="1">
            <p:custDataLst>
              <p:tags r:id="rId3"/>
            </p:custDataLst>
          </p:nvPr>
        </p:nvSpPr>
        <p:spPr>
          <a:xfrm rot="16200000">
            <a:off x="-21591" y="25773"/>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10" name="任意形状 9"/>
          <p:cNvSpPr/>
          <p:nvPr userDrawn="1">
            <p:custDataLst>
              <p:tags r:id="rId4"/>
            </p:custDataLst>
          </p:nvPr>
        </p:nvSpPr>
        <p:spPr>
          <a:xfrm rot="10800000">
            <a:off x="0" y="5913755"/>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accent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3825"/>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3"/>
            </p:custDataLst>
          </p:nvPr>
        </p:nvSpPr>
        <p:spPr>
          <a:xfrm rot="16200000">
            <a:off x="-18383" y="1524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6" name="任意形状 8"/>
          <p:cNvSpPr/>
          <p:nvPr userDrawn="1">
            <p:custDataLst>
              <p:tags r:id="rId4"/>
            </p:custDataLst>
          </p:nvPr>
        </p:nvSpPr>
        <p:spPr>
          <a:xfrm>
            <a:off x="10344785" y="0"/>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gs>
              <a:gs pos="100000">
                <a:schemeClr val="tx2">
                  <a:lumMod val="90000"/>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36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3810" y="5029201"/>
            <a:ext cx="12192000" cy="182879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3"/>
            </p:custDataLst>
          </p:nvPr>
        </p:nvSpPr>
        <p:spPr>
          <a:xfrm rot="10800000">
            <a:off x="3810" y="590550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0000"/>
                  <a:alpha val="2400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highlight>
                <a:srgbClr val="1171F1"/>
              </a:highlight>
            </a:endParaRPr>
          </a:p>
        </p:txBody>
      </p:sp>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3492"/>
            <a:ext cx="12192000" cy="9144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755" y="193040"/>
            <a:ext cx="11037570" cy="521335"/>
          </a:xfrm>
        </p:spPr>
        <p:txBody>
          <a:bodyPr>
            <a:noAutofit/>
          </a:bodyPr>
          <a:lstStyle>
            <a:lvl1pPr>
              <a:defRPr sz="2800" baseline="0">
                <a:solidFill>
                  <a:schemeClr val="accent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vl2pPr>
              <a:defRPr baseline="0">
                <a:solidFill>
                  <a:schemeClr val="tx1">
                    <a:lumMod val="75000"/>
                    <a:lumOff val="25000"/>
                  </a:schemeClr>
                </a:solidFill>
                <a:latin typeface="Arial" panose="020B0604020202020204" pitchFamily="34" charset="0"/>
                <a:ea typeface="微软雅黑" panose="020B0503020204020204" charset="-122"/>
              </a:defRPr>
            </a:lvl2pPr>
            <a:lvl3pPr>
              <a:defRPr baseline="0">
                <a:solidFill>
                  <a:schemeClr val="tx1">
                    <a:lumMod val="75000"/>
                    <a:lumOff val="25000"/>
                  </a:schemeClr>
                </a:solidFill>
                <a:latin typeface="Arial" panose="020B0604020202020204" pitchFamily="34" charset="0"/>
                <a:ea typeface="微软雅黑" panose="020B0503020204020204" charset="-122"/>
              </a:defRPr>
            </a:lvl3pPr>
            <a:lvl4pPr>
              <a:defRPr baseline="0">
                <a:solidFill>
                  <a:schemeClr val="tx1">
                    <a:lumMod val="75000"/>
                    <a:lumOff val="25000"/>
                  </a:schemeClr>
                </a:solidFill>
                <a:latin typeface="Arial" panose="020B0604020202020204" pitchFamily="34" charset="0"/>
                <a:ea typeface="微软雅黑" panose="020B0503020204020204" charset="-122"/>
              </a:defRPr>
            </a:lvl4pPr>
            <a:lvl5pPr>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accent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lumMod val="75000"/>
                    <a:lumOff val="2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6474460"/>
            <a:ext cx="12249150" cy="3835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endParaRPr>
          </a:p>
        </p:txBody>
      </p:sp>
      <p:sp>
        <p:nvSpPr>
          <p:cNvPr id="2" name="标题 1"/>
          <p:cNvSpPr>
            <a:spLocks noGrp="1"/>
          </p:cNvSpPr>
          <p:nvPr>
            <p:ph type="title" hasCustomPrompt="1"/>
            <p:custDataLst>
              <p:tags r:id="rId3"/>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4"/>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7628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45227" y="952508"/>
            <a:ext cx="5283242" cy="5388907"/>
          </a:xfrm>
        </p:spPr>
        <p:txBody>
          <a:bodyPr>
            <a:noAutofit/>
          </a:bodyPr>
          <a:lstStyle>
            <a:lvl1pPr>
              <a:defRPr sz="1600" baseline="0">
                <a:solidFill>
                  <a:schemeClr val="tx1">
                    <a:lumMod val="75000"/>
                    <a:lumOff val="25000"/>
                  </a:schemeClr>
                </a:solidFill>
                <a:latin typeface="Arial" panose="020B0604020202020204" pitchFamily="34" charset="0"/>
                <a:ea typeface="微软雅黑" panose="020B0503020204020204" charset="-122"/>
              </a:defRPr>
            </a:lvl1pPr>
            <a:lvl2pPr>
              <a:defRPr sz="1600" baseline="0">
                <a:solidFill>
                  <a:schemeClr val="tx1">
                    <a:lumMod val="75000"/>
                    <a:lumOff val="25000"/>
                  </a:schemeClr>
                </a:solidFill>
                <a:latin typeface="Arial" panose="020B0604020202020204" pitchFamily="34" charset="0"/>
                <a:ea typeface="微软雅黑" panose="020B0503020204020204" charset="-122"/>
              </a:defRPr>
            </a:lvl2pPr>
            <a:lvl3pPr>
              <a:defRPr sz="1600" baseline="0">
                <a:solidFill>
                  <a:schemeClr val="tx1">
                    <a:lumMod val="75000"/>
                    <a:lumOff val="25000"/>
                  </a:schemeClr>
                </a:solidFill>
                <a:latin typeface="Arial" panose="020B0604020202020204" pitchFamily="34" charset="0"/>
                <a:ea typeface="微软雅黑" panose="020B0503020204020204" charset="-122"/>
              </a:defRPr>
            </a:lvl3pPr>
            <a:lvl4pPr>
              <a:defRPr sz="1600" baseline="0">
                <a:solidFill>
                  <a:schemeClr val="tx1">
                    <a:lumMod val="75000"/>
                    <a:lumOff val="25000"/>
                  </a:schemeClr>
                </a:solidFill>
                <a:latin typeface="Arial" panose="020B0604020202020204" pitchFamily="34" charset="0"/>
                <a:ea typeface="微软雅黑" panose="020B0503020204020204" charset="-122"/>
              </a:defRPr>
            </a:lvl4pPr>
            <a:lvl5pPr>
              <a:defRPr sz="1600"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accent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28.xml"/><Relationship Id="rId23" Type="http://schemas.openxmlformats.org/officeDocument/2006/relationships/tags" Target="../tags/tag127.xml"/><Relationship Id="rId22" Type="http://schemas.openxmlformats.org/officeDocument/2006/relationships/tags" Target="../tags/tag126.xml"/><Relationship Id="rId21" Type="http://schemas.openxmlformats.org/officeDocument/2006/relationships/tags" Target="../tags/tag125.xml"/><Relationship Id="rId20" Type="http://schemas.openxmlformats.org/officeDocument/2006/relationships/tags" Target="../tags/tag124.xml"/><Relationship Id="rId2" Type="http://schemas.openxmlformats.org/officeDocument/2006/relationships/slideLayout" Target="../slideLayouts/slideLayout2.xml"/><Relationship Id="rId19" Type="http://schemas.openxmlformats.org/officeDocument/2006/relationships/tags" Target="../tags/tag123.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4.xml"/><Relationship Id="rId3" Type="http://schemas.openxmlformats.org/officeDocument/2006/relationships/tags" Target="../tags/tag185.xml"/><Relationship Id="rId2" Type="http://schemas.openxmlformats.org/officeDocument/2006/relationships/image" Target="../media/image10.png"/><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4.xml"/><Relationship Id="rId3" Type="http://schemas.openxmlformats.org/officeDocument/2006/relationships/tags" Target="../tags/tag186.xml"/><Relationship Id="rId2" Type="http://schemas.openxmlformats.org/officeDocument/2006/relationships/image" Target="../media/image11.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tags" Target="../tags/tag189.xml"/><Relationship Id="rId3" Type="http://schemas.openxmlformats.org/officeDocument/2006/relationships/image" Target="../media/image12.png"/><Relationship Id="rId2" Type="http://schemas.openxmlformats.org/officeDocument/2006/relationships/tags" Target="../tags/tag188.xml"/><Relationship Id="rId1" Type="http://schemas.openxmlformats.org/officeDocument/2006/relationships/tags" Target="../tags/tag187.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4.xml"/><Relationship Id="rId3" Type="http://schemas.openxmlformats.org/officeDocument/2006/relationships/tags" Target="../tags/tag190.xml"/><Relationship Id="rId2" Type="http://schemas.openxmlformats.org/officeDocument/2006/relationships/image" Target="../media/image13.png"/><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4.xml"/><Relationship Id="rId3" Type="http://schemas.openxmlformats.org/officeDocument/2006/relationships/tags" Target="../tags/tag191.xml"/><Relationship Id="rId2" Type="http://schemas.openxmlformats.org/officeDocument/2006/relationships/image" Target="../media/image14.png"/><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4.xml"/><Relationship Id="rId3" Type="http://schemas.openxmlformats.org/officeDocument/2006/relationships/tags" Target="../tags/tag195.xml"/><Relationship Id="rId2" Type="http://schemas.openxmlformats.org/officeDocument/2006/relationships/image" Target="../media/image15.pn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4.xml"/><Relationship Id="rId3" Type="http://schemas.openxmlformats.org/officeDocument/2006/relationships/tags" Target="../tags/tag196.xml"/><Relationship Id="rId2" Type="http://schemas.openxmlformats.org/officeDocument/2006/relationships/image" Target="../media/image16.png"/><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3.xml"/><Relationship Id="rId2" Type="http://schemas.openxmlformats.org/officeDocument/2006/relationships/tags" Target="../tags/tag198.xml"/><Relationship Id="rId1" Type="http://schemas.openxmlformats.org/officeDocument/2006/relationships/tags" Target="../tags/tag197.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200.xml"/><Relationship Id="rId2" Type="http://schemas.openxmlformats.org/officeDocument/2006/relationships/image" Target="../media/image17.png"/><Relationship Id="rId1" Type="http://schemas.openxmlformats.org/officeDocument/2006/relationships/tags" Target="../tags/tag199.xml"/></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7.xml"/><Relationship Id="rId7" Type="http://schemas.openxmlformats.org/officeDocument/2006/relationships/tags" Target="../tags/tag140.xml"/><Relationship Id="rId6" Type="http://schemas.openxmlformats.org/officeDocument/2006/relationships/image" Target="../media/image1.jpeg"/><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02.xml"/><Relationship Id="rId1" Type="http://schemas.openxmlformats.org/officeDocument/2006/relationships/tags" Target="../tags/tag201.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7.xml"/><Relationship Id="rId4" Type="http://schemas.openxmlformats.org/officeDocument/2006/relationships/tags" Target="../tags/tag205.xml"/><Relationship Id="rId3" Type="http://schemas.openxmlformats.org/officeDocument/2006/relationships/image" Target="../media/image18.png"/><Relationship Id="rId2" Type="http://schemas.openxmlformats.org/officeDocument/2006/relationships/tags" Target="../tags/tag204.xml"/><Relationship Id="rId1" Type="http://schemas.openxmlformats.org/officeDocument/2006/relationships/tags" Target="../tags/tag203.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4.xml"/><Relationship Id="rId4" Type="http://schemas.openxmlformats.org/officeDocument/2006/relationships/tags" Target="../tags/tag206.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4.xml"/><Relationship Id="rId4" Type="http://schemas.openxmlformats.org/officeDocument/2006/relationships/tags" Target="../tags/tag210.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9.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4.xml"/><Relationship Id="rId3" Type="http://schemas.openxmlformats.org/officeDocument/2006/relationships/tags" Target="../tags/tag214.xml"/><Relationship Id="rId2" Type="http://schemas.openxmlformats.org/officeDocument/2006/relationships/image" Target="../media/image23.png"/><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14.xml"/><Relationship Id="rId3" Type="http://schemas.openxmlformats.org/officeDocument/2006/relationships/tags" Target="../tags/tag215.xml"/><Relationship Id="rId2" Type="http://schemas.openxmlformats.org/officeDocument/2006/relationships/image" Target="../media/image24.png"/><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4.xml"/><Relationship Id="rId3" Type="http://schemas.openxmlformats.org/officeDocument/2006/relationships/tags" Target="../tags/tag216.xml"/><Relationship Id="rId2" Type="http://schemas.openxmlformats.org/officeDocument/2006/relationships/image" Target="../media/image25.png"/><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18.xml"/><Relationship Id="rId1" Type="http://schemas.openxmlformats.org/officeDocument/2006/relationships/tags" Target="../tags/tag217.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7.xml"/><Relationship Id="rId6" Type="http://schemas.openxmlformats.org/officeDocument/2006/relationships/tags" Target="../tags/tag145.xml"/><Relationship Id="rId5" Type="http://schemas.openxmlformats.org/officeDocument/2006/relationships/image" Target="../media/image2.jpeg"/><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3.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5.xml.rels><?xml version="1.0" encoding="UTF-8" standalone="yes"?>
<Relationships xmlns="http://schemas.openxmlformats.org/package/2006/relationships"><Relationship Id="rId9" Type="http://schemas.openxmlformats.org/officeDocument/2006/relationships/tags" Target="../tags/tag157.xml"/><Relationship Id="rId8" Type="http://schemas.openxmlformats.org/officeDocument/2006/relationships/tags" Target="../tags/tag156.xml"/><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3" Type="http://schemas.openxmlformats.org/officeDocument/2006/relationships/slideLayout" Target="../slideLayouts/slideLayout6.xml"/><Relationship Id="rId32" Type="http://schemas.openxmlformats.org/officeDocument/2006/relationships/tags" Target="../tags/tag174.xml"/><Relationship Id="rId31" Type="http://schemas.openxmlformats.org/officeDocument/2006/relationships/tags" Target="../tags/tag173.xml"/><Relationship Id="rId30" Type="http://schemas.openxmlformats.org/officeDocument/2006/relationships/tags" Target="../tags/tag172.xml"/><Relationship Id="rId3" Type="http://schemas.openxmlformats.org/officeDocument/2006/relationships/tags" Target="../tags/tag151.xml"/><Relationship Id="rId29" Type="http://schemas.openxmlformats.org/officeDocument/2006/relationships/tags" Target="../tags/tag171.xml"/><Relationship Id="rId28" Type="http://schemas.openxmlformats.org/officeDocument/2006/relationships/tags" Target="../tags/tag170.xml"/><Relationship Id="rId27" Type="http://schemas.openxmlformats.org/officeDocument/2006/relationships/tags" Target="../tags/tag169.xml"/><Relationship Id="rId26" Type="http://schemas.openxmlformats.org/officeDocument/2006/relationships/tags" Target="../tags/tag168.xml"/><Relationship Id="rId25" Type="http://schemas.openxmlformats.org/officeDocument/2006/relationships/tags" Target="../tags/tag167.xml"/><Relationship Id="rId24" Type="http://schemas.openxmlformats.org/officeDocument/2006/relationships/tags" Target="../tags/tag166.xml"/><Relationship Id="rId23" Type="http://schemas.openxmlformats.org/officeDocument/2006/relationships/tags" Target="../tags/tag165.xml"/><Relationship Id="rId22" Type="http://schemas.openxmlformats.org/officeDocument/2006/relationships/tags" Target="../tags/tag164.xml"/><Relationship Id="rId21" Type="http://schemas.openxmlformats.org/officeDocument/2006/relationships/tags" Target="../tags/tag163.xml"/><Relationship Id="rId20" Type="http://schemas.openxmlformats.org/officeDocument/2006/relationships/tags" Target="../tags/tag162.xml"/><Relationship Id="rId2" Type="http://schemas.openxmlformats.org/officeDocument/2006/relationships/tags" Target="../tags/tag150.xml"/><Relationship Id="rId19" Type="http://schemas.openxmlformats.org/officeDocument/2006/relationships/image" Target="../media/image8.svg"/><Relationship Id="rId18" Type="http://schemas.openxmlformats.org/officeDocument/2006/relationships/image" Target="../media/image7.png"/><Relationship Id="rId17" Type="http://schemas.openxmlformats.org/officeDocument/2006/relationships/tags" Target="../tags/tag161.xml"/><Relationship Id="rId16" Type="http://schemas.openxmlformats.org/officeDocument/2006/relationships/image" Target="../media/image6.svg"/><Relationship Id="rId15" Type="http://schemas.openxmlformats.org/officeDocument/2006/relationships/image" Target="../media/image5.png"/><Relationship Id="rId14" Type="http://schemas.openxmlformats.org/officeDocument/2006/relationships/tags" Target="../tags/tag160.xml"/><Relationship Id="rId13" Type="http://schemas.openxmlformats.org/officeDocument/2006/relationships/image" Target="../media/image4.svg"/><Relationship Id="rId12" Type="http://schemas.openxmlformats.org/officeDocument/2006/relationships/image" Target="../media/image3.png"/><Relationship Id="rId11" Type="http://schemas.openxmlformats.org/officeDocument/2006/relationships/tags" Target="../tags/tag159.xml"/><Relationship Id="rId10" Type="http://schemas.openxmlformats.org/officeDocument/2006/relationships/tags" Target="../tags/tag158.xml"/><Relationship Id="rId1" Type="http://schemas.openxmlformats.org/officeDocument/2006/relationships/tags" Target="../tags/tag149.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tags" Target="../tags/tag179.xml"/><Relationship Id="rId1" Type="http://schemas.openxmlformats.org/officeDocument/2006/relationships/tags" Target="../tags/tag17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81.xml"/><Relationship Id="rId1" Type="http://schemas.openxmlformats.org/officeDocument/2006/relationships/tags" Target="../tags/tag180.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custDataLst>
              <p:tags r:id="rId1"/>
            </p:custDataLst>
          </p:nvPr>
        </p:nvSpPr>
        <p:spPr/>
        <p:txBody>
          <a:bodyPr/>
          <a:lstStyle/>
          <a:p>
            <a:r>
              <a:rPr lang="zh-CN" altLang="en-US" dirty="0">
                <a:sym typeface="Arial" panose="020B0604020202020204" pitchFamily="34" charset="0"/>
              </a:rPr>
              <a:t>音乐鉴赏</a:t>
            </a:r>
            <a:endParaRPr lang="zh-CN" altLang="en-US" dirty="0">
              <a:sym typeface="Arial" panose="020B0604020202020204" pitchFamily="34" charset="0"/>
            </a:endParaRPr>
          </a:p>
        </p:txBody>
      </p:sp>
      <p:sp>
        <p:nvSpPr>
          <p:cNvPr id="15" name="副标题 14"/>
          <p:cNvSpPr>
            <a:spLocks noGrp="1"/>
          </p:cNvSpPr>
          <p:nvPr>
            <p:ph type="subTitle" idx="1"/>
            <p:custDataLst>
              <p:tags r:id="rId2"/>
            </p:custDataLst>
          </p:nvPr>
        </p:nvSpPr>
        <p:spPr/>
        <p:txBody>
          <a:bodyPr/>
          <a:lstStyle/>
          <a:p>
            <a:r>
              <a:rPr lang="en-US" altLang="zh-CN" dirty="0">
                <a:sym typeface="Arial" panose="020B0604020202020204" pitchFamily="34" charset="0"/>
              </a:rPr>
              <a:t> </a:t>
            </a:r>
            <a:endParaRPr lang="en-US" altLang="zh-CN" dirty="0">
              <a:sym typeface="Arial" panose="020B0604020202020204" pitchFamily="34" charset="0"/>
            </a:endParaRPr>
          </a:p>
        </p:txBody>
      </p:sp>
      <p:sp>
        <p:nvSpPr>
          <p:cNvPr id="4" name="文本占位符 3"/>
          <p:cNvSpPr>
            <a:spLocks noGrp="1"/>
          </p:cNvSpPr>
          <p:nvPr>
            <p:ph type="body" sz="quarter" idx="13"/>
            <p:custDataLst>
              <p:tags r:id="rId3"/>
            </p:custDataLst>
          </p:nvPr>
        </p:nvSpPr>
        <p:spPr/>
        <p:txBody>
          <a:bodyPr/>
          <a:lstStyle/>
          <a:p>
            <a:r>
              <a:rPr lang="zh-CN" altLang="en-US" dirty="0">
                <a:sym typeface="Arial" panose="020B0604020202020204" pitchFamily="34" charset="0"/>
              </a:rPr>
              <a:t>主讲人：</a:t>
            </a:r>
            <a:endParaRPr lang="zh-CN" altLang="en-US" dirty="0">
              <a:sym typeface="Arial" panose="020B0604020202020204" pitchFamily="34" charset="0"/>
            </a:endParaRPr>
          </a:p>
        </p:txBody>
      </p:sp>
      <p:sp>
        <p:nvSpPr>
          <p:cNvPr id="2" name="文本占位符 3"/>
          <p:cNvSpPr>
            <a:spLocks noGrp="1"/>
          </p:cNvSpPr>
          <p:nvPr>
            <p:custDataLst>
              <p:tags r:id="rId4"/>
            </p:custDataLst>
          </p:nvPr>
        </p:nvSpPr>
        <p:spPr>
          <a:xfrm>
            <a:off x="1010285" y="2748280"/>
            <a:ext cx="7305040" cy="596900"/>
          </a:xfrm>
          <a:prstGeom prst="rect">
            <a:avLst/>
          </a:prstGeom>
        </p:spPr>
        <p:txBody>
          <a:bodyPr vert="horz" lIns="91440" tIns="45720" rIns="91440" bIns="45720" rtlCol="0">
            <a:norm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2400" u="none" strike="noStrike" kern="1200" cap="none" spc="150" normalizeH="0" baseline="0">
                <a:solidFill>
                  <a:schemeClr val="accent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ym typeface="Arial" panose="020B0604020202020204" pitchFamily="34" charset="0"/>
              </a:rPr>
              <a:t>主编：郭丽萍</a:t>
            </a:r>
            <a:r>
              <a:rPr lang="en-US" altLang="zh-CN" dirty="0">
                <a:sym typeface="Arial" panose="020B0604020202020204" pitchFamily="34" charset="0"/>
              </a:rPr>
              <a:t> </a:t>
            </a:r>
            <a:r>
              <a:rPr lang="zh-CN" altLang="en-US" dirty="0">
                <a:sym typeface="Arial" panose="020B0604020202020204" pitchFamily="34" charset="0"/>
              </a:rPr>
              <a:t>王立民</a:t>
            </a:r>
            <a:r>
              <a:rPr lang="en-US" altLang="zh-CN" dirty="0">
                <a:sym typeface="Arial" panose="020B0604020202020204" pitchFamily="34" charset="0"/>
              </a:rPr>
              <a:t> </a:t>
            </a:r>
            <a:r>
              <a:rPr lang="zh-CN" altLang="en-US" dirty="0">
                <a:sym typeface="Arial" panose="020B0604020202020204" pitchFamily="34" charset="0"/>
              </a:rPr>
              <a:t>马志飞</a:t>
            </a:r>
            <a:endParaRPr lang="en-US" altLang="zh-CN" dirty="0">
              <a:sym typeface="Arial" panose="020B0604020202020204" pitchFamily="34" charset="0"/>
            </a:endParaRPr>
          </a:p>
        </p:txBody>
      </p:sp>
      <p:sp>
        <p:nvSpPr>
          <p:cNvPr id="5" name="文本占位符 3"/>
          <p:cNvSpPr>
            <a:spLocks noGrp="1"/>
          </p:cNvSpPr>
          <p:nvPr>
            <p:custDataLst>
              <p:tags r:id="rId5"/>
            </p:custDataLst>
          </p:nvPr>
        </p:nvSpPr>
        <p:spPr>
          <a:xfrm>
            <a:off x="1010285" y="3310890"/>
            <a:ext cx="7305040" cy="596900"/>
          </a:xfrm>
          <a:prstGeom prst="rect">
            <a:avLst/>
          </a:prstGeom>
        </p:spPr>
        <p:txBody>
          <a:bodyPr vert="horz" lIns="91440" tIns="45720" rIns="91440" bIns="45720" rtlCol="0">
            <a:normAutofit/>
          </a:bodyPr>
          <a:lstStyle>
            <a:lvl1pPr marL="0" indent="0" algn="l" defTabSz="914400" rtl="0" eaLnBrk="1" fontAlgn="auto" latinLnBrk="0" hangingPunct="1">
              <a:lnSpc>
                <a:spcPct val="130000"/>
              </a:lnSpc>
              <a:spcBef>
                <a:spcPts val="0"/>
              </a:spcBef>
              <a:spcAft>
                <a:spcPts val="1000"/>
              </a:spcAft>
              <a:buFont typeface="Arial" panose="020B0604020202020204" pitchFamily="34" charset="0"/>
              <a:buNone/>
              <a:defRPr sz="2400" u="none" strike="noStrike" kern="1200" cap="none" spc="150" normalizeH="0" baseline="0">
                <a:solidFill>
                  <a:schemeClr val="accent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ym typeface="Arial" panose="020B0604020202020204" pitchFamily="34" charset="0"/>
              </a:rPr>
              <a:t>新华</a:t>
            </a:r>
            <a:r>
              <a:rPr lang="zh-CN" altLang="en-US" dirty="0">
                <a:sym typeface="Arial" panose="020B0604020202020204" pitchFamily="34" charset="0"/>
              </a:rPr>
              <a:t>出版社</a:t>
            </a:r>
            <a:endParaRPr lang="zh-CN" altLang="en-US" dirty="0">
              <a:sym typeface="Arial" panose="020B0604020202020204" pitchFamily="34" charset="0"/>
            </a:endParaRPr>
          </a:p>
        </p:txBody>
      </p:sp>
    </p:spTree>
    <p:custDataLst>
      <p:tags r:id="rId6"/>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635" y="0"/>
            <a:ext cx="12191365" cy="6858000"/>
          </a:xfrm>
          <a:prstGeom prst="rect">
            <a:avLst/>
          </a:prstGeom>
        </p:spPr>
      </p:pic>
      <p:pic>
        <p:nvPicPr>
          <p:cNvPr id="4" name="图片 3"/>
          <p:cNvPicPr>
            <a:picLocks noChangeAspect="1"/>
          </p:cNvPicPr>
          <p:nvPr/>
        </p:nvPicPr>
        <p:blipFill>
          <a:blip r:embed="rId2"/>
          <a:stretch>
            <a:fillRect/>
          </a:stretch>
        </p:blipFill>
        <p:spPr>
          <a:xfrm>
            <a:off x="116205" y="205740"/>
            <a:ext cx="11945620" cy="6195695"/>
          </a:xfrm>
          <a:prstGeom prst="rect">
            <a:avLst/>
          </a:prstGeom>
        </p:spPr>
      </p:pic>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54000" y="1238885"/>
            <a:ext cx="11791315" cy="4419600"/>
          </a:xfrm>
          <a:prstGeom prst="rect">
            <a:avLst/>
          </a:prstGeom>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4235450" y="1213485"/>
            <a:ext cx="7661275"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经典民族歌剧《洪湖赤卫队》（图</a:t>
            </a:r>
            <a:r>
              <a:rPr lang="en-US" altLang="zh-CN" sz="2000" spc="150">
                <a:solidFill>
                  <a:schemeClr val="tx1">
                    <a:lumMod val="85000"/>
                    <a:lumOff val="15000"/>
                  </a:schemeClr>
                </a:solidFill>
                <a:uFillTx/>
                <a:latin typeface="+mn-ea"/>
                <a:cs typeface="+mn-ea"/>
                <a:sym typeface="Arial" panose="020B0604020202020204" pitchFamily="34" charset="0"/>
              </a:rPr>
              <a:t> 6-1</a:t>
            </a:r>
            <a:r>
              <a:rPr lang="zh-CN" altLang="en-US" sz="2000" spc="150">
                <a:solidFill>
                  <a:schemeClr val="tx1">
                    <a:lumMod val="85000"/>
                    <a:lumOff val="15000"/>
                  </a:schemeClr>
                </a:solidFill>
                <a:uFillTx/>
                <a:latin typeface="+mn-ea"/>
                <a:cs typeface="+mn-ea"/>
                <a:sym typeface="Arial" panose="020B0604020202020204" pitchFamily="34" charset="0"/>
              </a:rPr>
              <a:t>）于</a:t>
            </a:r>
            <a:r>
              <a:rPr lang="en-US" altLang="zh-CN" sz="2000" spc="150">
                <a:solidFill>
                  <a:schemeClr val="tx1">
                    <a:lumMod val="85000"/>
                    <a:lumOff val="15000"/>
                  </a:schemeClr>
                </a:solidFill>
                <a:uFillTx/>
                <a:latin typeface="+mn-ea"/>
                <a:cs typeface="+mn-ea"/>
                <a:sym typeface="Arial" panose="020B0604020202020204" pitchFamily="34" charset="0"/>
              </a:rPr>
              <a:t> 1958 </a:t>
            </a:r>
            <a:r>
              <a:rPr lang="zh-CN" altLang="en-US" sz="2000" spc="150">
                <a:solidFill>
                  <a:schemeClr val="tx1">
                    <a:lumMod val="85000"/>
                    <a:lumOff val="15000"/>
                  </a:schemeClr>
                </a:solidFill>
                <a:uFillTx/>
                <a:latin typeface="+mn-ea"/>
                <a:cs typeface="+mn-ea"/>
                <a:sym typeface="Arial" panose="020B0604020202020204" pitchFamily="34" charset="0"/>
              </a:rPr>
              <a:t>年首排，于</a:t>
            </a:r>
            <a:r>
              <a:rPr lang="en-US" altLang="zh-CN" sz="2000" spc="150">
                <a:solidFill>
                  <a:schemeClr val="tx1">
                    <a:lumMod val="85000"/>
                    <a:lumOff val="15000"/>
                  </a:schemeClr>
                </a:solidFill>
                <a:uFillTx/>
                <a:latin typeface="+mn-ea"/>
                <a:cs typeface="+mn-ea"/>
                <a:sym typeface="Arial" panose="020B0604020202020204" pitchFamily="34" charset="0"/>
              </a:rPr>
              <a:t> 1959 </a:t>
            </a:r>
            <a:r>
              <a:rPr lang="zh-CN" altLang="en-US" sz="2000" spc="150">
                <a:solidFill>
                  <a:schemeClr val="tx1">
                    <a:lumMod val="85000"/>
                    <a:lumOff val="15000"/>
                  </a:schemeClr>
                </a:solidFill>
                <a:uFillTx/>
                <a:latin typeface="+mn-ea"/>
                <a:cs typeface="+mn-ea"/>
                <a:sym typeface="Arial" panose="020B0604020202020204" pitchFamily="34" charset="0"/>
              </a:rPr>
              <a:t>年</a:t>
            </a:r>
            <a:r>
              <a:rPr lang="en-US" altLang="zh-CN" sz="2000" spc="150">
                <a:solidFill>
                  <a:schemeClr val="tx1">
                    <a:lumMod val="85000"/>
                    <a:lumOff val="15000"/>
                  </a:schemeClr>
                </a:solidFill>
                <a:uFillTx/>
                <a:latin typeface="+mn-ea"/>
                <a:cs typeface="+mn-ea"/>
                <a:sym typeface="Arial" panose="020B0604020202020204" pitchFamily="34" charset="0"/>
              </a:rPr>
              <a:t> 10 </a:t>
            </a:r>
            <a:r>
              <a:rPr lang="zh-CN" altLang="en-US" sz="2000" spc="150">
                <a:solidFill>
                  <a:schemeClr val="tx1">
                    <a:lumMod val="85000"/>
                    <a:lumOff val="15000"/>
                  </a:schemeClr>
                </a:solidFill>
                <a:uFillTx/>
                <a:latin typeface="+mn-ea"/>
                <a:cs typeface="+mn-ea"/>
                <a:sym typeface="Arial" panose="020B0604020202020204" pitchFamily="34" charset="0"/>
              </a:rPr>
              <a:t>月作为湖北省向国庆十周年献礼剧目首次演出。</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著名唱段有《洪湖水，浪打浪》《没有眼泪没有悲伤》《看天下劳苦人民都解放》等，成为国人半个多世纪以来的集体记忆，凸显了共产党人的革命信仰及与百姓的鱼水情深。</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《洪湖水，浪打浪》</a:t>
            </a:r>
            <a:endParaRPr lang="zh-CN" altLang="en-US" sz="2000" b="1"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地位：</a:t>
            </a:r>
            <a:r>
              <a:rPr lang="zh-CN" altLang="en-US" sz="2000" spc="150">
                <a:solidFill>
                  <a:schemeClr val="tx1">
                    <a:lumMod val="85000"/>
                    <a:lumOff val="15000"/>
                  </a:schemeClr>
                </a:solidFill>
                <a:uFillTx/>
                <a:latin typeface="+mn-ea"/>
                <a:cs typeface="+mn-ea"/>
                <a:sym typeface="Arial" panose="020B0604020202020204" pitchFamily="34" charset="0"/>
              </a:rPr>
              <a:t>湖北民歌的象征，是湖北民歌与革命音乐的完美结合。</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特点：</a:t>
            </a:r>
            <a:r>
              <a:rPr lang="zh-CN" altLang="en-US" sz="2000" spc="150">
                <a:solidFill>
                  <a:schemeClr val="tx1">
                    <a:lumMod val="85000"/>
                    <a:lumOff val="15000"/>
                  </a:schemeClr>
                </a:solidFill>
                <a:uFillTx/>
                <a:latin typeface="+mn-ea"/>
                <a:cs typeface="+mn-ea"/>
                <a:sym typeface="Arial" panose="020B0604020202020204" pitchFamily="34" charset="0"/>
              </a:rPr>
              <a:t>将民间音乐个性化、戏剧化，具有浓郁、优美的抒情旋律。</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内涵：</a:t>
            </a:r>
            <a:r>
              <a:rPr lang="zh-CN" altLang="en-US" sz="2000" spc="150">
                <a:solidFill>
                  <a:schemeClr val="tx1">
                    <a:lumMod val="85000"/>
                    <a:lumOff val="15000"/>
                  </a:schemeClr>
                </a:solidFill>
                <a:uFillTx/>
                <a:latin typeface="+mn-ea"/>
                <a:cs typeface="+mn-ea"/>
                <a:sym typeface="Arial" panose="020B0604020202020204" pitchFamily="34" charset="0"/>
              </a:rPr>
              <a:t>直抒胸臆地歌颂了共产党的恩情，抒发了革命者对家乡的热爱和对幸福生活的憧憬，是革命的精神象征，被全国人民传唱不息。</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二、《洪湖水，浪打浪》（选自歌剧《洪湖赤卫队》）</a:t>
            </a:r>
            <a:endParaRPr lang="zh-CN" altLang="en-US" sz="3200" b="1">
              <a:solidFill>
                <a:schemeClr val="accent1"/>
              </a:solidFill>
              <a:effectLst>
                <a:outerShdw blurRad="38100" dist="25400" dir="5400000" algn="ctr" rotWithShape="0">
                  <a:srgbClr val="6E747A">
                    <a:alpha val="43000"/>
                  </a:srgbClr>
                </a:outerShdw>
              </a:effectLst>
            </a:endParaRPr>
          </a:p>
        </p:txBody>
      </p:sp>
      <p:pic>
        <p:nvPicPr>
          <p:cNvPr id="2" name="图片 1"/>
          <p:cNvPicPr>
            <a:picLocks noChangeAspect="1"/>
          </p:cNvPicPr>
          <p:nvPr/>
        </p:nvPicPr>
        <p:blipFill>
          <a:blip r:embed="rId3"/>
          <a:stretch>
            <a:fillRect/>
          </a:stretch>
        </p:blipFill>
        <p:spPr>
          <a:xfrm>
            <a:off x="190500" y="2579370"/>
            <a:ext cx="3979545" cy="2491105"/>
          </a:xfrm>
          <a:prstGeom prst="rect">
            <a:avLst/>
          </a:prstGeom>
        </p:spPr>
      </p:pic>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4" name="图片 3"/>
          <p:cNvPicPr>
            <a:picLocks noChangeAspect="1"/>
          </p:cNvPicPr>
          <p:nvPr/>
        </p:nvPicPr>
        <p:blipFill>
          <a:blip r:embed="rId2"/>
          <a:stretch>
            <a:fillRect/>
          </a:stretch>
        </p:blipFill>
        <p:spPr>
          <a:xfrm>
            <a:off x="390525" y="506095"/>
            <a:ext cx="11499850" cy="5694045"/>
          </a:xfrm>
          <a:prstGeom prst="rect">
            <a:avLst/>
          </a:prstGeom>
        </p:spPr>
      </p:pic>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358775" y="993775"/>
            <a:ext cx="11754485" cy="4963160"/>
          </a:xfrm>
          <a:prstGeom prst="rect">
            <a:avLst/>
          </a:prstGeom>
        </p:spPr>
      </p:pic>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213485"/>
            <a:ext cx="11517630"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歌剧《江姐》</a:t>
            </a:r>
            <a:endParaRPr lang="zh-CN" altLang="en-US" sz="2000" b="1"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创作时间：</a:t>
            </a:r>
            <a:r>
              <a:rPr lang="en-US" altLang="zh-CN" sz="2000" spc="150">
                <a:solidFill>
                  <a:schemeClr val="tx1">
                    <a:lumMod val="85000"/>
                    <a:lumOff val="15000"/>
                  </a:schemeClr>
                </a:solidFill>
                <a:uFillTx/>
                <a:latin typeface="+mn-ea"/>
                <a:cs typeface="+mn-ea"/>
                <a:sym typeface="Arial" panose="020B0604020202020204" pitchFamily="34" charset="0"/>
              </a:rPr>
              <a:t>1964 </a:t>
            </a:r>
            <a:r>
              <a:rPr lang="zh-CN" altLang="en-US" sz="2000" spc="150">
                <a:solidFill>
                  <a:schemeClr val="tx1">
                    <a:lumMod val="85000"/>
                    <a:lumOff val="15000"/>
                  </a:schemeClr>
                </a:solidFill>
                <a:uFillTx/>
                <a:latin typeface="+mn-ea"/>
                <a:cs typeface="+mn-ea"/>
                <a:sym typeface="Arial" panose="020B0604020202020204" pitchFamily="34" charset="0"/>
              </a:rPr>
              <a:t>年</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改编依据：</a:t>
            </a:r>
            <a:r>
              <a:rPr lang="zh-CN" altLang="en-US" sz="2000" spc="150">
                <a:solidFill>
                  <a:schemeClr val="tx1">
                    <a:lumMod val="85000"/>
                    <a:lumOff val="15000"/>
                  </a:schemeClr>
                </a:solidFill>
                <a:uFillTx/>
                <a:latin typeface="+mn-ea"/>
                <a:cs typeface="+mn-ea"/>
                <a:sym typeface="Arial" panose="020B0604020202020204" pitchFamily="34" charset="0"/>
              </a:rPr>
              <a:t>中国人民解放军空政歌剧团根据小说《红岩》改编</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时代意义：</a:t>
            </a:r>
            <a:r>
              <a:rPr lang="zh-CN" altLang="en-US" sz="2000" spc="150">
                <a:solidFill>
                  <a:schemeClr val="tx1">
                    <a:lumMod val="85000"/>
                    <a:lumOff val="15000"/>
                  </a:schemeClr>
                </a:solidFill>
                <a:uFillTx/>
                <a:latin typeface="+mn-ea"/>
                <a:cs typeface="+mn-ea"/>
                <a:sym typeface="Arial" panose="020B0604020202020204" pitchFamily="34" charset="0"/>
              </a:rPr>
              <a:t>历久弥新，散发革命英雄主义的永恒光辉，红岩精神、红梅品格内化为中华民族精神一部分，深植于人们心中</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《红梅赞》</a:t>
            </a:r>
            <a:endParaRPr lang="zh-CN" altLang="en-US" sz="2000" b="1"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地位：</a:t>
            </a:r>
            <a:r>
              <a:rPr lang="zh-CN" altLang="en-US" sz="2000" spc="150">
                <a:solidFill>
                  <a:schemeClr val="tx1">
                    <a:lumMod val="85000"/>
                    <a:lumOff val="15000"/>
                  </a:schemeClr>
                </a:solidFill>
                <a:uFillTx/>
                <a:latin typeface="+mn-ea"/>
                <a:cs typeface="+mn-ea"/>
                <a:sym typeface="Arial" panose="020B0604020202020204" pitchFamily="34" charset="0"/>
              </a:rPr>
              <a:t>贯穿全剧的主题歌，象征江姐的英雄形象，在剧中三次出现</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创作基础：</a:t>
            </a:r>
            <a:r>
              <a:rPr lang="zh-CN" altLang="en-US" sz="2000" spc="150">
                <a:solidFill>
                  <a:schemeClr val="tx1">
                    <a:lumMod val="85000"/>
                    <a:lumOff val="15000"/>
                  </a:schemeClr>
                </a:solidFill>
                <a:uFillTx/>
                <a:latin typeface="+mn-ea"/>
                <a:cs typeface="+mn-ea"/>
                <a:sym typeface="Arial" panose="020B0604020202020204" pitchFamily="34" charset="0"/>
              </a:rPr>
              <a:t>音乐在四川民歌音调基础上，广泛吸取地方戏曲的音乐语言创作</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旋律特点：</a:t>
            </a:r>
            <a:r>
              <a:rPr lang="zh-CN" altLang="en-US" sz="2000" spc="150">
                <a:solidFill>
                  <a:schemeClr val="tx1">
                    <a:lumMod val="85000"/>
                    <a:lumOff val="15000"/>
                  </a:schemeClr>
                </a:solidFill>
                <a:uFillTx/>
                <a:latin typeface="+mn-ea"/>
                <a:cs typeface="+mn-ea"/>
                <a:sym typeface="Arial" panose="020B0604020202020204" pitchFamily="34" charset="0"/>
              </a:rPr>
              <a:t>旋律明朗、刚健、开阔、高亢，感情真挚，在全剧中起核心音调作用</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歌曲寓意：</a:t>
            </a:r>
            <a:r>
              <a:rPr lang="zh-CN" altLang="en-US" sz="2000" spc="150">
                <a:solidFill>
                  <a:schemeClr val="tx1">
                    <a:lumMod val="85000"/>
                    <a:lumOff val="15000"/>
                  </a:schemeClr>
                </a:solidFill>
                <a:uFillTx/>
                <a:latin typeface="+mn-ea"/>
                <a:cs typeface="+mn-ea"/>
                <a:sym typeface="Arial" panose="020B0604020202020204" pitchFamily="34" charset="0"/>
              </a:rPr>
              <a:t>用红梅报春的深刻寓意赞颂江姐，具有革命现实主义和浪漫主义色彩</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三、《红梅赞》（选自歌剧《江姐》）</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443230" y="353060"/>
            <a:ext cx="11325225" cy="6030595"/>
          </a:xfrm>
          <a:prstGeom prst="rect">
            <a:avLst/>
          </a:prstGeom>
        </p:spPr>
      </p:pic>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262255" y="2113280"/>
            <a:ext cx="11718290" cy="2642235"/>
          </a:xfrm>
          <a:prstGeom prst="rect">
            <a:avLst/>
          </a:prstGeom>
        </p:spPr>
      </p:pic>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2332355" y="1438275"/>
            <a:ext cx="6993890" cy="3980815"/>
          </a:xfrm>
        </p:spPr>
        <p:txBody>
          <a:bodyPr>
            <a:noAutofit/>
          </a:bodyPr>
          <a:lstStyle/>
          <a:p>
            <a:pPr algn="ctr"/>
            <a:r>
              <a:rPr lang="en-US" altLang="zh-CN" sz="13000" dirty="0">
                <a:sym typeface="Arial" panose="020B0604020202020204" pitchFamily="34" charset="0"/>
              </a:rPr>
              <a:t> </a:t>
            </a:r>
            <a:r>
              <a:rPr lang="zh-CN" altLang="en-US" sz="13000" dirty="0">
                <a:sym typeface="Arial" panose="020B0604020202020204" pitchFamily="34" charset="0"/>
              </a:rPr>
              <a:t>第二讲</a:t>
            </a:r>
            <a:r>
              <a:rPr lang="en-US" altLang="zh-CN" sz="13000" dirty="0">
                <a:sym typeface="Arial" panose="020B0604020202020204" pitchFamily="34" charset="0"/>
              </a:rPr>
              <a:t>  </a:t>
            </a:r>
            <a:br>
              <a:rPr lang="en-US" altLang="zh-CN" sz="13000" dirty="0">
                <a:sym typeface="Arial" panose="020B0604020202020204" pitchFamily="34" charset="0"/>
              </a:rPr>
            </a:br>
            <a:r>
              <a:rPr lang="zh-CN" altLang="en-US" sz="13000" dirty="0">
                <a:sym typeface="Arial" panose="020B0604020202020204" pitchFamily="34" charset="0"/>
              </a:rPr>
              <a:t>舞</a:t>
            </a:r>
            <a:r>
              <a:rPr lang="en-US" altLang="zh-CN" sz="13000" dirty="0">
                <a:sym typeface="Arial" panose="020B0604020202020204" pitchFamily="34" charset="0"/>
              </a:rPr>
              <a:t> </a:t>
            </a:r>
            <a:r>
              <a:rPr lang="zh-CN" altLang="en-US" sz="13000" dirty="0">
                <a:sym typeface="Arial" panose="020B0604020202020204" pitchFamily="34" charset="0"/>
              </a:rPr>
              <a:t>剧</a:t>
            </a:r>
            <a:endParaRPr lang="zh-CN" altLang="en-US" sz="13000" dirty="0">
              <a:sym typeface="Arial" panose="020B0604020202020204" pitchFamily="34" charset="0"/>
            </a:endParaRPr>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361950"/>
            <a:ext cx="6870700" cy="5972175"/>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一、舞剧的定义</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舞剧是综合舞蹈、戏剧、音乐、美术、文学等艺术要素，以舞蹈为主的舞台表演艺术。</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音乐在舞剧中至关重要，既为舞蹈伴奏，又能揭示剧情、刻画角色内心情感，对塑造艺术形象和揭示主题思想有不可替代的作用。</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二、</a:t>
            </a:r>
            <a:r>
              <a:rPr lang="zh-CN" altLang="en-US" sz="2000" b="1" dirty="0">
                <a:solidFill>
                  <a:schemeClr val="tx1">
                    <a:lumMod val="85000"/>
                    <a:lumOff val="15000"/>
                  </a:schemeClr>
                </a:solidFill>
                <a:latin typeface="+mn-ea"/>
                <a:ea typeface="+mn-ea"/>
                <a:cs typeface="+mn-ea"/>
                <a:sym typeface="Arial" panose="020B0604020202020204" pitchFamily="34" charset="0"/>
              </a:rPr>
              <a:t>舞剧的类型</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按舞蹈语言风格分：</a:t>
            </a:r>
            <a:r>
              <a:rPr lang="zh-CN" altLang="en-US" sz="2000" dirty="0">
                <a:solidFill>
                  <a:schemeClr val="tx1">
                    <a:lumMod val="85000"/>
                    <a:lumOff val="15000"/>
                  </a:schemeClr>
                </a:solidFill>
                <a:latin typeface="+mn-ea"/>
                <a:ea typeface="+mn-ea"/>
                <a:cs typeface="+mn-ea"/>
                <a:sym typeface="Arial" panose="020B0604020202020204" pitchFamily="34" charset="0"/>
              </a:rPr>
              <a:t>芭蕾舞剧、中华民族舞剧、现代舞剧。</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按场次结构分：</a:t>
            </a:r>
            <a:r>
              <a:rPr lang="zh-CN" altLang="en-US" sz="2000" dirty="0">
                <a:solidFill>
                  <a:schemeClr val="tx1">
                    <a:lumMod val="85000"/>
                    <a:lumOff val="15000"/>
                  </a:schemeClr>
                </a:solidFill>
                <a:latin typeface="+mn-ea"/>
                <a:ea typeface="+mn-ea"/>
                <a:cs typeface="+mn-ea"/>
                <a:sym typeface="Arial" panose="020B0604020202020204" pitchFamily="34" charset="0"/>
              </a:rPr>
              <a:t>独幕舞剧、多幕舞剧（包括中型舞剧和大型舞剧）。</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pic>
        <p:nvPicPr>
          <p:cNvPr id="2" name="图片 1"/>
          <p:cNvPicPr/>
          <p:nvPr/>
        </p:nvPicPr>
        <p:blipFill>
          <a:blip r:embed="rId2"/>
          <a:srcRect b="4843"/>
          <a:stretch>
            <a:fillRect/>
          </a:stretch>
        </p:blipFill>
        <p:spPr>
          <a:xfrm>
            <a:off x="7905750" y="276225"/>
            <a:ext cx="4010025" cy="6263640"/>
          </a:xfrm>
          <a:prstGeom prst="rect">
            <a:avLst/>
          </a:prstGeom>
        </p:spPr>
      </p:pic>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225" name="文本框 224"/>
          <p:cNvSpPr txBox="1"/>
          <p:nvPr>
            <p:custDataLst>
              <p:tags r:id="rId2"/>
            </p:custDataLst>
          </p:nvPr>
        </p:nvSpPr>
        <p:spPr>
          <a:xfrm>
            <a:off x="1786255" y="1960880"/>
            <a:ext cx="3447415" cy="3592830"/>
          </a:xfrm>
          <a:prstGeom prst="rect">
            <a:avLst/>
          </a:prstGeom>
          <a:noFill/>
        </p:spPr>
        <p:txBody>
          <a:bodyPr wrap="square" rtlCol="0">
            <a:normAutofit/>
          </a:bodyPr>
          <a:lstStyle/>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专题一</a:t>
            </a:r>
            <a:r>
              <a:rPr lang="en-US" altLang="zh-CN" sz="2400" dirty="0">
                <a:solidFill>
                  <a:schemeClr val="tx1">
                    <a:lumMod val="85000"/>
                    <a:lumOff val="15000"/>
                  </a:schemeClr>
                </a:solidFill>
                <a:uFillTx/>
                <a:latin typeface="+mn-ea"/>
                <a:cs typeface="+mn-ea"/>
                <a:sym typeface="Arial" panose="020B0604020202020204" pitchFamily="34" charset="0"/>
              </a:rPr>
              <a:t>   </a:t>
            </a:r>
            <a:r>
              <a:rPr lang="zh-CN" altLang="en-US" sz="2400" dirty="0">
                <a:solidFill>
                  <a:schemeClr val="tx1">
                    <a:lumMod val="85000"/>
                    <a:lumOff val="15000"/>
                  </a:schemeClr>
                </a:solidFill>
                <a:uFillTx/>
                <a:latin typeface="+mn-ea"/>
                <a:cs typeface="+mn-ea"/>
                <a:sym typeface="Arial" panose="020B0604020202020204" pitchFamily="34" charset="0"/>
              </a:rPr>
              <a:t>民歌</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专题二　歌舞</a:t>
            </a:r>
            <a:r>
              <a:rPr lang="zh-CN" altLang="en-US" sz="2400" dirty="0">
                <a:solidFill>
                  <a:schemeClr val="tx1">
                    <a:lumMod val="85000"/>
                    <a:lumOff val="15000"/>
                  </a:schemeClr>
                </a:solidFill>
                <a:uFillTx/>
                <a:latin typeface="+mn-ea"/>
                <a:cs typeface="+mn-ea"/>
                <a:sym typeface="Arial" panose="020B0604020202020204" pitchFamily="34" charset="0"/>
              </a:rPr>
              <a:t>音乐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专题三　曲艺音乐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专题四　戏曲音乐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endParaRPr lang="zh-CN" altLang="en-US"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a:p>
            <a:pPr algn="just">
              <a:lnSpc>
                <a:spcPct val="150000"/>
              </a:lnSpc>
              <a:spcAft>
                <a:spcPts val="2000"/>
              </a:spcAft>
            </a:pPr>
            <a:endParaRPr lang="zh-CN" altLang="en-US"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3"/>
            </p:custDataLst>
          </p:nvPr>
        </p:nvSpPr>
        <p:spPr>
          <a:xfrm>
            <a:off x="1227455" y="696595"/>
            <a:ext cx="678624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目录上篇（中国</a:t>
            </a: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音乐）</a:t>
            </a:r>
            <a:endPar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endParaRPr>
          </a:p>
        </p:txBody>
      </p:sp>
      <p:sp>
        <p:nvSpPr>
          <p:cNvPr id="5" name="文本框 4"/>
          <p:cNvSpPr txBox="1"/>
          <p:nvPr>
            <p:custDataLst>
              <p:tags r:id="rId4"/>
            </p:custDataLst>
          </p:nvPr>
        </p:nvSpPr>
        <p:spPr>
          <a:xfrm>
            <a:off x="4756150" y="1960880"/>
            <a:ext cx="3670935" cy="3921760"/>
          </a:xfrm>
          <a:prstGeom prst="rect">
            <a:avLst/>
          </a:prstGeom>
          <a:noFill/>
        </p:spPr>
        <p:txBody>
          <a:bodyPr wrap="square" rtlCol="0">
            <a:normAutofit/>
          </a:bodyPr>
          <a:lstStyle/>
          <a:p>
            <a:pPr algn="just">
              <a:lnSpc>
                <a:spcPct val="150000"/>
              </a:lnSpc>
              <a:spcAft>
                <a:spcPts val="2000"/>
              </a:spcAft>
            </a:pPr>
            <a:r>
              <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rPr>
              <a:t>专题五　民间器乐</a:t>
            </a:r>
            <a:endPar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rPr>
              <a:t>专题六　舞台剧</a:t>
            </a:r>
            <a:endParaRPr lang="zh-CN" altLang="en-US" sz="2400" dirty="0">
              <a:solidFill>
                <a:schemeClr val="tx1">
                  <a:lumMod val="85000"/>
                  <a:lumOff val="15000"/>
                </a:schemeClr>
              </a:solidFill>
              <a:uFillTx/>
              <a:latin typeface="Arial" panose="020B0604020202020204" pitchFamily="34" charset="0"/>
              <a:ea typeface="微软雅黑" panose="020B0503020204020204" charset="-122"/>
              <a:sym typeface="Arial" panose="020B0604020202020204" pitchFamily="34" charset="0"/>
            </a:endParaRPr>
          </a:p>
        </p:txBody>
      </p:sp>
      <p:pic>
        <p:nvPicPr>
          <p:cNvPr id="6" name="图片 5"/>
          <p:cNvPicPr>
            <a:picLocks noChangeAspect="1"/>
          </p:cNvPicPr>
          <p:nvPr>
            <p:custDataLst>
              <p:tags r:id="rId5"/>
            </p:custDataLst>
          </p:nvPr>
        </p:nvPicPr>
        <p:blipFill>
          <a:blip r:embed="rId6"/>
          <a:stretch>
            <a:fillRect/>
          </a:stretch>
        </p:blipFill>
        <p:spPr>
          <a:xfrm>
            <a:off x="8174355" y="2282190"/>
            <a:ext cx="3181985" cy="3735070"/>
          </a:xfrm>
          <a:prstGeom prst="rect">
            <a:avLst/>
          </a:prstGeom>
        </p:spPr>
      </p:pic>
    </p:spTree>
    <p:custDataLst>
      <p:tags r:id="rId7"/>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361950"/>
            <a:ext cx="11051540"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zh-CN" altLang="en-US"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三、舞剧的特点</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a:t>
            </a:r>
            <a:r>
              <a:rPr lang="en-US" altLang="zh-CN" sz="2000" b="1" dirty="0">
                <a:solidFill>
                  <a:schemeClr val="tx1">
                    <a:lumMod val="85000"/>
                    <a:lumOff val="15000"/>
                  </a:schemeClr>
                </a:solidFill>
                <a:latin typeface="+mn-ea"/>
                <a:ea typeface="+mn-ea"/>
                <a:cs typeface="+mn-ea"/>
                <a:sym typeface="Arial" panose="020B0604020202020204" pitchFamily="34" charset="0"/>
              </a:rPr>
              <a:t>1</a:t>
            </a:r>
            <a:r>
              <a:rPr lang="zh-CN" altLang="en-US" sz="2000" b="1" dirty="0">
                <a:solidFill>
                  <a:schemeClr val="tx1">
                    <a:lumMod val="85000"/>
                    <a:lumOff val="15000"/>
                  </a:schemeClr>
                </a:solidFill>
                <a:latin typeface="+mn-ea"/>
                <a:ea typeface="+mn-ea"/>
                <a:cs typeface="+mn-ea"/>
                <a:sym typeface="Arial" panose="020B0604020202020204" pitchFamily="34" charset="0"/>
              </a:rPr>
              <a:t>）叙事性</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舞剧是以舞蹈为主要表现手段的戏剧形式，戏剧由演员扮演人物当众表演和展示故事情节，舞剧也具备展示故事情节的特点。</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决定舞剧形式的是特殊的舞蹈叙事规律，这是舞剧区别于戏剧艺术的关键所在。</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a:t>
            </a:r>
            <a:r>
              <a:rPr lang="en-US" altLang="zh-CN" sz="2000" b="1" dirty="0">
                <a:solidFill>
                  <a:schemeClr val="tx1">
                    <a:lumMod val="85000"/>
                    <a:lumOff val="15000"/>
                  </a:schemeClr>
                </a:solidFill>
                <a:latin typeface="+mn-ea"/>
                <a:ea typeface="+mn-ea"/>
                <a:cs typeface="+mn-ea"/>
                <a:sym typeface="Arial" panose="020B0604020202020204" pitchFamily="34" charset="0"/>
              </a:rPr>
              <a:t>2</a:t>
            </a:r>
            <a:r>
              <a:rPr lang="zh-CN" altLang="en-US" sz="2000" b="1" dirty="0">
                <a:solidFill>
                  <a:schemeClr val="tx1">
                    <a:lumMod val="85000"/>
                    <a:lumOff val="15000"/>
                  </a:schemeClr>
                </a:solidFill>
                <a:latin typeface="+mn-ea"/>
                <a:ea typeface="+mn-ea"/>
                <a:cs typeface="+mn-ea"/>
                <a:sym typeface="Arial" panose="020B0604020202020204" pitchFamily="34" charset="0"/>
              </a:rPr>
              <a:t>）抒情性与表现性</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抒情性：</a:t>
            </a:r>
            <a:r>
              <a:rPr lang="zh-CN" altLang="en-US" sz="2000" dirty="0">
                <a:solidFill>
                  <a:schemeClr val="tx1">
                    <a:lumMod val="85000"/>
                    <a:lumOff val="15000"/>
                  </a:schemeClr>
                </a:solidFill>
                <a:latin typeface="+mn-ea"/>
                <a:ea typeface="+mn-ea"/>
                <a:cs typeface="+mn-ea"/>
                <a:sym typeface="Arial" panose="020B0604020202020204" pitchFamily="34" charset="0"/>
              </a:rPr>
              <a:t>舞剧的抒情性源于舞蹈艺术的本质特征，汉代《毛诗序》表明舞蹈是情感表达的极致方式。舞蹈通过肢体语言将内在难以言说的情感外化，在抒情性上比其他艺术形式更贴切。</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表现性：</a:t>
            </a:r>
            <a:r>
              <a:rPr lang="zh-CN" altLang="en-US" sz="2000" dirty="0">
                <a:solidFill>
                  <a:schemeClr val="tx1">
                    <a:lumMod val="85000"/>
                    <a:lumOff val="15000"/>
                  </a:schemeClr>
                </a:solidFill>
                <a:latin typeface="+mn-ea"/>
                <a:ea typeface="+mn-ea"/>
                <a:cs typeface="+mn-ea"/>
                <a:sym typeface="Arial" panose="020B0604020202020204" pitchFamily="34" charset="0"/>
              </a:rPr>
              <a:t>舞剧艺术的表现性体现在不仅能表现社会现实，还反映艺术创作主体对理想及社会的体验和感受，并将二者结合通过舞剧作品呈现出来。</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816985" y="1213485"/>
            <a:ext cx="8213090" cy="493776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创作背景与剧情：</a:t>
            </a:r>
            <a:r>
              <a:rPr lang="en-US" altLang="zh-CN" sz="2000" spc="150">
                <a:solidFill>
                  <a:schemeClr val="tx1">
                    <a:lumMod val="85000"/>
                    <a:lumOff val="15000"/>
                  </a:schemeClr>
                </a:solidFill>
                <a:uFillTx/>
                <a:latin typeface="+mn-ea"/>
                <a:cs typeface="+mn-ea"/>
                <a:sym typeface="Arial" panose="020B0604020202020204" pitchFamily="34" charset="0"/>
              </a:rPr>
              <a:t>1964 </a:t>
            </a:r>
            <a:r>
              <a:rPr lang="zh-CN" altLang="en-US" sz="2000" spc="150">
                <a:solidFill>
                  <a:schemeClr val="tx1">
                    <a:lumMod val="85000"/>
                    <a:lumOff val="15000"/>
                  </a:schemeClr>
                </a:solidFill>
                <a:uFillTx/>
                <a:latin typeface="+mn-ea"/>
                <a:cs typeface="+mn-ea"/>
                <a:sym typeface="Arial" panose="020B0604020202020204" pitchFamily="34" charset="0"/>
              </a:rPr>
              <a:t>年由中国国家芭蕾舞团首演</a:t>
            </a:r>
            <a:r>
              <a:rPr lang="zh-CN" altLang="en-US" sz="2000" b="1" spc="150">
                <a:solidFill>
                  <a:schemeClr val="tx1">
                    <a:lumMod val="85000"/>
                    <a:lumOff val="15000"/>
                  </a:schemeClr>
                </a:solidFill>
                <a:uFillTx/>
                <a:latin typeface="+mn-ea"/>
                <a:cs typeface="+mn-ea"/>
                <a:sym typeface="Arial" panose="020B0604020202020204" pitchFamily="34" charset="0"/>
              </a:rPr>
              <a:t>（图</a:t>
            </a:r>
            <a:r>
              <a:rPr lang="en-US" altLang="zh-CN" sz="2000" b="1" spc="150">
                <a:solidFill>
                  <a:schemeClr val="tx1">
                    <a:lumMod val="85000"/>
                    <a:lumOff val="15000"/>
                  </a:schemeClr>
                </a:solidFill>
                <a:uFillTx/>
                <a:latin typeface="+mn-ea"/>
                <a:cs typeface="+mn-ea"/>
                <a:sym typeface="Arial" panose="020B0604020202020204" pitchFamily="34" charset="0"/>
              </a:rPr>
              <a:t> 6-2</a:t>
            </a:r>
            <a:r>
              <a:rPr lang="zh-CN" altLang="en-US" sz="2000" b="1"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，改编自同名电影，讲述了第二次国内革命战争时期，吴琼花在洪常青帮助下从农村姑娘成长为红色娘子军战士的过程。</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艺术特色：</a:t>
            </a:r>
            <a:r>
              <a:rPr lang="zh-CN" altLang="en-US" sz="2000" spc="150">
                <a:solidFill>
                  <a:schemeClr val="tx1">
                    <a:lumMod val="85000"/>
                    <a:lumOff val="15000"/>
                  </a:schemeClr>
                </a:solidFill>
                <a:uFillTx/>
                <a:latin typeface="+mn-ea"/>
                <a:cs typeface="+mn-ea"/>
                <a:sym typeface="Arial" panose="020B0604020202020204" pitchFamily="34" charset="0"/>
              </a:rPr>
              <a:t>是中国芭蕾史上的里程碑，从中国人审美观出发，以中国革命历史为依托，融合西方芭蕾技巧与中国民族舞蹈表现手法，塑造了独特的中国红色娘子军形象。</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主题曲：</a:t>
            </a:r>
            <a:r>
              <a:rPr lang="zh-CN" altLang="en-US" sz="2000" spc="150">
                <a:solidFill>
                  <a:schemeClr val="tx1">
                    <a:lumMod val="85000"/>
                    <a:lumOff val="15000"/>
                  </a:schemeClr>
                </a:solidFill>
                <a:uFillTx/>
                <a:latin typeface="+mn-ea"/>
                <a:cs typeface="+mn-ea"/>
                <a:sym typeface="Arial" panose="020B0604020202020204" pitchFamily="34" charset="0"/>
              </a:rPr>
              <a:t>《娘子军连歌》源于电影插曲并经艺术处理，高音部分借助小提琴激昂、肃穆的演绎，提升了舞剧音乐表现力，增添清新曲风。其与剧情紧密相连，引领全剧音乐，因电影传播广泛，形式简洁、朗朗上口，具有鲜明民歌风格和强烈时代特征，对塑造娘子军群体形象作用重大。</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一、《娘子军连歌》（选自舞剧《红色娘子军》）</a:t>
            </a:r>
            <a:endParaRPr lang="zh-CN" altLang="en-US" sz="3200" b="1">
              <a:solidFill>
                <a:schemeClr val="accent1"/>
              </a:solidFill>
              <a:effectLst>
                <a:outerShdw blurRad="38100" dist="25400" dir="5400000" algn="ctr" rotWithShape="0">
                  <a:srgbClr val="6E747A">
                    <a:alpha val="43000"/>
                  </a:srgbClr>
                </a:outerShdw>
              </a:effectLst>
            </a:endParaRPr>
          </a:p>
        </p:txBody>
      </p:sp>
      <p:pic>
        <p:nvPicPr>
          <p:cNvPr id="2" name="图片 1"/>
          <p:cNvPicPr>
            <a:picLocks noChangeAspect="1"/>
          </p:cNvPicPr>
          <p:nvPr/>
        </p:nvPicPr>
        <p:blipFill>
          <a:blip r:embed="rId3"/>
          <a:stretch>
            <a:fillRect/>
          </a:stretch>
        </p:blipFill>
        <p:spPr>
          <a:xfrm>
            <a:off x="71755" y="2190750"/>
            <a:ext cx="3745230" cy="2982595"/>
          </a:xfrm>
          <a:prstGeom prst="rect">
            <a:avLst/>
          </a:prstGeom>
        </p:spPr>
      </p:pic>
    </p:spTree>
    <p:custDataLst>
      <p:tags r:id="rId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0" y="266700"/>
            <a:ext cx="11930380" cy="3410585"/>
          </a:xfrm>
          <a:prstGeom prst="rect">
            <a:avLst/>
          </a:prstGeom>
        </p:spPr>
      </p:pic>
      <p:pic>
        <p:nvPicPr>
          <p:cNvPr id="4" name="图片 3"/>
          <p:cNvPicPr>
            <a:picLocks noChangeAspect="1"/>
          </p:cNvPicPr>
          <p:nvPr/>
        </p:nvPicPr>
        <p:blipFill>
          <a:blip r:embed="rId3"/>
          <a:stretch>
            <a:fillRect/>
          </a:stretch>
        </p:blipFill>
        <p:spPr>
          <a:xfrm>
            <a:off x="1062990" y="3823335"/>
            <a:ext cx="11038840" cy="2940050"/>
          </a:xfrm>
          <a:prstGeom prst="rect">
            <a:avLst/>
          </a:prstGeom>
        </p:spPr>
      </p:pic>
    </p:spTree>
    <p:custDataLst>
      <p:tags r:id="rId4"/>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213485"/>
            <a:ext cx="11517630"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创作背景与剧情：</a:t>
            </a:r>
            <a:r>
              <a:rPr lang="zh-CN" altLang="en-US" sz="2000" spc="150">
                <a:solidFill>
                  <a:schemeClr val="tx1">
                    <a:lumMod val="85000"/>
                    <a:lumOff val="15000"/>
                  </a:schemeClr>
                </a:solidFill>
                <a:uFillTx/>
                <a:latin typeface="+mn-ea"/>
                <a:cs typeface="+mn-ea"/>
                <a:sym typeface="Arial" panose="020B0604020202020204" pitchFamily="34" charset="0"/>
              </a:rPr>
              <a:t>改编自小说《红嫂》，分为三章四场。讲述解放战争年代，英嫂在山上发现身负重伤的方铁军排长，用乳汁救他并藏于山中，每天冒险送饭慰问的故事。</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艺术特色：</a:t>
            </a:r>
            <a:r>
              <a:rPr lang="zh-CN" altLang="en-US" sz="2000" spc="150">
                <a:solidFill>
                  <a:schemeClr val="tx1">
                    <a:lumMod val="85000"/>
                    <a:lumOff val="15000"/>
                  </a:schemeClr>
                </a:solidFill>
                <a:uFillTx/>
                <a:latin typeface="+mn-ea"/>
                <a:cs typeface="+mn-ea"/>
                <a:sym typeface="Arial" panose="020B0604020202020204" pitchFamily="34" charset="0"/>
              </a:rPr>
              <a:t>创作团队六次前往沂蒙山区采风，融入充满生活气息的民族文化元素，真实表达出</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军民一家亲</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的深厚感情，赞颂了沂蒙百姓为解放战争胜利英勇拼搏的精神，成为红色艺术经典。</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经典唱段：</a:t>
            </a:r>
            <a:r>
              <a:rPr lang="zh-CN" altLang="en-US" sz="2000" spc="150">
                <a:solidFill>
                  <a:schemeClr val="tx1">
                    <a:lumMod val="85000"/>
                    <a:lumOff val="15000"/>
                  </a:schemeClr>
                </a:solidFill>
                <a:uFillTx/>
                <a:latin typeface="+mn-ea"/>
                <a:cs typeface="+mn-ea"/>
                <a:sym typeface="Arial" panose="020B0604020202020204" pitchFamily="34" charset="0"/>
              </a:rPr>
              <a:t>《愿亲人早日养好伤》又名《沂蒙颂》《我为亲人熬鸡汤》，将</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沂蒙红嫂</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真实故事以歌曲形式传播，让全国人民了解沂蒙红色革命故事，流传甚广。歌曲演唱英嫂为伤员熬鸡汤一幕，充分展现沂蒙儿女抗战时期不畏艰难、英勇奋战、团结一心的精神面貌。</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二、《愿亲人早日养好伤》（选自舞剧《沂蒙颂》）</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372745" y="0"/>
            <a:ext cx="11561445" cy="5354955"/>
          </a:xfrm>
          <a:prstGeom prst="rect">
            <a:avLst/>
          </a:prstGeom>
        </p:spPr>
      </p:pic>
      <p:pic>
        <p:nvPicPr>
          <p:cNvPr id="4" name="图片 3"/>
          <p:cNvPicPr>
            <a:picLocks noChangeAspect="1"/>
          </p:cNvPicPr>
          <p:nvPr/>
        </p:nvPicPr>
        <p:blipFill>
          <a:blip r:embed="rId3"/>
          <a:srcRect t="14903"/>
          <a:stretch>
            <a:fillRect/>
          </a:stretch>
        </p:blipFill>
        <p:spPr>
          <a:xfrm>
            <a:off x="391160" y="5354955"/>
            <a:ext cx="11543030" cy="869950"/>
          </a:xfrm>
          <a:prstGeom prst="rect">
            <a:avLst/>
          </a:prstGeom>
        </p:spPr>
      </p:pic>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213485"/>
            <a:ext cx="11517630"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取材与剧情：</a:t>
            </a:r>
            <a:r>
              <a:rPr lang="zh-CN" altLang="en-US" sz="2000" spc="150">
                <a:solidFill>
                  <a:schemeClr val="tx1">
                    <a:lumMod val="85000"/>
                    <a:lumOff val="15000"/>
                  </a:schemeClr>
                </a:solidFill>
                <a:uFillTx/>
                <a:latin typeface="+mn-ea"/>
                <a:cs typeface="+mn-ea"/>
                <a:sym typeface="Arial" panose="020B0604020202020204" pitchFamily="34" charset="0"/>
              </a:rPr>
              <a:t>取材于敦煌莫高窟壁画艺术，博采各地民间歌舞之长，讲述敦煌画工神笔张、女儿英娘与波斯商人患难与共、生死相交的故事。</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舞台呈现：</a:t>
            </a:r>
            <a:r>
              <a:rPr lang="zh-CN" altLang="en-US" sz="2000" spc="150">
                <a:solidFill>
                  <a:schemeClr val="tx1">
                    <a:lumMod val="85000"/>
                    <a:lumOff val="15000"/>
                  </a:schemeClr>
                </a:solidFill>
                <a:uFillTx/>
                <a:latin typeface="+mn-ea"/>
                <a:cs typeface="+mn-ea"/>
                <a:sym typeface="Arial" panose="020B0604020202020204" pitchFamily="34" charset="0"/>
              </a:rPr>
              <a:t>用独特现代技术和文化呈现方式，将丝绸之路上商贾繁华、莫高窟壁画、大漠戈壁等景象</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搬上舞台</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，再现敦煌文化博大精深。</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音乐特色</a:t>
            </a:r>
            <a:endParaRPr lang="zh-CN" altLang="en-US" sz="2000" b="1"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音乐沉郁悠扬、婉柔清新、激扬豪放，引人入千年前盛唐丝路的瑰丽景象。</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作曲家依循</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古为今用</a:t>
            </a:r>
            <a:r>
              <a:rPr lang="en-US" altLang="zh-CN" sz="2000" spc="150">
                <a:solidFill>
                  <a:schemeClr val="tx1">
                    <a:lumMod val="85000"/>
                    <a:lumOff val="15000"/>
                  </a:schemeClr>
                </a:solidFill>
                <a:uFillTx/>
                <a:latin typeface="+mn-ea"/>
                <a:cs typeface="+mn-ea"/>
                <a:sym typeface="Arial" panose="020B0604020202020204" pitchFamily="34" charset="0"/>
              </a:rPr>
              <a:t>”</a:t>
            </a:r>
            <a:r>
              <a:rPr lang="zh-CN" altLang="en-US" sz="2000" spc="150">
                <a:solidFill>
                  <a:schemeClr val="tx1">
                    <a:lumMod val="85000"/>
                    <a:lumOff val="15000"/>
                  </a:schemeClr>
                </a:solidFill>
                <a:uFillTx/>
                <a:latin typeface="+mn-ea"/>
                <a:cs typeface="+mn-ea"/>
                <a:sym typeface="Arial" panose="020B0604020202020204" pitchFamily="34" charset="0"/>
              </a:rPr>
              <a:t>，创作符合今人审美习惯的音乐。</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根据唐代大曲风格特点，模仿其结构压缩而成，是序幕</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飞天仙子舞</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音乐。</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以优雅旋律、徐缓轻盈节奏，塑造</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飞天</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形象。</a:t>
            </a:r>
            <a:endParaRPr lang="zh-CN" altLang="en-US" sz="2000" spc="150">
              <a:solidFill>
                <a:schemeClr val="tx1">
                  <a:lumMod val="85000"/>
                  <a:lumOff val="15000"/>
                </a:schemeClr>
              </a:solidFill>
              <a:uFillTx/>
              <a:latin typeface="+mn-ea"/>
              <a:cs typeface="+mn-ea"/>
              <a:sym typeface="Arial" panose="020B0604020202020204" pitchFamily="34" charset="0"/>
            </a:endParaRPr>
          </a:p>
          <a:p>
            <a:pPr marL="342900" indent="-342900" algn="l">
              <a:lnSpc>
                <a:spcPct val="130000"/>
              </a:lnSpc>
              <a:spcBef>
                <a:spcPts val="0"/>
              </a:spcBef>
              <a:spcAft>
                <a:spcPts val="1000"/>
              </a:spcAft>
              <a:buClrTx/>
              <a:buSzTx/>
              <a:buFont typeface="Arial" panose="020B0604020202020204" pitchFamily="34" charset="0"/>
              <a:buChar char="•"/>
            </a:pPr>
            <a:r>
              <a:rPr lang="zh-CN" altLang="en-US" sz="2000" spc="150">
                <a:solidFill>
                  <a:schemeClr val="tx1">
                    <a:lumMod val="85000"/>
                    <a:lumOff val="15000"/>
                  </a:schemeClr>
                </a:solidFill>
                <a:uFillTx/>
                <a:latin typeface="+mn-ea"/>
                <a:cs typeface="+mn-ea"/>
                <a:sym typeface="Arial" panose="020B0604020202020204" pitchFamily="34" charset="0"/>
              </a:rPr>
              <a:t>音乐使用中国民歌和古老琵琶曲，乐队编制采用民族乐队与西洋器乐混合方式，音乐成功获公众肯定。</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三、《飞天仙子》（选自舞剧《丝路花雨》）</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615315" y="128905"/>
            <a:ext cx="10961370" cy="6600190"/>
          </a:xfrm>
          <a:prstGeom prst="rect">
            <a:avLst/>
          </a:prstGeom>
        </p:spPr>
      </p:pic>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3" name="图片 2"/>
          <p:cNvPicPr>
            <a:picLocks noChangeAspect="1"/>
          </p:cNvPicPr>
          <p:nvPr/>
        </p:nvPicPr>
        <p:blipFill>
          <a:blip r:embed="rId2"/>
          <a:stretch>
            <a:fillRect/>
          </a:stretch>
        </p:blipFill>
        <p:spPr>
          <a:xfrm>
            <a:off x="361950" y="1880235"/>
            <a:ext cx="11548745" cy="3115945"/>
          </a:xfrm>
          <a:prstGeom prst="rect">
            <a:avLst/>
          </a:prstGeom>
        </p:spPr>
      </p:pic>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1828" b="88673"/>
          <a:stretch>
            <a:fillRect/>
          </a:stretch>
        </p:blipFill>
        <p:spPr>
          <a:xfrm>
            <a:off x="0" y="0"/>
            <a:ext cx="12191365" cy="6858000"/>
          </a:xfrm>
          <a:prstGeom prst="rect">
            <a:avLst/>
          </a:prstGeom>
        </p:spPr>
      </p:pic>
      <p:pic>
        <p:nvPicPr>
          <p:cNvPr id="4" name="图片 3"/>
          <p:cNvPicPr>
            <a:picLocks noChangeAspect="1"/>
          </p:cNvPicPr>
          <p:nvPr/>
        </p:nvPicPr>
        <p:blipFill>
          <a:blip r:embed="rId2"/>
          <a:stretch>
            <a:fillRect/>
          </a:stretch>
        </p:blipFill>
        <p:spPr>
          <a:xfrm>
            <a:off x="309245" y="1347470"/>
            <a:ext cx="11573510" cy="4163695"/>
          </a:xfrm>
          <a:prstGeom prst="rect">
            <a:avLst/>
          </a:prstGeom>
        </p:spPr>
      </p:pic>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normAutofit fontScale="90000"/>
          </a:bodyPr>
          <a:lstStyle/>
          <a:p>
            <a:r>
              <a:t>感谢</a:t>
            </a:r>
            <a:r>
              <a:t>观看</a:t>
            </a:r>
          </a:p>
        </p:txBody>
      </p:sp>
      <p:sp>
        <p:nvSpPr>
          <p:cNvPr id="2" name="文本框 1"/>
          <p:cNvSpPr txBox="1"/>
          <p:nvPr/>
        </p:nvSpPr>
        <p:spPr>
          <a:xfrm>
            <a:off x="6134100" y="3377565"/>
            <a:ext cx="6057900" cy="606425"/>
          </a:xfrm>
          <a:prstGeom prst="rect">
            <a:avLst/>
          </a:prstGeom>
          <a:noFill/>
        </p:spPr>
        <p:txBody>
          <a:bodyPr wrap="square" rtlCol="0" anchor="t">
            <a:noAutofit/>
          </a:bodyPr>
          <a:p>
            <a:r>
              <a:rPr lang="en-US" sz="3200">
                <a:solidFill>
                  <a:schemeClr val="accent1"/>
                </a:solidFill>
                <a:effectLst>
                  <a:outerShdw blurRad="38100" dist="25400" dir="5400000" algn="ctr" rotWithShape="0">
                    <a:srgbClr val="6E747A">
                      <a:alpha val="43000"/>
                    </a:srgbClr>
                  </a:outerShdw>
                </a:effectLst>
                <a:sym typeface="+mn-ea"/>
              </a:rPr>
              <a:t>/Thanks</a:t>
            </a:r>
            <a:endParaRPr lang="en-US" sz="3200">
              <a:solidFill>
                <a:schemeClr val="accent1"/>
              </a:solidFill>
              <a:effectLst>
                <a:outerShdw blurRad="38100" dist="25400" dir="5400000" algn="ctr" rotWithShape="0">
                  <a:srgbClr val="6E747A">
                    <a:alpha val="43000"/>
                  </a:srgbClr>
                </a:outerShdw>
              </a:effectLst>
              <a:sym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225" name="文本框 224"/>
          <p:cNvSpPr txBox="1"/>
          <p:nvPr>
            <p:custDataLst>
              <p:tags r:id="rId2"/>
            </p:custDataLst>
          </p:nvPr>
        </p:nvSpPr>
        <p:spPr>
          <a:xfrm>
            <a:off x="1227455" y="1960880"/>
            <a:ext cx="3447415" cy="3592830"/>
          </a:xfrm>
          <a:prstGeom prst="rect">
            <a:avLst/>
          </a:prstGeom>
          <a:noFill/>
        </p:spPr>
        <p:txBody>
          <a:bodyPr wrap="square" rtlCol="0">
            <a:normAutofit/>
          </a:bodyPr>
          <a:lstStyle/>
          <a:p>
            <a:pPr algn="just">
              <a:lnSpc>
                <a:spcPct val="150000"/>
              </a:lnSpc>
              <a:spcAft>
                <a:spcPts val="2000"/>
              </a:spcAft>
            </a:pPr>
            <a:r>
              <a:rPr lang="zh-CN" altLang="en-US" sz="2400" dirty="0">
                <a:solidFill>
                  <a:schemeClr val="tx1">
                    <a:lumMod val="85000"/>
                    <a:lumOff val="15000"/>
                  </a:schemeClr>
                </a:solidFill>
                <a:uFillTx/>
                <a:latin typeface="+mn-ea"/>
                <a:cs typeface="+mn-ea"/>
                <a:sym typeface="Arial" panose="020B0604020202020204" pitchFamily="34" charset="0"/>
              </a:rPr>
              <a:t>专题七　外国器乐</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sym typeface="Arial" panose="020B0604020202020204" pitchFamily="34" charset="0"/>
              </a:rPr>
              <a:t>专题八　舞台剧</a:t>
            </a:r>
            <a:endParaRPr lang="zh-CN" altLang="en-US" sz="2400" dirty="0">
              <a:solidFill>
                <a:schemeClr val="tx1">
                  <a:lumMod val="85000"/>
                  <a:lumOff val="15000"/>
                </a:schemeClr>
              </a:solidFill>
              <a:uFillTx/>
              <a:latin typeface="+mn-ea"/>
              <a:cs typeface="+mn-ea"/>
              <a:sym typeface="Arial" panose="020B0604020202020204" pitchFamily="34" charset="0"/>
            </a:endParaRPr>
          </a:p>
          <a:p>
            <a:pPr algn="just">
              <a:lnSpc>
                <a:spcPct val="150000"/>
              </a:lnSpc>
              <a:spcAft>
                <a:spcPts val="2000"/>
              </a:spcAft>
            </a:pPr>
            <a:r>
              <a:rPr lang="zh-CN" altLang="en-US" sz="2400" dirty="0">
                <a:solidFill>
                  <a:schemeClr val="tx1">
                    <a:lumMod val="85000"/>
                    <a:lumOff val="15000"/>
                  </a:schemeClr>
                </a:solidFill>
                <a:uFillTx/>
                <a:latin typeface="+mn-ea"/>
                <a:sym typeface="Arial" panose="020B0604020202020204" pitchFamily="34" charset="0"/>
              </a:rPr>
              <a:t>专题九　民　谣</a:t>
            </a:r>
            <a:endParaRPr lang="zh-CN" altLang="en-US" sz="2400" dirty="0">
              <a:solidFill>
                <a:schemeClr val="tx1">
                  <a:lumMod val="85000"/>
                  <a:lumOff val="15000"/>
                </a:schemeClr>
              </a:solidFill>
              <a:uFillTx/>
              <a:latin typeface="+mn-ea"/>
              <a:sym typeface="Arial" panose="020B0604020202020204" pitchFamily="34" charset="0"/>
            </a:endParaRPr>
          </a:p>
          <a:p>
            <a:pPr algn="just">
              <a:lnSpc>
                <a:spcPct val="150000"/>
              </a:lnSpc>
              <a:spcAft>
                <a:spcPts val="2000"/>
              </a:spcAft>
            </a:pPr>
            <a:endParaRPr lang="zh-CN" altLang="en-US" sz="2400" dirty="0">
              <a:solidFill>
                <a:schemeClr val="tx1">
                  <a:lumMod val="85000"/>
                  <a:lumOff val="15000"/>
                </a:schemeClr>
              </a:solidFill>
              <a:uFillTx/>
              <a:latin typeface="+mn-ea"/>
              <a:sym typeface="Arial" panose="020B0604020202020204" pitchFamily="34" charset="0"/>
            </a:endParaRPr>
          </a:p>
        </p:txBody>
      </p:sp>
      <p:sp>
        <p:nvSpPr>
          <p:cNvPr id="10" name="文本框 9"/>
          <p:cNvSpPr txBox="1"/>
          <p:nvPr>
            <p:custDataLst>
              <p:tags r:id="rId3"/>
            </p:custDataLst>
          </p:nvPr>
        </p:nvSpPr>
        <p:spPr>
          <a:xfrm>
            <a:off x="1227455" y="696595"/>
            <a:ext cx="6786245" cy="695325"/>
          </a:xfrm>
          <a:prstGeom prst="rect">
            <a:avLst/>
          </a:prstGeom>
          <a:solidFill>
            <a:schemeClr val="accent1"/>
          </a:solidFill>
          <a:ln>
            <a:noFill/>
          </a:ln>
          <a:effectLst/>
        </p:spPr>
        <p:txBody>
          <a:bodyPr vert="horz" wrap="square" lIns="91440" tIns="45720" rIns="91440" bIns="45720" rtlCol="0" anchor="ctr" anchorCtr="1">
            <a:normAutofit/>
          </a:bodyPr>
          <a:lstStyle/>
          <a:p>
            <a:pPr algn="ct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目录下篇（</a:t>
            </a:r>
            <a:r>
              <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rPr>
              <a:t>国外音乐）</a:t>
            </a:r>
            <a:endParaRPr lang="zh-CN" altLang="en-US" sz="3200" b="1" spc="800" dirty="0">
              <a:ln>
                <a:noFill/>
              </a:ln>
              <a:solidFill>
                <a:schemeClr val="bg1"/>
              </a:solidFill>
              <a:uFillTx/>
              <a:latin typeface="Arial" panose="020B0604020202020204" pitchFamily="34" charset="0"/>
              <a:ea typeface="微软雅黑" panose="020B0503020204020204" charset="-122"/>
              <a:cs typeface="+mj-lt"/>
              <a:sym typeface="Arial" panose="020B0604020202020204" pitchFamily="34" charset="0"/>
            </a:endParaRPr>
          </a:p>
        </p:txBody>
      </p:sp>
      <p:pic>
        <p:nvPicPr>
          <p:cNvPr id="3" name="图片 2"/>
          <p:cNvPicPr>
            <a:picLocks noChangeAspect="1"/>
          </p:cNvPicPr>
          <p:nvPr>
            <p:custDataLst>
              <p:tags r:id="rId4"/>
            </p:custDataLst>
          </p:nvPr>
        </p:nvPicPr>
        <p:blipFill>
          <a:blip r:embed="rId5"/>
          <a:stretch>
            <a:fillRect/>
          </a:stretch>
        </p:blipFill>
        <p:spPr>
          <a:xfrm>
            <a:off x="8167370" y="2277745"/>
            <a:ext cx="3171825" cy="3728085"/>
          </a:xfrm>
          <a:prstGeom prst="rect">
            <a:avLst/>
          </a:prstGeom>
        </p:spPr>
      </p:pic>
    </p:spTree>
    <p:custDataLst>
      <p:tags r:id="rId6"/>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5153660" y="2110740"/>
            <a:ext cx="7038340" cy="1945005"/>
          </a:xfrm>
        </p:spPr>
        <p:txBody>
          <a:bodyPr>
            <a:noAutofit/>
            <a:scene3d>
              <a:camera prst="orthographicFront"/>
              <a:lightRig rig="threePt" dir="t"/>
            </a:scene3d>
          </a:bodyPr>
          <a:lstStyle/>
          <a:p>
            <a:r>
              <a:rPr lang="zh-CN" altLang="en-US" sz="13000" dirty="0">
                <a:solidFill>
                  <a:schemeClr val="accent1"/>
                </a:solidFill>
                <a:effectLst>
                  <a:outerShdw blurRad="38100" dist="25400" dir="5400000" algn="ctr" rotWithShape="0">
                    <a:srgbClr val="6E747A">
                      <a:alpha val="43000"/>
                    </a:srgbClr>
                  </a:outerShdw>
                </a:effectLst>
                <a:latin typeface="+mn-ea"/>
                <a:cs typeface="+mn-ea"/>
                <a:sym typeface="Arial" panose="020B0604020202020204" pitchFamily="34" charset="0"/>
              </a:rPr>
              <a:t>舞台剧</a:t>
            </a:r>
            <a:endParaRPr lang="zh-CN" altLang="en-US" sz="13000" dirty="0">
              <a:solidFill>
                <a:schemeClr val="accent1"/>
              </a:solidFill>
              <a:effectLst>
                <a:outerShdw blurRad="38100" dist="25400" dir="5400000" algn="ctr" rotWithShape="0">
                  <a:srgbClr val="6E747A">
                    <a:alpha val="43000"/>
                  </a:srgbClr>
                </a:outerShdw>
              </a:effectLst>
              <a:latin typeface="+mn-ea"/>
              <a:cs typeface="+mn-ea"/>
              <a:sym typeface="Arial" panose="020B0604020202020204" pitchFamily="34" charset="0"/>
            </a:endParaRPr>
          </a:p>
        </p:txBody>
      </p:sp>
      <p:sp>
        <p:nvSpPr>
          <p:cNvPr id="3" name="文本框 2"/>
          <p:cNvSpPr txBox="1"/>
          <p:nvPr>
            <p:custDataLst>
              <p:tags r:id="rId2"/>
            </p:custDataLst>
          </p:nvPr>
        </p:nvSpPr>
        <p:spPr>
          <a:xfrm>
            <a:off x="1630045" y="1323806"/>
            <a:ext cx="3008630" cy="3486214"/>
          </a:xfrm>
          <a:prstGeom prst="rect">
            <a:avLst/>
          </a:prstGeom>
          <a:noFill/>
          <a:ln>
            <a:noFill/>
          </a:ln>
          <a:effectLst/>
        </p:spPr>
        <p:txBody>
          <a:bodyPr vert="horz" wrap="none" rtlCol="0" anchor="ctr" anchorCtr="0">
            <a:normAutofit/>
          </a:bodyPr>
          <a:lstStyle/>
          <a:p>
            <a:pPr algn="ctr"/>
            <a:r>
              <a:rPr lang="en-US" altLang="zh-CN" sz="220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rPr>
              <a:t>06</a:t>
            </a:r>
            <a:endParaRPr lang="en-US" altLang="zh-CN" sz="22000" b="1" dirty="0">
              <a:ln w="25400">
                <a:solidFill>
                  <a:schemeClr val="accent1"/>
                </a:solidFill>
              </a:ln>
              <a:noFill/>
              <a:uFillTx/>
              <a:latin typeface="Arial" panose="020B0604020202020204" pitchFamily="34" charset="0"/>
              <a:ea typeface="微软雅黑" panose="020B0503020204020204" charset="-122"/>
              <a:cs typeface="+mj-lt"/>
              <a:sym typeface="Arial" panose="020B0604020202020204" pitchFamily="34" charset="0"/>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任意多边形: 形状 45"/>
          <p:cNvSpPr/>
          <p:nvPr>
            <p:custDataLst>
              <p:tags r:id="rId1"/>
            </p:custDataLst>
          </p:nvPr>
        </p:nvSpPr>
        <p:spPr>
          <a:xfrm>
            <a:off x="6549329" y="4025118"/>
            <a:ext cx="2719539" cy="1430389"/>
          </a:xfrm>
          <a:custGeom>
            <a:avLst/>
            <a:gdLst>
              <a:gd name="connsiteX0" fmla="*/ 1334340 w 2668680"/>
              <a:gd name="connsiteY0" fmla="*/ 1534736 h 1534735"/>
              <a:gd name="connsiteX1" fmla="*/ 0 w 2668680"/>
              <a:gd name="connsiteY1" fmla="*/ 757593 h 1534735"/>
              <a:gd name="connsiteX2" fmla="*/ 1334340 w 2668680"/>
              <a:gd name="connsiteY2" fmla="*/ 0 h 1534735"/>
              <a:gd name="connsiteX3" fmla="*/ 2668681 w 2668680"/>
              <a:gd name="connsiteY3" fmla="*/ 762480 h 1534735"/>
            </a:gdLst>
            <a:ahLst/>
            <a:cxnLst>
              <a:cxn ang="0">
                <a:pos x="connsiteX0" y="connsiteY0"/>
              </a:cxn>
              <a:cxn ang="0">
                <a:pos x="connsiteX1" y="connsiteY1"/>
              </a:cxn>
              <a:cxn ang="0">
                <a:pos x="connsiteX2" y="connsiteY2"/>
              </a:cxn>
              <a:cxn ang="0">
                <a:pos x="connsiteX3" y="connsiteY3"/>
              </a:cxn>
            </a:cxnLst>
            <a:rect l="l" t="t" r="r" b="b"/>
            <a:pathLst>
              <a:path w="2668680" h="1534735">
                <a:moveTo>
                  <a:pt x="1334340" y="1534736"/>
                </a:moveTo>
                <a:lnTo>
                  <a:pt x="0" y="757593"/>
                </a:lnTo>
                <a:lnTo>
                  <a:pt x="1334340" y="0"/>
                </a:lnTo>
                <a:lnTo>
                  <a:pt x="2668681" y="76248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a:p>
        </p:txBody>
      </p:sp>
      <p:sp>
        <p:nvSpPr>
          <p:cNvPr id="52" name="任意多边形: 形状 51"/>
          <p:cNvSpPr/>
          <p:nvPr>
            <p:custDataLst>
              <p:tags r:id="rId2"/>
            </p:custDataLst>
          </p:nvPr>
        </p:nvSpPr>
        <p:spPr>
          <a:xfrm>
            <a:off x="7070656" y="4296922"/>
            <a:ext cx="1676883" cy="886781"/>
          </a:xfrm>
          <a:custGeom>
            <a:avLst/>
            <a:gdLst>
              <a:gd name="connsiteX0" fmla="*/ 826020 w 1645523"/>
              <a:gd name="connsiteY0" fmla="*/ 951471 h 951471"/>
              <a:gd name="connsiteX1" fmla="*/ 0 w 1645523"/>
              <a:gd name="connsiteY1" fmla="*/ 457814 h 951471"/>
              <a:gd name="connsiteX2" fmla="*/ 817874 w 1645523"/>
              <a:gd name="connsiteY2" fmla="*/ 0 h 951471"/>
              <a:gd name="connsiteX3" fmla="*/ 1645523 w 1645523"/>
              <a:gd name="connsiteY3" fmla="*/ 469219 h 951471"/>
            </a:gdLst>
            <a:ahLst/>
            <a:cxnLst>
              <a:cxn ang="0">
                <a:pos x="connsiteX0" y="connsiteY0"/>
              </a:cxn>
              <a:cxn ang="0">
                <a:pos x="connsiteX1" y="connsiteY1"/>
              </a:cxn>
              <a:cxn ang="0">
                <a:pos x="connsiteX2" y="connsiteY2"/>
              </a:cxn>
              <a:cxn ang="0">
                <a:pos x="connsiteX3" y="connsiteY3"/>
              </a:cxn>
            </a:cxnLst>
            <a:rect l="l" t="t" r="r" b="b"/>
            <a:pathLst>
              <a:path w="1645523" h="951471">
                <a:moveTo>
                  <a:pt x="826020" y="951471"/>
                </a:moveTo>
                <a:lnTo>
                  <a:pt x="0" y="457814"/>
                </a:lnTo>
                <a:lnTo>
                  <a:pt x="817874" y="0"/>
                </a:lnTo>
                <a:lnTo>
                  <a:pt x="1645523" y="469219"/>
                </a:lnTo>
                <a:close/>
              </a:path>
            </a:pathLst>
          </a:custGeom>
          <a:solidFill>
            <a:srgbClr val="FFFFFF"/>
          </a:solidFill>
          <a:ln w="16291" cap="flat">
            <a:noFill/>
            <a:prstDash val="solid"/>
            <a:miter/>
          </a:ln>
        </p:spPr>
        <p:txBody>
          <a:bodyPr rtlCol="0" anchor="ctr"/>
          <a:lstStyle/>
          <a:p>
            <a:endParaRPr lang="zh-CN" altLang="en-US"/>
          </a:p>
        </p:txBody>
      </p:sp>
      <p:sp>
        <p:nvSpPr>
          <p:cNvPr id="53" name="任意多边形: 形状 52"/>
          <p:cNvSpPr/>
          <p:nvPr>
            <p:custDataLst>
              <p:tags r:id="rId3"/>
            </p:custDataLst>
          </p:nvPr>
        </p:nvSpPr>
        <p:spPr>
          <a:xfrm>
            <a:off x="7909098" y="2546137"/>
            <a:ext cx="2717878" cy="1430389"/>
          </a:xfrm>
          <a:custGeom>
            <a:avLst/>
            <a:gdLst>
              <a:gd name="connsiteX0" fmla="*/ 1334340 w 2667051"/>
              <a:gd name="connsiteY0" fmla="*/ 1534736 h 1534735"/>
              <a:gd name="connsiteX1" fmla="*/ 0 w 2667051"/>
              <a:gd name="connsiteY1" fmla="*/ 757592 h 1534735"/>
              <a:gd name="connsiteX2" fmla="*/ 1334340 w 2667051"/>
              <a:gd name="connsiteY2" fmla="*/ 0 h 1534735"/>
              <a:gd name="connsiteX3" fmla="*/ 2667052 w 2667051"/>
              <a:gd name="connsiteY3" fmla="*/ 764110 h 1534735"/>
            </a:gdLst>
            <a:ahLst/>
            <a:cxnLst>
              <a:cxn ang="0">
                <a:pos x="connsiteX0" y="connsiteY0"/>
              </a:cxn>
              <a:cxn ang="0">
                <a:pos x="connsiteX1" y="connsiteY1"/>
              </a:cxn>
              <a:cxn ang="0">
                <a:pos x="connsiteX2" y="connsiteY2"/>
              </a:cxn>
              <a:cxn ang="0">
                <a:pos x="connsiteX3" y="connsiteY3"/>
              </a:cxn>
            </a:cxnLst>
            <a:rect l="l" t="t" r="r" b="b"/>
            <a:pathLst>
              <a:path w="2667051" h="1534735">
                <a:moveTo>
                  <a:pt x="1334340" y="1534736"/>
                </a:moveTo>
                <a:lnTo>
                  <a:pt x="0" y="757592"/>
                </a:lnTo>
                <a:lnTo>
                  <a:pt x="1334340" y="0"/>
                </a:lnTo>
                <a:lnTo>
                  <a:pt x="2667052" y="76411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a:p>
        </p:txBody>
      </p:sp>
      <p:sp>
        <p:nvSpPr>
          <p:cNvPr id="54" name="任意多边形: 形状 53"/>
          <p:cNvSpPr/>
          <p:nvPr>
            <p:custDataLst>
              <p:tags r:id="rId4"/>
            </p:custDataLst>
          </p:nvPr>
        </p:nvSpPr>
        <p:spPr>
          <a:xfrm>
            <a:off x="8430426" y="2817941"/>
            <a:ext cx="1676883" cy="886780"/>
          </a:xfrm>
          <a:custGeom>
            <a:avLst/>
            <a:gdLst>
              <a:gd name="connsiteX0" fmla="*/ 826020 w 1645523"/>
              <a:gd name="connsiteY0" fmla="*/ 951471 h 951470"/>
              <a:gd name="connsiteX1" fmla="*/ 0 w 1645523"/>
              <a:gd name="connsiteY1" fmla="*/ 459443 h 951470"/>
              <a:gd name="connsiteX2" fmla="*/ 817874 w 1645523"/>
              <a:gd name="connsiteY2" fmla="*/ 0 h 951470"/>
              <a:gd name="connsiteX3" fmla="*/ 1645523 w 1645523"/>
              <a:gd name="connsiteY3" fmla="*/ 470848 h 951470"/>
            </a:gdLst>
            <a:ahLst/>
            <a:cxnLst>
              <a:cxn ang="0">
                <a:pos x="connsiteX0" y="connsiteY0"/>
              </a:cxn>
              <a:cxn ang="0">
                <a:pos x="connsiteX1" y="connsiteY1"/>
              </a:cxn>
              <a:cxn ang="0">
                <a:pos x="connsiteX2" y="connsiteY2"/>
              </a:cxn>
              <a:cxn ang="0">
                <a:pos x="connsiteX3" y="connsiteY3"/>
              </a:cxn>
            </a:cxnLst>
            <a:rect l="l" t="t" r="r" b="b"/>
            <a:pathLst>
              <a:path w="1645523" h="951470">
                <a:moveTo>
                  <a:pt x="826020" y="951471"/>
                </a:moveTo>
                <a:lnTo>
                  <a:pt x="0" y="459443"/>
                </a:lnTo>
                <a:lnTo>
                  <a:pt x="817874" y="0"/>
                </a:lnTo>
                <a:lnTo>
                  <a:pt x="1645523" y="470848"/>
                </a:lnTo>
                <a:close/>
              </a:path>
            </a:pathLst>
          </a:custGeom>
          <a:solidFill>
            <a:srgbClr val="FFFFFF"/>
          </a:solidFill>
          <a:ln w="16291" cap="flat">
            <a:noFill/>
            <a:prstDash val="solid"/>
            <a:miter/>
          </a:ln>
        </p:spPr>
        <p:txBody>
          <a:bodyPr rtlCol="0" anchor="ctr"/>
          <a:lstStyle/>
          <a:p>
            <a:endParaRPr lang="zh-CN" altLang="en-US"/>
          </a:p>
        </p:txBody>
      </p:sp>
      <p:sp>
        <p:nvSpPr>
          <p:cNvPr id="57" name="任意多边形: 形状 56"/>
          <p:cNvSpPr/>
          <p:nvPr>
            <p:custDataLst>
              <p:tags r:id="rId5"/>
            </p:custDataLst>
          </p:nvPr>
        </p:nvSpPr>
        <p:spPr>
          <a:xfrm>
            <a:off x="9268868" y="1067157"/>
            <a:ext cx="2717878" cy="1430389"/>
          </a:xfrm>
          <a:custGeom>
            <a:avLst/>
            <a:gdLst>
              <a:gd name="connsiteX0" fmla="*/ 1332711 w 2667051"/>
              <a:gd name="connsiteY0" fmla="*/ 1534736 h 1534735"/>
              <a:gd name="connsiteX1" fmla="*/ 0 w 2667051"/>
              <a:gd name="connsiteY1" fmla="*/ 759222 h 1534735"/>
              <a:gd name="connsiteX2" fmla="*/ 1332711 w 2667051"/>
              <a:gd name="connsiteY2" fmla="*/ 0 h 1534735"/>
              <a:gd name="connsiteX3" fmla="*/ 2667051 w 2667051"/>
              <a:gd name="connsiteY3" fmla="*/ 764110 h 1534735"/>
            </a:gdLst>
            <a:ahLst/>
            <a:cxnLst>
              <a:cxn ang="0">
                <a:pos x="connsiteX0" y="connsiteY0"/>
              </a:cxn>
              <a:cxn ang="0">
                <a:pos x="connsiteX1" y="connsiteY1"/>
              </a:cxn>
              <a:cxn ang="0">
                <a:pos x="connsiteX2" y="connsiteY2"/>
              </a:cxn>
              <a:cxn ang="0">
                <a:pos x="connsiteX3" y="connsiteY3"/>
              </a:cxn>
            </a:cxnLst>
            <a:rect l="l" t="t" r="r" b="b"/>
            <a:pathLst>
              <a:path w="2667051" h="1534735">
                <a:moveTo>
                  <a:pt x="1332711" y="1534736"/>
                </a:moveTo>
                <a:lnTo>
                  <a:pt x="0" y="759222"/>
                </a:lnTo>
                <a:lnTo>
                  <a:pt x="1332711" y="0"/>
                </a:lnTo>
                <a:lnTo>
                  <a:pt x="2667051" y="764110"/>
                </a:lnTo>
                <a:close/>
              </a:path>
            </a:pathLst>
          </a:custGeom>
          <a:gradFill>
            <a:gsLst>
              <a:gs pos="100000">
                <a:schemeClr val="accent1">
                  <a:lumMod val="60000"/>
                  <a:lumOff val="40000"/>
                </a:schemeClr>
              </a:gs>
              <a:gs pos="35000">
                <a:schemeClr val="accent1">
                  <a:lumMod val="85000"/>
                  <a:lumOff val="15000"/>
                </a:schemeClr>
              </a:gs>
            </a:gsLst>
            <a:lin ang="10800000" scaled="0"/>
          </a:gradFill>
          <a:ln w="16291" cap="flat">
            <a:noFill/>
            <a:prstDash val="solid"/>
            <a:miter/>
          </a:ln>
        </p:spPr>
        <p:txBody>
          <a:bodyPr rtlCol="0" anchor="ctr"/>
          <a:lstStyle/>
          <a:p>
            <a:endParaRPr lang="zh-CN" altLang="en-US"/>
          </a:p>
        </p:txBody>
      </p:sp>
      <p:sp>
        <p:nvSpPr>
          <p:cNvPr id="60" name="任意多边形: 形状 59"/>
          <p:cNvSpPr/>
          <p:nvPr>
            <p:custDataLst>
              <p:tags r:id="rId6"/>
            </p:custDataLst>
          </p:nvPr>
        </p:nvSpPr>
        <p:spPr>
          <a:xfrm>
            <a:off x="9788535" y="1338961"/>
            <a:ext cx="1678543" cy="886781"/>
          </a:xfrm>
          <a:custGeom>
            <a:avLst/>
            <a:gdLst>
              <a:gd name="connsiteX0" fmla="*/ 827649 w 1647152"/>
              <a:gd name="connsiteY0" fmla="*/ 951471 h 951471"/>
              <a:gd name="connsiteX1" fmla="*/ 0 w 1647152"/>
              <a:gd name="connsiteY1" fmla="*/ 459443 h 951471"/>
              <a:gd name="connsiteX2" fmla="*/ 819503 w 1647152"/>
              <a:gd name="connsiteY2" fmla="*/ 0 h 951471"/>
              <a:gd name="connsiteX3" fmla="*/ 1647153 w 1647152"/>
              <a:gd name="connsiteY3" fmla="*/ 470848 h 951471"/>
            </a:gdLst>
            <a:ahLst/>
            <a:cxnLst>
              <a:cxn ang="0">
                <a:pos x="connsiteX0" y="connsiteY0"/>
              </a:cxn>
              <a:cxn ang="0">
                <a:pos x="connsiteX1" y="connsiteY1"/>
              </a:cxn>
              <a:cxn ang="0">
                <a:pos x="connsiteX2" y="connsiteY2"/>
              </a:cxn>
              <a:cxn ang="0">
                <a:pos x="connsiteX3" y="connsiteY3"/>
              </a:cxn>
            </a:cxnLst>
            <a:rect l="l" t="t" r="r" b="b"/>
            <a:pathLst>
              <a:path w="1647152" h="951471">
                <a:moveTo>
                  <a:pt x="827649" y="951471"/>
                </a:moveTo>
                <a:lnTo>
                  <a:pt x="0" y="459443"/>
                </a:lnTo>
                <a:lnTo>
                  <a:pt x="819503" y="0"/>
                </a:lnTo>
                <a:lnTo>
                  <a:pt x="1647153" y="470848"/>
                </a:lnTo>
                <a:close/>
              </a:path>
            </a:pathLst>
          </a:custGeom>
          <a:solidFill>
            <a:srgbClr val="FFFFFF"/>
          </a:solidFill>
          <a:ln w="16291" cap="flat">
            <a:noFill/>
            <a:prstDash val="solid"/>
            <a:miter/>
          </a:ln>
        </p:spPr>
        <p:txBody>
          <a:bodyPr rtlCol="0" anchor="ctr"/>
          <a:lstStyle/>
          <a:p>
            <a:endParaRPr lang="zh-CN" altLang="en-US"/>
          </a:p>
        </p:txBody>
      </p:sp>
      <p:sp>
        <p:nvSpPr>
          <p:cNvPr id="61" name="任意多边形: 形状 60"/>
          <p:cNvSpPr/>
          <p:nvPr>
            <p:custDataLst>
              <p:tags r:id="rId7"/>
            </p:custDataLst>
          </p:nvPr>
        </p:nvSpPr>
        <p:spPr>
          <a:xfrm>
            <a:off x="7906558" y="3247776"/>
            <a:ext cx="1359769" cy="1483536"/>
          </a:xfrm>
          <a:custGeom>
            <a:avLst/>
            <a:gdLst>
              <a:gd name="connsiteX0" fmla="*/ 0 w 1334340"/>
              <a:gd name="connsiteY0" fmla="*/ 0 h 1591759"/>
              <a:gd name="connsiteX1" fmla="*/ 0 w 1334340"/>
              <a:gd name="connsiteY1" fmla="*/ 829279 h 1591759"/>
              <a:gd name="connsiteX2" fmla="*/ 1334340 w 1334340"/>
              <a:gd name="connsiteY2" fmla="*/ 1591759 h 1591759"/>
              <a:gd name="connsiteX3" fmla="*/ 1334340 w 1334340"/>
              <a:gd name="connsiteY3" fmla="*/ 777144 h 1591759"/>
            </a:gdLst>
            <a:ahLst/>
            <a:cxnLst>
              <a:cxn ang="0">
                <a:pos x="connsiteX0" y="connsiteY0"/>
              </a:cxn>
              <a:cxn ang="0">
                <a:pos x="connsiteX1" y="connsiteY1"/>
              </a:cxn>
              <a:cxn ang="0">
                <a:pos x="connsiteX2" y="connsiteY2"/>
              </a:cxn>
              <a:cxn ang="0">
                <a:pos x="connsiteX3" y="connsiteY3"/>
              </a:cxn>
            </a:cxnLst>
            <a:rect l="l" t="t" r="r" b="b"/>
            <a:pathLst>
              <a:path w="1334340" h="1591759">
                <a:moveTo>
                  <a:pt x="0" y="0"/>
                </a:moveTo>
                <a:lnTo>
                  <a:pt x="0" y="829279"/>
                </a:lnTo>
                <a:lnTo>
                  <a:pt x="1334340" y="1591759"/>
                </a:lnTo>
                <a:lnTo>
                  <a:pt x="1334340" y="777144"/>
                </a:lnTo>
                <a:close/>
              </a:path>
            </a:pathLst>
          </a:custGeom>
          <a:solidFill>
            <a:schemeClr val="tx1">
              <a:lumMod val="25000"/>
              <a:lumOff val="75000"/>
              <a:alpha val="25000"/>
            </a:schemeClr>
          </a:solidFill>
          <a:ln w="16291" cap="flat">
            <a:noFill/>
            <a:prstDash val="solid"/>
            <a:miter/>
          </a:ln>
        </p:spPr>
        <p:txBody>
          <a:bodyPr rtlCol="0" anchor="ctr"/>
          <a:lstStyle/>
          <a:p>
            <a:endParaRPr lang="zh-CN" altLang="en-US"/>
          </a:p>
        </p:txBody>
      </p:sp>
      <p:sp>
        <p:nvSpPr>
          <p:cNvPr id="62" name="任意多边形: 形状 61"/>
          <p:cNvSpPr/>
          <p:nvPr>
            <p:custDataLst>
              <p:tags r:id="rId8"/>
            </p:custDataLst>
          </p:nvPr>
        </p:nvSpPr>
        <p:spPr>
          <a:xfrm>
            <a:off x="9268868" y="1774759"/>
            <a:ext cx="1358109" cy="1483535"/>
          </a:xfrm>
          <a:custGeom>
            <a:avLst/>
            <a:gdLst>
              <a:gd name="connsiteX0" fmla="*/ 0 w 1332711"/>
              <a:gd name="connsiteY0" fmla="*/ 0 h 1591758"/>
              <a:gd name="connsiteX1" fmla="*/ 0 w 1332711"/>
              <a:gd name="connsiteY1" fmla="*/ 827650 h 1591758"/>
              <a:gd name="connsiteX2" fmla="*/ 1332711 w 1332711"/>
              <a:gd name="connsiteY2" fmla="*/ 1591759 h 1591758"/>
              <a:gd name="connsiteX3" fmla="*/ 1332711 w 1332711"/>
              <a:gd name="connsiteY3" fmla="*/ 775514 h 1591758"/>
            </a:gdLst>
            <a:ahLst/>
            <a:cxnLst>
              <a:cxn ang="0">
                <a:pos x="connsiteX0" y="connsiteY0"/>
              </a:cxn>
              <a:cxn ang="0">
                <a:pos x="connsiteX1" y="connsiteY1"/>
              </a:cxn>
              <a:cxn ang="0">
                <a:pos x="connsiteX2" y="connsiteY2"/>
              </a:cxn>
              <a:cxn ang="0">
                <a:pos x="connsiteX3" y="connsiteY3"/>
              </a:cxn>
            </a:cxnLst>
            <a:rect l="l" t="t" r="r" b="b"/>
            <a:pathLst>
              <a:path w="1332711" h="1591758">
                <a:moveTo>
                  <a:pt x="0" y="0"/>
                </a:moveTo>
                <a:lnTo>
                  <a:pt x="0" y="827650"/>
                </a:lnTo>
                <a:lnTo>
                  <a:pt x="1332711" y="1591759"/>
                </a:lnTo>
                <a:lnTo>
                  <a:pt x="1332711" y="775514"/>
                </a:lnTo>
                <a:close/>
              </a:path>
            </a:pathLst>
          </a:custGeom>
          <a:solidFill>
            <a:schemeClr val="tx1">
              <a:lumMod val="25000"/>
              <a:lumOff val="75000"/>
              <a:alpha val="25000"/>
            </a:schemeClr>
          </a:solidFill>
          <a:ln w="16291" cap="flat">
            <a:noFill/>
            <a:prstDash val="solid"/>
            <a:miter/>
          </a:ln>
        </p:spPr>
        <p:txBody>
          <a:bodyPr rtlCol="0" anchor="ctr"/>
          <a:lstStyle/>
          <a:p>
            <a:endParaRPr lang="zh-CN" altLang="en-US"/>
          </a:p>
        </p:txBody>
      </p:sp>
      <p:sp>
        <p:nvSpPr>
          <p:cNvPr id="63" name="任意多边形: 形状 62"/>
          <p:cNvSpPr/>
          <p:nvPr>
            <p:custDataLst>
              <p:tags r:id="rId9"/>
            </p:custDataLst>
          </p:nvPr>
        </p:nvSpPr>
        <p:spPr>
          <a:xfrm>
            <a:off x="7909098" y="1779315"/>
            <a:ext cx="4077648" cy="3864481"/>
          </a:xfrm>
          <a:custGeom>
            <a:avLst/>
            <a:gdLst>
              <a:gd name="connsiteX0" fmla="*/ 2667052 w 4001391"/>
              <a:gd name="connsiteY0" fmla="*/ 772256 h 4146393"/>
              <a:gd name="connsiteX1" fmla="*/ 2667052 w 4001391"/>
              <a:gd name="connsiteY1" fmla="*/ 1586871 h 4146393"/>
              <a:gd name="connsiteX2" fmla="*/ 1334340 w 4001391"/>
              <a:gd name="connsiteY2" fmla="*/ 2357498 h 4146393"/>
              <a:gd name="connsiteX3" fmla="*/ 1334340 w 4001391"/>
              <a:gd name="connsiteY3" fmla="*/ 3172113 h 4146393"/>
              <a:gd name="connsiteX4" fmla="*/ 0 w 4001391"/>
              <a:gd name="connsiteY4" fmla="*/ 3944369 h 4146393"/>
              <a:gd name="connsiteX5" fmla="*/ 0 w 4001391"/>
              <a:gd name="connsiteY5" fmla="*/ 4146393 h 4146393"/>
              <a:gd name="connsiteX6" fmla="*/ 1502151 w 4001391"/>
              <a:gd name="connsiteY6" fmla="*/ 3273126 h 4146393"/>
              <a:gd name="connsiteX7" fmla="*/ 1502151 w 4001391"/>
              <a:gd name="connsiteY7" fmla="*/ 2456881 h 4146393"/>
              <a:gd name="connsiteX8" fmla="*/ 2825087 w 4001391"/>
              <a:gd name="connsiteY8" fmla="*/ 1687884 h 4146393"/>
              <a:gd name="connsiteX9" fmla="*/ 2825087 w 4001391"/>
              <a:gd name="connsiteY9" fmla="*/ 863493 h 4146393"/>
              <a:gd name="connsiteX10" fmla="*/ 4001392 w 4001391"/>
              <a:gd name="connsiteY10" fmla="*/ 190620 h 4146393"/>
              <a:gd name="connsiteX11" fmla="*/ 4001392 w 4001391"/>
              <a:gd name="connsiteY11" fmla="*/ 0 h 4146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01391" h="4146393">
                <a:moveTo>
                  <a:pt x="2667052" y="772256"/>
                </a:moveTo>
                <a:lnTo>
                  <a:pt x="2667052" y="1586871"/>
                </a:lnTo>
                <a:lnTo>
                  <a:pt x="1334340" y="2357498"/>
                </a:lnTo>
                <a:lnTo>
                  <a:pt x="1334340" y="3172113"/>
                </a:lnTo>
                <a:lnTo>
                  <a:pt x="0" y="3944369"/>
                </a:lnTo>
                <a:lnTo>
                  <a:pt x="0" y="4146393"/>
                </a:lnTo>
                <a:lnTo>
                  <a:pt x="1502151" y="3273126"/>
                </a:lnTo>
                <a:lnTo>
                  <a:pt x="1502151" y="2456881"/>
                </a:lnTo>
                <a:lnTo>
                  <a:pt x="2825087" y="1687884"/>
                </a:lnTo>
                <a:lnTo>
                  <a:pt x="2825087" y="863493"/>
                </a:lnTo>
                <a:lnTo>
                  <a:pt x="4001392" y="190620"/>
                </a:lnTo>
                <a:lnTo>
                  <a:pt x="4001392" y="0"/>
                </a:lnTo>
                <a:close/>
              </a:path>
            </a:pathLst>
          </a:custGeom>
          <a:solidFill>
            <a:schemeClr val="tx1">
              <a:lumMod val="35000"/>
              <a:lumOff val="65000"/>
              <a:alpha val="35000"/>
            </a:schemeClr>
          </a:solidFill>
          <a:ln w="16291" cap="flat">
            <a:noFill/>
            <a:prstDash val="solid"/>
            <a:miter/>
          </a:ln>
        </p:spPr>
        <p:txBody>
          <a:bodyPr rtlCol="0" anchor="ctr"/>
          <a:lstStyle/>
          <a:p>
            <a:endParaRPr lang="zh-CN" altLang="en-US"/>
          </a:p>
        </p:txBody>
      </p:sp>
      <p:sp>
        <p:nvSpPr>
          <p:cNvPr id="64" name="任意多边形: 形状 63"/>
          <p:cNvSpPr/>
          <p:nvPr>
            <p:custDataLst>
              <p:tags r:id="rId10"/>
            </p:custDataLst>
          </p:nvPr>
        </p:nvSpPr>
        <p:spPr>
          <a:xfrm>
            <a:off x="6549329" y="4731201"/>
            <a:ext cx="1359769" cy="912594"/>
          </a:xfrm>
          <a:custGeom>
            <a:avLst/>
            <a:gdLst>
              <a:gd name="connsiteX0" fmla="*/ 1334340 w 1334340"/>
              <a:gd name="connsiteY0" fmla="*/ 777143 h 979167"/>
              <a:gd name="connsiteX1" fmla="*/ 0 w 1334340"/>
              <a:gd name="connsiteY1" fmla="*/ 0 h 979167"/>
              <a:gd name="connsiteX2" fmla="*/ 0 w 1334340"/>
              <a:gd name="connsiteY2" fmla="*/ 215058 h 979167"/>
              <a:gd name="connsiteX3" fmla="*/ 1334340 w 1334340"/>
              <a:gd name="connsiteY3" fmla="*/ 979168 h 979167"/>
            </a:gdLst>
            <a:ahLst/>
            <a:cxnLst>
              <a:cxn ang="0">
                <a:pos x="connsiteX0" y="connsiteY0"/>
              </a:cxn>
              <a:cxn ang="0">
                <a:pos x="connsiteX1" y="connsiteY1"/>
              </a:cxn>
              <a:cxn ang="0">
                <a:pos x="connsiteX2" y="connsiteY2"/>
              </a:cxn>
              <a:cxn ang="0">
                <a:pos x="connsiteX3" y="connsiteY3"/>
              </a:cxn>
            </a:cxnLst>
            <a:rect l="l" t="t" r="r" b="b"/>
            <a:pathLst>
              <a:path w="1334340" h="979167">
                <a:moveTo>
                  <a:pt x="1334340" y="777143"/>
                </a:moveTo>
                <a:lnTo>
                  <a:pt x="0" y="0"/>
                </a:lnTo>
                <a:lnTo>
                  <a:pt x="0" y="215058"/>
                </a:lnTo>
                <a:lnTo>
                  <a:pt x="1334340" y="979168"/>
                </a:lnTo>
                <a:close/>
              </a:path>
            </a:pathLst>
          </a:custGeom>
          <a:solidFill>
            <a:schemeClr val="tx1">
              <a:lumMod val="25000"/>
              <a:lumOff val="75000"/>
              <a:alpha val="25000"/>
            </a:schemeClr>
          </a:solidFill>
          <a:ln w="1629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pic>
        <p:nvPicPr>
          <p:cNvPr id="28" name="图片 12" descr="343439383331313b343532303032383bbfcdbba7b9dcc0ed"/>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10393532" y="1547847"/>
            <a:ext cx="468000" cy="468000"/>
          </a:xfrm>
          <a:prstGeom prst="rect">
            <a:avLst/>
          </a:prstGeom>
        </p:spPr>
      </p:pic>
      <p:pic>
        <p:nvPicPr>
          <p:cNvPr id="29" name="图片 19" descr="343439383331313b343532303033353bc4dcd0a7b7fecef1"/>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9034867" y="3027331"/>
            <a:ext cx="468000" cy="468000"/>
          </a:xfrm>
          <a:prstGeom prst="rect">
            <a:avLst/>
          </a:prstGeom>
        </p:spPr>
      </p:pic>
      <p:pic>
        <p:nvPicPr>
          <p:cNvPr id="30" name="图片 5" descr="343439383331313b343532303032323bb2fac6b7d5b9cab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676641" y="4506816"/>
            <a:ext cx="468000" cy="468000"/>
          </a:xfrm>
          <a:prstGeom prst="rect">
            <a:avLst/>
          </a:prstGeom>
        </p:spPr>
      </p:pic>
      <p:sp>
        <p:nvSpPr>
          <p:cNvPr id="68" name="文本框 67"/>
          <p:cNvSpPr txBox="1"/>
          <p:nvPr>
            <p:custDataLst>
              <p:tags r:id="rId20"/>
            </p:custDataLst>
          </p:nvPr>
        </p:nvSpPr>
        <p:spPr>
          <a:xfrm>
            <a:off x="4063365" y="821055"/>
            <a:ext cx="5299075" cy="925195"/>
          </a:xfrm>
          <a:prstGeom prst="rect">
            <a:avLst/>
          </a:prstGeom>
          <a:noFill/>
        </p:spPr>
        <p:txBody>
          <a:bodyPr wrap="square" lIns="0" tIns="0" rIns="0" bIns="0">
            <a:noAutofit/>
          </a:bodyPr>
          <a:lstStyle/>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1. </a:t>
            </a:r>
            <a:r>
              <a:rPr lang="zh-CN" altLang="en-US" sz="2000" kern="0" spc="0" dirty="0">
                <a:ln>
                  <a:noFill/>
                  <a:prstDash val="sysDot"/>
                </a:ln>
                <a:solidFill>
                  <a:schemeClr val="tx1">
                    <a:lumMod val="85000"/>
                    <a:lumOff val="15000"/>
                  </a:schemeClr>
                </a:solidFill>
                <a:latin typeface="+mn-ea"/>
                <a:ea typeface="+mn-ea"/>
                <a:sym typeface="+mn-ea"/>
              </a:rPr>
              <a:t>了解歌剧的定义和类型。</a:t>
            </a:r>
            <a:endParaRPr lang="zh-CN" altLang="en-US" sz="20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2. </a:t>
            </a:r>
            <a:r>
              <a:rPr lang="zh-CN" altLang="en-US" sz="2000" kern="0" spc="0" dirty="0">
                <a:ln>
                  <a:noFill/>
                  <a:prstDash val="sysDot"/>
                </a:ln>
                <a:solidFill>
                  <a:schemeClr val="tx1">
                    <a:lumMod val="85000"/>
                    <a:lumOff val="15000"/>
                  </a:schemeClr>
                </a:solidFill>
                <a:latin typeface="+mn-ea"/>
                <a:ea typeface="+mn-ea"/>
                <a:sym typeface="+mn-ea"/>
              </a:rPr>
              <a:t>掌握舞剧的定义和特点。</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69" name="矩形 68"/>
          <p:cNvSpPr/>
          <p:nvPr>
            <p:custDataLst>
              <p:tags r:id="rId21"/>
            </p:custDataLst>
          </p:nvPr>
        </p:nvSpPr>
        <p:spPr>
          <a:xfrm>
            <a:off x="2653424" y="800432"/>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400" b="1" kern="0" dirty="0">
                <a:solidFill>
                  <a:schemeClr val="accent1"/>
                </a:solidFill>
                <a:cs typeface="+mn-lt"/>
              </a:rPr>
              <a:t>知识目标</a:t>
            </a:r>
            <a:endParaRPr lang="zh-CN" altLang="en-US" sz="2400" b="1" kern="0" dirty="0">
              <a:solidFill>
                <a:schemeClr val="accent1"/>
              </a:solidFill>
              <a:cs typeface="+mn-lt"/>
            </a:endParaRPr>
          </a:p>
        </p:txBody>
      </p:sp>
      <p:sp>
        <p:nvSpPr>
          <p:cNvPr id="70" name="文本框 69"/>
          <p:cNvSpPr txBox="1"/>
          <p:nvPr>
            <p:custDataLst>
              <p:tags r:id="rId22"/>
            </p:custDataLst>
          </p:nvPr>
        </p:nvSpPr>
        <p:spPr>
          <a:xfrm>
            <a:off x="2583180" y="2165985"/>
            <a:ext cx="5097145" cy="1440180"/>
          </a:xfrm>
          <a:prstGeom prst="rect">
            <a:avLst/>
          </a:prstGeom>
          <a:noFill/>
        </p:spPr>
        <p:txBody>
          <a:bodyPr wrap="square" lIns="0" tIns="0" rIns="0" bIns="0">
            <a:noAutofit/>
          </a:bodyPr>
          <a:lstStyle/>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1. </a:t>
            </a:r>
            <a:r>
              <a:rPr lang="zh-CN" altLang="en-US" sz="2000" kern="0" spc="0" dirty="0">
                <a:ln>
                  <a:noFill/>
                  <a:prstDash val="sysDot"/>
                </a:ln>
                <a:solidFill>
                  <a:schemeClr val="tx1">
                    <a:lumMod val="85000"/>
                    <a:lumOff val="15000"/>
                  </a:schemeClr>
                </a:solidFill>
                <a:latin typeface="+mn-ea"/>
                <a:ea typeface="+mn-ea"/>
                <a:sym typeface="+mn-ea"/>
              </a:rPr>
              <a:t>能够区分歌剧和舞剧。</a:t>
            </a:r>
            <a:endParaRPr lang="zh-CN" altLang="en-US" sz="20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2. </a:t>
            </a:r>
            <a:r>
              <a:rPr lang="zh-CN" altLang="en-US" sz="2000" kern="0" spc="0" dirty="0">
                <a:ln>
                  <a:noFill/>
                  <a:prstDash val="sysDot"/>
                </a:ln>
                <a:solidFill>
                  <a:schemeClr val="tx1">
                    <a:lumMod val="85000"/>
                    <a:lumOff val="15000"/>
                  </a:schemeClr>
                </a:solidFill>
                <a:latin typeface="+mn-ea"/>
                <a:ea typeface="+mn-ea"/>
                <a:sym typeface="+mn-ea"/>
              </a:rPr>
              <a:t>能够在观看完歌剧、舞剧后了解其思想主题与表达的情感</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71" name="矩形 70"/>
          <p:cNvSpPr/>
          <p:nvPr>
            <p:custDataLst>
              <p:tags r:id="rId23"/>
            </p:custDataLst>
          </p:nvPr>
        </p:nvSpPr>
        <p:spPr>
          <a:xfrm>
            <a:off x="1198740" y="2232684"/>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400" b="1" kern="0" dirty="0">
                <a:solidFill>
                  <a:schemeClr val="accent1"/>
                </a:solidFill>
                <a:cs typeface="+mn-lt"/>
              </a:rPr>
              <a:t>技能目标</a:t>
            </a:r>
            <a:endParaRPr lang="zh-CN" altLang="en-US" sz="2400" b="1" kern="0" dirty="0">
              <a:solidFill>
                <a:schemeClr val="accent1"/>
              </a:solidFill>
              <a:cs typeface="+mn-lt"/>
            </a:endParaRPr>
          </a:p>
        </p:txBody>
      </p:sp>
      <p:sp>
        <p:nvSpPr>
          <p:cNvPr id="72" name="文本框 71"/>
          <p:cNvSpPr txBox="1"/>
          <p:nvPr>
            <p:custDataLst>
              <p:tags r:id="rId24"/>
            </p:custDataLst>
          </p:nvPr>
        </p:nvSpPr>
        <p:spPr>
          <a:xfrm>
            <a:off x="1807210" y="3704590"/>
            <a:ext cx="4406900" cy="1440180"/>
          </a:xfrm>
          <a:prstGeom prst="rect">
            <a:avLst/>
          </a:prstGeom>
          <a:noFill/>
        </p:spPr>
        <p:txBody>
          <a:bodyPr wrap="square" lIns="0" tIns="0" rIns="0" bIns="0">
            <a:noAutofit/>
          </a:bodyPr>
          <a:lstStyle/>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1. </a:t>
            </a:r>
            <a:r>
              <a:rPr lang="zh-CN" altLang="en-US" sz="2000" kern="0" spc="0" dirty="0">
                <a:ln>
                  <a:noFill/>
                  <a:prstDash val="sysDot"/>
                </a:ln>
                <a:solidFill>
                  <a:schemeClr val="tx1">
                    <a:lumMod val="85000"/>
                    <a:lumOff val="15000"/>
                  </a:schemeClr>
                </a:solidFill>
                <a:latin typeface="+mn-ea"/>
                <a:ea typeface="+mn-ea"/>
                <a:sym typeface="+mn-ea"/>
              </a:rPr>
              <a:t>通过本专题的学习，认识到我国的文化创新发展，树立坚定的文化创新意识与文化自信。</a:t>
            </a:r>
            <a:endParaRPr lang="zh-CN" altLang="en-US" sz="2000" kern="0" spc="0" dirty="0">
              <a:ln>
                <a:noFill/>
                <a:prstDash val="sysDot"/>
              </a:ln>
              <a:solidFill>
                <a:schemeClr val="tx1">
                  <a:lumMod val="85000"/>
                  <a:lumOff val="15000"/>
                </a:schemeClr>
              </a:solidFill>
              <a:latin typeface="+mn-ea"/>
              <a:ea typeface="+mn-ea"/>
              <a:sym typeface="+mn-ea"/>
            </a:endParaRPr>
          </a:p>
          <a:p>
            <a:pPr>
              <a:lnSpc>
                <a:spcPct val="150000"/>
              </a:lnSpc>
            </a:pPr>
            <a:r>
              <a:rPr lang="en-US" altLang="zh-CN" sz="2000" kern="0" spc="0" dirty="0">
                <a:ln>
                  <a:noFill/>
                  <a:prstDash val="sysDot"/>
                </a:ln>
                <a:solidFill>
                  <a:schemeClr val="tx1">
                    <a:lumMod val="85000"/>
                    <a:lumOff val="15000"/>
                  </a:schemeClr>
                </a:solidFill>
                <a:latin typeface="+mn-ea"/>
                <a:ea typeface="+mn-ea"/>
                <a:sym typeface="+mn-ea"/>
              </a:rPr>
              <a:t>2. </a:t>
            </a:r>
            <a:r>
              <a:rPr lang="zh-CN" altLang="en-US" sz="2000" kern="0" spc="0" dirty="0">
                <a:ln>
                  <a:noFill/>
                  <a:prstDash val="sysDot"/>
                </a:ln>
                <a:solidFill>
                  <a:schemeClr val="tx1">
                    <a:lumMod val="85000"/>
                    <a:lumOff val="15000"/>
                  </a:schemeClr>
                </a:solidFill>
                <a:latin typeface="+mn-ea"/>
                <a:ea typeface="+mn-ea"/>
                <a:sym typeface="+mn-ea"/>
              </a:rPr>
              <a:t>充分认识民族歌剧、舞剧的当代价值，提高推动民族歌剧、舞剧的传承与发展的文化自觉性。</a:t>
            </a:r>
            <a:endParaRPr lang="zh-CN" altLang="en-US" sz="2000" kern="0" spc="0" dirty="0">
              <a:ln>
                <a:noFill/>
                <a:prstDash val="sysDot"/>
              </a:ln>
              <a:solidFill>
                <a:schemeClr val="tx1">
                  <a:lumMod val="85000"/>
                  <a:lumOff val="15000"/>
                </a:schemeClr>
              </a:solidFill>
              <a:latin typeface="+mn-ea"/>
              <a:ea typeface="+mn-ea"/>
              <a:sym typeface="+mn-ea"/>
            </a:endParaRPr>
          </a:p>
        </p:txBody>
      </p:sp>
      <p:sp>
        <p:nvSpPr>
          <p:cNvPr id="73" name="矩形 72"/>
          <p:cNvSpPr/>
          <p:nvPr>
            <p:custDataLst>
              <p:tags r:id="rId25"/>
            </p:custDataLst>
          </p:nvPr>
        </p:nvSpPr>
        <p:spPr>
          <a:xfrm>
            <a:off x="406441" y="3697021"/>
            <a:ext cx="1158630" cy="57844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t"/>
          <a:lstStyle/>
          <a:p>
            <a:pPr algn="r"/>
            <a:r>
              <a:rPr lang="zh-CN" altLang="en-US" sz="2400" b="1" kern="0" dirty="0">
                <a:solidFill>
                  <a:schemeClr val="accent1"/>
                </a:solidFill>
                <a:cs typeface="+mn-lt"/>
              </a:rPr>
              <a:t>素养目标</a:t>
            </a:r>
            <a:endParaRPr lang="zh-CN" altLang="en-US" sz="2400" b="1" kern="0" dirty="0">
              <a:solidFill>
                <a:schemeClr val="accent1"/>
              </a:solidFill>
              <a:cs typeface="+mn-lt"/>
            </a:endParaRPr>
          </a:p>
        </p:txBody>
      </p:sp>
      <p:sp>
        <p:nvSpPr>
          <p:cNvPr id="74" name="矩形 73"/>
          <p:cNvSpPr/>
          <p:nvPr>
            <p:custDataLst>
              <p:tags r:id="rId26"/>
            </p:custDataLst>
          </p:nvPr>
        </p:nvSpPr>
        <p:spPr>
          <a:xfrm>
            <a:off x="3904423" y="876631"/>
            <a:ext cx="66421" cy="49453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custDataLst>
              <p:tags r:id="rId27"/>
            </p:custDataLst>
          </p:nvPr>
        </p:nvSpPr>
        <p:spPr>
          <a:xfrm>
            <a:off x="2429655" y="2311270"/>
            <a:ext cx="66421" cy="49453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custDataLst>
              <p:tags r:id="rId28"/>
            </p:custDataLst>
          </p:nvPr>
        </p:nvSpPr>
        <p:spPr>
          <a:xfrm>
            <a:off x="1652973" y="3775606"/>
            <a:ext cx="66421" cy="494532"/>
          </a:xfrm>
          <a:prstGeom prst="rect">
            <a:avLst/>
          </a:prstGeom>
          <a:gradFill>
            <a:gsLst>
              <a:gs pos="100000">
                <a:schemeClr val="accent1">
                  <a:lumMod val="40000"/>
                  <a:lumOff val="60000"/>
                </a:schemeClr>
              </a:gs>
              <a:gs pos="0">
                <a:schemeClr val="accent1">
                  <a:lumMod val="85000"/>
                  <a:lumOff val="1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7" name="直接连接符 76"/>
          <p:cNvCxnSpPr/>
          <p:nvPr>
            <p:custDataLst>
              <p:tags r:id="rId29"/>
            </p:custDataLst>
          </p:nvPr>
        </p:nvCxnSpPr>
        <p:spPr>
          <a:xfrm>
            <a:off x="9183688" y="1256030"/>
            <a:ext cx="1078706"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custDataLst>
              <p:tags r:id="rId30"/>
            </p:custDataLst>
          </p:nvPr>
        </p:nvCxnSpPr>
        <p:spPr>
          <a:xfrm>
            <a:off x="7761605" y="2804160"/>
            <a:ext cx="904875"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custDataLst>
              <p:tags r:id="rId31"/>
            </p:custDataLst>
          </p:nvPr>
        </p:nvCxnSpPr>
        <p:spPr>
          <a:xfrm>
            <a:off x="6321425" y="4437380"/>
            <a:ext cx="795338"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Tree>
    <p:custDataLst>
      <p:tags r:id="rId3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6"/>
          <p:cNvSpPr txBox="1"/>
          <p:nvPr>
            <p:custDataLst>
              <p:tags r:id="rId1"/>
            </p:custDataLst>
          </p:nvPr>
        </p:nvSpPr>
        <p:spPr>
          <a:xfrm>
            <a:off x="1250950" y="2356485"/>
            <a:ext cx="10090150" cy="372491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gn="just">
              <a:lnSpc>
                <a:spcPct val="150000"/>
              </a:lnSpc>
              <a:spcAft>
                <a:spcPts val="800"/>
              </a:spcAft>
            </a:pP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舞台剧，可以定义为呈现于舞台的戏剧艺术。舞台剧的剧情可以原创也可以根据小说、动漫、电视剧、电影等改编而来。舞台剧基本上采用</a:t>
            </a:r>
            <a:r>
              <a:rPr lang="en-US" altLang="zh-CN"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a:t>
            </a: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演唱</a:t>
            </a:r>
            <a:r>
              <a:rPr lang="en-US" altLang="zh-CN"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 + </a:t>
            </a: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舞蹈</a:t>
            </a:r>
            <a:r>
              <a:rPr lang="en-US" altLang="zh-CN"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 +</a:t>
            </a: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对白</a:t>
            </a:r>
            <a:r>
              <a:rPr lang="en-US" altLang="zh-CN"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a:t>
            </a:r>
            <a:r>
              <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rPr>
              <a:t>这样的形式，再加上是现场演出，所以对演员的要求非常高。另外，舞台剧还不可避免地涉及音乐、剧本、造型、舞台设计、灯光等专业技能，所以一台成功的舞台剧需要具备的条件是很苛刻的。舞台剧按内容可以分为喜剧、悲剧和正剧，按表现形式可以分为舞剧、话剧、儿童剧、音乐剧等。</a:t>
            </a:r>
            <a:endParaRPr lang="zh-CN" altLang="en-US" sz="2000" spc="50" dirty="0">
              <a:ln w="3175">
                <a:noFill/>
                <a:prstDash val="dash"/>
              </a:ln>
              <a:solidFill>
                <a:schemeClr val="tx1">
                  <a:lumMod val="85000"/>
                  <a:lumOff val="15000"/>
                </a:schemeClr>
              </a:solidFill>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5" name="Title 6"/>
          <p:cNvSpPr txBox="1"/>
          <p:nvPr>
            <p:custDataLst>
              <p:tags r:id="rId2"/>
            </p:custDataLst>
          </p:nvPr>
        </p:nvSpPr>
        <p:spPr>
          <a:xfrm>
            <a:off x="1250950" y="1791335"/>
            <a:ext cx="2805430" cy="565150"/>
          </a:xfrm>
          <a:prstGeom prst="rect">
            <a:avLst/>
          </a:prstGeom>
          <a:noFill/>
          <a:ln w="3175">
            <a:noFill/>
            <a:prstDash val="dash"/>
          </a:ln>
        </p:spPr>
        <p:txBody>
          <a:bodyPr wrap="square" lIns="91440" tIns="45720" rIns="91440" bIns="45720" anchor="t" anchorCtr="0">
            <a:normAutofit lnSpcReduction="10000"/>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dirty="0" smtClean="0">
                <a:ln w="3175">
                  <a:noFill/>
                </a:ln>
                <a:solidFill>
                  <a:sysClr val="windowText" lastClr="000000"/>
                </a:solidFill>
                <a:effectLst/>
                <a:latin typeface="+mj-lt"/>
                <a:ea typeface="+mn-ea"/>
                <a:cs typeface="Segoe UI" panose="020B0502040204020203" pitchFamily="34" charset="0"/>
              </a:defRPr>
            </a:lvl1pPr>
          </a:lstStyle>
          <a:p>
            <a:pPr>
              <a:lnSpc>
                <a:spcPct val="100000"/>
              </a:lnSpc>
              <a:spcAft>
                <a:spcPts val="800"/>
              </a:spcAft>
            </a:pPr>
            <a:r>
              <a:rPr lang="zh-CN" altLang="en-US" sz="2945" b="1" spc="3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charset="-122"/>
                <a:cs typeface="微软雅黑" panose="020B0503020204020204" charset="-122"/>
                <a:sym typeface="Arial" panose="020B0604020202020204" pitchFamily="34" charset="0"/>
              </a:rPr>
              <a:t>专题概述</a:t>
            </a:r>
            <a:endParaRPr lang="zh-CN" altLang="en-US" sz="2945" b="1" spc="300"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a:xfrm>
            <a:off x="2332355" y="1438275"/>
            <a:ext cx="6993890" cy="3980815"/>
          </a:xfrm>
        </p:spPr>
        <p:txBody>
          <a:bodyPr>
            <a:noAutofit/>
          </a:bodyPr>
          <a:lstStyle/>
          <a:p>
            <a:pPr algn="ctr"/>
            <a:r>
              <a:rPr lang="en-US" altLang="zh-CN" sz="13000" dirty="0">
                <a:sym typeface="Arial" panose="020B0604020202020204" pitchFamily="34" charset="0"/>
              </a:rPr>
              <a:t> </a:t>
            </a:r>
            <a:r>
              <a:rPr lang="zh-CN" altLang="en-US" sz="13000" dirty="0">
                <a:sym typeface="Arial" panose="020B0604020202020204" pitchFamily="34" charset="0"/>
              </a:rPr>
              <a:t>第一讲</a:t>
            </a:r>
            <a:r>
              <a:rPr lang="en-US" altLang="zh-CN" sz="13000" dirty="0">
                <a:sym typeface="Arial" panose="020B0604020202020204" pitchFamily="34" charset="0"/>
              </a:rPr>
              <a:t>  </a:t>
            </a:r>
            <a:br>
              <a:rPr lang="en-US" altLang="zh-CN" sz="13000" dirty="0">
                <a:sym typeface="Arial" panose="020B0604020202020204" pitchFamily="34" charset="0"/>
              </a:rPr>
            </a:br>
            <a:r>
              <a:rPr lang="zh-CN" altLang="en-US" sz="13000" dirty="0">
                <a:sym typeface="Arial" panose="020B0604020202020204" pitchFamily="34" charset="0"/>
              </a:rPr>
              <a:t>歌</a:t>
            </a:r>
            <a:r>
              <a:rPr lang="en-US" altLang="zh-CN" sz="13000" dirty="0">
                <a:sym typeface="Arial" panose="020B0604020202020204" pitchFamily="34" charset="0"/>
              </a:rPr>
              <a:t> </a:t>
            </a:r>
            <a:r>
              <a:rPr lang="zh-CN" altLang="en-US" sz="13000" dirty="0">
                <a:sym typeface="Arial" panose="020B0604020202020204" pitchFamily="34" charset="0"/>
              </a:rPr>
              <a:t>剧</a:t>
            </a:r>
            <a:endParaRPr lang="zh-CN" altLang="en-US" sz="13000" dirty="0">
              <a:sym typeface="Arial" panose="020B0604020202020204" pitchFamily="34" charset="0"/>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3"/>
            <p:custDataLst>
              <p:tags r:id="rId1"/>
            </p:custDataLst>
          </p:nvPr>
        </p:nvSpPr>
        <p:spPr>
          <a:xfrm>
            <a:off x="713740" y="361950"/>
            <a:ext cx="11051540" cy="5619750"/>
          </a:xfrm>
        </p:spPr>
        <p:txBody>
          <a:bodyPr>
            <a:noAutofit/>
          </a:bodyPr>
          <a:lstStyle/>
          <a:p>
            <a:pPr marL="0" indent="0" defTabSz="914400">
              <a:buNone/>
              <a:tabLst>
                <a:tab pos="4178300" algn="l"/>
              </a:tabLst>
            </a:pPr>
            <a:r>
              <a:rPr lang="zh-CN" altLang="en-US" sz="2400" b="1" dirty="0">
                <a:sym typeface="Arial" panose="020B0604020202020204" pitchFamily="34" charset="0"/>
              </a:rPr>
              <a:t>知识要点</a:t>
            </a:r>
            <a:r>
              <a:rPr lang="en-US" altLang="zh-CN" sz="2400" b="1" dirty="0">
                <a:sym typeface="Arial" panose="020B0604020202020204" pitchFamily="34" charset="0"/>
              </a:rPr>
              <a:t> </a:t>
            </a:r>
            <a:endParaRPr lang="en-US" altLang="zh-CN" sz="2400" b="1" dirty="0">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一、歌剧的定义</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dirty="0">
                <a:solidFill>
                  <a:schemeClr val="tx1">
                    <a:lumMod val="85000"/>
                    <a:lumOff val="15000"/>
                  </a:schemeClr>
                </a:solidFill>
                <a:latin typeface="+mn-ea"/>
                <a:ea typeface="+mn-ea"/>
                <a:cs typeface="+mn-ea"/>
                <a:sym typeface="Arial" panose="020B0604020202020204" pitchFamily="34" charset="0"/>
              </a:rPr>
              <a:t>歌剧是融合音乐（声乐与器乐）、戏剧（剧本与表演）、文学（诗歌）、舞蹈（民间舞与芭蕾）、舞台美术等多种艺术形式的综合性艺术，通常包含咏叹调、宣叙调、重唱、合唱、序曲、间奏曲、舞蹈场面等元素，有时也会采用说白和朗诵。</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二、歌剧的类型</a:t>
            </a:r>
            <a:endParaRPr lang="zh-CN" altLang="en-US" sz="2000" b="1"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大歌剧：</a:t>
            </a:r>
            <a:r>
              <a:rPr lang="zh-CN" altLang="en-US" sz="2000" dirty="0">
                <a:solidFill>
                  <a:schemeClr val="tx1">
                    <a:lumMod val="85000"/>
                    <a:lumOff val="15000"/>
                  </a:schemeClr>
                </a:solidFill>
                <a:latin typeface="+mn-ea"/>
                <a:ea typeface="+mn-ea"/>
                <a:cs typeface="+mn-ea"/>
                <a:sym typeface="Arial" panose="020B0604020202020204" pitchFamily="34" charset="0"/>
              </a:rPr>
              <a:t>在普通剧场演出的大型歌剧，按中国音乐元素与技法运用的程度，可分为民族歌剧和正歌剧。民族歌剧代表作有《野火春风斗古城》《运河谣》等；正歌剧代表剧目有《雷雨》《钓鱼城》《骆驼祥子》等。</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室内歌剧：</a:t>
            </a:r>
            <a:r>
              <a:rPr lang="zh-CN" altLang="en-US" sz="2000" dirty="0">
                <a:solidFill>
                  <a:schemeClr val="tx1">
                    <a:lumMod val="85000"/>
                    <a:lumOff val="15000"/>
                  </a:schemeClr>
                </a:solidFill>
                <a:latin typeface="+mn-ea"/>
                <a:ea typeface="+mn-ea"/>
                <a:cs typeface="+mn-ea"/>
                <a:sym typeface="Arial" panose="020B0604020202020204" pitchFamily="34" charset="0"/>
              </a:rPr>
              <a:t>演出规模小、时间短，运用现代作曲技法，代表作有《命若琴弦》《狂人日记》《赌命》等。</a:t>
            </a:r>
            <a:endParaRPr lang="zh-CN" altLang="en-US" sz="2000" dirty="0">
              <a:solidFill>
                <a:schemeClr val="tx1">
                  <a:lumMod val="85000"/>
                  <a:lumOff val="15000"/>
                </a:schemeClr>
              </a:solidFill>
              <a:latin typeface="+mn-ea"/>
              <a:ea typeface="+mn-ea"/>
              <a:cs typeface="+mn-ea"/>
              <a:sym typeface="Arial" panose="020B0604020202020204" pitchFamily="34" charset="0"/>
            </a:endParaRPr>
          </a:p>
          <a:p>
            <a:pPr marL="0" indent="0" defTabSz="914400">
              <a:buNone/>
              <a:tabLst>
                <a:tab pos="4178300" algn="l"/>
              </a:tabLst>
            </a:pPr>
            <a:r>
              <a:rPr lang="zh-CN" altLang="en-US" sz="2000" b="1" dirty="0">
                <a:solidFill>
                  <a:schemeClr val="tx1">
                    <a:lumMod val="85000"/>
                    <a:lumOff val="15000"/>
                  </a:schemeClr>
                </a:solidFill>
                <a:latin typeface="+mn-ea"/>
                <a:ea typeface="+mn-ea"/>
                <a:cs typeface="+mn-ea"/>
                <a:sym typeface="Arial" panose="020B0604020202020204" pitchFamily="34" charset="0"/>
              </a:rPr>
              <a:t>清唱剧：</a:t>
            </a:r>
            <a:r>
              <a:rPr lang="zh-CN" altLang="en-US" sz="2000" dirty="0">
                <a:solidFill>
                  <a:schemeClr val="tx1">
                    <a:lumMod val="85000"/>
                    <a:lumOff val="15000"/>
                  </a:schemeClr>
                </a:solidFill>
                <a:latin typeface="+mn-ea"/>
                <a:ea typeface="+mn-ea"/>
                <a:cs typeface="+mn-ea"/>
                <a:sym typeface="Arial" panose="020B0604020202020204" pitchFamily="34" charset="0"/>
              </a:rPr>
              <a:t>乐队、合唱队上台，表演与舞美相对简单，代表剧目有《木兰诗篇》《虎门长啸》《娥加美》《孔子》等。</a:t>
            </a:r>
            <a:endParaRPr lang="zh-CN" altLang="en-US" sz="2000" dirty="0">
              <a:solidFill>
                <a:schemeClr val="tx1">
                  <a:lumMod val="85000"/>
                  <a:lumOff val="15000"/>
                </a:schemeClr>
              </a:solidFill>
              <a:latin typeface="+mn-ea"/>
              <a:ea typeface="+mn-ea"/>
              <a:cs typeface="+mn-ea"/>
              <a:sym typeface="Arial" panose="020B0604020202020204" pitchFamily="34" charset="0"/>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文本框 224"/>
          <p:cNvSpPr txBox="1"/>
          <p:nvPr>
            <p:custDataLst>
              <p:tags r:id="rId1"/>
            </p:custDataLst>
          </p:nvPr>
        </p:nvSpPr>
        <p:spPr>
          <a:xfrm>
            <a:off x="330835" y="1213485"/>
            <a:ext cx="11517630" cy="5223510"/>
          </a:xfrm>
          <a:prstGeom prst="rect">
            <a:avLst/>
          </a:prstGeom>
          <a:noFill/>
        </p:spPr>
        <p:txBody>
          <a:bodyPr wrap="square" rtlCol="0">
            <a:noAutofit/>
          </a:bodyPr>
          <a:lstStyle/>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歌剧《白毛女》</a:t>
            </a:r>
            <a:r>
              <a:rPr lang="zh-CN" altLang="en-US" sz="2000" spc="150">
                <a:solidFill>
                  <a:schemeClr val="tx1">
                    <a:lumMod val="85000"/>
                    <a:lumOff val="15000"/>
                  </a:schemeClr>
                </a:solidFill>
                <a:uFillTx/>
                <a:latin typeface="+mn-ea"/>
                <a:cs typeface="+mn-ea"/>
                <a:sym typeface="Arial" panose="020B0604020202020204" pitchFamily="34" charset="0"/>
              </a:rPr>
              <a:t>是中国新歌剧的开山之作，中华民族新歌剧的奠基石。</a:t>
            </a:r>
            <a:r>
              <a:rPr lang="zh-CN" altLang="en-US" sz="2000" spc="150">
                <a:solidFill>
                  <a:schemeClr val="tx1">
                    <a:lumMod val="85000"/>
                    <a:lumOff val="15000"/>
                  </a:schemeClr>
                </a:solidFill>
                <a:uFillTx/>
                <a:latin typeface="+mn-ea"/>
                <a:cs typeface="+mn-ea"/>
                <a:sym typeface="Arial" panose="020B0604020202020204" pitchFamily="34" charset="0"/>
              </a:rPr>
              <a:t>此曲采用北方民间音乐曲调，吸收戏曲音乐，借鉴西方歌剧创作经验。取材来源</a:t>
            </a:r>
            <a:r>
              <a:rPr lang="zh-CN" altLang="en-US" sz="2000" spc="150">
                <a:solidFill>
                  <a:schemeClr val="tx1">
                    <a:lumMod val="85000"/>
                    <a:lumOff val="15000"/>
                  </a:schemeClr>
                </a:solidFill>
                <a:uFillTx/>
                <a:latin typeface="+mn-ea"/>
                <a:cs typeface="+mn-ea"/>
                <a:sym typeface="Arial" panose="020B0604020202020204" pitchFamily="34" charset="0"/>
              </a:rPr>
              <a:t>于抗日战争期间晋察冀边区流传的</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白毛仙姑</a:t>
            </a:r>
            <a:r>
              <a:rPr lang="en-US" altLang="zh-CN" sz="2000" spc="150">
                <a:solidFill>
                  <a:schemeClr val="tx1">
                    <a:lumMod val="85000"/>
                    <a:lumOff val="15000"/>
                  </a:schemeClr>
                </a:solidFill>
                <a:uFillTx/>
                <a:latin typeface="+mn-ea"/>
                <a:cs typeface="+mn-ea"/>
                <a:sym typeface="Arial" panose="020B0604020202020204" pitchFamily="34" charset="0"/>
              </a:rPr>
              <a:t>” </a:t>
            </a:r>
            <a:r>
              <a:rPr lang="zh-CN" altLang="en-US" sz="2000" spc="150">
                <a:solidFill>
                  <a:schemeClr val="tx1">
                    <a:lumMod val="85000"/>
                    <a:lumOff val="15000"/>
                  </a:schemeClr>
                </a:solidFill>
                <a:uFillTx/>
                <a:latin typeface="+mn-ea"/>
                <a:cs typeface="+mn-ea"/>
                <a:sym typeface="Arial" panose="020B0604020202020204" pitchFamily="34" charset="0"/>
              </a:rPr>
              <a:t>民间传说。</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歌曲《北风吹》</a:t>
            </a:r>
            <a:endParaRPr lang="zh-CN" altLang="en-US" sz="2000" b="1"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spc="150">
                <a:solidFill>
                  <a:schemeClr val="tx1">
                    <a:lumMod val="85000"/>
                    <a:lumOff val="15000"/>
                  </a:schemeClr>
                </a:solidFill>
                <a:uFillTx/>
                <a:latin typeface="+mn-ea"/>
                <a:cs typeface="+mn-ea"/>
                <a:sym typeface="Arial" panose="020B0604020202020204" pitchFamily="34" charset="0"/>
              </a:rPr>
              <a:t>歌剧《白毛女》中经典唱段，典型的民族音乐曲目，在中华民族音乐发展史上有很大音乐魅力</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前奏特点：</a:t>
            </a:r>
            <a:r>
              <a:rPr lang="zh-CN" altLang="en-US" sz="2000" spc="150">
                <a:solidFill>
                  <a:schemeClr val="tx1">
                    <a:lumMod val="85000"/>
                    <a:lumOff val="15000"/>
                  </a:schemeClr>
                </a:solidFill>
                <a:uFillTx/>
                <a:latin typeface="+mn-ea"/>
                <a:cs typeface="+mn-ea"/>
                <a:sym typeface="Arial" panose="020B0604020202020204" pitchFamily="34" charset="0"/>
              </a:rPr>
              <a:t>充满欢快和明亮的色彩曲调，表现女主人公喜儿与爹爹虽贫穷但对温馨幸福生活的向往和期待</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创作引用：</a:t>
            </a:r>
            <a:r>
              <a:rPr lang="zh-CN" altLang="en-US" sz="2000" spc="150">
                <a:solidFill>
                  <a:schemeClr val="tx1">
                    <a:lumMod val="85000"/>
                    <a:lumOff val="15000"/>
                  </a:schemeClr>
                </a:solidFill>
                <a:uFillTx/>
                <a:latin typeface="+mn-ea"/>
                <a:cs typeface="+mn-ea"/>
                <a:sym typeface="Arial" panose="020B0604020202020204" pitchFamily="34" charset="0"/>
              </a:rPr>
              <a:t>引用河北民歌《小白菜》</a:t>
            </a:r>
            <a:endParaRPr lang="zh-CN" altLang="en-US" sz="2000" spc="150">
              <a:solidFill>
                <a:schemeClr val="tx1">
                  <a:lumMod val="85000"/>
                  <a:lumOff val="15000"/>
                </a:schemeClr>
              </a:solidFill>
              <a:uFillTx/>
              <a:latin typeface="+mn-ea"/>
              <a:cs typeface="+mn-ea"/>
              <a:sym typeface="Arial" panose="020B0604020202020204" pitchFamily="34" charset="0"/>
            </a:endParaRPr>
          </a:p>
          <a:p>
            <a:pPr indent="0" algn="l">
              <a:lnSpc>
                <a:spcPct val="130000"/>
              </a:lnSpc>
              <a:spcBef>
                <a:spcPts val="0"/>
              </a:spcBef>
              <a:spcAft>
                <a:spcPts val="1000"/>
              </a:spcAft>
              <a:buClrTx/>
              <a:buSzTx/>
              <a:buFont typeface="Arial" panose="020B0604020202020204" pitchFamily="34" charset="0"/>
              <a:buNone/>
            </a:pPr>
            <a:r>
              <a:rPr lang="zh-CN" altLang="en-US" sz="2000" b="1" spc="150">
                <a:solidFill>
                  <a:schemeClr val="tx1">
                    <a:lumMod val="85000"/>
                    <a:lumOff val="15000"/>
                  </a:schemeClr>
                </a:solidFill>
                <a:uFillTx/>
                <a:latin typeface="+mn-ea"/>
                <a:cs typeface="+mn-ea"/>
                <a:sym typeface="Arial" panose="020B0604020202020204" pitchFamily="34" charset="0"/>
              </a:rPr>
              <a:t>歌曲内涵：</a:t>
            </a:r>
            <a:r>
              <a:rPr lang="zh-CN" altLang="en-US" sz="2000" spc="150">
                <a:solidFill>
                  <a:schemeClr val="tx1">
                    <a:lumMod val="85000"/>
                    <a:lumOff val="15000"/>
                  </a:schemeClr>
                </a:solidFill>
                <a:uFillTx/>
                <a:latin typeface="+mn-ea"/>
                <a:cs typeface="+mn-ea"/>
                <a:sym typeface="Arial" panose="020B0604020202020204" pitchFamily="34" charset="0"/>
              </a:rPr>
              <a:t>用欢快曲调体现喜儿的天真和对美好生活的单纯期盼，生动描绘喜儿情感变化，揭露当时社会贫苦百姓与地主阶级的矛盾及地主阶级对劳苦大众的压榨</a:t>
            </a:r>
            <a:endParaRPr lang="zh-CN" altLang="en-US" sz="2000" spc="150">
              <a:solidFill>
                <a:schemeClr val="tx1">
                  <a:lumMod val="85000"/>
                  <a:lumOff val="15000"/>
                </a:schemeClr>
              </a:solidFill>
              <a:uFillTx/>
              <a:latin typeface="+mn-ea"/>
              <a:cs typeface="+mn-ea"/>
              <a:sym typeface="Arial" panose="020B0604020202020204" pitchFamily="34" charset="0"/>
            </a:endParaRPr>
          </a:p>
        </p:txBody>
      </p:sp>
      <p:sp>
        <p:nvSpPr>
          <p:cNvPr id="6" name="矩形 5"/>
          <p:cNvSpPr/>
          <p:nvPr>
            <p:custDataLst>
              <p:tags r:id="rId2"/>
            </p:custDataLst>
          </p:nvPr>
        </p:nvSpPr>
        <p:spPr>
          <a:xfrm>
            <a:off x="0" y="0"/>
            <a:ext cx="12192635" cy="110871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highlight>
                <a:srgbClr val="1171F1"/>
              </a:highlight>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74370" y="253365"/>
            <a:ext cx="10071735" cy="602615"/>
          </a:xfrm>
          <a:prstGeom prst="rect">
            <a:avLst/>
          </a:prstGeom>
        </p:spPr>
        <p:txBody>
          <a:bodyPr>
            <a:noAutofit/>
            <a:extLst>
              <a:ext uri="{4A0BC546-FE56-4ADE-93B0-CB8AF2F6F144}">
                <wpsdc:textFrameExt xmlns:wpsdc="http://www.wps.cn/officeDocument/2022/drawingmlCustomData" type="sub-title"/>
              </a:ext>
            </a:extLst>
          </a:bodyPr>
          <a:p>
            <a:pPr algn="l"/>
            <a:r>
              <a:rPr lang="zh-CN" altLang="en-US" sz="3200" b="1">
                <a:solidFill>
                  <a:schemeClr val="accent1"/>
                </a:solidFill>
                <a:effectLst>
                  <a:outerShdw blurRad="38100" dist="25400" dir="5400000" algn="ctr" rotWithShape="0">
                    <a:srgbClr val="6E747A">
                      <a:alpha val="43000"/>
                    </a:srgbClr>
                  </a:outerShdw>
                </a:effectLst>
              </a:rPr>
              <a:t>一、《北风吹》（选自歌剧《白毛女》）</a:t>
            </a:r>
            <a:endParaRPr lang="zh-CN" altLang="en-US" sz="3200" b="1">
              <a:solidFill>
                <a:schemeClr val="accent1"/>
              </a:solidFill>
              <a:effectLst>
                <a:outerShdw blurRad="38100" dist="25400" dir="5400000" algn="ctr" rotWithShape="0">
                  <a:srgbClr val="6E747A">
                    <a:alpha val="43000"/>
                  </a:srgbClr>
                </a:outerShdw>
              </a:effectLst>
            </a:endParaRPr>
          </a:p>
        </p:txBody>
      </p:sp>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7"/>
  <p:tag name="KSO_WM_UNIT_LAYERLEVEL" val="1"/>
  <p:tag name="KSO_WM_TAG_VERSION" val="1.0"/>
  <p:tag name="KSO_WM_BEAUTIFY_FLAG" val="#wm#"/>
  <p:tag name="KSO_WM_UNIT_TYPE" val="y"/>
  <p:tag name="KSO_WM_UNIT_INDEX" val="7"/>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0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691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6915"/>
  <p:tag name="KSO_WM_TEMPLATE_MASTER_THUMB_INDEX" val="12"/>
  <p:tag name="KSO_WM_TEMPLATE_THUMBS_INDEX" val="1、4、7、8、10、11、12、13、15"/>
</p:tagLst>
</file>

<file path=ppt/tags/tag129.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custom20206916_1*a*1"/>
  <p:tag name="KSO_WM_TEMPLATE_CATEGORY" val="custom"/>
  <p:tag name="KSO_WM_TEMPLATE_INDEX" val="20206916"/>
  <p:tag name="KSO_WM_UNIT_LAYERLEVEL" val="1"/>
  <p:tag name="KSO_WM_TAG_VERSION" val="1.0"/>
  <p:tag name="KSO_WM_BEAUTIFY_FLAG" val="#wm#"/>
  <p:tag name="KSO_WM_UNIT_PRESET_TEXT" val="空白演示经典风格"/>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ISCONTENTSTITLE" val="0"/>
  <p:tag name="KSO_WM_UNIT_ISNUMDGMTITLE" val="0"/>
  <p:tag name="KSO_WM_UNIT_NOCLEAR" val="0"/>
  <p:tag name="KSO_WM_UNIT_VALUE" val="70"/>
  <p:tag name="KSO_WM_UNIT_HIGHLIGHT" val="0"/>
  <p:tag name="KSO_WM_UNIT_COMPATIBLE" val="0"/>
  <p:tag name="KSO_WM_UNIT_DIAGRAM_ISNUMVISUAL" val="0"/>
  <p:tag name="KSO_WM_UNIT_DIAGRAM_ISREFERUNIT" val="0"/>
  <p:tag name="KSO_WM_UNIT_TYPE" val="b"/>
  <p:tag name="KSO_WM_UNIT_INDEX" val="1"/>
  <p:tag name="KSO_WM_UNIT_ID" val="custom20206916_1*b*1"/>
  <p:tag name="KSO_WM_TEMPLATE_CATEGORY" val="custom"/>
  <p:tag name="KSO_WM_TEMPLATE_INDEX" val="20206916"/>
  <p:tag name="KSO_WM_UNIT_LAYERLEVEL" val="1"/>
  <p:tag name="KSO_WM_TAG_VERSION" val="1.0"/>
  <p:tag name="KSO_WM_BEAUTIFY_FLAG" val="#wm#"/>
  <p:tag name="KSO_WM_UNIT_PRESET_TEXT" val="单击此处添加副标题"/>
</p:tagLst>
</file>

<file path=ppt/tags/tag131.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6_1*f*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PRESET_TEXT" val="演讲者："/>
  <p:tag name="KSO_WM_UNIT_SUBTYPE" val="b"/>
</p:tagLst>
</file>

<file path=ppt/tags/tag132.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6_1*f*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PRESET_TEXT" val="演讲者："/>
  <p:tag name="KSO_WM_UNIT_SUBTYPE" val="b"/>
</p:tagLst>
</file>

<file path=ppt/tags/tag133.xml><?xml version="1.0" encoding="utf-8"?>
<p:tagLst xmlns:p="http://schemas.openxmlformats.org/presentationml/2006/main">
  <p:tag name="KSO_WM_UNIT_NOCLEAR" val="0"/>
  <p:tag name="KSO_WM_UNIT_VALUE" val="10"/>
  <p:tag name="KSO_WM_UNIT_HIGHLIGHT" val="0"/>
  <p:tag name="KSO_WM_UNIT_COMPATIBLE" val="0"/>
  <p:tag name="KSO_WM_UNIT_DIAGRAM_ISNUMVISUAL" val="0"/>
  <p:tag name="KSO_WM_UNIT_DIAGRAM_ISREFERUNIT" val="0"/>
  <p:tag name="KSO_WM_UNIT_TYPE" val="f"/>
  <p:tag name="KSO_WM_UNIT_INDEX" val="1"/>
  <p:tag name="KSO_WM_UNIT_ID" val="custom20206916_1*f*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PRESET_TEXT" val="演讲者："/>
  <p:tag name="KSO_WM_UNIT_SUBTYPE" val="b"/>
</p:tagLst>
</file>

<file path=ppt/tags/tag134.xml><?xml version="1.0" encoding="utf-8"?>
<p:tagLst xmlns:p="http://schemas.openxmlformats.org/presentationml/2006/main">
  <p:tag name="KSO_WM_SLIDE_ID" val="custom20206916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6916"/>
  <p:tag name="KSO_WM_SLIDE_LAYOUT" val="a_b_f"/>
  <p:tag name="KSO_WM_SLIDE_LAYOUT_CNT" val="1_1_1"/>
  <p:tag name="KSO_WM_TEMPLATE_MASTER_THUMB_INDEX" val="12"/>
  <p:tag name="KSO_WM_TEMPLATE_THUMBS_INDEX" val="1、4、7、8、10、11、12、13、15"/>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712.7,&quot;left&quot;:14.09992125984245,&quot;top&quot;:8.4,&quot;width&quot;:870.5681102362211}"/>
</p:tagLst>
</file>

<file path=ppt/tags/tag137.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6_2*a*1"/>
  <p:tag name="KSO_WM_TEMPLATE_CATEGORY" val="custom"/>
  <p:tag name="KSO_WM_TEMPLATE_INDEX" val="20206916"/>
  <p:tag name="KSO_WM_UNIT_LAYERLEVEL" val="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712.7,&quot;left&quot;:14.09992125984245,&quot;top&quot;:8.4,&quot;width&quot;:870.5681102362211}"/>
</p:tagLst>
</file>

<file path=ppt/tags/tag139.xml><?xml version="1.0" encoding="utf-8"?>
<p:tagLst xmlns:p="http://schemas.openxmlformats.org/presentationml/2006/main">
  <p:tag name="wpp_generatepictur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712.7,&quot;left&quot;:14.09992125984245,&quot;top&quot;:8.4,&quot;width&quot;:870.5681102362211}"/>
</p:tagLst>
</file>

<file path=ppt/tags/tag143.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6916_2*a*1"/>
  <p:tag name="KSO_WM_TEMPLATE_CATEGORY" val="custom"/>
  <p:tag name="KSO_WM_TEMPLATE_INDEX" val="20206916"/>
  <p:tag name="KSO_WM_UNIT_LAYERLEVEL" val="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Lst>
</file>

<file path=ppt/tags/tag144.xml><?xml version="1.0" encoding="utf-8"?>
<p:tagLst xmlns:p="http://schemas.openxmlformats.org/presentationml/2006/main">
  <p:tag name="wpp_generatepicture" val="1"/>
</p:tagLst>
</file>

<file path=ppt/tags/tag145.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46.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47.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TYPE" val="e"/>
  <p:tag name="KSO_WM_UNIT_INDEX" val="1"/>
  <p:tag name="KSO_WM_UNIT_ID" val="custom20206916_7*e*1"/>
  <p:tag name="KSO_WM_TEMPLATE_CATEGORY" val="custom"/>
  <p:tag name="KSO_WM_TEMPLATE_INDEX" val="20206916"/>
  <p:tag name="KSO_WM_UNIT_LAYERLEVEL" val="1"/>
  <p:tag name="KSO_WM_TAG_VERSION" val="1.0"/>
  <p:tag name="KSO_WM_BEAUTIFY_FLAG" val="#wm#"/>
  <p:tag name="KSO_WM_UNIT_PRESET_TEXT" val="01"/>
  <p:tag name="KSO_WM_UNIT_NOCLEAR" val="0"/>
  <p:tag name="KSO_WM_UNIT_VALUE" val="2"/>
</p:tagLst>
</file>

<file path=ppt/tags/tag148.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5"/>
  <p:tag name="KSO_WM_TEMPLATE_CATEGORY" val="diagram"/>
  <p:tag name="KSO_WM_TEMPLATE_INDEX" val="20234406"/>
  <p:tag name="KSO_WM_UNIT_LAYERLEVEL" val="1_1_1"/>
  <p:tag name="KSO_WM_TAG_VERSION" val="3.0"/>
  <p:tag name="KSO_WM_UNIT_TYPE" val="m_h_i"/>
  <p:tag name="KSO_WM_UNIT_INDEX" val="1_1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4"/>
  <p:tag name="KSO_WM_TEMPLATE_CATEGORY" val="diagram"/>
  <p:tag name="KSO_WM_TEMPLATE_INDEX" val="20234406"/>
  <p:tag name="KSO_WM_UNIT_LAYERLEVEL" val="1_1_1"/>
  <p:tag name="KSO_WM_TAG_VERSION" val="3.0"/>
  <p:tag name="KSO_WM_UNIT_TYPE" val="m_h_i"/>
  <p:tag name="KSO_WM_UNIT_INDEX" val="1_1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0"/>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5"/>
  <p:tag name="KSO_WM_TEMPLATE_CATEGORY" val="diagram"/>
  <p:tag name="KSO_WM_TEMPLATE_INDEX" val="20234406"/>
  <p:tag name="KSO_WM_UNIT_LAYERLEVEL" val="1_1_1"/>
  <p:tag name="KSO_WM_TAG_VERSION" val="3.0"/>
  <p:tag name="KSO_WM_UNIT_TYPE" val="m_h_i"/>
  <p:tag name="KSO_WM_UNIT_INDEX" val="1_2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0"/>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4"/>
  <p:tag name="KSO_WM_TEMPLATE_CATEGORY" val="diagram"/>
  <p:tag name="KSO_WM_TEMPLATE_INDEX" val="20234406"/>
  <p:tag name="KSO_WM_UNIT_LAYERLEVEL" val="1_1_1"/>
  <p:tag name="KSO_WM_TAG_VERSION" val="3.0"/>
  <p:tag name="KSO_WM_UNIT_TYPE" val="m_h_i"/>
  <p:tag name="KSO_WM_UNIT_INDEX" val="1_2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0"/>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5"/>
  <p:tag name="KSO_WM_TEMPLATE_CATEGORY" val="diagram"/>
  <p:tag name="KSO_WM_TEMPLATE_INDEX" val="20234406"/>
  <p:tag name="KSO_WM_UNIT_LAYERLEVEL" val="1_1_1"/>
  <p:tag name="KSO_WM_TAG_VERSION" val="3.0"/>
  <p:tag name="KSO_WM_UNIT_TYPE" val="m_h_i"/>
  <p:tag name="KSO_WM_UNIT_INDEX" val="1_3_5"/>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gradient&quot;:[{&quot;brightness&quot;:0.4000000059604645,&quot;colorType&quot;:1,&quot;foreColorIndex&quot;:5,&quot;pos&quot;:1,&quot;transparency&quot;:0},{&quot;brightness&quot;:0.15000000596046448,&quot;colorType&quot;:1,&quot;foreColorIndex&quot;:5,&quot;pos&quot;:0.349999994039535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13"/>
  <p:tag name="KSO_WM_UNIT_TEXT_FILL_TYPE" val="1"/>
  <p:tag name="KSO_WM_UNIT_USESOURCEFORMAT_APPLY" val="0"/>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4"/>
  <p:tag name="KSO_WM_TEMPLATE_CATEGORY" val="diagram"/>
  <p:tag name="KSO_WM_TEMPLATE_INDEX" val="20234406"/>
  <p:tag name="KSO_WM_UNIT_LAYERLEVEL" val="1_1_1"/>
  <p:tag name="KSO_WM_TAG_VERSION" val="3.0"/>
  <p:tag name="KSO_WM_UNIT_TYPE" val="m_h_i"/>
  <p:tag name="KSO_WM_UNIT_INDEX" val="1_3_4"/>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3"/>
  <p:tag name="KSO_WM_UNIT_TEXT_FILL_TYPE" val="1"/>
  <p:tag name="KSO_WM_UNIT_USESOURCEFORMAT_APPLY" val="0"/>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6"/>
  <p:tag name="KSO_WM_TEMPLATE_CATEGORY" val="diagram"/>
  <p:tag name="KSO_WM_TEMPLATE_INDEX" val="20234406"/>
  <p:tag name="KSO_WM_UNIT_LAYERLEVEL" val="1_1_1"/>
  <p:tag name="KSO_WM_TAG_VERSION" val="3.0"/>
  <p:tag name="KSO_WM_UNIT_TYPE" val="m_h_i"/>
  <p:tag name="KSO_WM_UNIT_INDEX" val="1_2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0"/>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6"/>
  <p:tag name="KSO_WM_TEMPLATE_CATEGORY" val="diagram"/>
  <p:tag name="KSO_WM_TEMPLATE_INDEX" val="20234406"/>
  <p:tag name="KSO_WM_UNIT_LAYERLEVEL" val="1_1_1"/>
  <p:tag name="KSO_WM_TAG_VERSION" val="3.0"/>
  <p:tag name="KSO_WM_UNIT_TYPE" val="m_h_i"/>
  <p:tag name="KSO_WM_UNIT_INDEX" val="1_3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0"/>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i*1_1"/>
  <p:tag name="KSO_WM_TEMPLATE_CATEGORY" val="diagram"/>
  <p:tag name="KSO_WM_TEMPLATE_INDEX" val="20234406"/>
  <p:tag name="KSO_WM_UNIT_LAYERLEVEL" val="1_1"/>
  <p:tag name="KSO_WM_TAG_VERSION" val="3.0"/>
  <p:tag name="KSO_WM_UNIT_TYPE" val="m_i"/>
  <p:tag name="KSO_WM_UNIT_INDEX" val="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solid&quot;:{&quot;brightness&quot;:0.6499999761581421,&quot;colorType&quot;:1,&quot;foreColorIndex&quot;:13,&quot;transparency&quot;:0.64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5"/>
  <p:tag name="KSO_WM_UNIT_LINE_FORE_SCHEMECOLOR_INDEX" val="-2"/>
  <p:tag name="KSO_WM_UNIT_TEXT_FILL_FORE_SCHEMECOLOR_INDEX" val="13"/>
  <p:tag name="KSO_WM_UNIT_TEXT_FILL_TYPE" val="1"/>
  <p:tag name="KSO_WM_UNIT_USESOURCEFORMAT_APPLY" val="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6"/>
  <p:tag name="KSO_WM_TEMPLATE_CATEGORY" val="diagram"/>
  <p:tag name="KSO_WM_TEMPLATE_INDEX" val="20234406"/>
  <p:tag name="KSO_WM_UNIT_LAYERLEVEL" val="1_1_1"/>
  <p:tag name="KSO_WM_TAG_VERSION" val="3.0"/>
  <p:tag name="KSO_WM_UNIT_TYPE" val="m_h_i"/>
  <p:tag name="KSO_WM_UNIT_INDEX" val="1_1_6"/>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solid&quot;:{&quot;brightness&quot;:0.75,&quot;colorType&quot;:1,&quot;foreColorIndex&quot;:13,&quot;transparency&quot;:0.7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75"/>
  <p:tag name="KSO_WM_UNIT_LINE_FORE_SCHEMECOLOR_INDEX" val="-2"/>
  <p:tag name="KSO_WM_UNIT_TEXT_FILL_FORE_SCHEMECOLOR_INDEX" val="13"/>
  <p:tag name="KSO_WM_UNIT_TEXT_FILL_TYPE" val="1"/>
  <p:tag name="KSO_WM_UNIT_USESOURCEFORMAT_APPLY" val="0"/>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1_1"/>
  <p:tag name="KSO_WM_TEMPLATE_CATEGORY" val="diagram"/>
  <p:tag name="KSO_WM_TEMPLATE_INDEX" val="20234406"/>
  <p:tag name="KSO_WM_UNIT_LAYERLEVEL" val="1_1_1"/>
  <p:tag name="KSO_WM_TAG_VERSION" val="3.0"/>
  <p:tag name="KSO_WM_UNIT_VALUE" val="127*144"/>
  <p:tag name="KSO_WM_UNIT_TYPE" val="m_h_x"/>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2_1"/>
  <p:tag name="KSO_WM_TEMPLATE_CATEGORY" val="diagram"/>
  <p:tag name="KSO_WM_TEMPLATE_INDEX" val="20234406"/>
  <p:tag name="KSO_WM_UNIT_LAYERLEVEL" val="1_1_1"/>
  <p:tag name="KSO_WM_TAG_VERSION" val="3.0"/>
  <p:tag name="KSO_WM_UNIT_VALUE" val="132*129"/>
  <p:tag name="KSO_WM_UNIT_TYPE" val="m_h_x"/>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x*1_3_1"/>
  <p:tag name="KSO_WM_TEMPLATE_CATEGORY" val="diagram"/>
  <p:tag name="KSO_WM_TEMPLATE_INDEX" val="20234406"/>
  <p:tag name="KSO_WM_UNIT_LAYERLEVEL" val="1_1_1"/>
  <p:tag name="KSO_WM_TAG_VERSION" val="3.0"/>
  <p:tag name="KSO_WM_UNIT_VALUE" val="107*144"/>
  <p:tag name="KSO_WM_UNIT_TYPE" val="m_h_x"/>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5"/>
  <p:tag name="KSO_WM_UNIT_FILL_FORE_SCHEMECOLOR_INDEX_BRIGHTNESS" val="0"/>
  <p:tag name="KSO_WM_UNIT_USESOURCEFORMAT_APPLY" val="0"/>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3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0"/>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3"/>
  <p:tag name="KSO_WM_TEMPLATE_CATEGORY" val="diagram"/>
  <p:tag name="KSO_WM_TEMPLATE_INDEX" val="20234406"/>
  <p:tag name="KSO_WM_UNIT_LAYERLEVEL" val="1_1_1"/>
  <p:tag name="KSO_WM_TAG_VERSION" val="3.0"/>
  <p:tag name="KSO_WM_UNIT_SUBTYPE" val="nb"/>
  <p:tag name="KSO_WM_UNIT_TYPE" val="m_h_i"/>
  <p:tag name="KSO_WM_UNIT_INDEX" val="1_3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0"/>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2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0"/>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3"/>
  <p:tag name="KSO_WM_TEMPLATE_CATEGORY" val="diagram"/>
  <p:tag name="KSO_WM_TEMPLATE_INDEX" val="20234406"/>
  <p:tag name="KSO_WM_UNIT_LAYERLEVEL" val="1_1_1"/>
  <p:tag name="KSO_WM_TAG_VERSION" val="3.0"/>
  <p:tag name="KSO_WM_UNIT_SUBTYPE" val="nb"/>
  <p:tag name="KSO_WM_UNIT_TYPE" val="m_h_i"/>
  <p:tag name="KSO_WM_UNIT_INDEX" val="1_2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0"/>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f*1_1_1"/>
  <p:tag name="KSO_WM_TEMPLATE_CATEGORY" val="diagram"/>
  <p:tag name="KSO_WM_TEMPLATE_INDEX" val="20234406"/>
  <p:tag name="KSO_WM_UNIT_LAYERLEVEL" val="1_1_1"/>
  <p:tag name="KSO_WM_TAG_VERSION" val="3.0"/>
  <p:tag name="KSO_WM_UNIT_SUBTYPE" val="a"/>
  <p:tag name="KSO_WM_UNIT_NOCLEAR" val="0"/>
  <p:tag name="KSO_WM_UNIT_VALUE" val="80"/>
  <p:tag name="KSO_WM_UNIT_TYPE" val="m_h_f"/>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根据需要可酌情增减文字，以便观者能够准确地理解您所传达的思想"/>
  <p:tag name="KSO_WM_UNIT_LINE_FORE_SCHEMECOLOR_INDEX" val="-2"/>
  <p:tag name="KSO_WM_UNIT_TEXT_FILL_FORE_SCHEMECOLOR_INDEX" val="1"/>
  <p:tag name="KSO_WM_UNIT_TEXT_FILL_TYPE" val="1"/>
  <p:tag name="KSO_WM_UNIT_USESOURCEFORMAT_APPLY" val="0"/>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3"/>
  <p:tag name="KSO_WM_TEMPLATE_CATEGORY" val="diagram"/>
  <p:tag name="KSO_WM_TEMPLATE_INDEX" val="20234406"/>
  <p:tag name="KSO_WM_UNIT_LAYERLEVEL" val="1_1_1"/>
  <p:tag name="KSO_WM_TAG_VERSION" val="3.0"/>
  <p:tag name="KSO_WM_UNIT_SUBTYPE" val="nb"/>
  <p:tag name="KSO_WM_UNIT_TYPE" val="m_h_i"/>
  <p:tag name="KSO_WM_UNIT_INDEX" val="1_1_3"/>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UNIT_TEXT_FILL_FORE_SCHEMECOLOR_INDEX" val="1"/>
  <p:tag name="KSO_WM_UNIT_TEXT_FILL_TYPE" val="1"/>
  <p:tag name="KSO_WM_UNIT_USESOURCEFORMAT_APPLY" val="0"/>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2"/>
  <p:tag name="KSO_WM_TEMPLATE_CATEGORY" val="diagram"/>
  <p:tag name="KSO_WM_TEMPLATE_INDEX" val="20234406"/>
  <p:tag name="KSO_WM_UNIT_LAYERLEVEL" val="1_1_1"/>
  <p:tag name="KSO_WM_TAG_VERSION" val="3.0"/>
  <p:tag name="KSO_WM_UNIT_TYPE" val="m_h_i"/>
  <p:tag name="KSO_WM_UNIT_INDEX" val="1_3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0"/>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2"/>
  <p:tag name="KSO_WM_TEMPLATE_CATEGORY" val="diagram"/>
  <p:tag name="KSO_WM_TEMPLATE_INDEX" val="20234406"/>
  <p:tag name="KSO_WM_UNIT_LAYERLEVEL" val="1_1_1"/>
  <p:tag name="KSO_WM_TAG_VERSION" val="3.0"/>
  <p:tag name="KSO_WM_UNIT_TYPE" val="m_h_i"/>
  <p:tag name="KSO_WM_UNIT_INDEX" val="1_2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2"/>
  <p:tag name="KSO_WM_TEMPLATE_CATEGORY" val="diagram"/>
  <p:tag name="KSO_WM_TEMPLATE_INDEX" val="20234406"/>
  <p:tag name="KSO_WM_UNIT_LAYERLEVEL" val="1_1_1"/>
  <p:tag name="KSO_WM_TAG_VERSION" val="3.0"/>
  <p:tag name="KSO_WM_UNIT_TYPE" val="m_h_i"/>
  <p:tag name="KSO_WM_UNIT_INDEX" val="1_1_2"/>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gradient&quot;:[{&quot;brightness&quot;:0.6000000238418579,&quot;colorType&quot;:1,&quot;foreColorIndex&quot;:5,&quot;pos&quot;:1,&quot;transparency&quot;:0},{&quot;brightness&quot;:0.15000000596046448,&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UNIT_TEXT_FILL_FORE_SCHEMECOLOR_INDEX" val="2"/>
  <p:tag name="KSO_WM_UNIT_TEXT_FILL_TYPE" val="1"/>
  <p:tag name="KSO_WM_UNIT_USESOURCEFORMAT_APPLY" val="0"/>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3_1"/>
  <p:tag name="KSO_WM_TEMPLATE_CATEGORY" val="diagram"/>
  <p:tag name="KSO_WM_TEMPLATE_INDEX" val="20234406"/>
  <p:tag name="KSO_WM_UNIT_LAYERLEVEL" val="1_1_1"/>
  <p:tag name="KSO_WM_TAG_VERSION" val="3.0"/>
  <p:tag name="KSO_WM_UNIT_TYPE" val="m_h_i"/>
  <p:tag name="KSO_WM_UNIT_INDEX" val="1_3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2_1"/>
  <p:tag name="KSO_WM_TEMPLATE_CATEGORY" val="diagram"/>
  <p:tag name="KSO_WM_TEMPLATE_INDEX" val="20234406"/>
  <p:tag name="KSO_WM_UNIT_LAYERLEVEL" val="1_1_1"/>
  <p:tag name="KSO_WM_TAG_VERSION" val="3.0"/>
  <p:tag name="KSO_WM_UNIT_TYPE" val="m_h_i"/>
  <p:tag name="KSO_WM_UNIT_INDEX" val="1_2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406_1*m_h_i*1_1_1"/>
  <p:tag name="KSO_WM_TEMPLATE_CATEGORY" val="diagram"/>
  <p:tag name="KSO_WM_TEMPLATE_INDEX" val="20234406"/>
  <p:tag name="KSO_WM_UNIT_LAYERLEVEL" val="1_1_1"/>
  <p:tag name="KSO_WM_TAG_VERSION" val="3.0"/>
  <p:tag name="KSO_WM_UNIT_TYPE" val="m_h_i"/>
  <p:tag name="KSO_WM_UNIT_INDEX" val="1_1_1"/>
  <p:tag name="KSO_WM_DIAGRAM_GROUP_CODE" val="m1-1"/>
  <p:tag name="KSO_WM_DIAGRAM_VERSION" val="3"/>
  <p:tag name="KSO_WM_DIAGRAM_COLOR_TRICK" val="1"/>
  <p:tag name="KSO_WM_DIAGRAM_COLOR_TEXT_CAN_REMOVE" val="n"/>
  <p:tag name="KSO_WM_DIAGRAM_MAX_ITEMCNT" val="4"/>
  <p:tag name="KSO_WM_DIAGRAM_MIN_ITEMCNT" val="3"/>
  <p:tag name="KSO_WM_DIAGRAM_VIRTUALLY_FRAME" val="{&quot;height&quot;:464.3753212659941,&quot;left&quot;:32.003228346456694,&quot;top&quot;:63.02614173228346,&quot;width&quot;:911.835039370078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0"/>
</p:tagLst>
</file>

<file path=ppt/tags/tag174.xml><?xml version="1.0" encoding="utf-8"?>
<p:tagLst xmlns:p="http://schemas.openxmlformats.org/presentationml/2006/main">
  <p:tag name="KSO_WM_SLIDE_ID" val="diagram20234406_1"/>
  <p:tag name="KSO_WM_TEMPLATE_SUBCATEGORY" val="0"/>
  <p:tag name="KSO_WM_TEMPLATE_MASTER_TYPE" val="0"/>
  <p:tag name="KSO_WM_TEMPLATE_COLOR_TYPE" val="0"/>
  <p:tag name="KSO_WM_SLIDE_TYPE" val="text"/>
  <p:tag name="KSO_WM_SLIDE_SUBTYPE" val="diag"/>
  <p:tag name="KSO_WM_SLIDE_ITEM_CNT" val="3"/>
  <p:tag name="KSO_WM_SLIDE_INDEX" val="1"/>
  <p:tag name="KSO_WM_SLIDE_SIZE" val="767.035*379.917"/>
  <p:tag name="KSO_WM_SLIDE_POSITION" val="118.553*108.076"/>
  <p:tag name="KSO_WM_TAG_VERSION" val="3.0"/>
  <p:tag name="KSO_WM_BEAUTIFY_FLAG" val="#wm#"/>
  <p:tag name="KSO_WM_TEMPLATE_CATEGORY" val="custom"/>
  <p:tag name="KSO_WM_TEMPLATE_INDEX" val="20206916"/>
  <p:tag name="KSO_WM_SLIDE_LAYOUT" val="a_m"/>
  <p:tag name="KSO_WM_SLIDE_LAYOUT_CNT" val="1_1"/>
  <p:tag name="KSO_WM_DIAGRAM_GROUP_CODE" val="m1-1"/>
  <p:tag name="KSO_WM_SLIDE_DIAGTYPE" val="m"/>
</p:tagLst>
</file>

<file path=ppt/tags/tag175.xml><?xml version="1.0" encoding="utf-8"?>
<p:tagLst xmlns:p="http://schemas.openxmlformats.org/presentationml/2006/main">
  <p:tag name="KSO_WM_UNIT_SUBTYPE" val="a"/>
  <p:tag name="KSO_WM_UNIT_NOCLEAR" val="0"/>
  <p:tag name="KSO_WM_UNIT_VALUE" val="94"/>
  <p:tag name="KSO_WM_UNIT_HIGHLIGHT" val="0"/>
  <p:tag name="KSO_WM_UNIT_COMPATIBLE" val="0"/>
  <p:tag name="KSO_WM_UNIT_DIAGRAM_ISNUMVISUAL" val="0"/>
  <p:tag name="KSO_WM_UNIT_DIAGRAM_ISREFERUNIT" val="0"/>
  <p:tag name="KSO_WM_UNIT_TYPE" val="f"/>
  <p:tag name="KSO_WM_UNIT_INDEX" val="1"/>
  <p:tag name="KSO_WM_UNIT_ID" val="custom20206916_8*f*1"/>
  <p:tag name="KSO_WM_TEMPLATE_CATEGORY" val="custom"/>
  <p:tag name="KSO_WM_TEMPLATE_INDEX" val="20206916"/>
  <p:tag name="KSO_WM_UNIT_LAYERLEVEL" val="1"/>
  <p:tag name="KSO_WM_TAG_VERSION" val="1.0"/>
  <p:tag name="KSO_WM_BEAUTIFY_FLAG" val="#wm#"/>
  <p:tag name="KSO_WM_UNIT_PRESET_TEXT" val="点击此处添加正文，文字是您思想的提炼，为了演示发布的良好效果，请言简意赅的阐述您的观点。"/>
</p:tagLst>
</file>

<file path=ppt/tags/tag17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06916_8*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77.xml><?xml version="1.0" encoding="utf-8"?>
<p:tagLst xmlns:p="http://schemas.openxmlformats.org/presentationml/2006/main">
  <p:tag name="KSO_WM_SLIDE_ID" val="custom20206916_8"/>
  <p:tag name="KSO_WM_TEMPLATE_SUBCATEGORY" val="0"/>
  <p:tag name="KSO_WM_TEMPLATE_MASTER_TYPE" val="1"/>
  <p:tag name="KSO_WM_TEMPLATE_COLOR_TYPE" val="1"/>
  <p:tag name="KSO_WM_SLIDE_ITEM_CNT" val="0"/>
  <p:tag name="KSO_WM_SLIDE_INDEX" val="8"/>
  <p:tag name="KSO_WM_TAG_VERSION" val="1.0"/>
  <p:tag name="KSO_WM_BEAUTIFY_FLAG" val="#wm#"/>
  <p:tag name="KSO_WM_TEMPLATE_CATEGORY" val="custom"/>
  <p:tag name="KSO_WM_TEMPLATE_INDEX" val="20206916"/>
  <p:tag name="KSO_WM_SLIDE_LAYOUT" val="a_d_f"/>
  <p:tag name="KSO_WM_SLIDE_LAYOUT_CNT" val="1_1_1"/>
  <p:tag name="KSO_WM_SLIDE_TYPE" val="text"/>
  <p:tag name="KSO_WM_SLIDE_SUBTYPE" val="picTxt"/>
  <p:tag name="KSO_WM_SLIDE_SIZE" val="864*455"/>
  <p:tag name="KSO_WM_SLIDE_POSITION" val="64*39"/>
</p:tagLst>
</file>

<file path=ppt/tags/tag178.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79.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181.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18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84.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85.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86.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89.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91.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9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94.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195.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96.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197.xml><?xml version="1.0" encoding="utf-8"?>
<p:tagLst xmlns:p="http://schemas.openxmlformats.org/presentationml/2006/main">
  <p:tag name="KSO_WM_UNIT_ISCONTENTSTITLE" val="0"/>
  <p:tag name="KSO_WM_UNIT_ISNUMDGMTITLE" val="0"/>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6916_7*a*1"/>
  <p:tag name="KSO_WM_TEMPLATE_CATEGORY" val="custom"/>
  <p:tag name="KSO_WM_TEMPLATE_INDEX" val="20206916"/>
  <p:tag name="KSO_WM_UNIT_LAYERLEVEL" val="1"/>
  <p:tag name="KSO_WM_TAG_VERSION" val="1.0"/>
  <p:tag name="KSO_WM_BEAUTIFY_FLAG" val="#wm#"/>
  <p:tag name="KSO_WM_UNIT_PRESET_TEXT" val="单击此处添加标题"/>
</p:tagLst>
</file>

<file path=ppt/tags/tag198.xml><?xml version="1.0" encoding="utf-8"?>
<p:tagLst xmlns:p="http://schemas.openxmlformats.org/presentationml/2006/main">
  <p:tag name="KSO_WM_BEAUTIFY_FLAG" val="#wm#"/>
  <p:tag name="KSO_WM_TEMPLATE_CATEGORY" val="custom"/>
  <p:tag name="KSO_WM_TEMPLATE_INDEX" val="20206916"/>
  <p:tag name="KSO_WM_SLIDE_ID" val="custom2020691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SLIDE_LAYOUT" val="a_b_e"/>
  <p:tag name="KSO_WM_SLIDE_LAYOUT_CNT" val="1_1_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9*f*1"/>
  <p:tag name="KSO_WM_TEMPLATE_CATEGORY" val="custom"/>
  <p:tag name="KSO_WM_TEMPLATE_INDEX" val="20206916"/>
  <p:tag name="KSO_WM_UNIT_LAYERLEVEL" val="1"/>
  <p:tag name="KSO_WM_TAG_VERSION" val="1.0"/>
  <p:tag name="KSO_WM_BEAUTIFY_FLAG" val="#wm#"/>
  <p:tag name="KSO_WM_UNIT_SUBTYPE" val="a"/>
  <p:tag name="KSO_WM_UNIT_NOCLEAR" val="0"/>
  <p:tag name="KSO_WM_UNIT_VALUE" val="636"/>
  <p:tag name="KSO_WM_UNIT_TYPE" val="f"/>
  <p:tag name="KSO_WM_UNIT_INDEX" val="1"/>
  <p:tag name="KSO_WM_UNIT_PRESET_TEXT" val="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点击此处添加正文，文字是您思炼，为了演示发布的良好效果，请言简意赅的阐述您的观点。点击此处添加正文，文字是您思想的提炼，请言简意赅的阐述您的观点。&#13;点击此处添加正文，文字是您思炼，为了演示发布的良好效果，请言简意赅的阐述您的观点。点击此处添加正文，文字是您思想的提炼，请言简意赅的阐述您的观点。"/>
</p:tagLst>
</file>

<file path=ppt/tags/tag202.xml><?xml version="1.0" encoding="utf-8"?>
<p:tagLst xmlns:p="http://schemas.openxmlformats.org/presentationml/2006/main">
  <p:tag name="KSO_WM_SLIDE_ID" val="custom20206916_9"/>
  <p:tag name="KSO_WM_TEMPLATE_SUBCATEGORY" val="0"/>
  <p:tag name="KSO_WM_TEMPLATE_MASTER_TYPE" val="1"/>
  <p:tag name="KSO_WM_TEMPLATE_COLOR_TYPE" val="1"/>
  <p:tag name="KSO_WM_SLIDE_ITEM_CNT" val="0"/>
  <p:tag name="KSO_WM_SLIDE_INDEX" val="9"/>
  <p:tag name="KSO_WM_TAG_VERSION" val="1.0"/>
  <p:tag name="KSO_WM_BEAUTIFY_FLAG" val="#wm#"/>
  <p:tag name="KSO_WM_TEMPLATE_CATEGORY" val="custom"/>
  <p:tag name="KSO_WM_TEMPLATE_INDEX" val="20206916"/>
  <p:tag name="KSO_WM_SLIDE_TYPE" val="text"/>
  <p:tag name="KSO_WM_SLIDE_SUBTYPE" val="pureTxt"/>
  <p:tag name="KSO_WM_SLIDE_SIZE" val="758*346"/>
  <p:tag name="KSO_WM_SLIDE_POSITION" val="100*95"/>
  <p:tag name="KSO_WM_SLIDE_LAYOUT" val="a_f"/>
  <p:tag name="KSO_WM_SLIDE_LAYOUT_CNT" val="1_1"/>
</p:tagLst>
</file>

<file path=ppt/tags/tag2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33.1500787401576}"/>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05.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06.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09.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6916_2*l_h_f*1_1_1"/>
  <p:tag name="KSO_WM_TEMPLATE_CATEGORY" val="custom"/>
  <p:tag name="KSO_WM_TEMPLATE_INDEX" val="20206916"/>
  <p:tag name="KSO_WM_UNIT_LAYERLEVEL" val="1_1_1"/>
  <p:tag name="KSO_WM_TAG_VERSION" val="1.0"/>
  <p:tag name="KSO_WM_BEAUTIFY_FLAG" val="#wm#"/>
  <p:tag name="KSO_WM_UNIT_PRESET_TEXT" val="请言简意赅的阐述您的观点。"/>
  <p:tag name="KSO_WM_UNIT_TEXT_FILL_FORE_SCHEMECOLOR_INDEX" val="13"/>
  <p:tag name="KSO_WM_UNIT_TEXT_FILL_TYPE" val="1"/>
  <p:tag name="KSO_WM_UNIT_USESOURCEFORMAT_APPLY" val="1"/>
  <p:tag name="KSO_WM_DIAGRAM_VIRTUALLY_FRAME" val="{&quot;height&quot;:535.45,&quot;left&quot;:14.09992125984245,&quot;top&quot;:8.4,&quot;width&quot;:925.7000787401576}"/>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6916_2*i*1"/>
  <p:tag name="KSO_WM_TEMPLATE_CATEGORY" val="custom"/>
  <p:tag name="KSO_WM_TEMPLATE_INDEX" val="20206916"/>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213.xml><?xml version="1.0" encoding="utf-8"?>
<p:tagLst xmlns:p="http://schemas.openxmlformats.org/presentationml/2006/main">
  <p:tag name="KSO_WM_BEAUTIFY_FLAG" val="#wm#"/>
  <p:tag name="KSO_WM_TEMPLATE_CATEGORY" val="custom"/>
  <p:tag name="KSO_WM_TEMPLATE_INDEX" val="20206916"/>
  <p:tag name="KSO_WM_SLIDE_ID" val="custom20206916_2"/>
  <p:tag name="KSO_WM_TEMPLATE_SUBCATEGORY" val="0"/>
  <p:tag name="KSO_WM_TEMPLATE_MASTER_TYPE" val="1"/>
  <p:tag name="KSO_WM_TEMPLATE_COLOR_TYPE" val="1"/>
  <p:tag name="KSO_WM_SLIDE_TYPE" val="contents"/>
  <p:tag name="KSO_WM_SLIDE_SUBTYPE" val="diag"/>
  <p:tag name="KSO_WM_SLIDE_ITEM_CNT" val="2"/>
  <p:tag name="KSO_WM_SLIDE_INDEX" val="2"/>
  <p:tag name="KSO_WM_DIAGRAM_GROUP_CODE" val="l1-1"/>
  <p:tag name="KSO_WM_SLIDE_DIAGTYPE" val="l"/>
  <p:tag name="KSO_WM_TAG_VERSION" val="1.0"/>
  <p:tag name="KSO_WM_SLIDE_LAYOUT" val="a_l"/>
  <p:tag name="KSO_WM_SLIDE_LAYOUT_CNT" val="1_1"/>
</p:tagLst>
</file>

<file path=ppt/tags/tag214.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5.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6.xml><?xml version="1.0" encoding="utf-8"?>
<p:tagLst xmlns:p="http://schemas.openxmlformats.org/presentationml/2006/main">
  <p:tag name="KSO_WM_SLIDE_ID" val="custom20206916_10"/>
  <p:tag name="KSO_WM_TEMPLATE_SUBCATEGORY" val="0"/>
  <p:tag name="KSO_WM_TEMPLATE_MASTER_TYPE" val="1"/>
  <p:tag name="KSO_WM_TEMPLATE_COLOR_TYPE" val="1"/>
  <p:tag name="KSO_WM_SLIDE_ITEM_CNT" val="0"/>
  <p:tag name="KSO_WM_SLIDE_INDEX" val="10"/>
  <p:tag name="KSO_WM_TAG_VERSION" val="1.0"/>
  <p:tag name="KSO_WM_BEAUTIFY_FLAG" val="#wm#"/>
  <p:tag name="KSO_WM_TEMPLATE_CATEGORY" val="custom"/>
  <p:tag name="KSO_WM_TEMPLATE_INDEX" val="20206916"/>
  <p:tag name="KSO_WM_SLIDE_TYPE" val="text"/>
  <p:tag name="KSO_WM_SLIDE_SUBTYPE" val="picTxt"/>
  <p:tag name="KSO_WM_SLIDE_SIZE" val="829*400"/>
  <p:tag name="KSO_WM_SLIDE_POSITION" val="45*60"/>
  <p:tag name="KSO_WM_SLIDE_LAYOUT" val="a_d_f"/>
  <p:tag name="KSO_WM_SLIDE_LAYOUT_CNT" val="1_1_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6916_15*a*1"/>
  <p:tag name="KSO_WM_TEMPLATE_CATEGORY" val="custom"/>
  <p:tag name="KSO_WM_TEMPLATE_INDEX" val="20206916"/>
  <p:tag name="KSO_WM_UNIT_LAYERLEVEL" val="1"/>
  <p:tag name="KSO_WM_TAG_VERSION" val="1.0"/>
  <p:tag name="KSO_WM_BEAUTIFY_FLAG" val="#wm#"/>
  <p:tag name="KSO_WM_UNIT_ISCONTENTSTITLE" val="0"/>
  <p:tag name="KSO_WM_UNIT_ISNUMDGMTITLE" val="0"/>
  <p:tag name="KSO_WM_UNIT_NOCLEAR" val="1"/>
  <p:tag name="KSO_WM_UNIT_TYPE" val="a"/>
  <p:tag name="KSO_WM_UNIT_INDEX" val="1"/>
  <p:tag name="KSO_WM_UNIT_PRESET_TEXT" val="THANKS"/>
</p:tagLst>
</file>

<file path=ppt/tags/tag218.xml><?xml version="1.0" encoding="utf-8"?>
<p:tagLst xmlns:p="http://schemas.openxmlformats.org/presentationml/2006/main">
  <p:tag name="KSO_WM_SLIDE_ID" val="custom20206916_15"/>
  <p:tag name="KSO_WM_TEMPLATE_SUBCATEGORY" val="0"/>
  <p:tag name="KSO_WM_TEMPLATE_MASTER_TYPE" val="1"/>
  <p:tag name="KSO_WM_TEMPLATE_COLOR_TYPE" val="1"/>
  <p:tag name="KSO_WM_SLIDE_ITEM_CNT" val="0"/>
  <p:tag name="KSO_WM_SLIDE_INDEX" val="15"/>
  <p:tag name="KSO_WM_TAG_VERSION" val="1.0"/>
  <p:tag name="KSO_WM_BEAUTIFY_FLAG" val="#wm#"/>
  <p:tag name="KSO_WM_TEMPLATE_CATEGORY" val="custom"/>
  <p:tag name="KSO_WM_TEMPLATE_INDEX" val="20206916"/>
  <p:tag name="KSO_WM_SLIDE_TYPE" val="endPage"/>
  <p:tag name="KSO_WM_SLIDE_SUBTYPE" val="pureTxt"/>
  <p:tag name="KSO_WM_SLIDE_LAYOUT" val="a"/>
  <p:tag name="KSO_WM_SLIDE_LAYOUT_CNT"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UNIT_TYPE" val="y"/>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UNIT_TYPE" val="y"/>
  <p:tag name="KSO_WM_UNIT_INDEX" val="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UNIT_TYPE" val="y"/>
  <p:tag name="KSO_WM_UNIT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6"/>
  <p:tag name="KSO_WM_UNIT_LAYERLEVEL" val="1"/>
  <p:tag name="KSO_WM_TAG_VERSION" val="1.0"/>
  <p:tag name="KSO_WM_BEAUTIFY_FLAG" val="#wm#"/>
  <p:tag name="KSO_WM_UNIT_TYPE" val="y"/>
  <p:tag name="KSO_WM_UNIT_INDEX" val="6"/>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 name="KSO_WM_UNIT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heme/theme1.xml><?xml version="1.0" encoding="utf-8"?>
<a:theme xmlns:a="http://schemas.openxmlformats.org/drawingml/2006/main" name="1_Office 主题​​">
  <a:themeElements>
    <a:clrScheme name="">
      <a:dk1>
        <a:srgbClr val="000000"/>
      </a:dk1>
      <a:lt1>
        <a:srgbClr val="FFFFFF"/>
      </a:lt1>
      <a:dk2>
        <a:srgbClr val="F5F5F8"/>
      </a:dk2>
      <a:lt2>
        <a:srgbClr val="FFFFFF"/>
      </a:lt2>
      <a:accent1>
        <a:srgbClr val="577CCE"/>
      </a:accent1>
      <a:accent2>
        <a:srgbClr val="5999AF"/>
      </a:accent2>
      <a:accent3>
        <a:srgbClr val="5BA080"/>
      </a:accent3>
      <a:accent4>
        <a:srgbClr val="8BAA69"/>
      </a:accent4>
      <a:accent5>
        <a:srgbClr val="D6B250"/>
      </a:accent5>
      <a:accent6>
        <a:srgbClr val="E79647"/>
      </a:accent6>
      <a:hlink>
        <a:srgbClr val="0000FF"/>
      </a:hlink>
      <a:folHlink>
        <a:srgbClr val="FF00F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3035</Words>
  <Application>WPS 演示</Application>
  <PresentationFormat>宽屏</PresentationFormat>
  <Paragraphs>139</Paragraphs>
  <Slides>29</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29</vt:i4>
      </vt:variant>
    </vt:vector>
  </HeadingPairs>
  <TitlesOfParts>
    <vt:vector size="37" baseType="lpstr">
      <vt:lpstr>Arial</vt:lpstr>
      <vt:lpstr>宋体</vt:lpstr>
      <vt:lpstr>Wingdings</vt:lpstr>
      <vt:lpstr>微软雅黑</vt:lpstr>
      <vt:lpstr>Segoe UI</vt:lpstr>
      <vt:lpstr>Arial Unicode MS</vt:lpstr>
      <vt:lpstr>Calibri</vt:lpstr>
      <vt:lpstr>1_Office 主题​​</vt:lpstr>
      <vt:lpstr>音乐鉴赏</vt:lpstr>
      <vt:lpstr>PowerPoint 演示文稿</vt:lpstr>
      <vt:lpstr>PowerPoint 演示文稿</vt:lpstr>
      <vt:lpstr>舞台剧</vt:lpstr>
      <vt:lpstr>PowerPoint 演示文稿</vt:lpstr>
      <vt:lpstr>PowerPoint 演示文稿</vt:lpstr>
      <vt:lpstr> 第一讲   歌 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第二讲   舞 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cp:lastModifiedBy>
  <cp:revision>164</cp:revision>
  <dcterms:created xsi:type="dcterms:W3CDTF">2019-06-19T02:08:00Z</dcterms:created>
  <dcterms:modified xsi:type="dcterms:W3CDTF">2025-04-18T08:22:40Z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7851FBA3ED53405DA008262A92DC92BC_13</vt:lpwstr>
  </property>
</Properties>
</file>