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9" r:id="rId16"/>
    <p:sldId id="288" r:id="rId17"/>
    <p:sldId id="290" r:id="rId18"/>
    <p:sldId id="291" r:id="rId19"/>
    <p:sldId id="292" r:id="rId20"/>
    <p:sldId id="293" r:id="rId21"/>
    <p:sldId id="294" r:id="rId22"/>
    <p:sldId id="295" r:id="rId23"/>
    <p:sldId id="297" r:id="rId24"/>
    <p:sldId id="296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6" r:id="rId33"/>
    <p:sldId id="305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274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8E0"/>
    <a:srgbClr val="7F7F7F"/>
    <a:srgbClr val="4080B0"/>
    <a:srgbClr val="99B1BB"/>
    <a:srgbClr val="2C73A8"/>
    <a:srgbClr val="BDDAEA"/>
    <a:srgbClr val="BAD6E7"/>
    <a:srgbClr val="C3D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36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890"/>
            <a:ext cx="12207240" cy="6866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685" y="1328420"/>
            <a:ext cx="89344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第五章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游戏与生活中的幼儿科学教育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286500" y="257810"/>
            <a:ext cx="1347470" cy="932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735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主讲人：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080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名字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3935" y="1380490"/>
            <a:ext cx="442087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（一）感官游戏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二、听觉游戏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发展重点：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声源定位能力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声音特征辨别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听觉记忆训练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经典游戏：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猜猜我在哪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蒙眼辨别声源方向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结合动物叫声特征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强化空间感知能力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20140122213042_18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5" y="1736725"/>
            <a:ext cx="5069840" cy="33801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224280" y="1681480"/>
            <a:ext cx="42341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（一）感官游戏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三、触觉游戏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促进大脑神经发育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增强物体属性认知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培养观察描述能力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特色活动：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我的树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：闭眼感知树木特征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神秘口袋：多感官综合判断物体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1608258290.1512-scal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775" y="1762760"/>
            <a:ext cx="5435600" cy="3622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16635" y="1006475"/>
            <a:ext cx="433959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（二）情景性游戏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类型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表现性（如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堆雪人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）：用动作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音乐表现科学现象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问题性（如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开超市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）：通过情景解决分类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推理任务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将抽象科学知识具象化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培养观察力、分类能力与合作意识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小班：简单模仿（如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融化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动作）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中大班：复杂问题解决（如季节物品分类）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dongtianduixuerenzaixuedishangtupian_134562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230" y="1732280"/>
            <a:ext cx="4732655" cy="35636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16635" y="774065"/>
            <a:ext cx="433959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（三）操作游戏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核心特点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自由探索为主，规则引导为辅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通过直接操作感知科学现象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自然过渡到深度探究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主要类型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感官操作：光学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磁力等物理现象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逻辑操作：分类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排序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配对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问题操作：简单科学实验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教师角色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提供开放性材料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观察记录幼儿探索过程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适时引导深入思考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小班：侧重感官体验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中大班：增加问题复杂性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保留足够探索时间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Dispersive_Prism_Illustra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065" y="1513840"/>
            <a:ext cx="5312410" cy="41522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98805" y="774065"/>
            <a:ext cx="573151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（四）运动性游戏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核心特点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将科学探索与肢体运动结合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通过身体感知科学现象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活动量大，充满趣味性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主要类型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自然现象类：捉影子、玩风车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物理感知类：跷跷板、放风筝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情景模拟类：拔萝卜、运粮食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在运动中理解科学原理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发展大肌肉动作能力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培养观察与因果推理能力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户外为主，确保活动空间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结合季节特点设计（如夏季玩水、冬季玩雪）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小班简化规则，中大班增加挑战性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W020180331538790750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315" y="1822450"/>
            <a:ext cx="4850130" cy="32080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635" y="774065"/>
            <a:ext cx="580199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（五）竞赛游戏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核心特点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竞技性与知识性结合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规则明确，激发思维活跃度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适合中大班幼儿心理特点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主要形式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科学棋类：改编传统棋类融入科学知识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配对竞赛：如生态链接龙、四季配对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制作挑战：如降落伞比赛、纸桥承重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培养科学思维与快速反应能力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巩固科学认知与应用能力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发展竞争意识与合作精神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控制难度梯度（中班简单规则，大班增加变量）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强调过程体验重于比赛结果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确保安全性（材料、场地等）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f00b5e0ef5ed4b6b854ca7a4c7ff0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365" y="2086610"/>
            <a:ext cx="4769485" cy="26847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635" y="774065"/>
            <a:ext cx="580199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三、幼儿科学游戏的设计与指导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（一）幼儿科学游戏的设计原则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科学性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明确游戏蕴含的核心科学概念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确保幼儿能获得关键科学经验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趣味性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融入竞猜、角色扮演等趣味元素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通过新奇材料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情景激发参与热情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活动性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结合肢体运动与脑力思考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设计多感官参与的动态游戏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规则性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制定简单明确的游戏规则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通过规则保障科学探究有效性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origin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630" y="1489075"/>
            <a:ext cx="3848735" cy="38931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635" y="774065"/>
            <a:ext cx="58019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三、幼儿科学游戏的设计与指导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（二）幼儿科学游戏的组织指导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兴趣激发阶段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用神秘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惊喜的语言导入（如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今天我们要玩一个魔法盒子游戏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..."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展示新奇材料引发好奇心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规则理解阶段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教师示范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幼儿试玩（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1-2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次）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用儿歌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图示等辅助说明复杂规则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游戏开展阶段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教师角色：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观察者：记录幼儿探索行为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支持者：适时提供材料支架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参与者：以玩家身份自然引导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maxresdefaul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400" y="1953895"/>
            <a:ext cx="5245100" cy="29502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635" y="774065"/>
            <a:ext cx="618299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三、幼儿科学游戏的设计与指导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（三）幼儿科学玩具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动力原理类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机械玩具（发条装置）：理解弹性势能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动能转换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电动玩具（电池驱动）：认识电能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机械能转化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惯性玩具（手推滚动）：探索惯性运动原理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感官探索类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敲打玩具（鼓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铃）：体验振动产生声音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声控玩具（音乐盒）：感知声音触发机制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声光玩具（电光枪）：观察摩擦生电现象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空间建构类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建构玩具（积塑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管件）：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物理认知：重心与结构稳定性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工程思维：设计可动模型（车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桥）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科技互动类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遥控玩具：初步理解无线信号传输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编程玩具（进阶）：逻辑思维启蒙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original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1507490"/>
            <a:ext cx="463550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54355" y="512445"/>
            <a:ext cx="618299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四、幼儿科学游戏活动举例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（一）小班：有趣的水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认识水的特性（无色、透明、会流动）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体验玩水乐趣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活动准备：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清水、白色水各一盆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运水工具（杯子、漏勺等）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打孔水瓶（人手一个）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活动过程：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观察对比：玩具放入清水和白水，发现水的透明性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运水游戏：用不同工具运水，感受水的流动性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水枪比赛：户外挤压水瓶，观察水的喷射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延伸活动：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家园：日常玩水时引导观察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区角：保留材料供自由探索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活动亮点：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对比实验直观易懂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游戏化方式激发兴趣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unnamed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0" y="1230630"/>
            <a:ext cx="4724400" cy="4392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24" name="图片 23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80355" y="984885"/>
            <a:ext cx="2373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目录</a:t>
            </a:r>
            <a:endParaRPr lang="zh-CN" altLang="en-US" sz="72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4015740" y="2252345"/>
            <a:ext cx="4542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幼儿科学游戏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3947160" y="3241675"/>
            <a:ext cx="4249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生活中的幼儿科学教育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4015740" y="4116070"/>
            <a:ext cx="5493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家庭与社区中的幼儿科学教育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40735" y="2190750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7"/>
            </p:custDataLst>
          </p:nvPr>
        </p:nvCxnSpPr>
        <p:spPr>
          <a:xfrm>
            <a:off x="4015740" y="3896995"/>
            <a:ext cx="4089400" cy="44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340735" y="411416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3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340735" y="311848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2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0"/>
            </p:custDataLst>
          </p:nvPr>
        </p:nvCxnSpPr>
        <p:spPr>
          <a:xfrm flipV="1">
            <a:off x="4015740" y="4749800"/>
            <a:ext cx="5389880" cy="9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1"/>
            </p:custDataLst>
          </p:nvPr>
        </p:nvCxnSpPr>
        <p:spPr>
          <a:xfrm>
            <a:off x="3994150" y="2986405"/>
            <a:ext cx="4131310" cy="1968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35635" y="494665"/>
            <a:ext cx="6265545" cy="5942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四、幼儿科学游戏活动举例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（二）小班：爱宝宝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认识动物照顾宝宝的不同方式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用简单语言描述观察内容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感受亲子之爱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动物亲子图卡（企鹅、袋鼠等）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《找朋友》音乐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过程：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游戏导入：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边唱《找朋友》边讨论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爸爸妈妈怎么爱你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观察学习：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看图片说发现（如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企鹅爸爸用肚子保暖宝宝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模仿动物照顾宝宝的动作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音乐游戏：改编歌词表演动物之爱（如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袋鼠妈妈袋袋装宝宝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亲子任务：和爸妈一起找更多动物育儿方式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区角活动：动物图卡自由讲述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emperor-penguin-father-chicks_21862_600x4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575" y="1197610"/>
            <a:ext cx="3116580" cy="44634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88035" y="1097915"/>
            <a:ext cx="51231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四、幼儿科学游戏活动举例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（三）小班：会唱歌的车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听辨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3-5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种常见车辆声音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认识车辆基本功能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模仿车声参与互动游戏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活动准备：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警车、消防车、救护车等玩具车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车辆鸣笛声录音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红绿灯卡片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活动过程：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听声辨车：播放声音猜车名，模仿声音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认识功能：观察玩具车说说特殊用途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游戏互动：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红绿灯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游戏，听声做动作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07e7f5f69d7242ce8e14470eea300c29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015" y="1920875"/>
            <a:ext cx="4972685" cy="30168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60775" y="1719580"/>
            <a:ext cx="58928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第二节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生活中的幼儿科学教育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67385" y="498475"/>
            <a:ext cx="565721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一、生活中的幼儿科学教育内涵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核心理念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教育契机源于日常生活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以真实事物为探究对象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打破时空限制的随机教育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内容选择原则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从幼儿衣食住行中取材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（如：餐点时的食物变化、种植区的植物生长）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关注自然现象与生活用品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（如：影子变化、玩具机械原理）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教师实施策略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观察捕捉幼儿自发性探究行为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将生活问题转化为科学问题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（如：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为什么汤会冒热气？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提供适时的材料支持和问题引导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培养持续探究的兴趣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建立科学与生活的联结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发展观察和问题解决能力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jik0yhZOWX0XQraRlNqmQQ==_36788779457085309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2012315"/>
            <a:ext cx="5169535" cy="29121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1535" y="1800225"/>
            <a:ext cx="530860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二、生活中的幼儿科学教育内容生成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（一）从来园活动中生成活动内容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45720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幼儿来园是幼儿在园一日生活的开端。比如早晨幼儿来园，雨天要带雨伞，炎热的季节要带遮阳伞。因此，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就可以作为幼儿科学学习的内容。教师可以带领幼儿开展制作小雨伞的科技小制作活动，可以由雨伞生成雨具制作系列活动。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4550583104191_1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260" y="1388110"/>
            <a:ext cx="3840480" cy="38404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0585" y="1226820"/>
            <a:ext cx="565721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二、生活中的幼儿科学教育内容生成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（二）从户外活动中生成活动内容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教育契机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晨间活动：利用体育器材比较形状特性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日常散步：观察季节变化，收集自然物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实施策略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从幼儿兴趣生成主题（如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汽车城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开展多形式探究活动（观察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艺术）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教师角色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敏锐捕捉生活问题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引导深度探究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支持主题延伸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02133db7d1a78dca1ba6e6fc9428a617"/>
          <p:cNvPicPr>
            <a:picLocks noChangeAspect="1"/>
          </p:cNvPicPr>
          <p:nvPr/>
        </p:nvPicPr>
        <p:blipFill>
          <a:blip r:embed="rId2"/>
          <a:srcRect r="25144"/>
          <a:stretch>
            <a:fillRect/>
          </a:stretch>
        </p:blipFill>
        <p:spPr>
          <a:xfrm>
            <a:off x="6037580" y="1930400"/>
            <a:ext cx="5191760" cy="30829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0585" y="1226820"/>
            <a:ext cx="509714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二、生活中的幼儿科学教育内容生成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（三）从生活活动中生成活动内容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教育契机：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日常洗手、饮水、洗水果等用水场景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核心活动：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观察水的用途（生命需求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清洁作用）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探究水特性（沉浮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溶解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三态变化）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践行节水行动（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关紧水龙头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延伸价值：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培养科学思维（观察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结论）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建立环保意识（水资源重要性）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0" y="1080135"/>
            <a:ext cx="4692650" cy="4692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9620" y="1082675"/>
            <a:ext cx="521462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二、生活中的幼儿科学教育内容生成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（四）从偶发事件中生成活动内容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随机触发（如回声、影子等自然现象）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幼儿自发探索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过程开放多变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培养观察力与好奇心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个性化科学启蒙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教师应对：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敏锐发现探究行为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适度支持不干扰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巧妙引导深化认知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images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0" y="1082675"/>
            <a:ext cx="3511550" cy="46882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50570" y="921385"/>
            <a:ext cx="490156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三、生活中的幼儿科学活动举例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（一）中班：降温好方法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了解夏季防暑方法（衣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住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行）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学习用表格分类整理信息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增强健康防护意识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分类表格范例、小组记录纸、彩笔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流程：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讨论：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夏天太热怎么办？（引出四大类）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分组探究：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每组负责一类（如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组记录西瓜、绿豆汤等）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用图画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符号记录方法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汇总分享：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合并成完整防暑指南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实践延伸：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表格贴科学角继续补充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向弟弟妹妹分享妙招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whk091-04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8800" y="1407795"/>
            <a:ext cx="3657600" cy="39535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17575" y="498475"/>
            <a:ext cx="510921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三、生活中的幼儿科学活动举例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（二）大班：垃圾哪儿去了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认识四类垃圾分类标准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掌握可回收物标识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践行环保行为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活动准备：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四色迷你垃圾桶模型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常见垃圾图卡（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张）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活动流程：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情境导入（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分钟）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展示被污染的环境图片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讨论：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垃圾去哪了？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探究学习（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10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分钟）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认识四色垃圾桶功能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学习可回收物标识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实践延伸（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分钟）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制定班级垃圾分类公约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布置家庭实践任务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unnamed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1874520"/>
            <a:ext cx="4237990" cy="31870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60775" y="1719580"/>
            <a:ext cx="58928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第一节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幼儿科学游戏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56970" y="806450"/>
            <a:ext cx="467931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三、生活中的幼儿科学活动举例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（三）中班：古今大不同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对比古今物品的变化（如蓑衣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雨衣）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感受科技进步带来的便利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激发创新思考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古今物品对比图卡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实物体验材料（如老物件仿品）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家庭调查表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流程：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猜一猜：出示老物件局部图猜用途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比一比：分组对比古今物品差异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想一想：设计未来改良物品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家庭访谈：了解祖辈使用过的老物件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科学角：创设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物品进化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展示墙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MDY26408-0-700x7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50" y="1251585"/>
            <a:ext cx="4432300" cy="44323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9925" y="1719580"/>
            <a:ext cx="67437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第三节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  <a:p>
            <a:pPr algn="ctr"/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家庭与社区中的幼儿科学教育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56970" y="1534160"/>
            <a:ext cx="46793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（一）家庭科学教育资源的独特意义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教育优势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生活中学：日常场景自然渗透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个性回应：即时解答孩子疑问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多感官体验：动手操作获得认知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家长行动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场景利用：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厨房：观察食物变化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浴室：玩水探索沉浮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阳台：种植小植物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minimalist-kitchen-design-in-white-obk22-l1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995" y="1645920"/>
            <a:ext cx="5695950" cy="35604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424555" y="415925"/>
            <a:ext cx="535241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（二）家庭科学教育资源的独特作用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互补优势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资源：家庭提供多样化材料（如职业用品、生活废品）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经验：家长分享专业知识（如医生讲健康、工程师讲建筑）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互动：亲子共同探索，个性化指导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实施方式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材料共享：设立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科学资源回收站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，循环利用家庭物品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家长参与：邀请家长进课堂（职业特色实验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科学小讲堂）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家园联动：发放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家庭实验包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，亲子共探后园内分享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对幼儿：拓展科学经验，激发深度探究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对家长：提升科学引导能力，成为学习伙伴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对教师：丰富课程资源，实现因材施教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0265" y="1534160"/>
            <a:ext cx="506158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（三）教师利用家庭科学教育资源的方法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幼儿输出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复述科学发现（如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磁铁能吸铁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在家重复实验（家长提供材料支持）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家长反馈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记录幼儿疑问（如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为什么天会黑？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分享家庭探索（种植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实验观察）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教师调节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根据反馈优化课程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提供家庭实验指南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w644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0" y="1903730"/>
            <a:ext cx="503301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0265" y="1075055"/>
            <a:ext cx="524573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（四）教师利用家庭科学教育资源中的家园互动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资料共集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提前发布主题（如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有趣的磁铁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亲子共同搜集材料（磁铁、回形针等）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手册互通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每周发放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科学亲子任务卡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记录家庭实验发现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家长进课堂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邀请专业家长助教（如医生讲人体）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提供幼儿化授课指导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亲子实践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家庭实验（如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彩虹雨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小实验）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户外探索（博物馆任务打卡）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w360"/>
          <p:cNvPicPr>
            <a:picLocks noChangeAspect="1"/>
          </p:cNvPicPr>
          <p:nvPr/>
        </p:nvPicPr>
        <p:blipFill>
          <a:blip r:embed="rId2"/>
          <a:srcRect l="8156" t="32575" r="9293" b="11237"/>
          <a:stretch>
            <a:fillRect/>
          </a:stretch>
        </p:blipFill>
        <p:spPr>
          <a:xfrm>
            <a:off x="6543675" y="1795145"/>
            <a:ext cx="4328795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91335" y="498475"/>
            <a:ext cx="860869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（五）提高家长参与科学教育的能力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转变家长角色：从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助手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到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伙伴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问题：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家长被动配合，缺乏主动性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改进方向：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平等合作：让家长参与科学课程设计（如征集家庭实验方案）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赋权家长：鼓励家长分享职业知识（如医生讲健康、工程师讲建筑）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双向反馈：不仅家长配合教师，教师也需回应家长需求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提升家长科学教育能力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家长常见问题：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=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高深知识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，忽视生活科学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不知如何引导孩子探索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教师支持策略：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科普宣传：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发放《家庭科学教育指南》（简单实验、问答技巧）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开设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家长科学工作坊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如何回答孩子的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‘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为什么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’”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提供工具包：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家庭科学实验盒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（磁铁、放大镜、记录表）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社区探索任务卡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公园里的树叶分类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96415" y="1075055"/>
            <a:ext cx="860869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一、家庭科学教育资源的开发与利用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（五）提高家长参与科学教育的能力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优化家庭科学活动指导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外出参观：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提供结构化任务（如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动物园观察表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：记录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种动物的进食方式）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建议互动方式（如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让孩子提问，家长不直接给答案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家庭实验：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设计分龄指导（小班：感官探索；大班：记录数据）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提供安全提示（如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哪些材料需成人协助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 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建立长效沟通机制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科学教育家长委员会：定期讨论课程改进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家庭科学发现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群：分享亲子实验视频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学期科学展示会：家庭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&amp;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幼儿园共同布展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0265" y="611505"/>
            <a:ext cx="54019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二、社区科学教育资源的开发与利用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（一）社区科学教育资源的独特意义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核心价值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拓展真实体验（比课堂更丰富的学习场景）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培养环保行动力（垃圾分类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资源回收实践）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发展社会交往能力（采访、合作任务）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实施方式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资源地图：标注社区科技馆、公园等科学探索点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主题探索：分龄设计任务（小班观察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大班调研）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延伸活动：设立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社区发现墙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展示探究成果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教育成效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幼儿：获得第一手科学经验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教师：拓展课程实施空间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社区：增强教育服务功能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202302251337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935" y="1729740"/>
            <a:ext cx="4628515" cy="33985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0265" y="611505"/>
            <a:ext cx="540194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二、社区科学教育资源的开发与利用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（二）社区科学教育资源的种类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资源类型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自然环境：公园、绿地、河流等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社会设施：科技馆、动物园、超市等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专业人士：医生、工程师、园艺师等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活动建议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自然观察：季节变化、植物生长记录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场馆体验：科技馆互动装置、动物园动物行为观察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职业课堂：邀请专业人士讲解相关科学知识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制定社区资源地图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与社区建立长期合作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设计分龄探索任务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4gxo8STWYiVNDUSJBLKKBdzg9eK5Blq595vleed7__1761_11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460" y="1771650"/>
            <a:ext cx="4984750" cy="33153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86865" y="1049655"/>
            <a:ext cx="42545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一、幼儿科学游戏概述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（一）幼儿科学游戏的内涵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本质属性：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自发性的快乐体验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平等的同伴互动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自主的角色分工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教育转化：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游戏动机</a:t>
            </a:r>
            <a:r>
              <a:rPr lang="en-US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科学探究动机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玩耍过程</a:t>
            </a:r>
            <a:r>
              <a:rPr lang="en-US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科学认知过程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娱乐满足</a:t>
            </a:r>
            <a:r>
              <a:rPr lang="en-US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学习成就感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保持游戏趣味性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自然融入科学元素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平衡自主性与教育性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920" y="2076450"/>
            <a:ext cx="5283835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50265" y="1229360"/>
            <a:ext cx="540194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二、社区科学教育资源的开发与利用</a:t>
            </a:r>
            <a:endParaRPr lang="zh-CN" altLang="en-US" sz="24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（三）如何利用社区资源进行科学教育活动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活动形式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走出去：实地参观（农场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科技馆）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请进来：专家讲座（医生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工程师）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实施要点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提前踩点，设计探索任务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分龄指导（小班观察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大班记录）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安全第一（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1:5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师生比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应急包）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延伸活动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创设主题墙展示见闻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开展相关角色游戏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10989063_2"/>
          <p:cNvPicPr>
            <a:picLocks noChangeAspect="1"/>
          </p:cNvPicPr>
          <p:nvPr/>
        </p:nvPicPr>
        <p:blipFill>
          <a:blip r:embed="rId2"/>
          <a:srcRect b="3759"/>
          <a:stretch>
            <a:fillRect/>
          </a:stretch>
        </p:blipFill>
        <p:spPr>
          <a:xfrm>
            <a:off x="6120765" y="1137285"/>
            <a:ext cx="4763135" cy="45840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43685" y="767715"/>
            <a:ext cx="461772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三、家庭中的幼儿科学活动举例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中班：家庭小制作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喷泉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活动目标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观察水压与喷泉高度的关系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制作简易喷泉装置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培养节水意识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材料准备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带盖塑料瓶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缝衣针（家长使用）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水盆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活动步骤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家长在瓶盖扎小孔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装水后挤压观察喷泉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尝试：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不同力度挤压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不同角度喷射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不同大小孔洞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2865" y="1374140"/>
            <a:ext cx="42341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安全提示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扎孔步骤由家长完成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建议在浴室或户外进行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延伸活动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用喷泉给植物浇水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记录不同条件下的喷射距离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7" name="图片 6" descr="Nipic_23314493_20180428163809379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5955" y="1280795"/>
            <a:ext cx="6898005" cy="3642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52085" y="2005965"/>
            <a:ext cx="13963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zh-CN" sz="10000">
              <a:solidFill>
                <a:srgbClr val="C3DBEC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3820" y="2456180"/>
            <a:ext cx="29641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  <a:sym typeface="+mn-ea"/>
              </a:rPr>
              <a:t>观看</a:t>
            </a:r>
            <a:endParaRPr lang="zh-CN" altLang="en-US" sz="10000"/>
          </a:p>
        </p:txBody>
      </p:sp>
      <p:sp>
        <p:nvSpPr>
          <p:cNvPr id="8" name="文本框 7"/>
          <p:cNvSpPr txBox="1"/>
          <p:nvPr/>
        </p:nvSpPr>
        <p:spPr>
          <a:xfrm>
            <a:off x="6396355" y="2954020"/>
            <a:ext cx="160337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AAC8E0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en-US" sz="10000">
              <a:solidFill>
                <a:srgbClr val="AAC8E0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193155" y="1275080"/>
            <a:ext cx="1347470" cy="9321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86865" y="958215"/>
            <a:ext cx="425450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一、幼儿科学游戏概述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（二）幼儿科学游戏的结构与分类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基本结构要素：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内容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角色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规则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主要游戏类型：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感官游戏（观察类）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情景游戏（角色扮演类）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操作游戏（探究实验类）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运动游戏（肢体参与类）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竞赛游戏（规则挑战类）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分类依据：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心理发展水平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游戏教育功能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科学探究特点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a1c35994f55642d0b53c3f5a9068ae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210" y="1960880"/>
            <a:ext cx="4982210" cy="33178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4540" y="767715"/>
            <a:ext cx="507682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一、幼儿科学游戏概述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（三）幼儿科学游戏与科学探究的关联性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本质联系：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共同基础：物质材料的直接互动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共同特征：呈现科学现象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原理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动态转化：游戏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↔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探究双向转换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转换机制：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探究：由兴趣引发问题（如不倒翁现象）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探究</a:t>
            </a:r>
            <a:r>
              <a:rPr lang="en-US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→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游戏：在获得结果后延续兴趣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教育启示：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模糊边界：不必刻意区分游戏与探究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自然过渡：用游戏语言引导探究（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玩一玩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试试看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保持弹性：允许幼儿在两种状态间自由切换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PtEBNagmh41VwaefvDx7r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020" y="1130935"/>
            <a:ext cx="4596130" cy="4596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4540" y="1383030"/>
            <a:ext cx="507682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一、幼儿科学游戏概述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（四）幼儿科学游戏的特点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组织特性：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规则与自由并存（有基本规则但可灵活调整）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材料随手可得（自然物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日常物品再利用）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心理特性：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愉悦驱动（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好玩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是持续参与的核心动力）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自发参与（内在动机主导）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行为特性：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自主掌控（自由决定玩法与时长）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重复满足（通过反复操作获得快乐）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1426047_20240901184033967399_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120" y="1412240"/>
            <a:ext cx="4033520" cy="40335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01750" y="919480"/>
            <a:ext cx="44532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一、幼儿科学游戏概述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（五）幼儿科学游戏的作用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主体性培养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自主参与规则制定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自由选择游戏内容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掌控游戏进程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科学启蒙路径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以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玩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的形式接触科学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在重复操作中自然积累经验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为正式探究奠定基础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积极心理体验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兴趣感（被活动自然吸引）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自主感（我的游戏我做主）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胜任感（获得成功喜悦）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a4161e56-2dbf-49bc-b9e2-ed9843b473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870" y="1583690"/>
            <a:ext cx="5073650" cy="3384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4540" y="1380490"/>
            <a:ext cx="507682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二、幼儿科学游戏的五大类型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（一）感官游戏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一、视觉游戏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核心能力培养：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视觉追踪：动态物体观察（如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伪装小路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找物品）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视觉分辨：细节差异识别（如拼图游戏）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视觉记忆：图形再现能力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典型活动示例：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拼图挑战：从简单到复杂的梯度设计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保护色发现：在自然环境中寻找人工物品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 descr="_20201023110729630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240" y="1694815"/>
            <a:ext cx="5191125" cy="34632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2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3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4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5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6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7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8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ags/tag9.xml><?xml version="1.0" encoding="utf-8"?>
<p:tagLst xmlns:p="http://schemas.openxmlformats.org/presentationml/2006/main">
  <p:tag name="KSO_WM_DIAGRAM_VIRTUALLY_FRAME" val="{&quot;height&quot;:236.35,&quot;left&quot;:263.05,&quot;top&quot;:172.5,&quot;width&quot;:506.7333070866141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5956</Words>
  <Application>WPS 演示</Application>
  <PresentationFormat>宽屏</PresentationFormat>
  <Paragraphs>627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汉仪细行楷简</vt:lpstr>
      <vt:lpstr>Calibri</vt:lpstr>
      <vt:lpstr>Arial Unicode MS</vt:lpstr>
      <vt:lpstr>汉仪行楷简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Edric 蔡光源</cp:lastModifiedBy>
  <cp:revision>29</cp:revision>
  <dcterms:created xsi:type="dcterms:W3CDTF">2019-08-29T01:41:00Z</dcterms:created>
  <dcterms:modified xsi:type="dcterms:W3CDTF">2025-05-22T13:07:15Z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v1.0_mb_IdvP2rbl1q9lNaNITC+27w==</vt:lpwstr>
  </property>
  <property fmtid="{D5CDD505-2E9C-101B-9397-08002B2CF9AE}" pid="4" name="ICV">
    <vt:lpwstr>A70365F3BB214C5C8A8937DFEF9D560A_12</vt:lpwstr>
  </property>
</Properties>
</file>