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g"/>
  <Default Extension="wmf" ContentType="image/x-wmf"/>
  <Default Extension="rels" ContentType="application/vnd.openxmlformats-package.relationships+xml"/>
  <Override PartName="/customXml/itemProps16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media/image26.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4.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5"/>
  </p:handoutMasterIdLst>
  <p:sldIdLst>
    <p:sldId id="365" r:id="rId3"/>
    <p:sldId id="366" r:id="rId5"/>
    <p:sldId id="367" r:id="rId6"/>
    <p:sldId id="1116" r:id="rId7"/>
    <p:sldId id="323" r:id="rId8"/>
    <p:sldId id="1117" r:id="rId9"/>
    <p:sldId id="327" r:id="rId10"/>
    <p:sldId id="1196" r:id="rId11"/>
    <p:sldId id="1197" r:id="rId12"/>
    <p:sldId id="1198" r:id="rId13"/>
    <p:sldId id="1115" r:id="rId14"/>
    <p:sldId id="1194" r:id="rId15"/>
    <p:sldId id="261" r:id="rId16"/>
    <p:sldId id="1195" r:id="rId17"/>
    <p:sldId id="1199" r:id="rId18"/>
    <p:sldId id="1200" r:id="rId19"/>
    <p:sldId id="1201" r:id="rId20"/>
    <p:sldId id="1202" r:id="rId21"/>
    <p:sldId id="1203" r:id="rId22"/>
    <p:sldId id="1204" r:id="rId23"/>
    <p:sldId id="1205" r:id="rId24"/>
    <p:sldId id="1206" r:id="rId25"/>
    <p:sldId id="1207" r:id="rId26"/>
    <p:sldId id="394" r:id="rId27"/>
    <p:sldId id="285" r:id="rId28"/>
    <p:sldId id="1208" r:id="rId29"/>
    <p:sldId id="1210" r:id="rId30"/>
    <p:sldId id="1211" r:id="rId31"/>
    <p:sldId id="1212" r:id="rId32"/>
    <p:sldId id="1213" r:id="rId33"/>
    <p:sldId id="1214" r:id="rId34"/>
    <p:sldId id="1215" r:id="rId35"/>
    <p:sldId id="303" r:id="rId36"/>
    <p:sldId id="1216" r:id="rId37"/>
    <p:sldId id="1120" r:id="rId38"/>
    <p:sldId id="1217" r:id="rId39"/>
    <p:sldId id="1218" r:id="rId40"/>
    <p:sldId id="1219" r:id="rId41"/>
    <p:sldId id="1220" r:id="rId42"/>
    <p:sldId id="1221" r:id="rId43"/>
    <p:sldId id="1222" r:id="rId44"/>
    <p:sldId id="1223" r:id="rId45"/>
    <p:sldId id="1224" r:id="rId46"/>
    <p:sldId id="1226" r:id="rId47"/>
    <p:sldId id="1227" r:id="rId48"/>
    <p:sldId id="1134" r:id="rId49"/>
    <p:sldId id="1229" r:id="rId50"/>
    <p:sldId id="1230" r:id="rId51"/>
    <p:sldId id="1231" r:id="rId52"/>
    <p:sldId id="1233" r:id="rId53"/>
    <p:sldId id="1234" r:id="rId54"/>
    <p:sldId id="1235" r:id="rId55"/>
    <p:sldId id="1236" r:id="rId56"/>
    <p:sldId id="1237" r:id="rId57"/>
    <p:sldId id="1240" r:id="rId58"/>
    <p:sldId id="1244" r:id="rId59"/>
    <p:sldId id="1245" r:id="rId60"/>
    <p:sldId id="407" r:id="rId61"/>
    <p:sldId id="1238" r:id="rId62"/>
    <p:sldId id="1239" r:id="rId63"/>
    <p:sldId id="1155" r:id="rId64"/>
  </p:sldIdLst>
  <p:sldSz cx="9144000" cy="5143500"/>
  <p:notesSz cx="6858000" cy="9144000"/>
  <p:custDataLst>
    <p:tags r:id="rId71"/>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065" userDrawn="1">
          <p15:clr>
            <a:srgbClr val="A4A3A4"/>
          </p15:clr>
        </p15:guide>
        <p15:guide id="2" pos="285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0000"/>
    <a:srgbClr val="C0504D"/>
    <a:srgbClr val="F79646"/>
    <a:srgbClr val="4BACC6"/>
    <a:srgbClr val="8D74AB"/>
    <a:srgbClr val="AFC97A"/>
    <a:srgbClr val="D09E00"/>
    <a:srgbClr val="FF7C80"/>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064"/>
  </p:normalViewPr>
  <p:slideViewPr>
    <p:cSldViewPr showGuides="1">
      <p:cViewPr varScale="1">
        <p:scale>
          <a:sx n="72" d="100"/>
          <a:sy n="72" d="100"/>
        </p:scale>
        <p:origin x="350" y="274"/>
      </p:cViewPr>
      <p:guideLst>
        <p:guide orient="horz" pos="1065"/>
        <p:guide pos="2851"/>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1" Type="http://schemas.openxmlformats.org/officeDocument/2006/relationships/tags" Target="tags/tag164.xml"/><Relationship Id="rId70" Type="http://schemas.openxmlformats.org/officeDocument/2006/relationships/customXml" Target="../customXml/item1.xml"/><Relationship Id="rId7" Type="http://schemas.openxmlformats.org/officeDocument/2006/relationships/slide" Target="slides/slide4.xml"/><Relationship Id="rId69" Type="http://schemas.openxmlformats.org/officeDocument/2006/relationships/customXmlProps" Target="../customXml/itemProps163.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C0C2B8F-FA39-439B-A761-D7C6A3B4CA03}" type="doc">
      <dgm:prSet loTypeId="list" loCatId="list" qsTypeId="urn:microsoft.com/office/officeart/2005/8/quickstyle/simple1#1" qsCatId="simple" csTypeId="urn:microsoft.com/office/officeart/2005/8/colors/colorful1#1" csCatId="colorful" phldr="1"/>
      <dgm:spPr/>
      <dgm:t>
        <a:bodyPr/>
        <a:lstStyle/>
        <a:p>
          <a:endParaRPr lang="zh-CN" altLang="en-US"/>
        </a:p>
      </dgm:t>
    </dgm:pt>
    <dgm:pt modelId="{8EFA2F1C-1199-4E36-B649-C6276F27A4A5}">
      <dgm:prSet phldrT="[文本]" phldr="0" custT="0"/>
      <dgm:spPr/>
      <dgm:t>
        <a:bodyPr vert="horz" wrap="square"/>
        <a:p>
          <a:pPr>
            <a:lnSpc>
              <a:spcPct val="100000"/>
            </a:lnSpc>
            <a:spcBef>
              <a:spcPct val="0"/>
            </a:spcBef>
            <a:spcAft>
              <a:spcPct val="35000"/>
            </a:spcAft>
          </a:pPr>
          <a:r>
            <a:rPr lang="en-US" altLang="zh-CN" dirty="0"/>
            <a:t>1.</a:t>
          </a:r>
          <a:r>
            <a:rPr lang="zh-CN" altLang="en-US" dirty="0"/>
            <a:t>普及性</a:t>
          </a:r>
          <a:r>
            <a:rPr lang="zh-CN" altLang="en-US" dirty="0"/>
            <a:t/>
          </a:r>
          <a:endParaRPr lang="zh-CN" altLang="en-US" dirty="0"/>
        </a:p>
      </dgm:t>
    </dgm:pt>
    <dgm:pt modelId="{7844F70C-04D6-4F05-97F7-00D19544F359}" cxnId="{4F5FEED8-59A5-40F1-AF0B-584F800B358F}" type="parTrans">
      <dgm:prSet/>
      <dgm:spPr/>
      <dgm:t>
        <a:bodyPr/>
        <a:lstStyle/>
        <a:p>
          <a:endParaRPr lang="zh-CN" altLang="en-US"/>
        </a:p>
      </dgm:t>
    </dgm:pt>
    <dgm:pt modelId="{3F91918C-21E5-4067-81A8-338D0646A99D}" cxnId="{4F5FEED8-59A5-40F1-AF0B-584F800B358F}" type="sibTrans">
      <dgm:prSet/>
      <dgm:spPr/>
      <dgm:t>
        <a:bodyPr/>
        <a:lstStyle/>
        <a:p>
          <a:endParaRPr lang="zh-CN" altLang="en-US"/>
        </a:p>
      </dgm:t>
    </dgm:pt>
    <dgm:pt modelId="{B8CCCBEB-11D8-488E-AFA5-0E7823B56ED1}">
      <dgm:prSet phldr="0" custT="0"/>
      <dgm:spPr/>
      <dgm:t>
        <a:bodyPr vert="horz" wrap="square"/>
        <a:p>
          <a:pPr>
            <a:lnSpc>
              <a:spcPct val="100000"/>
            </a:lnSpc>
            <a:spcBef>
              <a:spcPct val="0"/>
            </a:spcBef>
            <a:spcAft>
              <a:spcPct val="15000"/>
            </a:spcAft>
          </a:pPr>
          <a:r>
            <a:rPr lang="zh-CN" altLang="en-US"/>
            <a:t>小学阶段教育是义务教育</a:t>
          </a:r>
          <a:r>
            <a:rPr lang="zh-CN" altLang="en-US"/>
            <a:t>，</a:t>
          </a:r>
          <a:r>
            <a:rPr lang="zh-CN" altLang="en-US"/>
            <a:t>义务教育是国家为每个适龄儿童提供的基础教育</a:t>
          </a:r>
          <a:r>
            <a:rPr lang="zh-CN" altLang="en-US"/>
            <a:t>，</a:t>
          </a:r>
          <a:r>
            <a:rPr lang="zh-CN" altLang="en-US"/>
            <a:t>应提供均等的就学机会。</a:t>
          </a:r>
          <a:r>
            <a:rPr lang="zh-CN" altLang="en-US"/>
            <a:t/>
          </a:r>
          <a:endParaRPr lang="zh-CN" altLang="en-US"/>
        </a:p>
      </dgm:t>
    </dgm:pt>
    <dgm:pt modelId="{312A0993-F3FA-441A-A092-59E6DDE1983C}" cxnId="{51A59B83-45DC-4A32-A090-2AB4F9D2FB4A}" type="parTrans">
      <dgm:prSet/>
      <dgm:spPr/>
      <dgm:t>
        <a:bodyPr/>
        <a:lstStyle/>
        <a:p>
          <a:endParaRPr lang="zh-CN" altLang="en-US"/>
        </a:p>
      </dgm:t>
    </dgm:pt>
    <dgm:pt modelId="{6B87144E-C6AA-4600-A64C-56AC770B141C}" cxnId="{51A59B83-45DC-4A32-A090-2AB4F9D2FB4A}" type="sibTrans">
      <dgm:prSet/>
      <dgm:spPr/>
      <dgm:t>
        <a:bodyPr/>
        <a:lstStyle/>
        <a:p>
          <a:endParaRPr lang="zh-CN" altLang="en-US"/>
        </a:p>
      </dgm:t>
    </dgm:pt>
    <dgm:pt modelId="{6A15B47A-58F1-4AFA-BEA1-B3CCC54C37FD}">
      <dgm:prSet phldrT="[文本]" phldr="0" custT="0"/>
      <dgm:spPr/>
      <dgm:t>
        <a:bodyPr vert="horz" wrap="square"/>
        <a:p>
          <a:pPr>
            <a:lnSpc>
              <a:spcPct val="100000"/>
            </a:lnSpc>
            <a:spcBef>
              <a:spcPct val="0"/>
            </a:spcBef>
            <a:spcAft>
              <a:spcPct val="35000"/>
            </a:spcAft>
          </a:pPr>
          <a:r>
            <a:rPr lang="en-US" altLang="zh-CN" dirty="0"/>
            <a:t>2.</a:t>
          </a:r>
          <a:r>
            <a:rPr lang="zh-CN" altLang="en-US" dirty="0"/>
            <a:t>基础性</a:t>
          </a:r>
          <a:r>
            <a:rPr lang="zh-CN" altLang="en-US" dirty="0"/>
            <a:t/>
          </a:r>
          <a:endParaRPr lang="zh-CN" altLang="en-US" dirty="0"/>
        </a:p>
      </dgm:t>
    </dgm:pt>
    <dgm:pt modelId="{F1BA0EF9-1E59-4BAD-BFB8-B31EA3427766}" cxnId="{DFAEEF79-A22F-4E5D-92B5-E77BF46F2D8C}" type="parTrans">
      <dgm:prSet/>
      <dgm:spPr/>
      <dgm:t>
        <a:bodyPr/>
        <a:lstStyle/>
        <a:p>
          <a:endParaRPr lang="zh-CN" altLang="en-US"/>
        </a:p>
      </dgm:t>
    </dgm:pt>
    <dgm:pt modelId="{D23106E5-3DAB-4D36-A35F-4B3A95E67734}" cxnId="{DFAEEF79-A22F-4E5D-92B5-E77BF46F2D8C}" type="sibTrans">
      <dgm:prSet/>
      <dgm:spPr/>
      <dgm:t>
        <a:bodyPr/>
        <a:lstStyle/>
        <a:p>
          <a:endParaRPr lang="zh-CN" altLang="en-US"/>
        </a:p>
      </dgm:t>
    </dgm:pt>
    <dgm:pt modelId="{3613A1BC-C39D-407C-B096-E827061D2F3F}">
      <dgm:prSet phldr="0" custT="0"/>
      <dgm:spPr/>
      <dgm:t>
        <a:bodyPr vert="horz" wrap="square"/>
        <a:p>
          <a:pPr>
            <a:lnSpc>
              <a:spcPct val="100000"/>
            </a:lnSpc>
            <a:spcBef>
              <a:spcPct val="0"/>
            </a:spcBef>
            <a:spcAft>
              <a:spcPct val="15000"/>
            </a:spcAft>
            <a:buFont typeface="Wingdings" panose="05000000000000000000" pitchFamily="2" charset="2"/>
          </a:pPr>
          <a:r>
            <a:rPr lang="zh-CN" altLang="en-US"/>
            <a:t>小学教育是为每一个学生今后的发展和从事终身学习打基础的教育，是提高全民素质的教育</a:t>
          </a:r>
          <a:r>
            <a:rPr lang="zh-CN" altLang="en-US"/>
            <a:t>，</a:t>
          </a:r>
          <a:r>
            <a:rPr lang="zh-CN" altLang="en-US"/>
            <a:t>不是精英教育和专业教育</a:t>
          </a:r>
          <a:r>
            <a:rPr lang="zh-CN" altLang="en-US"/>
            <a:t>，</a:t>
          </a:r>
          <a:r>
            <a:rPr lang="zh-CN" altLang="en-US"/>
            <a:t>因而它的课程内容和要求应该是基础的</a:t>
          </a:r>
          <a:r>
            <a:rPr lang="zh-CN" altLang="en-US"/>
            <a:t>、</a:t>
          </a:r>
          <a:r>
            <a:rPr lang="zh-CN" altLang="en-US"/>
            <a:t>有限的和具有发展性的</a:t>
          </a:r>
          <a:r>
            <a:rPr lang="zh-CN" altLang="en-US"/>
            <a:t>，</a:t>
          </a:r>
          <a:r>
            <a:rPr lang="zh-CN" altLang="en-US"/>
            <a:t>不能被任意扩大</a:t>
          </a:r>
          <a:r>
            <a:rPr lang="zh-CN" altLang="en-US"/>
            <a:t>、</a:t>
          </a:r>
          <a:r>
            <a:rPr lang="zh-CN" altLang="en-US"/>
            <a:t>拔高</a:t>
          </a:r>
          <a:r>
            <a:rPr lang="zh-CN" altLang="en-US"/>
            <a:t>。</a:t>
          </a:r>
          <a:endParaRPr lang="zh-CN" altLang="en-US"/>
        </a:p>
      </dgm:t>
    </dgm:pt>
    <dgm:pt modelId="{E99EDEA8-EF5B-454B-A431-EE84A8162FF9}" cxnId="{057D711E-D124-4419-BF45-B87A21109E26}" type="parTrans">
      <dgm:prSet/>
      <dgm:spPr/>
      <dgm:t>
        <a:bodyPr/>
        <a:lstStyle/>
        <a:p>
          <a:endParaRPr lang="zh-CN" altLang="en-US"/>
        </a:p>
      </dgm:t>
    </dgm:pt>
    <dgm:pt modelId="{464FB6FA-5BA7-4631-9123-F51D30F61651}" cxnId="{057D711E-D124-4419-BF45-B87A21109E26}" type="sibTrans">
      <dgm:prSet/>
      <dgm:spPr/>
      <dgm:t>
        <a:bodyPr/>
        <a:lstStyle/>
        <a:p>
          <a:endParaRPr lang="zh-CN" altLang="en-US"/>
        </a:p>
      </dgm:t>
    </dgm:pt>
    <dgm:pt modelId="{9E5538B4-AB19-4FD3-A4D4-E33175BC20A4}">
      <dgm:prSet phldrT="[文本]" phldr="0" custT="0"/>
      <dgm:spPr/>
      <dgm:t>
        <a:bodyPr vert="horz" wrap="square"/>
        <a:p>
          <a:pPr>
            <a:lnSpc>
              <a:spcPct val="100000"/>
            </a:lnSpc>
            <a:spcBef>
              <a:spcPct val="0"/>
            </a:spcBef>
            <a:spcAft>
              <a:spcPct val="35000"/>
            </a:spcAft>
          </a:pPr>
          <a:r>
            <a:rPr lang="en-US" altLang="zh-CN" dirty="0"/>
            <a:t>3.</a:t>
          </a:r>
          <a:r>
            <a:rPr lang="zh-CN" altLang="en-US" dirty="0"/>
            <a:t>发展性</a:t>
          </a:r>
          <a:r>
            <a:rPr lang="zh-CN" altLang="en-US" dirty="0"/>
            <a:t/>
          </a:r>
          <a:endParaRPr lang="zh-CN" altLang="en-US" dirty="0"/>
        </a:p>
      </dgm:t>
    </dgm:pt>
    <dgm:pt modelId="{4E5FDE25-462B-4338-A4E7-12063DB135A3}" cxnId="{14FB6BEF-B800-4A09-9141-C118944CF49E}" type="parTrans">
      <dgm:prSet/>
      <dgm:spPr/>
      <dgm:t>
        <a:bodyPr/>
        <a:lstStyle/>
        <a:p>
          <a:endParaRPr lang="zh-CN" altLang="en-US"/>
        </a:p>
      </dgm:t>
    </dgm:pt>
    <dgm:pt modelId="{79000289-7AAB-45DE-B7A7-9070A896DE5B}" cxnId="{14FB6BEF-B800-4A09-9141-C118944CF49E}" type="sibTrans">
      <dgm:prSet/>
      <dgm:spPr/>
      <dgm:t>
        <a:bodyPr/>
        <a:lstStyle/>
        <a:p>
          <a:endParaRPr lang="zh-CN" altLang="en-US"/>
        </a:p>
      </dgm:t>
    </dgm:pt>
    <dgm:pt modelId="{AA7B9AA6-1288-4FB8-A1BC-20FDA7A266B4}">
      <dgm:prSet phldr="0" custT="0"/>
      <dgm:spPr/>
      <dgm:t>
        <a:bodyPr vert="horz" wrap="square"/>
        <a:p>
          <a:pPr>
            <a:lnSpc>
              <a:spcPct val="100000"/>
            </a:lnSpc>
            <a:spcBef>
              <a:spcPct val="0"/>
            </a:spcBef>
            <a:spcAft>
              <a:spcPct val="15000"/>
            </a:spcAft>
          </a:pPr>
          <a:r>
            <a:rPr lang="zh-CN" altLang="en-US" dirty="0"/>
            <a:t>小学教育的课程设置要给学生全面</a:t>
          </a:r>
          <a:r>
            <a:rPr lang="zh-CN" altLang="en-US" dirty="0"/>
            <a:t>、</a:t>
          </a:r>
          <a:r>
            <a:rPr lang="zh-CN" altLang="en-US" dirty="0"/>
            <a:t>丰富的发展留有充足的时间和空间</a:t>
          </a:r>
          <a:r>
            <a:rPr lang="zh-CN" altLang="en-US" dirty="0"/>
            <a:t>，</a:t>
          </a:r>
          <a:r>
            <a:rPr lang="zh-CN" altLang="en-US" dirty="0"/>
            <a:t>应有利于学生自主</a:t>
          </a:r>
          <a:r>
            <a:rPr lang="zh-CN" altLang="en-US" dirty="0"/>
            <a:t>、</a:t>
          </a:r>
          <a:r>
            <a:rPr lang="zh-CN" altLang="en-US" dirty="0"/>
            <a:t>多样和持续的发展</a:t>
          </a:r>
          <a:r>
            <a:rPr lang="zh-CN" altLang="en-US" dirty="0"/>
            <a:t>。</a:t>
          </a:r>
          <a:r>
            <a:rPr lang="zh-CN" altLang="en-US" dirty="0"/>
            <a:t/>
          </a:r>
          <a:endParaRPr lang="zh-CN" altLang="en-US" dirty="0"/>
        </a:p>
      </dgm:t>
    </dgm:pt>
    <dgm:pt modelId="{D9165858-55D4-4102-90F1-8EA6853FFB53}" cxnId="{A821DB2E-E5E8-40F2-BFE4-15E77FF55739}" type="parTrans">
      <dgm:prSet/>
      <dgm:spPr/>
      <dgm:t>
        <a:bodyPr/>
        <a:lstStyle/>
        <a:p>
          <a:endParaRPr lang="zh-CN" altLang="en-US"/>
        </a:p>
      </dgm:t>
    </dgm:pt>
    <dgm:pt modelId="{7E4F91E2-1308-4935-9039-A46687E5CF35}" cxnId="{A821DB2E-E5E8-40F2-BFE4-15E77FF55739}" type="sibTrans">
      <dgm:prSet/>
      <dgm:spPr/>
      <dgm:t>
        <a:bodyPr/>
        <a:lstStyle/>
        <a:p>
          <a:endParaRPr lang="zh-CN" altLang="en-US"/>
        </a:p>
      </dgm:t>
    </dgm:pt>
    <dgm:pt modelId="{17448C6C-E7EB-47DE-A6B4-49A684161951}" type="pres">
      <dgm:prSet presAssocID="{5C0C2B8F-FA39-439B-A761-D7C6A3B4CA03}" presName="linear" presStyleCnt="0">
        <dgm:presLayoutVars>
          <dgm:dir/>
          <dgm:animLvl val="lvl"/>
          <dgm:resizeHandles val="exact"/>
        </dgm:presLayoutVars>
      </dgm:prSet>
      <dgm:spPr/>
    </dgm:pt>
    <dgm:pt modelId="{AEDC6B71-CDAC-4EE3-99B4-997C7EF73DD3}" type="pres">
      <dgm:prSet presAssocID="{8EFA2F1C-1199-4E36-B649-C6276F27A4A5}" presName="parentLin" presStyleCnt="0"/>
      <dgm:spPr/>
    </dgm:pt>
    <dgm:pt modelId="{EA3A9296-5D88-4BE7-B21C-D8766C861085}" type="pres">
      <dgm:prSet presAssocID="{8EFA2F1C-1199-4E36-B649-C6276F27A4A5}" presName="parentLeftMargin" presStyleCnt="0"/>
      <dgm:spPr/>
    </dgm:pt>
    <dgm:pt modelId="{9C00501E-52A2-480E-9FC7-D39F99BA3EA3}" type="pres">
      <dgm:prSet presAssocID="{8EFA2F1C-1199-4E36-B649-C6276F27A4A5}" presName="parentText" presStyleLbl="node1" presStyleIdx="0" presStyleCnt="3">
        <dgm:presLayoutVars>
          <dgm:chMax val="0"/>
          <dgm:bulletEnabled val="1"/>
        </dgm:presLayoutVars>
      </dgm:prSet>
      <dgm:spPr/>
    </dgm:pt>
    <dgm:pt modelId="{DDA4AD3C-BF44-41F7-A96D-D0990B3C1DFB}" type="pres">
      <dgm:prSet presAssocID="{8EFA2F1C-1199-4E36-B649-C6276F27A4A5}" presName="negativeSpace" presStyleCnt="0"/>
      <dgm:spPr/>
    </dgm:pt>
    <dgm:pt modelId="{BFFDC15C-F342-4B37-BE69-D58C056B648A}" type="pres">
      <dgm:prSet presAssocID="{8EFA2F1C-1199-4E36-B649-C6276F27A4A5}" presName="childText" presStyleLbl="conFgAcc1" presStyleIdx="0" presStyleCnt="3">
        <dgm:presLayoutVars>
          <dgm:bulletEnabled val="1"/>
        </dgm:presLayoutVars>
      </dgm:prSet>
      <dgm:spPr/>
    </dgm:pt>
    <dgm:pt modelId="{73B9A134-A2D6-4E49-B022-6F9C8B3038DA}" type="pres">
      <dgm:prSet presAssocID="{3F91918C-21E5-4067-81A8-338D0646A99D}" presName="spaceBetweenRectangles" presStyleCnt="0"/>
      <dgm:spPr/>
    </dgm:pt>
    <dgm:pt modelId="{070B5F8B-3F60-4AF8-A98D-16808456A132}" type="pres">
      <dgm:prSet presAssocID="{6A15B47A-58F1-4AFA-BEA1-B3CCC54C37FD}" presName="parentLin" presStyleCnt="0"/>
      <dgm:spPr/>
    </dgm:pt>
    <dgm:pt modelId="{D15D8609-07D7-48C1-8F08-6356F34CDAF6}" type="pres">
      <dgm:prSet presAssocID="{6A15B47A-58F1-4AFA-BEA1-B3CCC54C37FD}" presName="parentLeftMargin" presStyleCnt="0"/>
      <dgm:spPr/>
    </dgm:pt>
    <dgm:pt modelId="{B63B9E32-57E1-41F6-BBCA-F681AEB969F0}" type="pres">
      <dgm:prSet presAssocID="{6A15B47A-58F1-4AFA-BEA1-B3CCC54C37FD}" presName="parentText" presStyleLbl="node1" presStyleIdx="1" presStyleCnt="3">
        <dgm:presLayoutVars>
          <dgm:chMax val="0"/>
          <dgm:bulletEnabled val="1"/>
        </dgm:presLayoutVars>
      </dgm:prSet>
      <dgm:spPr/>
    </dgm:pt>
    <dgm:pt modelId="{F66703BE-45A9-4815-8B77-8F5CA6D7CC36}" type="pres">
      <dgm:prSet presAssocID="{6A15B47A-58F1-4AFA-BEA1-B3CCC54C37FD}" presName="negativeSpace" presStyleCnt="0"/>
      <dgm:spPr/>
    </dgm:pt>
    <dgm:pt modelId="{BD567FE2-E98E-49EB-8DBB-D29370177761}" type="pres">
      <dgm:prSet presAssocID="{6A15B47A-58F1-4AFA-BEA1-B3CCC54C37FD}" presName="childText" presStyleLbl="conFgAcc1" presStyleIdx="1" presStyleCnt="3">
        <dgm:presLayoutVars>
          <dgm:bulletEnabled val="1"/>
        </dgm:presLayoutVars>
      </dgm:prSet>
      <dgm:spPr/>
    </dgm:pt>
    <dgm:pt modelId="{2A5CB911-BC08-43F2-A0F0-C44B172DC27E}" type="pres">
      <dgm:prSet presAssocID="{D23106E5-3DAB-4D36-A35F-4B3A95E67734}" presName="spaceBetweenRectangles" presStyleCnt="0"/>
      <dgm:spPr/>
    </dgm:pt>
    <dgm:pt modelId="{1E06DC40-9F56-45C6-AEF2-C5DF37D08805}" type="pres">
      <dgm:prSet presAssocID="{9E5538B4-AB19-4FD3-A4D4-E33175BC20A4}" presName="parentLin" presStyleCnt="0"/>
      <dgm:spPr/>
    </dgm:pt>
    <dgm:pt modelId="{DE23042A-E577-4B46-864E-747550D1FEFB}" type="pres">
      <dgm:prSet presAssocID="{9E5538B4-AB19-4FD3-A4D4-E33175BC20A4}" presName="parentLeftMargin" presStyleCnt="0"/>
      <dgm:spPr/>
    </dgm:pt>
    <dgm:pt modelId="{55C87A2B-BA7E-4936-94E3-4F43EB7985FD}" type="pres">
      <dgm:prSet presAssocID="{9E5538B4-AB19-4FD3-A4D4-E33175BC20A4}" presName="parentText" presStyleLbl="node1" presStyleIdx="2" presStyleCnt="3">
        <dgm:presLayoutVars>
          <dgm:chMax val="0"/>
          <dgm:bulletEnabled val="1"/>
        </dgm:presLayoutVars>
      </dgm:prSet>
      <dgm:spPr/>
    </dgm:pt>
    <dgm:pt modelId="{8BE5DB3C-D734-42DF-B7C7-2413CA477E74}" type="pres">
      <dgm:prSet presAssocID="{9E5538B4-AB19-4FD3-A4D4-E33175BC20A4}" presName="negativeSpace" presStyleCnt="0"/>
      <dgm:spPr/>
    </dgm:pt>
    <dgm:pt modelId="{F04FBC83-75D5-4223-B01E-2EF70C3AD50F}" type="pres">
      <dgm:prSet presAssocID="{9E5538B4-AB19-4FD3-A4D4-E33175BC20A4}" presName="childText" presStyleLbl="conFgAcc1" presStyleIdx="2" presStyleCnt="3">
        <dgm:presLayoutVars>
          <dgm:bulletEnabled val="1"/>
        </dgm:presLayoutVars>
      </dgm:prSet>
      <dgm:spPr/>
    </dgm:pt>
  </dgm:ptLst>
  <dgm:cxnLst>
    <dgm:cxn modelId="{4F5FEED8-59A5-40F1-AF0B-584F800B358F}" srcId="{5C0C2B8F-FA39-439B-A761-D7C6A3B4CA03}" destId="{8EFA2F1C-1199-4E36-B649-C6276F27A4A5}" srcOrd="0" destOrd="0" parTransId="{7844F70C-04D6-4F05-97F7-00D19544F359}" sibTransId="{3F91918C-21E5-4067-81A8-338D0646A99D}"/>
    <dgm:cxn modelId="{51A59B83-45DC-4A32-A090-2AB4F9D2FB4A}" srcId="{8EFA2F1C-1199-4E36-B649-C6276F27A4A5}" destId="{B8CCCBEB-11D8-488E-AFA5-0E7823B56ED1}" srcOrd="0" destOrd="0" parTransId="{312A0993-F3FA-441A-A092-59E6DDE1983C}" sibTransId="{6B87144E-C6AA-4600-A64C-56AC770B141C}"/>
    <dgm:cxn modelId="{DFAEEF79-A22F-4E5D-92B5-E77BF46F2D8C}" srcId="{5C0C2B8F-FA39-439B-A761-D7C6A3B4CA03}" destId="{6A15B47A-58F1-4AFA-BEA1-B3CCC54C37FD}" srcOrd="1" destOrd="0" parTransId="{F1BA0EF9-1E59-4BAD-BFB8-B31EA3427766}" sibTransId="{D23106E5-3DAB-4D36-A35F-4B3A95E67734}"/>
    <dgm:cxn modelId="{057D711E-D124-4419-BF45-B87A21109E26}" srcId="{6A15B47A-58F1-4AFA-BEA1-B3CCC54C37FD}" destId="{3613A1BC-C39D-407C-B096-E827061D2F3F}" srcOrd="0" destOrd="1" parTransId="{E99EDEA8-EF5B-454B-A431-EE84A8162FF9}" sibTransId="{464FB6FA-5BA7-4631-9123-F51D30F61651}"/>
    <dgm:cxn modelId="{14FB6BEF-B800-4A09-9141-C118944CF49E}" srcId="{5C0C2B8F-FA39-439B-A761-D7C6A3B4CA03}" destId="{9E5538B4-AB19-4FD3-A4D4-E33175BC20A4}" srcOrd="2" destOrd="0" parTransId="{4E5FDE25-462B-4338-A4E7-12063DB135A3}" sibTransId="{79000289-7AAB-45DE-B7A7-9070A896DE5B}"/>
    <dgm:cxn modelId="{A821DB2E-E5E8-40F2-BFE4-15E77FF55739}" srcId="{9E5538B4-AB19-4FD3-A4D4-E33175BC20A4}" destId="{AA7B9AA6-1288-4FB8-A1BC-20FDA7A266B4}" srcOrd="0" destOrd="2" parTransId="{D9165858-55D4-4102-90F1-8EA6853FFB53}" sibTransId="{7E4F91E2-1308-4935-9039-A46687E5CF35}"/>
    <dgm:cxn modelId="{337CA6AF-C0BF-4C26-8775-3EBCB7100731}" type="presOf" srcId="{5C0C2B8F-FA39-439B-A761-D7C6A3B4CA03}" destId="{17448C6C-E7EB-47DE-A6B4-49A684161951}" srcOrd="0" destOrd="0" presId="urn:microsoft.com/office/officeart/2005/8/layout/list1#1"/>
    <dgm:cxn modelId="{3A57764A-0066-4EB0-84B0-B2446C5243DA}" type="presParOf" srcId="{17448C6C-E7EB-47DE-A6B4-49A684161951}" destId="{AEDC6B71-CDAC-4EE3-99B4-997C7EF73DD3}" srcOrd="0" destOrd="0" presId="urn:microsoft.com/office/officeart/2005/8/layout/list1#1"/>
    <dgm:cxn modelId="{DA02FFAE-6148-44FA-A0DA-D5D973050472}" type="presParOf" srcId="{AEDC6B71-CDAC-4EE3-99B4-997C7EF73DD3}" destId="{EA3A9296-5D88-4BE7-B21C-D8766C861085}" srcOrd="0" destOrd="0" presId="urn:microsoft.com/office/officeart/2005/8/layout/list1#1"/>
    <dgm:cxn modelId="{C56437DB-E35D-4E9C-A4A1-B98911819823}" type="presOf" srcId="{8EFA2F1C-1199-4E36-B649-C6276F27A4A5}" destId="{EA3A9296-5D88-4BE7-B21C-D8766C861085}" srcOrd="0" destOrd="0" presId="urn:microsoft.com/office/officeart/2005/8/layout/list1#1"/>
    <dgm:cxn modelId="{4AA80065-CFE1-4721-8895-8F86822E8B86}" type="presParOf" srcId="{AEDC6B71-CDAC-4EE3-99B4-997C7EF73DD3}" destId="{9C00501E-52A2-480E-9FC7-D39F99BA3EA3}" srcOrd="1" destOrd="0" presId="urn:microsoft.com/office/officeart/2005/8/layout/list1#1"/>
    <dgm:cxn modelId="{9CE5EEAB-8008-4EC8-8037-F23146471184}" type="presOf" srcId="{8EFA2F1C-1199-4E36-B649-C6276F27A4A5}" destId="{9C00501E-52A2-480E-9FC7-D39F99BA3EA3}" srcOrd="0" destOrd="0" presId="urn:microsoft.com/office/officeart/2005/8/layout/list1#1"/>
    <dgm:cxn modelId="{3BF200FC-ECE2-4CC5-9E4D-BD5A136C1E11}" type="presParOf" srcId="{17448C6C-E7EB-47DE-A6B4-49A684161951}" destId="{DDA4AD3C-BF44-41F7-A96D-D0990B3C1DFB}" srcOrd="1" destOrd="0" presId="urn:microsoft.com/office/officeart/2005/8/layout/list1#1"/>
    <dgm:cxn modelId="{20EA42BE-CD6A-4D2C-8816-C1D40DEC99A2}" type="presParOf" srcId="{17448C6C-E7EB-47DE-A6B4-49A684161951}" destId="{BFFDC15C-F342-4B37-BE69-D58C056B648A}" srcOrd="2" destOrd="0" presId="urn:microsoft.com/office/officeart/2005/8/layout/list1#1"/>
    <dgm:cxn modelId="{9566D4C6-47E9-4B6A-9390-4DA639247081}" type="presOf" srcId="{B8CCCBEB-11D8-488E-AFA5-0E7823B56ED1}" destId="{BFFDC15C-F342-4B37-BE69-D58C056B648A}" srcOrd="0" destOrd="0" presId="urn:microsoft.com/office/officeart/2005/8/layout/list1#1"/>
    <dgm:cxn modelId="{E7E52110-5AC8-480A-8921-DA48221C6D05}" type="presParOf" srcId="{17448C6C-E7EB-47DE-A6B4-49A684161951}" destId="{73B9A134-A2D6-4E49-B022-6F9C8B3038DA}" srcOrd="3" destOrd="0" presId="urn:microsoft.com/office/officeart/2005/8/layout/list1#1"/>
    <dgm:cxn modelId="{388F2F5C-4152-48C0-89FB-E368F81AC7E6}" type="presParOf" srcId="{17448C6C-E7EB-47DE-A6B4-49A684161951}" destId="{070B5F8B-3F60-4AF8-A98D-16808456A132}" srcOrd="4" destOrd="0" presId="urn:microsoft.com/office/officeart/2005/8/layout/list1#1"/>
    <dgm:cxn modelId="{988B9872-A959-469A-8DE1-A5C712317BA0}" type="presParOf" srcId="{070B5F8B-3F60-4AF8-A98D-16808456A132}" destId="{D15D8609-07D7-48C1-8F08-6356F34CDAF6}" srcOrd="0" destOrd="4" presId="urn:microsoft.com/office/officeart/2005/8/layout/list1#1"/>
    <dgm:cxn modelId="{B8C1693B-2258-45F1-BD49-8E5704330BCE}" type="presOf" srcId="{6A15B47A-58F1-4AFA-BEA1-B3CCC54C37FD}" destId="{D15D8609-07D7-48C1-8F08-6356F34CDAF6}" srcOrd="0" destOrd="0" presId="urn:microsoft.com/office/officeart/2005/8/layout/list1#1"/>
    <dgm:cxn modelId="{612B82A3-181C-4889-879C-4C6534F1DF48}" type="presParOf" srcId="{070B5F8B-3F60-4AF8-A98D-16808456A132}" destId="{B63B9E32-57E1-41F6-BBCA-F681AEB969F0}" srcOrd="1" destOrd="4" presId="urn:microsoft.com/office/officeart/2005/8/layout/list1#1"/>
    <dgm:cxn modelId="{8D1F0216-DF6C-47FD-B71C-BAAF40A13A14}" type="presOf" srcId="{6A15B47A-58F1-4AFA-BEA1-B3CCC54C37FD}" destId="{B63B9E32-57E1-41F6-BBCA-F681AEB969F0}" srcOrd="0" destOrd="0" presId="urn:microsoft.com/office/officeart/2005/8/layout/list1#1"/>
    <dgm:cxn modelId="{64374301-4CF8-483B-9211-679E07510A0E}" type="presParOf" srcId="{17448C6C-E7EB-47DE-A6B4-49A684161951}" destId="{F66703BE-45A9-4815-8B77-8F5CA6D7CC36}" srcOrd="5" destOrd="0" presId="urn:microsoft.com/office/officeart/2005/8/layout/list1#1"/>
    <dgm:cxn modelId="{BF39A2C6-275E-4787-B9F5-D6666F2ACF01}" type="presParOf" srcId="{17448C6C-E7EB-47DE-A6B4-49A684161951}" destId="{BD567FE2-E98E-49EB-8DBB-D29370177761}" srcOrd="6" destOrd="0" presId="urn:microsoft.com/office/officeart/2005/8/layout/list1#1"/>
    <dgm:cxn modelId="{FC473BF4-1DD5-4F85-B1E7-9E11412DC773}" type="presOf" srcId="{3613A1BC-C39D-407C-B096-E827061D2F3F}" destId="{BD567FE2-E98E-49EB-8DBB-D29370177761}" srcOrd="0" destOrd="0" presId="urn:microsoft.com/office/officeart/2005/8/layout/list1#1"/>
    <dgm:cxn modelId="{AEB90EB0-9251-43E9-A1AB-2B05B1C299AB}" type="presParOf" srcId="{17448C6C-E7EB-47DE-A6B4-49A684161951}" destId="{2A5CB911-BC08-43F2-A0F0-C44B172DC27E}" srcOrd="7" destOrd="0" presId="urn:microsoft.com/office/officeart/2005/8/layout/list1#1"/>
    <dgm:cxn modelId="{0D2DCAB8-6B2B-42F8-8B4B-F9C948AA39B9}" type="presParOf" srcId="{17448C6C-E7EB-47DE-A6B4-49A684161951}" destId="{1E06DC40-9F56-45C6-AEF2-C5DF37D08805}" srcOrd="8" destOrd="0" presId="urn:microsoft.com/office/officeart/2005/8/layout/list1#1"/>
    <dgm:cxn modelId="{D6F1A4A7-E4B2-43B2-9AC8-9709ACB39462}" type="presParOf" srcId="{1E06DC40-9F56-45C6-AEF2-C5DF37D08805}" destId="{DE23042A-E577-4B46-864E-747550D1FEFB}" srcOrd="0" destOrd="8" presId="urn:microsoft.com/office/officeart/2005/8/layout/list1#1"/>
    <dgm:cxn modelId="{E29D9FA1-34C8-40E5-8A0B-2FDC1EAFD5B3}" type="presOf" srcId="{9E5538B4-AB19-4FD3-A4D4-E33175BC20A4}" destId="{DE23042A-E577-4B46-864E-747550D1FEFB}" srcOrd="0" destOrd="0" presId="urn:microsoft.com/office/officeart/2005/8/layout/list1#1"/>
    <dgm:cxn modelId="{1254590E-B684-45D6-8494-DB2F25F4B369}" type="presParOf" srcId="{1E06DC40-9F56-45C6-AEF2-C5DF37D08805}" destId="{55C87A2B-BA7E-4936-94E3-4F43EB7985FD}" srcOrd="1" destOrd="8" presId="urn:microsoft.com/office/officeart/2005/8/layout/list1#1"/>
    <dgm:cxn modelId="{A6469C56-3202-4CB8-B2E3-BCD6AC94B115}" type="presOf" srcId="{9E5538B4-AB19-4FD3-A4D4-E33175BC20A4}" destId="{55C87A2B-BA7E-4936-94E3-4F43EB7985FD}" srcOrd="0" destOrd="0" presId="urn:microsoft.com/office/officeart/2005/8/layout/list1#1"/>
    <dgm:cxn modelId="{06F6CB6E-C680-4960-81E8-D1EBE7B1C9F2}" type="presParOf" srcId="{17448C6C-E7EB-47DE-A6B4-49A684161951}" destId="{8BE5DB3C-D734-42DF-B7C7-2413CA477E74}" srcOrd="9" destOrd="0" presId="urn:microsoft.com/office/officeart/2005/8/layout/list1#1"/>
    <dgm:cxn modelId="{059260A0-71C0-4122-B557-32FF0FEB3B0A}" type="presParOf" srcId="{17448C6C-E7EB-47DE-A6B4-49A684161951}" destId="{F04FBC83-75D5-4223-B01E-2EF70C3AD50F}" srcOrd="10" destOrd="0" presId="urn:microsoft.com/office/officeart/2005/8/layout/list1#1"/>
    <dgm:cxn modelId="{9A6EB107-E1D5-45FF-BD13-ECB62D126987}" type="presOf" srcId="{AA7B9AA6-1288-4FB8-A1BC-20FDA7A266B4}" destId="{F04FBC83-75D5-4223-B01E-2EF70C3AD50F}" srcOrd="0"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92BC38-8AB5-4A2F-B5B4-0752DA614420}" type="doc">
      <dgm:prSet loTypeId="list" loCatId="list" qsTypeId="urn:microsoft.com/office/officeart/2005/8/quickstyle/simple1#2" qsCatId="simple" csTypeId="urn:microsoft.com/office/officeart/2005/8/colors/colorful1#2" csCatId="colorful" phldr="1"/>
      <dgm:spPr/>
      <dgm:t>
        <a:bodyPr/>
        <a:lstStyle/>
        <a:p>
          <a:endParaRPr lang="zh-CN" altLang="en-US"/>
        </a:p>
      </dgm:t>
    </dgm:pt>
    <dgm:pt modelId="{5211CB28-C255-4696-B1E4-4B39F1F82E08}">
      <dgm:prSet phldrT="[文本]" phldr="0" custT="1"/>
      <dgm:spPr/>
      <dgm:t>
        <a:bodyPr vert="horz" wrap="squar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坚持正确的政治方向和价值导向，加强思想性。</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gm:t>
    </dgm:pt>
    <dgm:pt modelId="{A1ECF67D-4DF8-4D00-9978-4B3572A32A8D}" cxnId="{ACE5FD2F-C0DC-459B-8D5D-8EC1B662DC91}" type="parTrans">
      <dgm:prSet/>
      <dgm:spPr/>
      <dgm:t>
        <a:bodyPr/>
        <a:lstStyle/>
        <a:p>
          <a:endParaRPr lang="zh-CN" altLang="en-US"/>
        </a:p>
      </dgm:t>
    </dgm:pt>
    <dgm:pt modelId="{80FE8CE7-EADB-4701-A334-129AA2745289}" cxnId="{ACE5FD2F-C0DC-459B-8D5D-8EC1B662DC91}" type="sibTrans">
      <dgm:prSet/>
      <dgm:spPr/>
      <dgm:t>
        <a:bodyPr/>
        <a:lstStyle/>
        <a:p>
          <a:endParaRPr lang="zh-CN" altLang="en-US"/>
        </a:p>
      </dgm:t>
    </dgm:pt>
    <dgm:pt modelId="{33F89DCD-F914-48A9-B328-4BB06C4DAFF4}">
      <dgm:prSet phldr="0" custT="1"/>
      <dgm:spPr/>
      <dgm:t>
        <a:bodyPr vert="horz" wrap="square"/>
        <a:p>
          <a:pPr>
            <a:lnSpc>
              <a:spcPct val="100000"/>
            </a:lnSpc>
            <a:spcBef>
              <a:spcPct val="0"/>
            </a:spcBef>
            <a:spcAft>
              <a:spcPct val="15000"/>
            </a:spcAft>
          </a:pPr>
          <a:r>
            <a:rPr lang="zh-CN" altLang="en-US" sz="1200" dirty="0">
              <a:latin typeface="楷体_GB2312" panose="02010609030101010101" pitchFamily="49" charset="-122"/>
              <a:ea typeface="楷体_GB2312" panose="02010609030101010101" pitchFamily="49" charset="-122"/>
              <a:sym typeface="+mn-ea"/>
            </a:rPr>
            <a:t>有机融入社会主义先进文化革命文化和中华优秀传统文化，以及法治、国家安全、民族团结、生态文明、生命安全与健康等教育内容，反映科技进步新成果、经济社会发展新成就，特别是马克思主义中国化最新成果，引导学生树立正确的世界观、人生观、价值观。</a:t>
          </a:r>
          <a:r>
            <a:rPr sz="1200"/>
            <a:t/>
          </a:r>
          <a:endParaRPr sz="1200"/>
        </a:p>
      </dgm:t>
    </dgm:pt>
    <dgm:pt modelId="{A764D3CA-2AB6-447C-AD96-146BA0461510}" cxnId="{51E78FDE-9A35-46C2-8C77-3D7DE57136E4}" type="parTrans">
      <dgm:prSet/>
      <dgm:spPr/>
      <dgm:t>
        <a:bodyPr/>
        <a:lstStyle/>
        <a:p>
          <a:endParaRPr lang="zh-CN" altLang="en-US"/>
        </a:p>
      </dgm:t>
    </dgm:pt>
    <dgm:pt modelId="{CAFFCC09-7708-4CCA-B228-39005E16B2A2}" cxnId="{51E78FDE-9A35-46C2-8C77-3D7DE57136E4}" type="sibTrans">
      <dgm:prSet/>
      <dgm:spPr/>
      <dgm:t>
        <a:bodyPr/>
        <a:lstStyle/>
        <a:p>
          <a:endParaRPr lang="zh-CN" altLang="en-US"/>
        </a:p>
      </dgm:t>
    </dgm:pt>
    <dgm:pt modelId="{A45FF8A8-C0BC-42B9-B54E-872A87A56417}">
      <dgm:prSet phldrT="[文本]" phldr="0" custT="1"/>
      <dgm:spPr/>
      <dgm:t>
        <a:bodyPr vert="horz" wrap="squar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坚持素养导向，体现育人为本。</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gm:t>
    </dgm:pt>
    <dgm:pt modelId="{7DA8FE6A-3C47-4F7A-974F-D5D1B08C9170}" cxnId="{2F264972-F4B2-4184-AFD2-762C2880DA1F}" type="parTrans">
      <dgm:prSet/>
      <dgm:spPr/>
      <dgm:t>
        <a:bodyPr/>
        <a:lstStyle/>
        <a:p>
          <a:endParaRPr lang="zh-CN" altLang="en-US"/>
        </a:p>
      </dgm:t>
    </dgm:pt>
    <dgm:pt modelId="{52DD566F-9E14-4232-8EFC-B91F69330436}" cxnId="{2F264972-F4B2-4184-AFD2-762C2880DA1F}" type="sibTrans">
      <dgm:prSet/>
      <dgm:spPr/>
      <dgm:t>
        <a:bodyPr/>
        <a:lstStyle/>
        <a:p>
          <a:endParaRPr lang="zh-CN" altLang="en-US"/>
        </a:p>
      </dgm:t>
    </dgm:pt>
    <dgm:pt modelId="{9A1551AD-20F6-4002-A8AE-C5B13391AAEC}">
      <dgm:prSet phldr="0" custT="1"/>
      <dgm:spPr/>
      <dgm:t>
        <a:bodyPr vert="horz" wrap="square"/>
        <a:p>
          <a:pPr>
            <a:lnSpc>
              <a:spcPct val="100000"/>
            </a:lnSpc>
            <a:spcBef>
              <a:spcPct val="0"/>
            </a:spcBef>
            <a:spcAft>
              <a:spcPct val="15000"/>
            </a:spcAft>
          </a:pPr>
          <a:r>
            <a:rPr lang="zh-CN" altLang="en-US" sz="1200" dirty="0">
              <a:latin typeface="楷体_GB2312" panose="02010609030101010101" pitchFamily="49" charset="-122"/>
              <a:ea typeface="楷体_GB2312" panose="02010609030101010101" pitchFamily="49" charset="-122"/>
              <a:sym typeface="+mn-ea"/>
            </a:rPr>
            <a:t>落实党的教育方针，依据义务教育培养目标凝练课程所要培养的核心素养，体现课程独特育人价值和共通性育人要求，形成清晰有序、可评的课程目标。基于核心素养培养要求，明确课程内容选什么、选多少，注重与学生经验、社会生活的关联，加强课程内容的内在联系，突出课程内容结构化探索主题、项目、任务等内容组织方式。</a:t>
          </a:r>
          <a:r>
            <a:rPr sz="1200"/>
            <a:t/>
          </a:r>
          <a:endParaRPr sz="1200"/>
        </a:p>
      </dgm:t>
    </dgm:pt>
    <dgm:pt modelId="{02B51D7E-423A-490D-A992-0C610E39E9D2}" cxnId="{7B9D7416-D367-45FF-8455-4F9ABBB0E2E9}" type="parTrans">
      <dgm:prSet/>
      <dgm:spPr/>
      <dgm:t>
        <a:bodyPr/>
        <a:lstStyle/>
        <a:p>
          <a:endParaRPr lang="zh-CN" altLang="en-US"/>
        </a:p>
      </dgm:t>
    </dgm:pt>
    <dgm:pt modelId="{1C2DA4AA-41D7-4CA0-8EA9-C5AB7AC0E747}" cxnId="{7B9D7416-D367-45FF-8455-4F9ABBB0E2E9}" type="sibTrans">
      <dgm:prSet/>
      <dgm:spPr/>
      <dgm:t>
        <a:bodyPr/>
        <a:lstStyle/>
        <a:p>
          <a:endParaRPr lang="zh-CN" altLang="en-US"/>
        </a:p>
      </dgm:t>
    </dgm:pt>
    <dgm:pt modelId="{139756DC-A9E4-414F-B9B6-209418756F32}">
      <dgm:prSet phldrT="[文本]" phldr="0" custT="1"/>
      <dgm:spPr/>
      <dgm:t>
        <a:bodyPr vert="horz" wrap="squar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注重学段衔接与科目分工，加强课程一体化设计。</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gm:t>
    </dgm:pt>
    <dgm:pt modelId="{28B74444-8E53-4A18-8FDB-72F33C8D1A8A}" cxnId="{5E7F98B0-F82A-4451-9F02-137F17D1F941}" type="parTrans">
      <dgm:prSet/>
      <dgm:spPr/>
      <dgm:t>
        <a:bodyPr/>
        <a:lstStyle/>
        <a:p>
          <a:endParaRPr lang="zh-CN" altLang="en-US"/>
        </a:p>
      </dgm:t>
    </dgm:pt>
    <dgm:pt modelId="{A5F5A629-5314-4865-A5E7-96AB7E2D636B}" cxnId="{5E7F98B0-F82A-4451-9F02-137F17D1F941}" type="sibTrans">
      <dgm:prSet/>
      <dgm:spPr/>
      <dgm:t>
        <a:bodyPr/>
        <a:lstStyle/>
        <a:p>
          <a:endParaRPr lang="zh-CN" altLang="en-US"/>
        </a:p>
      </dgm:t>
    </dgm:pt>
    <dgm:pt modelId="{12597ED2-ED0C-42D6-8BE3-D23FACE239A3}">
      <dgm:prSet phldr="0" custT="1"/>
      <dgm:spPr/>
      <dgm:t>
        <a:bodyPr vert="horz" wrap="square"/>
        <a:p>
          <a:pPr>
            <a:lnSpc>
              <a:spcPct val="100000"/>
            </a:lnSpc>
            <a:spcBef>
              <a:spcPct val="0"/>
            </a:spcBef>
            <a:spcAft>
              <a:spcPct val="15000"/>
            </a:spcAft>
          </a:pPr>
          <a:r>
            <a:rPr lang="zh-CN" altLang="en-US" sz="1200" dirty="0">
              <a:latin typeface="楷体_GB2312" panose="02010609030101010101" pitchFamily="49" charset="-122"/>
              <a:ea typeface="楷体_GB2312" panose="02010609030101010101" pitchFamily="49" charset="-122"/>
              <a:sym typeface="+mn-ea"/>
            </a:rPr>
            <a:t>注重幼小衔接，科学评估学前教育结束后学生在健康、语言、社会、科学、艺术等领域的发展水平，合理设计小学一至二年级课程，注重活动化、游戏化、生活化的学习设计。依据学生从小学到初中在认知、情感、社会性等方面的发展，把握课程深度、广度的变化，合理安排不同学段内容，体现学习目标的连续性和进阶性。</a:t>
          </a:r>
          <a:r>
            <a:rPr sz="1200"/>
            <a:t/>
          </a:r>
          <a:endParaRPr sz="1200"/>
        </a:p>
      </dgm:t>
    </dgm:pt>
    <dgm:pt modelId="{794632CE-A698-4F02-8DA3-8D33953F52A2}" cxnId="{DC1A9794-AB65-4479-97C8-B01775803233}" type="parTrans">
      <dgm:prSet/>
      <dgm:spPr/>
    </dgm:pt>
    <dgm:pt modelId="{B666DE6D-7904-4415-973D-F83BCCE5441C}" cxnId="{DC1A9794-AB65-4479-97C8-B01775803233}" type="sibTrans">
      <dgm:prSet/>
      <dgm:spPr/>
    </dgm:pt>
    <dgm:pt modelId="{9E8FA94C-BBE1-406F-B49C-1C42927685BA}" type="pres">
      <dgm:prSet presAssocID="{9092BC38-8AB5-4A2F-B5B4-0752DA614420}" presName="linear" presStyleCnt="0">
        <dgm:presLayoutVars>
          <dgm:dir/>
          <dgm:animLvl val="lvl"/>
          <dgm:resizeHandles val="exact"/>
        </dgm:presLayoutVars>
      </dgm:prSet>
      <dgm:spPr/>
    </dgm:pt>
    <dgm:pt modelId="{2EB3CBBD-5F83-4E20-9884-0E81334A9E89}" type="pres">
      <dgm:prSet presAssocID="{5211CB28-C255-4696-B1E4-4B39F1F82E08}" presName="parentLin" presStyleCnt="0"/>
      <dgm:spPr/>
    </dgm:pt>
    <dgm:pt modelId="{A7CC477F-94CA-4DB5-8398-4FC3A610A328}" type="pres">
      <dgm:prSet presAssocID="{5211CB28-C255-4696-B1E4-4B39F1F82E08}" presName="parentLeftMargin" presStyleCnt="0"/>
      <dgm:spPr/>
    </dgm:pt>
    <dgm:pt modelId="{D8E9A688-7B08-43C2-92F4-00A5184D42DF}" type="pres">
      <dgm:prSet presAssocID="{5211CB28-C255-4696-B1E4-4B39F1F82E08}" presName="parentText" presStyleLbl="node1" presStyleIdx="0" presStyleCnt="3">
        <dgm:presLayoutVars>
          <dgm:chMax val="0"/>
          <dgm:bulletEnabled val="1"/>
        </dgm:presLayoutVars>
      </dgm:prSet>
      <dgm:spPr/>
    </dgm:pt>
    <dgm:pt modelId="{DD8928BB-21EE-4A95-9A29-96455D837F71}" type="pres">
      <dgm:prSet presAssocID="{5211CB28-C255-4696-B1E4-4B39F1F82E08}" presName="negativeSpace" presStyleCnt="0"/>
      <dgm:spPr/>
    </dgm:pt>
    <dgm:pt modelId="{0829A5F0-974E-4A58-8098-9C59DE6331C1}" type="pres">
      <dgm:prSet presAssocID="{5211CB28-C255-4696-B1E4-4B39F1F82E08}" presName="childText" presStyleLbl="conFgAcc1" presStyleIdx="0" presStyleCnt="3">
        <dgm:presLayoutVars>
          <dgm:bulletEnabled val="1"/>
        </dgm:presLayoutVars>
      </dgm:prSet>
      <dgm:spPr/>
    </dgm:pt>
    <dgm:pt modelId="{5173AED6-99D3-43FE-9D58-50A4570B1388}" type="pres">
      <dgm:prSet presAssocID="{80FE8CE7-EADB-4701-A334-129AA2745289}" presName="spaceBetweenRectangles" presStyleCnt="0"/>
      <dgm:spPr/>
    </dgm:pt>
    <dgm:pt modelId="{72C835EA-4785-4A47-8365-9886D6B4004C}" type="pres">
      <dgm:prSet presAssocID="{A45FF8A8-C0BC-42B9-B54E-872A87A56417}" presName="parentLin" presStyleCnt="0"/>
      <dgm:spPr/>
    </dgm:pt>
    <dgm:pt modelId="{3E37E393-95F1-4D41-81D4-65032374DFE4}" type="pres">
      <dgm:prSet presAssocID="{A45FF8A8-C0BC-42B9-B54E-872A87A56417}" presName="parentLeftMargin" presStyleCnt="0"/>
      <dgm:spPr/>
    </dgm:pt>
    <dgm:pt modelId="{1D39A2D3-7C5E-43D1-BB84-C5EDD99BD998}" type="pres">
      <dgm:prSet presAssocID="{A45FF8A8-C0BC-42B9-B54E-872A87A56417}" presName="parentText" presStyleLbl="node1" presStyleIdx="1" presStyleCnt="3">
        <dgm:presLayoutVars>
          <dgm:chMax val="0"/>
          <dgm:bulletEnabled val="1"/>
        </dgm:presLayoutVars>
      </dgm:prSet>
      <dgm:spPr/>
    </dgm:pt>
    <dgm:pt modelId="{E95C2296-80D5-4B08-875D-A64E5A548E31}" type="pres">
      <dgm:prSet presAssocID="{A45FF8A8-C0BC-42B9-B54E-872A87A56417}" presName="negativeSpace" presStyleCnt="0"/>
      <dgm:spPr/>
    </dgm:pt>
    <dgm:pt modelId="{2F5A9EDB-0478-4483-B67E-171451B4574F}" type="pres">
      <dgm:prSet presAssocID="{A45FF8A8-C0BC-42B9-B54E-872A87A56417}" presName="childText" presStyleLbl="conFgAcc1" presStyleIdx="1" presStyleCnt="3">
        <dgm:presLayoutVars>
          <dgm:bulletEnabled val="1"/>
        </dgm:presLayoutVars>
      </dgm:prSet>
      <dgm:spPr/>
    </dgm:pt>
    <dgm:pt modelId="{DCB98F97-AEB2-4925-B039-C87A964F8C54}" type="pres">
      <dgm:prSet presAssocID="{52DD566F-9E14-4232-8EFC-B91F69330436}" presName="spaceBetweenRectangles" presStyleCnt="0"/>
      <dgm:spPr/>
    </dgm:pt>
    <dgm:pt modelId="{DB0AB64B-AD5A-49C7-905C-DDFA9F08D30D}" type="pres">
      <dgm:prSet presAssocID="{139756DC-A9E4-414F-B9B6-209418756F32}" presName="parentLin" presStyleCnt="0"/>
      <dgm:spPr/>
    </dgm:pt>
    <dgm:pt modelId="{7B8E638E-E384-42D6-AAF7-638B46205DE9}" type="pres">
      <dgm:prSet presAssocID="{139756DC-A9E4-414F-B9B6-209418756F32}" presName="parentLeftMargin" presStyleCnt="0"/>
      <dgm:spPr/>
    </dgm:pt>
    <dgm:pt modelId="{6DC8775E-5BC8-4601-8721-CB73DB772158}" type="pres">
      <dgm:prSet presAssocID="{139756DC-A9E4-414F-B9B6-209418756F32}" presName="parentText" presStyleLbl="node1" presStyleIdx="2" presStyleCnt="3">
        <dgm:presLayoutVars>
          <dgm:chMax val="0"/>
          <dgm:bulletEnabled val="1"/>
        </dgm:presLayoutVars>
      </dgm:prSet>
      <dgm:spPr/>
    </dgm:pt>
    <dgm:pt modelId="{728A5EF2-D10A-45F2-8E8D-BBDBB1028ECD}" type="pres">
      <dgm:prSet presAssocID="{139756DC-A9E4-414F-B9B6-209418756F32}" presName="negativeSpace" presStyleCnt="0"/>
      <dgm:spPr/>
    </dgm:pt>
    <dgm:pt modelId="{E98F30B2-03EB-4EEF-9DD7-8BB8084CE0A3}" type="pres">
      <dgm:prSet presAssocID="{139756DC-A9E4-414F-B9B6-209418756F32}" presName="childText" presStyleLbl="conFgAcc1" presStyleIdx="2" presStyleCnt="3">
        <dgm:presLayoutVars>
          <dgm:bulletEnabled val="1"/>
        </dgm:presLayoutVars>
      </dgm:prSet>
      <dgm:spPr/>
    </dgm:pt>
  </dgm:ptLst>
  <dgm:cxnLst>
    <dgm:cxn modelId="{ACE5FD2F-C0DC-459B-8D5D-8EC1B662DC91}" srcId="{9092BC38-8AB5-4A2F-B5B4-0752DA614420}" destId="{5211CB28-C255-4696-B1E4-4B39F1F82E08}" srcOrd="0" destOrd="0" parTransId="{A1ECF67D-4DF8-4D00-9978-4B3572A32A8D}" sibTransId="{80FE8CE7-EADB-4701-A334-129AA2745289}"/>
    <dgm:cxn modelId="{51E78FDE-9A35-46C2-8C77-3D7DE57136E4}" srcId="{5211CB28-C255-4696-B1E4-4B39F1F82E08}" destId="{33F89DCD-F914-48A9-B328-4BB06C4DAFF4}" srcOrd="0" destOrd="0" parTransId="{A764D3CA-2AB6-447C-AD96-146BA0461510}" sibTransId="{CAFFCC09-7708-4CCA-B228-39005E16B2A2}"/>
    <dgm:cxn modelId="{2F264972-F4B2-4184-AFD2-762C2880DA1F}" srcId="{9092BC38-8AB5-4A2F-B5B4-0752DA614420}" destId="{A45FF8A8-C0BC-42B9-B54E-872A87A56417}" srcOrd="1" destOrd="0" parTransId="{7DA8FE6A-3C47-4F7A-974F-D5D1B08C9170}" sibTransId="{52DD566F-9E14-4232-8EFC-B91F69330436}"/>
    <dgm:cxn modelId="{7B9D7416-D367-45FF-8455-4F9ABBB0E2E9}" srcId="{A45FF8A8-C0BC-42B9-B54E-872A87A56417}" destId="{9A1551AD-20F6-4002-A8AE-C5B13391AAEC}" srcOrd="0" destOrd="1" parTransId="{02B51D7E-423A-490D-A992-0C610E39E9D2}" sibTransId="{1C2DA4AA-41D7-4CA0-8EA9-C5AB7AC0E747}"/>
    <dgm:cxn modelId="{5E7F98B0-F82A-4451-9F02-137F17D1F941}" srcId="{9092BC38-8AB5-4A2F-B5B4-0752DA614420}" destId="{139756DC-A9E4-414F-B9B6-209418756F32}" srcOrd="2" destOrd="0" parTransId="{28B74444-8E53-4A18-8FDB-72F33C8D1A8A}" sibTransId="{A5F5A629-5314-4865-A5E7-96AB7E2D636B}"/>
    <dgm:cxn modelId="{DC1A9794-AB65-4479-97C8-B01775803233}" srcId="{139756DC-A9E4-414F-B9B6-209418756F32}" destId="{12597ED2-ED0C-42D6-8BE3-D23FACE239A3}" srcOrd="0" destOrd="2" parTransId="{794632CE-A698-4F02-8DA3-8D33953F52A2}" sibTransId="{B666DE6D-7904-4415-973D-F83BCCE5441C}"/>
    <dgm:cxn modelId="{4D712E37-4C73-4628-9353-8ABB899DD830}" type="presOf" srcId="{9092BC38-8AB5-4A2F-B5B4-0752DA614420}" destId="{9E8FA94C-BBE1-406F-B49C-1C42927685BA}" srcOrd="0" destOrd="0" presId="urn:microsoft.com/office/officeart/2005/8/layout/list1#2"/>
    <dgm:cxn modelId="{4EF36E8A-5DF3-4282-B59D-000FF967532E}" type="presParOf" srcId="{9E8FA94C-BBE1-406F-B49C-1C42927685BA}" destId="{2EB3CBBD-5F83-4E20-9884-0E81334A9E89}" srcOrd="0" destOrd="0" presId="urn:microsoft.com/office/officeart/2005/8/layout/list1#2"/>
    <dgm:cxn modelId="{67FCC56C-A332-4F01-9552-7037E1FE374B}" type="presParOf" srcId="{2EB3CBBD-5F83-4E20-9884-0E81334A9E89}" destId="{A7CC477F-94CA-4DB5-8398-4FC3A610A328}" srcOrd="0" destOrd="0" presId="urn:microsoft.com/office/officeart/2005/8/layout/list1#2"/>
    <dgm:cxn modelId="{E4EFA8AA-1CE5-43CA-BBE0-57E6F7348BC9}" type="presOf" srcId="{5211CB28-C255-4696-B1E4-4B39F1F82E08}" destId="{A7CC477F-94CA-4DB5-8398-4FC3A610A328}" srcOrd="0" destOrd="0" presId="urn:microsoft.com/office/officeart/2005/8/layout/list1#2"/>
    <dgm:cxn modelId="{FB3F3558-4B9B-4353-8B73-EEE9D1B410FD}" type="presParOf" srcId="{2EB3CBBD-5F83-4E20-9884-0E81334A9E89}" destId="{D8E9A688-7B08-43C2-92F4-00A5184D42DF}" srcOrd="1" destOrd="0" presId="urn:microsoft.com/office/officeart/2005/8/layout/list1#2"/>
    <dgm:cxn modelId="{F34D3F88-A581-4851-91D2-71DC56F5BD3D}" type="presOf" srcId="{5211CB28-C255-4696-B1E4-4B39F1F82E08}" destId="{D8E9A688-7B08-43C2-92F4-00A5184D42DF}" srcOrd="0" destOrd="0" presId="urn:microsoft.com/office/officeart/2005/8/layout/list1#2"/>
    <dgm:cxn modelId="{34254573-F541-492A-A538-65329CB85925}" type="presParOf" srcId="{9E8FA94C-BBE1-406F-B49C-1C42927685BA}" destId="{DD8928BB-21EE-4A95-9A29-96455D837F71}" srcOrd="1" destOrd="0" presId="urn:microsoft.com/office/officeart/2005/8/layout/list1#2"/>
    <dgm:cxn modelId="{5032FCA0-8882-4056-B2A2-CF5D94383DF2}" type="presParOf" srcId="{9E8FA94C-BBE1-406F-B49C-1C42927685BA}" destId="{0829A5F0-974E-4A58-8098-9C59DE6331C1}" srcOrd="2" destOrd="0" presId="urn:microsoft.com/office/officeart/2005/8/layout/list1#2"/>
    <dgm:cxn modelId="{16964876-C74E-4181-9B25-8953ED1F286C}" type="presOf" srcId="{33F89DCD-F914-48A9-B328-4BB06C4DAFF4}" destId="{0829A5F0-974E-4A58-8098-9C59DE6331C1}" srcOrd="0" destOrd="0" presId="urn:microsoft.com/office/officeart/2005/8/layout/list1#2"/>
    <dgm:cxn modelId="{C62E5960-DBD9-41E7-9099-02CD83D6D99E}" type="presParOf" srcId="{9E8FA94C-BBE1-406F-B49C-1C42927685BA}" destId="{5173AED6-99D3-43FE-9D58-50A4570B1388}" srcOrd="3" destOrd="0" presId="urn:microsoft.com/office/officeart/2005/8/layout/list1#2"/>
    <dgm:cxn modelId="{BA017D39-06D8-4E94-8061-045A1FF182DA}" type="presParOf" srcId="{9E8FA94C-BBE1-406F-B49C-1C42927685BA}" destId="{72C835EA-4785-4A47-8365-9886D6B4004C}" srcOrd="4" destOrd="0" presId="urn:microsoft.com/office/officeart/2005/8/layout/list1#2"/>
    <dgm:cxn modelId="{28EAB001-0A64-4709-9EC2-278D48F5492D}" type="presParOf" srcId="{72C835EA-4785-4A47-8365-9886D6B4004C}" destId="{3E37E393-95F1-4D41-81D4-65032374DFE4}" srcOrd="0" destOrd="4" presId="urn:microsoft.com/office/officeart/2005/8/layout/list1#2"/>
    <dgm:cxn modelId="{CE709719-FA2B-464A-AEB0-988174077DF0}" type="presOf" srcId="{A45FF8A8-C0BC-42B9-B54E-872A87A56417}" destId="{3E37E393-95F1-4D41-81D4-65032374DFE4}" srcOrd="0" destOrd="0" presId="urn:microsoft.com/office/officeart/2005/8/layout/list1#2"/>
    <dgm:cxn modelId="{C89E526E-0C48-4BA8-B0E3-AFD5F544C53D}" type="presParOf" srcId="{72C835EA-4785-4A47-8365-9886D6B4004C}" destId="{1D39A2D3-7C5E-43D1-BB84-C5EDD99BD998}" srcOrd="1" destOrd="4" presId="urn:microsoft.com/office/officeart/2005/8/layout/list1#2"/>
    <dgm:cxn modelId="{BE0E0CD4-CB76-4623-9B93-95A2E4AACA2F}" type="presOf" srcId="{A45FF8A8-C0BC-42B9-B54E-872A87A56417}" destId="{1D39A2D3-7C5E-43D1-BB84-C5EDD99BD998}" srcOrd="0" destOrd="0" presId="urn:microsoft.com/office/officeart/2005/8/layout/list1#2"/>
    <dgm:cxn modelId="{29E5E003-0582-44C3-BBC9-996B00D69681}" type="presParOf" srcId="{9E8FA94C-BBE1-406F-B49C-1C42927685BA}" destId="{E95C2296-80D5-4B08-875D-A64E5A548E31}" srcOrd="5" destOrd="0" presId="urn:microsoft.com/office/officeart/2005/8/layout/list1#2"/>
    <dgm:cxn modelId="{D75843C8-6A31-44BC-BE5B-35CBE2871A2D}" type="presParOf" srcId="{9E8FA94C-BBE1-406F-B49C-1C42927685BA}" destId="{2F5A9EDB-0478-4483-B67E-171451B4574F}" srcOrd="6" destOrd="0" presId="urn:microsoft.com/office/officeart/2005/8/layout/list1#2"/>
    <dgm:cxn modelId="{B00D4856-6191-4D1F-8CAB-9E37E3EB592A}" type="presOf" srcId="{9A1551AD-20F6-4002-A8AE-C5B13391AAEC}" destId="{2F5A9EDB-0478-4483-B67E-171451B4574F}" srcOrd="0" destOrd="0" presId="urn:microsoft.com/office/officeart/2005/8/layout/list1#2"/>
    <dgm:cxn modelId="{D271164C-254F-4A94-87CA-FC18F7800FF1}" type="presParOf" srcId="{9E8FA94C-BBE1-406F-B49C-1C42927685BA}" destId="{DCB98F97-AEB2-4925-B039-C87A964F8C54}" srcOrd="7" destOrd="0" presId="urn:microsoft.com/office/officeart/2005/8/layout/list1#2"/>
    <dgm:cxn modelId="{1B32D7C8-BECD-4702-9D5F-AC6AA9FC5251}" type="presParOf" srcId="{9E8FA94C-BBE1-406F-B49C-1C42927685BA}" destId="{DB0AB64B-AD5A-49C7-905C-DDFA9F08D30D}" srcOrd="8" destOrd="0" presId="urn:microsoft.com/office/officeart/2005/8/layout/list1#2"/>
    <dgm:cxn modelId="{203367C3-E034-40C6-B458-F2F736D16338}" type="presParOf" srcId="{DB0AB64B-AD5A-49C7-905C-DDFA9F08D30D}" destId="{7B8E638E-E384-42D6-AAF7-638B46205DE9}" srcOrd="0" destOrd="8" presId="urn:microsoft.com/office/officeart/2005/8/layout/list1#2"/>
    <dgm:cxn modelId="{94F25E5A-B7F2-48D9-A054-5BAD1D1DD63B}" type="presOf" srcId="{139756DC-A9E4-414F-B9B6-209418756F32}" destId="{7B8E638E-E384-42D6-AAF7-638B46205DE9}" srcOrd="0" destOrd="0" presId="urn:microsoft.com/office/officeart/2005/8/layout/list1#2"/>
    <dgm:cxn modelId="{19FC5894-8800-4DAE-A970-024F25B5FBD3}" type="presParOf" srcId="{DB0AB64B-AD5A-49C7-905C-DDFA9F08D30D}" destId="{6DC8775E-5BC8-4601-8721-CB73DB772158}" srcOrd="1" destOrd="8" presId="urn:microsoft.com/office/officeart/2005/8/layout/list1#2"/>
    <dgm:cxn modelId="{8238F58A-F028-4388-BBB7-F200FE94FCAF}" type="presOf" srcId="{139756DC-A9E4-414F-B9B6-209418756F32}" destId="{6DC8775E-5BC8-4601-8721-CB73DB772158}" srcOrd="0" destOrd="0" presId="urn:microsoft.com/office/officeart/2005/8/layout/list1#2"/>
    <dgm:cxn modelId="{EF0AEDE2-26AD-4A68-82A5-38C47E9C18CC}" type="presParOf" srcId="{9E8FA94C-BBE1-406F-B49C-1C42927685BA}" destId="{728A5EF2-D10A-45F2-8E8D-BBDBB1028ECD}" srcOrd="9" destOrd="0" presId="urn:microsoft.com/office/officeart/2005/8/layout/list1#2"/>
    <dgm:cxn modelId="{6B7EFD94-A8A9-4608-9DCC-B4B0AD6C38D3}" type="presParOf" srcId="{9E8FA94C-BBE1-406F-B49C-1C42927685BA}" destId="{E98F30B2-03EB-4EEF-9DD7-8BB8084CE0A3}" srcOrd="10" destOrd="0" presId="urn:microsoft.com/office/officeart/2005/8/layout/list1#2"/>
    <dgm:cxn modelId="{5E05DE11-CDB0-4F7A-9C03-6B2291E6D1B5}" type="presOf" srcId="{12597ED2-ED0C-42D6-8BE3-D23FACE239A3}" destId="{E98F30B2-03EB-4EEF-9DD7-8BB8084CE0A3}" srcOrd="0" destOrd="0" presId="urn:microsoft.com/office/officeart/2005/8/layout/list1#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117590" cy="3686810"/>
        <a:chOff x="0" y="0"/>
        <a:chExt cx="6117590" cy="3686810"/>
      </a:xfrm>
    </dsp:grpSpPr>
    <dsp:sp modelId="{BFFDC15C-F342-4B37-BE69-D58C056B648A}">
      <dsp:nvSpPr>
        <dsp:cNvPr id="5" name="矩形 4"/>
        <dsp:cNvSpPr/>
      </dsp:nvSpPr>
      <dsp:spPr bwMode="white">
        <a:xfrm>
          <a:off x="0" y="319000"/>
          <a:ext cx="6117590" cy="773430"/>
        </a:xfrm>
        <a:prstGeom prst="rect">
          <a:avLst/>
        </a:prstGeom>
      </dsp:spPr>
      <dsp:style>
        <a:lnRef idx="2">
          <a:schemeClr val="accent2"/>
        </a:lnRef>
        <a:fillRef idx="1">
          <a:schemeClr val="lt1">
            <a:alpha val="90000"/>
          </a:schemeClr>
        </a:fillRef>
        <a:effectRef idx="0">
          <a:scrgbClr r="0" g="0" b="0"/>
        </a:effectRef>
        <a:fontRef idx="minor"/>
      </dsp:style>
      <dsp:txBody>
        <a:bodyPr vert="horz" wrap="square" lIns="474792" tIns="270764" rIns="474792"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1">
            <a:lnSpc>
              <a:spcPct val="100000"/>
            </a:lnSpc>
            <a:spcBef>
              <a:spcPct val="0"/>
            </a:spcBef>
            <a:spcAft>
              <a:spcPct val="15000"/>
            </a:spcAft>
            <a:buChar char="•"/>
          </a:pPr>
          <a:r>
            <a:rPr lang="zh-CN" altLang="en-US">
              <a:solidFill>
                <a:schemeClr val="dk1"/>
              </a:solidFill>
            </a:rPr>
            <a:t>小学阶段教育是义务教育</a:t>
          </a:r>
          <a:r>
            <a:rPr lang="zh-CN" altLang="en-US">
              <a:solidFill>
                <a:schemeClr val="dk1"/>
              </a:solidFill>
            </a:rPr>
            <a:t>，</a:t>
          </a:r>
          <a:r>
            <a:rPr lang="zh-CN" altLang="en-US">
              <a:solidFill>
                <a:schemeClr val="dk1"/>
              </a:solidFill>
            </a:rPr>
            <a:t>义务教育是国家为每个适龄儿童提供的基础教育</a:t>
          </a:r>
          <a:r>
            <a:rPr lang="zh-CN" altLang="en-US">
              <a:solidFill>
                <a:schemeClr val="dk1"/>
              </a:solidFill>
            </a:rPr>
            <a:t>，</a:t>
          </a:r>
          <a:r>
            <a:rPr lang="zh-CN" altLang="en-US">
              <a:solidFill>
                <a:schemeClr val="dk1"/>
              </a:solidFill>
            </a:rPr>
            <a:t>应提供均等的就学机会。</a:t>
          </a:r>
          <a:endParaRPr lang="zh-CN" altLang="en-US">
            <a:solidFill>
              <a:schemeClr val="dk1"/>
            </a:solidFill>
          </a:endParaRPr>
        </a:p>
      </dsp:txBody>
      <dsp:txXfrm>
        <a:off x="0" y="319000"/>
        <a:ext cx="6117590" cy="773430"/>
      </dsp:txXfrm>
    </dsp:sp>
    <dsp:sp modelId="{9C00501E-52A2-480E-9FC7-D39F99BA3EA3}">
      <dsp:nvSpPr>
        <dsp:cNvPr id="4" name="圆角矩形 3"/>
        <dsp:cNvSpPr/>
      </dsp:nvSpPr>
      <dsp:spPr bwMode="white">
        <a:xfrm>
          <a:off x="305880" y="127120"/>
          <a:ext cx="4282313" cy="38376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161861" tIns="0" rIns="161861"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en-US" altLang="zh-CN" dirty="0"/>
            <a:t>1.</a:t>
          </a:r>
          <a:r>
            <a:rPr lang="zh-CN" altLang="en-US" dirty="0"/>
            <a:t>普及性</a:t>
          </a:r>
          <a:endParaRPr lang="zh-CN" altLang="en-US" dirty="0"/>
        </a:p>
      </dsp:txBody>
      <dsp:txXfrm>
        <a:off x="305880" y="127120"/>
        <a:ext cx="4282313" cy="383760"/>
      </dsp:txXfrm>
    </dsp:sp>
    <dsp:sp modelId="{BD567FE2-E98E-49EB-8DBB-D29370177761}">
      <dsp:nvSpPr>
        <dsp:cNvPr id="8" name="矩形 7"/>
        <dsp:cNvSpPr/>
      </dsp:nvSpPr>
      <dsp:spPr bwMode="white">
        <a:xfrm>
          <a:off x="0" y="1354510"/>
          <a:ext cx="6117590" cy="1169670"/>
        </a:xfrm>
        <a:prstGeom prst="rect">
          <a:avLst/>
        </a:prstGeom>
      </dsp:spPr>
      <dsp:style>
        <a:lnRef idx="2">
          <a:schemeClr val="accent3"/>
        </a:lnRef>
        <a:fillRef idx="1">
          <a:schemeClr val="lt1">
            <a:alpha val="90000"/>
          </a:schemeClr>
        </a:fillRef>
        <a:effectRef idx="0">
          <a:scrgbClr r="0" g="0" b="0"/>
        </a:effectRef>
        <a:fontRef idx="minor"/>
      </dsp:style>
      <dsp:txBody>
        <a:bodyPr vert="horz" wrap="square" lIns="474792" tIns="270764" rIns="474792"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1">
            <a:lnSpc>
              <a:spcPct val="100000"/>
            </a:lnSpc>
            <a:spcBef>
              <a:spcPct val="0"/>
            </a:spcBef>
            <a:spcAft>
              <a:spcPct val="15000"/>
            </a:spcAft>
            <a:buFont typeface="Wingdings" panose="05000000000000000000" pitchFamily="2" charset="2"/>
            <a:buChar char="•"/>
          </a:pPr>
          <a:r>
            <a:rPr lang="zh-CN" altLang="en-US">
              <a:solidFill>
                <a:schemeClr val="dk1"/>
              </a:solidFill>
            </a:rPr>
            <a:t>小学教育是为每一个学生今后的发展和从事终身学习打基础的教育，是提高全民素质的教育</a:t>
          </a:r>
          <a:r>
            <a:rPr lang="zh-CN" altLang="en-US">
              <a:solidFill>
                <a:schemeClr val="dk1"/>
              </a:solidFill>
            </a:rPr>
            <a:t>，</a:t>
          </a:r>
          <a:r>
            <a:rPr lang="zh-CN" altLang="en-US">
              <a:solidFill>
                <a:schemeClr val="dk1"/>
              </a:solidFill>
            </a:rPr>
            <a:t>不是精英教育和专业教育</a:t>
          </a:r>
          <a:r>
            <a:rPr lang="zh-CN" altLang="en-US">
              <a:solidFill>
                <a:schemeClr val="dk1"/>
              </a:solidFill>
            </a:rPr>
            <a:t>，</a:t>
          </a:r>
          <a:r>
            <a:rPr lang="zh-CN" altLang="en-US">
              <a:solidFill>
                <a:schemeClr val="dk1"/>
              </a:solidFill>
            </a:rPr>
            <a:t>因而它的课程内容和要求应该是基础的</a:t>
          </a:r>
          <a:r>
            <a:rPr lang="zh-CN" altLang="en-US">
              <a:solidFill>
                <a:schemeClr val="dk1"/>
              </a:solidFill>
            </a:rPr>
            <a:t>、</a:t>
          </a:r>
          <a:r>
            <a:rPr lang="zh-CN" altLang="en-US">
              <a:solidFill>
                <a:schemeClr val="dk1"/>
              </a:solidFill>
            </a:rPr>
            <a:t>有限的和具有发展性的</a:t>
          </a:r>
          <a:r>
            <a:rPr lang="zh-CN" altLang="en-US">
              <a:solidFill>
                <a:schemeClr val="dk1"/>
              </a:solidFill>
            </a:rPr>
            <a:t>，</a:t>
          </a:r>
          <a:r>
            <a:rPr lang="zh-CN" altLang="en-US">
              <a:solidFill>
                <a:schemeClr val="dk1"/>
              </a:solidFill>
            </a:rPr>
            <a:t>不能被任意扩大</a:t>
          </a:r>
          <a:r>
            <a:rPr lang="zh-CN" altLang="en-US">
              <a:solidFill>
                <a:schemeClr val="dk1"/>
              </a:solidFill>
            </a:rPr>
            <a:t>、</a:t>
          </a:r>
          <a:r>
            <a:rPr lang="zh-CN" altLang="en-US">
              <a:solidFill>
                <a:schemeClr val="dk1"/>
              </a:solidFill>
            </a:rPr>
            <a:t>拔高</a:t>
          </a:r>
          <a:r>
            <a:rPr lang="zh-CN" altLang="en-US">
              <a:solidFill>
                <a:schemeClr val="dk1"/>
              </a:solidFill>
            </a:rPr>
            <a:t>。</a:t>
          </a:r>
          <a:endParaRPr lang="zh-CN" altLang="en-US">
            <a:solidFill>
              <a:schemeClr val="dk1"/>
            </a:solidFill>
          </a:endParaRPr>
        </a:p>
      </dsp:txBody>
      <dsp:txXfrm>
        <a:off x="0" y="1354510"/>
        <a:ext cx="6117590" cy="1169670"/>
      </dsp:txXfrm>
    </dsp:sp>
    <dsp:sp modelId="{B63B9E32-57E1-41F6-BBCA-F681AEB969F0}">
      <dsp:nvSpPr>
        <dsp:cNvPr id="7" name="圆角矩形 6"/>
        <dsp:cNvSpPr/>
      </dsp:nvSpPr>
      <dsp:spPr bwMode="white">
        <a:xfrm>
          <a:off x="305880" y="1162630"/>
          <a:ext cx="4282313" cy="38376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161861" tIns="0" rIns="161861"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en-US" altLang="zh-CN" dirty="0"/>
            <a:t>2.</a:t>
          </a:r>
          <a:r>
            <a:rPr lang="zh-CN" altLang="en-US" dirty="0"/>
            <a:t>基础性</a:t>
          </a:r>
          <a:endParaRPr lang="zh-CN" altLang="en-US" dirty="0"/>
        </a:p>
      </dsp:txBody>
      <dsp:txXfrm>
        <a:off x="305880" y="1162630"/>
        <a:ext cx="4282313" cy="383760"/>
      </dsp:txXfrm>
    </dsp:sp>
    <dsp:sp modelId="{F04FBC83-75D5-4223-B01E-2EF70C3AD50F}">
      <dsp:nvSpPr>
        <dsp:cNvPr id="11" name="矩形 10"/>
        <dsp:cNvSpPr/>
      </dsp:nvSpPr>
      <dsp:spPr bwMode="white">
        <a:xfrm>
          <a:off x="0" y="2786260"/>
          <a:ext cx="6117590" cy="773430"/>
        </a:xfrm>
        <a:prstGeom prst="rect">
          <a:avLst/>
        </a:prstGeom>
      </dsp:spPr>
      <dsp:style>
        <a:lnRef idx="2">
          <a:schemeClr val="accent4"/>
        </a:lnRef>
        <a:fillRef idx="1">
          <a:schemeClr val="lt1">
            <a:alpha val="90000"/>
          </a:schemeClr>
        </a:fillRef>
        <a:effectRef idx="0">
          <a:scrgbClr r="0" g="0" b="0"/>
        </a:effectRef>
        <a:fontRef idx="minor"/>
      </dsp:style>
      <dsp:txBody>
        <a:bodyPr vert="horz" wrap="square" lIns="474792" tIns="270764" rIns="474792"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1">
            <a:lnSpc>
              <a:spcPct val="100000"/>
            </a:lnSpc>
            <a:spcBef>
              <a:spcPct val="0"/>
            </a:spcBef>
            <a:spcAft>
              <a:spcPct val="15000"/>
            </a:spcAft>
            <a:buChar char="•"/>
          </a:pPr>
          <a:r>
            <a:rPr lang="zh-CN" altLang="en-US" dirty="0">
              <a:solidFill>
                <a:schemeClr val="dk1"/>
              </a:solidFill>
            </a:rPr>
            <a:t>小学教育的课程设置要给学生全面</a:t>
          </a:r>
          <a:r>
            <a:rPr lang="zh-CN" altLang="en-US" dirty="0">
              <a:solidFill>
                <a:schemeClr val="dk1"/>
              </a:solidFill>
            </a:rPr>
            <a:t>、</a:t>
          </a:r>
          <a:r>
            <a:rPr lang="zh-CN" altLang="en-US" dirty="0">
              <a:solidFill>
                <a:schemeClr val="dk1"/>
              </a:solidFill>
            </a:rPr>
            <a:t>丰富的发展留有充足的时间和空间</a:t>
          </a:r>
          <a:r>
            <a:rPr lang="zh-CN" altLang="en-US" dirty="0">
              <a:solidFill>
                <a:schemeClr val="dk1"/>
              </a:solidFill>
            </a:rPr>
            <a:t>，</a:t>
          </a:r>
          <a:r>
            <a:rPr lang="zh-CN" altLang="en-US" dirty="0">
              <a:solidFill>
                <a:schemeClr val="dk1"/>
              </a:solidFill>
            </a:rPr>
            <a:t>应有利于学生自主</a:t>
          </a:r>
          <a:r>
            <a:rPr lang="zh-CN" altLang="en-US" dirty="0">
              <a:solidFill>
                <a:schemeClr val="dk1"/>
              </a:solidFill>
            </a:rPr>
            <a:t>、</a:t>
          </a:r>
          <a:r>
            <a:rPr lang="zh-CN" altLang="en-US" dirty="0">
              <a:solidFill>
                <a:schemeClr val="dk1"/>
              </a:solidFill>
            </a:rPr>
            <a:t>多样和持续的发展</a:t>
          </a:r>
          <a:r>
            <a:rPr lang="zh-CN" altLang="en-US" dirty="0">
              <a:solidFill>
                <a:schemeClr val="dk1"/>
              </a:solidFill>
            </a:rPr>
            <a:t>。</a:t>
          </a:r>
          <a:endParaRPr lang="zh-CN" altLang="en-US" dirty="0">
            <a:solidFill>
              <a:schemeClr val="dk1"/>
            </a:solidFill>
          </a:endParaRPr>
        </a:p>
      </dsp:txBody>
      <dsp:txXfrm>
        <a:off x="0" y="2786260"/>
        <a:ext cx="6117590" cy="773430"/>
      </dsp:txXfrm>
    </dsp:sp>
    <dsp:sp modelId="{55C87A2B-BA7E-4936-94E3-4F43EB7985FD}">
      <dsp:nvSpPr>
        <dsp:cNvPr id="10" name="圆角矩形 9"/>
        <dsp:cNvSpPr/>
      </dsp:nvSpPr>
      <dsp:spPr bwMode="white">
        <a:xfrm>
          <a:off x="305880" y="2594380"/>
          <a:ext cx="4282313" cy="38376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161861" tIns="0" rIns="161861"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en-US" altLang="zh-CN" dirty="0"/>
            <a:t>3.</a:t>
          </a:r>
          <a:r>
            <a:rPr lang="zh-CN" altLang="en-US" dirty="0"/>
            <a:t>发展性</a:t>
          </a:r>
          <a:endParaRPr lang="zh-CN" altLang="en-US" dirty="0"/>
        </a:p>
      </dsp:txBody>
      <dsp:txXfrm>
        <a:off x="305880" y="2594380"/>
        <a:ext cx="4282313" cy="383760"/>
      </dsp:txXfrm>
    </dsp:sp>
    <dsp:sp modelId="{EA3A9296-5D88-4BE7-B21C-D8766C861085}">
      <dsp:nvSpPr>
        <dsp:cNvPr id="3" name="矩形 2" hidden="1"/>
        <dsp:cNvSpPr/>
      </dsp:nvSpPr>
      <dsp:spPr>
        <a:xfrm>
          <a:off x="0" y="127120"/>
          <a:ext cx="305880" cy="383760"/>
        </a:xfrm>
        <a:prstGeom prst="rect">
          <a:avLst/>
        </a:prstGeom>
      </dsp:spPr>
      <dsp:txXfrm>
        <a:off x="0" y="127120"/>
        <a:ext cx="305880" cy="383760"/>
      </dsp:txXfrm>
    </dsp:sp>
    <dsp:sp modelId="{D15D8609-07D7-48C1-8F08-6356F34CDAF6}">
      <dsp:nvSpPr>
        <dsp:cNvPr id="6" name="矩形 5" hidden="1"/>
        <dsp:cNvSpPr/>
      </dsp:nvSpPr>
      <dsp:spPr>
        <a:xfrm>
          <a:off x="0" y="1162630"/>
          <a:ext cx="305880" cy="383760"/>
        </a:xfrm>
        <a:prstGeom prst="rect">
          <a:avLst/>
        </a:prstGeom>
      </dsp:spPr>
      <dsp:txXfrm>
        <a:off x="0" y="1162630"/>
        <a:ext cx="305880" cy="383760"/>
      </dsp:txXfrm>
    </dsp:sp>
    <dsp:sp modelId="{DE23042A-E577-4B46-864E-747550D1FEFB}">
      <dsp:nvSpPr>
        <dsp:cNvPr id="9" name="矩形 8" hidden="1"/>
        <dsp:cNvSpPr/>
      </dsp:nvSpPr>
      <dsp:spPr>
        <a:xfrm>
          <a:off x="0" y="2594380"/>
          <a:ext cx="305880" cy="383760"/>
        </a:xfrm>
        <a:prstGeom prst="rect">
          <a:avLst/>
        </a:prstGeom>
      </dsp:spPr>
      <dsp:txXfrm>
        <a:off x="0" y="2594380"/>
        <a:ext cx="305880" cy="383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60385" cy="3587750"/>
        <a:chOff x="0" y="0"/>
        <a:chExt cx="8160385" cy="3587750"/>
      </a:xfrm>
    </dsp:grpSpPr>
    <dsp:sp modelId="{0829A5F0-974E-4A58-8098-9C59DE6331C1}">
      <dsp:nvSpPr>
        <dsp:cNvPr id="5" name="矩形 4"/>
        <dsp:cNvSpPr/>
      </dsp:nvSpPr>
      <dsp:spPr bwMode="white">
        <a:xfrm>
          <a:off x="0" y="175967"/>
          <a:ext cx="8160385" cy="862965"/>
        </a:xfrm>
        <a:prstGeom prst="rect">
          <a:avLst/>
        </a:prstGeom>
      </dsp:spPr>
      <dsp:style>
        <a:lnRef idx="2">
          <a:schemeClr val="accent2"/>
        </a:lnRef>
        <a:fillRef idx="1">
          <a:schemeClr val="lt1">
            <a:alpha val="90000"/>
          </a:schemeClr>
        </a:fillRef>
        <a:effectRef idx="0">
          <a:scrgbClr r="0" g="0" b="0"/>
        </a:effectRef>
        <a:fontRef idx="minor"/>
      </dsp:style>
      <dsp:txBody>
        <a:bodyPr vert="horz" wrap="square" lIns="633336" tIns="229108" rIns="633336" bIns="85344" anchor="t"/>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marL="114300" lvl="1" indent="-114300">
            <a:lnSpc>
              <a:spcPct val="100000"/>
            </a:lnSpc>
            <a:spcBef>
              <a:spcPct val="0"/>
            </a:spcBef>
            <a:spcAft>
              <a:spcPct val="15000"/>
            </a:spcAft>
            <a:buChar char="•"/>
          </a:pPr>
          <a:r>
            <a:rPr lang="zh-CN" altLang="en-US" sz="1200" dirty="0">
              <a:solidFill>
                <a:schemeClr val="dk1"/>
              </a:solidFill>
              <a:latin typeface="楷体_GB2312" panose="02010609030101010101" pitchFamily="49" charset="-122"/>
              <a:ea typeface="楷体_GB2312" panose="02010609030101010101" pitchFamily="49" charset="-122"/>
              <a:sym typeface="+mn-ea"/>
            </a:rPr>
            <a:t>有机融入社会主义先进文化革命文化和中华优秀传统文化，以及法治、国家安全、民族团结、生态文明、生命安全与健康等教育内容，反映科技进步新成果、经济社会发展新成就，特别是马克思主义中国化最新成果，引导学生树立正确的世界观、人生观、价值观。</a:t>
          </a:r>
          <a:endParaRPr sz="1200">
            <a:solidFill>
              <a:schemeClr val="dk1"/>
            </a:solidFill>
          </a:endParaRPr>
        </a:p>
      </dsp:txBody>
      <dsp:txXfrm>
        <a:off x="0" y="175967"/>
        <a:ext cx="8160385" cy="862965"/>
      </dsp:txXfrm>
    </dsp:sp>
    <dsp:sp modelId="{D8E9A688-7B08-43C2-92F4-00A5184D42DF}">
      <dsp:nvSpPr>
        <dsp:cNvPr id="4" name="圆角矩形 3"/>
        <dsp:cNvSpPr/>
      </dsp:nvSpPr>
      <dsp:spPr bwMode="white">
        <a:xfrm>
          <a:off x="408019" y="13607"/>
          <a:ext cx="5712269" cy="324720"/>
        </a:xfrm>
        <a:prstGeom prst="roundRect">
          <a:avLst/>
        </a:prstGeom>
      </dsp:spPr>
      <dsp:style>
        <a:lnRef idx="2">
          <a:schemeClr val="lt1"/>
        </a:lnRef>
        <a:fillRef idx="1">
          <a:schemeClr val="accent2"/>
        </a:fillRef>
        <a:effectRef idx="0">
          <a:scrgbClr r="0" g="0" b="0"/>
        </a:effectRef>
        <a:fontRef idx="minor">
          <a:schemeClr val="lt1"/>
        </a:fontRef>
      </dsp:style>
      <dsp:txBody>
        <a:bodyPr vert="horz" wrap="square" lIns="215910" tIns="0" rIns="215910" bIns="0" anchor="ctr"/>
        <a:lstStyle>
          <a:lvl1pPr algn="l">
            <a:defRPr sz="1100"/>
          </a:lvl1pPr>
          <a:lvl2pPr marL="57150" indent="-57150" algn="l">
            <a:defRPr sz="800"/>
          </a:lvl2pPr>
          <a:lvl3pPr marL="114300" indent="-57150" algn="l">
            <a:defRPr sz="800"/>
          </a:lvl3pPr>
          <a:lvl4pPr marL="171450" indent="-57150" algn="l">
            <a:defRPr sz="800"/>
          </a:lvl4pPr>
          <a:lvl5pPr marL="228600" indent="-57150" algn="l">
            <a:defRPr sz="800"/>
          </a:lvl5pPr>
          <a:lvl6pPr marL="285750" indent="-57150" algn="l">
            <a:defRPr sz="800"/>
          </a:lvl6pPr>
          <a:lvl7pPr marL="342900" indent="-57150" algn="l">
            <a:defRPr sz="800"/>
          </a:lvl7pPr>
          <a:lvl8pPr marL="400050" indent="-57150" algn="l">
            <a:defRPr sz="800"/>
          </a:lvl8pPr>
          <a:lvl9pPr marL="457200" indent="-57150" algn="l">
            <a:defRPr sz="800"/>
          </a:lvl9pPr>
        </a:lstStyle>
        <a:p>
          <a:pPr lvl="0">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坚持正确的政治方向和价值导向，加强思想性。</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sp:txBody>
      <dsp:txXfrm>
        <a:off x="408019" y="13607"/>
        <a:ext cx="5712269" cy="324720"/>
      </dsp:txXfrm>
    </dsp:sp>
    <dsp:sp modelId="{2F5A9EDB-0478-4483-B67E-171451B4574F}">
      <dsp:nvSpPr>
        <dsp:cNvPr id="8" name="矩形 7"/>
        <dsp:cNvSpPr/>
      </dsp:nvSpPr>
      <dsp:spPr bwMode="white">
        <a:xfrm>
          <a:off x="0" y="1260693"/>
          <a:ext cx="8160385" cy="1045845"/>
        </a:xfrm>
        <a:prstGeom prst="rect">
          <a:avLst/>
        </a:prstGeom>
      </dsp:spPr>
      <dsp:style>
        <a:lnRef idx="2">
          <a:schemeClr val="accent3"/>
        </a:lnRef>
        <a:fillRef idx="1">
          <a:schemeClr val="lt1">
            <a:alpha val="90000"/>
          </a:schemeClr>
        </a:fillRef>
        <a:effectRef idx="0">
          <a:scrgbClr r="0" g="0" b="0"/>
        </a:effectRef>
        <a:fontRef idx="minor"/>
      </dsp:style>
      <dsp:txBody>
        <a:bodyPr vert="horz" wrap="square" lIns="633336" tIns="229108" rIns="633336" bIns="85344" anchor="t"/>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marL="114300" lvl="1" indent="-114300">
            <a:lnSpc>
              <a:spcPct val="100000"/>
            </a:lnSpc>
            <a:spcBef>
              <a:spcPct val="0"/>
            </a:spcBef>
            <a:spcAft>
              <a:spcPct val="15000"/>
            </a:spcAft>
            <a:buChar char="•"/>
          </a:pPr>
          <a:r>
            <a:rPr lang="zh-CN" altLang="en-US" sz="1200" dirty="0">
              <a:solidFill>
                <a:schemeClr val="dk1"/>
              </a:solidFill>
              <a:latin typeface="楷体_GB2312" panose="02010609030101010101" pitchFamily="49" charset="-122"/>
              <a:ea typeface="楷体_GB2312" panose="02010609030101010101" pitchFamily="49" charset="-122"/>
              <a:sym typeface="+mn-ea"/>
            </a:rPr>
            <a:t>落实党的教育方针，依据义务教育培养目标凝练课程所要培养的核心素养，体现课程独特育人价值和共通性育人要求，形成清晰有序、可评的课程目标。基于核心素养培养要求，明确课程内容选什么、选多少，注重与学生经验、社会生活的关联，加强课程内容的内在联系，突出课程内容结构化探索主题、项目、任务等内容组织方式。</a:t>
          </a:r>
          <a:endParaRPr sz="1200">
            <a:solidFill>
              <a:schemeClr val="dk1"/>
            </a:solidFill>
          </a:endParaRPr>
        </a:p>
      </dsp:txBody>
      <dsp:txXfrm>
        <a:off x="0" y="1260693"/>
        <a:ext cx="8160385" cy="1045845"/>
      </dsp:txXfrm>
    </dsp:sp>
    <dsp:sp modelId="{1D39A2D3-7C5E-43D1-BB84-C5EDD99BD998}">
      <dsp:nvSpPr>
        <dsp:cNvPr id="7" name="圆角矩形 6"/>
        <dsp:cNvSpPr/>
      </dsp:nvSpPr>
      <dsp:spPr bwMode="white">
        <a:xfrm>
          <a:off x="408019" y="1098333"/>
          <a:ext cx="5712269" cy="324720"/>
        </a:xfrm>
        <a:prstGeom prst="roundRect">
          <a:avLst/>
        </a:prstGeom>
      </dsp:spPr>
      <dsp:style>
        <a:lnRef idx="2">
          <a:schemeClr val="lt1"/>
        </a:lnRef>
        <a:fillRef idx="1">
          <a:schemeClr val="accent3"/>
        </a:fillRef>
        <a:effectRef idx="0">
          <a:scrgbClr r="0" g="0" b="0"/>
        </a:effectRef>
        <a:fontRef idx="minor">
          <a:schemeClr val="lt1"/>
        </a:fontRef>
      </dsp:style>
      <dsp:txBody>
        <a:bodyPr vert="horz" wrap="square" lIns="215910" tIns="0" rIns="215910" bIns="0" anchor="ctr"/>
        <a:lstStyle>
          <a:lvl1pPr algn="l">
            <a:defRPr sz="1100"/>
          </a:lvl1pPr>
          <a:lvl2pPr marL="57150" indent="-57150" algn="l">
            <a:defRPr sz="800"/>
          </a:lvl2pPr>
          <a:lvl3pPr marL="114300" indent="-57150" algn="l">
            <a:defRPr sz="800"/>
          </a:lvl3pPr>
          <a:lvl4pPr marL="171450" indent="-57150" algn="l">
            <a:defRPr sz="800"/>
          </a:lvl4pPr>
          <a:lvl5pPr marL="228600" indent="-57150" algn="l">
            <a:defRPr sz="800"/>
          </a:lvl5pPr>
          <a:lvl6pPr marL="285750" indent="-57150" algn="l">
            <a:defRPr sz="800"/>
          </a:lvl6pPr>
          <a:lvl7pPr marL="342900" indent="-57150" algn="l">
            <a:defRPr sz="800"/>
          </a:lvl7pPr>
          <a:lvl8pPr marL="400050" indent="-57150" algn="l">
            <a:defRPr sz="800"/>
          </a:lvl8pPr>
          <a:lvl9pPr marL="457200" indent="-57150" algn="l">
            <a:defRPr sz="800"/>
          </a:lvl9pPr>
        </a:lstStyle>
        <a:p>
          <a:pPr lvl="0">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坚持素养导向，体现育人为本。</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sp:txBody>
      <dsp:txXfrm>
        <a:off x="408019" y="1098333"/>
        <a:ext cx="5712269" cy="324720"/>
      </dsp:txXfrm>
    </dsp:sp>
    <dsp:sp modelId="{E98F30B2-03EB-4EEF-9DD7-8BB8084CE0A3}">
      <dsp:nvSpPr>
        <dsp:cNvPr id="11" name="矩形 10"/>
        <dsp:cNvSpPr/>
      </dsp:nvSpPr>
      <dsp:spPr bwMode="white">
        <a:xfrm>
          <a:off x="0" y="2528298"/>
          <a:ext cx="8160385" cy="1045845"/>
        </a:xfrm>
        <a:prstGeom prst="rect">
          <a:avLst/>
        </a:prstGeom>
      </dsp:spPr>
      <dsp:style>
        <a:lnRef idx="2">
          <a:schemeClr val="accent4"/>
        </a:lnRef>
        <a:fillRef idx="1">
          <a:schemeClr val="lt1">
            <a:alpha val="90000"/>
          </a:schemeClr>
        </a:fillRef>
        <a:effectRef idx="0">
          <a:scrgbClr r="0" g="0" b="0"/>
        </a:effectRef>
        <a:fontRef idx="minor"/>
      </dsp:style>
      <dsp:txBody>
        <a:bodyPr vert="horz" wrap="square" lIns="633336" tIns="229108" rIns="633336" bIns="85344" anchor="t"/>
        <a:lstStyle>
          <a:lvl1pPr algn="l">
            <a:defRPr sz="1100"/>
          </a:lvl1pPr>
          <a:lvl2pPr marL="57150" indent="-57150" algn="l">
            <a:defRPr sz="1100"/>
          </a:lvl2pPr>
          <a:lvl3pPr marL="114300" indent="-57150" algn="l">
            <a:defRPr sz="1100"/>
          </a:lvl3pPr>
          <a:lvl4pPr marL="171450" indent="-57150" algn="l">
            <a:defRPr sz="1100"/>
          </a:lvl4pPr>
          <a:lvl5pPr marL="228600" indent="-57150" algn="l">
            <a:defRPr sz="1100"/>
          </a:lvl5pPr>
          <a:lvl6pPr marL="285750" indent="-57150" algn="l">
            <a:defRPr sz="1100"/>
          </a:lvl6pPr>
          <a:lvl7pPr marL="342900" indent="-57150" algn="l">
            <a:defRPr sz="1100"/>
          </a:lvl7pPr>
          <a:lvl8pPr marL="400050" indent="-57150" algn="l">
            <a:defRPr sz="1100"/>
          </a:lvl8pPr>
          <a:lvl9pPr marL="457200" indent="-57150" algn="l">
            <a:defRPr sz="1100"/>
          </a:lvl9pPr>
        </a:lstStyle>
        <a:p>
          <a:pPr marL="114300" lvl="1" indent="-114300">
            <a:lnSpc>
              <a:spcPct val="100000"/>
            </a:lnSpc>
            <a:spcBef>
              <a:spcPct val="0"/>
            </a:spcBef>
            <a:spcAft>
              <a:spcPct val="15000"/>
            </a:spcAft>
            <a:buChar char="•"/>
          </a:pPr>
          <a:r>
            <a:rPr lang="zh-CN" altLang="en-US" sz="1200" dirty="0">
              <a:solidFill>
                <a:schemeClr val="dk1"/>
              </a:solidFill>
              <a:latin typeface="楷体_GB2312" panose="02010609030101010101" pitchFamily="49" charset="-122"/>
              <a:ea typeface="楷体_GB2312" panose="02010609030101010101" pitchFamily="49" charset="-122"/>
              <a:sym typeface="+mn-ea"/>
            </a:rPr>
            <a:t>注重幼小衔接，科学评估学前教育结束后学生在健康、语言、社会、科学、艺术等领域的发展水平，合理设计小学一至二年级课程，注重活动化、游戏化、生活化的学习设计。依据学生从小学到初中在认知、情感、社会性等方面的发展，把握课程深度、广度的变化，合理安排不同学段内容，体现学习目标的连续性和进阶性。</a:t>
          </a:r>
          <a:endParaRPr sz="1200">
            <a:solidFill>
              <a:schemeClr val="dk1"/>
            </a:solidFill>
          </a:endParaRPr>
        </a:p>
      </dsp:txBody>
      <dsp:txXfrm>
        <a:off x="0" y="2528298"/>
        <a:ext cx="8160385" cy="1045845"/>
      </dsp:txXfrm>
    </dsp:sp>
    <dsp:sp modelId="{6DC8775E-5BC8-4601-8721-CB73DB772158}">
      <dsp:nvSpPr>
        <dsp:cNvPr id="10" name="圆角矩形 9"/>
        <dsp:cNvSpPr/>
      </dsp:nvSpPr>
      <dsp:spPr bwMode="white">
        <a:xfrm>
          <a:off x="408019" y="2365938"/>
          <a:ext cx="5712269" cy="324720"/>
        </a:xfrm>
        <a:prstGeom prst="roundRect">
          <a:avLst/>
        </a:prstGeom>
      </dsp:spPr>
      <dsp:style>
        <a:lnRef idx="2">
          <a:schemeClr val="lt1"/>
        </a:lnRef>
        <a:fillRef idx="1">
          <a:schemeClr val="accent4"/>
        </a:fillRef>
        <a:effectRef idx="0">
          <a:scrgbClr r="0" g="0" b="0"/>
        </a:effectRef>
        <a:fontRef idx="minor">
          <a:schemeClr val="lt1"/>
        </a:fontRef>
      </dsp:style>
      <dsp:txBody>
        <a:bodyPr vert="horz" wrap="square" lIns="215910" tIns="0" rIns="215910" bIns="0" anchor="ctr"/>
        <a:lstStyle>
          <a:lvl1pPr algn="l">
            <a:defRPr sz="1100"/>
          </a:lvl1pPr>
          <a:lvl2pPr marL="57150" indent="-57150" algn="l">
            <a:defRPr sz="800"/>
          </a:lvl2pPr>
          <a:lvl3pPr marL="114300" indent="-57150" algn="l">
            <a:defRPr sz="800"/>
          </a:lvl3pPr>
          <a:lvl4pPr marL="171450" indent="-57150" algn="l">
            <a:defRPr sz="800"/>
          </a:lvl4pPr>
          <a:lvl5pPr marL="228600" indent="-57150" algn="l">
            <a:defRPr sz="800"/>
          </a:lvl5pPr>
          <a:lvl6pPr marL="285750" indent="-57150" algn="l">
            <a:defRPr sz="800"/>
          </a:lvl6pPr>
          <a:lvl7pPr marL="342900" indent="-57150" algn="l">
            <a:defRPr sz="800"/>
          </a:lvl7pPr>
          <a:lvl8pPr marL="400050" indent="-57150" algn="l">
            <a:defRPr sz="800"/>
          </a:lvl8pPr>
          <a:lvl9pPr marL="457200" indent="-57150" algn="l">
            <a:defRPr sz="800"/>
          </a:lvl9pPr>
        </a:lstStyle>
        <a:p>
          <a:pPr lvl="0">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注重学段衔接与科目分工，加强课程一体化设计。</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dsp:txBody>
      <dsp:txXfrm>
        <a:off x="408019" y="2365938"/>
        <a:ext cx="5712269" cy="324720"/>
      </dsp:txXfrm>
    </dsp:sp>
    <dsp:sp modelId="{A7CC477F-94CA-4DB5-8398-4FC3A610A328}">
      <dsp:nvSpPr>
        <dsp:cNvPr id="3" name="矩形 2" hidden="1"/>
        <dsp:cNvSpPr/>
      </dsp:nvSpPr>
      <dsp:spPr>
        <a:xfrm>
          <a:off x="0" y="13607"/>
          <a:ext cx="408019" cy="324720"/>
        </a:xfrm>
        <a:prstGeom prst="rect">
          <a:avLst/>
        </a:prstGeom>
      </dsp:spPr>
      <dsp:txXfrm>
        <a:off x="0" y="13607"/>
        <a:ext cx="408019" cy="324720"/>
      </dsp:txXfrm>
    </dsp:sp>
    <dsp:sp modelId="{3E37E393-95F1-4D41-81D4-65032374DFE4}">
      <dsp:nvSpPr>
        <dsp:cNvPr id="6" name="矩形 5" hidden="1"/>
        <dsp:cNvSpPr/>
      </dsp:nvSpPr>
      <dsp:spPr>
        <a:xfrm>
          <a:off x="0" y="1098333"/>
          <a:ext cx="408019" cy="324720"/>
        </a:xfrm>
        <a:prstGeom prst="rect">
          <a:avLst/>
        </a:prstGeom>
      </dsp:spPr>
      <dsp:txXfrm>
        <a:off x="0" y="1098333"/>
        <a:ext cx="408019" cy="324720"/>
      </dsp:txXfrm>
    </dsp:sp>
    <dsp:sp modelId="{7B8E638E-E384-42D6-AAF7-638B46205DE9}">
      <dsp:nvSpPr>
        <dsp:cNvPr id="9" name="矩形 8" hidden="1"/>
        <dsp:cNvSpPr/>
      </dsp:nvSpPr>
      <dsp:spPr>
        <a:xfrm>
          <a:off x="0" y="2365938"/>
          <a:ext cx="408019" cy="324720"/>
        </a:xfrm>
        <a:prstGeom prst="rect">
          <a:avLst/>
        </a:prstGeom>
      </dsp:spPr>
      <dsp:txXfrm>
        <a:off x="0" y="2365938"/>
        <a:ext cx="408019" cy="324720"/>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2">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Char char="•"/>
              <a:defRPr sz="1200" noProof="1">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8C1ADCE1-4295-49C7-B723-BDEA523838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幻灯片图像占位符 1"/>
          <p:cNvSpPr>
            <a:spLocks noGrp="1" noRot="1" noChangeAspect="1" noTextEdit="1"/>
          </p:cNvSpPr>
          <p:nvPr>
            <p:ph type="sldImg"/>
          </p:nvPr>
        </p:nvSpPr>
        <p:spPr>
          <a:ln>
            <a:solidFill>
              <a:srgbClr val="000000"/>
            </a:solidFill>
            <a:miter/>
          </a:ln>
        </p:spPr>
      </p:sp>
      <p:sp>
        <p:nvSpPr>
          <p:cNvPr id="4098" name="备注占位符 2"/>
          <p:cNvSpPr>
            <a:spLocks noGrp="1"/>
          </p:cNvSpPr>
          <p:nvPr>
            <p:ph type="body"/>
          </p:nvPr>
        </p:nvSpPr>
        <p:spPr/>
        <p:txBody>
          <a:bodyPr wrap="square" lIns="91440" tIns="45720" rIns="91440" bIns="45720" anchor="t" anchorCtr="0"/>
          <a:p>
            <a:pPr lvl="0">
              <a:spcBef>
                <a:spcPct val="0"/>
              </a:spcBef>
            </a:pPr>
            <a:endParaRPr lang="zh-CN" altLang="en-US" dirty="0">
              <a:ea typeface="宋体" panose="02010600030101010101" pitchFamily="2" charset="-122"/>
            </a:endParaRPr>
          </a:p>
        </p:txBody>
      </p:sp>
      <p:sp>
        <p:nvSpPr>
          <p:cNvPr id="409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a:t>单击此处编辑母版标题样式</a:t>
            </a:r>
            <a:endParaRPr 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457200" y="154781"/>
            <a:ext cx="6019800" cy="329088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Char char="•"/>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6.wmf"/><Relationship Id="rId6" Type="http://schemas.openxmlformats.org/officeDocument/2006/relationships/slide" Target="slide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wmf"/></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4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2" Type="http://schemas.openxmlformats.org/officeDocument/2006/relationships/slideLayout" Target="../slideLayouts/slideLayout2.xml"/><Relationship Id="rId31" Type="http://schemas.openxmlformats.org/officeDocument/2006/relationships/image" Target="../media/image34.svg"/><Relationship Id="rId30" Type="http://schemas.openxmlformats.org/officeDocument/2006/relationships/image" Target="../media/image33.png"/><Relationship Id="rId3" Type="http://schemas.openxmlformats.org/officeDocument/2006/relationships/tags" Target="../tags/tag15.xml"/><Relationship Id="rId29" Type="http://schemas.openxmlformats.org/officeDocument/2006/relationships/tags" Target="../tags/tag33.xml"/><Relationship Id="rId28" Type="http://schemas.openxmlformats.org/officeDocument/2006/relationships/image" Target="../media/image32.svg"/><Relationship Id="rId27" Type="http://schemas.openxmlformats.org/officeDocument/2006/relationships/image" Target="../media/image31.png"/><Relationship Id="rId26" Type="http://schemas.openxmlformats.org/officeDocument/2006/relationships/tags" Target="../tags/tag32.xml"/><Relationship Id="rId25" Type="http://schemas.openxmlformats.org/officeDocument/2006/relationships/image" Target="../media/image30.svg"/><Relationship Id="rId24" Type="http://schemas.openxmlformats.org/officeDocument/2006/relationships/image" Target="../media/image29.png"/><Relationship Id="rId23" Type="http://schemas.openxmlformats.org/officeDocument/2006/relationships/tags" Target="../tags/tag31.xml"/><Relationship Id="rId22" Type="http://schemas.openxmlformats.org/officeDocument/2006/relationships/image" Target="../media/image28.svg"/><Relationship Id="rId21" Type="http://schemas.openxmlformats.org/officeDocument/2006/relationships/image" Target="../media/image27.png"/><Relationship Id="rId20" Type="http://schemas.openxmlformats.org/officeDocument/2006/relationships/tags" Target="../tags/tag30.xml"/><Relationship Id="rId2" Type="http://schemas.openxmlformats.org/officeDocument/2006/relationships/tags" Target="../tags/tag14.xml"/><Relationship Id="rId19" Type="http://schemas.openxmlformats.org/officeDocument/2006/relationships/tags" Target="../tags/tag29.xml"/><Relationship Id="rId18" Type="http://schemas.openxmlformats.org/officeDocument/2006/relationships/tags" Target="../tags/tag28.xml"/><Relationship Id="rId17" Type="http://schemas.openxmlformats.org/officeDocument/2006/relationships/tags" Target="../tags/tag27.xml"/><Relationship Id="rId16" Type="http://schemas.openxmlformats.org/officeDocument/2006/relationships/image" Target="../media/image26.svg"/><Relationship Id="rId15" Type="http://schemas.openxmlformats.org/officeDocument/2006/relationships/image" Target="../media/image25.png"/><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45.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3" Type="http://schemas.openxmlformats.org/officeDocument/2006/relationships/slideLayout" Target="../slideLayouts/slideLayout2.xml"/><Relationship Id="rId62" Type="http://schemas.openxmlformats.org/officeDocument/2006/relationships/tags" Target="../tags/tag83.xml"/><Relationship Id="rId61" Type="http://schemas.openxmlformats.org/officeDocument/2006/relationships/tags" Target="../tags/tag82.xml"/><Relationship Id="rId60" Type="http://schemas.openxmlformats.org/officeDocument/2006/relationships/tags" Target="../tags/tag81.xml"/><Relationship Id="rId6" Type="http://schemas.openxmlformats.org/officeDocument/2006/relationships/tags" Target="../tags/tag40.xml"/><Relationship Id="rId59" Type="http://schemas.openxmlformats.org/officeDocument/2006/relationships/tags" Target="../tags/tag80.xml"/><Relationship Id="rId58" Type="http://schemas.openxmlformats.org/officeDocument/2006/relationships/tags" Target="../tags/tag79.xml"/><Relationship Id="rId57" Type="http://schemas.openxmlformats.org/officeDocument/2006/relationships/tags" Target="../tags/tag78.xml"/><Relationship Id="rId56" Type="http://schemas.openxmlformats.org/officeDocument/2006/relationships/tags" Target="../tags/tag77.xml"/><Relationship Id="rId55" Type="http://schemas.openxmlformats.org/officeDocument/2006/relationships/tags" Target="../tags/tag76.xml"/><Relationship Id="rId54" Type="http://schemas.openxmlformats.org/officeDocument/2006/relationships/tags" Target="../tags/tag75.xml"/><Relationship Id="rId53" Type="http://schemas.openxmlformats.org/officeDocument/2006/relationships/tags" Target="../tags/tag74.xml"/><Relationship Id="rId52" Type="http://schemas.openxmlformats.org/officeDocument/2006/relationships/tags" Target="../tags/tag73.xml"/><Relationship Id="rId51" Type="http://schemas.openxmlformats.org/officeDocument/2006/relationships/tags" Target="../tags/tag72.xml"/><Relationship Id="rId50" Type="http://schemas.openxmlformats.org/officeDocument/2006/relationships/tags" Target="../tags/tag71.xml"/><Relationship Id="rId5" Type="http://schemas.openxmlformats.org/officeDocument/2006/relationships/tags" Target="../tags/tag39.xml"/><Relationship Id="rId49" Type="http://schemas.openxmlformats.org/officeDocument/2006/relationships/tags" Target="../tags/tag70.xml"/><Relationship Id="rId48" Type="http://schemas.openxmlformats.org/officeDocument/2006/relationships/tags" Target="../tags/tag69.xml"/><Relationship Id="rId47" Type="http://schemas.openxmlformats.org/officeDocument/2006/relationships/image" Target="../media/image47.jpeg"/><Relationship Id="rId46" Type="http://schemas.openxmlformats.org/officeDocument/2006/relationships/tags" Target="../tags/tag68.xml"/><Relationship Id="rId45" Type="http://schemas.openxmlformats.org/officeDocument/2006/relationships/image" Target="../media/image46.svg"/><Relationship Id="rId44" Type="http://schemas.openxmlformats.org/officeDocument/2006/relationships/image" Target="../media/image45.png"/><Relationship Id="rId43" Type="http://schemas.openxmlformats.org/officeDocument/2006/relationships/tags" Target="../tags/tag67.xml"/><Relationship Id="rId42" Type="http://schemas.openxmlformats.org/officeDocument/2006/relationships/image" Target="../media/image44.svg"/><Relationship Id="rId41" Type="http://schemas.openxmlformats.org/officeDocument/2006/relationships/image" Target="../media/image43.png"/><Relationship Id="rId40" Type="http://schemas.openxmlformats.org/officeDocument/2006/relationships/tags" Target="../tags/tag66.xml"/><Relationship Id="rId4" Type="http://schemas.openxmlformats.org/officeDocument/2006/relationships/tags" Target="../tags/tag38.xml"/><Relationship Id="rId39" Type="http://schemas.openxmlformats.org/officeDocument/2006/relationships/image" Target="../media/image42.svg"/><Relationship Id="rId38" Type="http://schemas.openxmlformats.org/officeDocument/2006/relationships/image" Target="../media/image41.png"/><Relationship Id="rId37" Type="http://schemas.openxmlformats.org/officeDocument/2006/relationships/tags" Target="../tags/tag65.xml"/><Relationship Id="rId36" Type="http://schemas.openxmlformats.org/officeDocument/2006/relationships/image" Target="../media/image40.svg"/><Relationship Id="rId35" Type="http://schemas.openxmlformats.org/officeDocument/2006/relationships/image" Target="../media/image39.png"/><Relationship Id="rId34" Type="http://schemas.openxmlformats.org/officeDocument/2006/relationships/tags" Target="../tags/tag64.xml"/><Relationship Id="rId33" Type="http://schemas.openxmlformats.org/officeDocument/2006/relationships/image" Target="../media/image38.svg"/><Relationship Id="rId32" Type="http://schemas.openxmlformats.org/officeDocument/2006/relationships/image" Target="../media/image37.png"/><Relationship Id="rId31" Type="http://schemas.openxmlformats.org/officeDocument/2006/relationships/tags" Target="../tags/tag63.xml"/><Relationship Id="rId30" Type="http://schemas.openxmlformats.org/officeDocument/2006/relationships/image" Target="../media/image36.svg"/><Relationship Id="rId3" Type="http://schemas.openxmlformats.org/officeDocument/2006/relationships/tags" Target="../tags/tag37.xml"/><Relationship Id="rId29" Type="http://schemas.openxmlformats.org/officeDocument/2006/relationships/image" Target="../media/image35.png"/><Relationship Id="rId28" Type="http://schemas.openxmlformats.org/officeDocument/2006/relationships/tags" Target="../tags/tag62.xml"/><Relationship Id="rId27" Type="http://schemas.openxmlformats.org/officeDocument/2006/relationships/tags" Target="../tags/tag61.xml"/><Relationship Id="rId26" Type="http://schemas.openxmlformats.org/officeDocument/2006/relationships/tags" Target="../tags/tag60.xml"/><Relationship Id="rId25" Type="http://schemas.openxmlformats.org/officeDocument/2006/relationships/tags" Target="../tags/tag59.xml"/><Relationship Id="rId24" Type="http://schemas.openxmlformats.org/officeDocument/2006/relationships/tags" Target="../tags/tag58.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tags" Target="../tags/tag8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1" Type="http://schemas.openxmlformats.org/officeDocument/2006/relationships/slideLayout" Target="../slideLayouts/slideLayout2.xml"/><Relationship Id="rId10" Type="http://schemas.openxmlformats.org/officeDocument/2006/relationships/tags" Target="../tags/tag101.xml"/><Relationship Id="rId1" Type="http://schemas.openxmlformats.org/officeDocument/2006/relationships/tags" Target="../tags/tag92.xml"/></Relationships>
</file>

<file path=ppt/slides/_rels/slide5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1" Type="http://schemas.openxmlformats.org/officeDocument/2006/relationships/slideLayout" Target="../slideLayouts/slideLayout2.xml"/><Relationship Id="rId10" Type="http://schemas.openxmlformats.org/officeDocument/2006/relationships/tags" Target="../tags/tag111.xml"/><Relationship Id="rId1" Type="http://schemas.openxmlformats.org/officeDocument/2006/relationships/tags" Target="../tags/tag102.xml"/></Relationships>
</file>

<file path=ppt/slides/_rels/slide5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1" Type="http://schemas.openxmlformats.org/officeDocument/2006/relationships/slideLayout" Target="../slideLayouts/slideLayout2.xml"/><Relationship Id="rId10" Type="http://schemas.openxmlformats.org/officeDocument/2006/relationships/tags" Target="../tags/tag121.xml"/><Relationship Id="rId1" Type="http://schemas.openxmlformats.org/officeDocument/2006/relationships/tags" Target="../tags/tag1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4" Type="http://schemas.openxmlformats.org/officeDocument/2006/relationships/slideLayout" Target="../slideLayouts/slideLayout7.xml"/><Relationship Id="rId43" Type="http://schemas.openxmlformats.org/officeDocument/2006/relationships/tags" Target="../tags/tag162.xml"/><Relationship Id="rId42" Type="http://schemas.openxmlformats.org/officeDocument/2006/relationships/tags" Target="../tags/tag161.xml"/><Relationship Id="rId41" Type="http://schemas.openxmlformats.org/officeDocument/2006/relationships/tags" Target="../tags/tag160.xml"/><Relationship Id="rId40" Type="http://schemas.openxmlformats.org/officeDocument/2006/relationships/tags" Target="../tags/tag159.xml"/><Relationship Id="rId4" Type="http://schemas.openxmlformats.org/officeDocument/2006/relationships/tags" Target="../tags/tag124.xml"/><Relationship Id="rId39" Type="http://schemas.openxmlformats.org/officeDocument/2006/relationships/tags" Target="../tags/tag158.xml"/><Relationship Id="rId38" Type="http://schemas.openxmlformats.org/officeDocument/2006/relationships/image" Target="../media/image52.png"/><Relationship Id="rId37" Type="http://schemas.openxmlformats.org/officeDocument/2006/relationships/tags" Target="../tags/tag157.xml"/><Relationship Id="rId36" Type="http://schemas.openxmlformats.org/officeDocument/2006/relationships/tags" Target="../tags/tag156.xml"/><Relationship Id="rId35" Type="http://schemas.openxmlformats.org/officeDocument/2006/relationships/tags" Target="../tags/tag155.xml"/><Relationship Id="rId34" Type="http://schemas.openxmlformats.org/officeDocument/2006/relationships/tags" Target="../tags/tag154.xml"/><Relationship Id="rId33" Type="http://schemas.openxmlformats.org/officeDocument/2006/relationships/tags" Target="../tags/tag153.xml"/><Relationship Id="rId32" Type="http://schemas.openxmlformats.org/officeDocument/2006/relationships/tags" Target="../tags/tag152.xml"/><Relationship Id="rId31" Type="http://schemas.openxmlformats.org/officeDocument/2006/relationships/tags" Target="../tags/tag151.xml"/><Relationship Id="rId30" Type="http://schemas.openxmlformats.org/officeDocument/2006/relationships/tags" Target="../tags/tag150.xml"/><Relationship Id="rId3" Type="http://schemas.openxmlformats.org/officeDocument/2006/relationships/tags" Target="../tags/tag123.xml"/><Relationship Id="rId29" Type="http://schemas.openxmlformats.org/officeDocument/2006/relationships/tags" Target="../tags/tag149.xml"/><Relationship Id="rId28" Type="http://schemas.openxmlformats.org/officeDocument/2006/relationships/tags" Target="../tags/tag148.xml"/><Relationship Id="rId27" Type="http://schemas.openxmlformats.org/officeDocument/2006/relationships/tags" Target="../tags/tag147.xml"/><Relationship Id="rId26" Type="http://schemas.openxmlformats.org/officeDocument/2006/relationships/tags" Target="../tags/tag146.xml"/><Relationship Id="rId25" Type="http://schemas.openxmlformats.org/officeDocument/2006/relationships/tags" Target="../tags/tag145.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image" Target="../media/image51.png"/><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slideLayout" Target="../slideLayouts/slideLayout2.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直角三角形 62"/>
          <p:cNvSpPr/>
          <p:nvPr/>
        </p:nvSpPr>
        <p:spPr>
          <a:xfrm flipH="1">
            <a:off x="-673100" y="2338388"/>
            <a:ext cx="9844088" cy="28051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190052 w 11686177"/>
              <a:gd name="connsiteY2-24" fmla="*/ 431381 h 2146348"/>
              <a:gd name="connsiteX3-25" fmla="*/ 11686177 w 11686177"/>
              <a:gd name="connsiteY3-26" fmla="*/ 2146348 h 2146348"/>
              <a:gd name="connsiteX4-27" fmla="*/ 0 w 11686177"/>
              <a:gd name="connsiteY4-28" fmla="*/ 2146348 h 2146348"/>
              <a:gd name="connsiteX0-29" fmla="*/ 0 w 11686177"/>
              <a:gd name="connsiteY0-30" fmla="*/ 2146348 h 2146348"/>
              <a:gd name="connsiteX1-31" fmla="*/ 0 w 11686177"/>
              <a:gd name="connsiteY1-32" fmla="*/ 0 h 2146348"/>
              <a:gd name="connsiteX2-33" fmla="*/ 9994055 w 11686177"/>
              <a:gd name="connsiteY2-34" fmla="*/ 285654 h 2146348"/>
              <a:gd name="connsiteX3-35" fmla="*/ 11686177 w 11686177"/>
              <a:gd name="connsiteY3-36" fmla="*/ 2146348 h 2146348"/>
              <a:gd name="connsiteX4-37" fmla="*/ 0 w 11686177"/>
              <a:gd name="connsiteY4-3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9994055" y="285654"/>
                </a:lnTo>
                <a:lnTo>
                  <a:pt x="11686177" y="2146348"/>
                </a:lnTo>
                <a:lnTo>
                  <a:pt x="0" y="214634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9" name="直角三角形 62"/>
          <p:cNvSpPr/>
          <p:nvPr/>
        </p:nvSpPr>
        <p:spPr>
          <a:xfrm flipH="1">
            <a:off x="-241300" y="2574925"/>
            <a:ext cx="9412288" cy="21574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222974 w 11686177"/>
              <a:gd name="connsiteY2-24" fmla="*/ 307391 h 2146348"/>
              <a:gd name="connsiteX3-25" fmla="*/ 11686177 w 11686177"/>
              <a:gd name="connsiteY3-26" fmla="*/ 2146348 h 2146348"/>
              <a:gd name="connsiteX4-27" fmla="*/ 0 w 11686177"/>
              <a:gd name="connsiteY4-2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10222974" y="307391"/>
                </a:lnTo>
                <a:lnTo>
                  <a:pt x="11686177" y="2146348"/>
                </a:lnTo>
                <a:lnTo>
                  <a:pt x="0" y="2146348"/>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TextBox 4"/>
          <p:cNvSpPr txBox="1"/>
          <p:nvPr/>
        </p:nvSpPr>
        <p:spPr>
          <a:xfrm>
            <a:off x="630238" y="500063"/>
            <a:ext cx="6457950" cy="922020"/>
          </a:xfrm>
          <a:prstGeom prst="rect">
            <a:avLst/>
          </a:prstGeom>
          <a:noFill/>
          <a:ln w="9525">
            <a:noFill/>
          </a:ln>
        </p:spPr>
        <p:txBody>
          <a:bodyPr anchor="t" anchorCtr="0">
            <a:spAutoFit/>
          </a:bodyPr>
          <a:p>
            <a:r>
              <a:rPr lang="zh-CN" altLang="en-US" sz="5400" dirty="0">
                <a:solidFill>
                  <a:srgbClr val="404040"/>
                </a:solidFill>
                <a:latin typeface="华文行楷" panose="02010800040101010101" pitchFamily="2" charset="-122"/>
                <a:ea typeface="华文行楷" panose="02010800040101010101" pitchFamily="2" charset="-122"/>
              </a:rPr>
              <a:t>小学教育学第六章 </a:t>
            </a:r>
            <a:endParaRPr lang="en-US" altLang="zh-CN" sz="5400" dirty="0">
              <a:solidFill>
                <a:srgbClr val="D09E00"/>
              </a:solidFill>
              <a:latin typeface="华文行楷" panose="02010800040101010101" pitchFamily="2" charset="-122"/>
              <a:ea typeface="华文行楷" panose="02010800040101010101" pitchFamily="2" charset="-122"/>
            </a:endParaRPr>
          </a:p>
        </p:txBody>
      </p:sp>
      <p:grpSp>
        <p:nvGrpSpPr>
          <p:cNvPr id="3076" name="组合 46"/>
          <p:cNvGrpSpPr>
            <a:grpSpLocks noChangeAspect="1"/>
          </p:cNvGrpSpPr>
          <p:nvPr/>
        </p:nvGrpSpPr>
        <p:grpSpPr>
          <a:xfrm flipH="1">
            <a:off x="5981700" y="366713"/>
            <a:ext cx="2017713" cy="7200900"/>
            <a:chOff x="7381875" y="3217864"/>
            <a:chExt cx="923925" cy="3168650"/>
          </a:xfrm>
        </p:grpSpPr>
        <p:sp>
          <p:nvSpPr>
            <p:cNvPr id="3077" name="Freeform 20"/>
            <p:cNvSpPr/>
            <p:nvPr/>
          </p:nvSpPr>
          <p:spPr>
            <a:xfrm>
              <a:off x="7381875" y="3217864"/>
              <a:ext cx="923925" cy="3168650"/>
            </a:xfrm>
            <a:custGeom>
              <a:avLst/>
              <a:gdLst>
                <a:gd name="txL" fmla="*/ 0 w 246"/>
                <a:gd name="txT" fmla="*/ 0 h 843"/>
                <a:gd name="txR" fmla="*/ 246 w 246"/>
                <a:gd name="txB" fmla="*/ 843 h 843"/>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46" h="843">
                  <a:moveTo>
                    <a:pt x="101" y="0"/>
                  </a:moveTo>
                  <a:cubicBezTo>
                    <a:pt x="118" y="0"/>
                    <a:pt x="144" y="16"/>
                    <a:pt x="144" y="41"/>
                  </a:cubicBezTo>
                  <a:cubicBezTo>
                    <a:pt x="144" y="66"/>
                    <a:pt x="142" y="77"/>
                    <a:pt x="140" y="85"/>
                  </a:cubicBezTo>
                  <a:cubicBezTo>
                    <a:pt x="138" y="93"/>
                    <a:pt x="135" y="92"/>
                    <a:pt x="135" y="92"/>
                  </a:cubicBezTo>
                  <a:cubicBezTo>
                    <a:pt x="135" y="92"/>
                    <a:pt x="136" y="109"/>
                    <a:pt x="131" y="113"/>
                  </a:cubicBezTo>
                  <a:cubicBezTo>
                    <a:pt x="125" y="117"/>
                    <a:pt x="124" y="119"/>
                    <a:pt x="124" y="124"/>
                  </a:cubicBezTo>
                  <a:cubicBezTo>
                    <a:pt x="124" y="129"/>
                    <a:pt x="127" y="133"/>
                    <a:pt x="132" y="139"/>
                  </a:cubicBezTo>
                  <a:cubicBezTo>
                    <a:pt x="137" y="144"/>
                    <a:pt x="157" y="150"/>
                    <a:pt x="168" y="154"/>
                  </a:cubicBezTo>
                  <a:cubicBezTo>
                    <a:pt x="179" y="158"/>
                    <a:pt x="187" y="165"/>
                    <a:pt x="194" y="179"/>
                  </a:cubicBezTo>
                  <a:cubicBezTo>
                    <a:pt x="200" y="192"/>
                    <a:pt x="208" y="209"/>
                    <a:pt x="220" y="221"/>
                  </a:cubicBezTo>
                  <a:cubicBezTo>
                    <a:pt x="231" y="232"/>
                    <a:pt x="246" y="251"/>
                    <a:pt x="242" y="268"/>
                  </a:cubicBezTo>
                  <a:cubicBezTo>
                    <a:pt x="238" y="286"/>
                    <a:pt x="213" y="299"/>
                    <a:pt x="200" y="292"/>
                  </a:cubicBezTo>
                  <a:cubicBezTo>
                    <a:pt x="186" y="284"/>
                    <a:pt x="181" y="284"/>
                    <a:pt x="181" y="284"/>
                  </a:cubicBezTo>
                  <a:cubicBezTo>
                    <a:pt x="181" y="284"/>
                    <a:pt x="189" y="322"/>
                    <a:pt x="194" y="361"/>
                  </a:cubicBezTo>
                  <a:cubicBezTo>
                    <a:pt x="198" y="400"/>
                    <a:pt x="208" y="437"/>
                    <a:pt x="202" y="440"/>
                  </a:cubicBezTo>
                  <a:cubicBezTo>
                    <a:pt x="196" y="444"/>
                    <a:pt x="187" y="448"/>
                    <a:pt x="187" y="448"/>
                  </a:cubicBezTo>
                  <a:cubicBezTo>
                    <a:pt x="187" y="448"/>
                    <a:pt x="186" y="502"/>
                    <a:pt x="176" y="549"/>
                  </a:cubicBezTo>
                  <a:cubicBezTo>
                    <a:pt x="166" y="597"/>
                    <a:pt x="163" y="618"/>
                    <a:pt x="161" y="646"/>
                  </a:cubicBezTo>
                  <a:cubicBezTo>
                    <a:pt x="160" y="674"/>
                    <a:pt x="157" y="695"/>
                    <a:pt x="160" y="707"/>
                  </a:cubicBezTo>
                  <a:cubicBezTo>
                    <a:pt x="162" y="718"/>
                    <a:pt x="178" y="742"/>
                    <a:pt x="188" y="746"/>
                  </a:cubicBezTo>
                  <a:cubicBezTo>
                    <a:pt x="197" y="750"/>
                    <a:pt x="214" y="750"/>
                    <a:pt x="221" y="753"/>
                  </a:cubicBezTo>
                  <a:cubicBezTo>
                    <a:pt x="228" y="756"/>
                    <a:pt x="233" y="765"/>
                    <a:pt x="217" y="768"/>
                  </a:cubicBezTo>
                  <a:cubicBezTo>
                    <a:pt x="201" y="770"/>
                    <a:pt x="172" y="766"/>
                    <a:pt x="165" y="763"/>
                  </a:cubicBezTo>
                  <a:cubicBezTo>
                    <a:pt x="157" y="761"/>
                    <a:pt x="145" y="755"/>
                    <a:pt x="145" y="755"/>
                  </a:cubicBezTo>
                  <a:cubicBezTo>
                    <a:pt x="145" y="755"/>
                    <a:pt x="149" y="765"/>
                    <a:pt x="132" y="765"/>
                  </a:cubicBezTo>
                  <a:cubicBezTo>
                    <a:pt x="115" y="765"/>
                    <a:pt x="112" y="763"/>
                    <a:pt x="112" y="753"/>
                  </a:cubicBezTo>
                  <a:cubicBezTo>
                    <a:pt x="111" y="742"/>
                    <a:pt x="112" y="728"/>
                    <a:pt x="109" y="720"/>
                  </a:cubicBezTo>
                  <a:cubicBezTo>
                    <a:pt x="107" y="713"/>
                    <a:pt x="119" y="693"/>
                    <a:pt x="113" y="683"/>
                  </a:cubicBezTo>
                  <a:cubicBezTo>
                    <a:pt x="107" y="672"/>
                    <a:pt x="100" y="645"/>
                    <a:pt x="106" y="629"/>
                  </a:cubicBezTo>
                  <a:cubicBezTo>
                    <a:pt x="112" y="612"/>
                    <a:pt x="104" y="596"/>
                    <a:pt x="106" y="585"/>
                  </a:cubicBezTo>
                  <a:cubicBezTo>
                    <a:pt x="108" y="575"/>
                    <a:pt x="110" y="561"/>
                    <a:pt x="110" y="544"/>
                  </a:cubicBezTo>
                  <a:cubicBezTo>
                    <a:pt x="110" y="528"/>
                    <a:pt x="110" y="516"/>
                    <a:pt x="110" y="516"/>
                  </a:cubicBezTo>
                  <a:cubicBezTo>
                    <a:pt x="110" y="516"/>
                    <a:pt x="98" y="577"/>
                    <a:pt x="95" y="594"/>
                  </a:cubicBezTo>
                  <a:cubicBezTo>
                    <a:pt x="92" y="610"/>
                    <a:pt x="87" y="668"/>
                    <a:pt x="87" y="685"/>
                  </a:cubicBezTo>
                  <a:cubicBezTo>
                    <a:pt x="87" y="703"/>
                    <a:pt x="73" y="727"/>
                    <a:pt x="73" y="742"/>
                  </a:cubicBezTo>
                  <a:cubicBezTo>
                    <a:pt x="72" y="758"/>
                    <a:pt x="72" y="767"/>
                    <a:pt x="67" y="767"/>
                  </a:cubicBezTo>
                  <a:cubicBezTo>
                    <a:pt x="63" y="767"/>
                    <a:pt x="72" y="785"/>
                    <a:pt x="75" y="798"/>
                  </a:cubicBezTo>
                  <a:cubicBezTo>
                    <a:pt x="78" y="812"/>
                    <a:pt x="87" y="843"/>
                    <a:pt x="69" y="843"/>
                  </a:cubicBezTo>
                  <a:cubicBezTo>
                    <a:pt x="51" y="843"/>
                    <a:pt x="30" y="835"/>
                    <a:pt x="30" y="816"/>
                  </a:cubicBezTo>
                  <a:cubicBezTo>
                    <a:pt x="29" y="796"/>
                    <a:pt x="32" y="780"/>
                    <a:pt x="27" y="772"/>
                  </a:cubicBezTo>
                  <a:cubicBezTo>
                    <a:pt x="22" y="765"/>
                    <a:pt x="21" y="748"/>
                    <a:pt x="22" y="738"/>
                  </a:cubicBezTo>
                  <a:cubicBezTo>
                    <a:pt x="22" y="728"/>
                    <a:pt x="19" y="712"/>
                    <a:pt x="22" y="690"/>
                  </a:cubicBezTo>
                  <a:cubicBezTo>
                    <a:pt x="24" y="669"/>
                    <a:pt x="24" y="634"/>
                    <a:pt x="29" y="607"/>
                  </a:cubicBezTo>
                  <a:cubicBezTo>
                    <a:pt x="34" y="580"/>
                    <a:pt x="35" y="539"/>
                    <a:pt x="38" y="506"/>
                  </a:cubicBezTo>
                  <a:cubicBezTo>
                    <a:pt x="40" y="474"/>
                    <a:pt x="42" y="458"/>
                    <a:pt x="39" y="453"/>
                  </a:cubicBezTo>
                  <a:cubicBezTo>
                    <a:pt x="36" y="448"/>
                    <a:pt x="17" y="443"/>
                    <a:pt x="12" y="442"/>
                  </a:cubicBezTo>
                  <a:cubicBezTo>
                    <a:pt x="7" y="441"/>
                    <a:pt x="19" y="407"/>
                    <a:pt x="22" y="379"/>
                  </a:cubicBezTo>
                  <a:cubicBezTo>
                    <a:pt x="26" y="351"/>
                    <a:pt x="33" y="334"/>
                    <a:pt x="37" y="314"/>
                  </a:cubicBezTo>
                  <a:cubicBezTo>
                    <a:pt x="40" y="294"/>
                    <a:pt x="40" y="285"/>
                    <a:pt x="32" y="270"/>
                  </a:cubicBezTo>
                  <a:cubicBezTo>
                    <a:pt x="24" y="256"/>
                    <a:pt x="14" y="247"/>
                    <a:pt x="10" y="214"/>
                  </a:cubicBezTo>
                  <a:cubicBezTo>
                    <a:pt x="5" y="182"/>
                    <a:pt x="0" y="160"/>
                    <a:pt x="9" y="152"/>
                  </a:cubicBezTo>
                  <a:cubicBezTo>
                    <a:pt x="17" y="144"/>
                    <a:pt x="34" y="149"/>
                    <a:pt x="47" y="139"/>
                  </a:cubicBezTo>
                  <a:cubicBezTo>
                    <a:pt x="59" y="129"/>
                    <a:pt x="61" y="117"/>
                    <a:pt x="67" y="116"/>
                  </a:cubicBezTo>
                  <a:cubicBezTo>
                    <a:pt x="72" y="115"/>
                    <a:pt x="73" y="114"/>
                    <a:pt x="73" y="107"/>
                  </a:cubicBezTo>
                  <a:cubicBezTo>
                    <a:pt x="73" y="100"/>
                    <a:pt x="72" y="93"/>
                    <a:pt x="72" y="93"/>
                  </a:cubicBezTo>
                  <a:cubicBezTo>
                    <a:pt x="72" y="93"/>
                    <a:pt x="63" y="87"/>
                    <a:pt x="61" y="79"/>
                  </a:cubicBezTo>
                  <a:cubicBezTo>
                    <a:pt x="59" y="70"/>
                    <a:pt x="57" y="48"/>
                    <a:pt x="60" y="33"/>
                  </a:cubicBezTo>
                  <a:cubicBezTo>
                    <a:pt x="62" y="18"/>
                    <a:pt x="76" y="0"/>
                    <a:pt x="101" y="0"/>
                  </a:cubicBezTo>
                </a:path>
              </a:pathLst>
            </a:custGeom>
            <a:solidFill>
              <a:srgbClr val="D09E00"/>
            </a:solidFill>
            <a:ln w="9525">
              <a:noFill/>
            </a:ln>
          </p:spPr>
          <p:txBody>
            <a:bodyPr anchor="t" anchorCtr="0"/>
            <a:p>
              <a:r>
                <a:rPr lang="en-US" altLang="zh-CN" dirty="0">
                  <a:solidFill>
                    <a:srgbClr val="DEA900"/>
                  </a:solidFill>
                  <a:latin typeface="Arial" panose="020B0604020202020204" pitchFamily="34" charset="0"/>
                </a:rPr>
                <a:t>   </a:t>
              </a:r>
              <a:endParaRPr lang="zh-CN" altLang="en-US" dirty="0">
                <a:solidFill>
                  <a:srgbClr val="DEA900"/>
                </a:solidFill>
                <a:latin typeface="Arial" panose="020B0604020202020204" pitchFamily="34" charset="0"/>
              </a:endParaRPr>
            </a:p>
          </p:txBody>
        </p:sp>
        <p:sp>
          <p:nvSpPr>
            <p:cNvPr id="3078" name="Freeform 21"/>
            <p:cNvSpPr/>
            <p:nvPr/>
          </p:nvSpPr>
          <p:spPr>
            <a:xfrm>
              <a:off x="7637463" y="3627439"/>
              <a:ext cx="231775" cy="176213"/>
            </a:xfrm>
            <a:custGeom>
              <a:avLst/>
              <a:gdLst/>
              <a:ahLst/>
              <a:cxnLst>
                <a:cxn ang="0">
                  <a:pos x="216822" y="78733"/>
                </a:cxn>
                <a:cxn ang="0">
                  <a:pos x="231775" y="101229"/>
                </a:cxn>
                <a:cxn ang="0">
                  <a:pos x="220560" y="176213"/>
                </a:cxn>
                <a:cxn ang="0">
                  <a:pos x="171962" y="101229"/>
                </a:cxn>
                <a:cxn ang="0">
                  <a:pos x="134579" y="131222"/>
                </a:cxn>
                <a:cxn ang="0">
                  <a:pos x="127102" y="164965"/>
                </a:cxn>
                <a:cxn ang="0">
                  <a:pos x="0" y="26244"/>
                </a:cxn>
                <a:cxn ang="0">
                  <a:pos x="18692" y="0"/>
                </a:cxn>
                <a:cxn ang="0">
                  <a:pos x="168224" y="97480"/>
                </a:cxn>
                <a:cxn ang="0">
                  <a:pos x="216822" y="78733"/>
                </a:cxn>
              </a:cxnLst>
              <a:pathLst>
                <a:path w="62" h="47">
                  <a:moveTo>
                    <a:pt x="58" y="21"/>
                  </a:moveTo>
                  <a:cubicBezTo>
                    <a:pt x="59" y="23"/>
                    <a:pt x="60" y="25"/>
                    <a:pt x="62" y="27"/>
                  </a:cubicBezTo>
                  <a:cubicBezTo>
                    <a:pt x="59" y="34"/>
                    <a:pt x="59" y="41"/>
                    <a:pt x="59" y="47"/>
                  </a:cubicBezTo>
                  <a:cubicBezTo>
                    <a:pt x="49" y="41"/>
                    <a:pt x="54" y="28"/>
                    <a:pt x="46" y="27"/>
                  </a:cubicBezTo>
                  <a:cubicBezTo>
                    <a:pt x="38" y="26"/>
                    <a:pt x="37" y="30"/>
                    <a:pt x="36" y="35"/>
                  </a:cubicBezTo>
                  <a:cubicBezTo>
                    <a:pt x="35" y="40"/>
                    <a:pt x="34" y="44"/>
                    <a:pt x="34" y="44"/>
                  </a:cubicBezTo>
                  <a:cubicBezTo>
                    <a:pt x="34" y="44"/>
                    <a:pt x="8" y="17"/>
                    <a:pt x="0" y="7"/>
                  </a:cubicBezTo>
                  <a:cubicBezTo>
                    <a:pt x="4" y="6"/>
                    <a:pt x="5" y="4"/>
                    <a:pt x="5" y="0"/>
                  </a:cubicBezTo>
                  <a:cubicBezTo>
                    <a:pt x="14" y="9"/>
                    <a:pt x="35" y="26"/>
                    <a:pt x="45" y="26"/>
                  </a:cubicBezTo>
                  <a:cubicBezTo>
                    <a:pt x="50" y="26"/>
                    <a:pt x="54" y="24"/>
                    <a:pt x="58" y="21"/>
                  </a:cubicBezTo>
                </a:path>
              </a:pathLst>
            </a:custGeom>
            <a:solidFill>
              <a:srgbClr val="FFFFFF"/>
            </a:solidFill>
            <a:ln w="9525">
              <a:noFill/>
            </a:ln>
          </p:spPr>
          <p:txBody>
            <a:bodyPr/>
            <a:p>
              <a:endParaRPr lang="zh-CN" altLang="en-US"/>
            </a:p>
          </p:txBody>
        </p:sp>
        <p:sp>
          <p:nvSpPr>
            <p:cNvPr id="3079" name="Freeform 22"/>
            <p:cNvSpPr/>
            <p:nvPr/>
          </p:nvSpPr>
          <p:spPr>
            <a:xfrm>
              <a:off x="7877175" y="4100514"/>
              <a:ext cx="104775" cy="131763"/>
            </a:xfrm>
            <a:custGeom>
              <a:avLst/>
              <a:gdLst/>
              <a:ahLst/>
              <a:cxnLst>
                <a:cxn ang="0">
                  <a:pos x="56129" y="3765"/>
                </a:cxn>
                <a:cxn ang="0">
                  <a:pos x="0" y="0"/>
                </a:cxn>
                <a:cxn ang="0">
                  <a:pos x="48646" y="71528"/>
                </a:cxn>
                <a:cxn ang="0">
                  <a:pos x="48646" y="124234"/>
                </a:cxn>
                <a:cxn ang="0">
                  <a:pos x="89807" y="131763"/>
                </a:cxn>
                <a:cxn ang="0">
                  <a:pos x="89807" y="60235"/>
                </a:cxn>
                <a:cxn ang="0">
                  <a:pos x="56129" y="3765"/>
                </a:cxn>
              </a:cxnLst>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4" y="16"/>
                  </a:cubicBezTo>
                  <a:cubicBezTo>
                    <a:pt x="21" y="7"/>
                    <a:pt x="18" y="4"/>
                    <a:pt x="15" y="1"/>
                  </a:cubicBezTo>
                </a:path>
              </a:pathLst>
            </a:custGeom>
            <a:solidFill>
              <a:srgbClr val="FFFFFF"/>
            </a:solidFill>
            <a:ln w="9525">
              <a:noFill/>
            </a:ln>
          </p:spPr>
          <p:txBody>
            <a:bodyPr/>
            <a:p>
              <a:endParaRPr lang="zh-CN" altLang="en-US"/>
            </a:p>
          </p:txBody>
        </p:sp>
        <p:sp>
          <p:nvSpPr>
            <p:cNvPr id="3080" name="Freeform 23"/>
            <p:cNvSpPr/>
            <p:nvPr/>
          </p:nvSpPr>
          <p:spPr>
            <a:xfrm>
              <a:off x="7934325" y="4421189"/>
              <a:ext cx="44450" cy="115888"/>
            </a:xfrm>
            <a:custGeom>
              <a:avLst/>
              <a:gdLst/>
              <a:ahLst/>
              <a:cxnLst>
                <a:cxn ang="0">
                  <a:pos x="14817" y="0"/>
                </a:cxn>
                <a:cxn ang="0">
                  <a:pos x="3704" y="85981"/>
                </a:cxn>
                <a:cxn ang="0">
                  <a:pos x="0" y="115888"/>
                </a:cxn>
                <a:cxn ang="0">
                  <a:pos x="44450" y="108411"/>
                </a:cxn>
                <a:cxn ang="0">
                  <a:pos x="14817" y="0"/>
                </a:cxn>
              </a:cxnLst>
              <a:pathLst>
                <a:path w="12" h="31">
                  <a:moveTo>
                    <a:pt x="4" y="0"/>
                  </a:moveTo>
                  <a:cubicBezTo>
                    <a:pt x="4" y="0"/>
                    <a:pt x="2" y="18"/>
                    <a:pt x="1" y="23"/>
                  </a:cubicBezTo>
                  <a:cubicBezTo>
                    <a:pt x="0" y="29"/>
                    <a:pt x="0" y="31"/>
                    <a:pt x="0" y="31"/>
                  </a:cubicBezTo>
                  <a:cubicBezTo>
                    <a:pt x="12" y="29"/>
                    <a:pt x="12" y="29"/>
                    <a:pt x="12" y="29"/>
                  </a:cubicBezTo>
                  <a:cubicBezTo>
                    <a:pt x="12" y="29"/>
                    <a:pt x="9" y="15"/>
                    <a:pt x="4" y="0"/>
                  </a:cubicBezTo>
                </a:path>
              </a:pathLst>
            </a:custGeom>
            <a:solidFill>
              <a:srgbClr val="FFFFFF"/>
            </a:solidFill>
            <a:ln w="9525">
              <a:noFill/>
            </a:ln>
          </p:spPr>
          <p:txBody>
            <a:bodyPr/>
            <a:p>
              <a:endParaRPr lang="zh-CN" altLang="en-US"/>
            </a:p>
          </p:txBody>
        </p:sp>
      </p:grpSp>
      <p:sp>
        <p:nvSpPr>
          <p:cNvPr id="3081" name="TextBox 4"/>
          <p:cNvSpPr txBox="1"/>
          <p:nvPr/>
        </p:nvSpPr>
        <p:spPr>
          <a:xfrm>
            <a:off x="1946275" y="1444625"/>
            <a:ext cx="4587875" cy="922020"/>
          </a:xfrm>
          <a:prstGeom prst="rect">
            <a:avLst/>
          </a:prstGeom>
          <a:noFill/>
          <a:ln w="9525">
            <a:noFill/>
          </a:ln>
        </p:spPr>
        <p:txBody>
          <a:bodyPr anchor="t" anchorCtr="0">
            <a:spAutoFit/>
          </a:bodyPr>
          <a:p>
            <a:r>
              <a:rPr lang="zh-CN" altLang="en-US" sz="5400" dirty="0">
                <a:solidFill>
                  <a:srgbClr val="D09E00"/>
                </a:solidFill>
                <a:latin typeface="华文行楷" panose="02010800040101010101" pitchFamily="2" charset="-122"/>
                <a:ea typeface="华文行楷" panose="02010800040101010101" pitchFamily="2" charset="-122"/>
              </a:rPr>
              <a:t>课程</a:t>
            </a:r>
            <a:endParaRPr lang="zh-CN" altLang="en-US" sz="5400" dirty="0">
              <a:solidFill>
                <a:srgbClr val="D09E00"/>
              </a:solidFill>
              <a:latin typeface="华文行楷" panose="02010800040101010101" pitchFamily="2" charset="-122"/>
              <a:ea typeface="华文行楷" panose="02010800040101010101" pitchFamily="2" charset="-122"/>
            </a:endParaRPr>
          </a:p>
        </p:txBody>
      </p:sp>
      <p:pic>
        <p:nvPicPr>
          <p:cNvPr id="3082" name="Picture 365" descr="D:\未标题-3.png"/>
          <p:cNvPicPr>
            <a:picLocks noChangeAspect="1"/>
          </p:cNvPicPr>
          <p:nvPr/>
        </p:nvPicPr>
        <p:blipFill>
          <a:blip r:embed="rId1"/>
          <a:stretch>
            <a:fillRect/>
          </a:stretch>
        </p:blipFill>
        <p:spPr>
          <a:xfrm>
            <a:off x="1446213" y="2270125"/>
            <a:ext cx="2909887" cy="2303463"/>
          </a:xfrm>
          <a:prstGeom prst="rect">
            <a:avLst/>
          </a:prstGeom>
          <a:noFill/>
          <a:ln w="9525">
            <a:noFill/>
          </a:ln>
        </p:spPr>
      </p:pic>
    </p:spTree>
  </p:cSld>
  <p:clrMapOvr>
    <a:masterClrMapping/>
  </p:clrMapOvr>
  <p:transition spd="slow">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692150" y="1563370"/>
            <a:ext cx="5730875" cy="2676525"/>
          </a:xfrm>
          <a:prstGeom prst="rect">
            <a:avLst/>
          </a:prstGeom>
          <a:noFill/>
          <a:ln w="9525">
            <a:noFill/>
          </a:ln>
        </p:spPr>
        <p:txBody>
          <a:bodyPr wrap="square" anchor="t" anchorCtr="0">
            <a:spAutoFit/>
          </a:bodyPr>
          <a:p>
            <a:pPr indent="457200">
              <a:lnSpc>
                <a:spcPct val="100000"/>
              </a:lnSpc>
            </a:pPr>
            <a:r>
              <a:rPr lang="zh-CN" altLang="en-US" sz="2400" dirty="0">
                <a:latin typeface="Arial" panose="020B0604020202020204" pitchFamily="34" charset="0"/>
              </a:rPr>
              <a:t>课程具体表现为</a:t>
            </a:r>
            <a:r>
              <a:rPr lang="zh-CN" altLang="en-US" sz="2400" b="1" dirty="0">
                <a:solidFill>
                  <a:srgbClr val="FF0000"/>
                </a:solidFill>
                <a:latin typeface="Arial" panose="020B0604020202020204" pitchFamily="34" charset="0"/>
              </a:rPr>
              <a:t>课程计划、教学大纲</a:t>
            </a:r>
            <a:r>
              <a:rPr lang="en-US" altLang="zh-CN" sz="2400" b="1" dirty="0">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学科课程标准</a:t>
            </a:r>
            <a:r>
              <a:rPr lang="en-US" altLang="zh-CN" sz="2400" b="1" dirty="0">
                <a:solidFill>
                  <a:srgbClr val="FF0000"/>
                </a:solidFill>
                <a:latin typeface="Arial" panose="020B0604020202020204" pitchFamily="34" charset="0"/>
              </a:rPr>
              <a:t>）</a:t>
            </a:r>
            <a:r>
              <a:rPr lang="zh-CN" altLang="en-US" sz="2400" dirty="0">
                <a:latin typeface="Arial" panose="020B0604020202020204" pitchFamily="34" charset="0"/>
              </a:rPr>
              <a:t>和</a:t>
            </a:r>
            <a:r>
              <a:rPr lang="zh-CN" altLang="en-US" sz="2400" b="1" dirty="0">
                <a:solidFill>
                  <a:srgbClr val="FF0000"/>
                </a:solidFill>
                <a:latin typeface="Arial" panose="020B0604020202020204" pitchFamily="34" charset="0"/>
              </a:rPr>
              <a:t>教科书</a:t>
            </a:r>
            <a:r>
              <a:rPr lang="zh-CN" altLang="en-US" sz="2400" dirty="0">
                <a:latin typeface="Arial" panose="020B0604020202020204" pitchFamily="34" charset="0"/>
              </a:rPr>
              <a:t>。课程作为构成教学活动的基本要素，同时体现教育为社会发展服务，教育与个人发展相适应的基本原理，是实现学校教育目标的蓝图，对保证学校教育功能的实现有其特殊的价值和意义。</a:t>
            </a:r>
            <a:endParaRPr lang="zh-CN" altLang="en-US" sz="2400" dirty="0">
              <a:latin typeface="Arial" panose="020B0604020202020204" pitchFamily="34" charset="0"/>
            </a:endParaRPr>
          </a:p>
        </p:txBody>
      </p:sp>
      <p:sp>
        <p:nvSpPr>
          <p:cNvPr id="19458" name="TextBox 3"/>
          <p:cNvSpPr txBox="1"/>
          <p:nvPr/>
        </p:nvSpPr>
        <p:spPr>
          <a:xfrm>
            <a:off x="395288" y="612140"/>
            <a:ext cx="3132137" cy="768350"/>
          </a:xfrm>
          <a:prstGeom prst="rect">
            <a:avLst/>
          </a:prstGeom>
          <a:noFill/>
          <a:ln w="9525">
            <a:noFill/>
          </a:ln>
        </p:spPr>
        <p:txBody>
          <a:bodyPr anchor="t" anchorCtr="0">
            <a:spAutoFit/>
          </a:bodyPr>
          <a:p>
            <a:pPr algn="l"/>
            <a:r>
              <a:rPr lang="zh-CN" altLang="en-US" sz="4400" b="1" dirty="0">
                <a:solidFill>
                  <a:srgbClr val="4A452A"/>
                </a:solidFill>
                <a:latin typeface="Arial" panose="020B0604020202020204" pitchFamily="34" charset="0"/>
              </a:rPr>
              <a:t>在我国</a:t>
            </a:r>
            <a:endParaRPr lang="zh-CN" altLang="en-US" sz="4400" b="1" dirty="0">
              <a:solidFill>
                <a:srgbClr val="4A452A"/>
              </a:solidFill>
              <a:latin typeface="Arial" panose="020B0604020202020204" pitchFamily="34" charset="0"/>
            </a:endParaRPr>
          </a:p>
        </p:txBody>
      </p:sp>
      <p:cxnSp>
        <p:nvCxnSpPr>
          <p:cNvPr id="7" name="直接连接符 6"/>
          <p:cNvCxnSpPr/>
          <p:nvPr/>
        </p:nvCxnSpPr>
        <p:spPr>
          <a:xfrm>
            <a:off x="715963" y="451516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pic>
        <p:nvPicPr>
          <p:cNvPr id="3" name="图片 2"/>
          <p:cNvPicPr/>
          <p:nvPr/>
        </p:nvPicPr>
        <p:blipFill>
          <a:blip r:embed="rId1"/>
          <a:stretch>
            <a:fillRect/>
          </a:stretch>
        </p:blipFill>
        <p:spPr>
          <a:xfrm>
            <a:off x="6438900" y="1487170"/>
            <a:ext cx="2177415" cy="2177415"/>
          </a:xfrm>
          <a:prstGeom prst="rect">
            <a:avLst/>
          </a:prstGeom>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5954" name="Group 2"/>
          <p:cNvGrpSpPr/>
          <p:nvPr/>
        </p:nvGrpSpPr>
        <p:grpSpPr>
          <a:xfrm>
            <a:off x="848678" y="1131253"/>
            <a:ext cx="5238750" cy="439341"/>
            <a:chOff x="476" y="1071"/>
            <a:chExt cx="4400" cy="369"/>
          </a:xfrm>
        </p:grpSpPr>
        <p:sp>
          <p:nvSpPr>
            <p:cNvPr id="52231" name="AutoShape 3"/>
            <p:cNvSpPr>
              <a:spLocks noChangeArrowheads="1"/>
            </p:cNvSpPr>
            <p:nvPr/>
          </p:nvSpPr>
          <p:spPr bwMode="auto">
            <a:xfrm>
              <a:off x="476" y="1071"/>
              <a:ext cx="4172" cy="363"/>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wrap="none"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3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7411" name="Group 4"/>
            <p:cNvGrpSpPr/>
            <p:nvPr/>
          </p:nvGrpSpPr>
          <p:grpSpPr>
            <a:xfrm>
              <a:off x="532" y="1117"/>
              <a:ext cx="307" cy="294"/>
              <a:chOff x="612" y="1117"/>
              <a:chExt cx="363" cy="294"/>
            </a:xfrm>
          </p:grpSpPr>
          <p:sp>
            <p:nvSpPr>
              <p:cNvPr id="125957" name="AutoShape 5"/>
              <p:cNvSpPr>
                <a:spLocks noChangeArrowheads="1"/>
              </p:cNvSpPr>
              <p:nvPr/>
            </p:nvSpPr>
            <p:spPr bwMode="gray">
              <a:xfrm>
                <a:off x="612" y="1118"/>
                <a:ext cx="363" cy="293"/>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25958" name="Freeform 6"/>
              <p:cNvSpPr/>
              <p:nvPr/>
            </p:nvSpPr>
            <p:spPr bwMode="gray">
              <a:xfrm>
                <a:off x="658" y="1163"/>
                <a:ext cx="285" cy="208"/>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7414" name="Text Box 7"/>
            <p:cNvSpPr txBox="1"/>
            <p:nvPr/>
          </p:nvSpPr>
          <p:spPr>
            <a:xfrm>
              <a:off x="839" y="1118"/>
              <a:ext cx="4037" cy="322"/>
            </a:xfrm>
            <a:prstGeom prst="rect">
              <a:avLst/>
            </a:prstGeom>
            <a:noFill/>
            <a:ln w="9525">
              <a:noFill/>
            </a:ln>
          </p:spPr>
          <p:txBody>
            <a:bodyPr anchor="t" anchorCtr="0">
              <a:spAutoFit/>
            </a:bodyPr>
            <a:p>
              <a:pPr defTabSz="914400">
                <a:buSzPct val="70000"/>
                <a:buFont typeface="Wingdings" panose="05000000000000000000" pitchFamily="2" charset="2"/>
              </a:pPr>
              <a:r>
                <a:rPr lang="zh-CN" sz="1900" b="1">
                  <a:latin typeface="楷体_GB2312" panose="02010609030101010101" pitchFamily="49" charset="-122"/>
                  <a:ea typeface="楷体_GB2312" panose="02010609030101010101" pitchFamily="49" charset="-122"/>
                  <a:sym typeface="微软雅黑" panose="020B0503020204020204" pitchFamily="34" charset="-122"/>
                </a:rPr>
                <a:t>（二）两种课程观</a:t>
              </a:r>
              <a:endParaRPr lang="zh-CN" sz="1900" b="1">
                <a:latin typeface="楷体_GB2312" panose="02010609030101010101" pitchFamily="49" charset="-122"/>
                <a:ea typeface="楷体_GB2312" panose="02010609030101010101" pitchFamily="49" charset="-122"/>
                <a:sym typeface="微软雅黑" panose="020B0503020204020204" pitchFamily="34" charset="-122"/>
              </a:endParaRPr>
            </a:p>
          </p:txBody>
        </p:sp>
      </p:grpSp>
      <p:grpSp>
        <p:nvGrpSpPr>
          <p:cNvPr id="125960" name="Group 8"/>
          <p:cNvGrpSpPr/>
          <p:nvPr/>
        </p:nvGrpSpPr>
        <p:grpSpPr>
          <a:xfrm>
            <a:off x="1160622" y="1551139"/>
            <a:ext cx="7452122" cy="3216698"/>
            <a:chOff x="738" y="1424"/>
            <a:chExt cx="6259" cy="2700"/>
          </a:xfrm>
        </p:grpSpPr>
        <p:sp>
          <p:nvSpPr>
            <p:cNvPr id="17416" name="AutoShape 9"/>
            <p:cNvSpPr/>
            <p:nvPr/>
          </p:nvSpPr>
          <p:spPr>
            <a:xfrm rot="5400000">
              <a:off x="193" y="1968"/>
              <a:ext cx="1497" cy="408"/>
            </a:xfrm>
            <a:custGeom>
              <a:avLst/>
              <a:gdLst/>
              <a:ahLst/>
              <a:cxnLst>
                <a:cxn ang="0">
                  <a:pos x="1167" y="0"/>
                </a:cxn>
                <a:cxn ang="0">
                  <a:pos x="836" y="136"/>
                </a:cxn>
                <a:cxn ang="0">
                  <a:pos x="1098" y="136"/>
                </a:cxn>
                <a:cxn ang="0">
                  <a:pos x="1098" y="363"/>
                </a:cxn>
                <a:cxn ang="0">
                  <a:pos x="0" y="363"/>
                </a:cxn>
                <a:cxn ang="0">
                  <a:pos x="0" y="408"/>
                </a:cxn>
                <a:cxn ang="0">
                  <a:pos x="1235" y="408"/>
                </a:cxn>
                <a:cxn ang="0">
                  <a:pos x="1235" y="136"/>
                </a:cxn>
                <a:cxn ang="0">
                  <a:pos x="1497" y="136"/>
                </a:cxn>
                <a:cxn ang="0">
                  <a:pos x="1167" y="0"/>
                </a:cxn>
              </a:cxnLst>
              <a:pathLst>
                <a:path w="21600" h="21600">
                  <a:moveTo>
                    <a:pt x="16833" y="0"/>
                  </a:moveTo>
                  <a:lnTo>
                    <a:pt x="12066" y="7200"/>
                  </a:lnTo>
                  <a:lnTo>
                    <a:pt x="15843" y="7200"/>
                  </a:lnTo>
                  <a:lnTo>
                    <a:pt x="15843" y="19200"/>
                  </a:lnTo>
                  <a:lnTo>
                    <a:pt x="0" y="19200"/>
                  </a:lnTo>
                  <a:lnTo>
                    <a:pt x="0" y="21600"/>
                  </a:lnTo>
                  <a:lnTo>
                    <a:pt x="17823" y="21600"/>
                  </a:lnTo>
                  <a:lnTo>
                    <a:pt x="17823" y="7200"/>
                  </a:lnTo>
                  <a:lnTo>
                    <a:pt x="21600" y="7200"/>
                  </a:lnTo>
                  <a:lnTo>
                    <a:pt x="16833" y="0"/>
                  </a:lnTo>
                  <a:close/>
                </a:path>
              </a:pathLst>
            </a:custGeom>
            <a:solidFill>
              <a:srgbClr val="00CCFF">
                <a:alpha val="10980"/>
              </a:srgbClr>
            </a:solidFill>
            <a:ln w="9525">
              <a:noFill/>
            </a:ln>
          </p:spPr>
          <p:txBody>
            <a:bodyPr/>
            <a:p>
              <a:endParaRPr lang="zh-CN" altLang="en-US"/>
            </a:p>
          </p:txBody>
        </p:sp>
        <p:sp>
          <p:nvSpPr>
            <p:cNvPr id="125962" name="AutoShape 10"/>
            <p:cNvSpPr>
              <a:spLocks noChangeArrowheads="1"/>
            </p:cNvSpPr>
            <p:nvPr/>
          </p:nvSpPr>
          <p:spPr bwMode="auto">
            <a:xfrm>
              <a:off x="1156" y="1635"/>
              <a:ext cx="5841" cy="2489"/>
            </a:xfrm>
            <a:prstGeom prst="flowChartAlternateProcess">
              <a:avLst/>
            </a:prstGeom>
            <a:solidFill>
              <a:srgbClr val="00CCFF">
                <a:alpha val="11000"/>
              </a:srgbClr>
            </a:solidFill>
            <a:ln w="28575">
              <a:solidFill>
                <a:schemeClr val="tx1"/>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l" defTabSz="914400" fontAlgn="base">
                <a:spcBef>
                  <a:spcPct val="20000"/>
                </a:spcBef>
              </a:pPr>
              <a:r>
                <a:rPr lang="en-US" altLang="zh-CN" b="1" strike="noStrike" noProof="1" dirty="0">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1.</a:t>
              </a:r>
              <a:r>
                <a:rPr lang="zh-CN" altLang="en-US" b="1" strike="noStrike" noProof="1" dirty="0">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课程是知识</a:t>
              </a:r>
              <a:endParaRPr lang="zh-CN" altLang="en-US" b="1" strike="noStrike" noProof="1" dirty="0">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buChar char="Ø"/>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这是一种出现</a:t>
              </a: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比较早、影响深远</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且</a:t>
              </a: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比较传统</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的课程观。</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buChar char="Ø"/>
              </a:pP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基本思想</a:t>
              </a:r>
              <a:r>
                <a:rPr lang="en-US" altLang="zh-CN"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学校课程的主要使命是使学生获得知识，每门课程都</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是从相应科学中精心选择的，并且根据学习者的认识水平加以编排。</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marL="285750" indent="-285750" algn="l" defTabSz="914400" fontAlgn="base">
                <a:lnSpc>
                  <a:spcPct val="120000"/>
                </a:lnSpc>
                <a:buClr>
                  <a:srgbClr val="9900CC"/>
                </a:buClr>
                <a:buFont typeface="Wingdings" panose="05000000000000000000" charset="0"/>
                <a:buChar char="Ø"/>
              </a:pP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特点</a:t>
              </a:r>
              <a:r>
                <a:rPr lang="en-US" altLang="zh-CN"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课程强调受教育者掌握完整系统的科学知识，往往分科开</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charset="0"/>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设</a:t>
              </a:r>
              <a:r>
                <a:rPr lang="en-US" altLang="zh-CN" b="1" strike="noStrike" noProof="1" dirty="0">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课程的体系是以相应学科的逻辑、结构为基础的</a:t>
              </a:r>
              <a:r>
                <a:rPr lang="en-US" altLang="zh-CN" b="1" strike="noStrike" noProof="1" dirty="0">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课程是外在于</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charset="0"/>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学习者个人生活的，并且经常凌驾于学习者之上</a:t>
              </a:r>
              <a:r>
                <a:rPr lang="en-US" altLang="zh-CN" b="1" strike="noStrike" noProof="1" dirty="0">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学习者对于课程</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charset="0"/>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主要是接受者的角色，教师是课程的说明者、解释者。</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p:txBody>
        </p:sp>
      </p:grpSp>
      <p:grpSp>
        <p:nvGrpSpPr>
          <p:cNvPr id="4" name="组合 3"/>
          <p:cNvGrpSpPr/>
          <p:nvPr/>
        </p:nvGrpSpPr>
        <p:grpSpPr>
          <a:xfrm>
            <a:off x="323215" y="267970"/>
            <a:ext cx="2974975" cy="829945"/>
            <a:chOff x="509" y="875"/>
            <a:chExt cx="4685" cy="1307"/>
          </a:xfrm>
        </p:grpSpPr>
        <p:sp>
          <p:nvSpPr>
            <p:cNvPr id="20481" name="TextBox 1"/>
            <p:cNvSpPr txBox="1"/>
            <p:nvPr/>
          </p:nvSpPr>
          <p:spPr>
            <a:xfrm>
              <a:off x="2026" y="1216"/>
              <a:ext cx="316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课程与课程观</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一、</a:t>
              </a:r>
              <a:endParaRPr lang="zh-CN" altLang="en-US" sz="4800" b="1" dirty="0">
                <a:solidFill>
                  <a:srgbClr val="DEA900"/>
                </a:solidFill>
                <a:latin typeface="Arial" panose="020B0604020202020204" pitchFamily="34" charset="0"/>
              </a:endParaRPr>
            </a:p>
          </p:txBody>
        </p:sp>
      </p:grpSp>
      <p:pic>
        <p:nvPicPr>
          <p:cNvPr id="3" name="图片 2"/>
          <p:cNvPicPr>
            <a:picLocks noChangeAspect="1"/>
          </p:cNvPicPr>
          <p:nvPr/>
        </p:nvPicPr>
        <p:blipFill>
          <a:blip r:embed="rId1"/>
          <a:stretch>
            <a:fillRect/>
          </a:stretch>
        </p:blipFill>
        <p:spPr>
          <a:xfrm>
            <a:off x="6659880" y="209550"/>
            <a:ext cx="1566545" cy="15481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wipe(left)">
                                      <p:cBhvr>
                                        <p:cTn id="7" dur="500"/>
                                        <p:tgtEl>
                                          <p:spTgt spid="12595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25960"/>
                                        </p:tgtEl>
                                        <p:attrNameLst>
                                          <p:attrName>style.visibility</p:attrName>
                                        </p:attrNameLst>
                                      </p:cBhvr>
                                      <p:to>
                                        <p:strVal val="visible"/>
                                      </p:to>
                                    </p:set>
                                    <p:animEffect transition="in" filter="fade">
                                      <p:cBhvr>
                                        <p:cTn id="12" dur="1000"/>
                                        <p:tgtEl>
                                          <p:spTgt spid="125960"/>
                                        </p:tgtEl>
                                      </p:cBhvr>
                                    </p:animEffect>
                                    <p:anim calcmode="lin" valueType="num">
                                      <p:cBhvr>
                                        <p:cTn id="13" dur="1000" fill="hold"/>
                                        <p:tgtEl>
                                          <p:spTgt spid="125960"/>
                                        </p:tgtEl>
                                        <p:attrNameLst>
                                          <p:attrName>ppt_x</p:attrName>
                                        </p:attrNameLst>
                                      </p:cBhvr>
                                      <p:tavLst>
                                        <p:tav tm="0">
                                          <p:val>
                                            <p:strVal val="#ppt_x"/>
                                          </p:val>
                                        </p:tav>
                                        <p:tav tm="100000">
                                          <p:val>
                                            <p:strVal val="#ppt_x"/>
                                          </p:val>
                                        </p:tav>
                                      </p:tavLst>
                                    </p:anim>
                                    <p:anim calcmode="lin" valueType="num">
                                      <p:cBhvr>
                                        <p:cTn id="14" dur="1000" fill="hold"/>
                                        <p:tgtEl>
                                          <p:spTgt spid="1259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5954" name="Group 2"/>
          <p:cNvGrpSpPr/>
          <p:nvPr/>
        </p:nvGrpSpPr>
        <p:grpSpPr>
          <a:xfrm>
            <a:off x="848678" y="341948"/>
            <a:ext cx="5238750" cy="439341"/>
            <a:chOff x="476" y="1071"/>
            <a:chExt cx="4400" cy="369"/>
          </a:xfrm>
        </p:grpSpPr>
        <p:sp>
          <p:nvSpPr>
            <p:cNvPr id="52231" name="AutoShape 3"/>
            <p:cNvSpPr>
              <a:spLocks noChangeArrowheads="1"/>
            </p:cNvSpPr>
            <p:nvPr/>
          </p:nvSpPr>
          <p:spPr bwMode="auto">
            <a:xfrm>
              <a:off x="476" y="1071"/>
              <a:ext cx="4172" cy="363"/>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wrap="none"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3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7411" name="Group 4"/>
            <p:cNvGrpSpPr/>
            <p:nvPr/>
          </p:nvGrpSpPr>
          <p:grpSpPr>
            <a:xfrm>
              <a:off x="532" y="1117"/>
              <a:ext cx="307" cy="294"/>
              <a:chOff x="612" y="1117"/>
              <a:chExt cx="363" cy="294"/>
            </a:xfrm>
          </p:grpSpPr>
          <p:sp>
            <p:nvSpPr>
              <p:cNvPr id="125957" name="AutoShape 5"/>
              <p:cNvSpPr>
                <a:spLocks noChangeArrowheads="1"/>
              </p:cNvSpPr>
              <p:nvPr/>
            </p:nvSpPr>
            <p:spPr bwMode="gray">
              <a:xfrm>
                <a:off x="612" y="1118"/>
                <a:ext cx="363" cy="293"/>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25958" name="Freeform 6"/>
              <p:cNvSpPr/>
              <p:nvPr/>
            </p:nvSpPr>
            <p:spPr bwMode="gray">
              <a:xfrm>
                <a:off x="658" y="1163"/>
                <a:ext cx="285" cy="208"/>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7414" name="Text Box 7"/>
            <p:cNvSpPr txBox="1"/>
            <p:nvPr/>
          </p:nvSpPr>
          <p:spPr>
            <a:xfrm>
              <a:off x="839" y="1118"/>
              <a:ext cx="4037" cy="322"/>
            </a:xfrm>
            <a:prstGeom prst="rect">
              <a:avLst/>
            </a:prstGeom>
            <a:noFill/>
            <a:ln w="9525">
              <a:noFill/>
            </a:ln>
          </p:spPr>
          <p:txBody>
            <a:bodyPr anchor="t" anchorCtr="0">
              <a:spAutoFit/>
            </a:bodyPr>
            <a:p>
              <a:pPr defTabSz="914400">
                <a:buSzPct val="70000"/>
                <a:buFont typeface="Wingdings" panose="05000000000000000000" pitchFamily="2" charset="2"/>
              </a:pPr>
              <a:r>
                <a:rPr lang="zh-CN" sz="1900" b="1">
                  <a:latin typeface="楷体_GB2312" panose="02010609030101010101" pitchFamily="49" charset="-122"/>
                  <a:ea typeface="楷体_GB2312" panose="02010609030101010101" pitchFamily="49" charset="-122"/>
                  <a:sym typeface="微软雅黑" panose="020B0503020204020204" pitchFamily="34" charset="-122"/>
                </a:rPr>
                <a:t>（二）两种课程观</a:t>
              </a:r>
              <a:endParaRPr lang="zh-CN" sz="1900" b="1">
                <a:latin typeface="楷体_GB2312" panose="02010609030101010101" pitchFamily="49" charset="-122"/>
                <a:ea typeface="楷体_GB2312" panose="02010609030101010101" pitchFamily="49" charset="-122"/>
                <a:sym typeface="微软雅黑" panose="020B0503020204020204" pitchFamily="34" charset="-122"/>
              </a:endParaRPr>
            </a:p>
          </p:txBody>
        </p:sp>
      </p:grpSp>
      <p:grpSp>
        <p:nvGrpSpPr>
          <p:cNvPr id="125960" name="Group 8"/>
          <p:cNvGrpSpPr/>
          <p:nvPr/>
        </p:nvGrpSpPr>
        <p:grpSpPr>
          <a:xfrm>
            <a:off x="1160622" y="761834"/>
            <a:ext cx="7452122" cy="3919606"/>
            <a:chOff x="738" y="1424"/>
            <a:chExt cx="6259" cy="3290"/>
          </a:xfrm>
        </p:grpSpPr>
        <p:sp>
          <p:nvSpPr>
            <p:cNvPr id="17416" name="AutoShape 9"/>
            <p:cNvSpPr/>
            <p:nvPr/>
          </p:nvSpPr>
          <p:spPr>
            <a:xfrm rot="5400000">
              <a:off x="193" y="1968"/>
              <a:ext cx="1497" cy="408"/>
            </a:xfrm>
            <a:custGeom>
              <a:avLst/>
              <a:gdLst/>
              <a:ahLst/>
              <a:cxnLst>
                <a:cxn ang="0">
                  <a:pos x="1167" y="0"/>
                </a:cxn>
                <a:cxn ang="0">
                  <a:pos x="836" y="136"/>
                </a:cxn>
                <a:cxn ang="0">
                  <a:pos x="1098" y="136"/>
                </a:cxn>
                <a:cxn ang="0">
                  <a:pos x="1098" y="363"/>
                </a:cxn>
                <a:cxn ang="0">
                  <a:pos x="0" y="363"/>
                </a:cxn>
                <a:cxn ang="0">
                  <a:pos x="0" y="408"/>
                </a:cxn>
                <a:cxn ang="0">
                  <a:pos x="1235" y="408"/>
                </a:cxn>
                <a:cxn ang="0">
                  <a:pos x="1235" y="136"/>
                </a:cxn>
                <a:cxn ang="0">
                  <a:pos x="1497" y="136"/>
                </a:cxn>
                <a:cxn ang="0">
                  <a:pos x="1167" y="0"/>
                </a:cxn>
              </a:cxnLst>
              <a:pathLst>
                <a:path w="21600" h="21600">
                  <a:moveTo>
                    <a:pt x="16833" y="0"/>
                  </a:moveTo>
                  <a:lnTo>
                    <a:pt x="12066" y="7200"/>
                  </a:lnTo>
                  <a:lnTo>
                    <a:pt x="15843" y="7200"/>
                  </a:lnTo>
                  <a:lnTo>
                    <a:pt x="15843" y="19200"/>
                  </a:lnTo>
                  <a:lnTo>
                    <a:pt x="0" y="19200"/>
                  </a:lnTo>
                  <a:lnTo>
                    <a:pt x="0" y="21600"/>
                  </a:lnTo>
                  <a:lnTo>
                    <a:pt x="17823" y="21600"/>
                  </a:lnTo>
                  <a:lnTo>
                    <a:pt x="17823" y="7200"/>
                  </a:lnTo>
                  <a:lnTo>
                    <a:pt x="21600" y="7200"/>
                  </a:lnTo>
                  <a:lnTo>
                    <a:pt x="16833" y="0"/>
                  </a:lnTo>
                  <a:close/>
                </a:path>
              </a:pathLst>
            </a:custGeom>
            <a:solidFill>
              <a:srgbClr val="00CCFF">
                <a:alpha val="10980"/>
              </a:srgbClr>
            </a:solidFill>
            <a:ln w="9525">
              <a:noFill/>
            </a:ln>
          </p:spPr>
          <p:txBody>
            <a:bodyPr/>
            <a:p>
              <a:endParaRPr lang="zh-CN" altLang="en-US"/>
            </a:p>
          </p:txBody>
        </p:sp>
        <p:sp>
          <p:nvSpPr>
            <p:cNvPr id="125962" name="AutoShape 10"/>
            <p:cNvSpPr>
              <a:spLocks noChangeArrowheads="1"/>
            </p:cNvSpPr>
            <p:nvPr/>
          </p:nvSpPr>
          <p:spPr bwMode="auto">
            <a:xfrm>
              <a:off x="1156" y="1635"/>
              <a:ext cx="5841" cy="3079"/>
            </a:xfrm>
            <a:prstGeom prst="flowChartAlternateProcess">
              <a:avLst/>
            </a:prstGeom>
            <a:solidFill>
              <a:srgbClr val="00CCFF">
                <a:alpha val="11000"/>
              </a:srgbClr>
            </a:solidFill>
            <a:ln w="28575">
              <a:solidFill>
                <a:schemeClr val="tx1"/>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l" defTabSz="914400" fontAlgn="base">
                <a:spcBef>
                  <a:spcPct val="20000"/>
                </a:spcBef>
              </a:pPr>
              <a:r>
                <a:rPr lang="en-US" altLang="zh-CN" b="1" strike="noStrike" noProof="1" dirty="0">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2.</a:t>
              </a:r>
              <a:r>
                <a:rPr lang="zh-CN" altLang="en-US" b="1" strike="noStrike" noProof="1" dirty="0">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课程是经验</a:t>
              </a:r>
              <a:endParaRPr lang="zh-CN" altLang="en-US" b="1" strike="noStrike" noProof="1" dirty="0">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buChar char="Ø"/>
              </a:pPr>
              <a:r>
                <a:rPr lang="zh-CN" altLang="en-US" b="1" strike="noStrike" noProof="1" dirty="0">
                  <a:solidFill>
                    <a:schemeClr val="tx1"/>
                  </a:solidFill>
                  <a:latin typeface="楷体_GB2312" panose="02010609030101010101" pitchFamily="49" charset="-122"/>
                  <a:ea typeface="楷体_GB2312" panose="02010609030101010101" pitchFamily="49" charset="-122"/>
                  <a:sym typeface="微软雅黑" panose="020B0503020204020204" pitchFamily="34" charset="-122"/>
                </a:rPr>
                <a:t>这是以实用主义教育家</a:t>
              </a: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杜威</a:t>
              </a:r>
              <a:r>
                <a:rPr lang="zh-CN" altLang="en-US" b="1" strike="noStrike" noProof="1" dirty="0">
                  <a:solidFill>
                    <a:schemeClr val="tx1"/>
                  </a:solidFill>
                  <a:latin typeface="楷体_GB2312" panose="02010609030101010101" pitchFamily="49" charset="-122"/>
                  <a:ea typeface="楷体_GB2312" panose="02010609030101010101" pitchFamily="49" charset="-122"/>
                  <a:sym typeface="微软雅黑" panose="020B0503020204020204" pitchFamily="34" charset="-122"/>
                </a:rPr>
                <a:t>为代表的</a:t>
              </a: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经验主义</a:t>
              </a:r>
              <a:r>
                <a:rPr lang="zh-CN" altLang="en-US" b="1" strike="noStrike" noProof="1" dirty="0">
                  <a:solidFill>
                    <a:schemeClr val="tx1"/>
                  </a:solidFill>
                  <a:latin typeface="楷体_GB2312" panose="02010609030101010101" pitchFamily="49" charset="-122"/>
                  <a:ea typeface="楷体_GB2312" panose="02010609030101010101" pitchFamily="49" charset="-122"/>
                  <a:sym typeface="微软雅黑" panose="020B0503020204020204" pitchFamily="34" charset="-122"/>
                </a:rPr>
                <a:t>的课程观</a:t>
              </a: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buChar char="Ø"/>
              </a:pP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基本思想</a:t>
              </a:r>
              <a:r>
                <a:rPr lang="en-US" altLang="zh-CN"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课程是学习者本身获得的某种性质或形态的经验，只</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有那些真正为学生经历、理解和接受了的东西，才称得上是</a:t>
              </a:r>
              <a:r>
                <a:rPr lang="en-US" altLang="zh-CN" b="1" strike="noStrike" noProof="1" dirty="0">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课</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程</a:t>
              </a:r>
              <a:r>
                <a:rPr lang="en-US" altLang="zh-CN" b="1" strike="noStrike" noProof="1" dirty="0">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，即只有当学生与知识发生了相互作用，知识才能真正转化</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pitchFamily="2" charset="2"/>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为课程。</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marL="285750" indent="-285750" algn="l" defTabSz="914400" fontAlgn="base">
                <a:lnSpc>
                  <a:spcPct val="120000"/>
                </a:lnSpc>
                <a:buClr>
                  <a:srgbClr val="9900CC"/>
                </a:buClr>
                <a:buFont typeface="Wingdings" panose="05000000000000000000" charset="0"/>
                <a:buChar char="Ø"/>
              </a:pPr>
              <a:r>
                <a:rPr lang="zh-CN" altLang="en-US"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特点</a:t>
              </a:r>
              <a:r>
                <a:rPr lang="en-US" altLang="zh-CN" b="1" strike="noStrike" noProof="1" dirty="0">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课程强调和突出学习者作为主体的角色以及在课程中的</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charset="0"/>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体验，课程注重从学习者的角度出发和设计，课程是以学习者实</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charset="0"/>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践活动的形式实施的，课程不是外在于学习者，也不是凌驾于学</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20000"/>
                </a:lnSpc>
                <a:buClr>
                  <a:srgbClr val="9900CC"/>
                </a:buClr>
                <a:buFont typeface="Wingdings" panose="05000000000000000000" charset="0"/>
              </a:pPr>
              <a:r>
                <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rPr>
                <a:t>习者之上，学习者本人是课程的组织者和参与者。</a:t>
              </a:r>
              <a:endParaRPr lang="zh-CN" altLang="en-US" b="1" strike="noStrike" noProof="1" dirty="0">
                <a:latin typeface="楷体_GB2312" panose="02010609030101010101" pitchFamily="49" charset="-122"/>
                <a:ea typeface="楷体_GB2312" panose="02010609030101010101" pitchFamily="49" charset="-122"/>
                <a:sym typeface="微软雅黑" panose="020B0503020204020204" pitchFamily="34" charset="-122"/>
              </a:endParaRPr>
            </a:p>
          </p:txBody>
        </p:sp>
      </p:grpSp>
      <p:pic>
        <p:nvPicPr>
          <p:cNvPr id="2" name="图片 1"/>
          <p:cNvPicPr/>
          <p:nvPr/>
        </p:nvPicPr>
        <p:blipFill>
          <a:blip r:embed="rId1"/>
          <a:stretch>
            <a:fillRect/>
          </a:stretch>
        </p:blipFill>
        <p:spPr>
          <a:xfrm>
            <a:off x="251460" y="3502660"/>
            <a:ext cx="1259840" cy="1259840"/>
          </a:xfrm>
          <a:prstGeom prst="rect">
            <a:avLst/>
          </a:prstGeom>
        </p:spPr>
      </p:pic>
      <p:pic>
        <p:nvPicPr>
          <p:cNvPr id="3" name="图片 2"/>
          <p:cNvPicPr/>
          <p:nvPr/>
        </p:nvPicPr>
        <p:blipFill>
          <a:blip r:embed="rId2"/>
          <a:srcRect l="4929" r="8079" b="19691"/>
          <a:stretch>
            <a:fillRect/>
          </a:stretch>
        </p:blipFill>
        <p:spPr>
          <a:xfrm>
            <a:off x="7527290" y="339725"/>
            <a:ext cx="1085215" cy="132461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5954"/>
                                        </p:tgtEl>
                                        <p:attrNameLst>
                                          <p:attrName>style.visibility</p:attrName>
                                        </p:attrNameLst>
                                      </p:cBhvr>
                                      <p:to>
                                        <p:strVal val="visible"/>
                                      </p:to>
                                    </p:set>
                                    <p:animEffect transition="in" filter="wipe(left)">
                                      <p:cBhvr>
                                        <p:cTn id="7" dur="500"/>
                                        <p:tgtEl>
                                          <p:spTgt spid="125954"/>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25960"/>
                                        </p:tgtEl>
                                        <p:attrNameLst>
                                          <p:attrName>style.visibility</p:attrName>
                                        </p:attrNameLst>
                                      </p:cBhvr>
                                      <p:to>
                                        <p:strVal val="visible"/>
                                      </p:to>
                                    </p:set>
                                    <p:animEffect transition="in" filter="fade">
                                      <p:cBhvr>
                                        <p:cTn id="12" dur="1000"/>
                                        <p:tgtEl>
                                          <p:spTgt spid="125960"/>
                                        </p:tgtEl>
                                      </p:cBhvr>
                                    </p:animEffect>
                                    <p:anim calcmode="lin" valueType="num">
                                      <p:cBhvr>
                                        <p:cTn id="13" dur="1000" fill="hold"/>
                                        <p:tgtEl>
                                          <p:spTgt spid="125960"/>
                                        </p:tgtEl>
                                        <p:attrNameLst>
                                          <p:attrName>ppt_x</p:attrName>
                                        </p:attrNameLst>
                                      </p:cBhvr>
                                      <p:tavLst>
                                        <p:tav tm="0">
                                          <p:val>
                                            <p:strVal val="#ppt_x"/>
                                          </p:val>
                                        </p:tav>
                                        <p:tav tm="100000">
                                          <p:val>
                                            <p:strVal val="#ppt_x"/>
                                          </p:val>
                                        </p:tav>
                                      </p:tavLst>
                                    </p:anim>
                                    <p:anim calcmode="lin" valueType="num">
                                      <p:cBhvr>
                                        <p:cTn id="14" dur="1000" fill="hold"/>
                                        <p:tgtEl>
                                          <p:spTgt spid="1259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4006215" cy="829310"/>
            <a:chOff x="509" y="875"/>
            <a:chExt cx="6309" cy="1306"/>
          </a:xfrm>
        </p:grpSpPr>
        <p:sp>
          <p:nvSpPr>
            <p:cNvPr id="20481" name="TextBox 1"/>
            <p:cNvSpPr txBox="1"/>
            <p:nvPr/>
          </p:nvSpPr>
          <p:spPr>
            <a:xfrm>
              <a:off x="2210" y="1216"/>
              <a:ext cx="460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制约课程的主要因素</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二、</a:t>
              </a:r>
              <a:endParaRPr lang="zh-CN" altLang="en-US" sz="4800" b="1" dirty="0">
                <a:solidFill>
                  <a:srgbClr val="DEA900"/>
                </a:solidFill>
                <a:latin typeface="Arial" panose="020B0604020202020204" pitchFamily="34" charset="0"/>
              </a:endParaRPr>
            </a:p>
          </p:txBody>
        </p:sp>
      </p:grpSp>
      <p:grpSp>
        <p:nvGrpSpPr>
          <p:cNvPr id="2" name="组合 1"/>
          <p:cNvGrpSpPr/>
          <p:nvPr/>
        </p:nvGrpSpPr>
        <p:grpSpPr>
          <a:xfrm>
            <a:off x="3326765" y="1697355"/>
            <a:ext cx="2560320" cy="2467610"/>
            <a:chOff x="3825" y="2568"/>
            <a:chExt cx="5982" cy="5764"/>
          </a:xfrm>
        </p:grpSpPr>
        <p:sp>
          <p:nvSpPr>
            <p:cNvPr id="8" name="箭头: 环形 7"/>
            <p:cNvSpPr/>
            <p:nvPr/>
          </p:nvSpPr>
          <p:spPr>
            <a:xfrm>
              <a:off x="4043" y="2568"/>
              <a:ext cx="5765" cy="5575"/>
            </a:xfrm>
            <a:prstGeom prst="circularArrow">
              <a:avLst>
                <a:gd name="adj1" fmla="val 5085"/>
                <a:gd name="adj2" fmla="val 327528"/>
                <a:gd name="adj3" fmla="val 1472472"/>
                <a:gd name="adj4" fmla="val 16199432"/>
                <a:gd name="adj5" fmla="val 5932"/>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hueOff val="0"/>
                <a:satOff val="0"/>
                <a:lumOff val="0"/>
                <a:alphaOff val="0"/>
              </a:schemeClr>
            </a:fontRef>
          </p:style>
        </p:sp>
        <p:sp>
          <p:nvSpPr>
            <p:cNvPr id="9" name="箭头: 环形 8"/>
            <p:cNvSpPr/>
            <p:nvPr/>
          </p:nvSpPr>
          <p:spPr>
            <a:xfrm>
              <a:off x="3935" y="2758"/>
              <a:ext cx="5763" cy="5575"/>
            </a:xfrm>
            <a:prstGeom prst="circularArrow">
              <a:avLst>
                <a:gd name="adj1" fmla="val 5085"/>
                <a:gd name="adj2" fmla="val 327528"/>
                <a:gd name="adj3" fmla="val 8671970"/>
                <a:gd name="adj4" fmla="val 1800502"/>
                <a:gd name="adj5" fmla="val 5932"/>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hueOff val="0"/>
                <a:satOff val="0"/>
                <a:lumOff val="0"/>
                <a:alphaOff val="0"/>
              </a:schemeClr>
            </a:fontRef>
          </p:style>
        </p:sp>
        <p:sp>
          <p:nvSpPr>
            <p:cNvPr id="10" name="箭头: 环形 9"/>
            <p:cNvSpPr/>
            <p:nvPr/>
          </p:nvSpPr>
          <p:spPr>
            <a:xfrm>
              <a:off x="3825" y="2568"/>
              <a:ext cx="5763" cy="5575"/>
            </a:xfrm>
            <a:prstGeom prst="circularArrow">
              <a:avLst>
                <a:gd name="adj1" fmla="val 5085"/>
                <a:gd name="adj2" fmla="val 327528"/>
                <a:gd name="adj3" fmla="val 15873039"/>
                <a:gd name="adj4" fmla="val 9000000"/>
                <a:gd name="adj5" fmla="val 5932"/>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hueOff val="0"/>
                <a:satOff val="0"/>
                <a:lumOff val="0"/>
                <a:alphaOff val="0"/>
              </a:schemeClr>
            </a:fontRef>
          </p:style>
        </p:sp>
      </p:grpSp>
      <p:sp>
        <p:nvSpPr>
          <p:cNvPr id="3" name="矩形: 圆角 2"/>
          <p:cNvSpPr/>
          <p:nvPr/>
        </p:nvSpPr>
        <p:spPr>
          <a:xfrm>
            <a:off x="467360" y="1203960"/>
            <a:ext cx="3112770" cy="878840"/>
          </a:xfrm>
          <a:prstGeom prst="roundRect">
            <a:avLst/>
          </a:prstGeom>
        </p:spPr>
        <p:style>
          <a:lnRef idx="1">
            <a:schemeClr val="dk1"/>
          </a:lnRef>
          <a:fillRef idx="2">
            <a:schemeClr val="dk1"/>
          </a:fillRef>
          <a:effectRef idx="1">
            <a:schemeClr val="dk1"/>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a:t>
            </a:r>
            <a:r>
              <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一</a:t>
            </a:r>
            <a:r>
              <a:rPr kumimoji="0" lang="en-US" altLang="zh-CN"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a:t>
            </a:r>
            <a:r>
              <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一定历史时期社会发展的要求及提供的可能</a:t>
            </a:r>
            <a:endPar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endParaRPr>
          </a:p>
        </p:txBody>
      </p:sp>
      <p:sp>
        <p:nvSpPr>
          <p:cNvPr id="5" name="矩形: 圆角 2"/>
          <p:cNvSpPr/>
          <p:nvPr/>
        </p:nvSpPr>
        <p:spPr>
          <a:xfrm>
            <a:off x="5707380" y="1419860"/>
            <a:ext cx="3112770" cy="878840"/>
          </a:xfrm>
          <a:prstGeom prst="roundRect">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a:t>
            </a:r>
            <a:r>
              <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二</a:t>
            </a:r>
            <a:r>
              <a:rPr kumimoji="0" lang="en-US" altLang="zh-CN"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a:t>
            </a:r>
            <a:r>
              <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一定时代人类文化及科学技术发展水平</a:t>
            </a:r>
            <a:endPar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endParaRPr>
          </a:p>
        </p:txBody>
      </p:sp>
      <p:sp>
        <p:nvSpPr>
          <p:cNvPr id="6" name="矩形: 圆角 2"/>
          <p:cNvSpPr/>
          <p:nvPr/>
        </p:nvSpPr>
        <p:spPr>
          <a:xfrm>
            <a:off x="611505" y="4011930"/>
            <a:ext cx="3348990" cy="878840"/>
          </a:xfrm>
          <a:prstGeom prst="roundRect">
            <a:avLst/>
          </a:prstGeom>
        </p:spPr>
        <p:style>
          <a:lnRef idx="1">
            <a:schemeClr val="dk1"/>
          </a:lnRef>
          <a:fillRef idx="2">
            <a:schemeClr val="dk1"/>
          </a:fillRef>
          <a:effectRef idx="1">
            <a:schemeClr val="dk1"/>
          </a:effectRef>
          <a:fontRef idx="minor">
            <a:schemeClr val="dk1"/>
          </a:fontRef>
        </p:style>
        <p:txBody>
          <a:bodyPr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a:t>
            </a:r>
            <a:r>
              <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三</a:t>
            </a:r>
            <a:r>
              <a:rPr kumimoji="0" lang="en-US" altLang="zh-CN"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a:t>
            </a:r>
            <a:r>
              <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rPr>
              <a:t>学生的年龄特征，知识、能力基础及其可接受性</a:t>
            </a:r>
            <a:endParaRPr kumimoji="0" lang="zh-CN" altLang="en-US" sz="2000" b="0" i="0" u="none" strike="noStrike" kern="1200" cap="none" spc="0" normalizeH="0" baseline="0" noProof="0" dirty="0">
              <a:ln>
                <a:noFill/>
              </a:ln>
              <a:solidFill>
                <a:schemeClr val="dk1"/>
              </a:solidFill>
              <a:effectLst/>
              <a:uLnTx/>
              <a:uFillTx/>
              <a:latin typeface="华文新魏" panose="02010800040101010101" pitchFamily="2" charset="-122"/>
              <a:ea typeface="华文新魏" panose="02010800040101010101" pitchFamily="2" charset="-122"/>
              <a:cs typeface="+mn-cs"/>
              <a:sym typeface="+mn-ea"/>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3414395" cy="829945"/>
            <a:chOff x="509" y="875"/>
            <a:chExt cx="5377" cy="1307"/>
          </a:xfrm>
        </p:grpSpPr>
        <p:sp>
          <p:nvSpPr>
            <p:cNvPr id="20481" name="TextBox 1"/>
            <p:cNvSpPr txBox="1"/>
            <p:nvPr/>
          </p:nvSpPr>
          <p:spPr>
            <a:xfrm>
              <a:off x="2238" y="1216"/>
              <a:ext cx="364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课程的理论流派</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三、</a:t>
              </a:r>
              <a:endParaRPr lang="zh-CN" altLang="en-US" sz="4800" b="1" dirty="0">
                <a:solidFill>
                  <a:srgbClr val="DEA900"/>
                </a:solidFill>
                <a:latin typeface="Arial" panose="020B0604020202020204" pitchFamily="34" charset="0"/>
              </a:endParaRPr>
            </a:p>
          </p:txBody>
        </p:sp>
      </p:grpSp>
      <p:sp>
        <p:nvSpPr>
          <p:cNvPr id="7" name="矩形 6"/>
          <p:cNvSpPr/>
          <p:nvPr/>
        </p:nvSpPr>
        <p:spPr>
          <a:xfrm>
            <a:off x="252095" y="1707515"/>
            <a:ext cx="3799205" cy="3030220"/>
          </a:xfrm>
          <a:prstGeom prst="rect">
            <a:avLst/>
          </a:prstGeom>
        </p:spPr>
        <p:style>
          <a:lnRef idx="1">
            <a:schemeClr val="accent2"/>
          </a:lnRef>
          <a:fillRef idx="2">
            <a:schemeClr val="accent2"/>
          </a:fillRef>
          <a:effectRef idx="1">
            <a:schemeClr val="accent2"/>
          </a:effectRef>
          <a:fontRef idx="minor">
            <a:schemeClr val="dk1"/>
          </a:fontRef>
        </p:style>
        <p:txBody>
          <a:bodyPr anchor="ctr"/>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学科中心课程理论，</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又称</a:t>
            </a:r>
            <a:r>
              <a:rPr kumimoji="0" lang="zh-CN" altLang="en-US" sz="1800" b="1"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知识中心课程理论</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mn-ea"/>
                <a:cs typeface="+mn-cs"/>
                <a:sym typeface="+mn-ea"/>
              </a:rPr>
              <a:t>主张</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教育教学应该分科进行课程设置和实施教学。它是最早出现、影响最广的课程理论，主要包括布鲁纳的结构主义课程理论、夸美纽斯的泛智主义课程理论和斯宾塞的实用主义课程理论等。学科中心课程理论的代表人物、主要观点及优缺点如表</a:t>
            </a:r>
            <a:r>
              <a:rPr kumimoji="0" lang="en-US" altLang="zh-CN"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6-1</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所示。</a:t>
            </a:r>
            <a:endPar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endParaRPr>
          </a:p>
        </p:txBody>
      </p:sp>
      <p:sp>
        <p:nvSpPr>
          <p:cNvPr id="22530" name="TextBox 1"/>
          <p:cNvSpPr txBox="1"/>
          <p:nvPr/>
        </p:nvSpPr>
        <p:spPr>
          <a:xfrm>
            <a:off x="2804002" y="945515"/>
            <a:ext cx="35356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（一）学科中心课程理论</a:t>
            </a:r>
            <a:endParaRPr lang="zh-CN" altLang="en-US" sz="2400" b="1" dirty="0">
              <a:latin typeface="Arial" panose="020B0604020202020204" pitchFamily="34" charset="0"/>
            </a:endParaRPr>
          </a:p>
        </p:txBody>
      </p:sp>
      <p:pic>
        <p:nvPicPr>
          <p:cNvPr id="11" name="图片 10"/>
          <p:cNvPicPr>
            <a:picLocks noChangeAspect="1"/>
          </p:cNvPicPr>
          <p:nvPr/>
        </p:nvPicPr>
        <p:blipFill>
          <a:blip r:embed="rId1"/>
          <a:stretch>
            <a:fillRect/>
          </a:stretch>
        </p:blipFill>
        <p:spPr>
          <a:xfrm>
            <a:off x="4187190" y="1569720"/>
            <a:ext cx="4761865" cy="3180715"/>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3414395" cy="829945"/>
            <a:chOff x="509" y="875"/>
            <a:chExt cx="5377" cy="1307"/>
          </a:xfrm>
        </p:grpSpPr>
        <p:sp>
          <p:nvSpPr>
            <p:cNvPr id="20481" name="TextBox 1"/>
            <p:cNvSpPr txBox="1"/>
            <p:nvPr/>
          </p:nvSpPr>
          <p:spPr>
            <a:xfrm>
              <a:off x="2238" y="1216"/>
              <a:ext cx="364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课程的理论流派</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三、</a:t>
              </a:r>
              <a:endParaRPr lang="zh-CN" altLang="en-US" sz="4800" b="1" dirty="0">
                <a:solidFill>
                  <a:srgbClr val="DEA900"/>
                </a:solidFill>
                <a:latin typeface="Arial" panose="020B0604020202020204" pitchFamily="34" charset="0"/>
              </a:endParaRPr>
            </a:p>
          </p:txBody>
        </p:sp>
      </p:grpSp>
      <p:sp>
        <p:nvSpPr>
          <p:cNvPr id="7" name="矩形 6"/>
          <p:cNvSpPr/>
          <p:nvPr/>
        </p:nvSpPr>
        <p:spPr>
          <a:xfrm>
            <a:off x="252095" y="1707515"/>
            <a:ext cx="2750820" cy="3030220"/>
          </a:xfrm>
          <a:prstGeom prst="rect">
            <a:avLst/>
          </a:prstGeom>
        </p:spPr>
        <p:style>
          <a:lnRef idx="1">
            <a:schemeClr val="accent2"/>
          </a:lnRef>
          <a:fillRef idx="2">
            <a:schemeClr val="accent2"/>
          </a:fillRef>
          <a:effectRef idx="1">
            <a:schemeClr val="accent2"/>
          </a:effectRef>
          <a:fontRef idx="minor">
            <a:schemeClr val="dk1"/>
          </a:fontRef>
        </p:style>
        <p:txBody>
          <a:bodyPr anchor="ctr"/>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学生中心课程理论</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，又称</a:t>
            </a:r>
            <a:r>
              <a:rPr kumimoji="0" lang="zh-CN" altLang="en-US" sz="1800" b="1"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经验主义课程理论</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mn-ea"/>
                <a:cs typeface="+mn-cs"/>
                <a:sym typeface="+mn-ea"/>
              </a:rPr>
              <a:t>强调</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教育应该以学习者作为人的基本需要为重点，以学生的兴趣爱好等为价值取向，体现教育促进人的发展的功能。学生中心课程理论的代表人物、主要观点及优缺点如表</a:t>
            </a:r>
            <a:r>
              <a:rPr kumimoji="0" lang="en-US" altLang="zh-CN"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6-2</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所示。</a:t>
            </a:r>
            <a:endPar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endParaRPr>
          </a:p>
        </p:txBody>
      </p:sp>
      <p:sp>
        <p:nvSpPr>
          <p:cNvPr id="22530" name="TextBox 1"/>
          <p:cNvSpPr txBox="1"/>
          <p:nvPr/>
        </p:nvSpPr>
        <p:spPr>
          <a:xfrm>
            <a:off x="2804002" y="945515"/>
            <a:ext cx="35356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（二）学生中心课程理论</a:t>
            </a:r>
            <a:endParaRPr lang="zh-CN" altLang="en-US" sz="2400" b="1" dirty="0">
              <a:latin typeface="Arial" panose="020B0604020202020204" pitchFamily="34" charset="0"/>
            </a:endParaRPr>
          </a:p>
        </p:txBody>
      </p:sp>
      <p:pic>
        <p:nvPicPr>
          <p:cNvPr id="2" name="图片 1"/>
          <p:cNvPicPr>
            <a:picLocks noChangeAspect="1"/>
          </p:cNvPicPr>
          <p:nvPr/>
        </p:nvPicPr>
        <p:blipFill>
          <a:blip r:embed="rId1"/>
          <a:stretch>
            <a:fillRect/>
          </a:stretch>
        </p:blipFill>
        <p:spPr>
          <a:xfrm>
            <a:off x="3070860" y="1591310"/>
            <a:ext cx="6009640" cy="323723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3414395" cy="829945"/>
            <a:chOff x="509" y="875"/>
            <a:chExt cx="5377" cy="1307"/>
          </a:xfrm>
        </p:grpSpPr>
        <p:sp>
          <p:nvSpPr>
            <p:cNvPr id="20481" name="TextBox 1"/>
            <p:cNvSpPr txBox="1"/>
            <p:nvPr/>
          </p:nvSpPr>
          <p:spPr>
            <a:xfrm>
              <a:off x="2238" y="1216"/>
              <a:ext cx="364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课程的理论流派</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三、</a:t>
              </a:r>
              <a:endParaRPr lang="zh-CN" altLang="en-US" sz="4800" b="1" dirty="0">
                <a:solidFill>
                  <a:srgbClr val="DEA900"/>
                </a:solidFill>
                <a:latin typeface="Arial" panose="020B0604020202020204" pitchFamily="34" charset="0"/>
              </a:endParaRPr>
            </a:p>
          </p:txBody>
        </p:sp>
      </p:grpSp>
      <p:sp>
        <p:nvSpPr>
          <p:cNvPr id="7" name="矩形 6"/>
          <p:cNvSpPr/>
          <p:nvPr/>
        </p:nvSpPr>
        <p:spPr>
          <a:xfrm>
            <a:off x="252095" y="1707515"/>
            <a:ext cx="2835275" cy="3030220"/>
          </a:xfrm>
          <a:prstGeom prst="rect">
            <a:avLst/>
          </a:prstGeom>
        </p:spPr>
        <p:style>
          <a:lnRef idx="1">
            <a:schemeClr val="accent2"/>
          </a:lnRef>
          <a:fillRef idx="2">
            <a:schemeClr val="accent2"/>
          </a:fillRef>
          <a:effectRef idx="1">
            <a:schemeClr val="accent2"/>
          </a:effectRef>
          <a:fontRef idx="minor">
            <a:schemeClr val="dk1"/>
          </a:fontRef>
        </p:style>
        <p:txBody>
          <a:bodyPr anchor="ctr"/>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800" b="1"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社会中心课程理论</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，又称</a:t>
            </a:r>
            <a:r>
              <a:rPr kumimoji="0" lang="zh-CN" altLang="en-US" sz="1800" b="1"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社会改造主义课程理论</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a:t>
            </a:r>
            <a:r>
              <a:rPr kumimoji="0" lang="zh-CN" altLang="en-US" sz="1800" b="1" i="0" u="none" strike="noStrike" kern="1200" cap="none" spc="0" normalizeH="0" baseline="0" noProof="0" dirty="0">
                <a:ln>
                  <a:noFill/>
                </a:ln>
                <a:solidFill>
                  <a:srgbClr val="FF0000"/>
                </a:solidFill>
                <a:effectLst/>
                <a:uLnTx/>
                <a:uFillTx/>
                <a:latin typeface="宋体" panose="02010600030101010101" pitchFamily="2" charset="-122"/>
                <a:ea typeface="+mn-ea"/>
                <a:cs typeface="+mn-cs"/>
                <a:sym typeface="+mn-ea"/>
              </a:rPr>
              <a:t>强调</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学校教育的目的在于促使学生认识到社会问题，提升学生改造社会的能力，认为教育应该凸显其改造社会的功能。社会中心课程理论的代表人物、主要观点及优缺点如表</a:t>
            </a:r>
            <a:r>
              <a:rPr kumimoji="0" lang="en-US" altLang="zh-CN"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6-3</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所示。</a:t>
            </a:r>
            <a:endPar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endParaRPr>
          </a:p>
        </p:txBody>
      </p:sp>
      <p:sp>
        <p:nvSpPr>
          <p:cNvPr id="22530" name="TextBox 1"/>
          <p:cNvSpPr txBox="1"/>
          <p:nvPr/>
        </p:nvSpPr>
        <p:spPr>
          <a:xfrm>
            <a:off x="2804002" y="945515"/>
            <a:ext cx="35356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（三）社会中心课程理论</a:t>
            </a:r>
            <a:endParaRPr lang="zh-CN" altLang="en-US" sz="2400" b="1" dirty="0">
              <a:latin typeface="Arial" panose="020B0604020202020204" pitchFamily="34" charset="0"/>
            </a:endParaRPr>
          </a:p>
        </p:txBody>
      </p:sp>
      <p:grpSp>
        <p:nvGrpSpPr>
          <p:cNvPr id="5" name="组合 4"/>
          <p:cNvGrpSpPr/>
          <p:nvPr/>
        </p:nvGrpSpPr>
        <p:grpSpPr>
          <a:xfrm>
            <a:off x="3347720" y="1635760"/>
            <a:ext cx="5383530" cy="3044190"/>
            <a:chOff x="5272" y="2350"/>
            <a:chExt cx="8478" cy="4794"/>
          </a:xfrm>
        </p:grpSpPr>
        <p:pic>
          <p:nvPicPr>
            <p:cNvPr id="2" name="图片 1"/>
            <p:cNvPicPr>
              <a:picLocks noChangeAspect="1"/>
            </p:cNvPicPr>
            <p:nvPr/>
          </p:nvPicPr>
          <p:blipFill>
            <a:blip r:embed="rId1"/>
            <a:stretch>
              <a:fillRect/>
            </a:stretch>
          </p:blipFill>
          <p:spPr>
            <a:xfrm>
              <a:off x="5272" y="2350"/>
              <a:ext cx="8479" cy="3820"/>
            </a:xfrm>
            <a:prstGeom prst="rect">
              <a:avLst/>
            </a:prstGeom>
          </p:spPr>
        </p:pic>
        <p:pic>
          <p:nvPicPr>
            <p:cNvPr id="3" name="图片 2"/>
            <p:cNvPicPr>
              <a:picLocks noChangeAspect="1"/>
            </p:cNvPicPr>
            <p:nvPr/>
          </p:nvPicPr>
          <p:blipFill>
            <a:blip r:embed="rId2"/>
            <a:stretch>
              <a:fillRect/>
            </a:stretch>
          </p:blipFill>
          <p:spPr>
            <a:xfrm>
              <a:off x="5386" y="6170"/>
              <a:ext cx="8347" cy="975"/>
            </a:xfrm>
            <a:prstGeom prst="rect">
              <a:avLst/>
            </a:prstGeom>
          </p:spPr>
        </p:pic>
      </p:gr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3414395" cy="829945"/>
            <a:chOff x="509" y="875"/>
            <a:chExt cx="5377" cy="1307"/>
          </a:xfrm>
        </p:grpSpPr>
        <p:sp>
          <p:nvSpPr>
            <p:cNvPr id="20481" name="TextBox 1"/>
            <p:cNvSpPr txBox="1"/>
            <p:nvPr/>
          </p:nvSpPr>
          <p:spPr>
            <a:xfrm>
              <a:off x="2238" y="1216"/>
              <a:ext cx="364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课程的理论流派</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三、</a:t>
              </a:r>
              <a:endParaRPr lang="zh-CN" altLang="en-US" sz="4800" b="1" dirty="0">
                <a:solidFill>
                  <a:srgbClr val="DEA900"/>
                </a:solidFill>
                <a:latin typeface="Arial" panose="020B0604020202020204" pitchFamily="34" charset="0"/>
              </a:endParaRPr>
            </a:p>
          </p:txBody>
        </p:sp>
      </p:grpSp>
      <p:sp>
        <p:nvSpPr>
          <p:cNvPr id="7" name="矩形 6"/>
          <p:cNvSpPr/>
          <p:nvPr/>
        </p:nvSpPr>
        <p:spPr>
          <a:xfrm>
            <a:off x="323215" y="1564005"/>
            <a:ext cx="8499475" cy="1814830"/>
          </a:xfrm>
          <a:prstGeom prst="rect">
            <a:avLst/>
          </a:prstGeom>
        </p:spPr>
        <p:style>
          <a:lnRef idx="1">
            <a:schemeClr val="accent2"/>
          </a:lnRef>
          <a:fillRef idx="2">
            <a:schemeClr val="accent2"/>
          </a:fillRef>
          <a:effectRef idx="1">
            <a:schemeClr val="accent2"/>
          </a:effectRef>
          <a:fontRef idx="minor">
            <a:schemeClr val="dk1"/>
          </a:fontRef>
        </p:style>
        <p:txBody>
          <a:bodyPr anchor="ctr"/>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后现代主义课程理论的主要代表人物是美国学者</a:t>
            </a:r>
            <a:r>
              <a:rPr kumimoji="0" lang="zh-CN" altLang="en-US" sz="1800" b="1" i="0" u="none" strike="noStrike" kern="1200" cap="none" spc="0" normalizeH="0" baseline="0" noProof="0" dirty="0">
                <a:ln>
                  <a:noFill/>
                </a:ln>
                <a:solidFill>
                  <a:srgbClr val="00B0F0"/>
                </a:solidFill>
                <a:effectLst/>
                <a:uLnTx/>
                <a:uFillTx/>
                <a:latin typeface="宋体" panose="02010600030101010101" pitchFamily="2" charset="-122"/>
                <a:ea typeface="+mn-ea"/>
                <a:cs typeface="+mn-cs"/>
                <a:sym typeface="+mn-ea"/>
              </a:rPr>
              <a:t>多尔</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a:t>
            </a:r>
            <a:endPar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多尔在批判泰勒课程模式是现代主义封闭课程体系的产物和典型的基础上，提出了后现代课程的标准，主要包括</a:t>
            </a:r>
            <a:r>
              <a:rPr kumimoji="0" lang="zh-CN" altLang="en-US" sz="1800" b="1" i="0" u="none" strike="noStrike" kern="1200" cap="none" spc="0" normalizeH="0" baseline="0" noProof="0" dirty="0">
                <a:ln>
                  <a:noFill/>
                </a:ln>
                <a:solidFill>
                  <a:srgbClr val="00B0F0"/>
                </a:solidFill>
                <a:effectLst/>
                <a:uLnTx/>
                <a:uFillTx/>
                <a:latin typeface="宋体" panose="02010600030101010101" pitchFamily="2" charset="-122"/>
                <a:ea typeface="+mn-ea"/>
                <a:cs typeface="+mn-cs"/>
                <a:sym typeface="+mn-ea"/>
              </a:rPr>
              <a:t>丰富性、循环性、关联性</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和</a:t>
            </a:r>
            <a:r>
              <a:rPr kumimoji="0" lang="zh-CN" altLang="en-US" sz="1800" b="1" i="0" u="none" strike="noStrike" kern="1200" cap="none" spc="0" normalizeH="0" baseline="0" noProof="0" dirty="0">
                <a:ln>
                  <a:noFill/>
                </a:ln>
                <a:solidFill>
                  <a:srgbClr val="00B0F0"/>
                </a:solidFill>
                <a:effectLst/>
                <a:uLnTx/>
                <a:uFillTx/>
                <a:latin typeface="宋体" panose="02010600030101010101" pitchFamily="2" charset="-122"/>
                <a:ea typeface="+mn-ea"/>
                <a:cs typeface="+mn-cs"/>
                <a:sym typeface="+mn-ea"/>
              </a:rPr>
              <a:t>严密性</a:t>
            </a:r>
            <a:r>
              <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rPr>
              <a:t>四个标准。</a:t>
            </a:r>
            <a:endParaRPr kumimoji="0" lang="zh-CN" altLang="en-US" sz="1800" b="0" i="0" u="none" strike="noStrike" kern="1200" cap="none" spc="0" normalizeH="0" baseline="0" noProof="0" dirty="0">
              <a:ln>
                <a:noFill/>
              </a:ln>
              <a:solidFill>
                <a:srgbClr val="000000"/>
              </a:solidFill>
              <a:effectLst/>
              <a:uLnTx/>
              <a:uFillTx/>
              <a:latin typeface="宋体" panose="02010600030101010101" pitchFamily="2" charset="-122"/>
              <a:ea typeface="+mn-ea"/>
              <a:cs typeface="+mn-cs"/>
              <a:sym typeface="+mn-ea"/>
            </a:endParaRPr>
          </a:p>
        </p:txBody>
      </p:sp>
      <p:sp>
        <p:nvSpPr>
          <p:cNvPr id="22530" name="TextBox 1"/>
          <p:cNvSpPr txBox="1"/>
          <p:nvPr/>
        </p:nvSpPr>
        <p:spPr>
          <a:xfrm>
            <a:off x="2651602" y="945515"/>
            <a:ext cx="38404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（四）后现代主义课程理论</a:t>
            </a:r>
            <a:endParaRPr lang="zh-CN" altLang="en-US" sz="2400" b="1" dirty="0">
              <a:latin typeface="Arial" panose="020B0604020202020204" pitchFamily="34" charset="0"/>
            </a:endParaRPr>
          </a:p>
        </p:txBody>
      </p:sp>
      <p:grpSp>
        <p:nvGrpSpPr>
          <p:cNvPr id="16" name="组合 15"/>
          <p:cNvGrpSpPr/>
          <p:nvPr/>
        </p:nvGrpSpPr>
        <p:grpSpPr>
          <a:xfrm>
            <a:off x="628015" y="3795078"/>
            <a:ext cx="6670358" cy="1081405"/>
            <a:chOff x="-675141" y="1179700"/>
            <a:chExt cx="6670810" cy="1081047"/>
          </a:xfrm>
        </p:grpSpPr>
        <p:sp>
          <p:nvSpPr>
            <p:cNvPr id="17" name="箭头: V 形 6"/>
            <p:cNvSpPr/>
            <p:nvPr/>
          </p:nvSpPr>
          <p:spPr>
            <a:xfrm>
              <a:off x="891510"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 name="箭头: V 形 8"/>
            <p:cNvSpPr/>
            <p:nvPr/>
          </p:nvSpPr>
          <p:spPr>
            <a:xfrm>
              <a:off x="1556718"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9" name="箭头: V 形 9"/>
            <p:cNvSpPr/>
            <p:nvPr/>
          </p:nvSpPr>
          <p:spPr>
            <a:xfrm>
              <a:off x="2223513" y="1179700"/>
              <a:ext cx="1108150" cy="877596"/>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0" name="箭头: V 形 10"/>
            <p:cNvSpPr/>
            <p:nvPr/>
          </p:nvSpPr>
          <p:spPr>
            <a:xfrm>
              <a:off x="2888720" y="1179700"/>
              <a:ext cx="1108150" cy="877596"/>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1" name="箭头: V 形 11"/>
            <p:cNvSpPr/>
            <p:nvPr/>
          </p:nvSpPr>
          <p:spPr>
            <a:xfrm>
              <a:off x="3555516" y="117970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2" name="箭头: V 形 12"/>
            <p:cNvSpPr/>
            <p:nvPr/>
          </p:nvSpPr>
          <p:spPr>
            <a:xfrm>
              <a:off x="4220724"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3" name="箭头: V 形 13"/>
            <p:cNvSpPr/>
            <p:nvPr/>
          </p:nvSpPr>
          <p:spPr>
            <a:xfrm>
              <a:off x="4887519"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4" name="任意多边形: 形状 14"/>
            <p:cNvSpPr/>
            <p:nvPr/>
          </p:nvSpPr>
          <p:spPr>
            <a:xfrm>
              <a:off x="-675141" y="1268571"/>
              <a:ext cx="6364401" cy="992176"/>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多尔认为，学校中传授的主要学术性学科都有它们自身的历史背景基本词汇和最终词汇，因此每门学科都会以自己的方式解释丰富性。这种丰富性能创造各种领域进行合作的、对话性质的探索，因而它与现代主义的观点是不一样的，它体现了一种开放性的特点。</a:t>
              </a:r>
              <a:endPar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grpSp>
      <p:sp>
        <p:nvSpPr>
          <p:cNvPr id="25" name="KSO_Shape"/>
          <p:cNvSpPr/>
          <p:nvPr/>
        </p:nvSpPr>
        <p:spPr>
          <a:xfrm>
            <a:off x="7234873" y="3077210"/>
            <a:ext cx="1182688" cy="946150"/>
          </a:xfrm>
          <a:prstGeom prst="wedgeEllipseCallout">
            <a:avLst>
              <a:gd name="adj1" fmla="val -25046"/>
              <a:gd name="adj2" fmla="val 65698"/>
            </a:avLst>
          </a:prstGeom>
        </p:spPr>
        <p:style>
          <a:lnRef idx="1">
            <a:schemeClr val="accent6"/>
          </a:lnRef>
          <a:fillRef idx="2">
            <a:schemeClr val="accent6"/>
          </a:fillRef>
          <a:effectRef idx="1">
            <a:schemeClr val="accent6"/>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rPr>
              <a:t>丰富性</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circle(in)">
                                      <p:cBhvr>
                                        <p:cTn id="18"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3414395" cy="829945"/>
            <a:chOff x="509" y="875"/>
            <a:chExt cx="5377" cy="1307"/>
          </a:xfrm>
        </p:grpSpPr>
        <p:sp>
          <p:nvSpPr>
            <p:cNvPr id="20481" name="TextBox 1"/>
            <p:cNvSpPr txBox="1"/>
            <p:nvPr/>
          </p:nvSpPr>
          <p:spPr>
            <a:xfrm>
              <a:off x="2238" y="1216"/>
              <a:ext cx="364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课程的理论流派</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三、</a:t>
              </a:r>
              <a:endParaRPr lang="zh-CN" altLang="en-US" sz="4800" b="1" dirty="0">
                <a:solidFill>
                  <a:srgbClr val="DEA900"/>
                </a:solidFill>
                <a:latin typeface="Arial" panose="020B0604020202020204" pitchFamily="34" charset="0"/>
              </a:endParaRPr>
            </a:p>
          </p:txBody>
        </p:sp>
      </p:grpSp>
      <p:grpSp>
        <p:nvGrpSpPr>
          <p:cNvPr id="2" name="组合 1"/>
          <p:cNvGrpSpPr/>
          <p:nvPr/>
        </p:nvGrpSpPr>
        <p:grpSpPr>
          <a:xfrm>
            <a:off x="831215" y="339725"/>
            <a:ext cx="7659688" cy="1869759"/>
            <a:chOff x="1309" y="874"/>
            <a:chExt cx="12063" cy="2945"/>
          </a:xfrm>
        </p:grpSpPr>
        <p:grpSp>
          <p:nvGrpSpPr>
            <p:cNvPr id="9218" name="组合 9217"/>
            <p:cNvGrpSpPr/>
            <p:nvPr/>
          </p:nvGrpSpPr>
          <p:grpSpPr>
            <a:xfrm>
              <a:off x="1309" y="2133"/>
              <a:ext cx="10575" cy="1686"/>
              <a:chOff x="-719594" y="1179700"/>
              <a:chExt cx="6715263" cy="1070256"/>
            </a:xfrm>
          </p:grpSpPr>
          <p:sp>
            <p:nvSpPr>
              <p:cNvPr id="8" name="箭头: V 形 6"/>
              <p:cNvSpPr/>
              <p:nvPr/>
            </p:nvSpPr>
            <p:spPr>
              <a:xfrm>
                <a:off x="891510"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9" name="箭头: V 形 8"/>
              <p:cNvSpPr/>
              <p:nvPr/>
            </p:nvSpPr>
            <p:spPr>
              <a:xfrm>
                <a:off x="1556718"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0" name="箭头: V 形 9"/>
              <p:cNvSpPr/>
              <p:nvPr/>
            </p:nvSpPr>
            <p:spPr>
              <a:xfrm>
                <a:off x="2223513" y="1179700"/>
                <a:ext cx="1108150" cy="877596"/>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1" name="箭头: V 形 10"/>
              <p:cNvSpPr/>
              <p:nvPr/>
            </p:nvSpPr>
            <p:spPr>
              <a:xfrm>
                <a:off x="2888720" y="1179700"/>
                <a:ext cx="1108150" cy="877596"/>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箭头: V 形 11"/>
              <p:cNvSpPr/>
              <p:nvPr/>
            </p:nvSpPr>
            <p:spPr>
              <a:xfrm>
                <a:off x="3555516" y="117970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箭头: V 形 12"/>
              <p:cNvSpPr/>
              <p:nvPr/>
            </p:nvSpPr>
            <p:spPr>
              <a:xfrm>
                <a:off x="4220724"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4" name="箭头: V 形 13"/>
              <p:cNvSpPr/>
              <p:nvPr/>
            </p:nvSpPr>
            <p:spPr>
              <a:xfrm>
                <a:off x="4887519"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5" name="任意多边形: 形状 14"/>
              <p:cNvSpPr/>
              <p:nvPr/>
            </p:nvSpPr>
            <p:spPr>
              <a:xfrm>
                <a:off x="-719594" y="1268571"/>
                <a:ext cx="6408854" cy="981385"/>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循环性是指对问题的思考要循环往复，它与现代主义观念下的重复迴然不同。重复是为了提高固定僵化的业绩，其框架是封闭式的</a:t>
                </a:r>
                <a:r>
                  <a:rPr kumimoji="0" lang="en-US" altLang="zh-CN"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a:t>
                </a: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而循环性是旨在发展能力，其框架是开放式的。</a:t>
                </a:r>
                <a:endPar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grpSp>
        <p:sp>
          <p:nvSpPr>
            <p:cNvPr id="33" name="KSO_Shape"/>
            <p:cNvSpPr/>
            <p:nvPr/>
          </p:nvSpPr>
          <p:spPr>
            <a:xfrm>
              <a:off x="11509" y="874"/>
              <a:ext cx="1863" cy="1490"/>
            </a:xfrm>
            <a:prstGeom prst="wedgeEllipseCallout">
              <a:avLst>
                <a:gd name="adj1" fmla="val -25046"/>
                <a:gd name="adj2" fmla="val 65698"/>
              </a:avLst>
            </a:prstGeom>
          </p:spPr>
          <p:style>
            <a:lnRef idx="1">
              <a:schemeClr val="accent6"/>
            </a:lnRef>
            <a:fillRef idx="2">
              <a:schemeClr val="accent6"/>
            </a:fillRef>
            <a:effectRef idx="1">
              <a:schemeClr val="accent6"/>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rPr>
                <a:t>循环性</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3" name="组合 2"/>
          <p:cNvGrpSpPr/>
          <p:nvPr/>
        </p:nvGrpSpPr>
        <p:grpSpPr>
          <a:xfrm>
            <a:off x="831215" y="1785620"/>
            <a:ext cx="7660005" cy="1605596"/>
            <a:chOff x="1309" y="987"/>
            <a:chExt cx="12063" cy="2528"/>
          </a:xfrm>
        </p:grpSpPr>
        <p:grpSp>
          <p:nvGrpSpPr>
            <p:cNvPr id="5" name="组合 4"/>
            <p:cNvGrpSpPr/>
            <p:nvPr/>
          </p:nvGrpSpPr>
          <p:grpSpPr>
            <a:xfrm>
              <a:off x="1309" y="2133"/>
              <a:ext cx="10575" cy="1382"/>
              <a:chOff x="-719594" y="1179700"/>
              <a:chExt cx="6715263" cy="877596"/>
            </a:xfrm>
          </p:grpSpPr>
          <p:sp>
            <p:nvSpPr>
              <p:cNvPr id="6" name="箭头: V 形 6"/>
              <p:cNvSpPr/>
              <p:nvPr/>
            </p:nvSpPr>
            <p:spPr>
              <a:xfrm>
                <a:off x="891510"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6" name="箭头: V 形 8"/>
              <p:cNvSpPr/>
              <p:nvPr/>
            </p:nvSpPr>
            <p:spPr>
              <a:xfrm>
                <a:off x="1556718"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7" name="箭头: V 形 9"/>
              <p:cNvSpPr/>
              <p:nvPr/>
            </p:nvSpPr>
            <p:spPr>
              <a:xfrm>
                <a:off x="2223513" y="1179700"/>
                <a:ext cx="1108150" cy="877596"/>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8" name="箭头: V 形 10"/>
              <p:cNvSpPr/>
              <p:nvPr/>
            </p:nvSpPr>
            <p:spPr>
              <a:xfrm>
                <a:off x="2888720" y="1179700"/>
                <a:ext cx="1108150" cy="877596"/>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9" name="箭头: V 形 11"/>
              <p:cNvSpPr/>
              <p:nvPr/>
            </p:nvSpPr>
            <p:spPr>
              <a:xfrm>
                <a:off x="3555516" y="117970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0" name="箭头: V 形 12"/>
              <p:cNvSpPr/>
              <p:nvPr/>
            </p:nvSpPr>
            <p:spPr>
              <a:xfrm>
                <a:off x="4220724"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1" name="箭头: V 形 13"/>
              <p:cNvSpPr/>
              <p:nvPr/>
            </p:nvSpPr>
            <p:spPr>
              <a:xfrm>
                <a:off x="4887519"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2" name="任意多边形: 形状 14"/>
              <p:cNvSpPr/>
              <p:nvPr/>
            </p:nvSpPr>
            <p:spPr>
              <a:xfrm>
                <a:off x="-719594" y="1268571"/>
                <a:ext cx="6408552" cy="702078"/>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关联性是指建构课程时要考虑一整套的关系，在课程结构上也要强调其中的关联。</a:t>
                </a:r>
                <a:endPar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grpSp>
        <p:sp>
          <p:nvSpPr>
            <p:cNvPr id="23" name="KSO_Shape"/>
            <p:cNvSpPr/>
            <p:nvPr/>
          </p:nvSpPr>
          <p:spPr>
            <a:xfrm>
              <a:off x="11509" y="987"/>
              <a:ext cx="1863" cy="1490"/>
            </a:xfrm>
            <a:prstGeom prst="wedgeEllipseCallout">
              <a:avLst>
                <a:gd name="adj1" fmla="val -25046"/>
                <a:gd name="adj2" fmla="val 65698"/>
              </a:avLst>
            </a:prstGeom>
          </p:spPr>
          <p:style>
            <a:lnRef idx="1">
              <a:schemeClr val="accent6"/>
            </a:lnRef>
            <a:fillRef idx="2">
              <a:schemeClr val="accent6"/>
            </a:fillRef>
            <a:effectRef idx="1">
              <a:schemeClr val="accent6"/>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rPr>
                <a:t>关联性</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24" name="组合 23"/>
          <p:cNvGrpSpPr/>
          <p:nvPr/>
        </p:nvGrpSpPr>
        <p:grpSpPr>
          <a:xfrm>
            <a:off x="831215" y="3076575"/>
            <a:ext cx="7660005" cy="1807846"/>
            <a:chOff x="1309" y="1213"/>
            <a:chExt cx="12063" cy="2847"/>
          </a:xfrm>
        </p:grpSpPr>
        <p:grpSp>
          <p:nvGrpSpPr>
            <p:cNvPr id="25" name="组合 24"/>
            <p:cNvGrpSpPr/>
            <p:nvPr/>
          </p:nvGrpSpPr>
          <p:grpSpPr>
            <a:xfrm>
              <a:off x="1309" y="2133"/>
              <a:ext cx="10575" cy="1927"/>
              <a:chOff x="-719594" y="1179700"/>
              <a:chExt cx="6715263" cy="1223241"/>
            </a:xfrm>
          </p:grpSpPr>
          <p:sp>
            <p:nvSpPr>
              <p:cNvPr id="26" name="箭头: V 形 6"/>
              <p:cNvSpPr/>
              <p:nvPr/>
            </p:nvSpPr>
            <p:spPr>
              <a:xfrm>
                <a:off x="891510"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7" name="箭头: V 形 8"/>
              <p:cNvSpPr/>
              <p:nvPr/>
            </p:nvSpPr>
            <p:spPr>
              <a:xfrm>
                <a:off x="1556718"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8" name="箭头: V 形 9"/>
              <p:cNvSpPr/>
              <p:nvPr/>
            </p:nvSpPr>
            <p:spPr>
              <a:xfrm>
                <a:off x="2223513" y="1179700"/>
                <a:ext cx="1108150" cy="877596"/>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9" name="箭头: V 形 10"/>
              <p:cNvSpPr/>
              <p:nvPr/>
            </p:nvSpPr>
            <p:spPr>
              <a:xfrm>
                <a:off x="2888720" y="1179700"/>
                <a:ext cx="1108150" cy="877596"/>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30" name="箭头: V 形 11"/>
              <p:cNvSpPr/>
              <p:nvPr/>
            </p:nvSpPr>
            <p:spPr>
              <a:xfrm>
                <a:off x="3555516" y="1179700"/>
                <a:ext cx="1108150" cy="877596"/>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1" name="箭头: V 形 12"/>
              <p:cNvSpPr/>
              <p:nvPr/>
            </p:nvSpPr>
            <p:spPr>
              <a:xfrm>
                <a:off x="4220724" y="1179700"/>
                <a:ext cx="1108150" cy="877596"/>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2" name="箭头: V 形 13"/>
              <p:cNvSpPr/>
              <p:nvPr/>
            </p:nvSpPr>
            <p:spPr>
              <a:xfrm>
                <a:off x="4887519" y="1179700"/>
                <a:ext cx="1108150" cy="877596"/>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4" name="任意多边形: 形状 14"/>
              <p:cNvSpPr/>
              <p:nvPr/>
            </p:nvSpPr>
            <p:spPr>
              <a:xfrm>
                <a:off x="-719594" y="1268571"/>
                <a:ext cx="6408552" cy="1134370"/>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lstStyle/>
              <a:p>
                <a:pPr marL="0" marR="0" lvl="0" indent="0" algn="l" defTabSz="914400" rtl="0" eaLnBrk="1" fontAlgn="base" latinLnBrk="0" hangingPunct="1">
                  <a:lnSpc>
                    <a:spcPct val="90000"/>
                  </a:lnSpc>
                  <a:spcBef>
                    <a:spcPct val="0"/>
                  </a:spcBef>
                  <a:spcAft>
                    <a:spcPct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严密性是后现代主义课程标准中最重要的部分，指概念的重新界定是一种有意识的企图，通过讨论自己和别人假设中的细节来创造价值。它的作用在于使改变了的课程避免滑入</a:t>
                </a:r>
                <a:r>
                  <a:rPr kumimoji="0" lang="en-US" altLang="zh-CN"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a:t>
                </a: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不能控制的相对主义</a:t>
                </a:r>
                <a:r>
                  <a:rPr kumimoji="0" lang="en-US" altLang="zh-CN"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a:t>
                </a:r>
                <a:r>
                  <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以及情感上的唯我主义的怪圈。</a:t>
                </a:r>
                <a:endPar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grpSp>
        <p:sp>
          <p:nvSpPr>
            <p:cNvPr id="35" name="KSO_Shape"/>
            <p:cNvSpPr/>
            <p:nvPr/>
          </p:nvSpPr>
          <p:spPr>
            <a:xfrm>
              <a:off x="11509" y="1213"/>
              <a:ext cx="1863" cy="1490"/>
            </a:xfrm>
            <a:prstGeom prst="wedgeEllipseCallout">
              <a:avLst>
                <a:gd name="adj1" fmla="val -25046"/>
                <a:gd name="adj2" fmla="val 65698"/>
              </a:avLst>
            </a:prstGeom>
          </p:spPr>
          <p:style>
            <a:lnRef idx="1">
              <a:schemeClr val="accent6"/>
            </a:lnRef>
            <a:fillRef idx="2">
              <a:schemeClr val="accent6"/>
            </a:fillRef>
            <a:effectRef idx="1">
              <a:schemeClr val="accent6"/>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rPr>
                <a:t>严密性</a:t>
              </a:r>
              <a:endParaRPr kumimoji="0" lang="zh-CN" altLang="en-US" sz="16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spTree>
  </p:cSld>
  <p:clrMapOvr>
    <a:masterClrMapping/>
  </p:clrMapOvr>
  <p:transition spd="slow">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2822575" cy="829945"/>
            <a:chOff x="509" y="875"/>
            <a:chExt cx="4445" cy="1307"/>
          </a:xfrm>
        </p:grpSpPr>
        <p:sp>
          <p:nvSpPr>
            <p:cNvPr id="20481" name="TextBox 1"/>
            <p:cNvSpPr txBox="1"/>
            <p:nvPr/>
          </p:nvSpPr>
          <p:spPr>
            <a:xfrm>
              <a:off x="2266" y="1216"/>
              <a:ext cx="268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课程的类型</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四、</a:t>
              </a:r>
              <a:endParaRPr lang="zh-CN" altLang="en-US" sz="4800" b="1" dirty="0">
                <a:solidFill>
                  <a:srgbClr val="DEA900"/>
                </a:solidFill>
                <a:latin typeface="Arial" panose="020B0604020202020204" pitchFamily="34" charset="0"/>
              </a:endParaRPr>
            </a:p>
          </p:txBody>
        </p:sp>
      </p:grpSp>
      <p:grpSp>
        <p:nvGrpSpPr>
          <p:cNvPr id="32782" name="组合 32781"/>
          <p:cNvGrpSpPr/>
          <p:nvPr/>
        </p:nvGrpSpPr>
        <p:grpSpPr>
          <a:xfrm>
            <a:off x="401003" y="1492250"/>
            <a:ext cx="2874962" cy="2874963"/>
            <a:chOff x="720" y="1248"/>
            <a:chExt cx="2415" cy="2415"/>
          </a:xfrm>
        </p:grpSpPr>
        <p:sp>
          <p:nvSpPr>
            <p:cNvPr id="12290" name="任意多边形 32771"/>
            <p:cNvSpPr>
              <a:spLocks noChangeArrowheads="1"/>
            </p:cNvSpPr>
            <p:nvPr/>
          </p:nvSpPr>
          <p:spPr bwMode="auto">
            <a:xfrm>
              <a:off x="720" y="1248"/>
              <a:ext cx="2415" cy="241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914 w 21600"/>
                <a:gd name="T11" fmla="*/ 10800 h 21600"/>
                <a:gd name="T12" fmla="*/ 10800 w 21600"/>
                <a:gd name="T13" fmla="*/ 19686 h 21600"/>
                <a:gd name="T14" fmla="*/ 19686 w 21600"/>
                <a:gd name="T15" fmla="*/ 10800 h 21600"/>
                <a:gd name="T16" fmla="*/ 10800 w 21600"/>
                <a:gd name="T17" fmla="*/ 1914 h 21600"/>
                <a:gd name="T18" fmla="*/ 1914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rgbClr val="E9B58F">
                    <a:alpha val="12000"/>
                  </a:srgbClr>
                </a:gs>
                <a:gs pos="50000">
                  <a:schemeClr val="hlink"/>
                </a:gs>
                <a:gs pos="100000">
                  <a:srgbClr val="E9B58F">
                    <a:alpha val="12000"/>
                  </a:srgb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7" name="椭圆 32772"/>
            <p:cNvSpPr/>
            <p:nvPr/>
          </p:nvSpPr>
          <p:spPr>
            <a:xfrm>
              <a:off x="912" y="1440"/>
              <a:ext cx="2016" cy="2016"/>
            </a:xfrm>
            <a:prstGeom prst="ellipse">
              <a:avLst/>
            </a:prstGeom>
            <a:gradFill rotWithShape="1">
              <a:gsLst>
                <a:gs pos="0">
                  <a:srgbClr val="E2E26F"/>
                </a:gs>
                <a:gs pos="100000">
                  <a:schemeClr val="accent2"/>
                </a:gs>
              </a:gsLst>
              <a:path path="shape">
                <a:fillToRect l="50000" t="50000" r="50000" b="50000"/>
              </a:path>
              <a:tileRect/>
            </a:gradFill>
            <a:ln w="28575" cap="flat" cmpd="sng">
              <a:solidFill>
                <a:srgbClr val="FFFF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79" name="文本框 32778"/>
            <p:cNvSpPr txBox="1"/>
            <p:nvPr/>
          </p:nvSpPr>
          <p:spPr>
            <a:xfrm>
              <a:off x="1127" y="1865"/>
              <a:ext cx="1594" cy="1124"/>
            </a:xfrm>
            <a:prstGeom prst="rect">
              <a:avLst/>
            </a:prstGeom>
            <a:noFill/>
            <a:ln w="9525">
              <a:noFill/>
            </a:ln>
          </p:spPr>
          <p:txBody>
            <a:bodyPr wrap="none">
              <a:spAutoFit/>
            </a:bodyPr>
            <a:p>
              <a:pPr algn="ctr" defTabSz="914400" eaLnBrk="0" hangingPunct="0"/>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一</a:t>
              </a:r>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endPar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根据课程的</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任务划分</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p:txBody>
        </p:sp>
      </p:grpSp>
      <p:sp>
        <p:nvSpPr>
          <p:cNvPr id="32774" name="圆角矩形 32773"/>
          <p:cNvSpPr/>
          <p:nvPr/>
        </p:nvSpPr>
        <p:spPr>
          <a:xfrm>
            <a:off x="2094865" y="986790"/>
            <a:ext cx="2277745" cy="317500"/>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1.</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基础型课程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2777" name="圆角矩形 32776"/>
          <p:cNvSpPr/>
          <p:nvPr/>
        </p:nvSpPr>
        <p:spPr>
          <a:xfrm>
            <a:off x="3324860" y="2520315"/>
            <a:ext cx="2275840" cy="317500"/>
          </a:xfrm>
          <a:prstGeom prst="roundRect">
            <a:avLst>
              <a:gd name="adj" fmla="val 50000"/>
            </a:avLst>
          </a:prstGeom>
          <a:gradFill rotWithShape="1">
            <a:gsLst>
              <a:gs pos="0">
                <a:schemeClr val="folHlink"/>
              </a:gs>
              <a:gs pos="100000">
                <a:schemeClr val="folHlink">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2.</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拓展型课程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2784" name="圆角矩形 32783"/>
          <p:cNvSpPr/>
          <p:nvPr/>
        </p:nvSpPr>
        <p:spPr>
          <a:xfrm>
            <a:off x="2844165" y="4053840"/>
            <a:ext cx="2277745" cy="319405"/>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3.</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研究型课程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6" name="文本框 35"/>
          <p:cNvSpPr txBox="1"/>
          <p:nvPr/>
        </p:nvSpPr>
        <p:spPr>
          <a:xfrm>
            <a:off x="3204210" y="1374140"/>
            <a:ext cx="5479415" cy="1076325"/>
          </a:xfrm>
          <a:prstGeom prst="rect">
            <a:avLst/>
          </a:prstGeom>
          <a:noFill/>
        </p:spPr>
        <p:txBody>
          <a:bodyPr wrap="square" rtlCol="0" anchor="t">
            <a:spAutoFit/>
          </a:bodyPr>
          <a:p>
            <a:r>
              <a:rPr lang="zh-CN" altLang="en-US" sz="1600"/>
              <a:t>基础型课程注重学生基础学力的培养，即培养学生作为一个公民所必需的</a:t>
            </a:r>
            <a:r>
              <a:rPr lang="en-US" altLang="zh-CN" sz="1600"/>
              <a:t>“</a:t>
            </a:r>
            <a:r>
              <a:rPr lang="zh-CN" altLang="en-US" sz="1600"/>
              <a:t>三基读、写、算</a:t>
            </a:r>
            <a:r>
              <a:rPr lang="en-US" altLang="zh-CN" sz="1600"/>
              <a:t>）</a:t>
            </a:r>
            <a:r>
              <a:rPr lang="zh-CN" altLang="en-US" sz="1600"/>
              <a:t>为中心的基础教养，是中小学课程的主要组成部分。它的内容是基础的以基础知识和基本技能为主。</a:t>
            </a:r>
            <a:endParaRPr lang="zh-CN" altLang="en-US" sz="1600"/>
          </a:p>
        </p:txBody>
      </p:sp>
      <p:sp>
        <p:nvSpPr>
          <p:cNvPr id="37" name="文本框 36"/>
          <p:cNvSpPr txBox="1"/>
          <p:nvPr/>
        </p:nvSpPr>
        <p:spPr>
          <a:xfrm>
            <a:off x="3636645" y="2907665"/>
            <a:ext cx="5116830" cy="1076325"/>
          </a:xfrm>
          <a:prstGeom prst="rect">
            <a:avLst/>
          </a:prstGeom>
          <a:noFill/>
        </p:spPr>
        <p:txBody>
          <a:bodyPr wrap="square" rtlCol="0" anchor="t">
            <a:spAutoFit/>
          </a:bodyPr>
          <a:p>
            <a:r>
              <a:rPr lang="zh-CN" altLang="en-US" sz="1600"/>
              <a:t>拓展型课程重点在拓展学生的知识与技能，开阔学生的知识视野，发展学生的各种不同特殊能力，并迁移到其他方面的学习。例如，注重加强学生文学、艺术鉴赏方面的教育。</a:t>
            </a:r>
            <a:endParaRPr lang="zh-CN" altLang="en-US" sz="1600"/>
          </a:p>
        </p:txBody>
      </p:sp>
      <p:sp>
        <p:nvSpPr>
          <p:cNvPr id="38" name="文本框 37"/>
          <p:cNvSpPr txBox="1"/>
          <p:nvPr/>
        </p:nvSpPr>
        <p:spPr>
          <a:xfrm>
            <a:off x="2627630" y="4443095"/>
            <a:ext cx="5116830" cy="337185"/>
          </a:xfrm>
          <a:prstGeom prst="rect">
            <a:avLst/>
          </a:prstGeom>
          <a:noFill/>
        </p:spPr>
        <p:txBody>
          <a:bodyPr wrap="square" rtlCol="0" anchor="t">
            <a:spAutoFit/>
          </a:bodyPr>
          <a:p>
            <a:r>
              <a:rPr lang="zh-CN" altLang="en-US" sz="1600"/>
              <a:t>研究型课程注重培养学生的探究态度与能力。</a:t>
            </a:r>
            <a:endParaRPr lang="zh-CN" altLang="en-US" sz="160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fade">
                                      <p:cBhvr>
                                        <p:cTn id="7" dur="1000"/>
                                        <p:tgtEl>
                                          <p:spTgt spid="327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slide(fromLeft)">
                                      <p:cBhvr>
                                        <p:cTn id="12" dur="500"/>
                                        <p:tgtEl>
                                          <p:spTgt spid="3277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2777"/>
                                        </p:tgtEl>
                                        <p:attrNameLst>
                                          <p:attrName>style.visibility</p:attrName>
                                        </p:attrNameLst>
                                      </p:cBhvr>
                                      <p:to>
                                        <p:strVal val="visible"/>
                                      </p:to>
                                    </p:set>
                                    <p:animEffect transition="in" filter="slide(fromLeft)">
                                      <p:cBhvr>
                                        <p:cTn id="17" dur="500"/>
                                        <p:tgtEl>
                                          <p:spTgt spid="3277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32784"/>
                                        </p:tgtEl>
                                        <p:attrNameLst>
                                          <p:attrName>style.visibility</p:attrName>
                                        </p:attrNameLst>
                                      </p:cBhvr>
                                      <p:to>
                                        <p:strVal val="visible"/>
                                      </p:to>
                                    </p:set>
                                    <p:animEffect transition="in" filter="slide(fromLeft)">
                                      <p:cBhvr>
                                        <p:cTn id="22" dur="500"/>
                                        <p:tgtEl>
                                          <p:spTgt spid="32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ldLvl="0" animBg="1"/>
      <p:bldP spid="32777" grpId="0" bldLvl="0" animBg="1"/>
      <p:bldP spid="3278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nvSpPr>
        <p:spPr>
          <a:xfrm>
            <a:off x="296863" y="771525"/>
            <a:ext cx="3600450" cy="36004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4" name="Picture 2"/>
          <p:cNvPicPr>
            <a:picLocks noChangeAspect="1" noChangeArrowheads="1"/>
          </p:cNvPicPr>
          <p:nvPr/>
        </p:nvPicPr>
        <p:blipFill rotWithShape="1">
          <a:blip r:embed="rId1" cstate="print"/>
          <a:srcRect/>
          <a:stretch>
            <a:fillRect/>
          </a:stretch>
        </p:blipFill>
        <p:spPr bwMode="auto">
          <a:xfrm>
            <a:off x="476716" y="951550"/>
            <a:ext cx="3239987" cy="3240000"/>
          </a:xfrm>
          <a:prstGeom prst="ellipse">
            <a:avLst/>
          </a:prstGeom>
          <a:noFill/>
        </p:spPr>
      </p:pic>
      <p:sp>
        <p:nvSpPr>
          <p:cNvPr id="5123" name="矩形 3"/>
          <p:cNvSpPr/>
          <p:nvPr/>
        </p:nvSpPr>
        <p:spPr>
          <a:xfrm>
            <a:off x="4695825" y="236538"/>
            <a:ext cx="2097405" cy="1938020"/>
          </a:xfrm>
          <a:prstGeom prst="rect">
            <a:avLst/>
          </a:prstGeom>
          <a:noFill/>
          <a:ln w="9525">
            <a:noFill/>
          </a:ln>
        </p:spPr>
        <p:txBody>
          <a:bodyPr wrap="none" anchor="t" anchorCtr="0">
            <a:spAutoFit/>
          </a:bodyPr>
          <a:p>
            <a:r>
              <a:rPr lang="en-US" altLang="zh-CN" sz="12000" b="1" dirty="0">
                <a:solidFill>
                  <a:srgbClr val="DEA900"/>
                </a:solidFill>
                <a:latin typeface="Arial" panose="020B0604020202020204" pitchFamily="34" charset="0"/>
              </a:rPr>
              <a:t>3</a:t>
            </a:r>
            <a:r>
              <a:rPr lang="zh-CN" altLang="en-US" sz="2800" dirty="0">
                <a:solidFill>
                  <a:srgbClr val="DEA900"/>
                </a:solidFill>
                <a:latin typeface="Arial" panose="020B0604020202020204" pitchFamily="34" charset="0"/>
              </a:rPr>
              <a:t>个小节</a:t>
            </a:r>
            <a:endParaRPr lang="zh-CN" altLang="en-US" sz="2800" dirty="0">
              <a:solidFill>
                <a:srgbClr val="DEA900"/>
              </a:solidFill>
              <a:latin typeface="Arial" panose="020B0604020202020204" pitchFamily="34" charset="0"/>
            </a:endParaRPr>
          </a:p>
        </p:txBody>
      </p:sp>
      <p:sp>
        <p:nvSpPr>
          <p:cNvPr id="5124" name="TextBox 4"/>
          <p:cNvSpPr txBox="1"/>
          <p:nvPr/>
        </p:nvSpPr>
        <p:spPr>
          <a:xfrm>
            <a:off x="4260850" y="2084388"/>
            <a:ext cx="1734820" cy="398780"/>
          </a:xfrm>
          <a:prstGeom prst="rect">
            <a:avLst/>
          </a:prstGeom>
          <a:noFill/>
          <a:ln w="9525">
            <a:noFill/>
          </a:ln>
        </p:spPr>
        <p:txBody>
          <a:bodyPr wrap="none" anchor="t" anchorCtr="0">
            <a:spAutoFit/>
          </a:bodyPr>
          <a:p>
            <a:r>
              <a:rPr lang="en-US" altLang="zh-CN" sz="2000" dirty="0">
                <a:solidFill>
                  <a:srgbClr val="DEA900"/>
                </a:solidFill>
                <a:latin typeface="Arial" panose="020B0604020202020204" pitchFamily="34" charset="0"/>
              </a:rPr>
              <a:t>01】</a:t>
            </a:r>
            <a:r>
              <a:rPr lang="zh-CN" altLang="en-US" sz="2000" dirty="0">
                <a:latin typeface="Arial" panose="020B0604020202020204" pitchFamily="34" charset="0"/>
              </a:rPr>
              <a:t>课程概述</a:t>
            </a:r>
            <a:endParaRPr lang="zh-CN" altLang="en-US" sz="2000" dirty="0">
              <a:latin typeface="Arial" panose="020B0604020202020204" pitchFamily="34" charset="0"/>
            </a:endParaRPr>
          </a:p>
        </p:txBody>
      </p:sp>
      <p:sp>
        <p:nvSpPr>
          <p:cNvPr id="5125" name="TextBox 6"/>
          <p:cNvSpPr txBox="1"/>
          <p:nvPr/>
        </p:nvSpPr>
        <p:spPr>
          <a:xfrm>
            <a:off x="4260850" y="2646363"/>
            <a:ext cx="1734820" cy="398780"/>
          </a:xfrm>
          <a:prstGeom prst="rect">
            <a:avLst/>
          </a:prstGeom>
          <a:noFill/>
          <a:ln w="9525">
            <a:noFill/>
          </a:ln>
        </p:spPr>
        <p:txBody>
          <a:bodyPr wrap="none" anchor="t" anchorCtr="0">
            <a:spAutoFit/>
          </a:bodyPr>
          <a:p>
            <a:r>
              <a:rPr lang="en-US" altLang="zh-CN" sz="2000" dirty="0">
                <a:solidFill>
                  <a:srgbClr val="DEA900"/>
                </a:solidFill>
                <a:latin typeface="Arial" panose="020B0604020202020204" pitchFamily="34" charset="0"/>
              </a:rPr>
              <a:t>02】</a:t>
            </a:r>
            <a:r>
              <a:rPr lang="zh-CN" altLang="en-US" sz="2000" dirty="0">
                <a:solidFill>
                  <a:schemeClr val="tx1"/>
                </a:solidFill>
                <a:latin typeface="Arial" panose="020B0604020202020204" pitchFamily="34" charset="0"/>
              </a:rPr>
              <a:t>课程设计</a:t>
            </a:r>
            <a:endParaRPr lang="zh-CN" altLang="en-US" sz="2000" dirty="0">
              <a:solidFill>
                <a:schemeClr val="tx1"/>
              </a:solidFill>
              <a:latin typeface="Arial" panose="020B0604020202020204" pitchFamily="34" charset="0"/>
            </a:endParaRPr>
          </a:p>
        </p:txBody>
      </p:sp>
      <p:sp>
        <p:nvSpPr>
          <p:cNvPr id="5126" name="TextBox 6"/>
          <p:cNvSpPr txBox="1"/>
          <p:nvPr/>
        </p:nvSpPr>
        <p:spPr>
          <a:xfrm>
            <a:off x="4260850" y="3292475"/>
            <a:ext cx="3258820" cy="398780"/>
          </a:xfrm>
          <a:prstGeom prst="rect">
            <a:avLst/>
          </a:prstGeom>
          <a:noFill/>
          <a:ln w="9525">
            <a:noFill/>
          </a:ln>
        </p:spPr>
        <p:txBody>
          <a:bodyPr wrap="none" anchor="t" anchorCtr="0">
            <a:spAutoFit/>
          </a:bodyPr>
          <a:p>
            <a:r>
              <a:rPr lang="en-US" altLang="zh-CN" sz="2000" dirty="0">
                <a:solidFill>
                  <a:srgbClr val="DEA900"/>
                </a:solidFill>
                <a:latin typeface="Arial" panose="020B0604020202020204" pitchFamily="34" charset="0"/>
              </a:rPr>
              <a:t>03】</a:t>
            </a:r>
            <a:r>
              <a:rPr lang="zh-CN" altLang="en-US" sz="2000" dirty="0">
                <a:latin typeface="Arial" panose="020B0604020202020204" pitchFamily="34" charset="0"/>
              </a:rPr>
              <a:t>我国基础教育课程改革</a:t>
            </a:r>
            <a:endParaRPr lang="zh-CN" altLang="en-US" sz="2000" dirty="0">
              <a:latin typeface="Arial" panose="020B0604020202020204" pitchFamily="34" charset="0"/>
            </a:endParaRPr>
          </a:p>
        </p:txBody>
      </p:sp>
    </p:spTree>
  </p:cSld>
  <p:clrMapOvr>
    <a:masterClrMapping/>
  </p:clrMapOvr>
  <p:transition spd="slow">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2822575" cy="829945"/>
            <a:chOff x="509" y="875"/>
            <a:chExt cx="4445" cy="1307"/>
          </a:xfrm>
        </p:grpSpPr>
        <p:sp>
          <p:nvSpPr>
            <p:cNvPr id="20481" name="TextBox 1"/>
            <p:cNvSpPr txBox="1"/>
            <p:nvPr/>
          </p:nvSpPr>
          <p:spPr>
            <a:xfrm>
              <a:off x="2266" y="1216"/>
              <a:ext cx="268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课程的类型</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四、</a:t>
              </a:r>
              <a:endParaRPr lang="zh-CN" altLang="en-US" sz="4800" b="1" dirty="0">
                <a:solidFill>
                  <a:srgbClr val="DEA900"/>
                </a:solidFill>
                <a:latin typeface="Arial" panose="020B0604020202020204" pitchFamily="34" charset="0"/>
              </a:endParaRPr>
            </a:p>
          </p:txBody>
        </p:sp>
      </p:grpSp>
      <p:grpSp>
        <p:nvGrpSpPr>
          <p:cNvPr id="32782" name="组合 32781"/>
          <p:cNvGrpSpPr/>
          <p:nvPr/>
        </p:nvGrpSpPr>
        <p:grpSpPr>
          <a:xfrm>
            <a:off x="401003" y="1492250"/>
            <a:ext cx="2874962" cy="2874963"/>
            <a:chOff x="720" y="1248"/>
            <a:chExt cx="2415" cy="2415"/>
          </a:xfrm>
        </p:grpSpPr>
        <p:sp>
          <p:nvSpPr>
            <p:cNvPr id="12290" name="任意多边形 32771"/>
            <p:cNvSpPr>
              <a:spLocks noChangeArrowheads="1"/>
            </p:cNvSpPr>
            <p:nvPr/>
          </p:nvSpPr>
          <p:spPr bwMode="auto">
            <a:xfrm>
              <a:off x="720" y="1248"/>
              <a:ext cx="2415" cy="241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914 w 21600"/>
                <a:gd name="T11" fmla="*/ 10800 h 21600"/>
                <a:gd name="T12" fmla="*/ 10800 w 21600"/>
                <a:gd name="T13" fmla="*/ 19686 h 21600"/>
                <a:gd name="T14" fmla="*/ 19686 w 21600"/>
                <a:gd name="T15" fmla="*/ 10800 h 21600"/>
                <a:gd name="T16" fmla="*/ 10800 w 21600"/>
                <a:gd name="T17" fmla="*/ 1914 h 21600"/>
                <a:gd name="T18" fmla="*/ 1914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rgbClr val="E9B58F">
                    <a:alpha val="12000"/>
                  </a:srgbClr>
                </a:gs>
                <a:gs pos="50000">
                  <a:schemeClr val="hlink"/>
                </a:gs>
                <a:gs pos="100000">
                  <a:srgbClr val="E9B58F">
                    <a:alpha val="12000"/>
                  </a:srgb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7" name="椭圆 32772"/>
            <p:cNvSpPr/>
            <p:nvPr/>
          </p:nvSpPr>
          <p:spPr>
            <a:xfrm>
              <a:off x="912" y="1440"/>
              <a:ext cx="2016" cy="2016"/>
            </a:xfrm>
            <a:prstGeom prst="ellipse">
              <a:avLst/>
            </a:prstGeom>
            <a:gradFill rotWithShape="1">
              <a:gsLst>
                <a:gs pos="0">
                  <a:srgbClr val="E2E26F"/>
                </a:gs>
                <a:gs pos="100000">
                  <a:schemeClr val="accent2"/>
                </a:gs>
              </a:gsLst>
              <a:path path="shape">
                <a:fillToRect l="50000" t="50000" r="50000" b="50000"/>
              </a:path>
              <a:tileRect/>
            </a:gradFill>
            <a:ln w="28575" cap="flat" cmpd="sng">
              <a:solidFill>
                <a:srgbClr val="FFFF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79" name="文本框 32778"/>
            <p:cNvSpPr txBox="1"/>
            <p:nvPr/>
          </p:nvSpPr>
          <p:spPr>
            <a:xfrm>
              <a:off x="1127" y="1865"/>
              <a:ext cx="1594" cy="1124"/>
            </a:xfrm>
            <a:prstGeom prst="rect">
              <a:avLst/>
            </a:prstGeom>
            <a:noFill/>
            <a:ln w="9525">
              <a:noFill/>
            </a:ln>
          </p:spPr>
          <p:txBody>
            <a:bodyPr wrap="none">
              <a:spAutoFit/>
            </a:bodyPr>
            <a:p>
              <a:pPr algn="ctr" defTabSz="914400" eaLnBrk="0" hangingPunct="0"/>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二</a:t>
              </a:r>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endPar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根据课程的</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制定者划分</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p:txBody>
        </p:sp>
      </p:grpSp>
      <p:sp>
        <p:nvSpPr>
          <p:cNvPr id="32774" name="圆角矩形 32773"/>
          <p:cNvSpPr/>
          <p:nvPr/>
        </p:nvSpPr>
        <p:spPr>
          <a:xfrm>
            <a:off x="3343910" y="412750"/>
            <a:ext cx="2277745" cy="317500"/>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1.</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国家课程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2777" name="圆角矩形 32776"/>
          <p:cNvSpPr/>
          <p:nvPr/>
        </p:nvSpPr>
        <p:spPr>
          <a:xfrm>
            <a:off x="3343910" y="1947545"/>
            <a:ext cx="2275840" cy="317500"/>
          </a:xfrm>
          <a:prstGeom prst="roundRect">
            <a:avLst>
              <a:gd name="adj" fmla="val 50000"/>
            </a:avLst>
          </a:prstGeom>
          <a:gradFill rotWithShape="1">
            <a:gsLst>
              <a:gs pos="0">
                <a:schemeClr val="folHlink"/>
              </a:gs>
              <a:gs pos="100000">
                <a:schemeClr val="folHlink">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2.</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地方课程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2784" name="圆角矩形 32783"/>
          <p:cNvSpPr/>
          <p:nvPr/>
        </p:nvSpPr>
        <p:spPr>
          <a:xfrm>
            <a:off x="3343910" y="3482340"/>
            <a:ext cx="2277745" cy="319405"/>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3.</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学校课程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6" name="文本框 35"/>
          <p:cNvSpPr txBox="1"/>
          <p:nvPr/>
        </p:nvSpPr>
        <p:spPr>
          <a:xfrm>
            <a:off x="3343910" y="800735"/>
            <a:ext cx="5479415" cy="1076325"/>
          </a:xfrm>
          <a:prstGeom prst="rect">
            <a:avLst/>
          </a:prstGeom>
          <a:noFill/>
        </p:spPr>
        <p:txBody>
          <a:bodyPr wrap="square" rtlCol="0" anchor="t">
            <a:spAutoFit/>
          </a:bodyPr>
          <a:p>
            <a:r>
              <a:rPr lang="zh-CN" altLang="en-US" sz="1600"/>
              <a:t>国家课程是由中央教育行政机构编制和审定的课程，其管理权属中央级教育机关。国家课程属一级课程。这类的课程计划、教学大纲</a:t>
            </a:r>
            <a:r>
              <a:rPr lang="en-US" altLang="zh-CN" sz="1600"/>
              <a:t>（</a:t>
            </a:r>
            <a:r>
              <a:rPr lang="zh-CN" altLang="en-US" sz="1600"/>
              <a:t>学科课程标准</a:t>
            </a:r>
            <a:r>
              <a:rPr lang="en-US" altLang="zh-CN" sz="1600"/>
              <a:t>）</a:t>
            </a:r>
            <a:r>
              <a:rPr lang="zh-CN" altLang="en-US" sz="1600"/>
              <a:t>和教科书由国家统一审定，非经批准，地方不得随意变动</a:t>
            </a:r>
            <a:endParaRPr lang="zh-CN" altLang="en-US" sz="1600"/>
          </a:p>
        </p:txBody>
      </p:sp>
      <p:sp>
        <p:nvSpPr>
          <p:cNvPr id="2" name="文本框 1"/>
          <p:cNvSpPr txBox="1"/>
          <p:nvPr/>
        </p:nvSpPr>
        <p:spPr>
          <a:xfrm>
            <a:off x="3343910" y="2335530"/>
            <a:ext cx="5681980" cy="1076325"/>
          </a:xfrm>
          <a:prstGeom prst="rect">
            <a:avLst/>
          </a:prstGeom>
          <a:noFill/>
        </p:spPr>
        <p:txBody>
          <a:bodyPr wrap="square" rtlCol="0" anchor="t">
            <a:spAutoFit/>
          </a:bodyPr>
          <a:p>
            <a:r>
              <a:rPr lang="zh-CN" altLang="en-US" sz="1600"/>
              <a:t>地方课程是为了适应各地经济、文化发展的不同需要和适应学生发展的不同需要而设置的，是由各省、自治区、直辖市根据本地情况自行安排的课程，这类课程属级课程。二级课程的编定权在省、自治区和直辖市，县、校不经批准无权变动。</a:t>
            </a:r>
            <a:endParaRPr lang="zh-CN" altLang="en-US" sz="1600"/>
          </a:p>
        </p:txBody>
      </p:sp>
      <p:sp>
        <p:nvSpPr>
          <p:cNvPr id="3" name="文本框 2"/>
          <p:cNvSpPr txBox="1"/>
          <p:nvPr/>
        </p:nvSpPr>
        <p:spPr>
          <a:xfrm>
            <a:off x="3343910" y="3872230"/>
            <a:ext cx="5594985" cy="1076325"/>
          </a:xfrm>
          <a:prstGeom prst="rect">
            <a:avLst/>
          </a:prstGeom>
          <a:noFill/>
        </p:spPr>
        <p:txBody>
          <a:bodyPr wrap="square" rtlCol="0" anchor="t">
            <a:spAutoFit/>
          </a:bodyPr>
          <a:p>
            <a:r>
              <a:rPr lang="zh-CN" altLang="en-US" sz="1600"/>
              <a:t>学校课程通常是由校长、教师来制定，采用</a:t>
            </a:r>
            <a:r>
              <a:rPr lang="en-US" altLang="zh-CN" sz="1600"/>
              <a:t>“</a:t>
            </a:r>
            <a:r>
              <a:rPr lang="zh-CN" altLang="en-US" sz="1600"/>
              <a:t>实践</a:t>
            </a:r>
            <a:r>
              <a:rPr lang="en-US" altLang="zh-CN" sz="1600"/>
              <a:t>—</a:t>
            </a:r>
            <a:r>
              <a:rPr lang="zh-CN" altLang="en-US" sz="1600"/>
              <a:t>评估</a:t>
            </a:r>
            <a:r>
              <a:rPr lang="en-US" altLang="zh-CN" sz="1600"/>
              <a:t>—</a:t>
            </a:r>
            <a:r>
              <a:rPr lang="zh-CN" altLang="en-US" sz="1600"/>
              <a:t>开发</a:t>
            </a:r>
            <a:r>
              <a:rPr lang="en-US" altLang="zh-CN" sz="1600"/>
              <a:t>”</a:t>
            </a:r>
            <a:r>
              <a:rPr lang="zh-CN" altLang="en-US" sz="1600"/>
              <a:t>的课程开发模式，实施</a:t>
            </a:r>
            <a:r>
              <a:rPr lang="en-US" altLang="zh-CN" sz="1600"/>
              <a:t>“</a:t>
            </a:r>
            <a:r>
              <a:rPr lang="zh-CN" altLang="en-US" sz="1600"/>
              <a:t>问题解决</a:t>
            </a:r>
            <a:r>
              <a:rPr lang="en-US" altLang="zh-CN" sz="1600"/>
              <a:t>”</a:t>
            </a:r>
            <a:r>
              <a:rPr lang="zh-CN" altLang="en-US" sz="1600"/>
              <a:t>和</a:t>
            </a:r>
            <a:r>
              <a:rPr lang="en-US" altLang="zh-CN" sz="1600"/>
              <a:t>“</a:t>
            </a:r>
            <a:r>
              <a:rPr lang="zh-CN" altLang="en-US" sz="1600"/>
              <a:t>自下而上</a:t>
            </a:r>
            <a:r>
              <a:rPr lang="en-US" altLang="zh-CN" sz="1600"/>
              <a:t>”</a:t>
            </a:r>
            <a:r>
              <a:rPr lang="zh-CN" altLang="en-US" sz="1600"/>
              <a:t>的政策，具有一定的适应性和参与性，通常以选修课的形式出现。学校课程的开发可分为新编、改编、选择和单项活动设计等。</a:t>
            </a:r>
            <a:endParaRPr lang="zh-CN" altLang="en-US" sz="160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fade">
                                      <p:cBhvr>
                                        <p:cTn id="7" dur="1000"/>
                                        <p:tgtEl>
                                          <p:spTgt spid="327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slide(fromLeft)">
                                      <p:cBhvr>
                                        <p:cTn id="12" dur="500"/>
                                        <p:tgtEl>
                                          <p:spTgt spid="3277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2777"/>
                                        </p:tgtEl>
                                        <p:attrNameLst>
                                          <p:attrName>style.visibility</p:attrName>
                                        </p:attrNameLst>
                                      </p:cBhvr>
                                      <p:to>
                                        <p:strVal val="visible"/>
                                      </p:to>
                                    </p:set>
                                    <p:animEffect transition="in" filter="slide(fromLeft)">
                                      <p:cBhvr>
                                        <p:cTn id="17" dur="500"/>
                                        <p:tgtEl>
                                          <p:spTgt spid="3277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32784"/>
                                        </p:tgtEl>
                                        <p:attrNameLst>
                                          <p:attrName>style.visibility</p:attrName>
                                        </p:attrNameLst>
                                      </p:cBhvr>
                                      <p:to>
                                        <p:strVal val="visible"/>
                                      </p:to>
                                    </p:set>
                                    <p:animEffect transition="in" filter="slide(fromLeft)">
                                      <p:cBhvr>
                                        <p:cTn id="22" dur="500"/>
                                        <p:tgtEl>
                                          <p:spTgt spid="327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ldLvl="0" animBg="1"/>
      <p:bldP spid="32777" grpId="0" bldLvl="0" animBg="1"/>
      <p:bldP spid="3278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2822575" cy="829945"/>
            <a:chOff x="509" y="875"/>
            <a:chExt cx="4445" cy="1307"/>
          </a:xfrm>
        </p:grpSpPr>
        <p:sp>
          <p:nvSpPr>
            <p:cNvPr id="20481" name="TextBox 1"/>
            <p:cNvSpPr txBox="1"/>
            <p:nvPr/>
          </p:nvSpPr>
          <p:spPr>
            <a:xfrm>
              <a:off x="2266" y="1216"/>
              <a:ext cx="268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课程的类型</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四、</a:t>
              </a:r>
              <a:endParaRPr lang="zh-CN" altLang="en-US" sz="4800" b="1" dirty="0">
                <a:solidFill>
                  <a:srgbClr val="DEA900"/>
                </a:solidFill>
                <a:latin typeface="Arial" panose="020B0604020202020204" pitchFamily="34" charset="0"/>
              </a:endParaRPr>
            </a:p>
          </p:txBody>
        </p:sp>
      </p:grpSp>
      <p:grpSp>
        <p:nvGrpSpPr>
          <p:cNvPr id="32782" name="组合 32781"/>
          <p:cNvGrpSpPr/>
          <p:nvPr/>
        </p:nvGrpSpPr>
        <p:grpSpPr>
          <a:xfrm>
            <a:off x="401003" y="1492250"/>
            <a:ext cx="2874962" cy="2874963"/>
            <a:chOff x="720" y="1248"/>
            <a:chExt cx="2415" cy="2415"/>
          </a:xfrm>
        </p:grpSpPr>
        <p:sp>
          <p:nvSpPr>
            <p:cNvPr id="12290" name="任意多边形 32771"/>
            <p:cNvSpPr>
              <a:spLocks noChangeArrowheads="1"/>
            </p:cNvSpPr>
            <p:nvPr/>
          </p:nvSpPr>
          <p:spPr bwMode="auto">
            <a:xfrm>
              <a:off x="720" y="1248"/>
              <a:ext cx="2415" cy="241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914 w 21600"/>
                <a:gd name="T11" fmla="*/ 10800 h 21600"/>
                <a:gd name="T12" fmla="*/ 10800 w 21600"/>
                <a:gd name="T13" fmla="*/ 19686 h 21600"/>
                <a:gd name="T14" fmla="*/ 19686 w 21600"/>
                <a:gd name="T15" fmla="*/ 10800 h 21600"/>
                <a:gd name="T16" fmla="*/ 10800 w 21600"/>
                <a:gd name="T17" fmla="*/ 1914 h 21600"/>
                <a:gd name="T18" fmla="*/ 1914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rgbClr val="E9B58F">
                    <a:alpha val="12000"/>
                  </a:srgbClr>
                </a:gs>
                <a:gs pos="50000">
                  <a:schemeClr val="hlink"/>
                </a:gs>
                <a:gs pos="100000">
                  <a:srgbClr val="E9B58F">
                    <a:alpha val="12000"/>
                  </a:srgb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7" name="椭圆 32772"/>
            <p:cNvSpPr/>
            <p:nvPr/>
          </p:nvSpPr>
          <p:spPr>
            <a:xfrm>
              <a:off x="912" y="1440"/>
              <a:ext cx="2016" cy="2016"/>
            </a:xfrm>
            <a:prstGeom prst="ellipse">
              <a:avLst/>
            </a:prstGeom>
            <a:gradFill rotWithShape="1">
              <a:gsLst>
                <a:gs pos="0">
                  <a:srgbClr val="E2E26F"/>
                </a:gs>
                <a:gs pos="100000">
                  <a:schemeClr val="accent2"/>
                </a:gs>
              </a:gsLst>
              <a:path path="shape">
                <a:fillToRect l="50000" t="50000" r="50000" b="50000"/>
              </a:path>
              <a:tileRect/>
            </a:gradFill>
            <a:ln w="28575" cap="flat" cmpd="sng">
              <a:solidFill>
                <a:srgbClr val="FFFF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79" name="文本框 32778"/>
            <p:cNvSpPr txBox="1"/>
            <p:nvPr/>
          </p:nvSpPr>
          <p:spPr>
            <a:xfrm>
              <a:off x="1127" y="1865"/>
              <a:ext cx="1594" cy="1124"/>
            </a:xfrm>
            <a:prstGeom prst="rect">
              <a:avLst/>
            </a:prstGeom>
            <a:noFill/>
            <a:ln w="9525">
              <a:noFill/>
            </a:ln>
          </p:spPr>
          <p:txBody>
            <a:bodyPr wrap="none">
              <a:spAutoFit/>
            </a:bodyPr>
            <a:p>
              <a:pPr algn="ctr" defTabSz="914400" eaLnBrk="0" hangingPunct="0"/>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三</a:t>
              </a:r>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endPar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根据课程的</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内容划分</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p:txBody>
        </p:sp>
      </p:grpSp>
      <p:sp>
        <p:nvSpPr>
          <p:cNvPr id="2" name="圆角矩形 1"/>
          <p:cNvSpPr/>
          <p:nvPr/>
        </p:nvSpPr>
        <p:spPr>
          <a:xfrm>
            <a:off x="3275965" y="842645"/>
            <a:ext cx="2277745" cy="317500"/>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1.</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学科课程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 name="圆角矩形 2"/>
          <p:cNvSpPr/>
          <p:nvPr/>
        </p:nvSpPr>
        <p:spPr>
          <a:xfrm>
            <a:off x="3275965" y="2865755"/>
            <a:ext cx="2275840" cy="317500"/>
          </a:xfrm>
          <a:prstGeom prst="roundRect">
            <a:avLst>
              <a:gd name="adj" fmla="val 50000"/>
            </a:avLst>
          </a:prstGeom>
          <a:gradFill rotWithShape="1">
            <a:gsLst>
              <a:gs pos="0">
                <a:schemeClr val="folHlink"/>
              </a:gs>
              <a:gs pos="100000">
                <a:schemeClr val="folHlink">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2.</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活动课程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5" name="文本框 4"/>
          <p:cNvSpPr txBox="1"/>
          <p:nvPr/>
        </p:nvSpPr>
        <p:spPr>
          <a:xfrm>
            <a:off x="3275965" y="1270000"/>
            <a:ext cx="5479415" cy="1476375"/>
          </a:xfrm>
          <a:prstGeom prst="rect">
            <a:avLst/>
          </a:prstGeom>
          <a:noFill/>
        </p:spPr>
        <p:txBody>
          <a:bodyPr wrap="square" rtlCol="0" anchor="t">
            <a:spAutoFit/>
          </a:bodyPr>
          <a:p>
            <a:r>
              <a:rPr lang="zh-CN" altLang="en-US"/>
              <a:t>学科课程是以文化知识为基础，按照一定的价值标准，从不同的知识领域或学术领域选择一定的内容，并根据知识的逻辑体系将所选出的知识组织为学科。在现代学校里面，比较稳定的学科课程有语文、外语、数学、历史、地理、音乐、美术物理、化学、生物等。</a:t>
            </a:r>
            <a:endParaRPr lang="zh-CN" altLang="en-US"/>
          </a:p>
        </p:txBody>
      </p:sp>
      <p:sp>
        <p:nvSpPr>
          <p:cNvPr id="6" name="文本框 5"/>
          <p:cNvSpPr txBox="1"/>
          <p:nvPr/>
        </p:nvSpPr>
        <p:spPr>
          <a:xfrm>
            <a:off x="3275965" y="3293110"/>
            <a:ext cx="5322570" cy="1476375"/>
          </a:xfrm>
          <a:prstGeom prst="rect">
            <a:avLst/>
          </a:prstGeom>
          <a:noFill/>
        </p:spPr>
        <p:txBody>
          <a:bodyPr wrap="square" rtlCol="0" anchor="t">
            <a:spAutoFit/>
          </a:bodyPr>
          <a:p>
            <a:r>
              <a:rPr lang="zh-CN" altLang="en-US"/>
              <a:t>活动课程，又称经验课程、生活课程或儿童中心课程，是从儿童的兴趣、经验出发，以儿童的主体性活动的经验为中心组织的课程。</a:t>
            </a:r>
            <a:r>
              <a:rPr lang="en-US" altLang="zh-CN"/>
              <a:t>19</a:t>
            </a:r>
            <a:r>
              <a:rPr lang="zh-CN" altLang="en-US"/>
              <a:t>世纪，杜威及其门徒从理论和实践上首次阐明了活动课程。活动课程与学科课程相对应，不是对学科课程的否定。</a:t>
            </a:r>
            <a:endParaRPr lang="zh-CN" altLang="en-US"/>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fade">
                                      <p:cBhvr>
                                        <p:cTn id="7" dur="1000"/>
                                        <p:tgtEl>
                                          <p:spTgt spid="327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2822575" cy="829945"/>
            <a:chOff x="509" y="875"/>
            <a:chExt cx="4445" cy="1307"/>
          </a:xfrm>
        </p:grpSpPr>
        <p:sp>
          <p:nvSpPr>
            <p:cNvPr id="20481" name="TextBox 1"/>
            <p:cNvSpPr txBox="1"/>
            <p:nvPr/>
          </p:nvSpPr>
          <p:spPr>
            <a:xfrm>
              <a:off x="2266" y="1216"/>
              <a:ext cx="268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课程的类型</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四、</a:t>
              </a:r>
              <a:endParaRPr lang="zh-CN" altLang="en-US" sz="4800" b="1" dirty="0">
                <a:solidFill>
                  <a:srgbClr val="DEA900"/>
                </a:solidFill>
                <a:latin typeface="Arial" panose="020B0604020202020204" pitchFamily="34" charset="0"/>
              </a:endParaRPr>
            </a:p>
          </p:txBody>
        </p:sp>
      </p:grpSp>
      <p:grpSp>
        <p:nvGrpSpPr>
          <p:cNvPr id="32782" name="组合 32781"/>
          <p:cNvGrpSpPr/>
          <p:nvPr/>
        </p:nvGrpSpPr>
        <p:grpSpPr>
          <a:xfrm>
            <a:off x="401003" y="1492250"/>
            <a:ext cx="2874962" cy="2874963"/>
            <a:chOff x="720" y="1248"/>
            <a:chExt cx="2415" cy="2415"/>
          </a:xfrm>
        </p:grpSpPr>
        <p:sp>
          <p:nvSpPr>
            <p:cNvPr id="12290" name="任意多边形 32771"/>
            <p:cNvSpPr>
              <a:spLocks noChangeArrowheads="1"/>
            </p:cNvSpPr>
            <p:nvPr/>
          </p:nvSpPr>
          <p:spPr bwMode="auto">
            <a:xfrm>
              <a:off x="720" y="1248"/>
              <a:ext cx="2415" cy="241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914 w 21600"/>
                <a:gd name="T11" fmla="*/ 10800 h 21600"/>
                <a:gd name="T12" fmla="*/ 10800 w 21600"/>
                <a:gd name="T13" fmla="*/ 19686 h 21600"/>
                <a:gd name="T14" fmla="*/ 19686 w 21600"/>
                <a:gd name="T15" fmla="*/ 10800 h 21600"/>
                <a:gd name="T16" fmla="*/ 10800 w 21600"/>
                <a:gd name="T17" fmla="*/ 1914 h 21600"/>
                <a:gd name="T18" fmla="*/ 1914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rgbClr val="E9B58F">
                    <a:alpha val="12000"/>
                  </a:srgbClr>
                </a:gs>
                <a:gs pos="50000">
                  <a:schemeClr val="hlink"/>
                </a:gs>
                <a:gs pos="100000">
                  <a:srgbClr val="E9B58F">
                    <a:alpha val="12000"/>
                  </a:srgb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7" name="椭圆 32772"/>
            <p:cNvSpPr/>
            <p:nvPr/>
          </p:nvSpPr>
          <p:spPr>
            <a:xfrm>
              <a:off x="912" y="1440"/>
              <a:ext cx="2016" cy="2016"/>
            </a:xfrm>
            <a:prstGeom prst="ellipse">
              <a:avLst/>
            </a:prstGeom>
            <a:gradFill rotWithShape="1">
              <a:gsLst>
                <a:gs pos="0">
                  <a:srgbClr val="E2E26F"/>
                </a:gs>
                <a:gs pos="100000">
                  <a:schemeClr val="accent2"/>
                </a:gs>
              </a:gsLst>
              <a:path path="shape">
                <a:fillToRect l="50000" t="50000" r="50000" b="50000"/>
              </a:path>
              <a:tileRect/>
            </a:gradFill>
            <a:ln w="28575" cap="flat" cmpd="sng">
              <a:solidFill>
                <a:srgbClr val="FFFF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79" name="文本框 32778"/>
            <p:cNvSpPr txBox="1"/>
            <p:nvPr/>
          </p:nvSpPr>
          <p:spPr>
            <a:xfrm>
              <a:off x="983" y="1865"/>
              <a:ext cx="1882" cy="1124"/>
            </a:xfrm>
            <a:prstGeom prst="rect">
              <a:avLst/>
            </a:prstGeom>
            <a:noFill/>
            <a:ln w="9525">
              <a:noFill/>
            </a:ln>
          </p:spPr>
          <p:txBody>
            <a:bodyPr wrap="none">
              <a:spAutoFit/>
            </a:bodyPr>
            <a:p>
              <a:pPr algn="ctr" defTabSz="914400" eaLnBrk="0" hangingPunct="0"/>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四</a:t>
              </a:r>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endPar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根据课程实施</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的要求划分</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p:txBody>
        </p:sp>
      </p:grpSp>
      <p:sp>
        <p:nvSpPr>
          <p:cNvPr id="2" name="圆角矩形 1"/>
          <p:cNvSpPr/>
          <p:nvPr/>
        </p:nvSpPr>
        <p:spPr>
          <a:xfrm>
            <a:off x="3275965" y="1129665"/>
            <a:ext cx="2277745" cy="317500"/>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1.</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必修课程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 name="圆角矩形 2"/>
          <p:cNvSpPr/>
          <p:nvPr/>
        </p:nvSpPr>
        <p:spPr>
          <a:xfrm>
            <a:off x="3275965" y="2865755"/>
            <a:ext cx="2275840" cy="317500"/>
          </a:xfrm>
          <a:prstGeom prst="roundRect">
            <a:avLst>
              <a:gd name="adj" fmla="val 50000"/>
            </a:avLst>
          </a:prstGeom>
          <a:gradFill rotWithShape="1">
            <a:gsLst>
              <a:gs pos="0">
                <a:schemeClr val="folHlink"/>
              </a:gs>
              <a:gs pos="100000">
                <a:schemeClr val="folHlink">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2.</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选修课程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5" name="文本框 4"/>
          <p:cNvSpPr txBox="1"/>
          <p:nvPr/>
        </p:nvSpPr>
        <p:spPr>
          <a:xfrm>
            <a:off x="3275965" y="1557020"/>
            <a:ext cx="5479415" cy="1198880"/>
          </a:xfrm>
          <a:prstGeom prst="rect">
            <a:avLst/>
          </a:prstGeom>
          <a:noFill/>
        </p:spPr>
        <p:txBody>
          <a:bodyPr wrap="square" rtlCol="0" anchor="t">
            <a:spAutoFit/>
          </a:bodyPr>
          <a:p>
            <a:r>
              <a:rPr lang="zh-CN" altLang="en-US"/>
              <a:t>必修课程是与选修课程相对而言的，它的根本特性是</a:t>
            </a:r>
            <a:r>
              <a:rPr lang="zh-CN" altLang="en-US">
                <a:solidFill>
                  <a:srgbClr val="FF0000"/>
                </a:solidFill>
              </a:rPr>
              <a:t>强制性</a:t>
            </a:r>
            <a:r>
              <a:rPr lang="zh-CN" altLang="en-US"/>
              <a:t>，是社会权威在课程中的表现。必修课程的重要作用体现为：选择传递主流文化；帮助学生获得系统的知识，形成特定的技能、能力和态度；等等。</a:t>
            </a:r>
            <a:endParaRPr lang="zh-CN" altLang="en-US"/>
          </a:p>
        </p:txBody>
      </p:sp>
      <p:sp>
        <p:nvSpPr>
          <p:cNvPr id="6" name="文本框 5"/>
          <p:cNvSpPr txBox="1"/>
          <p:nvPr/>
        </p:nvSpPr>
        <p:spPr>
          <a:xfrm>
            <a:off x="3275965" y="3293110"/>
            <a:ext cx="5322570" cy="1476375"/>
          </a:xfrm>
          <a:prstGeom prst="rect">
            <a:avLst/>
          </a:prstGeom>
          <a:noFill/>
        </p:spPr>
        <p:txBody>
          <a:bodyPr wrap="square" rtlCol="0" anchor="t">
            <a:spAutoFit/>
          </a:bodyPr>
          <a:p>
            <a:r>
              <a:rPr lang="zh-CN" altLang="en-US"/>
              <a:t>选修课程是为了使学生的个性得到发展，教育系统或教育机构里法定性的、学生可以按照一定规则自由地选择学习的课程种类。选修课程的设置满足了不同学生的不同兴趣和需要，为学生个性的发展提供了广阔的空间。</a:t>
            </a:r>
            <a:endParaRPr lang="zh-CN" altLang="en-US"/>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fade">
                                      <p:cBhvr>
                                        <p:cTn id="7" dur="1000"/>
                                        <p:tgtEl>
                                          <p:spTgt spid="327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lide(from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a:off x="323215" y="196850"/>
            <a:ext cx="2822575" cy="829945"/>
            <a:chOff x="509" y="875"/>
            <a:chExt cx="4445" cy="1307"/>
          </a:xfrm>
        </p:grpSpPr>
        <p:sp>
          <p:nvSpPr>
            <p:cNvPr id="20481" name="TextBox 1"/>
            <p:cNvSpPr txBox="1"/>
            <p:nvPr/>
          </p:nvSpPr>
          <p:spPr>
            <a:xfrm>
              <a:off x="2266" y="1216"/>
              <a:ext cx="268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课程的类型</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四、</a:t>
              </a:r>
              <a:endParaRPr lang="zh-CN" altLang="en-US" sz="4800" b="1" dirty="0">
                <a:solidFill>
                  <a:srgbClr val="DEA900"/>
                </a:solidFill>
                <a:latin typeface="Arial" panose="020B0604020202020204" pitchFamily="34" charset="0"/>
              </a:endParaRPr>
            </a:p>
          </p:txBody>
        </p:sp>
      </p:grpSp>
      <p:grpSp>
        <p:nvGrpSpPr>
          <p:cNvPr id="32782" name="组合 32781"/>
          <p:cNvGrpSpPr/>
          <p:nvPr/>
        </p:nvGrpSpPr>
        <p:grpSpPr>
          <a:xfrm>
            <a:off x="401003" y="1492250"/>
            <a:ext cx="2874962" cy="2874963"/>
            <a:chOff x="720" y="1248"/>
            <a:chExt cx="2415" cy="2415"/>
          </a:xfrm>
        </p:grpSpPr>
        <p:sp>
          <p:nvSpPr>
            <p:cNvPr id="12290" name="任意多边形 32771"/>
            <p:cNvSpPr>
              <a:spLocks noChangeArrowheads="1"/>
            </p:cNvSpPr>
            <p:nvPr/>
          </p:nvSpPr>
          <p:spPr bwMode="auto">
            <a:xfrm>
              <a:off x="720" y="1248"/>
              <a:ext cx="2415" cy="2415"/>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1914 w 21600"/>
                <a:gd name="T11" fmla="*/ 10800 h 21600"/>
                <a:gd name="T12" fmla="*/ 10800 w 21600"/>
                <a:gd name="T13" fmla="*/ 19686 h 21600"/>
                <a:gd name="T14" fmla="*/ 19686 w 21600"/>
                <a:gd name="T15" fmla="*/ 10800 h 21600"/>
                <a:gd name="T16" fmla="*/ 10800 w 21600"/>
                <a:gd name="T17" fmla="*/ 1914 h 21600"/>
                <a:gd name="T18" fmla="*/ 1914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14" y="10800"/>
                  </a:moveTo>
                  <a:cubicBezTo>
                    <a:pt x="1914" y="15708"/>
                    <a:pt x="5892" y="19686"/>
                    <a:pt x="10800" y="19686"/>
                  </a:cubicBezTo>
                  <a:cubicBezTo>
                    <a:pt x="15708" y="19686"/>
                    <a:pt x="19686" y="15708"/>
                    <a:pt x="19686" y="10800"/>
                  </a:cubicBezTo>
                  <a:cubicBezTo>
                    <a:pt x="19686" y="5892"/>
                    <a:pt x="15708" y="1914"/>
                    <a:pt x="10800" y="1914"/>
                  </a:cubicBezTo>
                  <a:cubicBezTo>
                    <a:pt x="5892" y="1914"/>
                    <a:pt x="1914" y="5892"/>
                    <a:pt x="1914" y="10800"/>
                  </a:cubicBezTo>
                  <a:close/>
                </a:path>
              </a:pathLst>
            </a:custGeom>
            <a:gradFill rotWithShape="1">
              <a:gsLst>
                <a:gs pos="0">
                  <a:srgbClr val="E9B58F">
                    <a:alpha val="12000"/>
                  </a:srgbClr>
                </a:gs>
                <a:gs pos="50000">
                  <a:schemeClr val="hlink"/>
                </a:gs>
                <a:gs pos="100000">
                  <a:srgbClr val="E9B58F">
                    <a:alpha val="12000"/>
                  </a:srgbClr>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7" name="椭圆 32772"/>
            <p:cNvSpPr/>
            <p:nvPr/>
          </p:nvSpPr>
          <p:spPr>
            <a:xfrm>
              <a:off x="912" y="1440"/>
              <a:ext cx="2016" cy="2016"/>
            </a:xfrm>
            <a:prstGeom prst="ellipse">
              <a:avLst/>
            </a:prstGeom>
            <a:gradFill rotWithShape="1">
              <a:gsLst>
                <a:gs pos="0">
                  <a:srgbClr val="E2E26F"/>
                </a:gs>
                <a:gs pos="100000">
                  <a:schemeClr val="accent2"/>
                </a:gs>
              </a:gsLst>
              <a:path path="shape">
                <a:fillToRect l="50000" t="50000" r="50000" b="50000"/>
              </a:path>
              <a:tileRect/>
            </a:gradFill>
            <a:ln w="28575" cap="flat" cmpd="sng">
              <a:solidFill>
                <a:srgbClr val="FFFF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2779" name="文本框 32778"/>
            <p:cNvSpPr txBox="1"/>
            <p:nvPr/>
          </p:nvSpPr>
          <p:spPr>
            <a:xfrm>
              <a:off x="983" y="1865"/>
              <a:ext cx="1882" cy="1124"/>
            </a:xfrm>
            <a:prstGeom prst="rect">
              <a:avLst/>
            </a:prstGeom>
            <a:noFill/>
            <a:ln w="9525">
              <a:noFill/>
            </a:ln>
          </p:spPr>
          <p:txBody>
            <a:bodyPr wrap="none">
              <a:spAutoFit/>
            </a:bodyPr>
            <a:p>
              <a:pPr algn="ctr" defTabSz="914400" eaLnBrk="0" hangingPunct="0"/>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五</a:t>
              </a:r>
              <a:r>
                <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a:t>
              </a:r>
              <a:endParaRPr lang="en-US" altLang="zh-CN"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根据课程的</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a:p>
              <a:pPr algn="ctr" defTabSz="914400" eaLnBrk="0" hangingPunct="0"/>
              <a:r>
                <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rPr>
                <a:t>呈现方式划分</a:t>
              </a:r>
              <a:endParaRPr lang="zh-CN" altLang="en-US" sz="2700" u="sng" noProof="1" dirty="0">
                <a:effectLst>
                  <a:outerShdw blurRad="38100" dist="38100" dir="2700000">
                    <a:srgbClr val="C0C0C0"/>
                  </a:outerShdw>
                </a:effectLst>
                <a:latin typeface="Arial" panose="020B0604020202020204" pitchFamily="34" charset="0"/>
                <a:ea typeface="迷你简胖头鱼" pitchFamily="65" charset="-122"/>
                <a:sym typeface="微软雅黑" panose="020B0503020204020204" pitchFamily="34" charset="-122"/>
              </a:endParaRPr>
            </a:p>
          </p:txBody>
        </p:sp>
      </p:grpSp>
      <p:sp>
        <p:nvSpPr>
          <p:cNvPr id="32774" name="圆角矩形 32773"/>
          <p:cNvSpPr/>
          <p:nvPr/>
        </p:nvSpPr>
        <p:spPr>
          <a:xfrm>
            <a:off x="3275965" y="1129665"/>
            <a:ext cx="2277745" cy="317500"/>
          </a:xfrm>
          <a:prstGeom prst="roundRect">
            <a:avLst>
              <a:gd name="adj" fmla="val 50000"/>
            </a:avLst>
          </a:prstGeom>
          <a:gradFill rotWithShape="1">
            <a:gsLst>
              <a:gs pos="0">
                <a:schemeClr val="accent1"/>
              </a:gs>
              <a:gs pos="100000">
                <a:schemeClr val="accent1">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1.</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显性课程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32777" name="圆角矩形 32776"/>
          <p:cNvSpPr/>
          <p:nvPr/>
        </p:nvSpPr>
        <p:spPr>
          <a:xfrm>
            <a:off x="3275965" y="2865755"/>
            <a:ext cx="2275840" cy="317500"/>
          </a:xfrm>
          <a:prstGeom prst="roundRect">
            <a:avLst>
              <a:gd name="adj" fmla="val 50000"/>
            </a:avLst>
          </a:prstGeom>
          <a:gradFill rotWithShape="1">
            <a:gsLst>
              <a:gs pos="0">
                <a:schemeClr val="folHlink"/>
              </a:gs>
              <a:gs pos="100000">
                <a:schemeClr val="folHlink">
                  <a:gamma/>
                  <a:tint val="45882"/>
                  <a:invGamma/>
                </a:schemeClr>
              </a:gs>
            </a:gsLst>
            <a:lin ang="0" scaled="1"/>
            <a:tileRect/>
          </a:gradFill>
          <a:ln w="38100" cap="flat" cmpd="sng">
            <a:solidFill>
              <a:schemeClr val="bg1"/>
            </a:solidFill>
            <a:prstDash val="solid"/>
            <a:headEnd type="none" w="med" len="med"/>
            <a:tailEnd type="none" w="med" len="med"/>
          </a:ln>
        </p:spPr>
        <p:txBody>
          <a:bodyPr wrap="none" anchor="ctr"/>
          <a:p>
            <a:pPr algn="ctr" defTabSz="914400" eaLnBrk="0" fontAlgn="base" hangingPunct="0"/>
            <a:r>
              <a:rPr lang="en-US" altLang="zh-CN"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2.</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隐性</a:t>
            </a:r>
            <a:r>
              <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rPr>
              <a:t>课程</a:t>
            </a:r>
            <a:endParaRPr lang="zh-CN" altLang="en-US" sz="1800" b="1" strike="noStrike" noProof="1">
              <a:effectLst>
                <a:outerShdw blurRad="38100" dist="38100" dir="2700000">
                  <a:srgbClr val="C0C0C0"/>
                </a:outerShdw>
              </a:effectLst>
              <a:latin typeface="Arial" panose="020B0604020202020204" pitchFamily="34" charset="0"/>
              <a:ea typeface="经典综艺体简" pitchFamily="49" charset="-122"/>
              <a:sym typeface="微软雅黑" panose="020B0503020204020204" pitchFamily="34" charset="-122"/>
            </a:endParaRPr>
          </a:p>
        </p:txBody>
      </p:sp>
      <p:sp>
        <p:nvSpPr>
          <p:cNvPr id="2" name="文本框 1"/>
          <p:cNvSpPr txBox="1"/>
          <p:nvPr/>
        </p:nvSpPr>
        <p:spPr>
          <a:xfrm>
            <a:off x="3275965" y="1557020"/>
            <a:ext cx="5118100" cy="1198880"/>
          </a:xfrm>
          <a:prstGeom prst="rect">
            <a:avLst/>
          </a:prstGeom>
          <a:noFill/>
        </p:spPr>
        <p:txBody>
          <a:bodyPr wrap="square" rtlCol="0" anchor="t">
            <a:spAutoFit/>
          </a:bodyPr>
          <a:p>
            <a:r>
              <a:rPr lang="zh-CN" altLang="en-US"/>
              <a:t>一般指为实现一定的教育目标而在学校课程计划中明确规定的学科，同时还包括学校有目的、有计划、有组织的课外活动，按照预先编订的课程表实施。</a:t>
            </a:r>
            <a:endParaRPr lang="zh-CN" altLang="en-US"/>
          </a:p>
        </p:txBody>
      </p:sp>
      <p:sp>
        <p:nvSpPr>
          <p:cNvPr id="3" name="文本框 2"/>
          <p:cNvSpPr txBox="1"/>
          <p:nvPr/>
        </p:nvSpPr>
        <p:spPr>
          <a:xfrm>
            <a:off x="3275965" y="3293110"/>
            <a:ext cx="5322570" cy="1476375"/>
          </a:xfrm>
          <a:prstGeom prst="rect">
            <a:avLst/>
          </a:prstGeom>
          <a:noFill/>
        </p:spPr>
        <p:txBody>
          <a:bodyPr wrap="square" rtlCol="0" anchor="t">
            <a:spAutoFit/>
          </a:bodyPr>
          <a:p>
            <a:r>
              <a:rPr lang="zh-CN" altLang="en-US"/>
              <a:t>隐性课程又称作非正式课程、非官方课程、潜在课程、隐蔽课程。它一般指学校政策及课程计划中没有明确设定的、非正式和无意识的学校学习经验。表现形式包括：校园环境，雕塑、绿化、规划布局、建筑风格等；</a:t>
            </a:r>
            <a:endParaRPr lang="zh-CN" altLang="en-US"/>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fade">
                                      <p:cBhvr>
                                        <p:cTn id="7" dur="1000"/>
                                        <p:tgtEl>
                                          <p:spTgt spid="3278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slide(fromLeft)">
                                      <p:cBhvr>
                                        <p:cTn id="12" dur="500"/>
                                        <p:tgtEl>
                                          <p:spTgt spid="3277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32777"/>
                                        </p:tgtEl>
                                        <p:attrNameLst>
                                          <p:attrName>style.visibility</p:attrName>
                                        </p:attrNameLst>
                                      </p:cBhvr>
                                      <p:to>
                                        <p:strVal val="visible"/>
                                      </p:to>
                                    </p:set>
                                    <p:animEffect transition="in" filter="slide(fromLeft)">
                                      <p:cBhvr>
                                        <p:cTn id="17" dur="500"/>
                                        <p:tgtEl>
                                          <p:spTgt spid="32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bldLvl="0" animBg="1"/>
      <p:bldP spid="3277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06" name="TextBox 1"/>
          <p:cNvSpPr txBox="1"/>
          <p:nvPr/>
        </p:nvSpPr>
        <p:spPr>
          <a:xfrm>
            <a:off x="2945130" y="3579813"/>
            <a:ext cx="32537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第二节</a:t>
            </a:r>
            <a:r>
              <a:rPr lang="en-US" altLang="zh-CN" sz="3200" b="1" dirty="0">
                <a:solidFill>
                  <a:srgbClr val="DEA900"/>
                </a:solidFill>
                <a:latin typeface="Arial" panose="020B0604020202020204" pitchFamily="34" charset="0"/>
              </a:rPr>
              <a:t>  </a:t>
            </a:r>
            <a:r>
              <a:rPr lang="zh-CN" altLang="en-US" sz="3200" b="1" dirty="0">
                <a:solidFill>
                  <a:srgbClr val="DEA900"/>
                </a:solidFill>
                <a:latin typeface="Arial" panose="020B0604020202020204" pitchFamily="34" charset="0"/>
              </a:rPr>
              <a:t>课程设计</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99631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（一）课程计划的含义</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31750" name="Text Box 6"/>
          <p:cNvSpPr txBox="1"/>
          <p:nvPr/>
        </p:nvSpPr>
        <p:spPr>
          <a:xfrm>
            <a:off x="539115" y="1565910"/>
            <a:ext cx="8122285" cy="3276600"/>
          </a:xfrm>
          <a:prstGeom prst="rect">
            <a:avLst/>
          </a:prstGeom>
          <a:noFill/>
          <a:ln w="12700">
            <a:noFill/>
          </a:ln>
        </p:spPr>
        <p:txBody>
          <a:bodyPr wrap="square" anchor="t" anchorCtr="0">
            <a:spAutoFit/>
          </a:bodyPr>
          <a:p>
            <a:pPr marL="285750" indent="-285750">
              <a:spcBef>
                <a:spcPct val="50000"/>
              </a:spcBef>
              <a:buFont typeface="Wingdings" panose="05000000000000000000" charset="0"/>
              <a:buChar char="l"/>
            </a:pPr>
            <a:r>
              <a:rPr lang="zh-CN" altLang="en-US" b="1" dirty="0">
                <a:solidFill>
                  <a:schemeClr val="tx2"/>
                </a:solidFill>
                <a:latin typeface="宋体" panose="02010600030101010101" pitchFamily="2" charset="-122"/>
                <a:ea typeface="宋体" panose="02010600030101010101" pitchFamily="2" charset="-122"/>
              </a:rPr>
              <a:t>课程计划原来多称为</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教学计划</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，但自</a:t>
            </a:r>
            <a:r>
              <a:rPr lang="en-US" altLang="zh-CN" b="1" dirty="0">
                <a:solidFill>
                  <a:schemeClr val="tx2"/>
                </a:solidFill>
                <a:latin typeface="宋体" panose="02010600030101010101" pitchFamily="2" charset="-122"/>
                <a:ea typeface="宋体" panose="02010600030101010101" pitchFamily="2" charset="-122"/>
              </a:rPr>
              <a:t>1992</a:t>
            </a:r>
            <a:r>
              <a:rPr lang="zh-CN" altLang="en-US" b="1" dirty="0">
                <a:solidFill>
                  <a:schemeClr val="tx2"/>
                </a:solidFill>
                <a:latin typeface="宋体" panose="02010600030101010101" pitchFamily="2" charset="-122"/>
                <a:ea typeface="宋体" panose="02010600030101010101" pitchFamily="2" charset="-122"/>
              </a:rPr>
              <a:t>年国家教委颁布《九年义务教育全日制小学、初级中学课程计划</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试行</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》开始，正式将</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教学计划</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改为</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课程计划</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a:t>
            </a:r>
            <a:endParaRPr lang="zh-CN" altLang="en-US" b="1" dirty="0">
              <a:solidFill>
                <a:schemeClr val="tx2"/>
              </a:solidFill>
              <a:latin typeface="宋体" panose="02010600030101010101" pitchFamily="2" charset="-122"/>
              <a:ea typeface="宋体" panose="02010600030101010101" pitchFamily="2" charset="-122"/>
            </a:endParaRPr>
          </a:p>
          <a:p>
            <a:pPr marL="285750" indent="-285750">
              <a:spcBef>
                <a:spcPct val="50000"/>
              </a:spcBef>
              <a:buFont typeface="Wingdings" panose="05000000000000000000" charset="0"/>
              <a:buChar char="l"/>
            </a:pPr>
            <a:r>
              <a:rPr lang="zh-CN" altLang="en-US" b="1" dirty="0">
                <a:solidFill>
                  <a:schemeClr val="tx2"/>
                </a:solidFill>
                <a:latin typeface="宋体" panose="02010600030101010101" pitchFamily="2" charset="-122"/>
                <a:ea typeface="宋体" panose="02010600030101010101" pitchFamily="2" charset="-122"/>
              </a:rPr>
              <a:t>课程计划是课程设置的整体规划，它对学校的教学、生产劳动、课外活动等做出全面安排，具体规定了学校应设置的学科、学科开设的顺序及课时分配，并对学期、学年假期进行划分。</a:t>
            </a:r>
            <a:endParaRPr lang="zh-CN" altLang="en-US" b="1" dirty="0">
              <a:solidFill>
                <a:schemeClr val="tx2"/>
              </a:solidFill>
              <a:latin typeface="宋体" panose="02010600030101010101" pitchFamily="2" charset="-122"/>
              <a:ea typeface="宋体" panose="02010600030101010101" pitchFamily="2" charset="-122"/>
            </a:endParaRPr>
          </a:p>
          <a:p>
            <a:pPr marL="285750" indent="-285750">
              <a:spcBef>
                <a:spcPct val="50000"/>
              </a:spcBef>
              <a:buFont typeface="Wingdings" panose="05000000000000000000" charset="0"/>
              <a:buChar char="l"/>
            </a:pPr>
            <a:r>
              <a:rPr lang="zh-CN" altLang="en-US" b="1" dirty="0">
                <a:solidFill>
                  <a:schemeClr val="tx2"/>
                </a:solidFill>
                <a:latin typeface="宋体" panose="02010600030101010101" pitchFamily="2" charset="-122"/>
                <a:ea typeface="宋体" panose="02010600030101010101" pitchFamily="2" charset="-122"/>
              </a:rPr>
              <a:t>课程计划作为教育主管部门制定的有关学校教育教学工作的指导性文件，体现了国家对学校的统一要求，是组织学校活动的基本纲领和重要依据。各地教育行政机关、学校领导和教师都应认真贯彻中央政府规定的课程计划。</a:t>
            </a:r>
            <a:endParaRPr lang="zh-CN" altLang="en-US" b="1" dirty="0">
              <a:solidFill>
                <a:schemeClr val="tx2"/>
              </a:solidFill>
              <a:latin typeface="宋体" panose="02010600030101010101" pitchFamily="2" charset="-122"/>
              <a:ea typeface="宋体" panose="02010600030101010101" pitchFamily="2" charset="-122"/>
            </a:endParaRPr>
          </a:p>
          <a:p>
            <a:pPr marL="285750" indent="-285750">
              <a:spcBef>
                <a:spcPct val="50000"/>
              </a:spcBef>
              <a:buFont typeface="Wingdings" panose="05000000000000000000" charset="0"/>
              <a:buChar char="l"/>
            </a:pPr>
            <a:r>
              <a:rPr lang="en-US" altLang="zh-CN" b="1" dirty="0">
                <a:solidFill>
                  <a:schemeClr val="tx2"/>
                </a:solidFill>
                <a:latin typeface="宋体" panose="02010600030101010101" pitchFamily="2" charset="-122"/>
                <a:ea typeface="宋体" panose="02010600030101010101" pitchFamily="2" charset="-122"/>
              </a:rPr>
              <a:t>2001</a:t>
            </a:r>
            <a:r>
              <a:rPr lang="zh-CN" altLang="en-US" b="1" dirty="0">
                <a:solidFill>
                  <a:schemeClr val="tx2"/>
                </a:solidFill>
                <a:latin typeface="宋体" panose="02010600030101010101" pitchFamily="2" charset="-122"/>
                <a:ea typeface="宋体" panose="02010600030101010101" pitchFamily="2" charset="-122"/>
              </a:rPr>
              <a:t>年的课程改革进一步又将</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课程计划</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改为</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课程方案</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a:t>
            </a:r>
            <a:endParaRPr lang="zh-CN" altLang="en-US" b="1" dirty="0">
              <a:solidFill>
                <a:schemeClr val="tx2"/>
              </a:solidFill>
              <a:latin typeface="宋体" panose="02010600030101010101" pitchFamily="2" charset="-122"/>
              <a:ea typeface="宋体" panose="02010600030101010101" pitchFamily="2" charset="-122"/>
            </a:endParaRPr>
          </a:p>
        </p:txBody>
      </p:sp>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一、课程计划</a:t>
            </a:r>
            <a:endParaRPr lang="zh-CN" altLang="en-US" sz="360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0-#ppt_w/2"/>
                                          </p:val>
                                        </p:tav>
                                        <p:tav tm="100000">
                                          <p:val>
                                            <p:strVal val="#ppt_x"/>
                                          </p:val>
                                        </p:tav>
                                      </p:tavLst>
                                    </p:anim>
                                    <p:anim calcmode="lin" valueType="num">
                                      <p:cBhvr additive="base">
                                        <p:cTn id="8"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565150"/>
            <a:ext cx="8229600" cy="857250"/>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（二）课程计划的构成</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32771" name="Rectangle 3"/>
          <p:cNvSpPr>
            <a:spLocks noGrp="1" noChangeArrowheads="1"/>
          </p:cNvSpPr>
          <p:nvPr>
            <p:ph idx="1"/>
          </p:nvPr>
        </p:nvSpPr>
        <p:spPr>
          <a:xfrm>
            <a:off x="755650" y="1563370"/>
            <a:ext cx="4453890" cy="2640965"/>
          </a:xfrm>
        </p:spPr>
        <p:txBody>
          <a:bodyPr vert="horz" wrap="square" lIns="91440" tIns="45720" rIns="91440" bIns="45720" numCol="1" anchor="t" anchorCtr="0" compatLnSpc="1">
            <a:noAutofit/>
          </a:bodyPr>
          <a:p>
            <a:pPr marL="342900" marR="0" lvl="0" indent="-342900" algn="l" defTabSz="914400" rtl="0" eaLnBrk="1" fontAlgn="base" latinLnBrk="0" hangingPunct="1">
              <a:lnSpc>
                <a:spcPct val="80000"/>
              </a:lnSpc>
              <a:spcBef>
                <a:spcPct val="2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1.</a:t>
            </a:r>
            <a:r>
              <a:rPr kumimoji="0" lang="zh-CN" altLang="en-US"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教学科目的设置</a:t>
            </a:r>
            <a:endParaRPr kumimoji="0" lang="zh-CN" altLang="en-US" sz="23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目前我国小学开设</a:t>
            </a:r>
            <a:r>
              <a:rPr kumimoji="0" lang="zh-CN" altLang="en-US" sz="2000" b="0" i="0" u="none" strike="noStrike" kern="1200" cap="none" spc="0" normalizeH="0" baseline="0" noProof="0" dirty="0">
                <a:ln>
                  <a:noFill/>
                </a:ln>
                <a:solidFill>
                  <a:schemeClr val="accent3"/>
                </a:solidFill>
                <a:effectLst/>
                <a:uLnTx/>
                <a:uFillTx/>
                <a:latin typeface="宋体" panose="02010600030101010101" pitchFamily="2" charset="-122"/>
                <a:ea typeface="+mn-ea"/>
                <a:cs typeface="+mn-cs"/>
              </a:rPr>
              <a:t>语文、数学、外语、道德与法治、科学、体育与健康、艺术信息科技、劳动、综合实践活动</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等课程。</a:t>
            </a:r>
            <a:endPar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pic>
        <p:nvPicPr>
          <p:cNvPr id="2" name="图片 1"/>
          <p:cNvPicPr/>
          <p:nvPr/>
        </p:nvPicPr>
        <p:blipFill>
          <a:blip r:embed="rId1"/>
          <a:stretch>
            <a:fillRect/>
          </a:stretch>
        </p:blipFill>
        <p:spPr>
          <a:xfrm>
            <a:off x="5579745" y="565150"/>
            <a:ext cx="2799715" cy="394779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xEl>
                                              <p:charRg st="0" end="8"/>
                                            </p:txEl>
                                          </p:spTgt>
                                        </p:tgtEl>
                                        <p:attrNameLst>
                                          <p:attrName>style.visibility</p:attrName>
                                        </p:attrNameLst>
                                      </p:cBhvr>
                                      <p:to>
                                        <p:strVal val="visible"/>
                                      </p:to>
                                    </p:set>
                                    <p:anim calcmode="lin" valueType="num">
                                      <p:cBhvr additive="base">
                                        <p:cTn id="7" dur="500" fill="hold"/>
                                        <p:tgtEl>
                                          <p:spTgt spid="32771">
                                            <p:txEl>
                                              <p:charRg st="0" end="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1">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charRg st="8" end="11"/>
                                            </p:txEl>
                                          </p:spTgt>
                                        </p:tgtEl>
                                        <p:attrNameLst>
                                          <p:attrName>style.visibility</p:attrName>
                                        </p:attrNameLst>
                                      </p:cBhvr>
                                      <p:to>
                                        <p:strVal val="visible"/>
                                      </p:to>
                                    </p:set>
                                    <p:anim calcmode="lin" valueType="num">
                                      <p:cBhvr additive="base">
                                        <p:cTn id="13" dur="500" fill="hold"/>
                                        <p:tgtEl>
                                          <p:spTgt spid="32771">
                                            <p:txEl>
                                              <p:charRg st="8" end="1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charRg st="8"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noChangeArrowheads="1"/>
          </p:cNvSpPr>
          <p:nvPr>
            <p:ph idx="1"/>
          </p:nvPr>
        </p:nvSpPr>
        <p:spPr>
          <a:xfrm>
            <a:off x="755650" y="628015"/>
            <a:ext cx="7694930" cy="2640965"/>
          </a:xfrm>
        </p:spPr>
        <p:txBody>
          <a:bodyPr vert="horz" wrap="square" lIns="91440" tIns="45720" rIns="91440" bIns="45720" numCol="1" anchor="t" anchorCtr="0" compatLnSpc="1">
            <a:noAutofit/>
          </a:bodyPr>
          <a:p>
            <a:pPr marL="342900" marR="0" lvl="0" indent="-342900" algn="l" defTabSz="914400" rtl="0" eaLnBrk="1" fontAlgn="base" latinLnBrk="0" hangingPunct="1">
              <a:lnSpc>
                <a:spcPct val="80000"/>
              </a:lnSpc>
              <a:spcBef>
                <a:spcPct val="2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2.</a:t>
            </a:r>
            <a:r>
              <a:rPr kumimoji="0" lang="zh-CN" altLang="en-US"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学科顺序</a:t>
            </a:r>
            <a:endParaRPr kumimoji="0" lang="zh-CN" altLang="en-US" sz="23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课程计划中设置的各门学科不能齐头并进，也不宜单科独进，而是一定要按规定年限、学科内容、各门学科之间的衔接、学生的发展水平，由易到难，由简到繁，合理安排，保证教学过程循序渐进地进行，使先学的学科为以后学习的学科奠定基础。</a:t>
            </a:r>
            <a:r>
              <a:rPr kumimoji="0" lang="zh-CN" altLang="en-US" sz="2000" b="0" i="0" u="none" strike="noStrike" kern="1200" cap="none" spc="0" normalizeH="0" baseline="0" noProof="0" dirty="0">
                <a:ln>
                  <a:noFill/>
                </a:ln>
                <a:solidFill>
                  <a:srgbClr val="FF0000"/>
                </a:solidFill>
                <a:effectLst/>
                <a:uLnTx/>
                <a:uFillTx/>
                <a:latin typeface="宋体" panose="02010600030101010101" pitchFamily="2" charset="-122"/>
                <a:ea typeface="+mn-ea"/>
                <a:cs typeface="+mn-cs"/>
              </a:rPr>
              <a:t>如在小学里，只有进行必要的识字教学，</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其他学科的教学才有发展的支撑。与此同时各学科之间能相互沟通，并满足学生多方面发展的需要。</a:t>
            </a:r>
            <a:endPar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xEl>
                                              <p:charRg st="0" end="8"/>
                                            </p:txEl>
                                          </p:spTgt>
                                        </p:tgtEl>
                                        <p:attrNameLst>
                                          <p:attrName>style.visibility</p:attrName>
                                        </p:attrNameLst>
                                      </p:cBhvr>
                                      <p:to>
                                        <p:strVal val="visible"/>
                                      </p:to>
                                    </p:set>
                                    <p:anim calcmode="lin" valueType="num">
                                      <p:cBhvr additive="base">
                                        <p:cTn id="7" dur="500" fill="hold"/>
                                        <p:tgtEl>
                                          <p:spTgt spid="32771">
                                            <p:txEl>
                                              <p:charRg st="0" end="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1">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charRg st="1" end="1"/>
                                            </p:txEl>
                                          </p:spTgt>
                                        </p:tgtEl>
                                        <p:attrNameLst>
                                          <p:attrName>style.visibility</p:attrName>
                                        </p:attrNameLst>
                                      </p:cBhvr>
                                      <p:to>
                                        <p:strVal val="visible"/>
                                      </p:to>
                                    </p:set>
                                    <p:anim calcmode="lin" valueType="num">
                                      <p:cBhvr additive="base">
                                        <p:cTn id="13" dur="500" fill="hold"/>
                                        <p:tgtEl>
                                          <p:spTgt spid="32771">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noChangeArrowheads="1"/>
          </p:cNvSpPr>
          <p:nvPr>
            <p:ph idx="1"/>
          </p:nvPr>
        </p:nvSpPr>
        <p:spPr>
          <a:xfrm>
            <a:off x="755650" y="628015"/>
            <a:ext cx="7694930" cy="2640965"/>
          </a:xfrm>
        </p:spPr>
        <p:txBody>
          <a:bodyPr vert="horz" wrap="square" lIns="91440" tIns="45720" rIns="91440" bIns="45720" numCol="1" anchor="t" anchorCtr="0" compatLnSpc="1">
            <a:noAutofit/>
          </a:bodyPr>
          <a:p>
            <a:pPr marL="342900" marR="0" lvl="0" indent="-342900" algn="l" defTabSz="914400" rtl="0" eaLnBrk="1" fontAlgn="base" latinLnBrk="0" hangingPunct="1">
              <a:lnSpc>
                <a:spcPct val="80000"/>
              </a:lnSpc>
              <a:spcBef>
                <a:spcPct val="2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3.</a:t>
            </a:r>
            <a:r>
              <a:rPr kumimoji="0" lang="zh-CN" altLang="en-US"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学时分配</a:t>
            </a:r>
            <a:endParaRPr kumimoji="0" lang="zh-CN" altLang="en-US" sz="23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根据</a:t>
            </a:r>
            <a:r>
              <a:rPr kumimoji="0" lang="en-US" altLang="zh-CN" sz="2000" b="0" i="0" u="none" strike="noStrike" kern="1200" cap="none" spc="0" normalizeH="0" baseline="0" noProof="0" dirty="0">
                <a:ln>
                  <a:noFill/>
                </a:ln>
                <a:solidFill>
                  <a:srgbClr val="FF0000"/>
                </a:solidFill>
                <a:effectLst/>
                <a:uLnTx/>
                <a:uFillTx/>
                <a:latin typeface="宋体" panose="02010600030101010101" pitchFamily="2" charset="-122"/>
                <a:ea typeface="+mn-ea"/>
                <a:cs typeface="+mn-cs"/>
              </a:rPr>
              <a:t>2022</a:t>
            </a:r>
            <a:r>
              <a:rPr kumimoji="0" lang="zh-CN" altLang="en-US" sz="2000" b="0" i="0" u="none" strike="noStrike" kern="1200" cap="none" spc="0" normalizeH="0" baseline="0" noProof="0" dirty="0">
                <a:ln>
                  <a:noFill/>
                </a:ln>
                <a:solidFill>
                  <a:srgbClr val="FF0000"/>
                </a:solidFill>
                <a:effectLst/>
                <a:uLnTx/>
                <a:uFillTx/>
                <a:latin typeface="宋体" panose="02010600030101010101" pitchFamily="2" charset="-122"/>
                <a:ea typeface="+mn-ea"/>
                <a:cs typeface="+mn-cs"/>
              </a:rPr>
              <a:t>年发布的《义务教育课程方案》</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规定</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每学年共</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39</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周。一至八年级新授课时间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35</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周，复习考试时间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2</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周，学校机动时间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2</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九年级新授课时间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33</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周，第一学期复习考试时间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1</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周，第二学期毕业复习考试时间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3</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周，学校机动时间</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2</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周。学校机动时间可用于集中安排劳动、科技文体活动等。一至二年级每周</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26</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课时，三至六年级每周</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30</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课时，七至九年级每周</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34</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课时，九年新授课总课时数为</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9522</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。小学每课时按</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40</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分钟计算，初中每课时按</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45</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分钟计算。</a:t>
            </a:r>
            <a:r>
              <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a:t>
            </a:r>
            <a:endParaRPr kumimoji="0" lang="en-US" altLang="zh-CN"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xEl>
                                              <p:charRg st="0" end="8"/>
                                            </p:txEl>
                                          </p:spTgt>
                                        </p:tgtEl>
                                        <p:attrNameLst>
                                          <p:attrName>style.visibility</p:attrName>
                                        </p:attrNameLst>
                                      </p:cBhvr>
                                      <p:to>
                                        <p:strVal val="visible"/>
                                      </p:to>
                                    </p:set>
                                    <p:anim calcmode="lin" valueType="num">
                                      <p:cBhvr additive="base">
                                        <p:cTn id="7" dur="500" fill="hold"/>
                                        <p:tgtEl>
                                          <p:spTgt spid="32771">
                                            <p:txEl>
                                              <p:charRg st="0" end="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1">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charRg st="1" end="1"/>
                                            </p:txEl>
                                          </p:spTgt>
                                        </p:tgtEl>
                                        <p:attrNameLst>
                                          <p:attrName>style.visibility</p:attrName>
                                        </p:attrNameLst>
                                      </p:cBhvr>
                                      <p:to>
                                        <p:strVal val="visible"/>
                                      </p:to>
                                    </p:set>
                                    <p:anim calcmode="lin" valueType="num">
                                      <p:cBhvr additive="base">
                                        <p:cTn id="13" dur="500" fill="hold"/>
                                        <p:tgtEl>
                                          <p:spTgt spid="32771">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Rectangle 3"/>
          <p:cNvSpPr>
            <a:spLocks noGrp="1" noChangeArrowheads="1"/>
          </p:cNvSpPr>
          <p:nvPr>
            <p:ph idx="1"/>
          </p:nvPr>
        </p:nvSpPr>
        <p:spPr>
          <a:xfrm>
            <a:off x="755650" y="628015"/>
            <a:ext cx="7694930" cy="2640965"/>
          </a:xfrm>
        </p:spPr>
        <p:txBody>
          <a:bodyPr vert="horz" wrap="square" lIns="91440" tIns="45720" rIns="91440" bIns="45720" numCol="1" anchor="t" anchorCtr="0" compatLnSpc="1">
            <a:noAutofit/>
          </a:bodyPr>
          <a:p>
            <a:pPr marL="342900" marR="0" lvl="0" indent="-342900" algn="l" defTabSz="914400" rtl="0" eaLnBrk="1" fontAlgn="base" latinLnBrk="0" hangingPunct="1">
              <a:lnSpc>
                <a:spcPct val="80000"/>
              </a:lnSpc>
              <a:spcBef>
                <a:spcPct val="2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4.</a:t>
            </a:r>
            <a:r>
              <a:rPr kumimoji="0" lang="zh-CN" altLang="en-US" sz="24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rPr>
              <a:t>学年编制与学周安排</a:t>
            </a:r>
            <a:endParaRPr kumimoji="0" lang="zh-CN" altLang="en-US" sz="2300" b="0" i="0" u="none" strike="noStrike" kern="1200" cap="none" spc="0" normalizeH="0" baseline="0" noProof="0" dirty="0">
              <a:ln>
                <a:noFill/>
              </a:ln>
              <a:solidFill>
                <a:srgbClr val="FF7C80"/>
              </a:solidFill>
              <a:effectLst/>
              <a:uLnTx/>
              <a:uFillTx/>
              <a:latin typeface="Times New Roman" panose="02020603050405020304" pitchFamily="18" charset="0"/>
              <a:ea typeface="黑体" panose="02010609060101010101" pitchFamily="49" charset="-122"/>
              <a:cs typeface="+mn-cs"/>
            </a:endParaRPr>
          </a:p>
          <a:p>
            <a:pPr marL="342900" marR="0" lvl="0" indent="-342900" algn="just" defTabSz="914400" rtl="0" eaLnBrk="1" fontAlgn="base" latinLnBrk="0" hangingPunct="1">
              <a:lnSpc>
                <a:spcPct val="15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我国学校一般均为</a:t>
            </a:r>
            <a:r>
              <a:rPr kumimoji="0" lang="zh-CN" altLang="en-US" sz="20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秋季招生</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，一学年分为</a:t>
            </a:r>
            <a:r>
              <a:rPr kumimoji="0" lang="zh-CN" altLang="en-US" sz="20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两个学期</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，学期之间有</a:t>
            </a:r>
            <a:r>
              <a:rPr kumimoji="0" lang="zh-CN" altLang="en-US" sz="2000" b="0" i="0" u="none" strike="noStrike" kern="1200" cap="none" spc="0" normalizeH="0" baseline="0" noProof="0" dirty="0">
                <a:ln>
                  <a:noFill/>
                </a:ln>
                <a:solidFill>
                  <a:schemeClr val="tx2"/>
                </a:solidFill>
                <a:effectLst/>
                <a:uLnTx/>
                <a:uFillTx/>
                <a:latin typeface="宋体" panose="02010600030101010101" pitchFamily="2" charset="-122"/>
                <a:ea typeface="+mn-ea"/>
                <a:cs typeface="+mn-cs"/>
              </a:rPr>
              <a:t>寒假或暑假</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。每学年的寒暑假的起止时间需要照顾不同地区的气候特点和社会生活习惯，因地制宜。学年和学周安排必须体现以教学为主的原则，要以保证适当的教学时间为前提；</a:t>
            </a:r>
            <a:r>
              <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rPr>
              <a:t>同时，还应考虑学生的年龄特征，为学生恰当地安排好学习、工作和休息、娱乐的时间，以利于学生得到全面的发展。</a:t>
            </a:r>
            <a:endParaRPr kumimoji="0" lang="zh-CN" altLang="en-US" sz="20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xEl>
                                              <p:charRg st="0" end="8"/>
                                            </p:txEl>
                                          </p:spTgt>
                                        </p:tgtEl>
                                        <p:attrNameLst>
                                          <p:attrName>style.visibility</p:attrName>
                                        </p:attrNameLst>
                                      </p:cBhvr>
                                      <p:to>
                                        <p:strVal val="visible"/>
                                      </p:to>
                                    </p:set>
                                    <p:anim calcmode="lin" valueType="num">
                                      <p:cBhvr additive="base">
                                        <p:cTn id="7" dur="500" fill="hold"/>
                                        <p:tgtEl>
                                          <p:spTgt spid="32771">
                                            <p:txEl>
                                              <p:charRg st="0" end="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1">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charRg st="1" end="1"/>
                                            </p:txEl>
                                          </p:spTgt>
                                        </p:tgtEl>
                                        <p:attrNameLst>
                                          <p:attrName>style.visibility</p:attrName>
                                        </p:attrNameLst>
                                      </p:cBhvr>
                                      <p:to>
                                        <p:strVal val="visible"/>
                                      </p:to>
                                    </p:set>
                                    <p:anim calcmode="lin" valueType="num">
                                      <p:cBhvr additive="base">
                                        <p:cTn id="13" dur="500" fill="hold"/>
                                        <p:tgtEl>
                                          <p:spTgt spid="32771">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6" name="TextBox 1"/>
          <p:cNvSpPr txBox="1"/>
          <p:nvPr/>
        </p:nvSpPr>
        <p:spPr>
          <a:xfrm>
            <a:off x="2945130" y="3579813"/>
            <a:ext cx="32537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第一节  课程概述</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check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206375"/>
            <a:ext cx="8229600" cy="857250"/>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（三）制订课程计划的依据</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32771" name="Rectangle 3"/>
          <p:cNvSpPr>
            <a:spLocks noGrp="1" noChangeArrowheads="1"/>
          </p:cNvSpPr>
          <p:nvPr>
            <p:ph idx="1"/>
          </p:nvPr>
        </p:nvSpPr>
        <p:spPr>
          <a:xfrm>
            <a:off x="755650" y="989330"/>
            <a:ext cx="7571740" cy="2640965"/>
          </a:xfrm>
        </p:spPr>
        <p:txBody>
          <a:bodyPr vert="horz" wrap="square" lIns="91440" tIns="45720" rIns="91440" bIns="45720" numCol="1" anchor="t" anchorCtr="0" compatLnSpc="1">
            <a:noAutofit/>
          </a:bodyPr>
          <a:p>
            <a:pPr marL="342900" marR="0" lvl="0" indent="-342900" algn="just" defTabSz="914400" rtl="0" eaLnBrk="1" fontAlgn="base" latinLnBrk="0" hangingPunct="1">
              <a:lnSpc>
                <a:spcPct val="13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课程计划是根据教育目的和各级各类学校的培养目标制订的。</a:t>
            </a:r>
            <a:endParaRPr kumimoji="0" lang="zh-CN" altLang="en-US" sz="2000" b="0"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a:p>
            <a:pPr marL="0" marR="0" lvl="0" indent="0" algn="just"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rPr>
              <a:t>培养目标是对各级各类学校提出的具体培养要求，它是根据国家的教育目的和自己学校的性质及任务对培养对象提出的特定的要求。</a:t>
            </a:r>
            <a:endParaRPr kumimoji="0" lang="zh-CN" altLang="en-US"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mn-cs"/>
            </a:endParaRPr>
          </a:p>
          <a:p>
            <a:pPr marL="342900" marR="0" lvl="0" indent="-342900" algn="just" defTabSz="914400" rtl="0" eaLnBrk="1" fontAlgn="base" latinLnBrk="0" hangingPunct="1">
              <a:lnSpc>
                <a:spcPct val="13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rPr>
              <a:t>课程设计的另一方面的根据是学生的身心发展水平、阶段特点，使儿童在学校教育中处于主体地位。</a:t>
            </a:r>
            <a:endParaRPr kumimoji="0" lang="zh-CN" altLang="en-US" sz="2000" b="0" i="0" u="none" strike="noStrike" kern="1200" cap="none" spc="0" normalizeH="0" baseline="0" noProof="0" dirty="0">
              <a:ln>
                <a:noFill/>
              </a:ln>
              <a:solidFill>
                <a:schemeClr val="accent2"/>
              </a:solidFill>
              <a:effectLst/>
              <a:uLnTx/>
              <a:uFillTx/>
              <a:latin typeface="宋体" panose="02010600030101010101" pitchFamily="2" charset="-122"/>
              <a:ea typeface="+mn-ea"/>
              <a:cs typeface="+mn-cs"/>
            </a:endParaRPr>
          </a:p>
          <a:p>
            <a:pPr marL="0" marR="0" lvl="0" indent="0" algn="just" defTabSz="914400" rtl="0" eaLnBrk="1" fontAlgn="base" latinLnBrk="0" hangingPunct="1">
              <a:lnSpc>
                <a:spcPct val="130000"/>
              </a:lnSpc>
              <a:spcBef>
                <a:spcPct val="2000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例如，由于小学生注意力集中时间较短，所以在课时安排上小学每节课时一般都设定为</a:t>
            </a:r>
            <a:r>
              <a:rPr kumimoji="0" lang="en-US" altLang="zh-CN"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40</a:t>
            </a:r>
            <a:r>
              <a:rPr kumimoji="0" lang="zh-CN" altLang="en-US"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分钟，在这</a:t>
            </a:r>
            <a:r>
              <a:rPr kumimoji="0" lang="en-US" altLang="zh-CN"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40</a:t>
            </a:r>
            <a:r>
              <a:rPr kumimoji="0" lang="zh-CN" altLang="en-US"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rPr>
              <a:t>分钟内，学生真正有效学习的时间更短，所以教师应有效地突出教学重点，灵活运用多种形式激发和维持学生学习的主动性、积极性和参与性。</a:t>
            </a:r>
            <a:endParaRPr kumimoji="0" lang="zh-CN" altLang="en-US" sz="1800" b="0" i="0" u="none" strike="noStrike" kern="1200" cap="none" spc="0" normalizeH="0" baseline="0" noProof="0" dirty="0">
              <a:ln>
                <a:noFill/>
              </a:ln>
              <a:solidFill>
                <a:schemeClr val="tx1"/>
              </a:solidFill>
              <a:effectLst/>
              <a:uLnTx/>
              <a:uFillTx/>
              <a:latin typeface="楷体" panose="02010609060101010101" charset="-122"/>
              <a:ea typeface="楷体" panose="02010609060101010101" charset="-122"/>
              <a:cs typeface="楷体" panose="02010609060101010101"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771">
                                            <p:txEl>
                                              <p:charRg st="1" end="1"/>
                                            </p:txEl>
                                          </p:spTgt>
                                        </p:tgtEl>
                                        <p:attrNameLst>
                                          <p:attrName>style.visibility</p:attrName>
                                        </p:attrNameLst>
                                      </p:cBhvr>
                                      <p:to>
                                        <p:strVal val="visible"/>
                                      </p:to>
                                    </p:set>
                                    <p:anim calcmode="lin" valueType="num">
                                      <p:cBhvr additive="base">
                                        <p:cTn id="7" dur="500" fill="hold"/>
                                        <p:tgtEl>
                                          <p:spTgt spid="32771">
                                            <p:txEl>
                                              <p:char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1">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2771">
                                            <p:txEl>
                                              <p:charRg st="2" end="2"/>
                                            </p:txEl>
                                          </p:spTgt>
                                        </p:tgtEl>
                                        <p:attrNameLst>
                                          <p:attrName>style.visibility</p:attrName>
                                        </p:attrNameLst>
                                      </p:cBhvr>
                                      <p:to>
                                        <p:strVal val="visible"/>
                                      </p:to>
                                    </p:set>
                                    <p:anim calcmode="lin" valueType="num">
                                      <p:cBhvr additive="base">
                                        <p:cTn id="13" dur="500" fill="hold"/>
                                        <p:tgtEl>
                                          <p:spTgt spid="32771">
                                            <p:txEl>
                                              <p:char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1">
                                            <p:txEl>
                                              <p:char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71">
                                            <p:txEl>
                                              <p:charRg st="2" end="2"/>
                                            </p:txEl>
                                          </p:spTgt>
                                        </p:tgtEl>
                                        <p:attrNameLst>
                                          <p:attrName>style.visibility</p:attrName>
                                        </p:attrNameLst>
                                      </p:cBhvr>
                                      <p:to>
                                        <p:strVal val="visible"/>
                                      </p:to>
                                    </p:set>
                                    <p:anim calcmode="lin" valueType="num">
                                      <p:cBhvr additive="base">
                                        <p:cTn id="19" dur="500" fill="hold"/>
                                        <p:tgtEl>
                                          <p:spTgt spid="32771">
                                            <p:txEl>
                                              <p:char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2771">
                                            <p:txEl>
                                              <p:char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206375"/>
            <a:ext cx="8229600" cy="857250"/>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（四）我国现行小学课程的设置</a:t>
            </a:r>
            <a:endParaRPr lang="en-US" altLang="zh-CN"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graphicFrame>
        <p:nvGraphicFramePr>
          <p:cNvPr id="3" name="图示 2"/>
          <p:cNvGraphicFramePr/>
          <p:nvPr/>
        </p:nvGraphicFramePr>
        <p:xfrm>
          <a:off x="2484120" y="916305"/>
          <a:ext cx="6117590" cy="36868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KSO_Shape"/>
          <p:cNvSpPr/>
          <p:nvPr/>
        </p:nvSpPr>
        <p:spPr>
          <a:xfrm>
            <a:off x="170815" y="2211705"/>
            <a:ext cx="2600960" cy="1011555"/>
          </a:xfrm>
          <a:prstGeom prst="homePlate">
            <a:avLst/>
          </a:prstGeom>
        </p:spPr>
        <p:style>
          <a:lnRef idx="1">
            <a:schemeClr val="dk1"/>
          </a:lnRef>
          <a:fillRef idx="2">
            <a:schemeClr val="dk1"/>
          </a:fillRef>
          <a:effectRef idx="1">
            <a:schemeClr val="dk1"/>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D09E00"/>
                </a:solidFill>
                <a:effectLst/>
                <a:uLnTx/>
                <a:uFillTx/>
                <a:latin typeface="+mn-lt"/>
                <a:ea typeface="+mn-ea"/>
                <a:cs typeface="+mn-cs"/>
                <a:sym typeface="+mn-ea"/>
              </a:rPr>
              <a:t>1.</a:t>
            </a:r>
            <a:r>
              <a:rPr kumimoji="0" lang="zh-CN" altLang="en-US" sz="1800" b="0" i="0" u="none" strike="noStrike" kern="1200" cap="none" spc="0" normalizeH="0" baseline="0" noProof="0" dirty="0">
                <a:ln>
                  <a:noFill/>
                </a:ln>
                <a:solidFill>
                  <a:srgbClr val="D09E00"/>
                </a:solidFill>
                <a:effectLst/>
                <a:uLnTx/>
                <a:uFillTx/>
                <a:latin typeface="+mn-lt"/>
                <a:ea typeface="+mn-ea"/>
                <a:cs typeface="+mn-cs"/>
                <a:sym typeface="+mn-ea"/>
              </a:rPr>
              <a:t>我国现行小学课程设置的特点</a:t>
            </a:r>
            <a:endParaRPr kumimoji="0" lang="zh-CN" altLang="en-US" sz="1800" b="0" i="0" u="none" strike="noStrike" kern="1200" cap="none" spc="0" normalizeH="0" baseline="0" noProof="0" dirty="0">
              <a:ln>
                <a:noFill/>
              </a:ln>
              <a:solidFill>
                <a:srgbClr val="D09E00"/>
              </a:solidFill>
              <a:effectLst/>
              <a:uLnTx/>
              <a:uFillTx/>
              <a:latin typeface="+mn-lt"/>
              <a:ea typeface="+mn-ea"/>
              <a:cs typeface="+mn-cs"/>
              <a:sym typeface="+mn-ea"/>
            </a:endParaRPr>
          </a:p>
        </p:txBody>
      </p:sp>
      <p:pic>
        <p:nvPicPr>
          <p:cNvPr id="40961" name="Picture 4" descr="BS00975_">
            <a:hlinkClick r:id="rId6" action="ppaction://hlinksldjump"/>
          </p:cNvPr>
          <p:cNvPicPr>
            <a:picLocks noChangeAspect="1"/>
          </p:cNvPicPr>
          <p:nvPr/>
        </p:nvPicPr>
        <p:blipFill>
          <a:blip r:embed="rId7"/>
          <a:stretch>
            <a:fillRect/>
          </a:stretch>
        </p:blipFill>
        <p:spPr>
          <a:xfrm>
            <a:off x="7096760" y="217170"/>
            <a:ext cx="1789430" cy="110490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KSO_Shape"/>
          <p:cNvSpPr/>
          <p:nvPr/>
        </p:nvSpPr>
        <p:spPr>
          <a:xfrm>
            <a:off x="323215" y="2065973"/>
            <a:ext cx="2771775" cy="1011238"/>
          </a:xfrm>
          <a:prstGeom prst="homePlate">
            <a:avLst/>
          </a:prstGeom>
        </p:spPr>
        <p:style>
          <a:lnRef idx="1">
            <a:schemeClr val="dk1"/>
          </a:lnRef>
          <a:fillRef idx="2">
            <a:schemeClr val="dk1"/>
          </a:fillRef>
          <a:effectRef idx="1">
            <a:schemeClr val="dk1"/>
          </a:effectRef>
          <a:fontRef idx="minor">
            <a:schemeClr val="dk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rgbClr val="D09E00"/>
                </a:solidFill>
                <a:effectLst/>
                <a:uLnTx/>
                <a:uFillTx/>
                <a:latin typeface="+mn-lt"/>
                <a:ea typeface="+mn-ea"/>
                <a:cs typeface="+mn-cs"/>
                <a:sym typeface="+mn-ea"/>
              </a:rPr>
              <a:t>2.</a:t>
            </a:r>
            <a:r>
              <a:rPr kumimoji="0" lang="zh-CN" altLang="en-US" sz="1800" b="0" i="0" u="none" strike="noStrike" kern="1200" cap="none" spc="0" normalizeH="0" baseline="0" noProof="0" dirty="0">
                <a:ln>
                  <a:noFill/>
                </a:ln>
                <a:solidFill>
                  <a:srgbClr val="D09E00"/>
                </a:solidFill>
                <a:effectLst/>
                <a:uLnTx/>
                <a:uFillTx/>
                <a:latin typeface="+mn-lt"/>
                <a:ea typeface="+mn-ea"/>
                <a:cs typeface="+mn-cs"/>
                <a:sym typeface="+mn-ea"/>
              </a:rPr>
              <a:t>我国新课程改革后小学课程的设置</a:t>
            </a:r>
            <a:endParaRPr kumimoji="0" lang="zh-CN" altLang="en-US" sz="1800" b="0" i="0" u="none" strike="noStrike" kern="1200" cap="none" spc="0" normalizeH="0" baseline="0" noProof="0" dirty="0">
              <a:ln>
                <a:noFill/>
              </a:ln>
              <a:solidFill>
                <a:srgbClr val="D09E00"/>
              </a:solidFill>
              <a:effectLst/>
              <a:uLnTx/>
              <a:uFillTx/>
              <a:latin typeface="+mn-lt"/>
              <a:ea typeface="+mn-ea"/>
              <a:cs typeface="+mn-cs"/>
              <a:sym typeface="+mn-ea"/>
            </a:endParaRPr>
          </a:p>
        </p:txBody>
      </p:sp>
      <p:sp>
        <p:nvSpPr>
          <p:cNvPr id="40965" name="AutoShape 5"/>
          <p:cNvSpPr/>
          <p:nvPr/>
        </p:nvSpPr>
        <p:spPr>
          <a:xfrm>
            <a:off x="3218815" y="699770"/>
            <a:ext cx="5313045" cy="3736975"/>
          </a:xfrm>
          <a:prstGeom prst="roundRect">
            <a:avLst/>
          </a:prstGeom>
          <a:solidFill>
            <a:srgbClr val="FFFF99">
              <a:alpha val="50195"/>
            </a:srgbClr>
          </a:solidFill>
          <a:ln w="25400" cap="sq" cmpd="sng">
            <a:solidFill>
              <a:schemeClr val="hlink"/>
            </a:solidFill>
            <a:prstDash val="solid"/>
            <a:miter/>
            <a:headEnd type="none" w="sm" len="sm"/>
            <a:tailEnd type="none" w="sm" len="sm"/>
          </a:ln>
        </p:spPr>
        <p:txBody>
          <a:bodyPr anchor="t" anchorCtr="0"/>
          <a:p>
            <a:pPr>
              <a:buClr>
                <a:srgbClr val="800080"/>
              </a:buClr>
              <a:buFont typeface="Wingdings" panose="05000000000000000000" pitchFamily="2" charset="2"/>
              <a:buChar char="v"/>
            </a:pPr>
            <a:r>
              <a:rPr lang="zh-CN" altLang="en-US" sz="2000" b="1" dirty="0">
                <a:solidFill>
                  <a:srgbClr val="336600"/>
                </a:solidFill>
                <a:latin typeface="隶书" panose="02010509060101010101" pitchFamily="49" charset="-122"/>
                <a:ea typeface="隶书" panose="02010509060101010101" pitchFamily="49" charset="-122"/>
              </a:rPr>
              <a:t>《义务教育课程方案</a:t>
            </a:r>
            <a:r>
              <a:rPr lang="en-US" altLang="zh-CN" sz="2000" b="1" dirty="0">
                <a:solidFill>
                  <a:srgbClr val="336600"/>
                </a:solidFill>
                <a:latin typeface="隶书" panose="02010509060101010101" pitchFamily="49" charset="-122"/>
                <a:ea typeface="隶书" panose="02010509060101010101" pitchFamily="49" charset="-122"/>
              </a:rPr>
              <a:t>（</a:t>
            </a:r>
            <a:r>
              <a:rPr lang="en-US" altLang="zh-CN" sz="2000" b="1" dirty="0">
                <a:solidFill>
                  <a:srgbClr val="336600"/>
                </a:solidFill>
                <a:latin typeface="隶书" panose="02010509060101010101" pitchFamily="49" charset="-122"/>
                <a:ea typeface="隶书" panose="02010509060101010101" pitchFamily="49" charset="-122"/>
              </a:rPr>
              <a:t>2022</a:t>
            </a:r>
            <a:r>
              <a:rPr lang="zh-CN" altLang="en-US" sz="2000" b="1" dirty="0">
                <a:solidFill>
                  <a:srgbClr val="336600"/>
                </a:solidFill>
                <a:latin typeface="隶书" panose="02010509060101010101" pitchFamily="49" charset="-122"/>
                <a:ea typeface="隶书" panose="02010509060101010101" pitchFamily="49" charset="-122"/>
              </a:rPr>
              <a:t>年版</a:t>
            </a:r>
            <a:r>
              <a:rPr lang="en-US" altLang="zh-CN" sz="2000" b="1" dirty="0">
                <a:solidFill>
                  <a:srgbClr val="336600"/>
                </a:solidFill>
                <a:latin typeface="隶书" panose="02010509060101010101" pitchFamily="49" charset="-122"/>
                <a:ea typeface="隶书" panose="02010509060101010101" pitchFamily="49" charset="-122"/>
              </a:rPr>
              <a:t>）</a:t>
            </a:r>
            <a:r>
              <a:rPr lang="zh-CN" altLang="en-US" sz="2000" b="1" dirty="0">
                <a:solidFill>
                  <a:srgbClr val="336600"/>
                </a:solidFill>
                <a:latin typeface="隶书" panose="02010509060101010101" pitchFamily="49" charset="-122"/>
                <a:ea typeface="隶书" panose="02010509060101010101" pitchFamily="49" charset="-122"/>
              </a:rPr>
              <a:t>》规定，小学阶段的课程设置以综合课程为主小学低年级开设道德与法治、语文、数学、科学、体育与健康、艺术、劳动、综合实践活动等课程</a:t>
            </a:r>
            <a:r>
              <a:rPr lang="en-US" altLang="zh-CN" sz="2000" b="1" dirty="0">
                <a:solidFill>
                  <a:srgbClr val="336600"/>
                </a:solidFill>
                <a:latin typeface="隶书" panose="02010509060101010101" pitchFamily="49" charset="-122"/>
                <a:ea typeface="隶书" panose="02010509060101010101" pitchFamily="49" charset="-122"/>
              </a:rPr>
              <a:t>;</a:t>
            </a:r>
            <a:r>
              <a:rPr lang="zh-CN" altLang="en-US" sz="2000" b="1" dirty="0">
                <a:solidFill>
                  <a:srgbClr val="336600"/>
                </a:solidFill>
                <a:latin typeface="隶书" panose="02010509060101010101" pitchFamily="49" charset="-122"/>
                <a:ea typeface="隶书" panose="02010509060101010101" pitchFamily="49" charset="-122"/>
              </a:rPr>
              <a:t>小学中高年级开设道德与法治、语文、数学、外语、科学、综合实践活动、体育与健康、艺术、信息科技、劳动等课程。从小学至高中设置的综合实践活动的课程内容主要包括跨学科研究性学习、社会实践。</a:t>
            </a:r>
            <a:endParaRPr lang="zh-CN" altLang="en-US" sz="2000" b="1" dirty="0">
              <a:solidFill>
                <a:srgbClr val="336600"/>
              </a:solidFill>
              <a:latin typeface="隶书" panose="02010509060101010101" pitchFamily="49" charset="-122"/>
              <a:ea typeface="隶书" panose="020105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grpId="0" nodeType="clickEffect">
                                  <p:stCondLst>
                                    <p:cond delay="0"/>
                                  </p:stCondLst>
                                  <p:childTnLst>
                                    <p:set>
                                      <p:cBhvr>
                                        <p:cTn id="24" dur="1" fill="hold">
                                          <p:stCondLst>
                                            <p:cond delay="0"/>
                                          </p:stCondLst>
                                        </p:cTn>
                                        <p:tgtEl>
                                          <p:spTgt spid="40965"/>
                                        </p:tgtEl>
                                        <p:attrNameLst>
                                          <p:attrName>style.visibility</p:attrName>
                                        </p:attrNameLst>
                                      </p:cBhvr>
                                      <p:to>
                                        <p:strVal val="visible"/>
                                      </p:to>
                                    </p:set>
                                    <p:animEffect transition="in" filter="barn(outHorizontal)">
                                      <p:cBhvr>
                                        <p:cTn id="25"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096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1"/>
          <p:cNvPicPr>
            <a:picLocks noChangeAspect="1"/>
          </p:cNvPicPr>
          <p:nvPr>
            <p:ph idx="1"/>
          </p:nvPr>
        </p:nvPicPr>
        <p:blipFill>
          <a:blip r:embed="rId1"/>
          <a:stretch>
            <a:fillRect/>
          </a:stretch>
        </p:blipFill>
        <p:spPr>
          <a:xfrm>
            <a:off x="3707765" y="195580"/>
            <a:ext cx="4389120" cy="4700905"/>
          </a:xfrm>
          <a:prstGeom prst="roundRect">
            <a:avLst>
              <a:gd name="adj" fmla="val 3935"/>
            </a:avLst>
          </a:prstGeom>
          <a:solidFill>
            <a:schemeClr val="lt1"/>
          </a:solidFill>
          <a:ln w="25400">
            <a:solidFill>
              <a:schemeClr val="accent2"/>
            </a:solidFill>
          </a:ln>
        </p:spPr>
      </p:pic>
      <p:grpSp>
        <p:nvGrpSpPr>
          <p:cNvPr id="27659" name="组合 27658"/>
          <p:cNvGrpSpPr/>
          <p:nvPr/>
        </p:nvGrpSpPr>
        <p:grpSpPr>
          <a:xfrm>
            <a:off x="755650" y="449580"/>
            <a:ext cx="2325688" cy="742950"/>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2400" strike="noStrike" noProof="1">
                  <a:effectLst>
                    <a:outerShdw blurRad="38100" dist="38100" dir="2700000">
                      <a:srgbClr val="C0C0C0"/>
                    </a:outerShdw>
                  </a:effectLst>
                  <a:latin typeface="方正胖娃简体" panose="03000509000000000000" pitchFamily="65" charset="-122"/>
                  <a:ea typeface="方正胖娃简体" panose="03000509000000000000" pitchFamily="65" charset="-122"/>
                  <a:cs typeface="+mn-cs"/>
                  <a:sym typeface="微软雅黑" panose="020B0503020204020204" pitchFamily="34" charset="-122"/>
                </a:rPr>
                <a:t>阅读卡片</a:t>
              </a:r>
              <a:endParaRPr lang="zh-CN" altLang="en-US" sz="2400" strike="noStrike" noProof="1">
                <a:effectLst>
                  <a:outerShdw blurRad="38100" dist="38100" dir="2700000">
                    <a:srgbClr val="C0C0C0"/>
                  </a:outerShdw>
                </a:effectLst>
                <a:latin typeface="方正胖娃简体" panose="03000509000000000000" pitchFamily="65" charset="-122"/>
                <a:ea typeface="方正胖娃简体" panose="03000509000000000000" pitchFamily="65" charset="-122"/>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99631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（一）课程标准的含义</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31750" name="Text Box 6"/>
          <p:cNvSpPr txBox="1"/>
          <p:nvPr/>
        </p:nvSpPr>
        <p:spPr>
          <a:xfrm>
            <a:off x="539115" y="1565910"/>
            <a:ext cx="8122285" cy="2999740"/>
          </a:xfrm>
          <a:prstGeom prst="rect">
            <a:avLst/>
          </a:prstGeom>
          <a:noFill/>
          <a:ln w="12700">
            <a:noFill/>
          </a:ln>
        </p:spPr>
        <p:txBody>
          <a:bodyPr wrap="square" anchor="t" anchorCtr="0">
            <a:spAutoFit/>
          </a:bodyPr>
          <a:p>
            <a:pPr marL="285750" indent="-285750">
              <a:spcBef>
                <a:spcPct val="50000"/>
              </a:spcBef>
              <a:buFont typeface="Wingdings" panose="05000000000000000000" charset="0"/>
              <a:buChar char="l"/>
            </a:pPr>
            <a:r>
              <a:rPr lang="zh-CN" altLang="en-US" b="1" dirty="0">
                <a:solidFill>
                  <a:schemeClr val="tx2"/>
                </a:solidFill>
                <a:latin typeface="宋体" panose="02010600030101010101" pitchFamily="2" charset="-122"/>
                <a:ea typeface="宋体" panose="02010600030101010101" pitchFamily="2" charset="-122"/>
              </a:rPr>
              <a:t>课程标准是规范中小学教育的法定文件，是指导教师的教学实践、评价学生学习结果的重要依据。</a:t>
            </a:r>
            <a:endParaRPr lang="zh-CN" altLang="en-US" b="1" dirty="0">
              <a:solidFill>
                <a:schemeClr val="tx2"/>
              </a:solidFill>
              <a:latin typeface="宋体" panose="02010600030101010101" pitchFamily="2" charset="-122"/>
              <a:ea typeface="宋体" panose="02010600030101010101" pitchFamily="2" charset="-122"/>
            </a:endParaRPr>
          </a:p>
          <a:p>
            <a:pPr marL="285750" indent="-285750">
              <a:spcBef>
                <a:spcPct val="50000"/>
              </a:spcBef>
              <a:buFont typeface="Wingdings" panose="05000000000000000000" charset="0"/>
              <a:buChar char="l"/>
            </a:pPr>
            <a:r>
              <a:rPr lang="zh-CN" altLang="en-US" b="1" dirty="0">
                <a:solidFill>
                  <a:schemeClr val="tx2"/>
                </a:solidFill>
                <a:latin typeface="宋体" panose="02010600030101010101" pitchFamily="2" charset="-122"/>
                <a:ea typeface="宋体" panose="02010600030101010101" pitchFamily="2" charset="-122"/>
              </a:rPr>
              <a:t>国家课程标准是教材编写、教学、评估和考试命题的依据，是国家管理和评价课程的基础，应体现国家对不同阶段的学生在知识与技能、过程与方法情感态度与价值观等方面的基本要求，规定各门课程的性质、目标、内容框架，提出教学和评价建议。</a:t>
            </a:r>
            <a:endParaRPr lang="zh-CN" altLang="en-US" b="1" dirty="0">
              <a:solidFill>
                <a:schemeClr val="tx2"/>
              </a:solidFill>
              <a:latin typeface="宋体" panose="02010600030101010101" pitchFamily="2" charset="-122"/>
              <a:ea typeface="宋体" panose="02010600030101010101" pitchFamily="2" charset="-122"/>
            </a:endParaRPr>
          </a:p>
          <a:p>
            <a:pPr marL="285750" indent="-285750">
              <a:spcBef>
                <a:spcPct val="50000"/>
              </a:spcBef>
              <a:buFont typeface="Wingdings" panose="05000000000000000000" charset="0"/>
              <a:buChar char="l"/>
            </a:pPr>
            <a:r>
              <a:rPr lang="zh-CN" altLang="en-US" b="1" dirty="0">
                <a:solidFill>
                  <a:schemeClr val="tx2"/>
                </a:solidFill>
                <a:latin typeface="宋体" panose="02010600030101010101" pitchFamily="2" charset="-122"/>
                <a:ea typeface="宋体" panose="02010600030101010101" pitchFamily="2" charset="-122"/>
              </a:rPr>
              <a:t>中华人民共和国成立初期，我国颁发了小学各科和中学个别科目的《课程标准</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草案</a:t>
            </a:r>
            <a:r>
              <a:rPr lang="en-US" altLang="zh-CN" b="1" dirty="0">
                <a:solidFill>
                  <a:schemeClr val="tx2"/>
                </a:solidFill>
                <a:latin typeface="宋体" panose="02010600030101010101" pitchFamily="2" charset="-122"/>
                <a:ea typeface="宋体" panose="02010600030101010101" pitchFamily="2" charset="-122"/>
              </a:rPr>
              <a:t>）</a:t>
            </a:r>
            <a:r>
              <a:rPr lang="zh-CN" altLang="en-US" b="1" dirty="0">
                <a:solidFill>
                  <a:schemeClr val="tx2"/>
                </a:solidFill>
                <a:latin typeface="宋体" panose="02010600030101010101" pitchFamily="2" charset="-122"/>
                <a:ea typeface="宋体" panose="02010600030101010101" pitchFamily="2" charset="-122"/>
              </a:rPr>
              <a:t>》。</a:t>
            </a:r>
            <a:endParaRPr lang="zh-CN" altLang="en-US" b="1" dirty="0">
              <a:solidFill>
                <a:schemeClr val="tx2"/>
              </a:solidFill>
              <a:latin typeface="宋体" panose="02010600030101010101" pitchFamily="2" charset="-122"/>
              <a:ea typeface="宋体" panose="02010600030101010101" pitchFamily="2" charset="-122"/>
            </a:endParaRPr>
          </a:p>
          <a:p>
            <a:pPr marL="285750" indent="-285750">
              <a:spcBef>
                <a:spcPct val="50000"/>
              </a:spcBef>
              <a:buFont typeface="Wingdings" panose="05000000000000000000" charset="0"/>
              <a:buChar char="l"/>
            </a:pPr>
            <a:r>
              <a:rPr lang="en-US" altLang="zh-CN" b="1" dirty="0">
                <a:solidFill>
                  <a:schemeClr val="tx2"/>
                </a:solidFill>
                <a:latin typeface="宋体" panose="02010600030101010101" pitchFamily="2" charset="-122"/>
                <a:ea typeface="宋体" panose="02010600030101010101" pitchFamily="2" charset="-122"/>
              </a:rPr>
              <a:t>1952</a:t>
            </a:r>
            <a:r>
              <a:rPr lang="zh-CN" altLang="en-US" b="1" dirty="0">
                <a:solidFill>
                  <a:schemeClr val="tx2"/>
                </a:solidFill>
                <a:latin typeface="宋体" panose="02010600030101010101" pitchFamily="2" charset="-122"/>
                <a:ea typeface="宋体" panose="02010600030101010101" pitchFamily="2" charset="-122"/>
              </a:rPr>
              <a:t>年后，改用</a:t>
            </a:r>
            <a:r>
              <a:rPr lang="zh-CN" altLang="en-US" b="1" u="sng" dirty="0">
                <a:solidFill>
                  <a:srgbClr val="FF0000"/>
                </a:solidFill>
                <a:latin typeface="宋体" panose="02010600030101010101" pitchFamily="2" charset="-122"/>
                <a:ea typeface="宋体" panose="02010600030101010101" pitchFamily="2" charset="-122"/>
              </a:rPr>
              <a:t>教学大纲</a:t>
            </a:r>
            <a:r>
              <a:rPr lang="zh-CN" altLang="en-US" b="1" dirty="0">
                <a:solidFill>
                  <a:schemeClr val="tx2"/>
                </a:solidFill>
                <a:latin typeface="宋体" panose="02010600030101010101" pitchFamily="2" charset="-122"/>
                <a:ea typeface="宋体" panose="02010600030101010101" pitchFamily="2" charset="-122"/>
              </a:rPr>
              <a:t>，这是我国学习苏联教育模式的一个重要表现。</a:t>
            </a:r>
            <a:endParaRPr lang="zh-CN" altLang="en-US" b="1" dirty="0">
              <a:solidFill>
                <a:schemeClr val="tx2"/>
              </a:solidFill>
              <a:latin typeface="宋体" panose="02010600030101010101" pitchFamily="2" charset="-122"/>
              <a:ea typeface="宋体" panose="02010600030101010101" pitchFamily="2" charset="-122"/>
            </a:endParaRPr>
          </a:p>
        </p:txBody>
      </p:sp>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二、课程标准</a:t>
            </a:r>
            <a:endParaRPr lang="zh-CN" altLang="en-US" sz="3600"/>
          </a:p>
        </p:txBody>
      </p:sp>
      <p:sp>
        <p:nvSpPr>
          <p:cNvPr id="2" name="椭圆形标注 1"/>
          <p:cNvSpPr/>
          <p:nvPr/>
        </p:nvSpPr>
        <p:spPr>
          <a:xfrm>
            <a:off x="2987675" y="1546860"/>
            <a:ext cx="3960495" cy="2320925"/>
          </a:xfrm>
          <a:prstGeom prst="wedgeEllipseCallout">
            <a:avLst>
              <a:gd name="adj1" fmla="val -45430"/>
              <a:gd name="adj2" fmla="val 64476"/>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spcBef>
                <a:spcPct val="50000"/>
              </a:spcBef>
            </a:pPr>
            <a:r>
              <a:rPr lang="zh-CN" altLang="en-US" sz="1600" b="1" dirty="0">
                <a:solidFill>
                  <a:srgbClr val="FFFF00"/>
                </a:solidFill>
                <a:latin typeface="宋体" panose="02010600030101010101" pitchFamily="2" charset="-122"/>
                <a:ea typeface="宋体" panose="02010600030101010101" pitchFamily="2" charset="-122"/>
                <a:sym typeface="+mn-ea"/>
              </a:rPr>
              <a:t>教学大纲存在以下弊端</a:t>
            </a:r>
            <a:r>
              <a:rPr lang="en-US" altLang="zh-CN" sz="1600" b="1" dirty="0">
                <a:solidFill>
                  <a:srgbClr val="FFFF00"/>
                </a:solidFill>
                <a:latin typeface="宋体" panose="02010600030101010101" pitchFamily="2" charset="-122"/>
                <a:ea typeface="宋体" panose="02010600030101010101" pitchFamily="2" charset="-122"/>
                <a:sym typeface="+mn-ea"/>
              </a:rPr>
              <a:t>:</a:t>
            </a:r>
            <a:endParaRPr lang="en-US" altLang="zh-CN" sz="1600" b="1" dirty="0">
              <a:solidFill>
                <a:srgbClr val="FFFF00"/>
              </a:solidFill>
              <a:latin typeface="宋体" panose="02010600030101010101" pitchFamily="2" charset="-122"/>
              <a:ea typeface="宋体" panose="02010600030101010101" pitchFamily="2" charset="-122"/>
              <a:sym typeface="+mn-ea"/>
            </a:endParaRPr>
          </a:p>
          <a:p>
            <a:pPr>
              <a:spcBef>
                <a:spcPct val="50000"/>
              </a:spcBef>
            </a:pPr>
            <a:r>
              <a:rPr lang="zh-CN" altLang="en-US" sz="1600" b="1" dirty="0">
                <a:solidFill>
                  <a:srgbClr val="FFFF00"/>
                </a:solidFill>
                <a:latin typeface="宋体" panose="02010600030101010101" pitchFamily="2" charset="-122"/>
                <a:ea typeface="宋体" panose="02010600030101010101" pitchFamily="2" charset="-122"/>
                <a:sym typeface="+mn-ea"/>
              </a:rPr>
              <a:t>从目标上，只规定了知识方面的要求；内容偏难、偏深、偏窄，对绝大多数学生来说要求过高；只强调教学过程，忽视课程的其他环节；</a:t>
            </a:r>
            <a:r>
              <a:rPr lang="zh-CN" altLang="en-US" sz="1600" b="1" dirty="0">
                <a:solidFill>
                  <a:srgbClr val="FFFF00"/>
                </a:solidFill>
                <a:latin typeface="宋体" panose="02010600030101010101" pitchFamily="2" charset="-122"/>
                <a:ea typeface="宋体" panose="02010600030101010101" pitchFamily="2" charset="-122"/>
                <a:sym typeface="+mn-ea"/>
              </a:rPr>
              <a:t>刚性太强，缺乏弹性和选择性。</a:t>
            </a:r>
            <a:endParaRPr lang="zh-CN" altLang="en-US" sz="1600" b="1" dirty="0">
              <a:solidFill>
                <a:srgbClr val="FFFF00"/>
              </a:solidFill>
              <a:latin typeface="宋体" panose="02010600030101010101" pitchFamily="2" charset="-122"/>
              <a:ea typeface="宋体" panose="02010600030101010101" pitchFamily="2"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50"/>
                                        </p:tgtEl>
                                        <p:attrNameLst>
                                          <p:attrName>style.visibility</p:attrName>
                                        </p:attrNameLst>
                                      </p:cBhvr>
                                      <p:to>
                                        <p:strVal val="visible"/>
                                      </p:to>
                                    </p:set>
                                    <p:anim calcmode="lin" valueType="num">
                                      <p:cBhvr additive="base">
                                        <p:cTn id="7" dur="500" fill="hold"/>
                                        <p:tgtEl>
                                          <p:spTgt spid="31750"/>
                                        </p:tgtEl>
                                        <p:attrNameLst>
                                          <p:attrName>ppt_x</p:attrName>
                                        </p:attrNameLst>
                                      </p:cBhvr>
                                      <p:tavLst>
                                        <p:tav tm="0">
                                          <p:val>
                                            <p:strVal val="0-#ppt_w/2"/>
                                          </p:val>
                                        </p:tav>
                                        <p:tav tm="100000">
                                          <p:val>
                                            <p:strVal val="#ppt_x"/>
                                          </p:val>
                                        </p:tav>
                                      </p:tavLst>
                                    </p:anim>
                                    <p:anim calcmode="lin" valueType="num">
                                      <p:cBhvr additive="base">
                                        <p:cTn id="8"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2" name="Picture 4" descr="BD00028_"/>
          <p:cNvPicPr>
            <a:picLocks noChangeAspect="1"/>
          </p:cNvPicPr>
          <p:nvPr/>
        </p:nvPicPr>
        <p:blipFill>
          <a:blip r:embed="rId1"/>
          <a:stretch>
            <a:fillRect/>
          </a:stretch>
        </p:blipFill>
        <p:spPr>
          <a:xfrm>
            <a:off x="322898" y="267653"/>
            <a:ext cx="971550" cy="952500"/>
          </a:xfrm>
          <a:prstGeom prst="rect">
            <a:avLst/>
          </a:prstGeom>
          <a:noFill/>
          <a:ln w="9525">
            <a:noFill/>
          </a:ln>
        </p:spPr>
      </p:pic>
      <p:sp>
        <p:nvSpPr>
          <p:cNvPr id="37893" name="Text Box 5"/>
          <p:cNvSpPr txBox="1">
            <a:spLocks noChangeArrowheads="1"/>
          </p:cNvSpPr>
          <p:nvPr/>
        </p:nvSpPr>
        <p:spPr bwMode="auto">
          <a:xfrm>
            <a:off x="898525" y="1970405"/>
            <a:ext cx="7851140" cy="64516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2</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它是国家</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有些国家是地方</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制定的某一学段的共同的、统一的基本要求，而不是最高要求。</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7894" name="Text Box 6"/>
          <p:cNvSpPr txBox="1">
            <a:spLocks noChangeArrowheads="1"/>
          </p:cNvSpPr>
          <p:nvPr/>
        </p:nvSpPr>
        <p:spPr bwMode="auto">
          <a:xfrm>
            <a:off x="898525" y="2736215"/>
            <a:ext cx="7851775" cy="64516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3</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学生学习结果行为的描述应该尽可能是可理解的、可达到的、可评估的，而不是含糊不清的、可望而不可即的。</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7895" name="Text Box 7"/>
          <p:cNvSpPr txBox="1">
            <a:spLocks noChangeArrowheads="1"/>
          </p:cNvSpPr>
          <p:nvPr/>
        </p:nvSpPr>
        <p:spPr bwMode="auto">
          <a:xfrm>
            <a:off x="898525" y="3502025"/>
            <a:ext cx="7861935" cy="64516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4</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它隐含着教师不是教科书的执行者，而是教学方案</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课程</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的开发者，即教师是</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用教科书，而不是教教科书</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endPar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7896" name="Text Box 8"/>
          <p:cNvSpPr txBox="1">
            <a:spLocks noChangeArrowheads="1"/>
          </p:cNvSpPr>
          <p:nvPr/>
        </p:nvSpPr>
        <p:spPr bwMode="auto">
          <a:xfrm>
            <a:off x="898525" y="4267835"/>
            <a:ext cx="7862570" cy="64516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5</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课程标准的范围应该涉及作为一个完整个体发展的三个领域</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认知、情感与动作技能，而不仅仅是知识方面的要求</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7897" name="Text Box 9"/>
          <p:cNvSpPr txBox="1">
            <a:spLocks noChangeArrowheads="1"/>
          </p:cNvSpPr>
          <p:nvPr/>
        </p:nvSpPr>
        <p:spPr bwMode="auto">
          <a:xfrm>
            <a:off x="898525" y="1204595"/>
            <a:ext cx="7851140" cy="64516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1</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课程标准主要是对学生在经过某一学段之后的学习结果的行为描述，而不是对教学内容的具体规定</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如教学大纲或教科书</a:t>
            </a:r>
            <a:r>
              <a:rPr kumimoji="0" lang="en-US" altLang="zh-CN"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r>
              <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a:t>
            </a:r>
            <a:endParaRPr kumimoji="0" lang="zh-CN" altLang="en-US" sz="18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2769" name="TextBox 1"/>
          <p:cNvSpPr txBox="1"/>
          <p:nvPr/>
        </p:nvSpPr>
        <p:spPr>
          <a:xfrm>
            <a:off x="1475740" y="267335"/>
            <a:ext cx="7069455" cy="829945"/>
          </a:xfrm>
          <a:prstGeom prst="rect">
            <a:avLst/>
          </a:prstGeom>
          <a:noFill/>
          <a:ln w="9525">
            <a:noFill/>
          </a:ln>
        </p:spPr>
        <p:txBody>
          <a:bodyPr wrap="square" anchor="t" anchorCtr="0">
            <a:spAutoFit/>
          </a:bodyPr>
          <a:p>
            <a:pPr algn="ctr"/>
            <a:r>
              <a:rPr lang="zh-CN" altLang="en-US" sz="2400" b="1" dirty="0">
                <a:latin typeface="Arial" panose="020B0604020202020204" pitchFamily="34" charset="0"/>
              </a:rPr>
              <a:t>基于</a:t>
            </a:r>
            <a:r>
              <a:rPr lang="en-US" altLang="zh-CN" sz="2400" b="1" dirty="0">
                <a:latin typeface="Arial" panose="020B0604020202020204" pitchFamily="34" charset="0"/>
              </a:rPr>
              <a:t>“</a:t>
            </a:r>
            <a:r>
              <a:rPr lang="zh-CN" altLang="en-US" sz="2400" b="1" dirty="0">
                <a:latin typeface="Arial" panose="020B0604020202020204" pitchFamily="34" charset="0"/>
              </a:rPr>
              <a:t>教学大纲</a:t>
            </a:r>
            <a:r>
              <a:rPr lang="en-US" altLang="zh-CN" sz="2400" b="1" dirty="0">
                <a:latin typeface="Arial" panose="020B0604020202020204" pitchFamily="34" charset="0"/>
              </a:rPr>
              <a:t>”</a:t>
            </a:r>
            <a:r>
              <a:rPr lang="zh-CN" altLang="en-US" sz="2400" b="1" dirty="0">
                <a:latin typeface="Arial" panose="020B0604020202020204" pitchFamily="34" charset="0"/>
              </a:rPr>
              <a:t>的弊端和基础教育课程改革所倡导的基本理念及改革目标，可以这样认识课程标准。</a:t>
            </a:r>
            <a:endParaRPr lang="zh-CN" altLang="en-US" sz="2400" b="1" dirty="0">
              <a:latin typeface="Arial" panose="020B0604020202020204" pitchFamily="34" charset="0"/>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0-#ppt_w/2"/>
                                          </p:val>
                                        </p:tav>
                                        <p:tav tm="100000">
                                          <p:val>
                                            <p:strVal val="#ppt_x"/>
                                          </p:val>
                                        </p:tav>
                                      </p:tavLst>
                                    </p:anim>
                                    <p:anim calcmode="lin" valueType="num">
                                      <p:cBhvr additive="base">
                                        <p:cTn id="8"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7"/>
                                        </p:tgtEl>
                                        <p:attrNameLst>
                                          <p:attrName>style.visibility</p:attrName>
                                        </p:attrNameLst>
                                      </p:cBhvr>
                                      <p:to>
                                        <p:strVal val="visible"/>
                                      </p:to>
                                    </p:set>
                                    <p:anim calcmode="lin" valueType="num">
                                      <p:cBhvr additive="base">
                                        <p:cTn id="13" dur="500" fill="hold"/>
                                        <p:tgtEl>
                                          <p:spTgt spid="37897"/>
                                        </p:tgtEl>
                                        <p:attrNameLst>
                                          <p:attrName>ppt_x</p:attrName>
                                        </p:attrNameLst>
                                      </p:cBhvr>
                                      <p:tavLst>
                                        <p:tav tm="0">
                                          <p:val>
                                            <p:strVal val="0-#ppt_w/2"/>
                                          </p:val>
                                        </p:tav>
                                        <p:tav tm="100000">
                                          <p:val>
                                            <p:strVal val="#ppt_x"/>
                                          </p:val>
                                        </p:tav>
                                      </p:tavLst>
                                    </p:anim>
                                    <p:anim calcmode="lin" valueType="num">
                                      <p:cBhvr additive="base">
                                        <p:cTn id="14"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3"/>
                                        </p:tgtEl>
                                        <p:attrNameLst>
                                          <p:attrName>style.visibility</p:attrName>
                                        </p:attrNameLst>
                                      </p:cBhvr>
                                      <p:to>
                                        <p:strVal val="visible"/>
                                      </p:to>
                                    </p:set>
                                    <p:anim calcmode="lin" valueType="num">
                                      <p:cBhvr additive="base">
                                        <p:cTn id="19" dur="500" fill="hold"/>
                                        <p:tgtEl>
                                          <p:spTgt spid="37893"/>
                                        </p:tgtEl>
                                        <p:attrNameLst>
                                          <p:attrName>ppt_x</p:attrName>
                                        </p:attrNameLst>
                                      </p:cBhvr>
                                      <p:tavLst>
                                        <p:tav tm="0">
                                          <p:val>
                                            <p:strVal val="0-#ppt_w/2"/>
                                          </p:val>
                                        </p:tav>
                                        <p:tav tm="100000">
                                          <p:val>
                                            <p:strVal val="#ppt_x"/>
                                          </p:val>
                                        </p:tav>
                                      </p:tavLst>
                                    </p:anim>
                                    <p:anim calcmode="lin" valueType="num">
                                      <p:cBhvr additive="base">
                                        <p:cTn id="20" dur="500" fill="hold"/>
                                        <p:tgtEl>
                                          <p:spTgt spid="3789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894"/>
                                        </p:tgtEl>
                                        <p:attrNameLst>
                                          <p:attrName>style.visibility</p:attrName>
                                        </p:attrNameLst>
                                      </p:cBhvr>
                                      <p:to>
                                        <p:strVal val="visible"/>
                                      </p:to>
                                    </p:set>
                                    <p:anim calcmode="lin" valueType="num">
                                      <p:cBhvr additive="base">
                                        <p:cTn id="25" dur="500" fill="hold"/>
                                        <p:tgtEl>
                                          <p:spTgt spid="37894"/>
                                        </p:tgtEl>
                                        <p:attrNameLst>
                                          <p:attrName>ppt_x</p:attrName>
                                        </p:attrNameLst>
                                      </p:cBhvr>
                                      <p:tavLst>
                                        <p:tav tm="0">
                                          <p:val>
                                            <p:strVal val="0-#ppt_w/2"/>
                                          </p:val>
                                        </p:tav>
                                        <p:tav tm="100000">
                                          <p:val>
                                            <p:strVal val="#ppt_x"/>
                                          </p:val>
                                        </p:tav>
                                      </p:tavLst>
                                    </p:anim>
                                    <p:anim calcmode="lin" valueType="num">
                                      <p:cBhvr additive="base">
                                        <p:cTn id="26" dur="500" fill="hold"/>
                                        <p:tgtEl>
                                          <p:spTgt spid="3789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7895"/>
                                        </p:tgtEl>
                                        <p:attrNameLst>
                                          <p:attrName>style.visibility</p:attrName>
                                        </p:attrNameLst>
                                      </p:cBhvr>
                                      <p:to>
                                        <p:strVal val="visible"/>
                                      </p:to>
                                    </p:set>
                                    <p:anim calcmode="lin" valueType="num">
                                      <p:cBhvr additive="base">
                                        <p:cTn id="31" dur="500" fill="hold"/>
                                        <p:tgtEl>
                                          <p:spTgt spid="37895"/>
                                        </p:tgtEl>
                                        <p:attrNameLst>
                                          <p:attrName>ppt_x</p:attrName>
                                        </p:attrNameLst>
                                      </p:cBhvr>
                                      <p:tavLst>
                                        <p:tav tm="0">
                                          <p:val>
                                            <p:strVal val="0-#ppt_w/2"/>
                                          </p:val>
                                        </p:tav>
                                        <p:tav tm="100000">
                                          <p:val>
                                            <p:strVal val="#ppt_x"/>
                                          </p:val>
                                        </p:tav>
                                      </p:tavLst>
                                    </p:anim>
                                    <p:anim calcmode="lin" valueType="num">
                                      <p:cBhvr additive="base">
                                        <p:cTn id="32" dur="500" fill="hold"/>
                                        <p:tgtEl>
                                          <p:spTgt spid="3789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7896"/>
                                        </p:tgtEl>
                                        <p:attrNameLst>
                                          <p:attrName>style.visibility</p:attrName>
                                        </p:attrNameLst>
                                      </p:cBhvr>
                                      <p:to>
                                        <p:strVal val="visible"/>
                                      </p:to>
                                    </p:set>
                                    <p:anim calcmode="lin" valueType="num">
                                      <p:cBhvr additive="base">
                                        <p:cTn id="37" dur="500" fill="hold"/>
                                        <p:tgtEl>
                                          <p:spTgt spid="37896"/>
                                        </p:tgtEl>
                                        <p:attrNameLst>
                                          <p:attrName>ppt_x</p:attrName>
                                        </p:attrNameLst>
                                      </p:cBhvr>
                                      <p:tavLst>
                                        <p:tav tm="0">
                                          <p:val>
                                            <p:strVal val="0-#ppt_w/2"/>
                                          </p:val>
                                        </p:tav>
                                        <p:tav tm="100000">
                                          <p:val>
                                            <p:strVal val="#ppt_x"/>
                                          </p:val>
                                        </p:tav>
                                      </p:tavLst>
                                    </p:anim>
                                    <p:anim calcmode="lin" valueType="num">
                                      <p:cBhvr additive="base">
                                        <p:cTn id="38" dur="500" fill="hold"/>
                                        <p:tgtEl>
                                          <p:spTgt spid="378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3" grpId="0" bldLvl="0" animBg="1"/>
      <p:bldP spid="37894" grpId="0" bldLvl="0" animBg="1"/>
      <p:bldP spid="37895" grpId="0" bldLvl="0" animBg="1"/>
      <p:bldP spid="37896" grpId="0" bldLvl="0" animBg="1"/>
      <p:bldP spid="37897"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33972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（二）课程标准的作用</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40964" name="Rectangle 4"/>
          <p:cNvSpPr>
            <a:spLocks noGrp="1" noChangeArrowheads="1"/>
          </p:cNvSpPr>
          <p:nvPr>
            <p:ph idx="1"/>
          </p:nvPr>
        </p:nvSpPr>
        <p:spPr>
          <a:xfrm>
            <a:off x="755650" y="1564005"/>
            <a:ext cx="2947035" cy="55435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rPr>
              <a:t>1.</a:t>
            </a:r>
            <a:r>
              <a:rPr kumimoji="0" lang="zh-CN" altLang="en-US"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rPr>
              <a:t>指导教材编写</a:t>
            </a:r>
            <a:endParaRPr kumimoji="0" lang="zh-CN" altLang="en-US"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endParaRPr>
          </a:p>
        </p:txBody>
      </p:sp>
      <p:sp>
        <p:nvSpPr>
          <p:cNvPr id="40965" name="AutoShape 5"/>
          <p:cNvSpPr/>
          <p:nvPr/>
        </p:nvSpPr>
        <p:spPr>
          <a:xfrm>
            <a:off x="3995420" y="915670"/>
            <a:ext cx="4565015" cy="3731260"/>
          </a:xfrm>
          <a:prstGeom prst="wedgeRoundRectCallout">
            <a:avLst>
              <a:gd name="adj1" fmla="val -61614"/>
              <a:gd name="adj2" fmla="val -26872"/>
              <a:gd name="adj3" fmla="val 16667"/>
            </a:avLst>
          </a:prstGeom>
          <a:solidFill>
            <a:srgbClr val="FFFF99">
              <a:alpha val="50195"/>
            </a:srgbClr>
          </a:solidFill>
          <a:ln w="25400" cap="sq" cmpd="sng">
            <a:solidFill>
              <a:schemeClr val="hlink"/>
            </a:solidFill>
            <a:prstDash val="solid"/>
            <a:miter/>
            <a:headEnd type="none" w="sm" len="sm"/>
            <a:tailEnd type="none" w="sm" len="sm"/>
          </a:ln>
        </p:spPr>
        <p:txBody>
          <a:bodyPr anchor="t" anchorCtr="0"/>
          <a:p>
            <a:pPr>
              <a:buClr>
                <a:srgbClr val="800080"/>
              </a:buClr>
              <a:buFont typeface="Wingdings" panose="05000000000000000000" pitchFamily="2" charset="2"/>
              <a:buChar char="v"/>
            </a:pPr>
            <a:r>
              <a:rPr lang="zh-CN" altLang="en-US" b="1" dirty="0">
                <a:solidFill>
                  <a:srgbClr val="336600"/>
                </a:solidFill>
                <a:latin typeface="隶书" panose="02010509060101010101" pitchFamily="49" charset="-122"/>
                <a:ea typeface="隶书" panose="02010509060101010101" pitchFamily="49" charset="-122"/>
              </a:rPr>
              <a:t>国家课程要破除以往一纲一本、教材由国家垄断的局面，逐步建立开放教材编写市场，教材由学校选用的管理制度。开放教材编写市场不是无原则的开放，而是有章可循。课程标准就是教材编写要遵循的规矩。在编写某一学科的教学材料之前，应结合时代深入理解这一学科的课程标准。每门学科的课程标准均阐述了这门课程的性质及该课程的基本理念并单独开辟一部分，阐述教材编写建议，为教材编写者提供更加明确、具体的指导。</a:t>
            </a:r>
            <a:endParaRPr lang="zh-CN" altLang="en-US" b="1" dirty="0">
              <a:solidFill>
                <a:srgbClr val="336600"/>
              </a:solidFill>
              <a:latin typeface="隶书" panose="02010509060101010101" pitchFamily="49" charset="-122"/>
              <a:ea typeface="隶书" panose="02010509060101010101" pitchFamily="49" charset="-122"/>
            </a:endParaRPr>
          </a:p>
        </p:txBody>
      </p:sp>
      <p:pic>
        <p:nvPicPr>
          <p:cNvPr id="4" name="图片 3"/>
          <p:cNvPicPr/>
          <p:nvPr/>
        </p:nvPicPr>
        <p:blipFill>
          <a:blip r:embed="rId1"/>
          <a:stretch>
            <a:fillRect/>
          </a:stretch>
        </p:blipFill>
        <p:spPr>
          <a:xfrm>
            <a:off x="827405" y="1779905"/>
            <a:ext cx="2442210" cy="244221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0964">
                                            <p:txEl>
                                              <p:charRg st="0" end="5"/>
                                            </p:txEl>
                                          </p:spTgt>
                                        </p:tgtEl>
                                        <p:attrNameLst>
                                          <p:attrName>style.visibility</p:attrName>
                                        </p:attrNameLst>
                                      </p:cBhvr>
                                      <p:to>
                                        <p:strVal val="visible"/>
                                      </p:to>
                                    </p:set>
                                    <p:animEffect transition="in" filter="randombar(horizontal)">
                                      <p:cBhvr>
                                        <p:cTn id="7" dur="500"/>
                                        <p:tgtEl>
                                          <p:spTgt spid="40964">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40965"/>
                                        </p:tgtEl>
                                        <p:attrNameLst>
                                          <p:attrName>style.visibility</p:attrName>
                                        </p:attrNameLst>
                                      </p:cBhvr>
                                      <p:to>
                                        <p:strVal val="visible"/>
                                      </p:to>
                                    </p:set>
                                    <p:animEffect transition="in" filter="barn(outHorizontal)">
                                      <p:cBhvr>
                                        <p:cTn id="12"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build="p"/>
      <p:bldP spid="4096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Rectangle 4"/>
          <p:cNvSpPr>
            <a:spLocks noGrp="1" noChangeArrowheads="1"/>
          </p:cNvSpPr>
          <p:nvPr>
            <p:ph idx="1"/>
          </p:nvPr>
        </p:nvSpPr>
        <p:spPr>
          <a:xfrm>
            <a:off x="755650" y="1276985"/>
            <a:ext cx="2947035" cy="55435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rPr>
              <a:t>2.</a:t>
            </a:r>
            <a:r>
              <a:rPr kumimoji="0" lang="zh-CN" altLang="en-US"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rPr>
              <a:t>指导教学</a:t>
            </a:r>
            <a:endParaRPr kumimoji="0" lang="zh-CN" altLang="en-US"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endParaRPr>
          </a:p>
        </p:txBody>
      </p:sp>
      <p:sp>
        <p:nvSpPr>
          <p:cNvPr id="40965" name="AutoShape 5"/>
          <p:cNvSpPr/>
          <p:nvPr/>
        </p:nvSpPr>
        <p:spPr>
          <a:xfrm>
            <a:off x="3564255" y="339725"/>
            <a:ext cx="4907915" cy="1653540"/>
          </a:xfrm>
          <a:prstGeom prst="wedgeRoundRectCallout">
            <a:avLst>
              <a:gd name="adj1" fmla="val -64400"/>
              <a:gd name="adj2" fmla="val 15975"/>
              <a:gd name="adj3" fmla="val 16667"/>
            </a:avLst>
          </a:prstGeom>
          <a:solidFill>
            <a:srgbClr val="FFFF99">
              <a:alpha val="50195"/>
            </a:srgbClr>
          </a:solidFill>
          <a:ln w="25400" cap="sq" cmpd="sng">
            <a:solidFill>
              <a:schemeClr val="hlink"/>
            </a:solidFill>
            <a:prstDash val="solid"/>
            <a:miter/>
            <a:headEnd type="none" w="sm" len="sm"/>
            <a:tailEnd type="none" w="sm" len="sm"/>
          </a:ln>
        </p:spPr>
        <p:txBody>
          <a:bodyPr anchor="t" anchorCtr="0"/>
          <a:p>
            <a:pPr>
              <a:buClr>
                <a:srgbClr val="800080"/>
              </a:buClr>
              <a:buFont typeface="Wingdings" panose="05000000000000000000" pitchFamily="2" charset="2"/>
              <a:buChar char="v"/>
            </a:pPr>
            <a:r>
              <a:rPr lang="zh-CN" altLang="en-US" b="1" dirty="0">
                <a:solidFill>
                  <a:srgbClr val="336600"/>
                </a:solidFill>
                <a:latin typeface="隶书" panose="02010509060101010101" pitchFamily="49" charset="-122"/>
                <a:ea typeface="隶书" panose="02010509060101010101" pitchFamily="49" charset="-122"/>
              </a:rPr>
              <a:t>第一，使教师树立新的教学观。</a:t>
            </a:r>
            <a:endParaRPr lang="zh-CN" altLang="en-US" b="1" dirty="0">
              <a:solidFill>
                <a:srgbClr val="336600"/>
              </a:solidFill>
              <a:latin typeface="隶书" panose="02010509060101010101" pitchFamily="49" charset="-122"/>
              <a:ea typeface="隶书" panose="02010509060101010101" pitchFamily="49" charset="-122"/>
            </a:endParaRPr>
          </a:p>
          <a:p>
            <a:pPr>
              <a:buClr>
                <a:srgbClr val="800080"/>
              </a:buClr>
              <a:buFont typeface="Wingdings" panose="05000000000000000000" pitchFamily="2" charset="2"/>
            </a:pPr>
            <a:r>
              <a:rPr lang="zh-CN" altLang="en-US" b="1" dirty="0">
                <a:solidFill>
                  <a:srgbClr val="336600"/>
                </a:solidFill>
                <a:latin typeface="隶书" panose="02010509060101010101" pitchFamily="49" charset="-122"/>
                <a:ea typeface="隶书" panose="02010509060101010101" pitchFamily="49" charset="-122"/>
              </a:rPr>
              <a:t>观念的转变要与教学实践相结合，教师只有结合具体的教学实践，运用新的教学方法，才能彻底转变观念。课程标准的颁布有助于教师树立新的教学观。</a:t>
            </a:r>
            <a:endParaRPr lang="zh-CN" altLang="en-US" b="1" dirty="0">
              <a:solidFill>
                <a:srgbClr val="336600"/>
              </a:solidFill>
              <a:latin typeface="隶书" panose="02010509060101010101" pitchFamily="49" charset="-122"/>
              <a:ea typeface="隶书" panose="02010509060101010101" pitchFamily="49" charset="-122"/>
            </a:endParaRPr>
          </a:p>
        </p:txBody>
      </p:sp>
      <p:pic>
        <p:nvPicPr>
          <p:cNvPr id="3" name="图片 2"/>
          <p:cNvPicPr/>
          <p:nvPr/>
        </p:nvPicPr>
        <p:blipFill>
          <a:blip r:embed="rId1"/>
          <a:stretch>
            <a:fillRect/>
          </a:stretch>
        </p:blipFill>
        <p:spPr>
          <a:xfrm>
            <a:off x="755650" y="2212340"/>
            <a:ext cx="2584450" cy="2066290"/>
          </a:xfrm>
          <a:prstGeom prst="rect">
            <a:avLst/>
          </a:prstGeom>
        </p:spPr>
      </p:pic>
      <p:sp>
        <p:nvSpPr>
          <p:cNvPr id="5" name="AutoShape 5"/>
          <p:cNvSpPr/>
          <p:nvPr/>
        </p:nvSpPr>
        <p:spPr>
          <a:xfrm>
            <a:off x="3923665" y="2139950"/>
            <a:ext cx="4907915" cy="2592070"/>
          </a:xfrm>
          <a:prstGeom prst="wedgeRoundRectCallout">
            <a:avLst>
              <a:gd name="adj1" fmla="val -64672"/>
              <a:gd name="adj2" fmla="val -45810"/>
              <a:gd name="adj3" fmla="val 16667"/>
            </a:avLst>
          </a:prstGeom>
          <a:solidFill>
            <a:srgbClr val="FFFF99">
              <a:alpha val="50195"/>
            </a:srgbClr>
          </a:solidFill>
          <a:ln w="25400" cap="sq" cmpd="sng">
            <a:solidFill>
              <a:schemeClr val="hlink"/>
            </a:solidFill>
            <a:prstDash val="solid"/>
            <a:miter/>
            <a:headEnd type="none" w="sm" len="sm"/>
            <a:tailEnd type="none" w="sm" len="sm"/>
          </a:ln>
        </p:spPr>
        <p:txBody>
          <a:bodyPr anchor="t" anchorCtr="0"/>
          <a:p>
            <a:pPr>
              <a:buClr>
                <a:srgbClr val="800080"/>
              </a:buClr>
              <a:buFont typeface="Wingdings" panose="05000000000000000000" pitchFamily="2" charset="2"/>
              <a:buChar char="v"/>
            </a:pPr>
            <a:r>
              <a:rPr lang="zh-CN" altLang="en-US" b="1" dirty="0">
                <a:solidFill>
                  <a:srgbClr val="336600"/>
                </a:solidFill>
                <a:latin typeface="隶书" panose="02010509060101010101" pitchFamily="49" charset="-122"/>
                <a:ea typeface="隶书" panose="02010509060101010101" pitchFamily="49" charset="-122"/>
              </a:rPr>
              <a:t>第二，指导教师组织教学。</a:t>
            </a:r>
            <a:endParaRPr lang="zh-CN" altLang="en-US" b="1" dirty="0">
              <a:solidFill>
                <a:srgbClr val="336600"/>
              </a:solidFill>
              <a:latin typeface="隶书" panose="02010509060101010101" pitchFamily="49" charset="-122"/>
              <a:ea typeface="隶书" panose="02010509060101010101" pitchFamily="49" charset="-122"/>
            </a:endParaRPr>
          </a:p>
          <a:p>
            <a:pPr>
              <a:buClr>
                <a:srgbClr val="800080"/>
              </a:buClr>
              <a:buFont typeface="Wingdings" panose="05000000000000000000" pitchFamily="2" charset="2"/>
            </a:pPr>
            <a:r>
              <a:rPr lang="zh-CN" altLang="en-US" b="1" dirty="0">
                <a:solidFill>
                  <a:srgbClr val="336600"/>
                </a:solidFill>
                <a:latin typeface="隶书" panose="02010509060101010101" pitchFamily="49" charset="-122"/>
                <a:ea typeface="隶书" panose="02010509060101010101" pitchFamily="49" charset="-122"/>
              </a:rPr>
              <a:t>课程标准不仅规定了教师所要教授的内容，还告诉教师应该如何教。新一轮课程改革的理念较过去有很大不同。教师可以参考课程标准中的教学建议理解课程改革的理念来实施新课程。例如，数学课程标准编制在教学建议部分提出了六条指导性策略，还附加了许多例题。这都为教师组织教学指明了方向。</a:t>
            </a:r>
            <a:endParaRPr lang="zh-CN" altLang="en-US" b="1" dirty="0">
              <a:solidFill>
                <a:srgbClr val="336600"/>
              </a:solidFill>
              <a:latin typeface="隶书" panose="02010509060101010101" pitchFamily="49" charset="-122"/>
              <a:ea typeface="隶书" panose="020105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0964">
                                            <p:txEl>
                                              <p:charRg st="0" end="5"/>
                                            </p:txEl>
                                          </p:spTgt>
                                        </p:tgtEl>
                                        <p:attrNameLst>
                                          <p:attrName>style.visibility</p:attrName>
                                        </p:attrNameLst>
                                      </p:cBhvr>
                                      <p:to>
                                        <p:strVal val="visible"/>
                                      </p:to>
                                    </p:set>
                                    <p:animEffect transition="in" filter="randombar(horizontal)">
                                      <p:cBhvr>
                                        <p:cTn id="7" dur="500"/>
                                        <p:tgtEl>
                                          <p:spTgt spid="40964">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40965"/>
                                        </p:tgtEl>
                                        <p:attrNameLst>
                                          <p:attrName>style.visibility</p:attrName>
                                        </p:attrNameLst>
                                      </p:cBhvr>
                                      <p:to>
                                        <p:strVal val="visible"/>
                                      </p:to>
                                    </p:set>
                                    <p:animEffect transition="in" filter="barn(outHorizontal)">
                                      <p:cBhvr>
                                        <p:cTn id="12" dur="500"/>
                                        <p:tgtEl>
                                          <p:spTgt spid="4096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build="p"/>
      <p:bldP spid="40965" grpId="0" bldLvl="0" animBg="1"/>
      <p:bldP spid="5"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4" name="Rectangle 4"/>
          <p:cNvSpPr>
            <a:spLocks noGrp="1" noChangeArrowheads="1"/>
          </p:cNvSpPr>
          <p:nvPr>
            <p:ph idx="1"/>
          </p:nvPr>
        </p:nvSpPr>
        <p:spPr>
          <a:xfrm>
            <a:off x="755650" y="1276985"/>
            <a:ext cx="2947035" cy="554355"/>
          </a:xfrm>
        </p:spPr>
        <p:txBody>
          <a:bodyPr vert="horz" wrap="square" lIns="91440" tIns="45720" rIns="91440" bIns="45720" numCol="1" anchor="t" anchorCtr="0" compatLnSpc="1"/>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r>
              <a:rPr kumimoji="0" lang="en-US" altLang="zh-CN"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rPr>
              <a:t>3.</a:t>
            </a:r>
            <a:r>
              <a:rPr kumimoji="0" lang="zh-CN" altLang="en-US"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rPr>
              <a:t>指导课程评价</a:t>
            </a:r>
            <a:endParaRPr kumimoji="0" lang="zh-CN" altLang="en-US" sz="2400" b="0" i="0" u="none" strike="noStrike" kern="1200" cap="none" spc="0" normalizeH="0" baseline="0" noProof="0" dirty="0">
              <a:ln>
                <a:noFill/>
              </a:ln>
              <a:solidFill>
                <a:schemeClr val="tx2"/>
              </a:solidFill>
              <a:effectLst>
                <a:outerShdw blurRad="38100" dist="38100" dir="2700000" algn="tl">
                  <a:srgbClr val="C0C0C0"/>
                </a:outerShdw>
              </a:effectLst>
              <a:uLnTx/>
              <a:uFillTx/>
              <a:latin typeface="+mn-lt"/>
              <a:ea typeface="+mn-ea"/>
              <a:cs typeface="+mn-cs"/>
            </a:endParaRPr>
          </a:p>
        </p:txBody>
      </p:sp>
      <p:sp>
        <p:nvSpPr>
          <p:cNvPr id="40965" name="AutoShape 5"/>
          <p:cNvSpPr/>
          <p:nvPr/>
        </p:nvSpPr>
        <p:spPr>
          <a:xfrm>
            <a:off x="3995420" y="699770"/>
            <a:ext cx="4345305" cy="1393190"/>
          </a:xfrm>
          <a:prstGeom prst="wedgeRoundRectCallout">
            <a:avLst>
              <a:gd name="adj1" fmla="val -64189"/>
              <a:gd name="adj2" fmla="val 8659"/>
              <a:gd name="adj3" fmla="val 16667"/>
            </a:avLst>
          </a:prstGeom>
          <a:solidFill>
            <a:srgbClr val="FFFF99">
              <a:alpha val="50195"/>
            </a:srgbClr>
          </a:solidFill>
          <a:ln w="25400" cap="sq" cmpd="sng">
            <a:solidFill>
              <a:schemeClr val="hlink"/>
            </a:solidFill>
            <a:prstDash val="solid"/>
            <a:miter/>
            <a:headEnd type="none" w="sm" len="sm"/>
            <a:tailEnd type="none" w="sm" len="sm"/>
          </a:ln>
        </p:spPr>
        <p:txBody>
          <a:bodyPr anchor="t" anchorCtr="0"/>
          <a:p>
            <a:pPr>
              <a:buClr>
                <a:srgbClr val="800080"/>
              </a:buClr>
              <a:buFont typeface="Wingdings" panose="05000000000000000000" pitchFamily="2" charset="2"/>
              <a:buChar char="v"/>
            </a:pPr>
            <a:r>
              <a:rPr lang="zh-CN" altLang="en-US" b="1" dirty="0">
                <a:solidFill>
                  <a:srgbClr val="336600"/>
                </a:solidFill>
                <a:latin typeface="隶书" panose="02010509060101010101" pitchFamily="49" charset="-122"/>
                <a:ea typeface="隶书" panose="02010509060101010101" pitchFamily="49" charset="-122"/>
              </a:rPr>
              <a:t>一是指对课程实施过程的评价，评价的对象是课程本身</a:t>
            </a:r>
            <a:r>
              <a:rPr lang="en-US" altLang="zh-CN" b="1" dirty="0">
                <a:solidFill>
                  <a:srgbClr val="336600"/>
                </a:solidFill>
                <a:latin typeface="隶书" panose="02010509060101010101" pitchFamily="49" charset="-122"/>
                <a:ea typeface="隶书" panose="02010509060101010101" pitchFamily="49" charset="-122"/>
              </a:rPr>
              <a:t>;</a:t>
            </a:r>
            <a:endParaRPr lang="en-US" altLang="zh-CN" b="1" dirty="0">
              <a:solidFill>
                <a:srgbClr val="336600"/>
              </a:solidFill>
              <a:latin typeface="隶书" panose="02010509060101010101" pitchFamily="49" charset="-122"/>
              <a:ea typeface="隶书" panose="02010509060101010101" pitchFamily="49" charset="-122"/>
            </a:endParaRPr>
          </a:p>
          <a:p>
            <a:pPr>
              <a:buClr>
                <a:srgbClr val="800080"/>
              </a:buClr>
              <a:buFont typeface="Wingdings" panose="05000000000000000000" pitchFamily="2" charset="2"/>
              <a:buChar char="v"/>
            </a:pPr>
            <a:r>
              <a:rPr lang="zh-CN" altLang="en-US" b="1" dirty="0">
                <a:solidFill>
                  <a:srgbClr val="336600"/>
                </a:solidFill>
                <a:latin typeface="隶书" panose="02010509060101010101" pitchFamily="49" charset="-122"/>
                <a:ea typeface="隶书" panose="02010509060101010101" pitchFamily="49" charset="-122"/>
              </a:rPr>
              <a:t>另一方面是指对课程实施结果的评价，评价的对象是学生的学习结果。</a:t>
            </a:r>
            <a:endParaRPr lang="zh-CN" altLang="en-US" b="1" dirty="0">
              <a:solidFill>
                <a:srgbClr val="336600"/>
              </a:solidFill>
              <a:latin typeface="隶书" panose="02010509060101010101" pitchFamily="49" charset="-122"/>
              <a:ea typeface="隶书" panose="02010509060101010101" pitchFamily="49" charset="-122"/>
            </a:endParaRPr>
          </a:p>
        </p:txBody>
      </p:sp>
      <p:pic>
        <p:nvPicPr>
          <p:cNvPr id="2" name="图片 1"/>
          <p:cNvPicPr/>
          <p:nvPr/>
        </p:nvPicPr>
        <p:blipFill>
          <a:blip r:embed="rId1"/>
          <a:stretch>
            <a:fillRect/>
          </a:stretch>
        </p:blipFill>
        <p:spPr>
          <a:xfrm>
            <a:off x="1043305" y="2211705"/>
            <a:ext cx="2022475" cy="2022475"/>
          </a:xfrm>
          <a:prstGeom prst="rect">
            <a:avLst/>
          </a:prstGeom>
        </p:spPr>
      </p:pic>
      <p:sp>
        <p:nvSpPr>
          <p:cNvPr id="4" name="文本框 3"/>
          <p:cNvSpPr txBox="1"/>
          <p:nvPr/>
        </p:nvSpPr>
        <p:spPr>
          <a:xfrm>
            <a:off x="3779520" y="2788285"/>
            <a:ext cx="4572000" cy="922020"/>
          </a:xfrm>
          <a:prstGeom prst="rect">
            <a:avLst/>
          </a:prstGeom>
          <a:noFill/>
        </p:spPr>
        <p:txBody>
          <a:bodyPr wrap="square" rtlCol="0" anchor="t">
            <a:spAutoFit/>
          </a:bodyPr>
          <a:p>
            <a:pPr>
              <a:lnSpc>
                <a:spcPct val="150000"/>
              </a:lnSpc>
            </a:pPr>
            <a:r>
              <a:rPr lang="zh-CN" altLang="en-US"/>
              <a:t>倡导采用</a:t>
            </a:r>
            <a:r>
              <a:rPr lang="zh-CN" altLang="en-US" b="1">
                <a:solidFill>
                  <a:schemeClr val="accent2"/>
                </a:solidFill>
              </a:rPr>
              <a:t>成长记录、测验与考试、集体评价</a:t>
            </a:r>
            <a:r>
              <a:rPr lang="zh-CN" altLang="en-US"/>
              <a:t>等多种评价方法。</a:t>
            </a: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0964">
                                            <p:txEl>
                                              <p:charRg st="0" end="5"/>
                                            </p:txEl>
                                          </p:spTgt>
                                        </p:tgtEl>
                                        <p:attrNameLst>
                                          <p:attrName>style.visibility</p:attrName>
                                        </p:attrNameLst>
                                      </p:cBhvr>
                                      <p:to>
                                        <p:strVal val="visible"/>
                                      </p:to>
                                    </p:set>
                                    <p:animEffect transition="in" filter="randombar(horizontal)">
                                      <p:cBhvr>
                                        <p:cTn id="7" dur="500"/>
                                        <p:tgtEl>
                                          <p:spTgt spid="40964">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40965"/>
                                        </p:tgtEl>
                                        <p:attrNameLst>
                                          <p:attrName>style.visibility</p:attrName>
                                        </p:attrNameLst>
                                      </p:cBhvr>
                                      <p:to>
                                        <p:strVal val="visible"/>
                                      </p:to>
                                    </p:set>
                                    <p:animEffect transition="in" filter="barn(outHorizontal)">
                                      <p:cBhvr>
                                        <p:cTn id="12" dur="500"/>
                                        <p:tgtEl>
                                          <p:spTgt spid="409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build="p"/>
      <p:bldP spid="4096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33972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（三）课程标准的编制</a:t>
            </a:r>
            <a:endParaRPr lang="en-US" altLang="zh-CN"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54273" name="Rectangle 3"/>
          <p:cNvSpPr>
            <a:spLocks noGrp="1"/>
          </p:cNvSpPr>
          <p:nvPr>
            <p:ph idx="1"/>
          </p:nvPr>
        </p:nvSpPr>
        <p:spPr>
          <a:xfrm>
            <a:off x="539115" y="909320"/>
            <a:ext cx="8271510" cy="643890"/>
          </a:xfrm>
        </p:spPr>
        <p:txBody>
          <a:bodyPr wrap="square" lIns="91440" tIns="45720" rIns="91440" bIns="45720" anchor="t" anchorCtr="0">
            <a:spAutoFit/>
          </a:bodyPr>
          <a:p>
            <a:pPr marL="0" indent="0" defTabSz="914400" latinLnBrk="0">
              <a:lnSpc>
                <a:spcPct val="90000"/>
              </a:lnSpc>
              <a:buNone/>
            </a:pPr>
            <a:r>
              <a:rPr lang="en-US" altLang="zh-CN" sz="1800" baseline="0" dirty="0">
                <a:latin typeface="楷体_GB2312" panose="02010609030101010101" pitchFamily="49" charset="-122"/>
                <a:ea typeface="楷体_GB2312" panose="02010609030101010101" pitchFamily="49" charset="-122"/>
              </a:rPr>
              <a:t>2022</a:t>
            </a:r>
            <a:r>
              <a:rPr lang="zh-CN" altLang="en-US" sz="1800" baseline="0" dirty="0">
                <a:latin typeface="楷体_GB2312" panose="02010609030101010101" pitchFamily="49" charset="-122"/>
                <a:ea typeface="楷体_GB2312" panose="02010609030101010101" pitchFamily="49" charset="-122"/>
              </a:rPr>
              <a:t>年，教育部发布的</a:t>
            </a:r>
            <a:r>
              <a:rPr lang="zh-CN" altLang="en-US" sz="1800" baseline="0" dirty="0">
                <a:highlight>
                  <a:srgbClr val="FFFF00"/>
                </a:highlight>
                <a:latin typeface="楷体_GB2312" panose="02010609030101010101" pitchFamily="49" charset="-122"/>
                <a:ea typeface="楷体_GB2312" panose="02010609030101010101" pitchFamily="49" charset="-122"/>
              </a:rPr>
              <a:t>《义务教育课程方案》</a:t>
            </a:r>
            <a:r>
              <a:rPr lang="zh-CN" altLang="en-US" sz="1800" baseline="0" dirty="0">
                <a:latin typeface="楷体_GB2312" panose="02010609030101010101" pitchFamily="49" charset="-122"/>
                <a:ea typeface="楷体_GB2312" panose="02010609030101010101" pitchFamily="49" charset="-122"/>
              </a:rPr>
              <a:t>对课程标准的编制做了如下规定。</a:t>
            </a:r>
            <a:endParaRPr lang="zh-CN" altLang="en-US" sz="1800" baseline="0" dirty="0">
              <a:latin typeface="楷体_GB2312" panose="02010609030101010101" pitchFamily="49" charset="-122"/>
              <a:ea typeface="楷体_GB2312" panose="02010609030101010101" pitchFamily="49" charset="-122"/>
            </a:endParaRPr>
          </a:p>
          <a:p>
            <a:pPr marL="0" indent="0" defTabSz="914400" latinLnBrk="0">
              <a:lnSpc>
                <a:spcPct val="90000"/>
              </a:lnSpc>
              <a:buNone/>
            </a:pPr>
            <a:endParaRPr lang="zh-CN" altLang="en-US" sz="1800" baseline="0" dirty="0">
              <a:latin typeface="楷体_GB2312" panose="02010609030101010101" pitchFamily="49" charset="-122"/>
              <a:ea typeface="楷体_GB2312" panose="02010609030101010101" pitchFamily="49" charset="-122"/>
            </a:endParaRPr>
          </a:p>
        </p:txBody>
      </p:sp>
      <p:graphicFrame>
        <p:nvGraphicFramePr>
          <p:cNvPr id="3" name="图示 2"/>
          <p:cNvGraphicFramePr/>
          <p:nvPr/>
        </p:nvGraphicFramePr>
        <p:xfrm>
          <a:off x="457200" y="1348105"/>
          <a:ext cx="8160385" cy="358775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2"/>
          <p:cNvSpPr/>
          <p:nvPr/>
        </p:nvSpPr>
        <p:spPr>
          <a:xfrm>
            <a:off x="3341688" y="267970"/>
            <a:ext cx="2214880" cy="706755"/>
          </a:xfrm>
          <a:prstGeom prst="rect">
            <a:avLst/>
          </a:prstGeom>
          <a:noFill/>
          <a:ln w="9525">
            <a:noFill/>
          </a:ln>
        </p:spPr>
        <p:txBody>
          <a:bodyPr wrap="none" anchor="t" anchorCtr="0">
            <a:spAutoFit/>
          </a:bodyPr>
          <a:p>
            <a:pPr algn="ctr"/>
            <a:r>
              <a:rPr lang="zh-CN" altLang="en-US" sz="4000" b="1" dirty="0">
                <a:solidFill>
                  <a:srgbClr val="DEA900"/>
                </a:solidFill>
                <a:latin typeface="Arial" panose="020B0604020202020204" pitchFamily="34" charset="0"/>
              </a:rPr>
              <a:t>知识框架</a:t>
            </a:r>
            <a:endParaRPr lang="zh-CN" altLang="en-US" sz="4000" b="1" dirty="0">
              <a:solidFill>
                <a:srgbClr val="DEA900"/>
              </a:solidFill>
              <a:latin typeface="Arial" panose="020B0604020202020204" pitchFamily="34" charset="0"/>
            </a:endParaRPr>
          </a:p>
        </p:txBody>
      </p:sp>
      <p:pic>
        <p:nvPicPr>
          <p:cNvPr id="2" name="图片 1"/>
          <p:cNvPicPr>
            <a:picLocks noChangeAspect="1"/>
          </p:cNvPicPr>
          <p:nvPr/>
        </p:nvPicPr>
        <p:blipFill>
          <a:blip r:embed="rId1"/>
          <a:stretch>
            <a:fillRect/>
          </a:stretch>
        </p:blipFill>
        <p:spPr>
          <a:xfrm>
            <a:off x="1835785" y="1059815"/>
            <a:ext cx="5227320" cy="3870960"/>
          </a:xfrm>
          <a:prstGeom prst="rect">
            <a:avLst/>
          </a:prstGeom>
        </p:spPr>
      </p:pic>
    </p:spTree>
  </p:cSld>
  <p:clrMapOvr>
    <a:masterClrMapping/>
  </p:clrMapOvr>
  <p:transition spd="slow">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99631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（一）教科书的含义</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三、教科书</a:t>
            </a:r>
            <a:endParaRPr lang="zh-CN" altLang="en-US" sz="3600"/>
          </a:p>
        </p:txBody>
      </p:sp>
      <p:grpSp>
        <p:nvGrpSpPr>
          <p:cNvPr id="19" name="组合 18"/>
          <p:cNvGrpSpPr/>
          <p:nvPr/>
        </p:nvGrpSpPr>
        <p:grpSpPr>
          <a:xfrm>
            <a:off x="4284028" y="1707833"/>
            <a:ext cx="3941762" cy="2644775"/>
            <a:chOff x="4733019" y="1935202"/>
            <a:chExt cx="3941064" cy="2644585"/>
          </a:xfrm>
        </p:grpSpPr>
        <p:sp>
          <p:nvSpPr>
            <p:cNvPr id="12" name="任意多边形: 形状 11"/>
            <p:cNvSpPr/>
            <p:nvPr/>
          </p:nvSpPr>
          <p:spPr>
            <a:xfrm>
              <a:off x="5026654" y="2228868"/>
              <a:ext cx="3329985" cy="2057252"/>
            </a:xfrm>
            <a:custGeom>
              <a:avLst/>
              <a:gdLst>
                <a:gd name="connsiteX0" fmla="*/ 0 w 3330244"/>
                <a:gd name="connsiteY0" fmla="*/ 0 h 2057033"/>
                <a:gd name="connsiteX1" fmla="*/ 3330244 w 3330244"/>
                <a:gd name="connsiteY1" fmla="*/ 0 h 2057033"/>
                <a:gd name="connsiteX2" fmla="*/ 3330244 w 3330244"/>
                <a:gd name="connsiteY2" fmla="*/ 2057033 h 2057033"/>
                <a:gd name="connsiteX3" fmla="*/ 0 w 3330244"/>
                <a:gd name="connsiteY3" fmla="*/ 2057033 h 2057033"/>
                <a:gd name="connsiteX4" fmla="*/ 0 w 3330244"/>
                <a:gd name="connsiteY4" fmla="*/ 0 h 2057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244" h="2057033">
                  <a:moveTo>
                    <a:pt x="0" y="0"/>
                  </a:moveTo>
                  <a:lnTo>
                    <a:pt x="3330244" y="0"/>
                  </a:lnTo>
                  <a:lnTo>
                    <a:pt x="3330244" y="2057033"/>
                  </a:lnTo>
                  <a:lnTo>
                    <a:pt x="0" y="205703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47650" tIns="247650" rIns="247650" bIns="247650" spcCol="1270" anchor="ctr"/>
            <a:p>
              <a:pPr marL="0" marR="0" lvl="0" indent="0" algn="ctr" defTabSz="2889250" rtl="0" eaLnBrk="1" fontAlgn="base" latinLnBrk="0" hangingPunct="1">
                <a:lnSpc>
                  <a:spcPct val="90000"/>
                </a:lnSpc>
                <a:spcBef>
                  <a:spcPct val="0"/>
                </a:spcBef>
                <a:spcAft>
                  <a:spcPct val="35000"/>
                </a:spcAft>
                <a:buClrTx/>
                <a:buSzTx/>
                <a:buFont typeface="Arial" panose="020B0604020202020204" pitchFamily="34" charset="0"/>
                <a:buNone/>
                <a:defRPr/>
              </a:pPr>
              <a:endParaRPr kumimoji="0" lang="zh-CN" altLang="en-US" sz="6500" b="0" i="0" u="none" strike="noStrike" kern="1200" cap="none" spc="0" normalizeH="0" baseline="0" noProof="0">
                <a:ln>
                  <a:noFill/>
                </a:ln>
                <a:solidFill>
                  <a:schemeClr val="tx1">
                    <a:hueOff val="0"/>
                    <a:satOff val="0"/>
                    <a:lumOff val="0"/>
                    <a:alphaOff val="0"/>
                  </a:schemeClr>
                </a:solidFill>
                <a:effectLst/>
                <a:uLnTx/>
                <a:uFillTx/>
                <a:latin typeface="+mn-lt"/>
                <a:ea typeface="+mn-ea"/>
                <a:cs typeface="+mn-cs"/>
              </a:endParaRPr>
            </a:p>
          </p:txBody>
        </p:sp>
        <p:sp>
          <p:nvSpPr>
            <p:cNvPr id="13" name="半闭框 12"/>
            <p:cNvSpPr/>
            <p:nvPr/>
          </p:nvSpPr>
          <p:spPr>
            <a:xfrm>
              <a:off x="4733019" y="1935202"/>
              <a:ext cx="799958" cy="800043"/>
            </a:xfrm>
            <a:prstGeom prst="halfFrame">
              <a:avLst>
                <a:gd name="adj1" fmla="val 25770"/>
                <a:gd name="adj2" fmla="val 2577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4" name="半闭框 13"/>
            <p:cNvSpPr/>
            <p:nvPr/>
          </p:nvSpPr>
          <p:spPr>
            <a:xfrm rot="5400000">
              <a:off x="7874080" y="1935240"/>
              <a:ext cx="800043" cy="799958"/>
            </a:xfrm>
            <a:prstGeom prst="halfFrame">
              <a:avLst>
                <a:gd name="adj1" fmla="val 25770"/>
                <a:gd name="adj2" fmla="val 2577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5" name="半闭框 14"/>
            <p:cNvSpPr/>
            <p:nvPr/>
          </p:nvSpPr>
          <p:spPr>
            <a:xfrm rot="16200000">
              <a:off x="4732974" y="3779783"/>
              <a:ext cx="800043" cy="799958"/>
            </a:xfrm>
            <a:prstGeom prst="halfFrame">
              <a:avLst>
                <a:gd name="adj1" fmla="val 25770"/>
                <a:gd name="adj2" fmla="val 2577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6" name="半闭框 15"/>
            <p:cNvSpPr/>
            <p:nvPr/>
          </p:nvSpPr>
          <p:spPr>
            <a:xfrm rot="10800000">
              <a:off x="7874125" y="3779744"/>
              <a:ext cx="799958" cy="800043"/>
            </a:xfrm>
            <a:prstGeom prst="halfFrame">
              <a:avLst>
                <a:gd name="adj1" fmla="val 25770"/>
                <a:gd name="adj2" fmla="val 25770"/>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8" name="矩形: 圆角 17"/>
            <p:cNvSpPr/>
            <p:nvPr/>
          </p:nvSpPr>
          <p:spPr>
            <a:xfrm>
              <a:off x="5147283" y="2355859"/>
              <a:ext cx="3025239" cy="1800096"/>
            </a:xfrm>
            <a:prstGeom prst="roundRect">
              <a:avLst/>
            </a:prstGeom>
          </p:spPr>
          <p:style>
            <a:lnRef idx="2">
              <a:schemeClr val="dk1"/>
            </a:lnRef>
            <a:fillRef idx="1">
              <a:schemeClr val="lt1"/>
            </a:fillRef>
            <a:effectRef idx="0">
              <a:schemeClr val="dk1"/>
            </a:effectRef>
            <a:fontRef idx="minor">
              <a:schemeClr val="dk1"/>
            </a:fontRef>
          </p:style>
          <p:txBody>
            <a:bodyPr anchor="ctr"/>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dk1"/>
                  </a:solidFill>
                  <a:effectLst/>
                  <a:uLnTx/>
                  <a:uFillTx/>
                  <a:latin typeface="+mn-lt"/>
                  <a:ea typeface="+mn-ea"/>
                  <a:cs typeface="+mn-cs"/>
                  <a:sym typeface="+mn-ea"/>
                </a:rPr>
                <a:t>教科书又称课本</a:t>
              </a:r>
              <a:r>
                <a:rPr kumimoji="0" lang="en-US" altLang="zh-CN" sz="1800" b="0" i="0" u="none" strike="noStrike" kern="1200" cap="none" spc="0" normalizeH="0" baseline="0" noProof="0" dirty="0">
                  <a:ln>
                    <a:noFill/>
                  </a:ln>
                  <a:solidFill>
                    <a:schemeClr val="dk1"/>
                  </a:solidFill>
                  <a:effectLst/>
                  <a:uLnTx/>
                  <a:uFillTx/>
                  <a:latin typeface="+mn-lt"/>
                  <a:ea typeface="+mn-ea"/>
                  <a:cs typeface="+mn-cs"/>
                  <a:sym typeface="+mn-ea"/>
                </a:rPr>
                <a:t>（</a:t>
              </a:r>
              <a:r>
                <a:rPr kumimoji="0" lang="zh-CN" altLang="en-US" sz="1800" b="0" i="0" u="none" strike="noStrike" kern="1200" cap="none" spc="0" normalizeH="0" baseline="0" noProof="0" dirty="0">
                  <a:ln>
                    <a:noFill/>
                  </a:ln>
                  <a:solidFill>
                    <a:schemeClr val="dk1"/>
                  </a:solidFill>
                  <a:effectLst/>
                  <a:uLnTx/>
                  <a:uFillTx/>
                  <a:latin typeface="+mn-lt"/>
                  <a:ea typeface="+mn-ea"/>
                  <a:cs typeface="+mn-cs"/>
                  <a:sym typeface="+mn-ea"/>
                </a:rPr>
                <a:t>教材</a:t>
              </a:r>
              <a:r>
                <a:rPr kumimoji="0" lang="en-US" altLang="zh-CN" sz="1800" b="0" i="0" u="none" strike="noStrike" kern="1200" cap="none" spc="0" normalizeH="0" baseline="0" noProof="0" dirty="0">
                  <a:ln>
                    <a:noFill/>
                  </a:ln>
                  <a:solidFill>
                    <a:schemeClr val="dk1"/>
                  </a:solidFill>
                  <a:effectLst/>
                  <a:uLnTx/>
                  <a:uFillTx/>
                  <a:latin typeface="+mn-lt"/>
                  <a:ea typeface="+mn-ea"/>
                  <a:cs typeface="+mn-cs"/>
                  <a:sym typeface="+mn-ea"/>
                </a:rPr>
                <a:t>）</a:t>
              </a:r>
              <a:r>
                <a:rPr kumimoji="0" lang="zh-CN" altLang="en-US" sz="1800" b="0" i="0" u="none" strike="noStrike" kern="1200" cap="none" spc="0" normalizeH="0" baseline="0" noProof="0" dirty="0">
                  <a:ln>
                    <a:noFill/>
                  </a:ln>
                  <a:solidFill>
                    <a:schemeClr val="dk1"/>
                  </a:solidFill>
                  <a:effectLst/>
                  <a:uLnTx/>
                  <a:uFillTx/>
                  <a:latin typeface="+mn-lt"/>
                  <a:ea typeface="+mn-ea"/>
                  <a:cs typeface="+mn-cs"/>
                  <a:sym typeface="+mn-ea"/>
                </a:rPr>
                <a:t>，它是根据教学大纲</a:t>
              </a:r>
              <a:r>
                <a:rPr kumimoji="0" lang="en-US" altLang="zh-CN" sz="1800" b="0" i="0" u="none" strike="noStrike" kern="1200" cap="none" spc="0" normalizeH="0" baseline="0" noProof="0" dirty="0">
                  <a:ln>
                    <a:noFill/>
                  </a:ln>
                  <a:solidFill>
                    <a:schemeClr val="dk1"/>
                  </a:solidFill>
                  <a:effectLst/>
                  <a:uLnTx/>
                  <a:uFillTx/>
                  <a:latin typeface="+mn-lt"/>
                  <a:ea typeface="+mn-ea"/>
                  <a:cs typeface="+mn-cs"/>
                  <a:sym typeface="+mn-ea"/>
                </a:rPr>
                <a:t>（</a:t>
              </a:r>
              <a:r>
                <a:rPr kumimoji="0" lang="zh-CN" altLang="en-US" sz="1800" b="0" i="0" u="none" strike="noStrike" kern="1200" cap="none" spc="0" normalizeH="0" baseline="0" noProof="0" dirty="0">
                  <a:ln>
                    <a:noFill/>
                  </a:ln>
                  <a:solidFill>
                    <a:schemeClr val="dk1"/>
                  </a:solidFill>
                  <a:effectLst/>
                  <a:uLnTx/>
                  <a:uFillTx/>
                  <a:latin typeface="+mn-lt"/>
                  <a:ea typeface="+mn-ea"/>
                  <a:cs typeface="+mn-cs"/>
                  <a:sym typeface="+mn-ea"/>
                </a:rPr>
                <a:t>学科课程标准</a:t>
              </a:r>
              <a:r>
                <a:rPr kumimoji="0" lang="en-US" altLang="zh-CN" sz="1800" b="0" i="0" u="none" strike="noStrike" kern="1200" cap="none" spc="0" normalizeH="0" baseline="0" noProof="0" dirty="0">
                  <a:ln>
                    <a:noFill/>
                  </a:ln>
                  <a:solidFill>
                    <a:schemeClr val="dk1"/>
                  </a:solidFill>
                  <a:effectLst/>
                  <a:uLnTx/>
                  <a:uFillTx/>
                  <a:latin typeface="+mn-lt"/>
                  <a:ea typeface="+mn-ea"/>
                  <a:cs typeface="+mn-cs"/>
                  <a:sym typeface="+mn-ea"/>
                </a:rPr>
                <a:t>）</a:t>
              </a:r>
              <a:r>
                <a:rPr kumimoji="0" lang="zh-CN" altLang="en-US" sz="1800" b="0" i="0" u="none" strike="noStrike" kern="1200" cap="none" spc="0" normalizeH="0" baseline="0" noProof="0" dirty="0">
                  <a:ln>
                    <a:noFill/>
                  </a:ln>
                  <a:solidFill>
                    <a:schemeClr val="dk1"/>
                  </a:solidFill>
                  <a:effectLst/>
                  <a:uLnTx/>
                  <a:uFillTx/>
                  <a:latin typeface="+mn-lt"/>
                  <a:ea typeface="+mn-ea"/>
                  <a:cs typeface="+mn-cs"/>
                  <a:sym typeface="+mn-ea"/>
                </a:rPr>
                <a:t>编制的、系统反映学科内容的教学用书。</a:t>
              </a:r>
              <a:endParaRPr kumimoji="0" lang="zh-CN" altLang="en-US" sz="1800" b="0" i="0" u="none" strike="noStrike" kern="1200" cap="none" spc="0" normalizeH="0" baseline="0" noProof="0" dirty="0">
                <a:ln>
                  <a:noFill/>
                </a:ln>
                <a:solidFill>
                  <a:schemeClr val="dk1"/>
                </a:solidFill>
                <a:effectLst/>
                <a:uLnTx/>
                <a:uFillTx/>
                <a:latin typeface="+mn-lt"/>
                <a:ea typeface="+mn-ea"/>
                <a:cs typeface="+mn-cs"/>
                <a:sym typeface="+mn-ea"/>
              </a:endParaRPr>
            </a:p>
          </p:txBody>
        </p:sp>
      </p:grpSp>
      <p:pic>
        <p:nvPicPr>
          <p:cNvPr id="4" name="图片 3"/>
          <p:cNvPicPr/>
          <p:nvPr/>
        </p:nvPicPr>
        <p:blipFill>
          <a:blip r:embed="rId1"/>
          <a:srcRect l="6092" t="21414" r="15440" b="15440"/>
          <a:stretch>
            <a:fillRect/>
          </a:stretch>
        </p:blipFill>
        <p:spPr>
          <a:xfrm>
            <a:off x="899160" y="1924050"/>
            <a:ext cx="2952750" cy="237617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33972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（二）教科书的结构</a:t>
            </a:r>
            <a:endParaRPr lang="en-US" altLang="zh-CN"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pic>
        <p:nvPicPr>
          <p:cNvPr id="5" name="图片 4"/>
          <p:cNvPicPr/>
          <p:nvPr/>
        </p:nvPicPr>
        <p:blipFill>
          <a:blip r:embed="rId1"/>
          <a:stretch>
            <a:fillRect/>
          </a:stretch>
        </p:blipFill>
        <p:spPr>
          <a:xfrm>
            <a:off x="5407660" y="1203960"/>
            <a:ext cx="3279140" cy="3404235"/>
          </a:xfrm>
          <a:prstGeom prst="rect">
            <a:avLst/>
          </a:prstGeom>
        </p:spPr>
      </p:pic>
      <p:sp>
        <p:nvSpPr>
          <p:cNvPr id="41987" name="Text Box 3"/>
          <p:cNvSpPr>
            <a:spLocks noGrp="1" noChangeArrowheads="1"/>
          </p:cNvSpPr>
          <p:nvPr>
            <p:ph idx="1"/>
          </p:nvPr>
        </p:nvSpPr>
        <p:spPr>
          <a:xfrm>
            <a:off x="3089275" y="2051050"/>
            <a:ext cx="1416685" cy="569595"/>
          </a:xfrm>
          <a:ln w="38100" cap="sq">
            <a:solidFill>
              <a:srgbClr val="FF6600"/>
            </a:solidFill>
            <a:miter lim="800000"/>
            <a:headEnd w="sm" len="sm"/>
            <a:tailEnd w="sm" len="sm"/>
          </a:ln>
        </p:spPr>
        <p:txBody>
          <a:bodyPr vert="horz" wrap="square" lIns="91440" tIns="45720" rIns="91440" bIns="45720" numCol="1" anchor="ctr" anchorCtr="0" compatLnSpc="1">
            <a:normAutofit fontScale="90000"/>
          </a:body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插图</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63492" name="AutoShape 4"/>
          <p:cNvSpPr/>
          <p:nvPr/>
        </p:nvSpPr>
        <p:spPr>
          <a:xfrm>
            <a:off x="2612390" y="988060"/>
            <a:ext cx="1835785" cy="791210"/>
          </a:xfrm>
          <a:prstGeom prst="cloudCallout">
            <a:avLst>
              <a:gd name="adj1" fmla="val -60269"/>
              <a:gd name="adj2" fmla="val 65153"/>
            </a:avLst>
          </a:prstGeom>
          <a:solidFill>
            <a:srgbClr val="FFFF99"/>
          </a:solidFill>
          <a:ln w="12700" cap="sq" cmpd="sng">
            <a:solidFill>
              <a:schemeClr val="tx1"/>
            </a:solidFill>
            <a:prstDash val="solid"/>
            <a:miter/>
            <a:headEnd type="none" w="sm" len="sm"/>
            <a:tailEnd type="none" w="sm" len="sm"/>
          </a:ln>
        </p:spPr>
        <p:txBody>
          <a:bodyPr anchor="t" anchorCtr="0"/>
          <a:p>
            <a:r>
              <a:rPr lang="zh-CN" altLang="en-US" b="1" dirty="0">
                <a:solidFill>
                  <a:srgbClr val="FF9900"/>
                </a:solidFill>
                <a:latin typeface="宋体" panose="02010600030101010101" pitchFamily="2" charset="-122"/>
                <a:ea typeface="宋体" panose="02010600030101010101" pitchFamily="2" charset="-122"/>
              </a:rPr>
              <a:t>教科书的主体部分</a:t>
            </a:r>
            <a:endParaRPr lang="zh-CN" altLang="en-US" b="1" dirty="0">
              <a:solidFill>
                <a:srgbClr val="FF9900"/>
              </a:solidFill>
              <a:latin typeface="宋体" panose="02010600030101010101" pitchFamily="2" charset="-122"/>
              <a:ea typeface="宋体" panose="02010600030101010101" pitchFamily="2" charset="-122"/>
            </a:endParaRPr>
          </a:p>
        </p:txBody>
      </p:sp>
      <p:sp>
        <p:nvSpPr>
          <p:cNvPr id="41997" name="Rectangle 15"/>
          <p:cNvSpPr>
            <a:spLocks noChangeArrowheads="1"/>
          </p:cNvSpPr>
          <p:nvPr/>
        </p:nvSpPr>
        <p:spPr bwMode="auto">
          <a:xfrm>
            <a:off x="539115" y="1617980"/>
            <a:ext cx="473710" cy="2408555"/>
          </a:xfrm>
          <a:prstGeom prst="rect">
            <a:avLst/>
          </a:prstGeom>
          <a:noFill/>
          <a:ln w="12700" algn="ctr">
            <a:solidFill>
              <a:srgbClr val="333399"/>
            </a:solidFill>
            <a:miter lim="800000"/>
          </a:ln>
          <a:extLst>
            <a:ext uri="{909E8E84-426E-40DD-AFC4-6F175D3DCCD1}">
              <a14:hiddenFill xmlns:a14="http://schemas.microsoft.com/office/drawing/2010/main">
                <a:solidFill>
                  <a:srgbClr val="FFFFFF"/>
                </a:solidFill>
              </a14:hiddenFill>
            </a:ext>
          </a:extLst>
        </p:spPr>
        <p:txBody>
          <a:bodyPr vert="eaVert">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925"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rPr>
              <a:t>教科书一般由</a:t>
            </a:r>
            <a:endParaRPr kumimoji="0" lang="zh-CN" altLang="en-US" sz="2925"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endParaRPr>
          </a:p>
        </p:txBody>
      </p:sp>
      <p:grpSp>
        <p:nvGrpSpPr>
          <p:cNvPr id="8" name="组合 7"/>
          <p:cNvGrpSpPr/>
          <p:nvPr/>
        </p:nvGrpSpPr>
        <p:grpSpPr>
          <a:xfrm>
            <a:off x="1403350" y="1061085"/>
            <a:ext cx="1296035" cy="3636645"/>
            <a:chOff x="2596" y="1218"/>
            <a:chExt cx="2041" cy="5727"/>
          </a:xfrm>
        </p:grpSpPr>
        <p:grpSp>
          <p:nvGrpSpPr>
            <p:cNvPr id="6" name="组合 5"/>
            <p:cNvGrpSpPr/>
            <p:nvPr/>
          </p:nvGrpSpPr>
          <p:grpSpPr>
            <a:xfrm>
              <a:off x="2596" y="1218"/>
              <a:ext cx="2041" cy="4770"/>
              <a:chOff x="2640" y="867"/>
              <a:chExt cx="2041" cy="4770"/>
            </a:xfrm>
          </p:grpSpPr>
          <p:sp>
            <p:nvSpPr>
              <p:cNvPr id="41986" name="Rectangle 2"/>
              <p:cNvSpPr>
                <a:spLocks noGrp="1" noChangeArrowheads="1"/>
              </p:cNvSpPr>
              <p:nvPr/>
            </p:nvSpPr>
            <p:spPr>
              <a:xfrm>
                <a:off x="2671" y="867"/>
                <a:ext cx="1979" cy="641"/>
              </a:xfrm>
              <a:prstGeom prst="rect">
                <a:avLst/>
              </a:prstGeom>
              <a:noFill/>
              <a:ln w="9525">
                <a:noFill/>
              </a:ln>
            </p:spPr>
            <p:txBody>
              <a:bodyPr vert="horz" wrap="square" lIns="91440" tIns="45720" rIns="91440" bIns="45720" numCol="1" anchor="ctr" anchorCtr="0" compatLnSpc="1">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2"/>
                    </a:solidFill>
                    <a:effectLst/>
                    <a:uLnTx/>
                    <a:uFillTx/>
                    <a:latin typeface="+mj-lt"/>
                    <a:ea typeface="黑体" panose="02010609060101010101" pitchFamily="49" charset="-122"/>
                    <a:cs typeface="+mn-cs"/>
                  </a:rPr>
                  <a:t>目录</a:t>
                </a:r>
                <a:endParaRPr kumimoji="0" lang="zh-CN" altLang="en-US" sz="2400" b="1" i="0" u="none" strike="noStrike" kern="1200" cap="none" spc="0" normalizeH="0" baseline="0" noProof="0" dirty="0">
                  <a:ln>
                    <a:noFill/>
                  </a:ln>
                  <a:solidFill>
                    <a:schemeClr val="tx2"/>
                  </a:solidFill>
                  <a:effectLst/>
                  <a:uLnTx/>
                  <a:uFillTx/>
                  <a:latin typeface="+mj-lt"/>
                  <a:ea typeface="黑体" panose="02010609060101010101" pitchFamily="49" charset="-122"/>
                  <a:cs typeface="+mn-cs"/>
                </a:endParaRPr>
              </a:p>
            </p:txBody>
          </p:sp>
          <p:sp>
            <p:nvSpPr>
              <p:cNvPr id="41989" name="Rectangle 6"/>
              <p:cNvSpPr>
                <a:spLocks noChangeArrowheads="1"/>
              </p:cNvSpPr>
              <p:nvPr/>
            </p:nvSpPr>
            <p:spPr bwMode="auto">
              <a:xfrm>
                <a:off x="2641" y="1951"/>
                <a:ext cx="2039" cy="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rPr>
                  <a:t>课文</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endParaRPr>
              </a:p>
            </p:txBody>
          </p:sp>
          <p:sp>
            <p:nvSpPr>
              <p:cNvPr id="41991" name="Rectangle 8"/>
              <p:cNvSpPr>
                <a:spLocks noChangeArrowheads="1"/>
              </p:cNvSpPr>
              <p:nvPr/>
            </p:nvSpPr>
            <p:spPr bwMode="auto">
              <a:xfrm>
                <a:off x="2640" y="3023"/>
                <a:ext cx="2040"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rPr>
                  <a:t>习题</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endParaRPr>
              </a:p>
            </p:txBody>
          </p:sp>
          <p:sp>
            <p:nvSpPr>
              <p:cNvPr id="41993" name="Rectangle 10"/>
              <p:cNvSpPr>
                <a:spLocks noChangeArrowheads="1"/>
              </p:cNvSpPr>
              <p:nvPr/>
            </p:nvSpPr>
            <p:spPr bwMode="auto">
              <a:xfrm>
                <a:off x="2640" y="4073"/>
                <a:ext cx="2040"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rPr>
                  <a:t>图表</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endParaRPr>
              </a:p>
            </p:txBody>
          </p:sp>
          <p:sp>
            <p:nvSpPr>
              <p:cNvPr id="41995" name="Rectangle 12"/>
              <p:cNvSpPr>
                <a:spLocks noChangeArrowheads="1"/>
              </p:cNvSpPr>
              <p:nvPr/>
            </p:nvSpPr>
            <p:spPr bwMode="auto">
              <a:xfrm>
                <a:off x="2640" y="5123"/>
                <a:ext cx="2041" cy="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rPr>
                  <a:t>注释</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endParaRPr>
              </a:p>
            </p:txBody>
          </p:sp>
        </p:grpSp>
        <p:sp>
          <p:nvSpPr>
            <p:cNvPr id="7" name="Rectangle 12"/>
            <p:cNvSpPr>
              <a:spLocks noChangeArrowheads="1"/>
            </p:cNvSpPr>
            <p:nvPr/>
          </p:nvSpPr>
          <p:spPr bwMode="auto">
            <a:xfrm>
              <a:off x="2596" y="6431"/>
              <a:ext cx="2041" cy="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rPr>
                <a:t>附录</a:t>
              </a:r>
              <a:endParaRPr kumimoji="0" lang="zh-CN" altLang="en-US" sz="2400" b="1" i="0" u="none" strike="noStrike" kern="1200" cap="none" spc="0" normalizeH="0" baseline="0" noProof="0" dirty="0">
                <a:ln>
                  <a:noFill/>
                </a:ln>
                <a:solidFill>
                  <a:schemeClr val="tx2"/>
                </a:solidFill>
                <a:effectLst/>
                <a:uLnTx/>
                <a:uFillTx/>
                <a:latin typeface="Arial" panose="020B0604020202020204" pitchFamily="34" charset="0"/>
                <a:ea typeface="黑体" panose="02010609060101010101" pitchFamily="49" charset="-122"/>
                <a:cs typeface="+mn-cs"/>
                <a:sym typeface="+mn-ea"/>
              </a:endParaRPr>
            </a:p>
          </p:txBody>
        </p:sp>
      </p:grpSp>
      <p:sp>
        <p:nvSpPr>
          <p:cNvPr id="9" name="Text Box 3"/>
          <p:cNvSpPr>
            <a:spLocks noGrp="1" noChangeArrowheads="1"/>
          </p:cNvSpPr>
          <p:nvPr/>
        </p:nvSpPr>
        <p:spPr>
          <a:xfrm>
            <a:off x="3089275" y="2788285"/>
            <a:ext cx="1416685" cy="569595"/>
          </a:xfrm>
          <a:prstGeom prst="rect">
            <a:avLst/>
          </a:prstGeom>
          <a:noFill/>
          <a:ln w="38100" cap="sq">
            <a:solidFill>
              <a:srgbClr val="FF6600"/>
            </a:solidFill>
            <a:miter lim="800000"/>
            <a:headEnd w="sm" len="sm"/>
            <a:tailEnd w="sm" len="sm"/>
          </a:ln>
        </p:spPr>
        <p:txBody>
          <a:bodyPr vert="horz" wrap="square" lIns="91440" tIns="45720" rIns="91440" bIns="45720" numCol="1" anchor="ctr" anchorCtr="0" compatLnSpc="1">
            <a:normAutofit fontScale="9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录像</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0" name="Text Box 3"/>
          <p:cNvSpPr>
            <a:spLocks noGrp="1" noChangeArrowheads="1"/>
          </p:cNvSpPr>
          <p:nvPr/>
        </p:nvSpPr>
        <p:spPr>
          <a:xfrm>
            <a:off x="3089910" y="3508375"/>
            <a:ext cx="1416685" cy="569595"/>
          </a:xfrm>
          <a:prstGeom prst="rect">
            <a:avLst/>
          </a:prstGeom>
          <a:noFill/>
          <a:ln w="38100" cap="sq">
            <a:solidFill>
              <a:srgbClr val="FF6600"/>
            </a:solidFill>
            <a:miter lim="800000"/>
            <a:headEnd w="sm" len="sm"/>
            <a:tailEnd w="sm" len="sm"/>
          </a:ln>
        </p:spPr>
        <p:txBody>
          <a:bodyPr vert="horz" wrap="square" lIns="91440" tIns="45720" rIns="91440" bIns="45720" numCol="1" anchor="ctr" anchorCtr="0" compatLnSpc="1">
            <a:normAutofit fontScale="9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录音</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Text Box 3"/>
          <p:cNvSpPr>
            <a:spLocks noGrp="1" noChangeArrowheads="1"/>
          </p:cNvSpPr>
          <p:nvPr/>
        </p:nvSpPr>
        <p:spPr>
          <a:xfrm>
            <a:off x="3089275" y="4228465"/>
            <a:ext cx="1416685" cy="569595"/>
          </a:xfrm>
          <a:prstGeom prst="rect">
            <a:avLst/>
          </a:prstGeom>
          <a:noFill/>
          <a:ln w="38100" cap="sq">
            <a:solidFill>
              <a:srgbClr val="FF6600"/>
            </a:solidFill>
            <a:miter lim="800000"/>
            <a:headEnd w="sm" len="sm"/>
            <a:tailEnd w="sm" len="sm"/>
          </a:ln>
        </p:spPr>
        <p:txBody>
          <a:bodyPr vert="horz" wrap="square" lIns="91440" tIns="45720" rIns="91440" bIns="45720" numCol="1" anchor="ctr" anchorCtr="0" compatLnSpc="1">
            <a:normAutofit fontScale="9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幻灯片</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Text Box 3"/>
          <p:cNvSpPr>
            <a:spLocks noGrp="1" noChangeArrowheads="1"/>
          </p:cNvSpPr>
          <p:nvPr/>
        </p:nvSpPr>
        <p:spPr>
          <a:xfrm>
            <a:off x="4717415" y="1562100"/>
            <a:ext cx="1416685" cy="569595"/>
          </a:xfrm>
          <a:prstGeom prst="rect">
            <a:avLst/>
          </a:prstGeom>
          <a:noFill/>
          <a:ln w="38100" cap="sq">
            <a:solidFill>
              <a:srgbClr val="FF6600"/>
            </a:solidFill>
            <a:miter lim="800000"/>
            <a:headEnd w="sm" len="sm"/>
            <a:tailEnd w="sm" len="sm"/>
          </a:ln>
        </p:spPr>
        <p:txBody>
          <a:bodyPr vert="horz" wrap="square" lIns="91440" tIns="45720" rIns="91440" bIns="45720" numCol="1" anchor="ctr" anchorCtr="0" compatLnSpc="1">
            <a:normAutofit fontScale="9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电视</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Text Box 3"/>
          <p:cNvSpPr>
            <a:spLocks noGrp="1" noChangeArrowheads="1"/>
          </p:cNvSpPr>
          <p:nvPr/>
        </p:nvSpPr>
        <p:spPr>
          <a:xfrm>
            <a:off x="4717415" y="2282190"/>
            <a:ext cx="1416685" cy="569595"/>
          </a:xfrm>
          <a:prstGeom prst="rect">
            <a:avLst/>
          </a:prstGeom>
          <a:noFill/>
          <a:ln w="38100" cap="sq">
            <a:solidFill>
              <a:srgbClr val="FF6600"/>
            </a:solidFill>
            <a:miter lim="800000"/>
            <a:headEnd w="sm" len="sm"/>
            <a:tailEnd w="sm" len="sm"/>
          </a:ln>
        </p:spPr>
        <p:txBody>
          <a:bodyPr vert="horz" wrap="square" lIns="91440" tIns="45720" rIns="91440" bIns="45720" numCol="1" anchor="ctr" anchorCtr="0" compatLnSpc="1">
            <a:normAutofit fontScale="9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电影</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4" name="Text Box 3"/>
          <p:cNvSpPr>
            <a:spLocks noGrp="1" noChangeArrowheads="1"/>
          </p:cNvSpPr>
          <p:nvPr/>
        </p:nvSpPr>
        <p:spPr>
          <a:xfrm>
            <a:off x="4717415" y="3002280"/>
            <a:ext cx="1416685" cy="569595"/>
          </a:xfrm>
          <a:prstGeom prst="rect">
            <a:avLst/>
          </a:prstGeom>
          <a:noFill/>
          <a:ln w="38100" cap="sq">
            <a:solidFill>
              <a:srgbClr val="FF6600"/>
            </a:solidFill>
            <a:miter lim="800000"/>
            <a:headEnd w="sm" len="sm"/>
            <a:tailEnd w="sm" len="sm"/>
          </a:ln>
        </p:spPr>
        <p:txBody>
          <a:bodyPr vert="horz" wrap="square" lIns="91440" tIns="45720" rIns="91440" bIns="45720" numCol="1" anchor="ctr" anchorCtr="0" compatLnSpc="1">
            <a:normAutofit fontScale="70000"/>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base"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dirty="0">
                <a:ln>
                  <a:noFill/>
                </a:ln>
                <a:solidFill>
                  <a:schemeClr val="tx1"/>
                </a:solidFill>
                <a:effectLst/>
                <a:uLnTx/>
                <a:uFillTx/>
                <a:latin typeface="+mn-lt"/>
                <a:ea typeface="+mn-ea"/>
                <a:cs typeface="+mn-cs"/>
              </a:rPr>
              <a:t>教学软件</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15" name="直接连接符 14"/>
          <p:cNvCxnSpPr>
            <a:stCxn id="41997" idx="3"/>
          </p:cNvCxnSpPr>
          <p:nvPr/>
        </p:nvCxnSpPr>
        <p:spPr>
          <a:xfrm flipV="1">
            <a:off x="1012825" y="1275715"/>
            <a:ext cx="678815" cy="1546860"/>
          </a:xfrm>
          <a:prstGeom prst="line">
            <a:avLst/>
          </a:prstGeom>
        </p:spPr>
        <p:style>
          <a:lnRef idx="2">
            <a:schemeClr val="accent1"/>
          </a:lnRef>
          <a:fillRef idx="0">
            <a:srgbClr val="FFFFFF"/>
          </a:fillRef>
          <a:effectRef idx="0">
            <a:srgbClr val="FFFFFF"/>
          </a:effectRef>
          <a:fontRef idx="minor">
            <a:schemeClr val="tx1"/>
          </a:fontRef>
        </p:style>
      </p:cxnSp>
      <p:cxnSp>
        <p:nvCxnSpPr>
          <p:cNvPr id="16" name="直接连接符 15"/>
          <p:cNvCxnSpPr/>
          <p:nvPr/>
        </p:nvCxnSpPr>
        <p:spPr>
          <a:xfrm flipV="1">
            <a:off x="1043305" y="1995805"/>
            <a:ext cx="648335" cy="792480"/>
          </a:xfrm>
          <a:prstGeom prst="line">
            <a:avLst/>
          </a:prstGeom>
        </p:spPr>
        <p:style>
          <a:lnRef idx="2">
            <a:schemeClr val="accent1"/>
          </a:lnRef>
          <a:fillRef idx="0">
            <a:srgbClr val="FFFFFF"/>
          </a:fillRef>
          <a:effectRef idx="0">
            <a:srgbClr val="FFFFFF"/>
          </a:effectRef>
          <a:fontRef idx="minor">
            <a:schemeClr val="tx1"/>
          </a:fontRef>
        </p:style>
      </p:cxnSp>
      <p:cxnSp>
        <p:nvCxnSpPr>
          <p:cNvPr id="17" name="直接连接符 16"/>
          <p:cNvCxnSpPr>
            <a:stCxn id="41997" idx="3"/>
          </p:cNvCxnSpPr>
          <p:nvPr/>
        </p:nvCxnSpPr>
        <p:spPr>
          <a:xfrm flipV="1">
            <a:off x="1012825" y="2715895"/>
            <a:ext cx="678815" cy="106680"/>
          </a:xfrm>
          <a:prstGeom prst="line">
            <a:avLst/>
          </a:prstGeom>
        </p:spPr>
        <p:style>
          <a:lnRef idx="2">
            <a:schemeClr val="accent1"/>
          </a:lnRef>
          <a:fillRef idx="0">
            <a:srgbClr val="FFFFFF"/>
          </a:fillRef>
          <a:effectRef idx="0">
            <a:srgbClr val="FFFFFF"/>
          </a:effectRef>
          <a:fontRef idx="minor">
            <a:schemeClr val="tx1"/>
          </a:fontRef>
        </p:style>
      </p:cxnSp>
      <p:cxnSp>
        <p:nvCxnSpPr>
          <p:cNvPr id="18" name="直接连接符 17"/>
          <p:cNvCxnSpPr>
            <a:stCxn id="41997" idx="3"/>
          </p:cNvCxnSpPr>
          <p:nvPr/>
        </p:nvCxnSpPr>
        <p:spPr>
          <a:xfrm>
            <a:off x="1012825" y="2822575"/>
            <a:ext cx="678815" cy="469265"/>
          </a:xfrm>
          <a:prstGeom prst="line">
            <a:avLst/>
          </a:prstGeom>
        </p:spPr>
        <p:style>
          <a:lnRef idx="2">
            <a:schemeClr val="accent1"/>
          </a:lnRef>
          <a:fillRef idx="0">
            <a:srgbClr val="FFFFFF"/>
          </a:fillRef>
          <a:effectRef idx="0">
            <a:srgbClr val="FFFFFF"/>
          </a:effectRef>
          <a:fontRef idx="minor">
            <a:schemeClr val="tx1"/>
          </a:fontRef>
        </p:style>
      </p:cxnSp>
      <p:cxnSp>
        <p:nvCxnSpPr>
          <p:cNvPr id="19" name="直接连接符 18"/>
          <p:cNvCxnSpPr>
            <a:stCxn id="41997" idx="3"/>
          </p:cNvCxnSpPr>
          <p:nvPr/>
        </p:nvCxnSpPr>
        <p:spPr>
          <a:xfrm>
            <a:off x="1012825" y="2822575"/>
            <a:ext cx="678815" cy="1045845"/>
          </a:xfrm>
          <a:prstGeom prst="line">
            <a:avLst/>
          </a:prstGeom>
        </p:spPr>
        <p:style>
          <a:lnRef idx="2">
            <a:schemeClr val="accent1"/>
          </a:lnRef>
          <a:fillRef idx="0">
            <a:srgbClr val="FFFFFF"/>
          </a:fillRef>
          <a:effectRef idx="0">
            <a:srgbClr val="FFFFFF"/>
          </a:effectRef>
          <a:fontRef idx="minor">
            <a:schemeClr val="tx1"/>
          </a:fontRef>
        </p:style>
      </p:cxnSp>
      <p:cxnSp>
        <p:nvCxnSpPr>
          <p:cNvPr id="20" name="直接连接符 19"/>
          <p:cNvCxnSpPr>
            <a:stCxn id="41997" idx="3"/>
          </p:cNvCxnSpPr>
          <p:nvPr/>
        </p:nvCxnSpPr>
        <p:spPr>
          <a:xfrm>
            <a:off x="1012825" y="2822575"/>
            <a:ext cx="678815" cy="1693545"/>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0-#ppt_w/2"/>
                                          </p:val>
                                        </p:tav>
                                        <p:tav tm="100000">
                                          <p:val>
                                            <p:strVal val="#ppt_x"/>
                                          </p:val>
                                        </p:tav>
                                      </p:tavLst>
                                    </p:anim>
                                    <p:anim calcmode="lin" valueType="num">
                                      <p:cBhvr additive="base">
                                        <p:cTn id="8" dur="500" fill="hold"/>
                                        <p:tgtEl>
                                          <p:spTgt spid="634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33972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（三）教科书的作用</a:t>
            </a:r>
            <a:endParaRPr lang="en-US" altLang="zh-CN"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grpSp>
        <p:nvGrpSpPr>
          <p:cNvPr id="21" name="组合 20"/>
          <p:cNvGrpSpPr/>
          <p:nvPr/>
        </p:nvGrpSpPr>
        <p:grpSpPr>
          <a:xfrm>
            <a:off x="644525" y="988060"/>
            <a:ext cx="7855585" cy="650240"/>
            <a:chOff x="1015" y="2460"/>
            <a:chExt cx="12371" cy="1024"/>
          </a:xfrm>
        </p:grpSpPr>
        <p:sp>
          <p:nvSpPr>
            <p:cNvPr id="3" name="TextBox 1"/>
            <p:cNvSpPr txBox="1"/>
            <p:nvPr/>
          </p:nvSpPr>
          <p:spPr>
            <a:xfrm>
              <a:off x="1015" y="2460"/>
              <a:ext cx="12371" cy="919"/>
            </a:xfrm>
            <a:prstGeom prst="rect">
              <a:avLst/>
            </a:prstGeom>
            <a:noFill/>
            <a:ln w="9525">
              <a:noFill/>
            </a:ln>
          </p:spPr>
          <p:txBody>
            <a:bodyPr wrap="square" anchor="t" anchorCtr="0">
              <a:spAutoFit/>
            </a:bodyPr>
            <a:p>
              <a:pPr algn="l"/>
              <a:r>
                <a:rPr lang="zh-CN" altLang="en-US" sz="1600" b="1" dirty="0">
                  <a:solidFill>
                    <a:srgbClr val="D09E00"/>
                  </a:solidFill>
                  <a:latin typeface="Arial" panose="020B0604020202020204" pitchFamily="34" charset="0"/>
                </a:rPr>
                <a:t>第一，</a:t>
              </a:r>
              <a:r>
                <a:rPr lang="zh-CN" altLang="en-US" sz="1600" dirty="0">
                  <a:latin typeface="Arial" panose="020B0604020202020204" pitchFamily="34" charset="0"/>
                </a:rPr>
                <a:t>教科书是学生在学校获得系统知识、进行教学的主要材料，它可以帮助学生掌握所学学科的内容；同时也便于学生预习、复习和做作业。</a:t>
              </a:r>
              <a:endParaRPr lang="zh-CN" altLang="en-US" sz="1600" dirty="0">
                <a:latin typeface="Arial" panose="020B0604020202020204" pitchFamily="34" charset="0"/>
              </a:endParaRPr>
            </a:p>
          </p:txBody>
        </p:sp>
        <p:cxnSp>
          <p:nvCxnSpPr>
            <p:cNvPr id="4" name="直接连接符 3"/>
            <p:cNvCxnSpPr/>
            <p:nvPr/>
          </p:nvCxnSpPr>
          <p:spPr>
            <a:xfrm>
              <a:off x="1076" y="3484"/>
              <a:ext cx="1214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44525" y="1843405"/>
            <a:ext cx="7855585" cy="865505"/>
            <a:chOff x="1015" y="2121"/>
            <a:chExt cx="12371" cy="1363"/>
          </a:xfrm>
        </p:grpSpPr>
        <p:sp>
          <p:nvSpPr>
            <p:cNvPr id="23" name="TextBox 1"/>
            <p:cNvSpPr txBox="1"/>
            <p:nvPr/>
          </p:nvSpPr>
          <p:spPr>
            <a:xfrm>
              <a:off x="1015" y="2121"/>
              <a:ext cx="12371" cy="1307"/>
            </a:xfrm>
            <a:prstGeom prst="rect">
              <a:avLst/>
            </a:prstGeom>
            <a:noFill/>
            <a:ln w="9525">
              <a:noFill/>
            </a:ln>
          </p:spPr>
          <p:txBody>
            <a:bodyPr wrap="square" anchor="t" anchorCtr="0">
              <a:spAutoFit/>
            </a:bodyPr>
            <a:p>
              <a:pPr algn="l"/>
              <a:r>
                <a:rPr lang="zh-CN" altLang="en-US" sz="1600" b="1" dirty="0">
                  <a:solidFill>
                    <a:srgbClr val="D09E00"/>
                  </a:solidFill>
                  <a:latin typeface="Arial" panose="020B0604020202020204" pitchFamily="34" charset="0"/>
                </a:rPr>
                <a:t>第二，</a:t>
              </a:r>
              <a:r>
                <a:rPr lang="zh-CN" altLang="en-US" sz="1600" dirty="0">
                  <a:latin typeface="Arial" panose="020B0604020202020204" pitchFamily="34" charset="0"/>
                </a:rPr>
                <a:t>教科书是教师进行教学的主要依据，它为教师的备课、上课、布置作业学生学业成绩的检查评定提供了基本材料。熟练地掌握教科书的内容是教师顺利完成教学任务的重要条件。</a:t>
              </a:r>
              <a:endParaRPr lang="zh-CN" altLang="en-US" sz="1600" dirty="0">
                <a:latin typeface="Arial" panose="020B0604020202020204" pitchFamily="34" charset="0"/>
              </a:endParaRPr>
            </a:p>
          </p:txBody>
        </p:sp>
        <p:cxnSp>
          <p:nvCxnSpPr>
            <p:cNvPr id="24" name="直接连接符 23"/>
            <p:cNvCxnSpPr/>
            <p:nvPr/>
          </p:nvCxnSpPr>
          <p:spPr>
            <a:xfrm>
              <a:off x="1076" y="3484"/>
              <a:ext cx="1214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644525" y="2914015"/>
            <a:ext cx="7855585" cy="650240"/>
            <a:chOff x="1015" y="2573"/>
            <a:chExt cx="12371" cy="1024"/>
          </a:xfrm>
        </p:grpSpPr>
        <p:sp>
          <p:nvSpPr>
            <p:cNvPr id="26" name="TextBox 1"/>
            <p:cNvSpPr txBox="1"/>
            <p:nvPr/>
          </p:nvSpPr>
          <p:spPr>
            <a:xfrm>
              <a:off x="1015" y="2573"/>
              <a:ext cx="12371" cy="919"/>
            </a:xfrm>
            <a:prstGeom prst="rect">
              <a:avLst/>
            </a:prstGeom>
            <a:noFill/>
            <a:ln w="9525">
              <a:noFill/>
            </a:ln>
          </p:spPr>
          <p:txBody>
            <a:bodyPr wrap="square" anchor="t" anchorCtr="0">
              <a:spAutoFit/>
            </a:bodyPr>
            <a:p>
              <a:pPr algn="l"/>
              <a:r>
                <a:rPr lang="zh-CN" altLang="en-US" sz="1600" b="1" dirty="0">
                  <a:solidFill>
                    <a:srgbClr val="D09E00"/>
                  </a:solidFill>
                  <a:latin typeface="Arial" panose="020B0604020202020204" pitchFamily="34" charset="0"/>
                </a:rPr>
                <a:t>第三，</a:t>
              </a:r>
              <a:r>
                <a:rPr lang="zh-CN" altLang="en-US" sz="1600" dirty="0">
                  <a:latin typeface="Arial" panose="020B0604020202020204" pitchFamily="34" charset="0"/>
                </a:rPr>
                <a:t>根据课程计划对本学科的要求，分析本学科的教学目标、内容、范围和教学任务。</a:t>
              </a:r>
              <a:endParaRPr lang="zh-CN" altLang="en-US" sz="1600" dirty="0">
                <a:latin typeface="Arial" panose="020B0604020202020204" pitchFamily="34" charset="0"/>
              </a:endParaRPr>
            </a:p>
          </p:txBody>
        </p:sp>
        <p:cxnSp>
          <p:nvCxnSpPr>
            <p:cNvPr id="27" name="直接连接符 26"/>
            <p:cNvCxnSpPr/>
            <p:nvPr/>
          </p:nvCxnSpPr>
          <p:spPr>
            <a:xfrm>
              <a:off x="1076" y="3597"/>
              <a:ext cx="1214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44525" y="3769360"/>
            <a:ext cx="7855585" cy="937260"/>
            <a:chOff x="1015" y="2234"/>
            <a:chExt cx="12371" cy="1476"/>
          </a:xfrm>
        </p:grpSpPr>
        <p:sp>
          <p:nvSpPr>
            <p:cNvPr id="29" name="TextBox 1"/>
            <p:cNvSpPr txBox="1"/>
            <p:nvPr/>
          </p:nvSpPr>
          <p:spPr>
            <a:xfrm>
              <a:off x="1015" y="2234"/>
              <a:ext cx="12371" cy="1307"/>
            </a:xfrm>
            <a:prstGeom prst="rect">
              <a:avLst/>
            </a:prstGeom>
            <a:noFill/>
            <a:ln w="9525">
              <a:noFill/>
            </a:ln>
          </p:spPr>
          <p:txBody>
            <a:bodyPr wrap="square" anchor="t" anchorCtr="0">
              <a:spAutoFit/>
            </a:bodyPr>
            <a:p>
              <a:pPr algn="l"/>
              <a:r>
                <a:rPr lang="zh-CN" altLang="en-US" sz="1600" b="1" dirty="0">
                  <a:solidFill>
                    <a:srgbClr val="D09E00"/>
                  </a:solidFill>
                  <a:latin typeface="Arial" panose="020B0604020202020204" pitchFamily="34" charset="0"/>
                </a:rPr>
                <a:t>第四，</a:t>
              </a:r>
              <a:r>
                <a:rPr lang="zh-CN" altLang="en-US" sz="1600" dirty="0">
                  <a:latin typeface="Arial" panose="020B0604020202020204" pitchFamily="34" charset="0"/>
                </a:rPr>
                <a:t>根据本学科在整个学校课程中的地位，研究本学科与其他学科的关系，理论与实践相联系的基本途径和最佳方式，确定本学科的主要教学活动、课外活动、实验活动和其他社会实践活动，对整个教学阶段的课堂教学和课外活动做出统筹安排。</a:t>
              </a:r>
              <a:endParaRPr lang="zh-CN" altLang="en-US" sz="1600" dirty="0">
                <a:latin typeface="Arial" panose="020B0604020202020204" pitchFamily="34" charset="0"/>
              </a:endParaRPr>
            </a:p>
          </p:txBody>
        </p:sp>
        <p:cxnSp>
          <p:nvCxnSpPr>
            <p:cNvPr id="30" name="直接连接符 29"/>
            <p:cNvCxnSpPr/>
            <p:nvPr/>
          </p:nvCxnSpPr>
          <p:spPr>
            <a:xfrm>
              <a:off x="1076" y="3710"/>
              <a:ext cx="1214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grpSp>
      <p:pic>
        <p:nvPicPr>
          <p:cNvPr id="33" name="图片 32"/>
          <p:cNvPicPr/>
          <p:nvPr/>
        </p:nvPicPr>
        <p:blipFill>
          <a:blip r:embed="rId1"/>
          <a:stretch>
            <a:fillRect/>
          </a:stretch>
        </p:blipFill>
        <p:spPr>
          <a:xfrm>
            <a:off x="8100060" y="104140"/>
            <a:ext cx="790575" cy="790575"/>
          </a:xfrm>
          <a:prstGeom prst="rect">
            <a:avLst/>
          </a:prstGeom>
        </p:spPr>
      </p:pic>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33972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（四）教科书的编写</a:t>
            </a:r>
            <a:endParaRPr lang="en-US" altLang="zh-CN"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5" name="任意多边形 4"/>
          <p:cNvSpPr/>
          <p:nvPr>
            <p:custDataLst>
              <p:tags r:id="rId1"/>
            </p:custDataLst>
          </p:nvPr>
        </p:nvSpPr>
        <p:spPr>
          <a:xfrm>
            <a:off x="50538" y="44981"/>
            <a:ext cx="1681991" cy="5010841"/>
          </a:xfrm>
          <a:custGeom>
            <a:avLst/>
            <a:gdLst/>
            <a:ahLst/>
            <a:cxnLst>
              <a:cxn ang="3">
                <a:pos x="hc" y="t"/>
              </a:cxn>
              <a:cxn ang="cd2">
                <a:pos x="l" y="vc"/>
              </a:cxn>
              <a:cxn ang="cd4">
                <a:pos x="hc" y="b"/>
              </a:cxn>
              <a:cxn ang="0">
                <a:pos x="r" y="vc"/>
              </a:cxn>
            </a:cxnLst>
            <a:rect l="l" t="t" r="r" b="b"/>
            <a:pathLst>
              <a:path w="3537" h="10537">
                <a:moveTo>
                  <a:pt x="0" y="0"/>
                </a:moveTo>
                <a:lnTo>
                  <a:pt x="44" y="22"/>
                </a:lnTo>
                <a:cubicBezTo>
                  <a:pt x="2114" y="1050"/>
                  <a:pt x="3537" y="3187"/>
                  <a:pt x="3537" y="5655"/>
                </a:cubicBezTo>
                <a:cubicBezTo>
                  <a:pt x="3537" y="7608"/>
                  <a:pt x="2646" y="9353"/>
                  <a:pt x="1249" y="10506"/>
                </a:cubicBezTo>
                <a:lnTo>
                  <a:pt x="1212" y="10537"/>
                </a:lnTo>
                <a:lnTo>
                  <a:pt x="0" y="10537"/>
                </a:lnTo>
                <a:lnTo>
                  <a:pt x="0" y="9335"/>
                </a:lnTo>
                <a:lnTo>
                  <a:pt x="43" y="9303"/>
                </a:lnTo>
                <a:cubicBezTo>
                  <a:pt x="1138" y="8463"/>
                  <a:pt x="1844" y="7142"/>
                  <a:pt x="1844" y="5655"/>
                </a:cubicBezTo>
                <a:cubicBezTo>
                  <a:pt x="1844" y="4168"/>
                  <a:pt x="1138" y="2847"/>
                  <a:pt x="43" y="2007"/>
                </a:cubicBezTo>
                <a:lnTo>
                  <a:pt x="0" y="1975"/>
                </a:lnTo>
                <a:lnTo>
                  <a:pt x="0" y="0"/>
                </a:lnTo>
                <a:close/>
              </a:path>
            </a:pathLst>
          </a:custGeom>
          <a:gradFill>
            <a:gsLst>
              <a:gs pos="100000">
                <a:schemeClr val="accent1">
                  <a:lumMod val="40000"/>
                  <a:lumOff val="60000"/>
                  <a:alpha val="0"/>
                </a:schemeClr>
              </a:gs>
              <a:gs pos="0">
                <a:schemeClr val="accent1">
                  <a:lumMod val="40000"/>
                  <a:lumOff val="60000"/>
                  <a:alpha val="0"/>
                </a:schemeClr>
              </a:gs>
              <a:gs pos="57000">
                <a:schemeClr val="accent1">
                  <a:lumMod val="40000"/>
                  <a:lumOff val="60000"/>
                  <a:alpha val="20000"/>
                </a:schemeClr>
              </a:gs>
              <a:gs pos="43000">
                <a:schemeClr val="accent1">
                  <a:lumMod val="40000"/>
                  <a:lumOff val="60000"/>
                  <a:alpha val="2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385">
              <a:solidFill>
                <a:schemeClr val="lt1"/>
              </a:solidFill>
              <a:latin typeface="+mn-ea"/>
              <a:sym typeface="+mn-ea"/>
            </a:endParaRPr>
          </a:p>
        </p:txBody>
      </p:sp>
      <p:sp>
        <p:nvSpPr>
          <p:cNvPr id="6" name="文本框 5"/>
          <p:cNvSpPr txBox="1"/>
          <p:nvPr>
            <p:custDataLst>
              <p:tags r:id="rId2"/>
            </p:custDataLst>
          </p:nvPr>
        </p:nvSpPr>
        <p:spPr>
          <a:xfrm>
            <a:off x="2210447" y="1749320"/>
            <a:ext cx="6543924" cy="715214"/>
          </a:xfrm>
          <a:prstGeom prst="rect">
            <a:avLst/>
          </a:prstGeom>
          <a:noFill/>
        </p:spPr>
        <p:txBody>
          <a:bodyPr wrap="square" tIns="0" bIns="0" rtlCol="0" anchor="ctr" anchorCtr="0">
            <a:noAutofit/>
          </a:bodyPr>
          <a:lstStyle/>
          <a:p>
            <a:pPr indent="0" fontAlgn="auto">
              <a:lnSpc>
                <a:spcPct val="12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第二，强调内容的基础性</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7" name="任意多边形: 形状 81"/>
          <p:cNvSpPr/>
          <p:nvPr>
            <p:custDataLst>
              <p:tags r:id="rId3"/>
            </p:custDataLst>
          </p:nvPr>
        </p:nvSpPr>
        <p:spPr>
          <a:xfrm>
            <a:off x="1071526" y="1272352"/>
            <a:ext cx="7529722" cy="467933"/>
          </a:xfrm>
          <a:custGeom>
            <a:avLst/>
            <a:gdLst>
              <a:gd name="connsiteX0" fmla="*/ 0 w 15834"/>
              <a:gd name="connsiteY0" fmla="*/ 0 h 984"/>
              <a:gd name="connsiteX1" fmla="*/ 1571 w 15834"/>
              <a:gd name="connsiteY1" fmla="*/ 15 h 984"/>
              <a:gd name="connsiteX2" fmla="*/ 1817 w 15834"/>
              <a:gd name="connsiteY2" fmla="*/ 181 h 984"/>
              <a:gd name="connsiteX3" fmla="*/ 2076 w 15834"/>
              <a:gd name="connsiteY3" fmla="*/ 818 h 984"/>
              <a:gd name="connsiteX4" fmla="*/ 2322 w 15834"/>
              <a:gd name="connsiteY4" fmla="*/ 984 h 984"/>
              <a:gd name="connsiteX5" fmla="*/ 15834 w 15834"/>
              <a:gd name="connsiteY5" fmla="*/ 984 h 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4" h="984">
                <a:moveTo>
                  <a:pt x="0" y="0"/>
                </a:moveTo>
                <a:lnTo>
                  <a:pt x="1571" y="15"/>
                </a:lnTo>
                <a:cubicBezTo>
                  <a:pt x="1679" y="15"/>
                  <a:pt x="1777" y="81"/>
                  <a:pt x="1817" y="181"/>
                </a:cubicBezTo>
                <a:lnTo>
                  <a:pt x="2076" y="818"/>
                </a:lnTo>
                <a:cubicBezTo>
                  <a:pt x="2116" y="918"/>
                  <a:pt x="2214" y="984"/>
                  <a:pt x="2322" y="984"/>
                </a:cubicBezTo>
                <a:lnTo>
                  <a:pt x="15834" y="984"/>
                </a:lnTo>
              </a:path>
            </a:pathLst>
          </a:custGeom>
          <a:noFill/>
          <a:ln w="9525" cap="flat">
            <a:gradFill>
              <a:gsLst>
                <a:gs pos="45000">
                  <a:schemeClr val="accent1">
                    <a:alpha val="30000"/>
                  </a:schemeClr>
                </a:gs>
                <a:gs pos="100000">
                  <a:schemeClr val="accent1">
                    <a:alpha val="0"/>
                  </a:schemeClr>
                </a:gs>
              </a:gsLst>
              <a:lin ang="0" scaled="0"/>
            </a:grad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8" name="任意多边形: 形状 82"/>
          <p:cNvSpPr/>
          <p:nvPr>
            <p:custDataLst>
              <p:tags r:id="rId4"/>
            </p:custDataLst>
          </p:nvPr>
        </p:nvSpPr>
        <p:spPr>
          <a:xfrm>
            <a:off x="1427231" y="1998979"/>
            <a:ext cx="7174493" cy="461751"/>
          </a:xfrm>
          <a:custGeom>
            <a:avLst/>
            <a:gdLst>
              <a:gd name="connsiteX0" fmla="*/ 0 w 15087"/>
              <a:gd name="connsiteY0" fmla="*/ 0 h 971"/>
              <a:gd name="connsiteX1" fmla="*/ 824 w 15087"/>
              <a:gd name="connsiteY1" fmla="*/ 2 h 971"/>
              <a:gd name="connsiteX2" fmla="*/ 1070 w 15087"/>
              <a:gd name="connsiteY2" fmla="*/ 168 h 971"/>
              <a:gd name="connsiteX3" fmla="*/ 1328 w 15087"/>
              <a:gd name="connsiteY3" fmla="*/ 805 h 971"/>
              <a:gd name="connsiteX4" fmla="*/ 1574 w 15087"/>
              <a:gd name="connsiteY4" fmla="*/ 971 h 971"/>
              <a:gd name="connsiteX5" fmla="*/ 15087 w 15087"/>
              <a:gd name="connsiteY5" fmla="*/ 971 h 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7" h="971">
                <a:moveTo>
                  <a:pt x="0" y="0"/>
                </a:moveTo>
                <a:lnTo>
                  <a:pt x="824" y="2"/>
                </a:lnTo>
                <a:cubicBezTo>
                  <a:pt x="932" y="2"/>
                  <a:pt x="1029" y="68"/>
                  <a:pt x="1070" y="168"/>
                </a:cubicBezTo>
                <a:lnTo>
                  <a:pt x="1328" y="805"/>
                </a:lnTo>
                <a:cubicBezTo>
                  <a:pt x="1369" y="905"/>
                  <a:pt x="1466" y="971"/>
                  <a:pt x="1574" y="971"/>
                </a:cubicBezTo>
                <a:lnTo>
                  <a:pt x="15087" y="971"/>
                </a:lnTo>
              </a:path>
            </a:pathLst>
          </a:custGeom>
          <a:noFill/>
          <a:ln w="9525" cap="flat">
            <a:gradFill>
              <a:gsLst>
                <a:gs pos="45000">
                  <a:schemeClr val="accent2">
                    <a:alpha val="30000"/>
                  </a:schemeClr>
                </a:gs>
                <a:gs pos="100000">
                  <a:schemeClr val="accent2">
                    <a:alpha val="0"/>
                  </a:schemeClr>
                </a:gs>
              </a:gsLst>
              <a:lin ang="0" scaled="0"/>
            </a:grad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84" name="任意多边形: 形状 83"/>
          <p:cNvSpPr/>
          <p:nvPr>
            <p:custDataLst>
              <p:tags r:id="rId5"/>
            </p:custDataLst>
          </p:nvPr>
        </p:nvSpPr>
        <p:spPr>
          <a:xfrm>
            <a:off x="1576551" y="2720377"/>
            <a:ext cx="7025173" cy="464604"/>
          </a:xfrm>
          <a:custGeom>
            <a:avLst/>
            <a:gdLst>
              <a:gd name="connsiteX0" fmla="*/ 0 w 14773"/>
              <a:gd name="connsiteY0" fmla="*/ 0 h 977"/>
              <a:gd name="connsiteX1" fmla="*/ 510 w 14773"/>
              <a:gd name="connsiteY1" fmla="*/ 8 h 977"/>
              <a:gd name="connsiteX2" fmla="*/ 756 w 14773"/>
              <a:gd name="connsiteY2" fmla="*/ 174 h 977"/>
              <a:gd name="connsiteX3" fmla="*/ 1014 w 14773"/>
              <a:gd name="connsiteY3" fmla="*/ 811 h 977"/>
              <a:gd name="connsiteX4" fmla="*/ 1260 w 14773"/>
              <a:gd name="connsiteY4" fmla="*/ 977 h 977"/>
              <a:gd name="connsiteX5" fmla="*/ 14773 w 14773"/>
              <a:gd name="connsiteY5" fmla="*/ 977 h 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73" h="977">
                <a:moveTo>
                  <a:pt x="0" y="0"/>
                </a:moveTo>
                <a:lnTo>
                  <a:pt x="510" y="8"/>
                </a:lnTo>
                <a:cubicBezTo>
                  <a:pt x="618" y="8"/>
                  <a:pt x="715" y="74"/>
                  <a:pt x="756" y="174"/>
                </a:cubicBezTo>
                <a:lnTo>
                  <a:pt x="1014" y="811"/>
                </a:lnTo>
                <a:cubicBezTo>
                  <a:pt x="1055" y="911"/>
                  <a:pt x="1152" y="977"/>
                  <a:pt x="1260" y="977"/>
                </a:cubicBezTo>
                <a:lnTo>
                  <a:pt x="14773" y="977"/>
                </a:lnTo>
              </a:path>
            </a:pathLst>
          </a:custGeom>
          <a:noFill/>
          <a:ln w="9525" cap="flat">
            <a:gradFill>
              <a:gsLst>
                <a:gs pos="45000">
                  <a:schemeClr val="accent1">
                    <a:alpha val="30000"/>
                  </a:schemeClr>
                </a:gs>
                <a:gs pos="100000">
                  <a:schemeClr val="accent1">
                    <a:alpha val="0"/>
                  </a:schemeClr>
                </a:gs>
              </a:gsLst>
              <a:lin ang="0" scaled="0"/>
            </a:grad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85" name="任意多边形: 形状 84"/>
          <p:cNvSpPr/>
          <p:nvPr>
            <p:custDataLst>
              <p:tags r:id="rId6"/>
            </p:custDataLst>
          </p:nvPr>
        </p:nvSpPr>
        <p:spPr>
          <a:xfrm>
            <a:off x="1434365" y="3439869"/>
            <a:ext cx="7167359" cy="468409"/>
          </a:xfrm>
          <a:custGeom>
            <a:avLst/>
            <a:gdLst>
              <a:gd name="connsiteX0" fmla="*/ 0 w 15072"/>
              <a:gd name="connsiteY0" fmla="*/ 0 h 985"/>
              <a:gd name="connsiteX1" fmla="*/ 809 w 15072"/>
              <a:gd name="connsiteY1" fmla="*/ 16 h 985"/>
              <a:gd name="connsiteX2" fmla="*/ 1055 w 15072"/>
              <a:gd name="connsiteY2" fmla="*/ 182 h 985"/>
              <a:gd name="connsiteX3" fmla="*/ 1313 w 15072"/>
              <a:gd name="connsiteY3" fmla="*/ 819 h 985"/>
              <a:gd name="connsiteX4" fmla="*/ 1560 w 15072"/>
              <a:gd name="connsiteY4" fmla="*/ 985 h 985"/>
              <a:gd name="connsiteX5" fmla="*/ 15072 w 15072"/>
              <a:gd name="connsiteY5" fmla="*/ 985 h 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72" h="985">
                <a:moveTo>
                  <a:pt x="0" y="0"/>
                </a:moveTo>
                <a:lnTo>
                  <a:pt x="809" y="16"/>
                </a:lnTo>
                <a:cubicBezTo>
                  <a:pt x="917" y="16"/>
                  <a:pt x="1014" y="82"/>
                  <a:pt x="1055" y="182"/>
                </a:cubicBezTo>
                <a:lnTo>
                  <a:pt x="1313" y="819"/>
                </a:lnTo>
                <a:cubicBezTo>
                  <a:pt x="1354" y="919"/>
                  <a:pt x="1451" y="985"/>
                  <a:pt x="1560" y="985"/>
                </a:cubicBezTo>
                <a:lnTo>
                  <a:pt x="15072" y="985"/>
                </a:lnTo>
              </a:path>
            </a:pathLst>
          </a:custGeom>
          <a:noFill/>
          <a:ln w="9525" cap="flat">
            <a:gradFill>
              <a:gsLst>
                <a:gs pos="45000">
                  <a:schemeClr val="accent2">
                    <a:alpha val="30000"/>
                  </a:schemeClr>
                </a:gs>
                <a:gs pos="100000">
                  <a:schemeClr val="accent2">
                    <a:alpha val="0"/>
                  </a:schemeClr>
                </a:gs>
              </a:gsLst>
              <a:lin ang="0" scaled="0"/>
            </a:grad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9" name="任意多边形: 形状 85"/>
          <p:cNvSpPr/>
          <p:nvPr>
            <p:custDataLst>
              <p:tags r:id="rId7"/>
            </p:custDataLst>
          </p:nvPr>
        </p:nvSpPr>
        <p:spPr>
          <a:xfrm>
            <a:off x="1071526" y="4167924"/>
            <a:ext cx="7530197" cy="465079"/>
          </a:xfrm>
          <a:custGeom>
            <a:avLst/>
            <a:gdLst>
              <a:gd name="connsiteX0" fmla="*/ 0 w 15835"/>
              <a:gd name="connsiteY0" fmla="*/ 0 h 978"/>
              <a:gd name="connsiteX1" fmla="*/ 1572 w 15835"/>
              <a:gd name="connsiteY1" fmla="*/ 9 h 978"/>
              <a:gd name="connsiteX2" fmla="*/ 1818 w 15835"/>
              <a:gd name="connsiteY2" fmla="*/ 175 h 978"/>
              <a:gd name="connsiteX3" fmla="*/ 2076 w 15835"/>
              <a:gd name="connsiteY3" fmla="*/ 812 h 978"/>
              <a:gd name="connsiteX4" fmla="*/ 2323 w 15835"/>
              <a:gd name="connsiteY4" fmla="*/ 978 h 978"/>
              <a:gd name="connsiteX5" fmla="*/ 15835 w 15835"/>
              <a:gd name="connsiteY5" fmla="*/ 978 h 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5" h="978">
                <a:moveTo>
                  <a:pt x="0" y="0"/>
                </a:moveTo>
                <a:lnTo>
                  <a:pt x="1572" y="9"/>
                </a:lnTo>
                <a:cubicBezTo>
                  <a:pt x="1680" y="9"/>
                  <a:pt x="1777" y="75"/>
                  <a:pt x="1818" y="175"/>
                </a:cubicBezTo>
                <a:lnTo>
                  <a:pt x="2076" y="812"/>
                </a:lnTo>
                <a:cubicBezTo>
                  <a:pt x="2117" y="912"/>
                  <a:pt x="2214" y="978"/>
                  <a:pt x="2323" y="978"/>
                </a:cubicBezTo>
                <a:lnTo>
                  <a:pt x="15835" y="978"/>
                </a:lnTo>
              </a:path>
            </a:pathLst>
          </a:custGeom>
          <a:noFill/>
          <a:ln w="9525" cap="flat">
            <a:gradFill>
              <a:gsLst>
                <a:gs pos="45000">
                  <a:schemeClr val="accent1">
                    <a:alpha val="30000"/>
                  </a:schemeClr>
                </a:gs>
                <a:gs pos="100000">
                  <a:schemeClr val="accent1">
                    <a:alpha val="0"/>
                  </a:schemeClr>
                </a:gs>
              </a:gsLst>
              <a:lin ang="0" scaled="0"/>
            </a:grad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10" name="文本框 9"/>
          <p:cNvSpPr txBox="1"/>
          <p:nvPr>
            <p:custDataLst>
              <p:tags r:id="rId8"/>
            </p:custDataLst>
          </p:nvPr>
        </p:nvSpPr>
        <p:spPr>
          <a:xfrm>
            <a:off x="2210447" y="1025071"/>
            <a:ext cx="6543924" cy="715214"/>
          </a:xfrm>
          <a:prstGeom prst="rect">
            <a:avLst/>
          </a:prstGeom>
          <a:noFill/>
        </p:spPr>
        <p:txBody>
          <a:bodyPr wrap="square" tIns="0" bIns="0" rtlCol="0" anchor="ctr" anchorCtr="0">
            <a:noAutofit/>
          </a:bodyPr>
          <a:lstStyle/>
          <a:p>
            <a:pPr indent="0" fontAlgn="auto">
              <a:lnSpc>
                <a:spcPct val="12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第一，按照不同学科的特点，在内容上体现科学性与思想性。</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11" name="文本框 10"/>
          <p:cNvSpPr txBox="1"/>
          <p:nvPr>
            <p:custDataLst>
              <p:tags r:id="rId9"/>
            </p:custDataLst>
          </p:nvPr>
        </p:nvSpPr>
        <p:spPr>
          <a:xfrm>
            <a:off x="2210447" y="3197820"/>
            <a:ext cx="6543924" cy="715214"/>
          </a:xfrm>
          <a:prstGeom prst="rect">
            <a:avLst/>
          </a:prstGeom>
          <a:noFill/>
        </p:spPr>
        <p:txBody>
          <a:bodyPr wrap="square" tIns="0" bIns="0" rtlCol="0" anchor="ctr" anchorCtr="0">
            <a:noAutofit/>
          </a:bodyPr>
          <a:lstStyle/>
          <a:p>
            <a:pPr indent="0" fontAlgn="auto">
              <a:lnSpc>
                <a:spcPct val="12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第四，在教材的编排上，要做到知识的内在逻辑与教学法要求的统一。</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12" name="文本框 11"/>
          <p:cNvSpPr txBox="1"/>
          <p:nvPr>
            <p:custDataLst>
              <p:tags r:id="rId10"/>
            </p:custDataLst>
          </p:nvPr>
        </p:nvSpPr>
        <p:spPr>
          <a:xfrm>
            <a:off x="2210447" y="2473570"/>
            <a:ext cx="6543924" cy="715214"/>
          </a:xfrm>
          <a:prstGeom prst="rect">
            <a:avLst/>
          </a:prstGeom>
          <a:noFill/>
        </p:spPr>
        <p:txBody>
          <a:bodyPr wrap="square" tIns="0" bIns="0" rtlCol="0" anchor="ctr" anchorCtr="0">
            <a:noAutofit/>
          </a:bodyPr>
          <a:lstStyle/>
          <a:p>
            <a:pPr indent="0" fontAlgn="auto">
              <a:lnSpc>
                <a:spcPct val="12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第三，在保证科学性的前提下，教材还要考虑到我国社会发展现实水平和教育现状，必须注意到基本教材对大多数学生和大多数学校的适用性。</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13" name="文本框 12"/>
          <p:cNvSpPr txBox="1"/>
          <p:nvPr>
            <p:custDataLst>
              <p:tags r:id="rId11"/>
            </p:custDataLst>
          </p:nvPr>
        </p:nvSpPr>
        <p:spPr>
          <a:xfrm>
            <a:off x="2210447" y="3922069"/>
            <a:ext cx="6543924" cy="715214"/>
          </a:xfrm>
          <a:prstGeom prst="rect">
            <a:avLst/>
          </a:prstGeom>
          <a:noFill/>
        </p:spPr>
        <p:txBody>
          <a:bodyPr wrap="square" tIns="0" bIns="0" rtlCol="0" anchor="ctr" anchorCtr="0">
            <a:noAutofit/>
          </a:bodyPr>
          <a:lstStyle/>
          <a:p>
            <a:pPr indent="0" fontAlgn="auto">
              <a:lnSpc>
                <a:spcPct val="12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第五，教科书的编排形式要有利于学生的学习。</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42" name="任意多边形: 形状 41"/>
          <p:cNvSpPr/>
          <p:nvPr>
            <p:custDataLst>
              <p:tags r:id="rId12"/>
            </p:custDataLst>
          </p:nvPr>
        </p:nvSpPr>
        <p:spPr>
          <a:xfrm>
            <a:off x="692520" y="4002436"/>
            <a:ext cx="378056" cy="377580"/>
          </a:xfrm>
          <a:custGeom>
            <a:avLst/>
            <a:gdLst>
              <a:gd name="connsiteX0" fmla="*/ 618134 w 618134"/>
              <a:gd name="connsiteY0" fmla="*/ 309067 h 618134"/>
              <a:gd name="connsiteX1" fmla="*/ 309067 w 618134"/>
              <a:gd name="connsiteY1" fmla="*/ 618134 h 618134"/>
              <a:gd name="connsiteX2" fmla="*/ 0 w 618134"/>
              <a:gd name="connsiteY2" fmla="*/ 309067 h 618134"/>
              <a:gd name="connsiteX3" fmla="*/ 309067 w 618134"/>
              <a:gd name="connsiteY3" fmla="*/ 0 h 618134"/>
              <a:gd name="connsiteX4" fmla="*/ 618134 w 618134"/>
              <a:gd name="connsiteY4" fmla="*/ 309067 h 618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134" h="618134">
                <a:moveTo>
                  <a:pt x="618134" y="309067"/>
                </a:moveTo>
                <a:cubicBezTo>
                  <a:pt x="618134" y="479760"/>
                  <a:pt x="479760" y="618134"/>
                  <a:pt x="309067" y="618134"/>
                </a:cubicBezTo>
                <a:cubicBezTo>
                  <a:pt x="138374" y="618134"/>
                  <a:pt x="0" y="479760"/>
                  <a:pt x="0" y="309067"/>
                </a:cubicBezTo>
                <a:cubicBezTo>
                  <a:pt x="0" y="138374"/>
                  <a:pt x="138374" y="0"/>
                  <a:pt x="309067" y="0"/>
                </a:cubicBezTo>
                <a:cubicBezTo>
                  <a:pt x="479760" y="0"/>
                  <a:pt x="618134" y="138374"/>
                  <a:pt x="618134" y="309067"/>
                </a:cubicBezTo>
                <a:close/>
              </a:path>
            </a:pathLst>
          </a:custGeom>
          <a:solidFill>
            <a:schemeClr val="accent1"/>
          </a:solidFill>
          <a:ln w="7620" cap="flat">
            <a:no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35" name="任意多边形: 形状 34"/>
          <p:cNvSpPr/>
          <p:nvPr>
            <p:custDataLst>
              <p:tags r:id="rId13"/>
            </p:custDataLst>
          </p:nvPr>
        </p:nvSpPr>
        <p:spPr>
          <a:xfrm>
            <a:off x="692520" y="1089269"/>
            <a:ext cx="377104" cy="377104"/>
          </a:xfrm>
          <a:custGeom>
            <a:avLst/>
            <a:gdLst>
              <a:gd name="connsiteX0" fmla="*/ 503530 w 503529"/>
              <a:gd name="connsiteY0" fmla="*/ 251765 h 503529"/>
              <a:gd name="connsiteX1" fmla="*/ 251765 w 503529"/>
              <a:gd name="connsiteY1" fmla="*/ 503529 h 503529"/>
              <a:gd name="connsiteX2" fmla="*/ 0 w 503529"/>
              <a:gd name="connsiteY2" fmla="*/ 251765 h 503529"/>
              <a:gd name="connsiteX3" fmla="*/ 251765 w 503529"/>
              <a:gd name="connsiteY3" fmla="*/ 0 h 503529"/>
              <a:gd name="connsiteX4" fmla="*/ 503530 w 503529"/>
              <a:gd name="connsiteY4" fmla="*/ 251765 h 503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29" h="503529">
                <a:moveTo>
                  <a:pt x="503530" y="251765"/>
                </a:moveTo>
                <a:cubicBezTo>
                  <a:pt x="503530" y="390811"/>
                  <a:pt x="390811" y="503529"/>
                  <a:pt x="251765" y="503529"/>
                </a:cubicBezTo>
                <a:cubicBezTo>
                  <a:pt x="112719" y="503529"/>
                  <a:pt x="0" y="390810"/>
                  <a:pt x="0" y="251765"/>
                </a:cubicBezTo>
                <a:cubicBezTo>
                  <a:pt x="0" y="112719"/>
                  <a:pt x="112719" y="0"/>
                  <a:pt x="251765" y="0"/>
                </a:cubicBezTo>
                <a:cubicBezTo>
                  <a:pt x="390811" y="0"/>
                  <a:pt x="503530" y="112719"/>
                  <a:pt x="503530" y="251765"/>
                </a:cubicBezTo>
                <a:close/>
              </a:path>
            </a:pathLst>
          </a:custGeom>
          <a:solidFill>
            <a:schemeClr val="accent1"/>
          </a:solidFill>
          <a:ln w="7620" cap="flat">
            <a:no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pic>
        <p:nvPicPr>
          <p:cNvPr id="36" name="图片 21" descr="对话交流"/>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87153" y="4097068"/>
            <a:ext cx="188790" cy="188790"/>
          </a:xfrm>
          <a:prstGeom prst="rect">
            <a:avLst/>
          </a:prstGeom>
        </p:spPr>
      </p:pic>
      <p:sp>
        <p:nvSpPr>
          <p:cNvPr id="38" name="任意多边形: 形状 37"/>
          <p:cNvSpPr/>
          <p:nvPr>
            <p:custDataLst>
              <p:tags r:id="rId17"/>
            </p:custDataLst>
          </p:nvPr>
        </p:nvSpPr>
        <p:spPr>
          <a:xfrm>
            <a:off x="974515" y="1740285"/>
            <a:ext cx="462701" cy="462701"/>
          </a:xfrm>
          <a:custGeom>
            <a:avLst/>
            <a:gdLst>
              <a:gd name="connsiteX0" fmla="*/ 618134 w 618134"/>
              <a:gd name="connsiteY0" fmla="*/ 309067 h 618134"/>
              <a:gd name="connsiteX1" fmla="*/ 309067 w 618134"/>
              <a:gd name="connsiteY1" fmla="*/ 618135 h 618134"/>
              <a:gd name="connsiteX2" fmla="*/ 0 w 618134"/>
              <a:gd name="connsiteY2" fmla="*/ 309067 h 618134"/>
              <a:gd name="connsiteX3" fmla="*/ 309067 w 618134"/>
              <a:gd name="connsiteY3" fmla="*/ 0 h 618134"/>
              <a:gd name="connsiteX4" fmla="*/ 618134 w 618134"/>
              <a:gd name="connsiteY4" fmla="*/ 309067 h 618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134" h="618134">
                <a:moveTo>
                  <a:pt x="618134" y="309067"/>
                </a:moveTo>
                <a:cubicBezTo>
                  <a:pt x="618134" y="479760"/>
                  <a:pt x="479760" y="618135"/>
                  <a:pt x="309067" y="618135"/>
                </a:cubicBezTo>
                <a:cubicBezTo>
                  <a:pt x="138374" y="618135"/>
                  <a:pt x="0" y="479760"/>
                  <a:pt x="0" y="309067"/>
                </a:cubicBezTo>
                <a:cubicBezTo>
                  <a:pt x="0" y="138374"/>
                  <a:pt x="138374" y="0"/>
                  <a:pt x="309067" y="0"/>
                </a:cubicBezTo>
                <a:cubicBezTo>
                  <a:pt x="479760" y="0"/>
                  <a:pt x="618134" y="138374"/>
                  <a:pt x="618134" y="309067"/>
                </a:cubicBezTo>
                <a:close/>
              </a:path>
            </a:pathLst>
          </a:custGeom>
          <a:solidFill>
            <a:schemeClr val="accent2">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385">
              <a:solidFill>
                <a:schemeClr val="lt1"/>
              </a:solidFill>
              <a:latin typeface="+mn-ea"/>
              <a:sym typeface="+mn-ea"/>
            </a:endParaRPr>
          </a:p>
        </p:txBody>
      </p:sp>
      <p:sp>
        <p:nvSpPr>
          <p:cNvPr id="41" name="任意多边形: 形状 40"/>
          <p:cNvSpPr/>
          <p:nvPr>
            <p:custDataLst>
              <p:tags r:id="rId18"/>
            </p:custDataLst>
          </p:nvPr>
        </p:nvSpPr>
        <p:spPr>
          <a:xfrm>
            <a:off x="1098157" y="2476900"/>
            <a:ext cx="514535" cy="514535"/>
          </a:xfrm>
          <a:custGeom>
            <a:avLst/>
            <a:gdLst>
              <a:gd name="connsiteX0" fmla="*/ 687324 w 687323"/>
              <a:gd name="connsiteY0" fmla="*/ 343662 h 687324"/>
              <a:gd name="connsiteX1" fmla="*/ 343662 w 687323"/>
              <a:gd name="connsiteY1" fmla="*/ 687324 h 687324"/>
              <a:gd name="connsiteX2" fmla="*/ 0 w 687323"/>
              <a:gd name="connsiteY2" fmla="*/ 343662 h 687324"/>
              <a:gd name="connsiteX3" fmla="*/ 343662 w 687323"/>
              <a:gd name="connsiteY3" fmla="*/ 0 h 687324"/>
              <a:gd name="connsiteX4" fmla="*/ 687324 w 687323"/>
              <a:gd name="connsiteY4" fmla="*/ 343662 h 68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323" h="687324">
                <a:moveTo>
                  <a:pt x="687324" y="343662"/>
                </a:moveTo>
                <a:cubicBezTo>
                  <a:pt x="687324" y="533461"/>
                  <a:pt x="533461" y="687324"/>
                  <a:pt x="343662" y="687324"/>
                </a:cubicBezTo>
                <a:cubicBezTo>
                  <a:pt x="153863" y="687324"/>
                  <a:pt x="0" y="533461"/>
                  <a:pt x="0" y="343662"/>
                </a:cubicBezTo>
                <a:cubicBezTo>
                  <a:pt x="0" y="153863"/>
                  <a:pt x="153863" y="0"/>
                  <a:pt x="343662" y="0"/>
                </a:cubicBezTo>
                <a:cubicBezTo>
                  <a:pt x="533461" y="0"/>
                  <a:pt x="687324" y="153863"/>
                  <a:pt x="687324" y="343662"/>
                </a:cubicBezTo>
                <a:close/>
              </a:path>
            </a:pathLst>
          </a:custGeom>
          <a:solidFill>
            <a:schemeClr val="accent1"/>
          </a:solidFill>
          <a:ln w="7620" cap="flat">
            <a:noFill/>
            <a:prstDash val="solid"/>
            <a:miter/>
          </a:ln>
        </p:spPr>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sz="1385">
              <a:solidFill>
                <a:schemeClr val="tx1"/>
              </a:solidFill>
              <a:latin typeface="+mn-ea"/>
              <a:sym typeface="+mn-ea"/>
            </a:endParaRPr>
          </a:p>
        </p:txBody>
      </p:sp>
      <p:sp>
        <p:nvSpPr>
          <p:cNvPr id="51" name="任意多边形: 形状 50"/>
          <p:cNvSpPr/>
          <p:nvPr>
            <p:custDataLst>
              <p:tags r:id="rId19"/>
            </p:custDataLst>
          </p:nvPr>
        </p:nvSpPr>
        <p:spPr>
          <a:xfrm>
            <a:off x="974515" y="3265822"/>
            <a:ext cx="462701" cy="462701"/>
          </a:xfrm>
          <a:custGeom>
            <a:avLst/>
            <a:gdLst>
              <a:gd name="connsiteX0" fmla="*/ 618134 w 618134"/>
              <a:gd name="connsiteY0" fmla="*/ 309067 h 618134"/>
              <a:gd name="connsiteX1" fmla="*/ 309067 w 618134"/>
              <a:gd name="connsiteY1" fmla="*/ 618135 h 618134"/>
              <a:gd name="connsiteX2" fmla="*/ 0 w 618134"/>
              <a:gd name="connsiteY2" fmla="*/ 309067 h 618134"/>
              <a:gd name="connsiteX3" fmla="*/ 309067 w 618134"/>
              <a:gd name="connsiteY3" fmla="*/ 0 h 618134"/>
              <a:gd name="connsiteX4" fmla="*/ 618134 w 618134"/>
              <a:gd name="connsiteY4" fmla="*/ 309067 h 618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8134" h="618134">
                <a:moveTo>
                  <a:pt x="618134" y="309067"/>
                </a:moveTo>
                <a:cubicBezTo>
                  <a:pt x="618134" y="479760"/>
                  <a:pt x="479760" y="618135"/>
                  <a:pt x="309067" y="618135"/>
                </a:cubicBezTo>
                <a:cubicBezTo>
                  <a:pt x="138374" y="618135"/>
                  <a:pt x="0" y="479760"/>
                  <a:pt x="0" y="309067"/>
                </a:cubicBezTo>
                <a:cubicBezTo>
                  <a:pt x="0" y="138374"/>
                  <a:pt x="138374" y="0"/>
                  <a:pt x="309067" y="0"/>
                </a:cubicBezTo>
                <a:cubicBezTo>
                  <a:pt x="479760" y="0"/>
                  <a:pt x="618134" y="138374"/>
                  <a:pt x="618134" y="309067"/>
                </a:cubicBezTo>
                <a:close/>
              </a:path>
            </a:pathLst>
          </a:custGeom>
          <a:solidFill>
            <a:schemeClr val="accent2">
              <a:alpha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385">
              <a:solidFill>
                <a:schemeClr val="lt1"/>
              </a:solidFill>
              <a:latin typeface="+mn-ea"/>
              <a:sym typeface="+mn-ea"/>
            </a:endParaRPr>
          </a:p>
        </p:txBody>
      </p:sp>
      <p:pic>
        <p:nvPicPr>
          <p:cNvPr id="31" name="图片 14" descr="文件"/>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97681" y="1863926"/>
            <a:ext cx="216105" cy="215679"/>
          </a:xfrm>
          <a:prstGeom prst="rect">
            <a:avLst/>
          </a:prstGeom>
        </p:spPr>
      </p:pic>
      <p:pic>
        <p:nvPicPr>
          <p:cNvPr id="32" name="图片 19" descr="公文包"/>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097681" y="3389462"/>
            <a:ext cx="216125" cy="215679"/>
          </a:xfrm>
          <a:prstGeom prst="rect">
            <a:avLst/>
          </a:prstGeom>
        </p:spPr>
      </p:pic>
      <p:pic>
        <p:nvPicPr>
          <p:cNvPr id="34" name="图片 16" descr="信件邮件"/>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86677" y="1183426"/>
            <a:ext cx="188719" cy="188719"/>
          </a:xfrm>
          <a:prstGeom prst="rect">
            <a:avLst/>
          </a:prstGeom>
        </p:spPr>
      </p:pic>
      <p:pic>
        <p:nvPicPr>
          <p:cNvPr id="37" name="图片 18" descr="生态数据"/>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1231308" y="2610051"/>
            <a:ext cx="248030" cy="248030"/>
          </a:xfrm>
          <a:prstGeom prst="rect">
            <a:avLst/>
          </a:prstGeom>
        </p:spPr>
      </p:pic>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custDataLst>
              <p:tags r:id="rId1"/>
            </p:custDataLst>
          </p:nvPr>
        </p:nvSpPr>
        <p:spPr>
          <a:xfrm>
            <a:off x="50538" y="44981"/>
            <a:ext cx="1681991" cy="5010841"/>
          </a:xfrm>
          <a:custGeom>
            <a:avLst/>
            <a:gdLst/>
            <a:ahLst/>
            <a:cxnLst>
              <a:cxn ang="3">
                <a:pos x="hc" y="t"/>
              </a:cxn>
              <a:cxn ang="cd2">
                <a:pos x="l" y="vc"/>
              </a:cxn>
              <a:cxn ang="cd4">
                <a:pos x="hc" y="b"/>
              </a:cxn>
              <a:cxn ang="0">
                <a:pos x="r" y="vc"/>
              </a:cxn>
            </a:cxnLst>
            <a:rect l="l" t="t" r="r" b="b"/>
            <a:pathLst>
              <a:path w="3537" h="10537">
                <a:moveTo>
                  <a:pt x="0" y="0"/>
                </a:moveTo>
                <a:lnTo>
                  <a:pt x="44" y="22"/>
                </a:lnTo>
                <a:cubicBezTo>
                  <a:pt x="2114" y="1050"/>
                  <a:pt x="3537" y="3187"/>
                  <a:pt x="3537" y="5655"/>
                </a:cubicBezTo>
                <a:cubicBezTo>
                  <a:pt x="3537" y="7608"/>
                  <a:pt x="2646" y="9353"/>
                  <a:pt x="1249" y="10506"/>
                </a:cubicBezTo>
                <a:lnTo>
                  <a:pt x="1212" y="10537"/>
                </a:lnTo>
                <a:lnTo>
                  <a:pt x="0" y="10537"/>
                </a:lnTo>
                <a:lnTo>
                  <a:pt x="0" y="9335"/>
                </a:lnTo>
                <a:lnTo>
                  <a:pt x="43" y="9303"/>
                </a:lnTo>
                <a:cubicBezTo>
                  <a:pt x="1138" y="8463"/>
                  <a:pt x="1844" y="7142"/>
                  <a:pt x="1844" y="5655"/>
                </a:cubicBezTo>
                <a:cubicBezTo>
                  <a:pt x="1844" y="4168"/>
                  <a:pt x="1138" y="2847"/>
                  <a:pt x="43" y="2007"/>
                </a:cubicBezTo>
                <a:lnTo>
                  <a:pt x="0" y="1975"/>
                </a:lnTo>
                <a:lnTo>
                  <a:pt x="0" y="0"/>
                </a:lnTo>
                <a:close/>
              </a:path>
            </a:pathLst>
          </a:custGeom>
          <a:gradFill>
            <a:gsLst>
              <a:gs pos="100000">
                <a:schemeClr val="accent1">
                  <a:lumMod val="40000"/>
                  <a:lumOff val="60000"/>
                  <a:alpha val="0"/>
                </a:schemeClr>
              </a:gs>
              <a:gs pos="0">
                <a:schemeClr val="accent1">
                  <a:lumMod val="40000"/>
                  <a:lumOff val="60000"/>
                  <a:alpha val="0"/>
                </a:schemeClr>
              </a:gs>
              <a:gs pos="57000">
                <a:schemeClr val="accent1">
                  <a:lumMod val="40000"/>
                  <a:lumOff val="60000"/>
                  <a:alpha val="20000"/>
                </a:schemeClr>
              </a:gs>
              <a:gs pos="43000">
                <a:schemeClr val="accent1">
                  <a:lumMod val="40000"/>
                  <a:lumOff val="60000"/>
                  <a:alpha val="20000"/>
                </a:schemeClr>
              </a:gs>
            </a:gsLst>
            <a:lin ang="54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70291" tIns="35145" rIns="70291" bIns="35145"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385">
              <a:solidFill>
                <a:schemeClr val="lt1"/>
              </a:solidFill>
              <a:latin typeface="+mn-ea"/>
              <a:sym typeface="+mn-ea"/>
            </a:endParaRPr>
          </a:p>
        </p:txBody>
      </p:sp>
      <p:sp>
        <p:nvSpPr>
          <p:cNvPr id="76802" name="TextBox 2"/>
          <p:cNvSpPr txBox="1"/>
          <p:nvPr/>
        </p:nvSpPr>
        <p:spPr>
          <a:xfrm>
            <a:off x="1115695" y="1050290"/>
            <a:ext cx="7285990" cy="3415030"/>
          </a:xfrm>
          <a:prstGeom prst="rect">
            <a:avLst/>
          </a:prstGeom>
          <a:noFill/>
          <a:ln w="9525">
            <a:noFill/>
          </a:ln>
        </p:spPr>
        <p:txBody>
          <a:bodyPr wrap="square" anchor="t" anchorCtr="0">
            <a:spAutoFit/>
          </a:bodyPr>
          <a:p>
            <a:pPr>
              <a:lnSpc>
                <a:spcPct val="150000"/>
              </a:lnSpc>
            </a:pPr>
            <a:r>
              <a:rPr lang="zh-CN" altLang="en-US" dirty="0">
                <a:latin typeface="Arial" panose="020B0604020202020204" pitchFamily="34" charset="0"/>
              </a:rPr>
              <a:t>《义务教育课程方案</a:t>
            </a:r>
            <a:r>
              <a:rPr lang="en-US" altLang="zh-CN" dirty="0">
                <a:latin typeface="Arial" panose="020B0604020202020204" pitchFamily="34" charset="0"/>
              </a:rPr>
              <a:t>（</a:t>
            </a:r>
            <a:r>
              <a:rPr lang="en-US" altLang="zh-CN" dirty="0">
                <a:latin typeface="Arial" panose="020B0604020202020204" pitchFamily="34" charset="0"/>
              </a:rPr>
              <a:t>2022</a:t>
            </a:r>
            <a:r>
              <a:rPr lang="zh-CN" altLang="en-US" dirty="0">
                <a:latin typeface="Arial" panose="020B0604020202020204" pitchFamily="34" charset="0"/>
              </a:rPr>
              <a:t>年版</a:t>
            </a:r>
            <a:r>
              <a:rPr lang="en-US" altLang="zh-CN" dirty="0">
                <a:latin typeface="Arial" panose="020B0604020202020204" pitchFamily="34" charset="0"/>
              </a:rPr>
              <a:t>）</a:t>
            </a:r>
            <a:r>
              <a:rPr lang="zh-CN" altLang="en-US" dirty="0">
                <a:latin typeface="Arial" panose="020B0604020202020204" pitchFamily="34" charset="0"/>
              </a:rPr>
              <a:t>》规定，教材编写须落实课程标准的基本要求基于核心素养精选素材，确保内容的思想性、科学性、适宜性与时代性。创新体例，吸收学习科学的最新成果，强化内容间的内在联系。创新教材呈现方式，注重联系学生学习、生活、思想实际，用小故事说明大道理，用生动案例阐释抽象概念，增强吸引力和感染力。加强情境创设和问题设计，引导学习方式和教学方式变革。充分利用新技术优势，探索数字教材建设。关注学生认知发展特点，强化教材学段衔接。</a:t>
            </a:r>
            <a:endParaRPr lang="zh-CN" altLang="en-US" dirty="0">
              <a:latin typeface="Arial" panose="020B0604020202020204" pitchFamily="34" charset="0"/>
            </a:endParaRPr>
          </a:p>
        </p:txBody>
      </p:sp>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33972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（五）教科书在教学中的应用</a:t>
            </a:r>
            <a:endParaRPr lang="en-US" altLang="zh-CN"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17" name="椭圆 16"/>
          <p:cNvSpPr/>
          <p:nvPr>
            <p:custDataLst>
              <p:tags r:id="rId1"/>
            </p:custDataLst>
          </p:nvPr>
        </p:nvSpPr>
        <p:spPr>
          <a:xfrm>
            <a:off x="5989155" y="1628253"/>
            <a:ext cx="171495" cy="171495"/>
          </a:xfrm>
          <a:prstGeom prst="ellipse">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18" name="椭圆 17"/>
          <p:cNvSpPr/>
          <p:nvPr>
            <p:custDataLst>
              <p:tags r:id="rId2"/>
            </p:custDataLst>
          </p:nvPr>
        </p:nvSpPr>
        <p:spPr>
          <a:xfrm>
            <a:off x="6045326" y="1684424"/>
            <a:ext cx="59154" cy="5915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cxnSp>
        <p:nvCxnSpPr>
          <p:cNvPr id="19" name="直接连接符 18"/>
          <p:cNvCxnSpPr/>
          <p:nvPr>
            <p:custDataLst>
              <p:tags r:id="rId3"/>
            </p:custDataLst>
          </p:nvPr>
        </p:nvCxnSpPr>
        <p:spPr>
          <a:xfrm>
            <a:off x="6160652" y="1714250"/>
            <a:ext cx="416063" cy="0"/>
          </a:xfrm>
          <a:prstGeom prst="line">
            <a:avLst/>
          </a:prstGeom>
          <a:ln>
            <a:solidFill>
              <a:schemeClr val="accent6">
                <a:alpha val="50000"/>
              </a:schemeClr>
            </a:solidFill>
          </a:ln>
        </p:spPr>
        <p:style>
          <a:lnRef idx="1">
            <a:schemeClr val="accent1"/>
          </a:lnRef>
          <a:fillRef idx="0">
            <a:schemeClr val="accent1"/>
          </a:fillRef>
          <a:effectRef idx="0">
            <a:schemeClr val="accent1"/>
          </a:effectRef>
          <a:fontRef idx="minor">
            <a:schemeClr val="tx1"/>
          </a:fontRef>
        </p:style>
      </p:cxnSp>
      <p:sp>
        <p:nvSpPr>
          <p:cNvPr id="23" name="椭圆 22"/>
          <p:cNvSpPr/>
          <p:nvPr>
            <p:custDataLst>
              <p:tags r:id="rId4"/>
            </p:custDataLst>
          </p:nvPr>
        </p:nvSpPr>
        <p:spPr>
          <a:xfrm>
            <a:off x="5989155" y="2921679"/>
            <a:ext cx="171495" cy="171495"/>
          </a:xfrm>
          <a:prstGeom prst="ellipse">
            <a:avLst/>
          </a:pr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24" name="椭圆 23"/>
          <p:cNvSpPr/>
          <p:nvPr>
            <p:custDataLst>
              <p:tags r:id="rId5"/>
            </p:custDataLst>
          </p:nvPr>
        </p:nvSpPr>
        <p:spPr>
          <a:xfrm>
            <a:off x="6045326" y="2977850"/>
            <a:ext cx="59154" cy="591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cxnSp>
        <p:nvCxnSpPr>
          <p:cNvPr id="4" name="直接连接符 3"/>
          <p:cNvCxnSpPr/>
          <p:nvPr>
            <p:custDataLst>
              <p:tags r:id="rId6"/>
            </p:custDataLst>
          </p:nvPr>
        </p:nvCxnSpPr>
        <p:spPr>
          <a:xfrm>
            <a:off x="6160652" y="3007675"/>
            <a:ext cx="416063" cy="0"/>
          </a:xfrm>
          <a:prstGeom prst="line">
            <a:avLst/>
          </a:prstGeom>
          <a:ln>
            <a:solidFill>
              <a:schemeClr val="accent5">
                <a:alpha val="50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custDataLst>
              <p:tags r:id="rId7"/>
            </p:custDataLst>
          </p:nvPr>
        </p:nvSpPr>
        <p:spPr>
          <a:xfrm>
            <a:off x="5038721" y="3782140"/>
            <a:ext cx="171495" cy="171495"/>
          </a:xfrm>
          <a:prstGeom prst="ellipse">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21" name="椭圆 20"/>
          <p:cNvSpPr/>
          <p:nvPr>
            <p:custDataLst>
              <p:tags r:id="rId8"/>
            </p:custDataLst>
          </p:nvPr>
        </p:nvSpPr>
        <p:spPr>
          <a:xfrm>
            <a:off x="5094893" y="3838311"/>
            <a:ext cx="59154" cy="591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22" name="任意多边形 21"/>
          <p:cNvSpPr/>
          <p:nvPr>
            <p:custDataLst>
              <p:tags r:id="rId9"/>
            </p:custDataLst>
          </p:nvPr>
        </p:nvSpPr>
        <p:spPr>
          <a:xfrm>
            <a:off x="5172439" y="3938226"/>
            <a:ext cx="449865" cy="183923"/>
          </a:xfrm>
          <a:custGeom>
            <a:avLst/>
            <a:gdLst>
              <a:gd name="connisteX0" fmla="*/ 0 w 574675"/>
              <a:gd name="connsiteY0" fmla="*/ 0 h 234950"/>
              <a:gd name="connisteX1" fmla="*/ 187325 w 574675"/>
              <a:gd name="connsiteY1" fmla="*/ 234950 h 234950"/>
              <a:gd name="connisteX2" fmla="*/ 574675 w 574675"/>
              <a:gd name="connsiteY2" fmla="*/ 234950 h 234950"/>
            </a:gdLst>
            <a:ahLst/>
            <a:cxnLst>
              <a:cxn ang="0">
                <a:pos x="connisteX0" y="connsiteY0"/>
              </a:cxn>
              <a:cxn ang="0">
                <a:pos x="connisteX1" y="connsiteY1"/>
              </a:cxn>
              <a:cxn ang="0">
                <a:pos x="connisteX2" y="connsiteY2"/>
              </a:cxn>
            </a:cxnLst>
            <a:rect l="l" t="t" r="r" b="b"/>
            <a:pathLst>
              <a:path w="574675" h="234950">
                <a:moveTo>
                  <a:pt x="0" y="0"/>
                </a:moveTo>
                <a:lnTo>
                  <a:pt x="187325" y="234950"/>
                </a:lnTo>
                <a:lnTo>
                  <a:pt x="574675" y="234950"/>
                </a:lnTo>
              </a:path>
            </a:pathLst>
          </a:custGeom>
          <a:ln>
            <a:solidFill>
              <a:schemeClr val="accent4">
                <a:alpha val="50000"/>
              </a:schemeClr>
            </a:solidFill>
          </a:ln>
        </p:spPr>
        <p:style>
          <a:lnRef idx="1">
            <a:schemeClr val="accent1"/>
          </a:lnRef>
          <a:fillRef idx="0">
            <a:schemeClr val="accent1"/>
          </a:fillRef>
          <a:effectRef idx="0">
            <a:schemeClr val="accent1"/>
          </a:effectRef>
          <a:fontRef idx="minor">
            <a:schemeClr val="tx1"/>
          </a:fontRef>
        </p:style>
        <p:txBody>
          <a:bodyPr rtlCol="0" anchor="ctr">
            <a:normAutofit fontScale="40000" lnSpcReduction="20000"/>
          </a:bodyPr>
          <a:lstStyle/>
          <a:p>
            <a:pPr algn="ctr"/>
            <a:endParaRPr lang="zh-CN" altLang="en-US" sz="1485">
              <a:solidFill>
                <a:schemeClr val="tx1"/>
              </a:solidFill>
            </a:endParaRPr>
          </a:p>
        </p:txBody>
      </p:sp>
      <p:sp>
        <p:nvSpPr>
          <p:cNvPr id="45" name="椭圆 44"/>
          <p:cNvSpPr/>
          <p:nvPr>
            <p:custDataLst>
              <p:tags r:id="rId10"/>
            </p:custDataLst>
          </p:nvPr>
        </p:nvSpPr>
        <p:spPr>
          <a:xfrm>
            <a:off x="3891439" y="3782140"/>
            <a:ext cx="171495" cy="171495"/>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46" name="椭圆 45"/>
          <p:cNvSpPr/>
          <p:nvPr>
            <p:custDataLst>
              <p:tags r:id="rId11"/>
            </p:custDataLst>
          </p:nvPr>
        </p:nvSpPr>
        <p:spPr>
          <a:xfrm>
            <a:off x="3947611" y="3838311"/>
            <a:ext cx="59154" cy="591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47" name="任意多边形 46"/>
          <p:cNvSpPr/>
          <p:nvPr>
            <p:custDataLst>
              <p:tags r:id="rId12"/>
            </p:custDataLst>
          </p:nvPr>
        </p:nvSpPr>
        <p:spPr>
          <a:xfrm flipH="1">
            <a:off x="3505201" y="3938226"/>
            <a:ext cx="441415" cy="183923"/>
          </a:xfrm>
          <a:custGeom>
            <a:avLst/>
            <a:gdLst>
              <a:gd name="connisteX0" fmla="*/ 0 w 574675"/>
              <a:gd name="connsiteY0" fmla="*/ 0 h 234950"/>
              <a:gd name="connisteX1" fmla="*/ 187325 w 574675"/>
              <a:gd name="connsiteY1" fmla="*/ 234950 h 234950"/>
              <a:gd name="connisteX2" fmla="*/ 574675 w 574675"/>
              <a:gd name="connsiteY2" fmla="*/ 234950 h 234950"/>
            </a:gdLst>
            <a:ahLst/>
            <a:cxnLst>
              <a:cxn ang="0">
                <a:pos x="connisteX0" y="connsiteY0"/>
              </a:cxn>
              <a:cxn ang="0">
                <a:pos x="connisteX1" y="connsiteY1"/>
              </a:cxn>
              <a:cxn ang="0">
                <a:pos x="connisteX2" y="connsiteY2"/>
              </a:cxn>
            </a:cxnLst>
            <a:rect l="l" t="t" r="r" b="b"/>
            <a:pathLst>
              <a:path w="574675" h="234950">
                <a:moveTo>
                  <a:pt x="0" y="0"/>
                </a:moveTo>
                <a:lnTo>
                  <a:pt x="187325" y="234950"/>
                </a:lnTo>
                <a:lnTo>
                  <a:pt x="574675" y="234950"/>
                </a:lnTo>
              </a:path>
            </a:pathLst>
          </a:custGeom>
          <a:ln>
            <a:solidFill>
              <a:schemeClr val="accent3">
                <a:alpha val="50000"/>
              </a:schemeClr>
            </a:solidFill>
          </a:ln>
        </p:spPr>
        <p:style>
          <a:lnRef idx="1">
            <a:schemeClr val="accent1"/>
          </a:lnRef>
          <a:fillRef idx="0">
            <a:schemeClr val="accent1"/>
          </a:fillRef>
          <a:effectRef idx="0">
            <a:schemeClr val="accent1"/>
          </a:effectRef>
          <a:fontRef idx="minor">
            <a:schemeClr val="tx1"/>
          </a:fontRef>
        </p:style>
        <p:txBody>
          <a:bodyPr rtlCol="0" anchor="ctr">
            <a:normAutofit fontScale="40000" lnSpcReduction="20000"/>
          </a:bodyPr>
          <a:lstStyle/>
          <a:p>
            <a:pPr algn="ctr"/>
            <a:endParaRPr lang="zh-CN" altLang="en-US" sz="1485">
              <a:solidFill>
                <a:schemeClr val="tx1"/>
              </a:solidFill>
            </a:endParaRPr>
          </a:p>
        </p:txBody>
      </p:sp>
      <p:sp>
        <p:nvSpPr>
          <p:cNvPr id="54" name="椭圆 53"/>
          <p:cNvSpPr/>
          <p:nvPr>
            <p:custDataLst>
              <p:tags r:id="rId13"/>
            </p:custDataLst>
          </p:nvPr>
        </p:nvSpPr>
        <p:spPr>
          <a:xfrm>
            <a:off x="2921619" y="2921679"/>
            <a:ext cx="171495" cy="171495"/>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55" name="椭圆 54"/>
          <p:cNvSpPr/>
          <p:nvPr>
            <p:custDataLst>
              <p:tags r:id="rId14"/>
            </p:custDataLst>
          </p:nvPr>
        </p:nvSpPr>
        <p:spPr>
          <a:xfrm>
            <a:off x="2977790" y="2977850"/>
            <a:ext cx="59154" cy="591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cxnSp>
        <p:nvCxnSpPr>
          <p:cNvPr id="56" name="直接连接符 55"/>
          <p:cNvCxnSpPr/>
          <p:nvPr>
            <p:custDataLst>
              <p:tags r:id="rId15"/>
            </p:custDataLst>
          </p:nvPr>
        </p:nvCxnSpPr>
        <p:spPr>
          <a:xfrm>
            <a:off x="2512515" y="3007675"/>
            <a:ext cx="416063"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custDataLst>
              <p:tags r:id="rId16"/>
            </p:custDataLst>
          </p:nvPr>
        </p:nvGrpSpPr>
        <p:grpSpPr>
          <a:xfrm>
            <a:off x="280670" y="903605"/>
            <a:ext cx="2237105" cy="1387475"/>
            <a:chOff x="329" y="1649"/>
            <a:chExt cx="3523" cy="2185"/>
          </a:xfrm>
        </p:grpSpPr>
        <p:sp>
          <p:nvSpPr>
            <p:cNvPr id="33" name="矩形 32"/>
            <p:cNvSpPr/>
            <p:nvPr>
              <p:custDataLst>
                <p:tags r:id="rId17"/>
              </p:custDataLst>
            </p:nvPr>
          </p:nvSpPr>
          <p:spPr>
            <a:xfrm>
              <a:off x="329" y="1649"/>
              <a:ext cx="3523" cy="387"/>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1600" b="1" dirty="0">
                  <a:solidFill>
                    <a:schemeClr val="accent1"/>
                  </a:solidFill>
                  <a:latin typeface="+mn-ea"/>
                  <a:cs typeface="+mn-ea"/>
                </a:rPr>
                <a:t>第一</a:t>
              </a:r>
              <a:endParaRPr lang="zh-CN" altLang="en-US" sz="1600" b="1" dirty="0">
                <a:solidFill>
                  <a:schemeClr val="accent1"/>
                </a:solidFill>
                <a:latin typeface="+mn-ea"/>
                <a:cs typeface="+mn-ea"/>
              </a:endParaRPr>
            </a:p>
          </p:txBody>
        </p:sp>
        <p:sp>
          <p:nvSpPr>
            <p:cNvPr id="29" name="矩形 28"/>
            <p:cNvSpPr/>
            <p:nvPr>
              <p:custDataLst>
                <p:tags r:id="rId18"/>
              </p:custDataLst>
            </p:nvPr>
          </p:nvSpPr>
          <p:spPr>
            <a:xfrm>
              <a:off x="329" y="2090"/>
              <a:ext cx="3523" cy="1744"/>
            </a:xfrm>
            <a:prstGeom prst="rect">
              <a:avLst/>
            </a:prstGeom>
            <a:noFill/>
          </p:spPr>
          <p:txBody>
            <a:bodyPr wrap="square" lIns="0" tIns="0" rIns="0" bIns="0" rtlCol="0" anchor="t" anchorCtr="0">
              <a:spAutoFit/>
            </a:bodyPr>
            <a:lstStyle/>
            <a:p>
              <a:pPr algn="l">
                <a:lnSpc>
                  <a:spcPct val="100000"/>
                </a:lnSpc>
                <a:spcBef>
                  <a:spcPct val="0"/>
                </a:spcBef>
                <a:spcAft>
                  <a:spcPct val="0"/>
                </a:spcAft>
              </a:pPr>
              <a:r>
                <a:rPr lang="zh-CN" altLang="en-US" sz="1200" dirty="0">
                  <a:solidFill>
                    <a:schemeClr val="tx1">
                      <a:lumMod val="85000"/>
                      <a:lumOff val="15000"/>
                    </a:schemeClr>
                  </a:solidFill>
                  <a:latin typeface="+mn-ea"/>
                  <a:cs typeface="+mn-ea"/>
                </a:rPr>
                <a:t>认真钻研和深刻理解教科书中各章、节、目之间，各篇范文之间的联系从整体上掌握教科书的框架、脉络、知识、技能体系，并且通过教学，使学生也要理解和大体掌握。</a:t>
              </a:r>
              <a:endParaRPr lang="zh-CN" altLang="en-US" sz="1200" dirty="0">
                <a:solidFill>
                  <a:schemeClr val="tx1">
                    <a:lumMod val="85000"/>
                    <a:lumOff val="15000"/>
                  </a:schemeClr>
                </a:solidFill>
                <a:latin typeface="+mn-ea"/>
                <a:cs typeface="+mn-ea"/>
              </a:endParaRPr>
            </a:p>
          </p:txBody>
        </p:sp>
      </p:grpSp>
      <p:sp>
        <p:nvSpPr>
          <p:cNvPr id="59" name="椭圆 58"/>
          <p:cNvSpPr/>
          <p:nvPr>
            <p:custDataLst>
              <p:tags r:id="rId19"/>
            </p:custDataLst>
          </p:nvPr>
        </p:nvSpPr>
        <p:spPr>
          <a:xfrm>
            <a:off x="2921619" y="1628253"/>
            <a:ext cx="171495" cy="171495"/>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sp>
        <p:nvSpPr>
          <p:cNvPr id="60" name="椭圆 59"/>
          <p:cNvSpPr/>
          <p:nvPr>
            <p:custDataLst>
              <p:tags r:id="rId20"/>
            </p:custDataLst>
          </p:nvPr>
        </p:nvSpPr>
        <p:spPr>
          <a:xfrm>
            <a:off x="2977790" y="1684424"/>
            <a:ext cx="59154" cy="59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sz="1485">
              <a:solidFill>
                <a:schemeClr val="lt1"/>
              </a:solidFill>
            </a:endParaRPr>
          </a:p>
        </p:txBody>
      </p:sp>
      <p:cxnSp>
        <p:nvCxnSpPr>
          <p:cNvPr id="61" name="直接连接符 60"/>
          <p:cNvCxnSpPr/>
          <p:nvPr>
            <p:custDataLst>
              <p:tags r:id="rId21"/>
            </p:custDataLst>
          </p:nvPr>
        </p:nvCxnSpPr>
        <p:spPr>
          <a:xfrm>
            <a:off x="2512515" y="1714250"/>
            <a:ext cx="416063" cy="0"/>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97" name="任意多边形 96"/>
          <p:cNvSpPr/>
          <p:nvPr>
            <p:custDataLst>
              <p:tags r:id="rId22"/>
            </p:custDataLst>
          </p:nvPr>
        </p:nvSpPr>
        <p:spPr>
          <a:xfrm rot="2640000">
            <a:off x="4522743" y="2942557"/>
            <a:ext cx="685486" cy="859964"/>
          </a:xfrm>
          <a:custGeom>
            <a:avLst/>
            <a:gdLst/>
            <a:ahLst/>
            <a:cxnLst>
              <a:cxn ang="3">
                <a:pos x="hc" y="t"/>
              </a:cxn>
              <a:cxn ang="cd2">
                <a:pos x="l" y="vc"/>
              </a:cxn>
              <a:cxn ang="cd4">
                <a:pos x="hc" y="b"/>
              </a:cxn>
              <a:cxn ang="0">
                <a:pos x="r" y="vc"/>
              </a:cxn>
            </a:cxnLst>
            <a:rect l="l" t="t" r="r" b="b"/>
            <a:pathLst>
              <a:path w="1379" h="1730">
                <a:moveTo>
                  <a:pt x="433" y="0"/>
                </a:moveTo>
                <a:lnTo>
                  <a:pt x="1379" y="0"/>
                </a:lnTo>
                <a:lnTo>
                  <a:pt x="1378" y="45"/>
                </a:lnTo>
                <a:cubicBezTo>
                  <a:pt x="1368" y="647"/>
                  <a:pt x="1135" y="1244"/>
                  <a:pt x="682" y="1705"/>
                </a:cubicBezTo>
                <a:lnTo>
                  <a:pt x="657" y="1730"/>
                </a:lnTo>
                <a:lnTo>
                  <a:pt x="0" y="1049"/>
                </a:lnTo>
                <a:lnTo>
                  <a:pt x="8" y="1042"/>
                </a:lnTo>
                <a:cubicBezTo>
                  <a:pt x="285" y="761"/>
                  <a:pt x="427" y="396"/>
                  <a:pt x="433" y="28"/>
                </a:cubicBezTo>
                <a:lnTo>
                  <a:pt x="433" y="0"/>
                </a:lnTo>
                <a:close/>
              </a:path>
            </a:pathLst>
          </a:cu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1485">
              <a:solidFill>
                <a:schemeClr val="lt1"/>
              </a:solidFill>
              <a:sym typeface="+mn-ea"/>
            </a:endParaRPr>
          </a:p>
        </p:txBody>
      </p:sp>
      <p:sp>
        <p:nvSpPr>
          <p:cNvPr id="39" name="任意多边形: 形状 83"/>
          <p:cNvSpPr/>
          <p:nvPr>
            <p:custDataLst>
              <p:tags r:id="rId23"/>
            </p:custDataLst>
          </p:nvPr>
        </p:nvSpPr>
        <p:spPr>
          <a:xfrm rot="13429634">
            <a:off x="5119250" y="2329149"/>
            <a:ext cx="689463" cy="847040"/>
          </a:xfrm>
          <a:custGeom>
            <a:avLst/>
            <a:gdLst>
              <a:gd name="connsiteX0" fmla="*/ 994 w 1442"/>
              <a:gd name="connsiteY0" fmla="*/ 0 h 1771"/>
              <a:gd name="connsiteX1" fmla="*/ 1005 w 1442"/>
              <a:gd name="connsiteY1" fmla="*/ 191 h 1771"/>
              <a:gd name="connsiteX2" fmla="*/ 1367 w 1442"/>
              <a:gd name="connsiteY2" fmla="*/ 1004 h 1771"/>
              <a:gd name="connsiteX3" fmla="*/ 1442 w 1442"/>
              <a:gd name="connsiteY3" fmla="*/ 1084 h 1771"/>
              <a:gd name="connsiteX4" fmla="*/ 723 w 1442"/>
              <a:gd name="connsiteY4" fmla="*/ 1771 h 1771"/>
              <a:gd name="connsiteX5" fmla="*/ 606 w 1442"/>
              <a:gd name="connsiteY5" fmla="*/ 1638 h 1771"/>
              <a:gd name="connsiteX6" fmla="*/ 1 w 1442"/>
              <a:gd name="connsiteY6" fmla="*/ 98 h 1771"/>
              <a:gd name="connsiteX7" fmla="*/ 0 w 1442"/>
              <a:gd name="connsiteY7" fmla="*/ 0 h 1771"/>
              <a:gd name="connsiteX8" fmla="*/ 994 w 1442"/>
              <a:gd name="connsiteY8" fmla="*/ 0 h 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 h="1771">
                <a:moveTo>
                  <a:pt x="994" y="0"/>
                </a:moveTo>
                <a:lnTo>
                  <a:pt x="1005" y="191"/>
                </a:lnTo>
                <a:cubicBezTo>
                  <a:pt x="1047" y="483"/>
                  <a:pt x="1168" y="765"/>
                  <a:pt x="1367" y="1004"/>
                </a:cubicBezTo>
                <a:lnTo>
                  <a:pt x="1442" y="1084"/>
                </a:lnTo>
                <a:lnTo>
                  <a:pt x="723" y="1771"/>
                </a:lnTo>
                <a:lnTo>
                  <a:pt x="606" y="1638"/>
                </a:lnTo>
                <a:cubicBezTo>
                  <a:pt x="233" y="1192"/>
                  <a:pt x="31" y="649"/>
                  <a:pt x="1" y="98"/>
                </a:cubicBezTo>
                <a:lnTo>
                  <a:pt x="0" y="0"/>
                </a:lnTo>
                <a:lnTo>
                  <a:pt x="994"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1485">
              <a:solidFill>
                <a:schemeClr val="lt1"/>
              </a:solidFill>
              <a:sym typeface="+mn-ea"/>
            </a:endParaRPr>
          </a:p>
        </p:txBody>
      </p:sp>
      <p:sp>
        <p:nvSpPr>
          <p:cNvPr id="40" name="任意多边形 39"/>
          <p:cNvSpPr/>
          <p:nvPr>
            <p:custDataLst>
              <p:tags r:id="rId24"/>
            </p:custDataLst>
          </p:nvPr>
        </p:nvSpPr>
        <p:spPr>
          <a:xfrm rot="60000">
            <a:off x="3331220" y="1550707"/>
            <a:ext cx="710341" cy="854496"/>
          </a:xfrm>
          <a:custGeom>
            <a:avLst/>
            <a:gdLst/>
            <a:ahLst/>
            <a:cxnLst>
              <a:cxn ang="3">
                <a:pos x="hc" y="t"/>
              </a:cxn>
              <a:cxn ang="cd2">
                <a:pos x="l" y="vc"/>
              </a:cxn>
              <a:cxn ang="cd4">
                <a:pos x="hc" y="b"/>
              </a:cxn>
              <a:cxn ang="0">
                <a:pos x="r" y="vc"/>
              </a:cxn>
            </a:cxnLst>
            <a:rect l="l" t="t" r="r" b="b"/>
            <a:pathLst>
              <a:path w="1429" h="1719">
                <a:moveTo>
                  <a:pt x="798" y="0"/>
                </a:moveTo>
                <a:lnTo>
                  <a:pt x="1429" y="677"/>
                </a:lnTo>
                <a:lnTo>
                  <a:pt x="1428" y="678"/>
                </a:lnTo>
                <a:cubicBezTo>
                  <a:pt x="1143" y="933"/>
                  <a:pt x="958" y="1296"/>
                  <a:pt x="934" y="1700"/>
                </a:cubicBezTo>
                <a:lnTo>
                  <a:pt x="934" y="1719"/>
                </a:lnTo>
                <a:lnTo>
                  <a:pt x="0" y="1719"/>
                </a:lnTo>
                <a:lnTo>
                  <a:pt x="1" y="1688"/>
                </a:lnTo>
                <a:cubicBezTo>
                  <a:pt x="31" y="1037"/>
                  <a:pt x="318" y="452"/>
                  <a:pt x="764" y="32"/>
                </a:cubicBezTo>
                <a:lnTo>
                  <a:pt x="798" y="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85">
              <a:solidFill>
                <a:schemeClr val="lt1"/>
              </a:solidFill>
            </a:endParaRPr>
          </a:p>
        </p:txBody>
      </p:sp>
      <p:sp>
        <p:nvSpPr>
          <p:cNvPr id="83" name="任意多边形 82"/>
          <p:cNvSpPr/>
          <p:nvPr>
            <p:custDataLst>
              <p:tags r:id="rId25"/>
            </p:custDataLst>
          </p:nvPr>
        </p:nvSpPr>
        <p:spPr>
          <a:xfrm>
            <a:off x="3668744" y="2981827"/>
            <a:ext cx="878356" cy="687474"/>
          </a:xfrm>
          <a:custGeom>
            <a:avLst/>
            <a:gdLst>
              <a:gd name="connsiteX0" fmla="*/ 679 w 1767"/>
              <a:gd name="connsiteY0" fmla="*/ 0 h 1383"/>
              <a:gd name="connsiteX1" fmla="*/ 692 w 1767"/>
              <a:gd name="connsiteY1" fmla="*/ 4 h 1383"/>
              <a:gd name="connsiteX2" fmla="*/ 1740 w 1767"/>
              <a:gd name="connsiteY2" fmla="*/ 438 h 1383"/>
              <a:gd name="connsiteX3" fmla="*/ 1767 w 1767"/>
              <a:gd name="connsiteY3" fmla="*/ 438 h 1383"/>
              <a:gd name="connsiteX4" fmla="*/ 1767 w 1767"/>
              <a:gd name="connsiteY4" fmla="*/ 1383 h 1383"/>
              <a:gd name="connsiteX5" fmla="*/ 1740 w 1767"/>
              <a:gd name="connsiteY5" fmla="*/ 1383 h 1383"/>
              <a:gd name="connsiteX6" fmla="*/ 24 w 1767"/>
              <a:gd name="connsiteY6" fmla="*/ 672 h 1383"/>
              <a:gd name="connsiteX7" fmla="*/ 0 w 1767"/>
              <a:gd name="connsiteY7" fmla="*/ 648 h 1383"/>
              <a:gd name="connsiteX8" fmla="*/ 679 w 1767"/>
              <a:gd name="connsiteY8" fmla="*/ 0 h 1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7" h="1383">
                <a:moveTo>
                  <a:pt x="679" y="0"/>
                </a:moveTo>
                <a:lnTo>
                  <a:pt x="692" y="4"/>
                </a:lnTo>
                <a:cubicBezTo>
                  <a:pt x="961" y="272"/>
                  <a:pt x="1331" y="438"/>
                  <a:pt x="1740" y="438"/>
                </a:cubicBezTo>
                <a:lnTo>
                  <a:pt x="1767" y="438"/>
                </a:lnTo>
                <a:lnTo>
                  <a:pt x="1767" y="1383"/>
                </a:lnTo>
                <a:lnTo>
                  <a:pt x="1740" y="1383"/>
                </a:lnTo>
                <a:cubicBezTo>
                  <a:pt x="1070" y="1383"/>
                  <a:pt x="463" y="1112"/>
                  <a:pt x="24" y="672"/>
                </a:cubicBezTo>
                <a:lnTo>
                  <a:pt x="0" y="648"/>
                </a:lnTo>
                <a:lnTo>
                  <a:pt x="679" y="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1485">
              <a:solidFill>
                <a:schemeClr val="lt1"/>
              </a:solidFill>
              <a:sym typeface="+mn-ea"/>
            </a:endParaRPr>
          </a:p>
        </p:txBody>
      </p:sp>
      <p:sp>
        <p:nvSpPr>
          <p:cNvPr id="43" name="任意多边形 42"/>
          <p:cNvSpPr/>
          <p:nvPr>
            <p:custDataLst>
              <p:tags r:id="rId26"/>
            </p:custDataLst>
          </p:nvPr>
        </p:nvSpPr>
        <p:spPr>
          <a:xfrm>
            <a:off x="3320782" y="2406197"/>
            <a:ext cx="681012" cy="892772"/>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370" h="1796">
                <a:moveTo>
                  <a:pt x="2" y="0"/>
                </a:moveTo>
                <a:lnTo>
                  <a:pt x="939" y="17"/>
                </a:lnTo>
                <a:lnTo>
                  <a:pt x="939" y="18"/>
                </a:lnTo>
                <a:cubicBezTo>
                  <a:pt x="938" y="43"/>
                  <a:pt x="937" y="69"/>
                  <a:pt x="937" y="95"/>
                </a:cubicBezTo>
                <a:cubicBezTo>
                  <a:pt x="937" y="493"/>
                  <a:pt x="1094" y="856"/>
                  <a:pt x="1349" y="1124"/>
                </a:cubicBezTo>
                <a:lnTo>
                  <a:pt x="1370" y="1145"/>
                </a:lnTo>
                <a:lnTo>
                  <a:pt x="695" y="1796"/>
                </a:lnTo>
                <a:lnTo>
                  <a:pt x="670" y="1771"/>
                </a:lnTo>
                <a:cubicBezTo>
                  <a:pt x="255" y="1336"/>
                  <a:pt x="0" y="746"/>
                  <a:pt x="0" y="96"/>
                </a:cubicBezTo>
                <a:cubicBezTo>
                  <a:pt x="0" y="65"/>
                  <a:pt x="1" y="34"/>
                  <a:pt x="2" y="3"/>
                </a:cubicBezTo>
                <a:lnTo>
                  <a:pt x="2" y="0"/>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defTabSz="914400">
              <a:buClrTx/>
              <a:buSzTx/>
              <a:buFontTx/>
            </a:pPr>
            <a:endParaRPr lang="zh-CN" altLang="en-US" sz="1485">
              <a:solidFill>
                <a:schemeClr val="lt1"/>
              </a:solidFill>
              <a:sym typeface="+mn-ea"/>
            </a:endParaRPr>
          </a:p>
        </p:txBody>
      </p:sp>
      <p:sp>
        <p:nvSpPr>
          <p:cNvPr id="44" name="任意多边形 43"/>
          <p:cNvSpPr/>
          <p:nvPr>
            <p:custDataLst>
              <p:tags r:id="rId27"/>
            </p:custDataLst>
          </p:nvPr>
        </p:nvSpPr>
        <p:spPr>
          <a:xfrm rot="16200000">
            <a:off x="4926876" y="1497021"/>
            <a:ext cx="1180090" cy="701890"/>
          </a:xfrm>
          <a:custGeom>
            <a:avLst/>
            <a:gdLst>
              <a:gd name="connsiteX0" fmla="*/ 4 w 2167"/>
              <a:gd name="connsiteY0" fmla="*/ 214 h 1303"/>
              <a:gd name="connsiteX1" fmla="*/ 1382 w 2167"/>
              <a:gd name="connsiteY1" fmla="*/ 217 h 1303"/>
              <a:gd name="connsiteX2" fmla="*/ 1382 w 2167"/>
              <a:gd name="connsiteY2" fmla="*/ 0 h 1303"/>
              <a:gd name="connsiteX3" fmla="*/ 2167 w 2167"/>
              <a:gd name="connsiteY3" fmla="*/ 652 h 1303"/>
              <a:gd name="connsiteX4" fmla="*/ 1382 w 2167"/>
              <a:gd name="connsiteY4" fmla="*/ 1303 h 1303"/>
              <a:gd name="connsiteX5" fmla="*/ 1382 w 2167"/>
              <a:gd name="connsiteY5" fmla="*/ 1086 h 1303"/>
              <a:gd name="connsiteX6" fmla="*/ 0 w 2167"/>
              <a:gd name="connsiteY6" fmla="*/ 1093 h 1303"/>
              <a:gd name="connsiteX7" fmla="*/ 4 w 2167"/>
              <a:gd name="connsiteY7" fmla="*/ 214 h 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7" h="1303">
                <a:moveTo>
                  <a:pt x="4" y="214"/>
                </a:moveTo>
                <a:lnTo>
                  <a:pt x="1382" y="217"/>
                </a:lnTo>
                <a:lnTo>
                  <a:pt x="1382" y="0"/>
                </a:lnTo>
                <a:lnTo>
                  <a:pt x="2167" y="652"/>
                </a:lnTo>
                <a:lnTo>
                  <a:pt x="1382" y="1303"/>
                </a:lnTo>
                <a:lnTo>
                  <a:pt x="1382" y="1086"/>
                </a:lnTo>
                <a:lnTo>
                  <a:pt x="0" y="1093"/>
                </a:lnTo>
                <a:lnTo>
                  <a:pt x="4" y="214"/>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485">
              <a:solidFill>
                <a:schemeClr val="lt1"/>
              </a:solidFill>
              <a:sym typeface="+mn-ea"/>
            </a:endParaRPr>
          </a:p>
        </p:txBody>
      </p:sp>
      <p:pic>
        <p:nvPicPr>
          <p:cNvPr id="48" name="图片 12" descr="343439383331313b343532303032383bbfcdbba7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3560876" y="1984666"/>
            <a:ext cx="190385" cy="190385"/>
          </a:xfrm>
          <a:prstGeom prst="rect">
            <a:avLst/>
          </a:prstGeom>
        </p:spPr>
      </p:pic>
      <p:pic>
        <p:nvPicPr>
          <p:cNvPr id="50" name="图片 13" descr="343439383331313b343532303032393bbfcdbba7b8fabdf8"/>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3575291" y="2723341"/>
            <a:ext cx="183426" cy="183426"/>
          </a:xfrm>
          <a:prstGeom prst="rect">
            <a:avLst/>
          </a:prstGeom>
        </p:spPr>
      </p:pic>
      <p:pic>
        <p:nvPicPr>
          <p:cNvPr id="49" name="图片 25" descr="343439383331313b343532303034323bd4a4d4bccce1d0d1"/>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4096240" y="3267653"/>
            <a:ext cx="183426" cy="183426"/>
          </a:xfrm>
          <a:prstGeom prst="rect">
            <a:avLst/>
          </a:prstGeom>
        </p:spPr>
      </p:pic>
      <p:pic>
        <p:nvPicPr>
          <p:cNvPr id="52" name="图片 17" descr="343435383038363b343532323430323bcdc6b9e3b7bdb0b8"/>
          <p:cNvPicPr>
            <a:picLocks noChangeAspect="1"/>
          </p:cNvPicPr>
          <p:nvPr>
            <p:custDataLst>
              <p:tags r:id="rId37"/>
            </p:custDataLst>
          </p:nvPr>
        </p:nvPicPr>
        <p:blipFill>
          <a:blip r:embed="rId38">
            <a:extLst>
              <a:ext uri="{96DAC541-7B7A-43D3-8B79-37D633B846F1}">
                <asvg:svgBlip xmlns:asvg="http://schemas.microsoft.com/office/drawing/2016/SVG/main" r:embed="rId39"/>
              </a:ext>
            </a:extLst>
          </a:blip>
          <a:stretch>
            <a:fillRect/>
          </a:stretch>
        </p:blipFill>
        <p:spPr>
          <a:xfrm>
            <a:off x="4830938" y="3256220"/>
            <a:ext cx="197345" cy="197345"/>
          </a:xfrm>
          <a:prstGeom prst="rect">
            <a:avLst/>
          </a:prstGeom>
        </p:spPr>
      </p:pic>
      <p:pic>
        <p:nvPicPr>
          <p:cNvPr id="53" name="图片 14" descr="343439383331313b343532303033303bd2d1b9bad3a6d3c3"/>
          <p:cNvPicPr>
            <a:picLocks noChangeAspect="1"/>
          </p:cNvPicPr>
          <p:nvPr>
            <p:custDataLst>
              <p:tags r:id="rId40"/>
            </p:custDataLst>
          </p:nvPr>
        </p:nvPicPr>
        <p:blipFill>
          <a:blip r:embed="rId41">
            <a:extLst>
              <a:ext uri="{96DAC541-7B7A-43D3-8B79-37D633B846F1}">
                <asvg:svgBlip xmlns:asvg="http://schemas.microsoft.com/office/drawing/2016/SVG/main" r:embed="rId42"/>
              </a:ext>
            </a:extLst>
          </a:blip>
          <a:stretch>
            <a:fillRect/>
          </a:stretch>
        </p:blipFill>
        <p:spPr>
          <a:xfrm>
            <a:off x="5384695" y="2723341"/>
            <a:ext cx="183426" cy="183426"/>
          </a:xfrm>
          <a:prstGeom prst="rect">
            <a:avLst/>
          </a:prstGeom>
        </p:spPr>
      </p:pic>
      <p:pic>
        <p:nvPicPr>
          <p:cNvPr id="57" name="图片 5" descr="343439383331313b343532303032323bb2fac6b7d5b9cabe"/>
          <p:cNvPicPr>
            <a:picLocks noChangeAspect="1"/>
          </p:cNvPicPr>
          <p:nvPr>
            <p:custDataLst>
              <p:tags r:id="rId43"/>
            </p:custDataLst>
          </p:nvPr>
        </p:nvPicPr>
        <p:blipFill>
          <a:blip r:embed="rId44">
            <a:extLst>
              <a:ext uri="{96DAC541-7B7A-43D3-8B79-37D633B846F1}">
                <asvg:svgBlip xmlns:asvg="http://schemas.microsoft.com/office/drawing/2016/SVG/main" r:embed="rId45"/>
              </a:ext>
            </a:extLst>
          </a:blip>
          <a:stretch>
            <a:fillRect/>
          </a:stretch>
        </p:blipFill>
        <p:spPr>
          <a:xfrm>
            <a:off x="5413526" y="2018468"/>
            <a:ext cx="197345" cy="197345"/>
          </a:xfrm>
          <a:prstGeom prst="rect">
            <a:avLst/>
          </a:prstGeom>
        </p:spPr>
      </p:pic>
      <p:sp useBgFill="1">
        <p:nvSpPr>
          <p:cNvPr id="58" name="椭圆 57"/>
          <p:cNvSpPr>
            <a:spLocks noChangeAspect="1"/>
          </p:cNvSpPr>
          <p:nvPr>
            <p:custDataLst>
              <p:tags r:id="rId46"/>
            </p:custDataLst>
          </p:nvPr>
        </p:nvSpPr>
        <p:spPr>
          <a:xfrm>
            <a:off x="3792519" y="1714250"/>
            <a:ext cx="1482343" cy="1482343"/>
          </a:xfrm>
          <a:prstGeom prst="ellipse">
            <a:avLst/>
          </a:prstGeom>
          <a:ln>
            <a:noFill/>
          </a:ln>
          <a:effectLst>
            <a:outerShdw blurRad="254000" sx="106000" sy="106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en-US" altLang="zh-CN" sz="1485" b="1" dirty="0">
                <a:solidFill>
                  <a:schemeClr val="tx1">
                    <a:lumMod val="85000"/>
                    <a:lumOff val="15000"/>
                  </a:schemeClr>
                </a:solidFill>
                <a:latin typeface="+mn-ea"/>
                <a:cs typeface="+mn-ea"/>
                <a:sym typeface="+mn-ea"/>
              </a:rPr>
              <a:t> </a:t>
            </a:r>
            <a:endParaRPr lang="en-US" altLang="zh-CN" sz="1485" b="1" dirty="0">
              <a:solidFill>
                <a:schemeClr val="tx1">
                  <a:lumMod val="85000"/>
                  <a:lumOff val="15000"/>
                </a:schemeClr>
              </a:solidFill>
              <a:latin typeface="+mn-ea"/>
              <a:cs typeface="+mn-ea"/>
              <a:sym typeface="+mn-ea"/>
            </a:endParaRPr>
          </a:p>
        </p:txBody>
      </p:sp>
      <p:pic>
        <p:nvPicPr>
          <p:cNvPr id="62" name="图片 61"/>
          <p:cNvPicPr/>
          <p:nvPr/>
        </p:nvPicPr>
        <p:blipFill>
          <a:blip r:embed="rId47">
            <a:clrChange>
              <a:clrFrom>
                <a:srgbClr val="FFFFFF">
                  <a:alpha val="100000"/>
                </a:srgbClr>
              </a:clrFrom>
              <a:clrTo>
                <a:srgbClr val="FFFFFF">
                  <a:alpha val="100000"/>
                  <a:alpha val="0"/>
                </a:srgbClr>
              </a:clrTo>
            </a:clrChange>
          </a:blip>
          <a:stretch>
            <a:fillRect/>
          </a:stretch>
        </p:blipFill>
        <p:spPr>
          <a:xfrm>
            <a:off x="3561080" y="988060"/>
            <a:ext cx="1783715" cy="2237105"/>
          </a:xfrm>
          <a:prstGeom prst="rect">
            <a:avLst/>
          </a:prstGeom>
        </p:spPr>
      </p:pic>
      <p:grpSp>
        <p:nvGrpSpPr>
          <p:cNvPr id="64" name="组合 63"/>
          <p:cNvGrpSpPr/>
          <p:nvPr>
            <p:custDataLst>
              <p:tags r:id="rId48"/>
            </p:custDataLst>
          </p:nvPr>
        </p:nvGrpSpPr>
        <p:grpSpPr>
          <a:xfrm>
            <a:off x="199390" y="2394585"/>
            <a:ext cx="2237105" cy="1203325"/>
            <a:chOff x="329" y="1649"/>
            <a:chExt cx="3523" cy="1895"/>
          </a:xfrm>
        </p:grpSpPr>
        <p:sp>
          <p:nvSpPr>
            <p:cNvPr id="65" name="矩形 64"/>
            <p:cNvSpPr/>
            <p:nvPr>
              <p:custDataLst>
                <p:tags r:id="rId49"/>
              </p:custDataLst>
            </p:nvPr>
          </p:nvSpPr>
          <p:spPr>
            <a:xfrm>
              <a:off x="329" y="1649"/>
              <a:ext cx="3523" cy="387"/>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b="1" dirty="0">
                  <a:solidFill>
                    <a:srgbClr val="C0504D"/>
                  </a:solidFill>
                  <a:latin typeface="+mn-ea"/>
                  <a:cs typeface="+mn-ea"/>
                </a:rPr>
                <a:t>第二</a:t>
              </a:r>
              <a:endParaRPr lang="zh-CN" altLang="en-US" sz="1600" b="1" dirty="0">
                <a:solidFill>
                  <a:srgbClr val="C0504D"/>
                </a:solidFill>
                <a:latin typeface="+mn-ea"/>
                <a:cs typeface="+mn-ea"/>
              </a:endParaRPr>
            </a:p>
          </p:txBody>
        </p:sp>
        <p:sp>
          <p:nvSpPr>
            <p:cNvPr id="66" name="矩形 65"/>
            <p:cNvSpPr/>
            <p:nvPr>
              <p:custDataLst>
                <p:tags r:id="rId50"/>
              </p:custDataLst>
            </p:nvPr>
          </p:nvSpPr>
          <p:spPr>
            <a:xfrm>
              <a:off x="329" y="2090"/>
              <a:ext cx="3523"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200" dirty="0">
                  <a:solidFill>
                    <a:schemeClr val="tx1">
                      <a:lumMod val="85000"/>
                      <a:lumOff val="15000"/>
                    </a:schemeClr>
                  </a:solidFill>
                  <a:latin typeface="+mn-ea"/>
                  <a:cs typeface="+mn-ea"/>
                </a:rPr>
                <a:t>透彻理解教科书中每个章节的内容，备课中围绕教学重点、难点、关键点设计教学过程，设法调动一切教学手段，把重点和难点化为学生可以接受的知识与技能。</a:t>
              </a:r>
              <a:endParaRPr lang="zh-CN" altLang="en-US" sz="1200" dirty="0">
                <a:solidFill>
                  <a:schemeClr val="tx1">
                    <a:lumMod val="85000"/>
                    <a:lumOff val="15000"/>
                  </a:schemeClr>
                </a:solidFill>
                <a:latin typeface="+mn-ea"/>
                <a:cs typeface="+mn-ea"/>
              </a:endParaRPr>
            </a:p>
          </p:txBody>
        </p:sp>
      </p:grpSp>
      <p:grpSp>
        <p:nvGrpSpPr>
          <p:cNvPr id="67" name="组合 66"/>
          <p:cNvGrpSpPr/>
          <p:nvPr>
            <p:custDataLst>
              <p:tags r:id="rId51"/>
            </p:custDataLst>
          </p:nvPr>
        </p:nvGrpSpPr>
        <p:grpSpPr>
          <a:xfrm>
            <a:off x="467360" y="3743325"/>
            <a:ext cx="3002280" cy="1203325"/>
            <a:chOff x="329" y="1649"/>
            <a:chExt cx="4728" cy="1895"/>
          </a:xfrm>
        </p:grpSpPr>
        <p:sp>
          <p:nvSpPr>
            <p:cNvPr id="68" name="矩形 67"/>
            <p:cNvSpPr/>
            <p:nvPr>
              <p:custDataLst>
                <p:tags r:id="rId52"/>
              </p:custDataLst>
            </p:nvPr>
          </p:nvSpPr>
          <p:spPr>
            <a:xfrm>
              <a:off x="329" y="1649"/>
              <a:ext cx="3523" cy="387"/>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b="1" dirty="0">
                  <a:solidFill>
                    <a:srgbClr val="AFC97A"/>
                  </a:solidFill>
                  <a:latin typeface="+mn-ea"/>
                  <a:cs typeface="+mn-ea"/>
                </a:rPr>
                <a:t>第三</a:t>
              </a:r>
              <a:endParaRPr lang="zh-CN" altLang="en-US" sz="1600" b="1" dirty="0">
                <a:solidFill>
                  <a:srgbClr val="AFC97A"/>
                </a:solidFill>
                <a:latin typeface="+mn-ea"/>
                <a:cs typeface="+mn-ea"/>
              </a:endParaRPr>
            </a:p>
          </p:txBody>
        </p:sp>
        <p:sp>
          <p:nvSpPr>
            <p:cNvPr id="69" name="矩形 68"/>
            <p:cNvSpPr/>
            <p:nvPr>
              <p:custDataLst>
                <p:tags r:id="rId53"/>
              </p:custDataLst>
            </p:nvPr>
          </p:nvSpPr>
          <p:spPr>
            <a:xfrm>
              <a:off x="329" y="2090"/>
              <a:ext cx="4728" cy="145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200" dirty="0">
                  <a:solidFill>
                    <a:schemeClr val="tx1">
                      <a:lumMod val="85000"/>
                      <a:lumOff val="15000"/>
                    </a:schemeClr>
                  </a:solidFill>
                  <a:latin typeface="+mn-ea"/>
                  <a:cs typeface="+mn-ea"/>
                </a:rPr>
                <a:t>教学中应充分利用教科书，包括有关图表、附录都应当重视。教师的讲授应以教科书为基本依据，不脱离教科书，但又不应照本宣科。教师不是简单重复教科书的内容，而是对其做说明解释，帮助学生理解、领会。</a:t>
              </a:r>
              <a:endParaRPr lang="zh-CN" altLang="en-US" sz="1200" dirty="0">
                <a:solidFill>
                  <a:schemeClr val="tx1">
                    <a:lumMod val="85000"/>
                    <a:lumOff val="15000"/>
                  </a:schemeClr>
                </a:solidFill>
                <a:latin typeface="+mn-ea"/>
                <a:cs typeface="+mn-ea"/>
              </a:endParaRPr>
            </a:p>
          </p:txBody>
        </p:sp>
      </p:grpSp>
      <p:grpSp>
        <p:nvGrpSpPr>
          <p:cNvPr id="70" name="组合 69"/>
          <p:cNvGrpSpPr/>
          <p:nvPr>
            <p:custDataLst>
              <p:tags r:id="rId54"/>
            </p:custDataLst>
          </p:nvPr>
        </p:nvGrpSpPr>
        <p:grpSpPr>
          <a:xfrm>
            <a:off x="5795645" y="3723640"/>
            <a:ext cx="3002280" cy="1018540"/>
            <a:chOff x="329" y="1649"/>
            <a:chExt cx="4728" cy="1604"/>
          </a:xfrm>
        </p:grpSpPr>
        <p:sp>
          <p:nvSpPr>
            <p:cNvPr id="71" name="矩形 70"/>
            <p:cNvSpPr/>
            <p:nvPr>
              <p:custDataLst>
                <p:tags r:id="rId55"/>
              </p:custDataLst>
            </p:nvPr>
          </p:nvSpPr>
          <p:spPr>
            <a:xfrm>
              <a:off x="329" y="1649"/>
              <a:ext cx="3523" cy="387"/>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b="1" dirty="0">
                  <a:solidFill>
                    <a:srgbClr val="8D74AB"/>
                  </a:solidFill>
                  <a:latin typeface="+mn-ea"/>
                  <a:cs typeface="+mn-ea"/>
                </a:rPr>
                <a:t>第四</a:t>
              </a:r>
              <a:endParaRPr lang="zh-CN" altLang="en-US" sz="1600" b="1" dirty="0">
                <a:solidFill>
                  <a:srgbClr val="8D74AB"/>
                </a:solidFill>
                <a:latin typeface="+mn-ea"/>
                <a:cs typeface="+mn-ea"/>
              </a:endParaRPr>
            </a:p>
          </p:txBody>
        </p:sp>
        <p:sp>
          <p:nvSpPr>
            <p:cNvPr id="72" name="矩形 71"/>
            <p:cNvSpPr/>
            <p:nvPr>
              <p:custDataLst>
                <p:tags r:id="rId56"/>
              </p:custDataLst>
            </p:nvPr>
          </p:nvSpPr>
          <p:spPr>
            <a:xfrm>
              <a:off x="329" y="2090"/>
              <a:ext cx="4728" cy="1163"/>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200" dirty="0">
                  <a:solidFill>
                    <a:schemeClr val="tx1">
                      <a:lumMod val="85000"/>
                      <a:lumOff val="15000"/>
                    </a:schemeClr>
                  </a:solidFill>
                  <a:latin typeface="+mn-ea"/>
                  <a:cs typeface="+mn-ea"/>
                </a:rPr>
                <a:t>由于最新的科学成果尚未在教科书中及时得到反映，教师还应根据教学目标和学生知识基础等实际情况，灵活引进适合学生年龄特点、为学生所能理解的有关学科的新知识。</a:t>
              </a:r>
              <a:endParaRPr lang="zh-CN" altLang="en-US" sz="1200" dirty="0">
                <a:solidFill>
                  <a:schemeClr val="tx1">
                    <a:lumMod val="85000"/>
                    <a:lumOff val="15000"/>
                  </a:schemeClr>
                </a:solidFill>
                <a:latin typeface="+mn-ea"/>
                <a:cs typeface="+mn-ea"/>
              </a:endParaRPr>
            </a:p>
          </p:txBody>
        </p:sp>
      </p:grpSp>
      <p:grpSp>
        <p:nvGrpSpPr>
          <p:cNvPr id="73" name="组合 72"/>
          <p:cNvGrpSpPr/>
          <p:nvPr>
            <p:custDataLst>
              <p:tags r:id="rId57"/>
            </p:custDataLst>
          </p:nvPr>
        </p:nvGrpSpPr>
        <p:grpSpPr>
          <a:xfrm>
            <a:off x="6732270" y="2715260"/>
            <a:ext cx="1812925" cy="833755"/>
            <a:chOff x="329" y="1649"/>
            <a:chExt cx="2855" cy="1313"/>
          </a:xfrm>
        </p:grpSpPr>
        <p:sp>
          <p:nvSpPr>
            <p:cNvPr id="74" name="矩形 73"/>
            <p:cNvSpPr/>
            <p:nvPr>
              <p:custDataLst>
                <p:tags r:id="rId58"/>
              </p:custDataLst>
            </p:nvPr>
          </p:nvSpPr>
          <p:spPr>
            <a:xfrm>
              <a:off x="329" y="1649"/>
              <a:ext cx="2283" cy="387"/>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b="1" dirty="0">
                  <a:solidFill>
                    <a:srgbClr val="4BACC6"/>
                  </a:solidFill>
                  <a:latin typeface="+mn-ea"/>
                  <a:cs typeface="+mn-ea"/>
                </a:rPr>
                <a:t>第五</a:t>
              </a:r>
              <a:endParaRPr lang="zh-CN" altLang="en-US" sz="1600" b="1" dirty="0">
                <a:solidFill>
                  <a:srgbClr val="4BACC6"/>
                </a:solidFill>
                <a:latin typeface="+mn-ea"/>
                <a:cs typeface="+mn-ea"/>
              </a:endParaRPr>
            </a:p>
          </p:txBody>
        </p:sp>
        <p:sp>
          <p:nvSpPr>
            <p:cNvPr id="75" name="矩形 74"/>
            <p:cNvSpPr/>
            <p:nvPr>
              <p:custDataLst>
                <p:tags r:id="rId59"/>
              </p:custDataLst>
            </p:nvPr>
          </p:nvSpPr>
          <p:spPr>
            <a:xfrm>
              <a:off x="329" y="2090"/>
              <a:ext cx="2855" cy="872"/>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200" dirty="0">
                  <a:solidFill>
                    <a:schemeClr val="tx1">
                      <a:lumMod val="85000"/>
                      <a:lumOff val="15000"/>
                    </a:schemeClr>
                  </a:solidFill>
                  <a:latin typeface="+mn-ea"/>
                  <a:cs typeface="+mn-ea"/>
                </a:rPr>
                <a:t>能结合本地区的需要，适当补充本民族、本地区乡土教材。</a:t>
              </a:r>
              <a:endParaRPr lang="zh-CN" altLang="en-US" sz="1200" dirty="0">
                <a:solidFill>
                  <a:schemeClr val="tx1">
                    <a:lumMod val="85000"/>
                    <a:lumOff val="15000"/>
                  </a:schemeClr>
                </a:solidFill>
                <a:latin typeface="+mn-ea"/>
                <a:cs typeface="+mn-ea"/>
              </a:endParaRPr>
            </a:p>
          </p:txBody>
        </p:sp>
      </p:grpSp>
      <p:grpSp>
        <p:nvGrpSpPr>
          <p:cNvPr id="76" name="组合 75"/>
          <p:cNvGrpSpPr/>
          <p:nvPr>
            <p:custDataLst>
              <p:tags r:id="rId60"/>
            </p:custDataLst>
          </p:nvPr>
        </p:nvGrpSpPr>
        <p:grpSpPr>
          <a:xfrm>
            <a:off x="6677660" y="1060450"/>
            <a:ext cx="2074545" cy="1387475"/>
            <a:chOff x="329" y="1649"/>
            <a:chExt cx="3267" cy="2185"/>
          </a:xfrm>
        </p:grpSpPr>
        <p:sp>
          <p:nvSpPr>
            <p:cNvPr id="77" name="矩形 76"/>
            <p:cNvSpPr/>
            <p:nvPr>
              <p:custDataLst>
                <p:tags r:id="rId61"/>
              </p:custDataLst>
            </p:nvPr>
          </p:nvSpPr>
          <p:spPr>
            <a:xfrm>
              <a:off x="329" y="1649"/>
              <a:ext cx="2283" cy="387"/>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600" b="1" dirty="0">
                  <a:solidFill>
                    <a:srgbClr val="F79646"/>
                  </a:solidFill>
                  <a:latin typeface="+mn-ea"/>
                  <a:cs typeface="+mn-ea"/>
                </a:rPr>
                <a:t>第六</a:t>
              </a:r>
              <a:endParaRPr lang="zh-CN" altLang="en-US" sz="1600" b="1" dirty="0">
                <a:solidFill>
                  <a:srgbClr val="F79646"/>
                </a:solidFill>
                <a:latin typeface="+mn-ea"/>
                <a:cs typeface="+mn-ea"/>
              </a:endParaRPr>
            </a:p>
          </p:txBody>
        </p:sp>
        <p:sp>
          <p:nvSpPr>
            <p:cNvPr id="78" name="矩形 77"/>
            <p:cNvSpPr/>
            <p:nvPr>
              <p:custDataLst>
                <p:tags r:id="rId62"/>
              </p:custDataLst>
            </p:nvPr>
          </p:nvSpPr>
          <p:spPr>
            <a:xfrm>
              <a:off x="329" y="2090"/>
              <a:ext cx="3267" cy="1744"/>
            </a:xfrm>
            <a:prstGeom prst="rect">
              <a:avLst/>
            </a:prstGeom>
            <a:noFill/>
          </p:spPr>
          <p:txBody>
            <a:bodyPr wrap="square" lIns="0" tIns="0" rIns="0" bIns="0" rtlCol="0" anchor="t" anchorCtr="0">
              <a:spAutoFit/>
            </a:bodyPr>
            <a:p>
              <a:pPr algn="l">
                <a:lnSpc>
                  <a:spcPct val="100000"/>
                </a:lnSpc>
                <a:spcBef>
                  <a:spcPct val="0"/>
                </a:spcBef>
                <a:spcAft>
                  <a:spcPct val="0"/>
                </a:spcAft>
              </a:pPr>
              <a:r>
                <a:rPr lang="zh-CN" altLang="en-US" sz="1200" dirty="0">
                  <a:solidFill>
                    <a:schemeClr val="tx1">
                      <a:lumMod val="85000"/>
                      <a:lumOff val="15000"/>
                    </a:schemeClr>
                  </a:solidFill>
                  <a:latin typeface="+mn-ea"/>
                  <a:cs typeface="+mn-ea"/>
                </a:rPr>
                <a:t>在教学中，教师还应当指导学生充分运用好教科书。要注意培养学生阅读教科书的能力、方法和习惯，防止学生产生把教科书丢在一边，单纯地记笔记、抄笔记的倾向。</a:t>
              </a:r>
              <a:endParaRPr lang="zh-CN" altLang="en-US" sz="1200" dirty="0">
                <a:solidFill>
                  <a:schemeClr val="tx1">
                    <a:lumMod val="85000"/>
                    <a:lumOff val="15000"/>
                  </a:schemeClr>
                </a:solidFill>
                <a:latin typeface="+mn-ea"/>
                <a:cs typeface="+mn-ea"/>
              </a:endParaRPr>
            </a:p>
          </p:txBody>
        </p:sp>
      </p:grpSp>
    </p:spTree>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7346" name="TextBox 1"/>
          <p:cNvSpPr txBox="1"/>
          <p:nvPr/>
        </p:nvSpPr>
        <p:spPr>
          <a:xfrm>
            <a:off x="1725930" y="3579813"/>
            <a:ext cx="56921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第三节</a:t>
            </a:r>
            <a:r>
              <a:rPr lang="en-US" altLang="zh-CN" sz="3200" b="1" dirty="0">
                <a:solidFill>
                  <a:srgbClr val="DEA900"/>
                </a:solidFill>
                <a:latin typeface="Arial" panose="020B0604020202020204" pitchFamily="34" charset="0"/>
              </a:rPr>
              <a:t>  </a:t>
            </a:r>
            <a:r>
              <a:rPr lang="zh-CN" altLang="en-US" sz="3200" b="1" dirty="0">
                <a:solidFill>
                  <a:srgbClr val="DEA900"/>
                </a:solidFill>
                <a:latin typeface="Arial" panose="020B0604020202020204" pitchFamily="34" charset="0"/>
              </a:rPr>
              <a:t>我国基础教育课程改革</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996315"/>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（一）国际背景</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一、基础教育课程改革的背景</a:t>
            </a:r>
            <a:endParaRPr lang="zh-CN" altLang="en-US" sz="3600"/>
          </a:p>
        </p:txBody>
      </p:sp>
      <p:sp>
        <p:nvSpPr>
          <p:cNvPr id="21" name="圆角矩形 20"/>
          <p:cNvSpPr/>
          <p:nvPr>
            <p:custDataLst>
              <p:tags r:id="rId1"/>
            </p:custDataLst>
          </p:nvPr>
        </p:nvSpPr>
        <p:spPr>
          <a:xfrm>
            <a:off x="1221105" y="1774825"/>
            <a:ext cx="3135630" cy="271526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25">
              <a:solidFill>
                <a:schemeClr val="lt1"/>
              </a:solidFill>
            </a:endParaRPr>
          </a:p>
        </p:txBody>
      </p:sp>
      <p:sp>
        <p:nvSpPr>
          <p:cNvPr id="22" name="矩形 21"/>
          <p:cNvSpPr/>
          <p:nvPr>
            <p:custDataLst>
              <p:tags r:id="rId2"/>
            </p:custDataLst>
          </p:nvPr>
        </p:nvSpPr>
        <p:spPr>
          <a:xfrm>
            <a:off x="1502410" y="1930400"/>
            <a:ext cx="2578735" cy="1835785"/>
          </a:xfrm>
          <a:prstGeom prst="rect">
            <a:avLst/>
          </a:prstGeom>
          <a:noFill/>
        </p:spPr>
        <p:txBody>
          <a:bodyPr wrap="square" lIns="0" tIns="0" rIns="0" bIns="0" rtlCol="0" anchor="t" anchorCtr="0">
            <a:noAutofit/>
          </a:bodyPr>
          <a:p>
            <a:pPr>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21</a:t>
            </a:r>
            <a:r>
              <a:rPr lang="zh-CN" altLang="en-US" sz="1600" dirty="0">
                <a:ln>
                  <a:noFill/>
                  <a:prstDash val="sysDot"/>
                </a:ln>
                <a:solidFill>
                  <a:schemeClr val="tx1">
                    <a:lumMod val="85000"/>
                    <a:lumOff val="15000"/>
                  </a:schemeClr>
                </a:solidFill>
                <a:latin typeface="+mn-ea"/>
                <a:cs typeface="+mn-ea"/>
                <a:sym typeface="+mn-ea"/>
              </a:rPr>
              <a:t>世纪，世界各国都面临着</a:t>
            </a:r>
            <a:r>
              <a:rPr lang="zh-CN" altLang="en-US" sz="1600" b="1" dirty="0">
                <a:ln>
                  <a:noFill/>
                  <a:prstDash val="sysDot"/>
                </a:ln>
                <a:solidFill>
                  <a:srgbClr val="0070C0"/>
                </a:solidFill>
                <a:latin typeface="+mn-ea"/>
                <a:cs typeface="+mn-ea"/>
                <a:sym typeface="+mn-ea"/>
              </a:rPr>
              <a:t>信息技术的崛起、科学技术的发展、知识经济的到来学习化社会的出现</a:t>
            </a:r>
            <a:r>
              <a:rPr lang="zh-CN" altLang="en-US" sz="1600" dirty="0">
                <a:ln>
                  <a:noFill/>
                  <a:prstDash val="sysDot"/>
                </a:ln>
                <a:solidFill>
                  <a:schemeClr val="tx1">
                    <a:lumMod val="85000"/>
                    <a:lumOff val="15000"/>
                  </a:schemeClr>
                </a:solidFill>
                <a:latin typeface="+mn-ea"/>
                <a:cs typeface="+mn-ea"/>
                <a:sym typeface="+mn-ea"/>
              </a:rPr>
              <a:t>等这样一些重大的变化，面临着对各业人才、对社会公民素质提出的更高、更多的要求。</a:t>
            </a:r>
            <a:endParaRPr lang="zh-CN" altLang="en-US" sz="1600" dirty="0">
              <a:ln>
                <a:noFill/>
                <a:prstDash val="sysDot"/>
              </a:ln>
              <a:solidFill>
                <a:schemeClr val="tx1">
                  <a:lumMod val="85000"/>
                  <a:lumOff val="15000"/>
                </a:schemeClr>
              </a:solidFill>
              <a:latin typeface="+mn-ea"/>
              <a:cs typeface="+mn-ea"/>
              <a:sym typeface="+mn-ea"/>
            </a:endParaRPr>
          </a:p>
        </p:txBody>
      </p:sp>
      <p:sp>
        <p:nvSpPr>
          <p:cNvPr id="24" name="矩形 23"/>
          <p:cNvSpPr/>
          <p:nvPr>
            <p:custDataLst>
              <p:tags r:id="rId3"/>
            </p:custDataLst>
          </p:nvPr>
        </p:nvSpPr>
        <p:spPr>
          <a:xfrm>
            <a:off x="832070" y="1774660"/>
            <a:ext cx="594650" cy="1092509"/>
          </a:xfrm>
          <a:prstGeom prst="rect">
            <a:avLst/>
          </a:prstGeom>
          <a:noFill/>
        </p:spPr>
        <p:txBody>
          <a:bodyPr wrap="none" lIns="0" tIns="0" rIns="0" bIns="0" rtlCol="0" anchor="t" anchorCtr="0">
            <a:noAutofit/>
          </a:bodyPr>
          <a:p>
            <a:pPr algn="ctr">
              <a:spcBef>
                <a:spcPct val="0"/>
              </a:spcBef>
              <a:spcAft>
                <a:spcPct val="0"/>
              </a:spcAft>
            </a:pPr>
            <a:r>
              <a:rPr lang="en-US" altLang="zh-CN" sz="9735"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rPr>
              <a:t>1</a:t>
            </a:r>
            <a:endParaRPr lang="en-US" altLang="zh-CN" sz="9735" b="1" dirty="0">
              <a:gradFill flip="none" rotWithShape="1">
                <a:gsLst>
                  <a:gs pos="0">
                    <a:schemeClr val="accent1">
                      <a:lumMod val="40000"/>
                      <a:lumOff val="60000"/>
                      <a:alpha val="100000"/>
                    </a:schemeClr>
                  </a:gs>
                  <a:gs pos="72000">
                    <a:schemeClr val="accent1">
                      <a:alpha val="100000"/>
                    </a:schemeClr>
                  </a:gs>
                </a:gsLst>
                <a:lin ang="2700000" scaled="1"/>
                <a:tileRect/>
              </a:gradFill>
              <a:latin typeface="+mn-ea"/>
              <a:cs typeface="+mn-ea"/>
              <a:sym typeface="+mn-ea"/>
            </a:endParaRPr>
          </a:p>
        </p:txBody>
      </p:sp>
      <p:sp>
        <p:nvSpPr>
          <p:cNvPr id="25" name="圆角矩形 1"/>
          <p:cNvSpPr/>
          <p:nvPr>
            <p:custDataLst>
              <p:tags r:id="rId4"/>
            </p:custDataLst>
          </p:nvPr>
        </p:nvSpPr>
        <p:spPr>
          <a:xfrm>
            <a:off x="5248769" y="1774660"/>
            <a:ext cx="2909143" cy="2715425"/>
          </a:xfrm>
          <a:prstGeom prst="roundRect">
            <a:avLst>
              <a:gd name="adj" fmla="val 0"/>
            </a:avLst>
          </a:prstGeom>
          <a:solidFill>
            <a:schemeClr val="accent2">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25">
              <a:solidFill>
                <a:schemeClr val="lt1"/>
              </a:solidFill>
            </a:endParaRPr>
          </a:p>
        </p:txBody>
      </p:sp>
      <p:sp>
        <p:nvSpPr>
          <p:cNvPr id="26" name="矩形 25"/>
          <p:cNvSpPr/>
          <p:nvPr>
            <p:custDataLst>
              <p:tags r:id="rId5"/>
            </p:custDataLst>
          </p:nvPr>
        </p:nvSpPr>
        <p:spPr>
          <a:xfrm>
            <a:off x="5530194" y="1930671"/>
            <a:ext cx="2346914" cy="1835499"/>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随着对</a:t>
            </a:r>
            <a:r>
              <a:rPr lang="zh-CN" altLang="en-US" sz="1600" b="1" dirty="0">
                <a:ln>
                  <a:noFill/>
                  <a:prstDash val="sysDot"/>
                </a:ln>
                <a:solidFill>
                  <a:schemeClr val="accent2"/>
                </a:solidFill>
                <a:latin typeface="+mn-ea"/>
                <a:cs typeface="+mn-ea"/>
                <a:sym typeface="+mn-ea"/>
              </a:rPr>
              <a:t>教育民主化与教育公平的理念、多元主义教育价值观、主体教育观、生态伦理及个性发展观念</a:t>
            </a:r>
            <a:r>
              <a:rPr lang="zh-CN" altLang="en-US" sz="1600" dirty="0">
                <a:ln>
                  <a:noFill/>
                  <a:prstDash val="sysDot"/>
                </a:ln>
                <a:solidFill>
                  <a:schemeClr val="tx1">
                    <a:lumMod val="85000"/>
                    <a:lumOff val="15000"/>
                  </a:schemeClr>
                </a:solidFill>
                <a:latin typeface="+mn-ea"/>
                <a:cs typeface="+mn-ea"/>
                <a:sym typeface="+mn-ea"/>
              </a:rPr>
              <a:t>的强调，现代课程发展的基本理念也呈现出许多新的特点和趋势。</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27"/>
          <p:cNvSpPr/>
          <p:nvPr>
            <p:custDataLst>
              <p:tags r:id="rId6"/>
            </p:custDataLst>
          </p:nvPr>
        </p:nvSpPr>
        <p:spPr>
          <a:xfrm>
            <a:off x="4859608" y="1769745"/>
            <a:ext cx="594650" cy="1097550"/>
          </a:xfrm>
          <a:prstGeom prst="rect">
            <a:avLst/>
          </a:prstGeom>
          <a:noFill/>
        </p:spPr>
        <p:txBody>
          <a:bodyPr wrap="none" lIns="0" tIns="0" rIns="0" bIns="0" rtlCol="0" anchor="t" anchorCtr="0">
            <a:noAutofit/>
          </a:bodyPr>
          <a:p>
            <a:pPr algn="ctr">
              <a:spcBef>
                <a:spcPct val="0"/>
              </a:spcBef>
              <a:spcAft>
                <a:spcPct val="0"/>
              </a:spcAft>
            </a:pPr>
            <a:r>
              <a:rPr lang="en-US" altLang="zh-CN" sz="9735" b="1" dirty="0">
                <a:gradFill flip="none" rotWithShape="1">
                  <a:gsLst>
                    <a:gs pos="0">
                      <a:schemeClr val="accent2">
                        <a:lumMod val="40000"/>
                        <a:lumOff val="60000"/>
                        <a:alpha val="100000"/>
                      </a:schemeClr>
                    </a:gs>
                    <a:gs pos="72000">
                      <a:schemeClr val="accent2">
                        <a:alpha val="100000"/>
                      </a:schemeClr>
                    </a:gs>
                  </a:gsLst>
                  <a:lin ang="2700000" scaled="1"/>
                  <a:tileRect/>
                </a:gradFill>
                <a:latin typeface="+mn-ea"/>
                <a:cs typeface="+mn-ea"/>
                <a:sym typeface="+mn-ea"/>
              </a:rPr>
              <a:t>2</a:t>
            </a:r>
            <a:endParaRPr lang="en-US" altLang="zh-CN" sz="9735" b="1" dirty="0">
              <a:gradFill flip="none" rotWithShape="1">
                <a:gsLst>
                  <a:gs pos="0">
                    <a:schemeClr val="accent2">
                      <a:lumMod val="40000"/>
                      <a:lumOff val="60000"/>
                      <a:alpha val="100000"/>
                    </a:schemeClr>
                  </a:gs>
                  <a:gs pos="72000">
                    <a:schemeClr val="accent2">
                      <a:alpha val="100000"/>
                    </a:schemeClr>
                  </a:gs>
                </a:gsLst>
                <a:lin ang="2700000" scaled="1"/>
                <a:tileRect/>
              </a:gradFill>
              <a:latin typeface="+mn-ea"/>
              <a:cs typeface="+mn-ea"/>
              <a:sym typeface="+mn-ea"/>
            </a:endParaRPr>
          </a:p>
        </p:txBody>
      </p:sp>
    </p:spTree>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type="title"/>
          </p:nvPr>
        </p:nvSpPr>
        <p:spPr>
          <a:xfrm>
            <a:off x="457200" y="207010"/>
            <a:ext cx="8229600" cy="569595"/>
          </a:xfrm>
        </p:spPr>
        <p:txBody>
          <a:bodyPr wrap="square" lIns="91440" tIns="45720" rIns="91440" bIns="45720" anchor="ctr" anchorCtr="0"/>
          <a:p>
            <a:pPr marL="342900" indent="-342900" algn="l" defTabSz="914400" eaLnBrk="1" hangingPunct="1">
              <a:spcBef>
                <a:spcPct val="20000"/>
              </a:spcBef>
              <a:buClrTx/>
              <a:buSzTx/>
              <a:buFont typeface="Wingdings" panose="05000000000000000000" pitchFamily="2" charset="2"/>
              <a:defRPr/>
            </a:pPr>
            <a:r>
              <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rPr>
              <a:t>（二）国内背景</a:t>
            </a:r>
            <a:endParaRPr lang="zh-CN" altLang="en-US" sz="2800" noProof="0" dirty="0">
              <a:ln>
                <a:noFill/>
              </a:ln>
              <a:solidFill>
                <a:srgbClr val="FF7C80"/>
              </a:solidFill>
              <a:effectLst/>
              <a:uLnTx/>
              <a:uFillTx/>
              <a:latin typeface="黑体" panose="02010609060101010101" pitchFamily="49" charset="-122"/>
              <a:ea typeface="黑体" panose="02010609060101010101" pitchFamily="49" charset="-122"/>
              <a:cs typeface="+mn-cs"/>
            </a:endParaRPr>
          </a:p>
        </p:txBody>
      </p:sp>
      <p:sp>
        <p:nvSpPr>
          <p:cNvPr id="21" name="圆角矩形 20"/>
          <p:cNvSpPr/>
          <p:nvPr>
            <p:custDataLst>
              <p:tags r:id="rId1"/>
            </p:custDataLst>
          </p:nvPr>
        </p:nvSpPr>
        <p:spPr>
          <a:xfrm>
            <a:off x="1187450" y="916940"/>
            <a:ext cx="7152640" cy="1492250"/>
          </a:xfrm>
          <a:prstGeom prst="roundRect">
            <a:avLst>
              <a:gd name="adj" fmla="val 0"/>
            </a:avLst>
          </a:prstGeom>
          <a:solidFill>
            <a:schemeClr val="accent1">
              <a:alpha val="10000"/>
            </a:schemeClr>
          </a:solidFill>
          <a:ln w="254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525">
              <a:solidFill>
                <a:schemeClr val="lt1"/>
              </a:solidFill>
            </a:endParaRPr>
          </a:p>
        </p:txBody>
      </p:sp>
      <p:sp>
        <p:nvSpPr>
          <p:cNvPr id="22" name="矩形 21"/>
          <p:cNvSpPr/>
          <p:nvPr>
            <p:custDataLst>
              <p:tags r:id="rId2"/>
            </p:custDataLst>
          </p:nvPr>
        </p:nvSpPr>
        <p:spPr>
          <a:xfrm>
            <a:off x="1468755" y="1072515"/>
            <a:ext cx="6681470" cy="1140460"/>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世纪之交，在</a:t>
            </a:r>
            <a:r>
              <a:rPr lang="zh-CN" altLang="en-US" sz="1600" b="1" dirty="0">
                <a:ln>
                  <a:noFill/>
                  <a:prstDash val="sysDot"/>
                </a:ln>
                <a:solidFill>
                  <a:schemeClr val="accent1"/>
                </a:solidFill>
                <a:latin typeface="+mn-ea"/>
                <a:cs typeface="+mn-ea"/>
                <a:sym typeface="+mn-ea"/>
              </a:rPr>
              <a:t>知识经济、信息化和全球化</a:t>
            </a:r>
            <a:r>
              <a:rPr lang="zh-CN" altLang="en-US" sz="1600" dirty="0">
                <a:ln>
                  <a:noFill/>
                  <a:prstDash val="sysDot"/>
                </a:ln>
                <a:solidFill>
                  <a:schemeClr val="tx1">
                    <a:lumMod val="85000"/>
                    <a:lumOff val="15000"/>
                  </a:schemeClr>
                </a:solidFill>
                <a:latin typeface="+mn-ea"/>
                <a:cs typeface="+mn-ea"/>
                <a:sym typeface="+mn-ea"/>
              </a:rPr>
              <a:t>的冲击下，发达国家都通过基础教育课程改革调整人才培养目标和模式来提高人才培养的质量，以适应竞争日益激烈的社会。</a:t>
            </a:r>
            <a:endParaRPr lang="zh-CN" altLang="en-US" sz="1600" dirty="0">
              <a:ln>
                <a:noFill/>
                <a:prstDash val="sysDot"/>
              </a:ln>
              <a:solidFill>
                <a:schemeClr val="tx1">
                  <a:lumMod val="85000"/>
                  <a:lumOff val="15000"/>
                </a:schemeClr>
              </a:solidFill>
              <a:latin typeface="+mn-ea"/>
              <a:cs typeface="+mn-ea"/>
              <a:sym typeface="+mn-ea"/>
            </a:endParaRPr>
          </a:p>
        </p:txBody>
      </p:sp>
      <p:grpSp>
        <p:nvGrpSpPr>
          <p:cNvPr id="126993" name="Group 17"/>
          <p:cNvGrpSpPr/>
          <p:nvPr/>
        </p:nvGrpSpPr>
        <p:grpSpPr>
          <a:xfrm>
            <a:off x="2841625" y="2224723"/>
            <a:ext cx="3163888" cy="1171575"/>
            <a:chOff x="1599" y="2432"/>
            <a:chExt cx="2658" cy="984"/>
          </a:xfrm>
        </p:grpSpPr>
        <p:sp>
          <p:nvSpPr>
            <p:cNvPr id="18449" name="Freeform 2"/>
            <p:cNvSpPr/>
            <p:nvPr/>
          </p:nvSpPr>
          <p:spPr>
            <a:xfrm>
              <a:off x="1599" y="2473"/>
              <a:ext cx="1197" cy="867"/>
            </a:xfrm>
            <a:custGeom>
              <a:avLst/>
              <a:gdLst/>
              <a:ahLst/>
              <a:cxnLst>
                <a:cxn ang="0">
                  <a:pos x="0" y="0"/>
                </a:cxn>
                <a:cxn ang="0">
                  <a:pos x="622" y="329"/>
                </a:cxn>
                <a:cxn ang="0">
                  <a:pos x="940" y="329"/>
                </a:cxn>
                <a:cxn ang="0">
                  <a:pos x="1037" y="406"/>
                </a:cxn>
                <a:cxn ang="0">
                  <a:pos x="1041" y="655"/>
                </a:cxn>
                <a:cxn ang="0">
                  <a:pos x="974" y="652"/>
                </a:cxn>
                <a:cxn ang="0">
                  <a:pos x="1090" y="867"/>
                </a:cxn>
                <a:cxn ang="0">
                  <a:pos x="1197" y="655"/>
                </a:cxn>
                <a:cxn ang="0">
                  <a:pos x="1133" y="655"/>
                </a:cxn>
                <a:cxn ang="0">
                  <a:pos x="1130" y="368"/>
                </a:cxn>
                <a:cxn ang="0">
                  <a:pos x="1003" y="244"/>
                </a:cxn>
                <a:cxn ang="0">
                  <a:pos x="546" y="243"/>
                </a:cxn>
                <a:cxn ang="0">
                  <a:pos x="112" y="0"/>
                </a:cxn>
                <a:cxn ang="0">
                  <a:pos x="0" y="0"/>
                </a:cxn>
              </a:cxnLst>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tileRect/>
            </a:gradFill>
            <a:ln w="9525">
              <a:noFill/>
            </a:ln>
          </p:spPr>
          <p:txBody>
            <a:bodyPr/>
            <a:p>
              <a:endParaRPr lang="zh-CN" altLang="en-US"/>
            </a:p>
          </p:txBody>
        </p:sp>
        <p:sp>
          <p:nvSpPr>
            <p:cNvPr id="18450" name="Freeform 3"/>
            <p:cNvSpPr/>
            <p:nvPr/>
          </p:nvSpPr>
          <p:spPr>
            <a:xfrm>
              <a:off x="2808" y="2432"/>
              <a:ext cx="231" cy="984"/>
            </a:xfrm>
            <a:custGeom>
              <a:avLst/>
              <a:gdLst/>
              <a:ahLst/>
              <a:cxnLst>
                <a:cxn ang="0">
                  <a:pos x="60" y="2"/>
                </a:cxn>
                <a:cxn ang="0">
                  <a:pos x="73" y="769"/>
                </a:cxn>
                <a:cxn ang="0">
                  <a:pos x="0" y="772"/>
                </a:cxn>
                <a:cxn ang="0">
                  <a:pos x="117" y="984"/>
                </a:cxn>
                <a:cxn ang="0">
                  <a:pos x="231" y="772"/>
                </a:cxn>
                <a:cxn ang="0">
                  <a:pos x="163" y="772"/>
                </a:cxn>
                <a:cxn ang="0">
                  <a:pos x="161" y="0"/>
                </a:cxn>
                <a:cxn ang="0">
                  <a:pos x="60" y="2"/>
                </a:cxn>
              </a:cxnLst>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tileRect/>
            </a:gradFill>
            <a:ln w="9525">
              <a:noFill/>
            </a:ln>
          </p:spPr>
          <p:txBody>
            <a:bodyPr/>
            <a:p>
              <a:endParaRPr lang="zh-CN" altLang="en-US"/>
            </a:p>
          </p:txBody>
        </p:sp>
        <p:sp>
          <p:nvSpPr>
            <p:cNvPr id="18451" name="Freeform 4"/>
            <p:cNvSpPr/>
            <p:nvPr/>
          </p:nvSpPr>
          <p:spPr>
            <a:xfrm flipH="1">
              <a:off x="3060" y="2473"/>
              <a:ext cx="1197" cy="867"/>
            </a:xfrm>
            <a:custGeom>
              <a:avLst/>
              <a:gdLst/>
              <a:ahLst/>
              <a:cxnLst>
                <a:cxn ang="0">
                  <a:pos x="0" y="0"/>
                </a:cxn>
                <a:cxn ang="0">
                  <a:pos x="622" y="329"/>
                </a:cxn>
                <a:cxn ang="0">
                  <a:pos x="940" y="329"/>
                </a:cxn>
                <a:cxn ang="0">
                  <a:pos x="1037" y="406"/>
                </a:cxn>
                <a:cxn ang="0">
                  <a:pos x="1041" y="655"/>
                </a:cxn>
                <a:cxn ang="0">
                  <a:pos x="974" y="652"/>
                </a:cxn>
                <a:cxn ang="0">
                  <a:pos x="1090" y="867"/>
                </a:cxn>
                <a:cxn ang="0">
                  <a:pos x="1197" y="655"/>
                </a:cxn>
                <a:cxn ang="0">
                  <a:pos x="1133" y="655"/>
                </a:cxn>
                <a:cxn ang="0">
                  <a:pos x="1130" y="368"/>
                </a:cxn>
                <a:cxn ang="0">
                  <a:pos x="1003" y="244"/>
                </a:cxn>
                <a:cxn ang="0">
                  <a:pos x="546" y="243"/>
                </a:cxn>
                <a:cxn ang="0">
                  <a:pos x="112" y="0"/>
                </a:cxn>
                <a:cxn ang="0">
                  <a:pos x="0" y="0"/>
                </a:cxn>
              </a:cxnLst>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tileRect/>
            </a:gradFill>
            <a:ln w="9525">
              <a:noFill/>
            </a:ln>
          </p:spPr>
          <p:txBody>
            <a:bodyPr/>
            <a:p>
              <a:endParaRPr lang="zh-CN" altLang="en-US"/>
            </a:p>
          </p:txBody>
        </p:sp>
      </p:grpSp>
      <p:sp>
        <p:nvSpPr>
          <p:cNvPr id="23" name="TextBox 22"/>
          <p:cNvSpPr txBox="1"/>
          <p:nvPr/>
        </p:nvSpPr>
        <p:spPr>
          <a:xfrm>
            <a:off x="395605" y="3509645"/>
            <a:ext cx="8110220" cy="1198880"/>
          </a:xfrm>
          <a:prstGeom prst="rect">
            <a:avLst/>
          </a:prstGeom>
          <a:noFill/>
          <a:ln w="9525">
            <a:noFill/>
          </a:ln>
          <a:effectLst>
            <a:outerShdw dist="35921" dir="2699999" algn="ctr" rotWithShape="0">
              <a:srgbClr val="808080"/>
            </a:outerShdw>
          </a:effectLst>
        </p:spPr>
        <p:txBody>
          <a:bodyPr wrap="square" anchor="t" anchorCtr="0">
            <a:spAutoFit/>
          </a:bodyPr>
          <a:p>
            <a:pPr algn="ctr"/>
            <a:r>
              <a:rPr lang="zh-CN" altLang="en-US" sz="2400" b="1" dirty="0">
                <a:solidFill>
                  <a:srgbClr val="404040"/>
                </a:solidFill>
                <a:latin typeface="方正卡通简体" panose="03000509000000000000" charset="-122"/>
                <a:ea typeface="方正卡通简体" panose="03000509000000000000" charset="-122"/>
              </a:rPr>
              <a:t>总之，我国基础教育课程改革是在知识经济、信息化和全球化的时代背景下，为迎接新世纪挑战而进行的，是历次课程改革的继承发展和创新。</a:t>
            </a:r>
            <a:endParaRPr lang="zh-CN" altLang="en-US" sz="2400" b="1" dirty="0">
              <a:solidFill>
                <a:srgbClr val="404040"/>
              </a:solidFill>
              <a:latin typeface="方正卡通简体" panose="03000509000000000000" charset="-122"/>
              <a:ea typeface="方正卡通简体" panose="03000509000000000000"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6993"/>
                                        </p:tgtEl>
                                        <p:attrNameLst>
                                          <p:attrName>style.visibility</p:attrName>
                                        </p:attrNameLst>
                                      </p:cBhvr>
                                      <p:to>
                                        <p:strVal val="visible"/>
                                      </p:to>
                                    </p:set>
                                    <p:animEffect transition="in" filter="wipe(up)">
                                      <p:cBhvr>
                                        <p:cTn id="7" dur="500"/>
                                        <p:tgtEl>
                                          <p:spTgt spid="12699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二、基础教育课程改革的目标</a:t>
            </a:r>
            <a:endParaRPr lang="zh-CN" altLang="en-US" sz="3600"/>
          </a:p>
        </p:txBody>
      </p:sp>
      <p:grpSp>
        <p:nvGrpSpPr>
          <p:cNvPr id="4" name="组合 3"/>
          <p:cNvGrpSpPr/>
          <p:nvPr/>
        </p:nvGrpSpPr>
        <p:grpSpPr>
          <a:xfrm>
            <a:off x="360680" y="916305"/>
            <a:ext cx="4895850" cy="641350"/>
            <a:chOff x="3345" y="3065"/>
            <a:chExt cx="7710" cy="2148"/>
          </a:xfrm>
        </p:grpSpPr>
        <p:sp>
          <p:nvSpPr>
            <p:cNvPr id="10"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2"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3"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4"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6"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p>
              <a:endParaRPr lang="zh-CN" altLang="en-US"/>
            </a:p>
          </p:txBody>
        </p:sp>
        <p:sp>
          <p:nvSpPr>
            <p:cNvPr id="17" name="任意多边形: 形状 16"/>
            <p:cNvSpPr/>
            <p:nvPr/>
          </p:nvSpPr>
          <p:spPr>
            <a:xfrm>
              <a:off x="4924" y="3280"/>
              <a:ext cx="5669" cy="1714"/>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一</a:t>
              </a: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实现课程功能的转变</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5" name="组合 4"/>
          <p:cNvGrpSpPr/>
          <p:nvPr/>
        </p:nvGrpSpPr>
        <p:grpSpPr>
          <a:xfrm>
            <a:off x="179070" y="1602740"/>
            <a:ext cx="5938520" cy="641350"/>
            <a:chOff x="1703" y="3065"/>
            <a:chExt cx="9352" cy="2148"/>
          </a:xfrm>
        </p:grpSpPr>
        <p:sp>
          <p:nvSpPr>
            <p:cNvPr id="6"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8"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9"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0"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21"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2"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p>
              <a:endParaRPr lang="zh-CN" altLang="en-US"/>
            </a:p>
          </p:txBody>
        </p:sp>
        <p:sp>
          <p:nvSpPr>
            <p:cNvPr id="23" name="任意多边形: 形状 16"/>
            <p:cNvSpPr/>
            <p:nvPr/>
          </p:nvSpPr>
          <p:spPr>
            <a:xfrm>
              <a:off x="1703" y="3280"/>
              <a:ext cx="8890" cy="1714"/>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二</a:t>
              </a: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体现课程结构的均衡性、综合性和选择性</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24" name="组合 23"/>
          <p:cNvGrpSpPr/>
          <p:nvPr/>
        </p:nvGrpSpPr>
        <p:grpSpPr>
          <a:xfrm>
            <a:off x="1789430" y="2289175"/>
            <a:ext cx="5189220" cy="641350"/>
            <a:chOff x="2883" y="3065"/>
            <a:chExt cx="8172" cy="2148"/>
          </a:xfrm>
        </p:grpSpPr>
        <p:sp>
          <p:nvSpPr>
            <p:cNvPr id="25"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6"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7"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8"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9"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0"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1"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p>
              <a:endParaRPr lang="zh-CN" altLang="en-US"/>
            </a:p>
          </p:txBody>
        </p:sp>
        <p:sp>
          <p:nvSpPr>
            <p:cNvPr id="32" name="任意多边形: 形状 16"/>
            <p:cNvSpPr/>
            <p:nvPr/>
          </p:nvSpPr>
          <p:spPr>
            <a:xfrm>
              <a:off x="2883" y="3280"/>
              <a:ext cx="7710" cy="1714"/>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三</a:t>
              </a: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密切课程内容与生活和时代的联系</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33" name="组合 32"/>
          <p:cNvGrpSpPr/>
          <p:nvPr/>
        </p:nvGrpSpPr>
        <p:grpSpPr>
          <a:xfrm>
            <a:off x="2800350" y="2975610"/>
            <a:ext cx="4895850" cy="641350"/>
            <a:chOff x="3345" y="3065"/>
            <a:chExt cx="7710" cy="2148"/>
          </a:xfrm>
        </p:grpSpPr>
        <p:sp>
          <p:nvSpPr>
            <p:cNvPr id="34"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5"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6"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37"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38"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39"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0"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p>
              <a:endParaRPr lang="zh-CN" altLang="en-US"/>
            </a:p>
          </p:txBody>
        </p:sp>
        <p:sp>
          <p:nvSpPr>
            <p:cNvPr id="41" name="任意多边形: 形状 16"/>
            <p:cNvSpPr/>
            <p:nvPr/>
          </p:nvSpPr>
          <p:spPr>
            <a:xfrm>
              <a:off x="5454" y="3280"/>
              <a:ext cx="5139" cy="1714"/>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四</a:t>
              </a: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改善学生的学习方式</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42" name="组合 41"/>
          <p:cNvGrpSpPr/>
          <p:nvPr/>
        </p:nvGrpSpPr>
        <p:grpSpPr>
          <a:xfrm>
            <a:off x="1722755" y="3662045"/>
            <a:ext cx="6690995" cy="641350"/>
            <a:chOff x="518" y="3065"/>
            <a:chExt cx="10537" cy="2148"/>
          </a:xfrm>
        </p:grpSpPr>
        <p:sp>
          <p:nvSpPr>
            <p:cNvPr id="43"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4"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45"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46"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47"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48"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49"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p>
              <a:endParaRPr lang="zh-CN" altLang="en-US"/>
            </a:p>
          </p:txBody>
        </p:sp>
        <p:sp>
          <p:nvSpPr>
            <p:cNvPr id="50" name="任意多边形: 形状 16"/>
            <p:cNvSpPr/>
            <p:nvPr/>
          </p:nvSpPr>
          <p:spPr>
            <a:xfrm>
              <a:off x="518" y="3280"/>
              <a:ext cx="10075" cy="1715"/>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五</a:t>
              </a: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建立与素质教育的理念相一致的评价与考试制度</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grpSp>
        <p:nvGrpSpPr>
          <p:cNvPr id="51" name="组合 50"/>
          <p:cNvGrpSpPr/>
          <p:nvPr/>
        </p:nvGrpSpPr>
        <p:grpSpPr>
          <a:xfrm>
            <a:off x="4163695" y="4348480"/>
            <a:ext cx="4895850" cy="641350"/>
            <a:chOff x="3345" y="3065"/>
            <a:chExt cx="7710" cy="2148"/>
          </a:xfrm>
        </p:grpSpPr>
        <p:sp>
          <p:nvSpPr>
            <p:cNvPr id="52"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3"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54"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55"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56"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57"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58"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p>
              <a:endParaRPr lang="zh-CN" altLang="en-US"/>
            </a:p>
          </p:txBody>
        </p:sp>
        <p:sp>
          <p:nvSpPr>
            <p:cNvPr id="59" name="任意多边形: 形状 16"/>
            <p:cNvSpPr/>
            <p:nvPr/>
          </p:nvSpPr>
          <p:spPr>
            <a:xfrm>
              <a:off x="5099" y="3280"/>
              <a:ext cx="5494" cy="1714"/>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六</a:t>
              </a:r>
              <a:r>
                <a:rPr kumimoji="0" lang="en-US" altLang="zh-CN" sz="2000" b="0" i="0" u="none" strike="noStrike" kern="1200" cap="none" spc="0" normalizeH="0" baseline="0" noProof="0" dirty="0">
                  <a:ln>
                    <a:noFill/>
                  </a:ln>
                  <a:solidFill>
                    <a:schemeClr val="tx1"/>
                  </a:solidFill>
                  <a:effectLst/>
                  <a:uLnTx/>
                  <a:uFillTx/>
                  <a:latin typeface="+mn-lt"/>
                  <a:ea typeface="+mn-ea"/>
                  <a:cs typeface="+mn-cs"/>
                  <a:sym typeface="+mn-ea"/>
                </a:rPr>
                <a:t>）</a:t>
              </a: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实行三级课程管理制度</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Rectangle 2"/>
          <p:cNvSpPr>
            <a:spLocks noGrp="1" noRot="1"/>
          </p:cNvSpPr>
          <p:nvPr>
            <p:ph type="title"/>
          </p:nvPr>
        </p:nvSpPr>
        <p:spPr>
          <a:xfrm>
            <a:off x="265113" y="412115"/>
            <a:ext cx="8134350" cy="106363"/>
          </a:xfrm>
        </p:spPr>
        <p:txBody>
          <a:bodyPr wrap="square" lIns="91440" tIns="45720" rIns="91440" bIns="45720" anchor="ctr" anchorCtr="0"/>
          <a:p>
            <a:pPr eaLnBrk="1" hangingPunct="1"/>
            <a:r>
              <a:rPr lang="zh-CN" altLang="en-US" dirty="0">
                <a:ea typeface="隶书" panose="02010509060101010101" pitchFamily="49" charset="-122"/>
              </a:rPr>
              <a:t>学习目标</a:t>
            </a:r>
            <a:endParaRPr lang="zh-CN" altLang="en-US" dirty="0">
              <a:ea typeface="隶书" panose="02010509060101010101" pitchFamily="49" charset="-122"/>
            </a:endParaRPr>
          </a:p>
        </p:txBody>
      </p:sp>
      <p:sp>
        <p:nvSpPr>
          <p:cNvPr id="120835" name="Rectangle 3"/>
          <p:cNvSpPr>
            <a:spLocks noGrp="1" noRot="1"/>
          </p:cNvSpPr>
          <p:nvPr>
            <p:ph idx="1"/>
          </p:nvPr>
        </p:nvSpPr>
        <p:spPr>
          <a:xfrm>
            <a:off x="900430" y="718820"/>
            <a:ext cx="5616575" cy="412750"/>
          </a:xfrm>
        </p:spPr>
        <p:txBody>
          <a:bodyPr wrap="square" lIns="91440" tIns="45720" rIns="91440" bIns="45720" anchor="t" anchorCtr="0"/>
          <a:p>
            <a:pPr eaLnBrk="1" hangingPunct="1">
              <a:lnSpc>
                <a:spcPct val="80000"/>
              </a:lnSpc>
              <a:buClr>
                <a:srgbClr val="FFCC00"/>
              </a:buClr>
            </a:pPr>
            <a:r>
              <a:rPr lang="zh-CN" sz="2100" dirty="0">
                <a:latin typeface="楷体_GB2312" panose="02010609030101010101" pitchFamily="49" charset="-122"/>
                <a:ea typeface="楷体_GB2312" panose="02010609030101010101" pitchFamily="49" charset="-122"/>
              </a:rPr>
              <a:t>知识目标</a:t>
            </a:r>
            <a:r>
              <a:rPr lang="zh-CN" altLang="en-US" sz="2100" dirty="0">
                <a:latin typeface="楷体_GB2312" panose="02010609030101010101" pitchFamily="49" charset="-122"/>
                <a:ea typeface="楷体_GB2312" panose="02010609030101010101" pitchFamily="49" charset="-122"/>
              </a:rPr>
              <a:t>：</a:t>
            </a:r>
            <a:endParaRPr lang="zh-CN" altLang="en-US" sz="2100" dirty="0">
              <a:latin typeface="楷体_GB2312" panose="02010609030101010101" pitchFamily="49" charset="-122"/>
              <a:ea typeface="楷体_GB2312" panose="02010609030101010101" pitchFamily="49" charset="-122"/>
            </a:endParaRPr>
          </a:p>
        </p:txBody>
      </p:sp>
      <p:sp>
        <p:nvSpPr>
          <p:cNvPr id="2" name="矩形: 圆角 1"/>
          <p:cNvSpPr/>
          <p:nvPr/>
        </p:nvSpPr>
        <p:spPr>
          <a:xfrm>
            <a:off x="1259205" y="1228725"/>
            <a:ext cx="6453505" cy="131953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130000"/>
              </a:lnSpc>
              <a:buClr>
                <a:srgbClr val="FFCC00"/>
              </a:buClr>
            </a:pPr>
            <a:r>
              <a:rPr lang="en-US" altLang="zh-CN"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1.</a:t>
            </a:r>
            <a:r>
              <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了解课程、课程计划、课程标准、教科书及其作用。</a:t>
            </a:r>
            <a:endPar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endParaRPr>
          </a:p>
          <a:p>
            <a:pPr lvl="0" indent="0" defTabSz="914400" fontAlgn="base">
              <a:lnSpc>
                <a:spcPct val="130000"/>
              </a:lnSpc>
              <a:buClr>
                <a:srgbClr val="FFCC00"/>
              </a:buClr>
            </a:pPr>
            <a:r>
              <a:rPr lang="en-US" altLang="zh-CN"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2.</a:t>
            </a:r>
            <a:r>
              <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了解我国现阶段小学课程的设置。</a:t>
            </a:r>
            <a:endPar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endParaRPr>
          </a:p>
          <a:p>
            <a:pPr lvl="0" indent="0" defTabSz="914400" fontAlgn="base">
              <a:lnSpc>
                <a:spcPct val="130000"/>
              </a:lnSpc>
              <a:buClr>
                <a:srgbClr val="FFCC00"/>
              </a:buClr>
            </a:pPr>
            <a:r>
              <a:rPr lang="en-US" altLang="zh-CN"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3.</a:t>
            </a:r>
            <a:r>
              <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了解我国基础教育课程改革的内容及其特点。</a:t>
            </a:r>
            <a:endPar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endParaRPr>
          </a:p>
        </p:txBody>
      </p:sp>
      <p:sp>
        <p:nvSpPr>
          <p:cNvPr id="3" name="Rectangle 3"/>
          <p:cNvSpPr>
            <a:spLocks noGrp="1" noRot="1"/>
          </p:cNvSpPr>
          <p:nvPr/>
        </p:nvSpPr>
        <p:spPr>
          <a:xfrm>
            <a:off x="900430" y="2645410"/>
            <a:ext cx="5616575" cy="412750"/>
          </a:xfrm>
          <a:prstGeom prst="rect">
            <a:avLst/>
          </a:prstGeom>
          <a:noFill/>
          <a:ln w="9525">
            <a:noFill/>
          </a:ln>
        </p:spPr>
        <p:txBody>
          <a:bodyPr wrap="square" lIns="91440" tIns="45720" rIns="91440" bIns="45720" anchor="t"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80000"/>
              </a:lnSpc>
              <a:buClr>
                <a:srgbClr val="FFCC00"/>
              </a:buClr>
            </a:pPr>
            <a:r>
              <a:rPr lang="zh-CN" sz="2100" dirty="0">
                <a:latin typeface="楷体_GB2312" panose="02010609030101010101" pitchFamily="49" charset="-122"/>
                <a:ea typeface="楷体_GB2312" panose="02010609030101010101" pitchFamily="49" charset="-122"/>
              </a:rPr>
              <a:t>技能目标</a:t>
            </a:r>
            <a:r>
              <a:rPr lang="zh-CN" altLang="en-US" sz="2100" dirty="0">
                <a:latin typeface="楷体_GB2312" panose="02010609030101010101" pitchFamily="49" charset="-122"/>
                <a:ea typeface="楷体_GB2312" panose="02010609030101010101" pitchFamily="49" charset="-122"/>
              </a:rPr>
              <a:t>：</a:t>
            </a:r>
            <a:endParaRPr lang="zh-CN" altLang="en-US" sz="2100" dirty="0">
              <a:latin typeface="楷体_GB2312" panose="02010609030101010101" pitchFamily="49" charset="-122"/>
              <a:ea typeface="楷体_GB2312" panose="02010609030101010101" pitchFamily="49" charset="-122"/>
            </a:endParaRPr>
          </a:p>
        </p:txBody>
      </p:sp>
      <p:sp>
        <p:nvSpPr>
          <p:cNvPr id="4" name="矩形: 圆角 1"/>
          <p:cNvSpPr/>
          <p:nvPr/>
        </p:nvSpPr>
        <p:spPr>
          <a:xfrm>
            <a:off x="1259205" y="3155315"/>
            <a:ext cx="6453505" cy="59563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80000"/>
              </a:lnSpc>
              <a:buClr>
                <a:srgbClr val="FFCC00"/>
              </a:buClr>
            </a:pPr>
            <a:r>
              <a:rPr lang="en-US" altLang="zh-CN"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4.</a:t>
            </a:r>
            <a:r>
              <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能够根据课程设计的基本要求设计课程。</a:t>
            </a:r>
            <a:endPar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endParaRPr>
          </a:p>
        </p:txBody>
      </p:sp>
      <p:sp>
        <p:nvSpPr>
          <p:cNvPr id="5" name="Rectangle 3"/>
          <p:cNvSpPr>
            <a:spLocks noGrp="1" noRot="1"/>
          </p:cNvSpPr>
          <p:nvPr/>
        </p:nvSpPr>
        <p:spPr>
          <a:xfrm>
            <a:off x="900430" y="3848100"/>
            <a:ext cx="5616575" cy="412750"/>
          </a:xfrm>
          <a:prstGeom prst="rect">
            <a:avLst/>
          </a:prstGeom>
          <a:noFill/>
          <a:ln w="9525">
            <a:noFill/>
          </a:ln>
        </p:spPr>
        <p:txBody>
          <a:bodyPr wrap="square" lIns="91440" tIns="45720" rIns="91440" bIns="45720" anchor="t"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lnSpc>
                <a:spcPct val="80000"/>
              </a:lnSpc>
              <a:buClr>
                <a:srgbClr val="FFCC00"/>
              </a:buClr>
            </a:pPr>
            <a:r>
              <a:rPr lang="zh-CN" sz="2100" dirty="0">
                <a:latin typeface="楷体_GB2312" panose="02010609030101010101" pitchFamily="49" charset="-122"/>
                <a:ea typeface="楷体_GB2312" panose="02010609030101010101" pitchFamily="49" charset="-122"/>
              </a:rPr>
              <a:t>态度与情感目标</a:t>
            </a:r>
            <a:r>
              <a:rPr lang="zh-CN" altLang="en-US" sz="2100" dirty="0">
                <a:latin typeface="楷体_GB2312" panose="02010609030101010101" pitchFamily="49" charset="-122"/>
                <a:ea typeface="楷体_GB2312" panose="02010609030101010101" pitchFamily="49" charset="-122"/>
              </a:rPr>
              <a:t>：</a:t>
            </a:r>
            <a:endParaRPr lang="zh-CN" altLang="en-US" sz="2100" dirty="0">
              <a:latin typeface="楷体_GB2312" panose="02010609030101010101" pitchFamily="49" charset="-122"/>
              <a:ea typeface="楷体_GB2312" panose="02010609030101010101" pitchFamily="49" charset="-122"/>
            </a:endParaRPr>
          </a:p>
        </p:txBody>
      </p:sp>
      <p:sp>
        <p:nvSpPr>
          <p:cNvPr id="6" name="矩形: 圆角 1"/>
          <p:cNvSpPr/>
          <p:nvPr/>
        </p:nvSpPr>
        <p:spPr>
          <a:xfrm>
            <a:off x="1259205" y="4358005"/>
            <a:ext cx="6453505" cy="59563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80000"/>
              </a:lnSpc>
              <a:buClr>
                <a:srgbClr val="FFCC00"/>
              </a:buClr>
            </a:pPr>
            <a:r>
              <a:rPr lang="en-US" altLang="zh-CN"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5.</a:t>
            </a:r>
            <a:r>
              <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rPr>
              <a:t>对基础教育课程改革的目的有深刻的认识，形成正确的基础教育课程观。</a:t>
            </a:r>
            <a:endParaRPr lang="zh-CN" altLang="en-US" strike="noStrike" noProof="1" dirty="0">
              <a:solidFill>
                <a:srgbClr val="000000"/>
              </a:solidFill>
              <a:latin typeface="楷体_GB2312" panose="02010609030101010101" pitchFamily="49" charset="-122"/>
              <a:ea typeface="楷体_GB2312" panose="02010609030101010101" pitchFamily="49"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0835">
                                            <p:txEl>
                                              <p:charRg st="0" end="37"/>
                                            </p:txEl>
                                          </p:spTgt>
                                        </p:tgtEl>
                                        <p:attrNameLst>
                                          <p:attrName>style.visibility</p:attrName>
                                        </p:attrNameLst>
                                      </p:cBhvr>
                                      <p:to>
                                        <p:strVal val="visible"/>
                                      </p:to>
                                    </p:set>
                                    <p:anim calcmode="lin" valueType="num">
                                      <p:cBhvr additive="base">
                                        <p:cTn id="7" dur="500" fill="hold"/>
                                        <p:tgtEl>
                                          <p:spTgt spid="120835">
                                            <p:txEl>
                                              <p:charRg st="0" end="3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0835">
                                            <p:txEl>
                                              <p:charRg st="0" end="3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3">
                                            <p:txEl>
                                              <p:charRg st="0" end="37"/>
                                            </p:txEl>
                                          </p:spTgt>
                                        </p:tgtEl>
                                        <p:attrNameLst>
                                          <p:attrName>style.visibility</p:attrName>
                                        </p:attrNameLst>
                                      </p:cBhvr>
                                      <p:to>
                                        <p:strVal val="visible"/>
                                      </p:to>
                                    </p:set>
                                    <p:anim calcmode="lin" valueType="num">
                                      <p:cBhvr additive="base">
                                        <p:cTn id="20" dur="500" fill="hold"/>
                                        <p:tgtEl>
                                          <p:spTgt spid="3">
                                            <p:txEl>
                                              <p:charRg st="0" end="37"/>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charRg st="0" end="37"/>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5">
                                            <p:txEl>
                                              <p:charRg st="0" end="37"/>
                                            </p:txEl>
                                          </p:spTgt>
                                        </p:tgtEl>
                                        <p:attrNameLst>
                                          <p:attrName>style.visibility</p:attrName>
                                        </p:attrNameLst>
                                      </p:cBhvr>
                                      <p:to>
                                        <p:strVal val="visible"/>
                                      </p:to>
                                    </p:set>
                                    <p:anim calcmode="lin" valueType="num">
                                      <p:cBhvr additive="base">
                                        <p:cTn id="33" dur="500" fill="hold"/>
                                        <p:tgtEl>
                                          <p:spTgt spid="5">
                                            <p:txEl>
                                              <p:charRg st="0" end="3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5">
                                            <p:txEl>
                                              <p:charRg st="0" end="37"/>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1000"/>
                                        <p:tgtEl>
                                          <p:spTgt spid="6"/>
                                        </p:tgtEl>
                                      </p:cBhvr>
                                    </p:animEffect>
                                    <p:anim calcmode="lin" valueType="num">
                                      <p:cBhvr>
                                        <p:cTn id="40" dur="1000" fill="hold"/>
                                        <p:tgtEl>
                                          <p:spTgt spid="6"/>
                                        </p:tgtEl>
                                        <p:attrNameLst>
                                          <p:attrName>ppt_x</p:attrName>
                                        </p:attrNameLst>
                                      </p:cBhvr>
                                      <p:tavLst>
                                        <p:tav tm="0">
                                          <p:val>
                                            <p:strVal val="#ppt_x"/>
                                          </p:val>
                                        </p:tav>
                                        <p:tav tm="100000">
                                          <p:val>
                                            <p:strVal val="#ppt_x"/>
                                          </p:val>
                                        </p:tav>
                                      </p:tavLst>
                                    </p:anim>
                                    <p:anim calcmode="lin" valueType="num">
                                      <p:cBhvr>
                                        <p:cTn id="4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uiExpand="1" build="p"/>
      <p:bldP spid="2" grpId="0" bldLvl="0" animBg="1"/>
      <p:bldP spid="3" grpId="0" uiExpand="1" build="p"/>
      <p:bldP spid="4" grpId="0" bldLvl="0" animBg="1"/>
      <p:bldP spid="5" grpId="0" uiExpand="1" build="p"/>
      <p:bldP spid="6"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三、新课程结构的主要内容</a:t>
            </a:r>
            <a:endParaRPr lang="zh-CN" altLang="en-US" sz="3600"/>
          </a:p>
        </p:txBody>
      </p:sp>
      <p:sp>
        <p:nvSpPr>
          <p:cNvPr id="59397" name="矩形 2"/>
          <p:cNvSpPr/>
          <p:nvPr/>
        </p:nvSpPr>
        <p:spPr>
          <a:xfrm>
            <a:off x="2194243" y="987108"/>
            <a:ext cx="4754880" cy="398780"/>
          </a:xfrm>
          <a:prstGeom prst="rect">
            <a:avLst/>
          </a:prstGeom>
          <a:noFill/>
          <a:ln w="9525">
            <a:noFill/>
          </a:ln>
        </p:spPr>
        <p:txBody>
          <a:bodyPr wrap="none" anchor="t" anchorCtr="0">
            <a:spAutoFit/>
          </a:bodyPr>
          <a:p>
            <a:pPr algn="ctr"/>
            <a:r>
              <a:rPr lang="zh-CN" altLang="en-US" sz="2000" b="1" dirty="0">
                <a:solidFill>
                  <a:srgbClr val="DEA900"/>
                </a:solidFill>
                <a:latin typeface="Arial" panose="020B0604020202020204" pitchFamily="34" charset="0"/>
              </a:rPr>
              <a:t>（一）</a:t>
            </a:r>
            <a:r>
              <a:rPr lang="zh-CN" altLang="en-US" sz="2000" b="1" dirty="0">
                <a:solidFill>
                  <a:srgbClr val="DEA900"/>
                </a:solidFill>
                <a:latin typeface="Arial" panose="020B0604020202020204" pitchFamily="34" charset="0"/>
              </a:rPr>
              <a:t>整体设置九年一贯的义务教育课程</a:t>
            </a:r>
            <a:endParaRPr lang="zh-CN" altLang="en-US" sz="2000" b="1" dirty="0">
              <a:solidFill>
                <a:srgbClr val="DEA900"/>
              </a:solidFill>
              <a:latin typeface="Arial" panose="020B0604020202020204" pitchFamily="34" charset="0"/>
            </a:endParaRPr>
          </a:p>
        </p:txBody>
      </p:sp>
      <p:pic>
        <p:nvPicPr>
          <p:cNvPr id="2" name="C9F754DE-2CAD-44b6-B708-469DEB6407EB-1" descr="C:/Users/HD/AppData/Local/Temp/wpp.wMLLNewpp"/>
          <p:cNvPicPr>
            <a:picLocks noChangeAspect="1"/>
          </p:cNvPicPr>
          <p:nvPr/>
        </p:nvPicPr>
        <p:blipFill>
          <a:blip r:embed="rId1"/>
          <a:stretch>
            <a:fillRect/>
          </a:stretch>
        </p:blipFill>
        <p:spPr>
          <a:xfrm>
            <a:off x="323850" y="1386205"/>
            <a:ext cx="3600450" cy="3491865"/>
          </a:xfrm>
          <a:prstGeom prst="rect">
            <a:avLst/>
          </a:prstGeom>
        </p:spPr>
      </p:pic>
      <p:pic>
        <p:nvPicPr>
          <p:cNvPr id="8" name="C9F754DE-2CAD-44b6-B708-469DEB6407EB-2" descr="C:/Users/HD/AppData/Local/Temp/wpp.UkEaUYwpp"/>
          <p:cNvPicPr>
            <a:picLocks noChangeAspect="1"/>
          </p:cNvPicPr>
          <p:nvPr/>
        </p:nvPicPr>
        <p:blipFill>
          <a:blip r:embed="rId2"/>
          <a:stretch>
            <a:fillRect/>
          </a:stretch>
        </p:blipFill>
        <p:spPr>
          <a:xfrm>
            <a:off x="3995420" y="1564005"/>
            <a:ext cx="4633595" cy="3026410"/>
          </a:xfrm>
          <a:prstGeom prst="rect">
            <a:avLst/>
          </a:prstGeom>
        </p:spPr>
      </p:pic>
    </p:spTree>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7" name="矩形 2"/>
          <p:cNvSpPr/>
          <p:nvPr/>
        </p:nvSpPr>
        <p:spPr>
          <a:xfrm>
            <a:off x="2956243" y="555308"/>
            <a:ext cx="3230880" cy="398780"/>
          </a:xfrm>
          <a:prstGeom prst="rect">
            <a:avLst/>
          </a:prstGeom>
          <a:noFill/>
          <a:ln w="9525">
            <a:noFill/>
          </a:ln>
        </p:spPr>
        <p:txBody>
          <a:bodyPr wrap="none" anchor="t" anchorCtr="0">
            <a:spAutoFit/>
          </a:bodyPr>
          <a:p>
            <a:pPr algn="ctr"/>
            <a:r>
              <a:rPr lang="zh-CN" altLang="en-US" sz="2000" b="1" dirty="0">
                <a:solidFill>
                  <a:srgbClr val="DEA900"/>
                </a:solidFill>
                <a:latin typeface="Arial" panose="020B0604020202020204" pitchFamily="34" charset="0"/>
              </a:rPr>
              <a:t>（二）</a:t>
            </a:r>
            <a:r>
              <a:rPr lang="zh-CN" altLang="en-US" sz="2000" b="1" dirty="0">
                <a:solidFill>
                  <a:srgbClr val="DEA900"/>
                </a:solidFill>
                <a:latin typeface="Arial" panose="020B0604020202020204" pitchFamily="34" charset="0"/>
              </a:rPr>
              <a:t>高中以分科课程为主</a:t>
            </a:r>
            <a:endParaRPr lang="zh-CN" altLang="en-US" sz="2000" b="1" dirty="0">
              <a:solidFill>
                <a:srgbClr val="DEA900"/>
              </a:solidFill>
              <a:latin typeface="Arial" panose="020B0604020202020204" pitchFamily="34" charset="0"/>
            </a:endParaRPr>
          </a:p>
        </p:txBody>
      </p:sp>
      <p:grpSp>
        <p:nvGrpSpPr>
          <p:cNvPr id="5" name="组合 4"/>
          <p:cNvGrpSpPr/>
          <p:nvPr/>
        </p:nvGrpSpPr>
        <p:grpSpPr>
          <a:xfrm>
            <a:off x="1617122" y="1635760"/>
            <a:ext cx="6280373" cy="1736725"/>
            <a:chOff x="2668" y="3065"/>
            <a:chExt cx="8387" cy="2148"/>
          </a:xfrm>
        </p:grpSpPr>
        <p:sp>
          <p:nvSpPr>
            <p:cNvPr id="10" name="箭头: V 形 9"/>
            <p:cNvSpPr/>
            <p:nvPr/>
          </p:nvSpPr>
          <p:spPr>
            <a:xfrm>
              <a:off x="334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1" name="箭头: V 形 10"/>
            <p:cNvSpPr/>
            <p:nvPr/>
          </p:nvSpPr>
          <p:spPr>
            <a:xfrm>
              <a:off x="4350" y="3065"/>
              <a:ext cx="1675"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2" name="箭头: V 形 11"/>
            <p:cNvSpPr/>
            <p:nvPr/>
          </p:nvSpPr>
          <p:spPr>
            <a:xfrm>
              <a:off x="5358" y="3065"/>
              <a:ext cx="1672" cy="2148"/>
            </a:xfrm>
            <a:prstGeom prst="chevron">
              <a:avLst>
                <a:gd name="adj" fmla="val 70610"/>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3" name="箭头: V 形 12"/>
            <p:cNvSpPr/>
            <p:nvPr/>
          </p:nvSpPr>
          <p:spPr>
            <a:xfrm>
              <a:off x="6363" y="3065"/>
              <a:ext cx="1675" cy="2148"/>
            </a:xfrm>
            <a:prstGeom prst="chevron">
              <a:avLst>
                <a:gd name="adj" fmla="val 70610"/>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4" name="箭头: V 形 13"/>
            <p:cNvSpPr/>
            <p:nvPr/>
          </p:nvSpPr>
          <p:spPr>
            <a:xfrm>
              <a:off x="7370" y="3065"/>
              <a:ext cx="1673" cy="2148"/>
            </a:xfrm>
            <a:prstGeom prst="chevron">
              <a:avLst>
                <a:gd name="adj" fmla="val 70610"/>
              </a:avLst>
            </a:prstGeom>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5" name="箭头: V 形 14"/>
            <p:cNvSpPr/>
            <p:nvPr/>
          </p:nvSpPr>
          <p:spPr>
            <a:xfrm>
              <a:off x="8375" y="3065"/>
              <a:ext cx="1673" cy="2148"/>
            </a:xfrm>
            <a:prstGeom prst="chevron">
              <a:avLst>
                <a:gd name="adj" fmla="val 70610"/>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6" name="箭头: V 形 15"/>
            <p:cNvSpPr/>
            <p:nvPr/>
          </p:nvSpPr>
          <p:spPr>
            <a:xfrm>
              <a:off x="9383" y="3065"/>
              <a:ext cx="1672" cy="2148"/>
            </a:xfrm>
            <a:prstGeom prst="chevron">
              <a:avLst>
                <a:gd name="adj" fmla="val 70610"/>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7" name="任意多边形: 形状 16"/>
            <p:cNvSpPr/>
            <p:nvPr/>
          </p:nvSpPr>
          <p:spPr>
            <a:xfrm>
              <a:off x="2668" y="3280"/>
              <a:ext cx="7925" cy="1715"/>
            </a:xfrm>
            <a:custGeom>
              <a:avLst/>
              <a:gdLst>
                <a:gd name="connsiteX0" fmla="*/ 0 w 4797878"/>
                <a:gd name="connsiteY0" fmla="*/ 0 h 701675"/>
                <a:gd name="connsiteX1" fmla="*/ 4797878 w 4797878"/>
                <a:gd name="connsiteY1" fmla="*/ 0 h 701675"/>
                <a:gd name="connsiteX2" fmla="*/ 4797878 w 4797878"/>
                <a:gd name="connsiteY2" fmla="*/ 701675 h 701675"/>
                <a:gd name="connsiteX3" fmla="*/ 0 w 4797878"/>
                <a:gd name="connsiteY3" fmla="*/ 701675 h 701675"/>
                <a:gd name="connsiteX4" fmla="*/ 0 w 4797878"/>
                <a:gd name="connsiteY4" fmla="*/ 0 h 701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7878" h="701675">
                  <a:moveTo>
                    <a:pt x="0" y="0"/>
                  </a:moveTo>
                  <a:lnTo>
                    <a:pt x="4797878" y="0"/>
                  </a:lnTo>
                  <a:lnTo>
                    <a:pt x="4797878" y="701675"/>
                  </a:lnTo>
                  <a:lnTo>
                    <a:pt x="0" y="701675"/>
                  </a:lnTo>
                  <a:lnTo>
                    <a:pt x="0" y="0"/>
                  </a:lnTo>
                  <a:close/>
                </a:path>
              </a:pathLst>
            </a:cu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50800" tIns="50800" rIns="50800" bIns="50800" spcCol="1270" anchor="ctr"/>
            <a:p>
              <a:pPr marL="0" marR="0" lvl="0" indent="0" algn="l" defTabSz="889000" rtl="0" eaLnBrk="0" fontAlgn="base" latinLnBrk="0" hangingPunct="0">
                <a:lnSpc>
                  <a:spcPct val="90000"/>
                </a:lnSpc>
                <a:spcBef>
                  <a:spcPct val="0"/>
                </a:spcBef>
                <a:spcAft>
                  <a:spcPct val="3500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rPr>
                <a:t>为使学生在普遍达到基本要求的前提下实现有个性地发展，课程标准应有不同水平的要求，在开设必修课程的同时，应设置丰富多彩的选修课程，开设技术类课程积极试行学分制管理。</a:t>
              </a:r>
              <a:endParaRPr kumimoji="0" lang="zh-CN" altLang="en-US" sz="2000" b="0" i="0" u="none" strike="noStrike" kern="1200" cap="none" spc="0" normalizeH="0" baseline="0" noProof="0" dirty="0">
                <a:ln>
                  <a:noFill/>
                </a:ln>
                <a:solidFill>
                  <a:schemeClr val="tx1"/>
                </a:solidFill>
                <a:effectLst/>
                <a:uLnTx/>
                <a:uFillTx/>
                <a:latin typeface="+mn-lt"/>
                <a:ea typeface="+mn-ea"/>
                <a:cs typeface="+mn-cs"/>
                <a:sym typeface="+mn-ea"/>
              </a:endParaRPr>
            </a:p>
          </p:txBody>
        </p:sp>
      </p:grpSp>
    </p:spTree>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7" name="矩形 2"/>
          <p:cNvSpPr/>
          <p:nvPr/>
        </p:nvSpPr>
        <p:spPr>
          <a:xfrm>
            <a:off x="1432243" y="555308"/>
            <a:ext cx="6278880" cy="398780"/>
          </a:xfrm>
          <a:prstGeom prst="rect">
            <a:avLst/>
          </a:prstGeom>
          <a:noFill/>
          <a:ln w="9525">
            <a:noFill/>
          </a:ln>
        </p:spPr>
        <p:txBody>
          <a:bodyPr wrap="none" anchor="t" anchorCtr="0">
            <a:spAutoFit/>
          </a:bodyPr>
          <a:p>
            <a:pPr algn="ctr"/>
            <a:r>
              <a:rPr lang="zh-CN" altLang="en-US" sz="2000" b="1" dirty="0">
                <a:solidFill>
                  <a:srgbClr val="DEA900"/>
                </a:solidFill>
                <a:latin typeface="Arial" panose="020B0604020202020204" pitchFamily="34" charset="0"/>
              </a:rPr>
              <a:t>（三）</a:t>
            </a:r>
            <a:r>
              <a:rPr lang="zh-CN" altLang="en-US" sz="2000" b="1" dirty="0">
                <a:solidFill>
                  <a:srgbClr val="DEA900"/>
                </a:solidFill>
                <a:latin typeface="Arial" panose="020B0604020202020204" pitchFamily="34" charset="0"/>
              </a:rPr>
              <a:t>从小学至高中设置综合实践活动并作为必修课程</a:t>
            </a:r>
            <a:endParaRPr lang="zh-CN" altLang="en-US" sz="2000" b="1" dirty="0">
              <a:solidFill>
                <a:srgbClr val="DEA900"/>
              </a:solidFill>
              <a:latin typeface="Arial" panose="020B0604020202020204" pitchFamily="34" charset="0"/>
            </a:endParaRPr>
          </a:p>
        </p:txBody>
      </p:sp>
      <p:sp>
        <p:nvSpPr>
          <p:cNvPr id="41986" name="TextBox 2"/>
          <p:cNvSpPr txBox="1"/>
          <p:nvPr/>
        </p:nvSpPr>
        <p:spPr>
          <a:xfrm>
            <a:off x="950913" y="1310323"/>
            <a:ext cx="6927850" cy="2584450"/>
          </a:xfrm>
          <a:prstGeom prst="rect">
            <a:avLst/>
          </a:prstGeom>
          <a:noFill/>
          <a:ln w="9525">
            <a:noFill/>
          </a:ln>
        </p:spPr>
        <p:txBody>
          <a:bodyPr anchor="t" anchorCtr="0">
            <a:spAutoFit/>
          </a:bodyPr>
          <a:p>
            <a:pPr indent="457200">
              <a:lnSpc>
                <a:spcPct val="150000"/>
              </a:lnSpc>
            </a:pPr>
            <a:r>
              <a:rPr lang="zh-CN" altLang="en-US" dirty="0">
                <a:latin typeface="Arial" panose="020B0604020202020204" pitchFamily="34" charset="0"/>
              </a:rPr>
              <a:t>其内容主要包括：</a:t>
            </a:r>
            <a:r>
              <a:rPr lang="zh-CN" altLang="en-US" dirty="0">
                <a:latin typeface="Arial" panose="020B0604020202020204" pitchFamily="34" charset="0"/>
              </a:rPr>
              <a:t>信息技术教育、研究性学习、社区服务与社会实践以及劳动与技术教育。强调学生通过实践，增强探究和创新意识，学习科学研究的方法，发展综合运用知识的能力。增进学校与社会的密切联系，培养学生的社会责任感。在课程的实施过程中，加强信息技术教育，培养学生利用信息技术的意识和能力。了解必要的通用技术和职业分工，具有初步技术能力。</a:t>
            </a:r>
            <a:endParaRPr lang="zh-CN" altLang="en-US" dirty="0">
              <a:latin typeface="Arial" panose="020B0604020202020204" pitchFamily="34" charset="0"/>
            </a:endParaRPr>
          </a:p>
        </p:txBody>
      </p:sp>
      <p:cxnSp>
        <p:nvCxnSpPr>
          <p:cNvPr id="7" name="直接连接符 6"/>
          <p:cNvCxnSpPr/>
          <p:nvPr/>
        </p:nvCxnSpPr>
        <p:spPr>
          <a:xfrm>
            <a:off x="715963" y="408463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7" name="矩形 2"/>
          <p:cNvSpPr/>
          <p:nvPr/>
        </p:nvSpPr>
        <p:spPr>
          <a:xfrm>
            <a:off x="1813243" y="555308"/>
            <a:ext cx="5516880" cy="398780"/>
          </a:xfrm>
          <a:prstGeom prst="rect">
            <a:avLst/>
          </a:prstGeom>
          <a:noFill/>
          <a:ln w="9525">
            <a:noFill/>
          </a:ln>
        </p:spPr>
        <p:txBody>
          <a:bodyPr wrap="none" anchor="t" anchorCtr="0">
            <a:spAutoFit/>
          </a:bodyPr>
          <a:p>
            <a:pPr algn="ctr"/>
            <a:r>
              <a:rPr lang="zh-CN" altLang="en-US" sz="2000" b="1" dirty="0">
                <a:solidFill>
                  <a:srgbClr val="DEA900"/>
                </a:solidFill>
                <a:latin typeface="Arial" panose="020B0604020202020204" pitchFamily="34" charset="0"/>
              </a:rPr>
              <a:t>（四）</a:t>
            </a:r>
            <a:r>
              <a:rPr lang="zh-CN" altLang="en-US" sz="2000" b="1" dirty="0">
                <a:solidFill>
                  <a:srgbClr val="DEA900"/>
                </a:solidFill>
                <a:latin typeface="Arial" panose="020B0604020202020204" pitchFamily="34" charset="0"/>
              </a:rPr>
              <a:t>农村中学课程要为当地社会经济发展服务</a:t>
            </a:r>
            <a:endParaRPr lang="zh-CN" altLang="en-US" sz="2000" b="1" dirty="0">
              <a:solidFill>
                <a:srgbClr val="DEA900"/>
              </a:solidFill>
              <a:latin typeface="Arial" panose="020B0604020202020204" pitchFamily="34" charset="0"/>
            </a:endParaRPr>
          </a:p>
        </p:txBody>
      </p:sp>
      <p:sp>
        <p:nvSpPr>
          <p:cNvPr id="41986" name="TextBox 2"/>
          <p:cNvSpPr txBox="1"/>
          <p:nvPr/>
        </p:nvSpPr>
        <p:spPr>
          <a:xfrm>
            <a:off x="4139565" y="1348105"/>
            <a:ext cx="4467860" cy="2999740"/>
          </a:xfrm>
          <a:prstGeom prst="rect">
            <a:avLst/>
          </a:prstGeom>
          <a:noFill/>
          <a:ln w="9525">
            <a:noFill/>
          </a:ln>
        </p:spPr>
        <p:txBody>
          <a:bodyPr wrap="square" anchor="t" anchorCtr="0">
            <a:spAutoFit/>
          </a:bodyPr>
          <a:p>
            <a:pPr indent="457200">
              <a:lnSpc>
                <a:spcPct val="150000"/>
              </a:lnSpc>
            </a:pPr>
            <a:r>
              <a:rPr lang="zh-CN" altLang="en-US" dirty="0">
                <a:latin typeface="Arial" panose="020B0604020202020204" pitchFamily="34" charset="0"/>
              </a:rPr>
              <a:t>在达到国家课程基本要求的同时，可根据现代农业发展和农村产业结构的调整因地制宜地设置符合当地需要的课程，深化</a:t>
            </a:r>
            <a:r>
              <a:rPr lang="en-US" altLang="zh-CN" b="1" dirty="0">
                <a:solidFill>
                  <a:schemeClr val="tx1"/>
                </a:solidFill>
                <a:latin typeface="Arial" panose="020B0604020202020204" pitchFamily="34" charset="0"/>
              </a:rPr>
              <a:t>“</a:t>
            </a:r>
            <a:r>
              <a:rPr lang="zh-CN" altLang="en-US" b="1" dirty="0">
                <a:solidFill>
                  <a:schemeClr val="tx1"/>
                </a:solidFill>
                <a:latin typeface="Arial" panose="020B0604020202020204" pitchFamily="34" charset="0"/>
              </a:rPr>
              <a:t>农科教相结合</a:t>
            </a:r>
            <a:r>
              <a:rPr lang="en-US" altLang="zh-CN" b="1" dirty="0">
                <a:solidFill>
                  <a:schemeClr val="tx1"/>
                </a:solidFill>
                <a:latin typeface="Arial" panose="020B0604020202020204" pitchFamily="34" charset="0"/>
              </a:rPr>
              <a:t>”</a:t>
            </a:r>
            <a:r>
              <a:rPr lang="zh-CN" altLang="en-US" dirty="0">
                <a:solidFill>
                  <a:schemeClr val="tx1"/>
                </a:solidFill>
                <a:latin typeface="Arial" panose="020B0604020202020204" pitchFamily="34" charset="0"/>
              </a:rPr>
              <a:t>和</a:t>
            </a:r>
            <a:r>
              <a:rPr lang="en-US" altLang="zh-CN" b="1" dirty="0">
                <a:solidFill>
                  <a:schemeClr val="tx1"/>
                </a:solidFill>
                <a:latin typeface="Arial" panose="020B0604020202020204" pitchFamily="34" charset="0"/>
              </a:rPr>
              <a:t>“</a:t>
            </a:r>
            <a:r>
              <a:rPr lang="zh-CN" altLang="en-US" b="1" dirty="0">
                <a:solidFill>
                  <a:schemeClr val="tx1"/>
                </a:solidFill>
                <a:latin typeface="Arial" panose="020B0604020202020204" pitchFamily="34" charset="0"/>
              </a:rPr>
              <a:t>三教统筹</a:t>
            </a:r>
            <a:r>
              <a:rPr lang="en-US" altLang="zh-CN" b="1" dirty="0">
                <a:solidFill>
                  <a:schemeClr val="tx1"/>
                </a:solidFill>
                <a:latin typeface="Arial" panose="020B0604020202020204" pitchFamily="34" charset="0"/>
              </a:rPr>
              <a:t>”</a:t>
            </a:r>
            <a:r>
              <a:rPr lang="zh-CN" altLang="en-US" dirty="0">
                <a:latin typeface="Arial" panose="020B0604020202020204" pitchFamily="34" charset="0"/>
              </a:rPr>
              <a:t>等项改革试行通过</a:t>
            </a:r>
            <a:r>
              <a:rPr lang="en-US" altLang="zh-CN" b="1" dirty="0">
                <a:latin typeface="Arial" panose="020B0604020202020204" pitchFamily="34" charset="0"/>
              </a:rPr>
              <a:t>“</a:t>
            </a:r>
            <a:r>
              <a:rPr lang="zh-CN" altLang="en-US" b="1" dirty="0">
                <a:latin typeface="Arial" panose="020B0604020202020204" pitchFamily="34" charset="0"/>
              </a:rPr>
              <a:t>绿色证书</a:t>
            </a:r>
            <a:r>
              <a:rPr lang="en-US" altLang="zh-CN" b="1" dirty="0">
                <a:latin typeface="Arial" panose="020B0604020202020204" pitchFamily="34" charset="0"/>
              </a:rPr>
              <a:t>”</a:t>
            </a:r>
            <a:r>
              <a:rPr lang="zh-CN" altLang="en-US" dirty="0">
                <a:latin typeface="Arial" panose="020B0604020202020204" pitchFamily="34" charset="0"/>
              </a:rPr>
              <a:t>教育及其他技术培训获得</a:t>
            </a:r>
            <a:r>
              <a:rPr lang="en-US" altLang="zh-CN" dirty="0">
                <a:latin typeface="Arial" panose="020B0604020202020204" pitchFamily="34" charset="0"/>
              </a:rPr>
              <a:t>“</a:t>
            </a:r>
            <a:r>
              <a:rPr lang="zh-CN" altLang="en-US" dirty="0">
                <a:latin typeface="Arial" panose="020B0604020202020204" pitchFamily="34" charset="0"/>
              </a:rPr>
              <a:t>双证</a:t>
            </a:r>
            <a:r>
              <a:rPr lang="en-US" altLang="zh-CN" dirty="0">
                <a:latin typeface="Arial" panose="020B0604020202020204" pitchFamily="34" charset="0"/>
              </a:rPr>
              <a:t>”</a:t>
            </a:r>
            <a:r>
              <a:rPr lang="zh-CN" altLang="en-US" dirty="0">
                <a:latin typeface="Arial" panose="020B0604020202020204" pitchFamily="34" charset="0"/>
              </a:rPr>
              <a:t>的做法。城市普通中学也要逐步开设职业技术课程。</a:t>
            </a:r>
            <a:endParaRPr lang="zh-CN" altLang="en-US" dirty="0">
              <a:latin typeface="Arial" panose="020B0604020202020204" pitchFamily="34" charset="0"/>
            </a:endParaRPr>
          </a:p>
        </p:txBody>
      </p:sp>
      <p:pic>
        <p:nvPicPr>
          <p:cNvPr id="2" name="图片 1"/>
          <p:cNvPicPr/>
          <p:nvPr/>
        </p:nvPicPr>
        <p:blipFill>
          <a:blip r:embed="rId1"/>
          <a:stretch>
            <a:fillRect/>
          </a:stretch>
        </p:blipFill>
        <p:spPr>
          <a:xfrm>
            <a:off x="611505" y="1775460"/>
            <a:ext cx="3216275" cy="214439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nvSpPr>
        <p:spPr>
          <a:xfrm>
            <a:off x="457200" y="134620"/>
            <a:ext cx="8229600"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a:lstStyle>
          <a:p>
            <a:r>
              <a:rPr lang="zh-CN" altLang="en-US" sz="3600"/>
              <a:t>四、新课程结构的基本特征</a:t>
            </a:r>
            <a:endParaRPr lang="zh-CN" altLang="en-US" sz="3600"/>
          </a:p>
        </p:txBody>
      </p:sp>
      <p:sp>
        <p:nvSpPr>
          <p:cNvPr id="5" name="任意多边形: 形状 4"/>
          <p:cNvSpPr/>
          <p:nvPr/>
        </p:nvSpPr>
        <p:spPr>
          <a:xfrm>
            <a:off x="2141538" y="1708150"/>
            <a:ext cx="1868488" cy="1957388"/>
          </a:xfrm>
          <a:custGeom>
            <a:avLst/>
            <a:gdLst>
              <a:gd name="connsiteX0" fmla="*/ 0 w 1651128"/>
              <a:gd name="connsiteY0" fmla="*/ 825564 h 1651128"/>
              <a:gd name="connsiteX1" fmla="*/ 825564 w 1651128"/>
              <a:gd name="connsiteY1" fmla="*/ 0 h 1651128"/>
              <a:gd name="connsiteX2" fmla="*/ 1651128 w 1651128"/>
              <a:gd name="connsiteY2" fmla="*/ 825564 h 1651128"/>
              <a:gd name="connsiteX3" fmla="*/ 825564 w 1651128"/>
              <a:gd name="connsiteY3" fmla="*/ 1651128 h 1651128"/>
              <a:gd name="connsiteX4" fmla="*/ 0 w 1651128"/>
              <a:gd name="connsiteY4" fmla="*/ 825564 h 165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128" h="1651128">
                <a:moveTo>
                  <a:pt x="0" y="825564"/>
                </a:moveTo>
                <a:cubicBezTo>
                  <a:pt x="0" y="369618"/>
                  <a:pt x="369618" y="0"/>
                  <a:pt x="825564" y="0"/>
                </a:cubicBezTo>
                <a:cubicBezTo>
                  <a:pt x="1281510" y="0"/>
                  <a:pt x="1651128" y="369618"/>
                  <a:pt x="1651128" y="825564"/>
                </a:cubicBezTo>
                <a:cubicBezTo>
                  <a:pt x="1651128" y="1281510"/>
                  <a:pt x="1281510" y="1651128"/>
                  <a:pt x="825564" y="1651128"/>
                </a:cubicBezTo>
                <a:cubicBezTo>
                  <a:pt x="369618" y="1651128"/>
                  <a:pt x="0" y="1281510"/>
                  <a:pt x="0" y="825564"/>
                </a:cubicBezTo>
                <a:close/>
              </a:path>
            </a:pathLst>
          </a:cu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lIns="332669" tIns="284982" rIns="332669" bIns="284982" spcCol="1270" anchor="ctr"/>
          <a:p>
            <a:pPr marL="0" marR="0" lvl="0" indent="0" algn="ctr" defTabSz="15113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3400" b="0" i="0" u="none" strike="noStrike" kern="1200" cap="none" spc="0" normalizeH="0" baseline="0" noProof="0" dirty="0">
                <a:ln>
                  <a:noFill/>
                </a:ln>
                <a:solidFill>
                  <a:schemeClr val="tx1"/>
                </a:solidFill>
                <a:effectLst/>
                <a:uLnTx/>
                <a:uFillTx/>
                <a:latin typeface="+mn-lt"/>
                <a:ea typeface="+mn-ea"/>
                <a:cs typeface="+mn-cs"/>
                <a:sym typeface="+mn-ea"/>
              </a:rPr>
              <a:t>均衡性</a:t>
            </a:r>
            <a:endParaRPr kumimoji="0" lang="zh-CN" altLang="en-US" sz="34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 name="任意多边形: 形状 5"/>
          <p:cNvSpPr/>
          <p:nvPr/>
        </p:nvSpPr>
        <p:spPr>
          <a:xfrm>
            <a:off x="3636963" y="1708150"/>
            <a:ext cx="1868488" cy="1957388"/>
          </a:xfrm>
          <a:custGeom>
            <a:avLst/>
            <a:gdLst>
              <a:gd name="connsiteX0" fmla="*/ 0 w 1651128"/>
              <a:gd name="connsiteY0" fmla="*/ 825564 h 1651128"/>
              <a:gd name="connsiteX1" fmla="*/ 825564 w 1651128"/>
              <a:gd name="connsiteY1" fmla="*/ 0 h 1651128"/>
              <a:gd name="connsiteX2" fmla="*/ 1651128 w 1651128"/>
              <a:gd name="connsiteY2" fmla="*/ 825564 h 1651128"/>
              <a:gd name="connsiteX3" fmla="*/ 825564 w 1651128"/>
              <a:gd name="connsiteY3" fmla="*/ 1651128 h 1651128"/>
              <a:gd name="connsiteX4" fmla="*/ 0 w 1651128"/>
              <a:gd name="connsiteY4" fmla="*/ 825564 h 165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128" h="1651128">
                <a:moveTo>
                  <a:pt x="0" y="825564"/>
                </a:moveTo>
                <a:cubicBezTo>
                  <a:pt x="0" y="369618"/>
                  <a:pt x="369618" y="0"/>
                  <a:pt x="825564" y="0"/>
                </a:cubicBezTo>
                <a:cubicBezTo>
                  <a:pt x="1281510" y="0"/>
                  <a:pt x="1651128" y="369618"/>
                  <a:pt x="1651128" y="825564"/>
                </a:cubicBezTo>
                <a:cubicBezTo>
                  <a:pt x="1651128" y="1281510"/>
                  <a:pt x="1281510" y="1651128"/>
                  <a:pt x="825564" y="1651128"/>
                </a:cubicBezTo>
                <a:cubicBezTo>
                  <a:pt x="369618" y="1651128"/>
                  <a:pt x="0" y="1281510"/>
                  <a:pt x="0" y="825564"/>
                </a:cubicBezTo>
                <a:close/>
              </a:path>
            </a:pathLst>
          </a:custGeom>
        </p:spPr>
        <p:style>
          <a:lnRef idx="2">
            <a:schemeClr val="lt1">
              <a:hueOff val="0"/>
              <a:satOff val="0"/>
              <a:lumOff val="0"/>
              <a:alphaOff val="0"/>
            </a:schemeClr>
          </a:lnRef>
          <a:fillRef idx="1">
            <a:schemeClr val="accent2">
              <a:alpha val="50000"/>
              <a:hueOff val="1170380"/>
              <a:satOff val="-1447"/>
              <a:lumOff val="343"/>
              <a:alphaOff val="0"/>
            </a:schemeClr>
          </a:fillRef>
          <a:effectRef idx="0">
            <a:schemeClr val="accent2">
              <a:alpha val="50000"/>
              <a:hueOff val="1170380"/>
              <a:satOff val="-1447"/>
              <a:lumOff val="343"/>
              <a:alphaOff val="0"/>
            </a:schemeClr>
          </a:effectRef>
          <a:fontRef idx="minor">
            <a:schemeClr val="tx1"/>
          </a:fontRef>
        </p:style>
        <p:txBody>
          <a:bodyPr lIns="332669" tIns="284982" rIns="332669" bIns="284982" spcCol="1270" anchor="ctr"/>
          <a:p>
            <a:pPr marL="0" marR="0" lvl="0" indent="0" algn="ctr" defTabSz="15113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3400" b="0" i="0" u="none" strike="noStrike" kern="1200" cap="none" spc="0" normalizeH="0" baseline="0" noProof="0" dirty="0">
                <a:ln>
                  <a:noFill/>
                </a:ln>
                <a:solidFill>
                  <a:schemeClr val="tx1"/>
                </a:solidFill>
                <a:effectLst/>
                <a:uLnTx/>
                <a:uFillTx/>
                <a:latin typeface="+mn-lt"/>
                <a:ea typeface="+mn-ea"/>
                <a:cs typeface="+mn-cs"/>
                <a:sym typeface="+mn-ea"/>
              </a:rPr>
              <a:t>综合性</a:t>
            </a:r>
            <a:endParaRPr kumimoji="0" lang="zh-CN" altLang="en-US" sz="34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7" name="任意多边形: 形状 6"/>
          <p:cNvSpPr/>
          <p:nvPr/>
        </p:nvSpPr>
        <p:spPr>
          <a:xfrm>
            <a:off x="5130800" y="1708150"/>
            <a:ext cx="1870075" cy="1957388"/>
          </a:xfrm>
          <a:custGeom>
            <a:avLst/>
            <a:gdLst>
              <a:gd name="connsiteX0" fmla="*/ 0 w 1651128"/>
              <a:gd name="connsiteY0" fmla="*/ 825564 h 1651128"/>
              <a:gd name="connsiteX1" fmla="*/ 825564 w 1651128"/>
              <a:gd name="connsiteY1" fmla="*/ 0 h 1651128"/>
              <a:gd name="connsiteX2" fmla="*/ 1651128 w 1651128"/>
              <a:gd name="connsiteY2" fmla="*/ 825564 h 1651128"/>
              <a:gd name="connsiteX3" fmla="*/ 825564 w 1651128"/>
              <a:gd name="connsiteY3" fmla="*/ 1651128 h 1651128"/>
              <a:gd name="connsiteX4" fmla="*/ 0 w 1651128"/>
              <a:gd name="connsiteY4" fmla="*/ 825564 h 1651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128" h="1651128">
                <a:moveTo>
                  <a:pt x="0" y="825564"/>
                </a:moveTo>
                <a:cubicBezTo>
                  <a:pt x="0" y="369618"/>
                  <a:pt x="369618" y="0"/>
                  <a:pt x="825564" y="0"/>
                </a:cubicBezTo>
                <a:cubicBezTo>
                  <a:pt x="1281510" y="0"/>
                  <a:pt x="1651128" y="369618"/>
                  <a:pt x="1651128" y="825564"/>
                </a:cubicBezTo>
                <a:cubicBezTo>
                  <a:pt x="1651128" y="1281510"/>
                  <a:pt x="1281510" y="1651128"/>
                  <a:pt x="825564" y="1651128"/>
                </a:cubicBezTo>
                <a:cubicBezTo>
                  <a:pt x="369618" y="1651128"/>
                  <a:pt x="0" y="1281510"/>
                  <a:pt x="0" y="825564"/>
                </a:cubicBezTo>
                <a:close/>
              </a:path>
            </a:pathLst>
          </a:custGeom>
        </p:spPr>
        <p:style>
          <a:lnRef idx="2">
            <a:schemeClr val="lt1">
              <a:hueOff val="0"/>
              <a:satOff val="0"/>
              <a:lumOff val="0"/>
              <a:alphaOff val="0"/>
            </a:schemeClr>
          </a:lnRef>
          <a:fillRef idx="1">
            <a:schemeClr val="accent2">
              <a:alpha val="50000"/>
              <a:hueOff val="2340759"/>
              <a:satOff val="-2906"/>
              <a:lumOff val="686"/>
              <a:alphaOff val="0"/>
            </a:schemeClr>
          </a:fillRef>
          <a:effectRef idx="0">
            <a:schemeClr val="accent2">
              <a:alpha val="50000"/>
              <a:hueOff val="2340759"/>
              <a:satOff val="-2906"/>
              <a:lumOff val="686"/>
              <a:alphaOff val="0"/>
            </a:schemeClr>
          </a:effectRef>
          <a:fontRef idx="minor">
            <a:schemeClr val="tx1"/>
          </a:fontRef>
        </p:style>
        <p:txBody>
          <a:bodyPr lIns="332669" tIns="284982" rIns="332669" bIns="284982" spcCol="1270" anchor="ctr"/>
          <a:p>
            <a:pPr marL="0" marR="0" lvl="0" indent="0" algn="ctr" defTabSz="15113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3400" b="0" i="0" u="none" strike="noStrike" kern="1200" cap="none" spc="0" normalizeH="0" baseline="0" noProof="0" dirty="0">
                <a:ln>
                  <a:noFill/>
                </a:ln>
                <a:solidFill>
                  <a:schemeClr val="tx1"/>
                </a:solidFill>
                <a:effectLst/>
                <a:uLnTx/>
                <a:uFillTx/>
                <a:latin typeface="+mn-lt"/>
                <a:ea typeface="+mn-ea"/>
                <a:cs typeface="+mn-cs"/>
                <a:sym typeface="+mn-ea"/>
              </a:rPr>
              <a:t>选择性</a:t>
            </a:r>
            <a:endParaRPr kumimoji="0" lang="zh-CN" altLang="en-US" sz="3400" b="0" i="0" u="none" strike="noStrike" kern="1200" cap="none" spc="0" normalizeH="0" baseline="0" noProof="0" dirty="0">
              <a:ln>
                <a:noFill/>
              </a:ln>
              <a:solidFill>
                <a:schemeClr val="tx1"/>
              </a:solidFill>
              <a:effectLst/>
              <a:uLnTx/>
              <a:uFillTx/>
              <a:latin typeface="+mn-lt"/>
              <a:ea typeface="+mn-ea"/>
              <a:cs typeface="+mn-cs"/>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000000"/>
                                          </p:val>
                                        </p:tav>
                                        <p:tav tm="100000">
                                          <p:val>
                                            <p:strVal val="#ppt_w"/>
                                          </p:val>
                                        </p:tav>
                                      </p:tavLst>
                                    </p:anim>
                                    <p:anim calcmode="lin" valueType="num">
                                      <p:cBhvr>
                                        <p:cTn id="8" dur="1000" fill="hold"/>
                                        <p:tgtEl>
                                          <p:spTgt spid="5"/>
                                        </p:tgtEl>
                                        <p:attrNameLst>
                                          <p:attrName>ppt_h</p:attrName>
                                        </p:attrNameLst>
                                      </p:cBhvr>
                                      <p:tavLst>
                                        <p:tav tm="0">
                                          <p:val>
                                            <p:fltVal val="0.000000"/>
                                          </p:val>
                                        </p:tav>
                                        <p:tav tm="100000">
                                          <p:val>
                                            <p:strVal val="#ppt_h"/>
                                          </p:val>
                                        </p:tav>
                                      </p:tavLst>
                                    </p:anim>
                                    <p:anim calcmode="lin" valueType="num">
                                      <p:cBhvr>
                                        <p:cTn id="9" dur="1000" fill="hold"/>
                                        <p:tgtEl>
                                          <p:spTgt spid="5"/>
                                        </p:tgtEl>
                                        <p:attrNameLst>
                                          <p:attrName>style.rotation</p:attrName>
                                        </p:attrNameLst>
                                      </p:cBhvr>
                                      <p:tavLst>
                                        <p:tav tm="0">
                                          <p:val>
                                            <p:fltVal val="90.000000"/>
                                          </p:val>
                                        </p:tav>
                                        <p:tav tm="100000">
                                          <p:val>
                                            <p:fltVal val="0.00000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000000"/>
                                          </p:val>
                                        </p:tav>
                                        <p:tav tm="100000">
                                          <p:val>
                                            <p:strVal val="#ppt_w"/>
                                          </p:val>
                                        </p:tav>
                                      </p:tavLst>
                                    </p:anim>
                                    <p:anim calcmode="lin" valueType="num">
                                      <p:cBhvr>
                                        <p:cTn id="16" dur="1000" fill="hold"/>
                                        <p:tgtEl>
                                          <p:spTgt spid="6"/>
                                        </p:tgtEl>
                                        <p:attrNameLst>
                                          <p:attrName>ppt_h</p:attrName>
                                        </p:attrNameLst>
                                      </p:cBhvr>
                                      <p:tavLst>
                                        <p:tav tm="0">
                                          <p:val>
                                            <p:fltVal val="0.000000"/>
                                          </p:val>
                                        </p:tav>
                                        <p:tav tm="100000">
                                          <p:val>
                                            <p:strVal val="#ppt_h"/>
                                          </p:val>
                                        </p:tav>
                                      </p:tavLst>
                                    </p:anim>
                                    <p:anim calcmode="lin" valueType="num">
                                      <p:cBhvr>
                                        <p:cTn id="17" dur="1000" fill="hold"/>
                                        <p:tgtEl>
                                          <p:spTgt spid="6"/>
                                        </p:tgtEl>
                                        <p:attrNameLst>
                                          <p:attrName>style.rotation</p:attrName>
                                        </p:attrNameLst>
                                      </p:cBhvr>
                                      <p:tavLst>
                                        <p:tav tm="0">
                                          <p:val>
                                            <p:fltVal val="90.000000"/>
                                          </p:val>
                                        </p:tav>
                                        <p:tav tm="100000">
                                          <p:val>
                                            <p:fltVal val="0.00000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000000"/>
                                          </p:val>
                                        </p:tav>
                                        <p:tav tm="100000">
                                          <p:val>
                                            <p:strVal val="#ppt_w"/>
                                          </p:val>
                                        </p:tav>
                                      </p:tavLst>
                                    </p:anim>
                                    <p:anim calcmode="lin" valueType="num">
                                      <p:cBhvr>
                                        <p:cTn id="24" dur="1000" fill="hold"/>
                                        <p:tgtEl>
                                          <p:spTgt spid="7"/>
                                        </p:tgtEl>
                                        <p:attrNameLst>
                                          <p:attrName>ppt_h</p:attrName>
                                        </p:attrNameLst>
                                      </p:cBhvr>
                                      <p:tavLst>
                                        <p:tav tm="0">
                                          <p:val>
                                            <p:fltVal val="0.000000"/>
                                          </p:val>
                                        </p:tav>
                                        <p:tav tm="100000">
                                          <p:val>
                                            <p:strVal val="#ppt_h"/>
                                          </p:val>
                                        </p:tav>
                                      </p:tavLst>
                                    </p:anim>
                                    <p:anim calcmode="lin" valueType="num">
                                      <p:cBhvr>
                                        <p:cTn id="25" dur="1000" fill="hold"/>
                                        <p:tgtEl>
                                          <p:spTgt spid="7"/>
                                        </p:tgtEl>
                                        <p:attrNameLst>
                                          <p:attrName>style.rotation</p:attrName>
                                        </p:attrNameLst>
                                      </p:cBhvr>
                                      <p:tavLst>
                                        <p:tav tm="0">
                                          <p:val>
                                            <p:fltVal val="90.000000"/>
                                          </p:val>
                                        </p:tav>
                                        <p:tav tm="100000">
                                          <p:val>
                                            <p:fltVal val="0.000000"/>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对象2"/>
          <p:cNvSpPr/>
          <p:nvPr>
            <p:custDataLst>
              <p:tags r:id="rId1"/>
            </p:custDataLst>
          </p:nvPr>
        </p:nvSpPr>
        <p:spPr>
          <a:xfrm>
            <a:off x="537238" y="1099877"/>
            <a:ext cx="7987442" cy="91790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6" name="对象2"/>
          <p:cNvSpPr/>
          <p:nvPr>
            <p:custDataLst>
              <p:tags r:id="rId2"/>
            </p:custDataLst>
          </p:nvPr>
        </p:nvSpPr>
        <p:spPr>
          <a:xfrm>
            <a:off x="537238" y="1099877"/>
            <a:ext cx="7987442" cy="1877943"/>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10" name="对象2"/>
          <p:cNvSpPr/>
          <p:nvPr>
            <p:custDataLst>
              <p:tags r:id="rId3"/>
            </p:custDataLst>
          </p:nvPr>
        </p:nvSpPr>
        <p:spPr>
          <a:xfrm>
            <a:off x="537238" y="1099877"/>
            <a:ext cx="7987442" cy="2914858"/>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12" name="对象4"/>
          <p:cNvSpPr/>
          <p:nvPr>
            <p:custDataLst>
              <p:tags r:id="rId4"/>
            </p:custDataLst>
          </p:nvPr>
        </p:nvSpPr>
        <p:spPr>
          <a:xfrm>
            <a:off x="1425880" y="1621226"/>
            <a:ext cx="6210904" cy="770751"/>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首先，要承认每门课程的独特性和独特价值，它们在实现新课程的培养目标上都能做出自己的贡献。</a:t>
            </a:r>
            <a:endParaRPr lang="zh-CN" altLang="en-US" sz="1600" dirty="0">
              <a:solidFill>
                <a:srgbClr val="262626"/>
              </a:solidFill>
              <a:latin typeface="+mn-ea"/>
              <a:cs typeface="+mn-ea"/>
              <a:sym typeface="+mn-ea"/>
            </a:endParaRPr>
          </a:p>
        </p:txBody>
      </p:sp>
      <p:sp>
        <p:nvSpPr>
          <p:cNvPr id="13" name="对象5"/>
          <p:cNvSpPr/>
          <p:nvPr>
            <p:custDataLst>
              <p:tags r:id="rId5"/>
            </p:custDataLst>
          </p:nvPr>
        </p:nvSpPr>
        <p:spPr>
          <a:xfrm>
            <a:off x="1581816" y="1735359"/>
            <a:ext cx="542271" cy="542954"/>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1</a:t>
            </a:r>
            <a:endParaRPr lang="en-US" altLang="zh-CN" sz="1695" b="1" dirty="0">
              <a:solidFill>
                <a:srgbClr val="FFFFFF"/>
              </a:solidFill>
              <a:latin typeface="+mn-ea"/>
              <a:cs typeface="+mn-ea"/>
              <a:sym typeface="+mn-ea"/>
            </a:endParaRPr>
          </a:p>
        </p:txBody>
      </p:sp>
      <p:sp>
        <p:nvSpPr>
          <p:cNvPr id="15" name="对象7"/>
          <p:cNvSpPr/>
          <p:nvPr>
            <p:custDataLst>
              <p:tags r:id="rId6"/>
            </p:custDataLst>
          </p:nvPr>
        </p:nvSpPr>
        <p:spPr>
          <a:xfrm>
            <a:off x="1425880" y="2596289"/>
            <a:ext cx="6210904" cy="770751"/>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其次，要承认每门课程的特殊性和局限性，没有一门课程能够包打天下，实现所有的课程目标。</a:t>
            </a:r>
            <a:endParaRPr lang="zh-CN" altLang="en-US" sz="1600" dirty="0">
              <a:solidFill>
                <a:srgbClr val="262626"/>
              </a:solidFill>
              <a:latin typeface="+mn-ea"/>
              <a:cs typeface="+mn-ea"/>
              <a:sym typeface="+mn-ea"/>
            </a:endParaRPr>
          </a:p>
        </p:txBody>
      </p:sp>
      <p:sp>
        <p:nvSpPr>
          <p:cNvPr id="16" name="对象8"/>
          <p:cNvSpPr/>
          <p:nvPr>
            <p:custDataLst>
              <p:tags r:id="rId7"/>
            </p:custDataLst>
          </p:nvPr>
        </p:nvSpPr>
        <p:spPr>
          <a:xfrm>
            <a:off x="1581816" y="2710422"/>
            <a:ext cx="542271" cy="542954"/>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2</a:t>
            </a:r>
            <a:endParaRPr lang="en-US" altLang="zh-CN" sz="1695" b="1" dirty="0">
              <a:solidFill>
                <a:srgbClr val="FFFFFF"/>
              </a:solidFill>
              <a:latin typeface="+mn-ea"/>
              <a:cs typeface="+mn-ea"/>
              <a:sym typeface="+mn-ea"/>
            </a:endParaRPr>
          </a:p>
        </p:txBody>
      </p:sp>
      <p:sp>
        <p:nvSpPr>
          <p:cNvPr id="18" name="对象10"/>
          <p:cNvSpPr/>
          <p:nvPr>
            <p:custDataLst>
              <p:tags r:id="rId8"/>
            </p:custDataLst>
          </p:nvPr>
        </p:nvSpPr>
        <p:spPr>
          <a:xfrm>
            <a:off x="1425880" y="3563369"/>
            <a:ext cx="6210904" cy="770751"/>
          </a:xfrm>
          <a:prstGeom prst="roundRect">
            <a:avLst>
              <a:gd name="adj" fmla="val 21493"/>
            </a:avLst>
          </a:prstGeom>
          <a:solidFill>
            <a:schemeClr val="accent3">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再次，要承认课程之间在教学任务上有轻重之分。</a:t>
            </a:r>
            <a:endParaRPr lang="zh-CN" altLang="en-US" sz="1600" dirty="0">
              <a:solidFill>
                <a:srgbClr val="262626"/>
              </a:solidFill>
              <a:latin typeface="+mn-ea"/>
              <a:cs typeface="+mn-ea"/>
              <a:sym typeface="+mn-ea"/>
            </a:endParaRPr>
          </a:p>
        </p:txBody>
      </p:sp>
      <p:sp>
        <p:nvSpPr>
          <p:cNvPr id="19" name="对象11"/>
          <p:cNvSpPr/>
          <p:nvPr>
            <p:custDataLst>
              <p:tags r:id="rId9"/>
            </p:custDataLst>
          </p:nvPr>
        </p:nvSpPr>
        <p:spPr>
          <a:xfrm>
            <a:off x="1581816" y="3677502"/>
            <a:ext cx="542271" cy="542954"/>
          </a:xfrm>
          <a:prstGeom prst="ellipse">
            <a:avLst/>
          </a:prstGeom>
          <a:gradFill>
            <a:gsLst>
              <a:gs pos="0">
                <a:schemeClr val="accent3">
                  <a:alpha val="100000"/>
                </a:schemeClr>
              </a:gs>
              <a:gs pos="100000">
                <a:schemeClr val="accent3">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3</a:t>
            </a:r>
            <a:endParaRPr lang="en-US" altLang="zh-CN" sz="1695" b="1" dirty="0">
              <a:solidFill>
                <a:srgbClr val="FFFFFF"/>
              </a:solidFill>
              <a:latin typeface="+mn-ea"/>
              <a:cs typeface="+mn-ea"/>
              <a:sym typeface="+mn-ea"/>
            </a:endParaRPr>
          </a:p>
        </p:txBody>
      </p:sp>
      <p:sp>
        <p:nvSpPr>
          <p:cNvPr id="20" name="对象12"/>
          <p:cNvSpPr/>
          <p:nvPr>
            <p:custDataLst>
              <p:tags r:id="rId10"/>
            </p:custDataLst>
          </p:nvPr>
        </p:nvSpPr>
        <p:spPr>
          <a:xfrm>
            <a:off x="1425880" y="679510"/>
            <a:ext cx="6210904" cy="730828"/>
          </a:xfrm>
          <a:prstGeom prst="roundRect">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1" forceAA="0" compatLnSpc="1">
            <a:noAutofit/>
          </a:bodyPr>
          <a:p>
            <a:pPr lvl="0" algn="l">
              <a:spcBef>
                <a:spcPct val="0"/>
              </a:spcBef>
              <a:spcAft>
                <a:spcPct val="0"/>
              </a:spcAft>
              <a:buClrTx/>
              <a:buSzTx/>
              <a:buFontTx/>
            </a:pPr>
            <a:r>
              <a:rPr lang="en-US" altLang="zh-CN" sz="2370" b="1" dirty="0">
                <a:solidFill>
                  <a:srgbClr val="FFFFFF"/>
                </a:solidFill>
                <a:latin typeface="+mn-ea"/>
                <a:cs typeface="+mn-ea"/>
                <a:sym typeface="+mn-ea"/>
              </a:rPr>
              <a:t>(</a:t>
            </a:r>
            <a:r>
              <a:rPr lang="zh-CN" altLang="en-US" sz="2370" b="1" dirty="0">
                <a:solidFill>
                  <a:srgbClr val="FFFFFF"/>
                </a:solidFill>
                <a:latin typeface="+mn-ea"/>
                <a:cs typeface="+mn-ea"/>
                <a:sym typeface="+mn-ea"/>
              </a:rPr>
              <a:t>一</a:t>
            </a:r>
            <a:r>
              <a:rPr lang="en-US" altLang="zh-CN" sz="2370" b="1" dirty="0">
                <a:solidFill>
                  <a:srgbClr val="FFFFFF"/>
                </a:solidFill>
                <a:latin typeface="+mn-ea"/>
                <a:cs typeface="+mn-ea"/>
                <a:sym typeface="+mn-ea"/>
              </a:rPr>
              <a:t>)</a:t>
            </a:r>
            <a:r>
              <a:rPr lang="zh-CN" altLang="en-US" sz="2370" b="1" dirty="0">
                <a:solidFill>
                  <a:srgbClr val="FFFFFF"/>
                </a:solidFill>
                <a:latin typeface="+mn-ea"/>
                <a:cs typeface="+mn-ea"/>
                <a:sym typeface="+mn-ea"/>
              </a:rPr>
              <a:t>课程结构的均衡性</a:t>
            </a:r>
            <a:endParaRPr lang="zh-CN" altLang="en-US" sz="2370" b="1" dirty="0">
              <a:solidFill>
                <a:srgbClr val="FFFFFF"/>
              </a:solidFill>
              <a:latin typeface="+mn-ea"/>
              <a:cs typeface="+mn-ea"/>
              <a:sym typeface="+mn-ea"/>
            </a:endParaRPr>
          </a:p>
        </p:txBody>
      </p:sp>
    </p:spTree>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对象2"/>
          <p:cNvSpPr/>
          <p:nvPr>
            <p:custDataLst>
              <p:tags r:id="rId1"/>
            </p:custDataLst>
          </p:nvPr>
        </p:nvSpPr>
        <p:spPr>
          <a:xfrm>
            <a:off x="537238" y="1099877"/>
            <a:ext cx="7987442" cy="91790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6" name="对象2"/>
          <p:cNvSpPr/>
          <p:nvPr>
            <p:custDataLst>
              <p:tags r:id="rId2"/>
            </p:custDataLst>
          </p:nvPr>
        </p:nvSpPr>
        <p:spPr>
          <a:xfrm>
            <a:off x="537238" y="1099877"/>
            <a:ext cx="7987442" cy="1877943"/>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10" name="对象2"/>
          <p:cNvSpPr/>
          <p:nvPr>
            <p:custDataLst>
              <p:tags r:id="rId3"/>
            </p:custDataLst>
          </p:nvPr>
        </p:nvSpPr>
        <p:spPr>
          <a:xfrm>
            <a:off x="537238" y="1099877"/>
            <a:ext cx="7987442" cy="2914858"/>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12" name="对象4"/>
          <p:cNvSpPr/>
          <p:nvPr>
            <p:custDataLst>
              <p:tags r:id="rId4"/>
            </p:custDataLst>
          </p:nvPr>
        </p:nvSpPr>
        <p:spPr>
          <a:xfrm>
            <a:off x="1425880" y="1621226"/>
            <a:ext cx="6210904" cy="770751"/>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第一，加强学科的综合性。</a:t>
            </a:r>
            <a:endParaRPr lang="zh-CN" altLang="en-US" sz="1600" dirty="0">
              <a:solidFill>
                <a:srgbClr val="262626"/>
              </a:solidFill>
              <a:latin typeface="+mn-ea"/>
              <a:cs typeface="+mn-ea"/>
              <a:sym typeface="+mn-ea"/>
            </a:endParaRPr>
          </a:p>
        </p:txBody>
      </p:sp>
      <p:sp>
        <p:nvSpPr>
          <p:cNvPr id="13" name="对象5"/>
          <p:cNvSpPr/>
          <p:nvPr>
            <p:custDataLst>
              <p:tags r:id="rId5"/>
            </p:custDataLst>
          </p:nvPr>
        </p:nvSpPr>
        <p:spPr>
          <a:xfrm>
            <a:off x="1581816" y="1735359"/>
            <a:ext cx="542271" cy="542954"/>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1</a:t>
            </a:r>
            <a:endParaRPr lang="en-US" altLang="zh-CN" sz="1695" b="1" dirty="0">
              <a:solidFill>
                <a:srgbClr val="FFFFFF"/>
              </a:solidFill>
              <a:latin typeface="+mn-ea"/>
              <a:cs typeface="+mn-ea"/>
              <a:sym typeface="+mn-ea"/>
            </a:endParaRPr>
          </a:p>
        </p:txBody>
      </p:sp>
      <p:sp>
        <p:nvSpPr>
          <p:cNvPr id="15" name="对象7"/>
          <p:cNvSpPr/>
          <p:nvPr>
            <p:custDataLst>
              <p:tags r:id="rId6"/>
            </p:custDataLst>
          </p:nvPr>
        </p:nvSpPr>
        <p:spPr>
          <a:xfrm>
            <a:off x="1425880" y="2596289"/>
            <a:ext cx="6210904" cy="770751"/>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第二，设置综合课程</a:t>
            </a:r>
            <a:endParaRPr lang="zh-CN" altLang="en-US" sz="1600" dirty="0">
              <a:solidFill>
                <a:srgbClr val="262626"/>
              </a:solidFill>
              <a:latin typeface="+mn-ea"/>
              <a:cs typeface="+mn-ea"/>
              <a:sym typeface="+mn-ea"/>
            </a:endParaRPr>
          </a:p>
        </p:txBody>
      </p:sp>
      <p:sp>
        <p:nvSpPr>
          <p:cNvPr id="16" name="对象8"/>
          <p:cNvSpPr/>
          <p:nvPr>
            <p:custDataLst>
              <p:tags r:id="rId7"/>
            </p:custDataLst>
          </p:nvPr>
        </p:nvSpPr>
        <p:spPr>
          <a:xfrm>
            <a:off x="1581816" y="2710422"/>
            <a:ext cx="542271" cy="542954"/>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2</a:t>
            </a:r>
            <a:endParaRPr lang="en-US" altLang="zh-CN" sz="1695" b="1" dirty="0">
              <a:solidFill>
                <a:srgbClr val="FFFFFF"/>
              </a:solidFill>
              <a:latin typeface="+mn-ea"/>
              <a:cs typeface="+mn-ea"/>
              <a:sym typeface="+mn-ea"/>
            </a:endParaRPr>
          </a:p>
        </p:txBody>
      </p:sp>
      <p:sp>
        <p:nvSpPr>
          <p:cNvPr id="18" name="对象10"/>
          <p:cNvSpPr/>
          <p:nvPr>
            <p:custDataLst>
              <p:tags r:id="rId8"/>
            </p:custDataLst>
          </p:nvPr>
        </p:nvSpPr>
        <p:spPr>
          <a:xfrm>
            <a:off x="1425880" y="3563369"/>
            <a:ext cx="6210904" cy="770751"/>
          </a:xfrm>
          <a:prstGeom prst="roundRect">
            <a:avLst>
              <a:gd name="adj" fmla="val 21493"/>
            </a:avLst>
          </a:prstGeom>
          <a:solidFill>
            <a:schemeClr val="accent3">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第三，增设综合实践活动</a:t>
            </a:r>
            <a:endParaRPr lang="zh-CN" altLang="en-US" sz="1600" dirty="0">
              <a:solidFill>
                <a:srgbClr val="262626"/>
              </a:solidFill>
              <a:latin typeface="+mn-ea"/>
              <a:cs typeface="+mn-ea"/>
              <a:sym typeface="+mn-ea"/>
            </a:endParaRPr>
          </a:p>
        </p:txBody>
      </p:sp>
      <p:sp>
        <p:nvSpPr>
          <p:cNvPr id="19" name="对象11"/>
          <p:cNvSpPr/>
          <p:nvPr>
            <p:custDataLst>
              <p:tags r:id="rId9"/>
            </p:custDataLst>
          </p:nvPr>
        </p:nvSpPr>
        <p:spPr>
          <a:xfrm>
            <a:off x="1581816" y="3677502"/>
            <a:ext cx="542271" cy="542954"/>
          </a:xfrm>
          <a:prstGeom prst="ellipse">
            <a:avLst/>
          </a:prstGeom>
          <a:gradFill>
            <a:gsLst>
              <a:gs pos="0">
                <a:schemeClr val="accent3">
                  <a:alpha val="100000"/>
                </a:schemeClr>
              </a:gs>
              <a:gs pos="100000">
                <a:schemeClr val="accent3">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3</a:t>
            </a:r>
            <a:endParaRPr lang="en-US" altLang="zh-CN" sz="1695" b="1" dirty="0">
              <a:solidFill>
                <a:srgbClr val="FFFFFF"/>
              </a:solidFill>
              <a:latin typeface="+mn-ea"/>
              <a:cs typeface="+mn-ea"/>
              <a:sym typeface="+mn-ea"/>
            </a:endParaRPr>
          </a:p>
        </p:txBody>
      </p:sp>
      <p:sp>
        <p:nvSpPr>
          <p:cNvPr id="20" name="对象12"/>
          <p:cNvSpPr/>
          <p:nvPr>
            <p:custDataLst>
              <p:tags r:id="rId10"/>
            </p:custDataLst>
          </p:nvPr>
        </p:nvSpPr>
        <p:spPr>
          <a:xfrm>
            <a:off x="1425880" y="679510"/>
            <a:ext cx="6210904" cy="730828"/>
          </a:xfrm>
          <a:prstGeom prst="roundRect">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1" forceAA="0" compatLnSpc="1">
            <a:noAutofit/>
          </a:bodyPr>
          <a:p>
            <a:pPr lvl="0" algn="l">
              <a:spcBef>
                <a:spcPct val="0"/>
              </a:spcBef>
              <a:spcAft>
                <a:spcPct val="0"/>
              </a:spcAft>
              <a:buClrTx/>
              <a:buSzTx/>
              <a:buFontTx/>
            </a:pPr>
            <a:r>
              <a:rPr lang="en-US" altLang="zh-CN" sz="2370" b="1" dirty="0">
                <a:solidFill>
                  <a:srgbClr val="FFFFFF"/>
                </a:solidFill>
                <a:latin typeface="+mn-ea"/>
                <a:cs typeface="+mn-ea"/>
                <a:sym typeface="+mn-ea"/>
              </a:rPr>
              <a:t>(</a:t>
            </a:r>
            <a:r>
              <a:rPr lang="zh-CN" altLang="en-US" sz="2370" b="1" dirty="0">
                <a:solidFill>
                  <a:srgbClr val="FFFFFF"/>
                </a:solidFill>
                <a:latin typeface="+mn-ea"/>
                <a:cs typeface="+mn-ea"/>
                <a:sym typeface="+mn-ea"/>
              </a:rPr>
              <a:t>二</a:t>
            </a:r>
            <a:r>
              <a:rPr lang="en-US" altLang="zh-CN" sz="2370" b="1" dirty="0">
                <a:solidFill>
                  <a:srgbClr val="FFFFFF"/>
                </a:solidFill>
                <a:latin typeface="+mn-ea"/>
                <a:cs typeface="+mn-ea"/>
                <a:sym typeface="+mn-ea"/>
              </a:rPr>
              <a:t>)</a:t>
            </a:r>
            <a:r>
              <a:rPr lang="zh-CN" altLang="en-US" sz="2370" b="1" dirty="0">
                <a:solidFill>
                  <a:srgbClr val="FFFFFF"/>
                </a:solidFill>
                <a:latin typeface="+mn-ea"/>
                <a:cs typeface="+mn-ea"/>
                <a:sym typeface="+mn-ea"/>
              </a:rPr>
              <a:t>课程结构的综合性</a:t>
            </a:r>
            <a:endParaRPr lang="zh-CN" altLang="en-US" sz="2370" b="1" dirty="0">
              <a:solidFill>
                <a:srgbClr val="FFFFFF"/>
              </a:solidFill>
              <a:latin typeface="+mn-ea"/>
              <a:cs typeface="+mn-ea"/>
              <a:sym typeface="+mn-ea"/>
            </a:endParaRPr>
          </a:p>
        </p:txBody>
      </p:sp>
    </p:spTree>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对象2"/>
          <p:cNvSpPr/>
          <p:nvPr>
            <p:custDataLst>
              <p:tags r:id="rId1"/>
            </p:custDataLst>
          </p:nvPr>
        </p:nvSpPr>
        <p:spPr>
          <a:xfrm>
            <a:off x="537238" y="1099877"/>
            <a:ext cx="7987442" cy="917909"/>
          </a:xfrm>
          <a:prstGeom prst="roundRect">
            <a:avLst>
              <a:gd name="adj" fmla="val 50000"/>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6" name="对象2"/>
          <p:cNvSpPr/>
          <p:nvPr>
            <p:custDataLst>
              <p:tags r:id="rId2"/>
            </p:custDataLst>
          </p:nvPr>
        </p:nvSpPr>
        <p:spPr>
          <a:xfrm>
            <a:off x="537238" y="1099877"/>
            <a:ext cx="7987442" cy="1877943"/>
          </a:xfrm>
          <a:prstGeom prst="roundRect">
            <a:avLst>
              <a:gd name="adj" fmla="val 25001"/>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10" name="对象2"/>
          <p:cNvSpPr/>
          <p:nvPr>
            <p:custDataLst>
              <p:tags r:id="rId3"/>
            </p:custDataLst>
          </p:nvPr>
        </p:nvSpPr>
        <p:spPr>
          <a:xfrm>
            <a:off x="537238" y="1099877"/>
            <a:ext cx="7987442" cy="2914858"/>
          </a:xfrm>
          <a:prstGeom prst="roundRect">
            <a:avLst>
              <a:gd name="adj" fmla="val 15703"/>
            </a:avLst>
          </a:prstGeom>
          <a:noFill/>
          <a:ln>
            <a:solidFill>
              <a:schemeClr val="accent2">
                <a:lumMod val="60000"/>
                <a:lumOff val="40000"/>
              </a:schemeClr>
            </a:solidFill>
            <a:prstDash val="dash"/>
          </a:ln>
        </p:spPr>
        <p:txBody>
          <a:bodyPr wrap="square"/>
          <a:p>
            <a:pPr algn="just"/>
            <a:endParaRPr lang="zh-CN" altLang="en-US" sz="1525">
              <a:solidFill>
                <a:schemeClr val="tx1"/>
              </a:solidFill>
            </a:endParaRPr>
          </a:p>
        </p:txBody>
      </p:sp>
      <p:sp>
        <p:nvSpPr>
          <p:cNvPr id="12" name="对象4"/>
          <p:cNvSpPr/>
          <p:nvPr>
            <p:custDataLst>
              <p:tags r:id="rId4"/>
            </p:custDataLst>
          </p:nvPr>
        </p:nvSpPr>
        <p:spPr>
          <a:xfrm>
            <a:off x="1425880" y="1621226"/>
            <a:ext cx="6210904" cy="770751"/>
          </a:xfrm>
          <a:prstGeom prst="roundRect">
            <a:avLst/>
          </a:prstGeom>
          <a:solidFill>
            <a:schemeClr val="accent1">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新课程适当减少了国家课程在学校课程体系中所占的比重。</a:t>
            </a:r>
            <a:endParaRPr lang="zh-CN" altLang="en-US" sz="1600" dirty="0">
              <a:solidFill>
                <a:srgbClr val="262626"/>
              </a:solidFill>
              <a:latin typeface="+mn-ea"/>
              <a:cs typeface="+mn-ea"/>
              <a:sym typeface="+mn-ea"/>
            </a:endParaRPr>
          </a:p>
        </p:txBody>
      </p:sp>
      <p:sp>
        <p:nvSpPr>
          <p:cNvPr id="13" name="对象5"/>
          <p:cNvSpPr/>
          <p:nvPr>
            <p:custDataLst>
              <p:tags r:id="rId5"/>
            </p:custDataLst>
          </p:nvPr>
        </p:nvSpPr>
        <p:spPr>
          <a:xfrm>
            <a:off x="1581816" y="1735359"/>
            <a:ext cx="542271" cy="542954"/>
          </a:xfrm>
          <a:prstGeom prst="ellipse">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1</a:t>
            </a:r>
            <a:endParaRPr lang="en-US" altLang="zh-CN" sz="1695" b="1" dirty="0">
              <a:solidFill>
                <a:srgbClr val="FFFFFF"/>
              </a:solidFill>
              <a:latin typeface="+mn-ea"/>
              <a:cs typeface="+mn-ea"/>
              <a:sym typeface="+mn-ea"/>
            </a:endParaRPr>
          </a:p>
        </p:txBody>
      </p:sp>
      <p:sp>
        <p:nvSpPr>
          <p:cNvPr id="15" name="对象7"/>
          <p:cNvSpPr/>
          <p:nvPr>
            <p:custDataLst>
              <p:tags r:id="rId6"/>
            </p:custDataLst>
          </p:nvPr>
        </p:nvSpPr>
        <p:spPr>
          <a:xfrm>
            <a:off x="1425880" y="2596289"/>
            <a:ext cx="6210904" cy="770751"/>
          </a:xfrm>
          <a:prstGeom prst="roundRect">
            <a:avLst/>
          </a:prstGeom>
          <a:solidFill>
            <a:schemeClr val="accent2">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国家课程的变通性。</a:t>
            </a:r>
            <a:endParaRPr lang="zh-CN" altLang="en-US" sz="1600" dirty="0">
              <a:solidFill>
                <a:srgbClr val="262626"/>
              </a:solidFill>
              <a:latin typeface="+mn-ea"/>
              <a:cs typeface="+mn-ea"/>
              <a:sym typeface="+mn-ea"/>
            </a:endParaRPr>
          </a:p>
        </p:txBody>
      </p:sp>
      <p:sp>
        <p:nvSpPr>
          <p:cNvPr id="16" name="对象8"/>
          <p:cNvSpPr/>
          <p:nvPr>
            <p:custDataLst>
              <p:tags r:id="rId7"/>
            </p:custDataLst>
          </p:nvPr>
        </p:nvSpPr>
        <p:spPr>
          <a:xfrm>
            <a:off x="1581816" y="2710422"/>
            <a:ext cx="542271" cy="542954"/>
          </a:xfrm>
          <a:prstGeom prst="ellipse">
            <a:avLst/>
          </a:prstGeom>
          <a:gradFill>
            <a:gsLst>
              <a:gs pos="0">
                <a:schemeClr val="accent2">
                  <a:alpha val="100000"/>
                </a:schemeClr>
              </a:gs>
              <a:gs pos="100000">
                <a:schemeClr val="accent2">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2</a:t>
            </a:r>
            <a:endParaRPr lang="en-US" altLang="zh-CN" sz="1695" b="1" dirty="0">
              <a:solidFill>
                <a:srgbClr val="FFFFFF"/>
              </a:solidFill>
              <a:latin typeface="+mn-ea"/>
              <a:cs typeface="+mn-ea"/>
              <a:sym typeface="+mn-ea"/>
            </a:endParaRPr>
          </a:p>
        </p:txBody>
      </p:sp>
      <p:sp>
        <p:nvSpPr>
          <p:cNvPr id="18" name="对象10"/>
          <p:cNvSpPr/>
          <p:nvPr>
            <p:custDataLst>
              <p:tags r:id="rId8"/>
            </p:custDataLst>
          </p:nvPr>
        </p:nvSpPr>
        <p:spPr>
          <a:xfrm>
            <a:off x="1425880" y="3563369"/>
            <a:ext cx="6210904" cy="770751"/>
          </a:xfrm>
          <a:prstGeom prst="roundRect">
            <a:avLst>
              <a:gd name="adj" fmla="val 21493"/>
            </a:avLst>
          </a:prstGeom>
          <a:solidFill>
            <a:schemeClr val="accent3">
              <a:lumMod val="10000"/>
              <a:lumOff val="90000"/>
            </a:schemeClr>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823062" numCol="1" spcCol="0" rtlCol="0" fromWordArt="0" anchor="ctr" anchorCtr="0" forceAA="0" compatLnSpc="1">
            <a:noAutofit/>
          </a:bodyPr>
          <a:p>
            <a:pPr lvl="0" algn="l">
              <a:spcBef>
                <a:spcPct val="0"/>
              </a:spcBef>
              <a:spcAft>
                <a:spcPct val="0"/>
              </a:spcAft>
              <a:buClrTx/>
              <a:buSzTx/>
              <a:buFontTx/>
            </a:pPr>
            <a:r>
              <a:rPr lang="zh-CN" altLang="en-US" sz="1600" dirty="0">
                <a:solidFill>
                  <a:srgbClr val="262626"/>
                </a:solidFill>
                <a:latin typeface="+mn-ea"/>
                <a:cs typeface="+mn-ea"/>
                <a:sym typeface="+mn-ea"/>
              </a:rPr>
              <a:t>地方和学校必须加强选修课程的建设。</a:t>
            </a:r>
            <a:endParaRPr lang="zh-CN" altLang="en-US" sz="1600" dirty="0">
              <a:solidFill>
                <a:srgbClr val="262626"/>
              </a:solidFill>
              <a:latin typeface="+mn-ea"/>
              <a:cs typeface="+mn-ea"/>
              <a:sym typeface="+mn-ea"/>
            </a:endParaRPr>
          </a:p>
        </p:txBody>
      </p:sp>
      <p:sp>
        <p:nvSpPr>
          <p:cNvPr id="19" name="对象11"/>
          <p:cNvSpPr/>
          <p:nvPr>
            <p:custDataLst>
              <p:tags r:id="rId9"/>
            </p:custDataLst>
          </p:nvPr>
        </p:nvSpPr>
        <p:spPr>
          <a:xfrm>
            <a:off x="1581816" y="3677502"/>
            <a:ext cx="542271" cy="542954"/>
          </a:xfrm>
          <a:prstGeom prst="ellipse">
            <a:avLst/>
          </a:prstGeom>
          <a:gradFill>
            <a:gsLst>
              <a:gs pos="0">
                <a:schemeClr val="accent3">
                  <a:alpha val="100000"/>
                </a:schemeClr>
              </a:gs>
              <a:gs pos="100000">
                <a:schemeClr val="accent3">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numCol="1" spcCol="0" rtlCol="0" fromWordArt="0" anchor="ctr" anchorCtr="1" forceAA="0" compatLnSpc="1">
            <a:noAutofit/>
          </a:bodyPr>
          <a:p>
            <a:pPr lvl="0" algn="l">
              <a:spcBef>
                <a:spcPct val="0"/>
              </a:spcBef>
              <a:spcAft>
                <a:spcPct val="0"/>
              </a:spcAft>
              <a:buClrTx/>
              <a:buSzTx/>
              <a:buFontTx/>
            </a:pPr>
            <a:r>
              <a:rPr lang="en-US" altLang="zh-CN" sz="1695" b="1">
                <a:solidFill>
                  <a:srgbClr val="FFFFFF"/>
                </a:solidFill>
                <a:latin typeface="+mn-ea"/>
                <a:cs typeface="+mn-ea"/>
                <a:sym typeface="+mn-ea"/>
              </a:rPr>
              <a:t>3</a:t>
            </a:r>
            <a:endParaRPr lang="en-US" altLang="zh-CN" sz="1695" b="1" dirty="0">
              <a:solidFill>
                <a:srgbClr val="FFFFFF"/>
              </a:solidFill>
              <a:latin typeface="+mn-ea"/>
              <a:cs typeface="+mn-ea"/>
              <a:sym typeface="+mn-ea"/>
            </a:endParaRPr>
          </a:p>
        </p:txBody>
      </p:sp>
      <p:sp>
        <p:nvSpPr>
          <p:cNvPr id="20" name="对象12"/>
          <p:cNvSpPr/>
          <p:nvPr>
            <p:custDataLst>
              <p:tags r:id="rId10"/>
            </p:custDataLst>
          </p:nvPr>
        </p:nvSpPr>
        <p:spPr>
          <a:xfrm>
            <a:off x="1425880" y="679510"/>
            <a:ext cx="6210904" cy="730828"/>
          </a:xfrm>
          <a:prstGeom prst="roundRect">
            <a:avLst/>
          </a:prstGeom>
          <a:gradFill>
            <a:gsLst>
              <a:gs pos="0">
                <a:schemeClr val="accent1">
                  <a:alpha val="100000"/>
                </a:schemeClr>
              </a:gs>
              <a:gs pos="100000">
                <a:schemeClr val="accent1">
                  <a:alpha val="100000"/>
                </a:schemeClr>
              </a:gs>
            </a:gsLst>
            <a:lin ang="0" scaled="0"/>
          </a:gradFill>
          <a:ln w="25400">
            <a:no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1" forceAA="0" compatLnSpc="1">
            <a:noAutofit/>
          </a:bodyPr>
          <a:p>
            <a:pPr lvl="0" algn="l">
              <a:spcBef>
                <a:spcPct val="0"/>
              </a:spcBef>
              <a:spcAft>
                <a:spcPct val="0"/>
              </a:spcAft>
              <a:buClrTx/>
              <a:buSzTx/>
              <a:buFontTx/>
            </a:pPr>
            <a:r>
              <a:rPr lang="en-US" altLang="zh-CN" sz="2370" b="1" dirty="0">
                <a:solidFill>
                  <a:srgbClr val="FFFFFF"/>
                </a:solidFill>
                <a:latin typeface="+mn-ea"/>
                <a:cs typeface="+mn-ea"/>
                <a:sym typeface="+mn-ea"/>
              </a:rPr>
              <a:t>(</a:t>
            </a:r>
            <a:r>
              <a:rPr lang="zh-CN" altLang="en-US" sz="2370" b="1" dirty="0">
                <a:solidFill>
                  <a:srgbClr val="FFFFFF"/>
                </a:solidFill>
                <a:latin typeface="+mn-ea"/>
                <a:cs typeface="+mn-ea"/>
                <a:sym typeface="+mn-ea"/>
              </a:rPr>
              <a:t>三</a:t>
            </a:r>
            <a:r>
              <a:rPr lang="en-US" altLang="zh-CN" sz="2370" b="1" dirty="0">
                <a:solidFill>
                  <a:srgbClr val="FFFFFF"/>
                </a:solidFill>
                <a:latin typeface="+mn-ea"/>
                <a:cs typeface="+mn-ea"/>
                <a:sym typeface="+mn-ea"/>
              </a:rPr>
              <a:t>)</a:t>
            </a:r>
            <a:r>
              <a:rPr lang="zh-CN" altLang="en-US" sz="2370" b="1" dirty="0">
                <a:solidFill>
                  <a:srgbClr val="FFFFFF"/>
                </a:solidFill>
                <a:latin typeface="+mn-ea"/>
                <a:cs typeface="+mn-ea"/>
                <a:sym typeface="+mn-ea"/>
              </a:rPr>
              <a:t>课程结构的选择性</a:t>
            </a:r>
            <a:endParaRPr lang="zh-CN" altLang="en-US" sz="2370" b="1" dirty="0">
              <a:solidFill>
                <a:srgbClr val="FFFFFF"/>
              </a:solidFill>
              <a:latin typeface="+mn-ea"/>
              <a:cs typeface="+mn-ea"/>
              <a:sym typeface="+mn-ea"/>
            </a:endParaRPr>
          </a:p>
        </p:txBody>
      </p:sp>
    </p:spTree>
  </p:cSld>
  <p:clrMapOvr>
    <a:masterClrMapping/>
  </p:clrMapOvr>
  <p:transition spd="slow">
    <p:push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标题 1"/>
          <p:cNvSpPr>
            <a:spLocks noGrp="1"/>
          </p:cNvSpPr>
          <p:nvPr>
            <p:ph type="title"/>
          </p:nvPr>
        </p:nvSpPr>
        <p:spPr/>
        <p:txBody>
          <a:bodyPr wrap="square" lIns="91440" tIns="45720" rIns="91440" bIns="45720" anchor="ctr" anchorCtr="0"/>
          <a:p>
            <a:r>
              <a:rPr lang="zh-CN" altLang="en-US" dirty="0"/>
              <a:t>思考练习</a:t>
            </a:r>
            <a:endParaRPr lang="zh-CN" altLang="en-US" dirty="0"/>
          </a:p>
        </p:txBody>
      </p:sp>
      <p:sp>
        <p:nvSpPr>
          <p:cNvPr id="74754" name="内容占位符 2"/>
          <p:cNvSpPr>
            <a:spLocks noGrp="1"/>
          </p:cNvSpPr>
          <p:nvPr>
            <p:ph idx="1"/>
          </p:nvPr>
        </p:nvSpPr>
        <p:spPr/>
        <p:txBody>
          <a:bodyPr wrap="square" lIns="91440" tIns="45720" rIns="91440" bIns="45720" anchor="t" anchorCtr="0"/>
          <a:p>
            <a:pPr>
              <a:lnSpc>
                <a:spcPct val="130000"/>
              </a:lnSpc>
            </a:pPr>
            <a:r>
              <a:rPr lang="zh-CN" altLang="en-US" sz="2000" b="1" dirty="0"/>
              <a:t>单项选择题</a:t>
            </a:r>
            <a:endParaRPr lang="zh-CN" altLang="en-US" sz="2000" dirty="0"/>
          </a:p>
          <a:p>
            <a:pPr marL="0" indent="0">
              <a:lnSpc>
                <a:spcPct val="130000"/>
              </a:lnSpc>
              <a:buNone/>
            </a:pPr>
            <a:r>
              <a:rPr lang="en-US" altLang="zh-CN" sz="2000" dirty="0"/>
              <a:t>1.</a:t>
            </a:r>
            <a:r>
              <a:rPr lang="zh-CN" altLang="en-US" sz="2000" dirty="0"/>
              <a:t>从课程论的视角来看，教室座位安排、图书角布置等属于</a:t>
            </a:r>
            <a:r>
              <a:rPr lang="en-US" altLang="zh-CN" sz="2000" dirty="0"/>
              <a:t>（    ）</a:t>
            </a:r>
            <a:r>
              <a:rPr lang="zh-CN" altLang="en-US" sz="2000" dirty="0"/>
              <a:t>。</a:t>
            </a:r>
            <a:endParaRPr lang="zh-CN" altLang="en-US" sz="2000" dirty="0"/>
          </a:p>
          <a:p>
            <a:pPr marL="0" indent="0">
              <a:lnSpc>
                <a:spcPct val="130000"/>
              </a:lnSpc>
              <a:buNone/>
            </a:pPr>
            <a:r>
              <a:rPr lang="en-US" altLang="zh-CN" sz="2000" dirty="0"/>
              <a:t>       A.</a:t>
            </a:r>
            <a:r>
              <a:rPr lang="zh-CN" altLang="en-US" sz="2000" dirty="0"/>
              <a:t>活动课程</a:t>
            </a:r>
            <a:r>
              <a:rPr lang="en-US" altLang="zh-CN" sz="2000" dirty="0"/>
              <a:t>  B.</a:t>
            </a:r>
            <a:r>
              <a:rPr lang="zh-CN" altLang="en-US" sz="2000" dirty="0"/>
              <a:t>综合课程</a:t>
            </a:r>
            <a:r>
              <a:rPr lang="en-US" altLang="zh-CN" sz="2000" dirty="0"/>
              <a:t>  C.</a:t>
            </a:r>
            <a:r>
              <a:rPr lang="zh-CN" altLang="en-US" sz="2000" dirty="0"/>
              <a:t>显性课程</a:t>
            </a:r>
            <a:r>
              <a:rPr lang="en-US" altLang="zh-CN" sz="2000" dirty="0"/>
              <a:t>  D.</a:t>
            </a:r>
            <a:r>
              <a:rPr lang="zh-CN" altLang="en-US" sz="2000" dirty="0"/>
              <a:t>隐性课程</a:t>
            </a:r>
            <a:endParaRPr lang="zh-CN" altLang="en-US" sz="2000" dirty="0"/>
          </a:p>
          <a:p>
            <a:pPr marL="0" indent="0">
              <a:lnSpc>
                <a:spcPct val="130000"/>
              </a:lnSpc>
              <a:buNone/>
            </a:pPr>
            <a:r>
              <a:rPr lang="en-US" altLang="zh-CN" sz="2000" dirty="0">
                <a:sym typeface="+mn-ea"/>
              </a:rPr>
              <a:t>2.</a:t>
            </a:r>
            <a:r>
              <a:rPr lang="zh-CN" altLang="en-US" sz="2000" dirty="0">
                <a:sym typeface="+mn-ea"/>
              </a:rPr>
              <a:t>校风、校貌和师生关系都属于</a:t>
            </a:r>
            <a:r>
              <a:rPr lang="en-US" altLang="zh-CN" sz="2000" dirty="0">
                <a:sym typeface="+mn-ea"/>
              </a:rPr>
              <a:t>（    ）</a:t>
            </a:r>
            <a:r>
              <a:rPr lang="zh-CN" altLang="en-US" sz="2000" dirty="0">
                <a:sym typeface="+mn-ea"/>
              </a:rPr>
              <a:t>。</a:t>
            </a:r>
            <a:endParaRPr lang="zh-CN" altLang="en-US" sz="2000" dirty="0"/>
          </a:p>
          <a:p>
            <a:pPr marL="0" indent="0">
              <a:lnSpc>
                <a:spcPct val="130000"/>
              </a:lnSpc>
              <a:buNone/>
            </a:pPr>
            <a:r>
              <a:rPr lang="en-US" altLang="zh-CN" sz="2000" dirty="0"/>
              <a:t>       A.</a:t>
            </a:r>
            <a:r>
              <a:rPr lang="zh-CN" altLang="en-US" sz="2000" dirty="0"/>
              <a:t>显性课程</a:t>
            </a:r>
            <a:r>
              <a:rPr lang="en-US" altLang="zh-CN" sz="2000" dirty="0"/>
              <a:t>  </a:t>
            </a:r>
            <a:r>
              <a:rPr lang="en-US" altLang="zh-CN" sz="2000" dirty="0">
                <a:sym typeface="+mn-ea"/>
              </a:rPr>
              <a:t>B.</a:t>
            </a:r>
            <a:r>
              <a:rPr lang="zh-CN" altLang="en-US" sz="2000" dirty="0">
                <a:sym typeface="+mn-ea"/>
              </a:rPr>
              <a:t>隐性课程</a:t>
            </a:r>
            <a:r>
              <a:rPr lang="en-US" altLang="zh-CN" sz="2000" dirty="0">
                <a:sym typeface="+mn-ea"/>
              </a:rPr>
              <a:t>  C.</a:t>
            </a:r>
            <a:r>
              <a:rPr lang="zh-CN" altLang="en-US" sz="2000" dirty="0">
                <a:sym typeface="+mn-ea"/>
              </a:rPr>
              <a:t>活动课程</a:t>
            </a:r>
            <a:r>
              <a:rPr lang="en-US" altLang="zh-CN" sz="2000" dirty="0">
                <a:sym typeface="+mn-ea"/>
              </a:rPr>
              <a:t>  D.</a:t>
            </a:r>
            <a:r>
              <a:rPr lang="zh-CN" altLang="en-US" sz="2000" dirty="0">
                <a:sym typeface="+mn-ea"/>
              </a:rPr>
              <a:t>综合课程</a:t>
            </a:r>
            <a:endParaRPr lang="zh-CN" altLang="en-US" sz="2000" dirty="0"/>
          </a:p>
          <a:p>
            <a:pPr marL="0" indent="0">
              <a:lnSpc>
                <a:spcPct val="130000"/>
              </a:lnSpc>
              <a:buNone/>
            </a:pPr>
            <a:r>
              <a:rPr lang="en-US" altLang="zh-CN" sz="2000" dirty="0"/>
              <a:t>3.</a:t>
            </a:r>
            <a:r>
              <a:rPr lang="zh-CN" altLang="en-US" sz="2000" dirty="0"/>
              <a:t>目前我国开设的</a:t>
            </a:r>
            <a:r>
              <a:rPr lang="en-US" altLang="zh-CN" sz="2000" dirty="0"/>
              <a:t>“</a:t>
            </a:r>
            <a:r>
              <a:rPr lang="zh-CN" altLang="en-US" sz="2000" dirty="0"/>
              <a:t>语文</a:t>
            </a:r>
            <a:r>
              <a:rPr lang="en-US" altLang="zh-CN" sz="2000" dirty="0"/>
              <a:t>”“</a:t>
            </a:r>
            <a:r>
              <a:rPr lang="zh-CN" altLang="en-US" sz="2000" dirty="0"/>
              <a:t>数学</a:t>
            </a:r>
            <a:r>
              <a:rPr lang="en-US" altLang="zh-CN" sz="2000" dirty="0"/>
              <a:t>”“</a:t>
            </a:r>
            <a:r>
              <a:rPr lang="zh-CN" altLang="en-US" sz="2000" dirty="0"/>
              <a:t>英语</a:t>
            </a:r>
            <a:r>
              <a:rPr lang="en-US" altLang="zh-CN" sz="2000" dirty="0"/>
              <a:t>”</a:t>
            </a:r>
            <a:r>
              <a:rPr lang="zh-CN" altLang="en-US" sz="2000" dirty="0"/>
              <a:t>课程属于</a:t>
            </a:r>
            <a:r>
              <a:rPr lang="en-US" altLang="zh-CN" sz="2000" dirty="0"/>
              <a:t>（    ）</a:t>
            </a:r>
            <a:r>
              <a:rPr lang="zh-CN" altLang="en-US" sz="2000" dirty="0"/>
              <a:t>。</a:t>
            </a:r>
            <a:endParaRPr lang="zh-CN" altLang="en-US" sz="2000" dirty="0"/>
          </a:p>
          <a:p>
            <a:pPr marL="0" indent="0">
              <a:lnSpc>
                <a:spcPct val="130000"/>
              </a:lnSpc>
              <a:buNone/>
            </a:pPr>
            <a:r>
              <a:rPr lang="en-US" altLang="zh-CN" sz="2000" dirty="0">
                <a:sym typeface="+mn-ea"/>
              </a:rPr>
              <a:t>       A.</a:t>
            </a:r>
            <a:r>
              <a:rPr lang="zh-CN" altLang="en-US" sz="2000" dirty="0">
                <a:sym typeface="+mn-ea"/>
              </a:rPr>
              <a:t>活动课程</a:t>
            </a:r>
            <a:r>
              <a:rPr lang="en-US" altLang="zh-CN" sz="2000" dirty="0">
                <a:sym typeface="+mn-ea"/>
              </a:rPr>
              <a:t>  B.</a:t>
            </a:r>
            <a:r>
              <a:rPr lang="zh-CN" altLang="en-US" sz="2000" dirty="0">
                <a:sym typeface="+mn-ea"/>
              </a:rPr>
              <a:t>综合课程</a:t>
            </a:r>
            <a:r>
              <a:rPr lang="en-US" altLang="zh-CN" sz="2000" dirty="0">
                <a:sym typeface="+mn-ea"/>
              </a:rPr>
              <a:t>  </a:t>
            </a:r>
            <a:r>
              <a:rPr lang="en-US" altLang="zh-CN" sz="2000" dirty="0"/>
              <a:t>C.</a:t>
            </a:r>
            <a:r>
              <a:rPr lang="zh-CN" altLang="en-US" sz="2000" dirty="0"/>
              <a:t>学科课程</a:t>
            </a:r>
            <a:r>
              <a:rPr lang="en-US" altLang="zh-CN" sz="2000" dirty="0"/>
              <a:t>  D.</a:t>
            </a:r>
            <a:r>
              <a:rPr lang="zh-CN" altLang="en-US" sz="2000" dirty="0"/>
              <a:t>融合课程</a:t>
            </a:r>
            <a:endParaRPr lang="zh-CN" altLang="en-US" sz="2000" dirty="0"/>
          </a:p>
        </p:txBody>
      </p:sp>
    </p:spTree>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内容占位符 2"/>
          <p:cNvSpPr>
            <a:spLocks noGrp="1"/>
          </p:cNvSpPr>
          <p:nvPr>
            <p:ph idx="1"/>
          </p:nvPr>
        </p:nvSpPr>
        <p:spPr>
          <a:xfrm>
            <a:off x="457200" y="267970"/>
            <a:ext cx="8229600" cy="3394075"/>
          </a:xfrm>
        </p:spPr>
        <p:txBody>
          <a:bodyPr wrap="square" lIns="91440" tIns="45720" rIns="91440" bIns="45720" anchor="t" anchorCtr="0"/>
          <a:p>
            <a:pPr marL="0" indent="0">
              <a:lnSpc>
                <a:spcPct val="130000"/>
              </a:lnSpc>
              <a:buNone/>
            </a:pPr>
            <a:r>
              <a:rPr lang="en-US" altLang="zh-CN" sz="2000" dirty="0"/>
              <a:t>4.</a:t>
            </a:r>
            <a:r>
              <a:rPr lang="zh-CN" altLang="en-US" sz="2000" dirty="0"/>
              <a:t>某中学根据当地太极拳具有悠久历史的现实，在该校开设了太极拳课程，该课程属于</a:t>
            </a:r>
            <a:r>
              <a:rPr lang="en-US" altLang="zh-CN" sz="2000" dirty="0"/>
              <a:t>（    ）</a:t>
            </a:r>
            <a:r>
              <a:rPr lang="zh-CN" altLang="en-US" sz="2000" dirty="0"/>
              <a:t>。</a:t>
            </a:r>
            <a:endParaRPr lang="en-US" altLang="zh-CN" sz="2000" dirty="0"/>
          </a:p>
          <a:p>
            <a:pPr marL="0" indent="0">
              <a:lnSpc>
                <a:spcPct val="130000"/>
              </a:lnSpc>
              <a:buNone/>
            </a:pPr>
            <a:r>
              <a:rPr lang="en-US" altLang="zh-CN" sz="2000" dirty="0"/>
              <a:t>      A.</a:t>
            </a:r>
            <a:r>
              <a:rPr lang="zh-CN" altLang="en-US" sz="2000" dirty="0"/>
              <a:t>国家课程</a:t>
            </a:r>
            <a:r>
              <a:rPr lang="en-US" altLang="zh-CN" sz="2000" dirty="0"/>
              <a:t>  B.</a:t>
            </a:r>
            <a:r>
              <a:rPr lang="zh-CN" altLang="en-US" sz="2000" dirty="0"/>
              <a:t>地方课程</a:t>
            </a:r>
            <a:r>
              <a:rPr lang="en-US" altLang="zh-CN" sz="2000" dirty="0"/>
              <a:t>  C.</a:t>
            </a:r>
            <a:r>
              <a:rPr lang="zh-CN" altLang="en-US" sz="2000" dirty="0"/>
              <a:t>校本课程</a:t>
            </a:r>
            <a:r>
              <a:rPr lang="en-US" altLang="zh-CN" sz="2000" dirty="0"/>
              <a:t>  D.</a:t>
            </a:r>
            <a:r>
              <a:rPr lang="zh-CN" altLang="en-US" sz="2000" dirty="0"/>
              <a:t>学科课程</a:t>
            </a:r>
            <a:endParaRPr lang="zh-CN" altLang="en-US" sz="2000" dirty="0"/>
          </a:p>
          <a:p>
            <a:pPr marL="0" indent="0">
              <a:lnSpc>
                <a:spcPct val="130000"/>
              </a:lnSpc>
              <a:buNone/>
            </a:pPr>
            <a:r>
              <a:rPr lang="en-US" altLang="zh-CN" sz="2000" dirty="0"/>
              <a:t>5.</a:t>
            </a:r>
            <a:r>
              <a:rPr lang="zh-CN" altLang="en-US" sz="2000" dirty="0"/>
              <a:t>编写教材</a:t>
            </a:r>
            <a:r>
              <a:rPr lang="en-US" altLang="zh-CN" sz="2000" dirty="0"/>
              <a:t>(</a:t>
            </a:r>
            <a:r>
              <a:rPr lang="zh-CN" altLang="en-US" sz="2000" dirty="0"/>
              <a:t>教科书</a:t>
            </a:r>
            <a:r>
              <a:rPr lang="en-US" altLang="zh-CN" sz="2000" dirty="0"/>
              <a:t>)</a:t>
            </a:r>
            <a:r>
              <a:rPr lang="zh-CN" altLang="en-US" sz="2000" dirty="0"/>
              <a:t>的直接依据是</a:t>
            </a:r>
            <a:r>
              <a:rPr lang="en-US" altLang="zh-CN" sz="2000" dirty="0"/>
              <a:t>(      </a:t>
            </a:r>
            <a:r>
              <a:rPr lang="zh-CN" altLang="en-US" sz="2000" dirty="0"/>
              <a:t>）。</a:t>
            </a:r>
            <a:endParaRPr lang="en-US" altLang="zh-CN" sz="2000" dirty="0"/>
          </a:p>
          <a:p>
            <a:pPr marL="0" indent="0">
              <a:lnSpc>
                <a:spcPct val="130000"/>
              </a:lnSpc>
              <a:buNone/>
            </a:pPr>
            <a:r>
              <a:rPr lang="en-US" altLang="zh-CN" sz="2000" dirty="0"/>
              <a:t>      A.</a:t>
            </a:r>
            <a:r>
              <a:rPr lang="zh-CN" altLang="en-US" sz="2000" dirty="0"/>
              <a:t>课程计划</a:t>
            </a:r>
            <a:r>
              <a:rPr lang="en-US" altLang="zh-CN" sz="2000" dirty="0"/>
              <a:t>  B.</a:t>
            </a:r>
            <a:r>
              <a:rPr lang="zh-CN" altLang="en-US" sz="2000" dirty="0"/>
              <a:t>课程目标</a:t>
            </a:r>
            <a:r>
              <a:rPr lang="en-US" altLang="zh-CN" sz="2000" dirty="0"/>
              <a:t>   C.</a:t>
            </a:r>
            <a:r>
              <a:rPr lang="zh-CN" altLang="en-US" sz="2000" dirty="0"/>
              <a:t>课程标准</a:t>
            </a:r>
            <a:r>
              <a:rPr lang="en-US" altLang="zh-CN" sz="2000" dirty="0"/>
              <a:t>  D.</a:t>
            </a:r>
            <a:r>
              <a:rPr lang="zh-CN" altLang="en-US" sz="2000" dirty="0"/>
              <a:t>课程说明</a:t>
            </a:r>
            <a:endParaRPr lang="zh-CN" altLang="en-US" sz="2000" dirty="0"/>
          </a:p>
          <a:p>
            <a:pPr marL="0" indent="0">
              <a:lnSpc>
                <a:spcPct val="130000"/>
              </a:lnSpc>
              <a:buNone/>
            </a:pPr>
            <a:r>
              <a:rPr lang="en-US" altLang="zh-CN" sz="2000" dirty="0"/>
              <a:t>6.</a:t>
            </a:r>
            <a:r>
              <a:rPr lang="zh-CN" altLang="en-US" sz="2000" dirty="0"/>
              <a:t>在教材编写过程中，课程内容前后反复出现，且后面内容是对前面内容的扩展和深化，这种教材编排方式是</a:t>
            </a:r>
            <a:r>
              <a:rPr lang="en-US" altLang="zh-CN" sz="2000" dirty="0"/>
              <a:t>（    ）</a:t>
            </a:r>
            <a:r>
              <a:rPr lang="zh-CN" altLang="en-US" sz="2000" dirty="0"/>
              <a:t>。</a:t>
            </a:r>
            <a:endParaRPr lang="zh-CN" altLang="en-US" sz="2000" dirty="0"/>
          </a:p>
          <a:p>
            <a:pPr marL="0" indent="0">
              <a:lnSpc>
                <a:spcPct val="130000"/>
              </a:lnSpc>
              <a:buNone/>
            </a:pPr>
            <a:r>
              <a:rPr lang="en-US" altLang="zh-CN" sz="2000" dirty="0"/>
              <a:t>      A.</a:t>
            </a:r>
            <a:r>
              <a:rPr lang="zh-CN" altLang="en-US" sz="2000" dirty="0"/>
              <a:t>直线式</a:t>
            </a:r>
            <a:r>
              <a:rPr lang="en-US" altLang="zh-CN" sz="2000" dirty="0"/>
              <a:t>  B.</a:t>
            </a:r>
            <a:r>
              <a:rPr lang="zh-CN" altLang="en-US" sz="2000" dirty="0"/>
              <a:t>螺旋式</a:t>
            </a:r>
            <a:r>
              <a:rPr lang="en-US" altLang="zh-CN" sz="2000" dirty="0"/>
              <a:t>  C.</a:t>
            </a:r>
            <a:r>
              <a:rPr lang="zh-CN" altLang="en-US" sz="2000" dirty="0"/>
              <a:t>分科式</a:t>
            </a:r>
            <a:r>
              <a:rPr lang="en-US" altLang="zh-CN" sz="2000" dirty="0"/>
              <a:t>  </a:t>
            </a:r>
            <a:r>
              <a:rPr lang="en-US" altLang="zh-CN" sz="2000" dirty="0">
                <a:sym typeface="+mn-ea"/>
              </a:rPr>
              <a:t>D.</a:t>
            </a:r>
            <a:r>
              <a:rPr lang="zh-CN" altLang="en-US" sz="2000" dirty="0">
                <a:sym typeface="+mn-ea"/>
              </a:rPr>
              <a:t>综合式</a:t>
            </a:r>
            <a:r>
              <a:rPr lang="en-US" altLang="zh-CN" sz="2000" dirty="0">
                <a:sym typeface="+mn-ea"/>
              </a:rPr>
              <a:t> </a:t>
            </a:r>
            <a:endParaRPr lang="zh-CN" altLang="en-US" sz="2000" dirty="0"/>
          </a:p>
          <a:p>
            <a:pPr marL="0" indent="0">
              <a:lnSpc>
                <a:spcPct val="130000"/>
              </a:lnSpc>
              <a:buNone/>
            </a:pPr>
            <a:r>
              <a:rPr lang="en-US" altLang="zh-CN" sz="2000" dirty="0"/>
              <a:t>7.</a:t>
            </a:r>
            <a:r>
              <a:rPr lang="zh-CN" altLang="en-US" sz="2000" dirty="0"/>
              <a:t>制订教学计划的首要问题是</a:t>
            </a:r>
            <a:r>
              <a:rPr lang="en-US" altLang="zh-CN" sz="2000" dirty="0"/>
              <a:t>（       ）</a:t>
            </a:r>
            <a:r>
              <a:rPr lang="zh-CN" altLang="en-US" sz="2000" dirty="0"/>
              <a:t>。</a:t>
            </a:r>
            <a:endParaRPr lang="zh-CN" altLang="en-US" sz="2000" dirty="0"/>
          </a:p>
          <a:p>
            <a:pPr marL="0" indent="0">
              <a:lnSpc>
                <a:spcPct val="130000"/>
              </a:lnSpc>
              <a:buNone/>
            </a:pPr>
            <a:r>
              <a:rPr lang="en-US" altLang="zh-CN" sz="2000" dirty="0"/>
              <a:t>      A.</a:t>
            </a:r>
            <a:r>
              <a:rPr lang="zh-CN" altLang="en-US" sz="2000" dirty="0"/>
              <a:t>课程设置</a:t>
            </a:r>
            <a:r>
              <a:rPr lang="en-US" altLang="zh-CN" sz="2000" dirty="0"/>
              <a:t>  B.</a:t>
            </a:r>
            <a:r>
              <a:rPr lang="zh-CN" altLang="en-US" sz="2000" dirty="0"/>
              <a:t>学科顺序</a:t>
            </a:r>
            <a:r>
              <a:rPr lang="en-US" altLang="zh-CN" sz="2000" dirty="0"/>
              <a:t>  C.</a:t>
            </a:r>
            <a:r>
              <a:rPr lang="zh-CN" altLang="en-US" sz="2000" dirty="0"/>
              <a:t>课时分配</a:t>
            </a:r>
            <a:r>
              <a:rPr lang="en-US" altLang="zh-CN" sz="2000" dirty="0"/>
              <a:t>  D.</a:t>
            </a:r>
            <a:r>
              <a:rPr lang="zh-CN" altLang="en-US" sz="2000" dirty="0"/>
              <a:t>学年编制</a:t>
            </a:r>
            <a:endParaRPr lang="zh-CN" altLang="en-US" sz="2000" dirty="0"/>
          </a:p>
        </p:txBody>
      </p:sp>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TextBox 3"/>
          <p:cNvSpPr txBox="1"/>
          <p:nvPr/>
        </p:nvSpPr>
        <p:spPr>
          <a:xfrm>
            <a:off x="2312670" y="1924050"/>
            <a:ext cx="4519295" cy="768350"/>
          </a:xfrm>
          <a:prstGeom prst="rect">
            <a:avLst/>
          </a:prstGeom>
          <a:noFill/>
          <a:ln w="9525">
            <a:noFill/>
          </a:ln>
        </p:spPr>
        <p:txBody>
          <a:bodyPr wrap="square" anchor="t" anchorCtr="0">
            <a:spAutoFit/>
          </a:bodyPr>
          <a:p>
            <a:pPr algn="ctr"/>
            <a:r>
              <a:rPr lang="zh-CN" altLang="en-US" sz="4400" b="1" dirty="0">
                <a:solidFill>
                  <a:srgbClr val="4A452A"/>
                </a:solidFill>
                <a:latin typeface="Arial" panose="020B0604020202020204" pitchFamily="34" charset="0"/>
              </a:rPr>
              <a:t>第一节</a:t>
            </a:r>
            <a:r>
              <a:rPr lang="en-US" altLang="zh-CN" sz="4400" b="1" dirty="0">
                <a:solidFill>
                  <a:srgbClr val="4A452A"/>
                </a:solidFill>
                <a:latin typeface="Arial" panose="020B0604020202020204" pitchFamily="34" charset="0"/>
              </a:rPr>
              <a:t>  </a:t>
            </a:r>
            <a:r>
              <a:rPr lang="zh-CN" altLang="en-US" sz="4400" b="1" dirty="0">
                <a:solidFill>
                  <a:srgbClr val="4A452A"/>
                </a:solidFill>
                <a:latin typeface="Arial" panose="020B0604020202020204" pitchFamily="34" charset="0"/>
              </a:rPr>
              <a:t>课程概述</a:t>
            </a:r>
            <a:endParaRPr lang="zh-CN" altLang="en-US" sz="4400" b="1" dirty="0">
              <a:solidFill>
                <a:srgbClr val="4A452A"/>
              </a:solidFill>
              <a:latin typeface="Arial" panose="020B0604020202020204" pitchFamily="34" charset="0"/>
            </a:endParaRPr>
          </a:p>
        </p:txBody>
      </p:sp>
    </p:spTree>
  </p:cSld>
  <p:clrMapOvr>
    <a:masterClrMapping/>
  </p:clrMapOvr>
  <p:transition spd="med">
    <p:pull/>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内容占位符 2"/>
          <p:cNvSpPr>
            <a:spLocks noGrp="1"/>
          </p:cNvSpPr>
          <p:nvPr>
            <p:ph idx="1"/>
          </p:nvPr>
        </p:nvSpPr>
        <p:spPr/>
        <p:txBody>
          <a:bodyPr wrap="square" lIns="91440" tIns="45720" rIns="91440" bIns="45720" anchor="t" anchorCtr="0"/>
          <a:p>
            <a:pPr>
              <a:lnSpc>
                <a:spcPct val="130000"/>
              </a:lnSpc>
            </a:pPr>
            <a:r>
              <a:rPr lang="zh-CN" altLang="en-US" sz="2000" b="1" dirty="0"/>
              <a:t>论述题</a:t>
            </a:r>
            <a:endParaRPr lang="zh-CN" altLang="en-US" sz="2000" dirty="0"/>
          </a:p>
          <a:p>
            <a:pPr marL="0" indent="457200" latinLnBrk="0">
              <a:lnSpc>
                <a:spcPct val="130000"/>
              </a:lnSpc>
              <a:spcBef>
                <a:spcPts val="0"/>
              </a:spcBef>
              <a:buNone/>
            </a:pPr>
            <a:r>
              <a:rPr lang="zh-CN" altLang="en-US" sz="2000" dirty="0"/>
              <a:t>看着孩子们把马画成蓝色、绿色，某少儿活动中心</a:t>
            </a:r>
            <a:r>
              <a:rPr lang="en-US" altLang="zh-CN" sz="2000" dirty="0"/>
              <a:t>“</a:t>
            </a:r>
            <a:r>
              <a:rPr lang="zh-CN" altLang="en-US" sz="2000" dirty="0"/>
              <a:t>想象绘画班</a:t>
            </a:r>
            <a:r>
              <a:rPr lang="en-US" altLang="zh-CN" sz="2000" dirty="0"/>
              <a:t>”</a:t>
            </a:r>
            <a:r>
              <a:rPr lang="zh-CN" altLang="en-US" sz="2000" dirty="0"/>
              <a:t>的家长们火了这是咋教的</a:t>
            </a:r>
            <a:r>
              <a:rPr lang="en-US" altLang="zh-CN" sz="2000" dirty="0"/>
              <a:t>?</a:t>
            </a:r>
            <a:r>
              <a:rPr lang="zh-CN" altLang="en-US" sz="2000" dirty="0"/>
              <a:t>尽管校方再三解释，这个课程是要给孩子提供一个想象创作的空间，对培养孩子的想象能力有帮助，可班上</a:t>
            </a:r>
            <a:r>
              <a:rPr lang="en-US" altLang="zh-CN" sz="2000" dirty="0"/>
              <a:t>80%</a:t>
            </a:r>
            <a:r>
              <a:rPr lang="zh-CN" altLang="en-US" sz="2000" dirty="0"/>
              <a:t>的家长还是让孩子退了班。</a:t>
            </a:r>
            <a:endParaRPr lang="zh-CN" altLang="en-US" sz="2000" dirty="0"/>
          </a:p>
          <a:p>
            <a:pPr marL="0" indent="457200" latinLnBrk="0">
              <a:lnSpc>
                <a:spcPct val="130000"/>
              </a:lnSpc>
              <a:spcBef>
                <a:spcPts val="0"/>
              </a:spcBef>
              <a:buNone/>
            </a:pPr>
            <a:r>
              <a:rPr lang="zh-CN" altLang="en-US" sz="2000" dirty="0">
                <a:solidFill>
                  <a:srgbClr val="FF0000"/>
                </a:solidFill>
              </a:rPr>
              <a:t>问题：分析这种现象产生的原因。如果你是教师，你会怎么做？</a:t>
            </a:r>
            <a:endParaRPr lang="zh-CN" altLang="en-US" sz="2000" dirty="0">
              <a:solidFill>
                <a:srgbClr val="FF0000"/>
              </a:solidFill>
            </a:endParaRPr>
          </a:p>
        </p:txBody>
      </p:sp>
    </p:spTree>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PA-PA_任意多边形 1"/>
          <p:cNvSpPr/>
          <p:nvPr>
            <p:custDataLst>
              <p:tags r:id="rId1"/>
            </p:custDataLst>
          </p:nvPr>
        </p:nvSpPr>
        <p:spPr>
          <a:xfrm>
            <a:off x="-2124075" y="0"/>
            <a:ext cx="12192000" cy="6858000"/>
          </a:xfrm>
          <a:custGeom>
            <a:avLst/>
            <a:gdLst/>
            <a:ahLst/>
            <a:cxnLst/>
            <a:rect l="0" t="0" r="0" b="0"/>
            <a:pathLst>
              <a:path w="12192001" h="6858001">
                <a:moveTo>
                  <a:pt x="0" y="0"/>
                </a:moveTo>
                <a:lnTo>
                  <a:pt x="12192000" y="0"/>
                </a:lnTo>
                <a:lnTo>
                  <a:pt x="12192000" y="6858000"/>
                </a:lnTo>
                <a:lnTo>
                  <a:pt x="0" y="6858000"/>
                </a:lnTo>
                <a:close/>
              </a:path>
            </a:pathLst>
          </a:custGeom>
          <a:blipFill>
            <a:blip r:embed="rId2"/>
            <a:stretch>
              <a:fillRect/>
            </a:stretch>
          </a:blip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PA-PA_任意多边形 4"/>
          <p:cNvSpPr/>
          <p:nvPr>
            <p:custDataLst>
              <p:tags r:id="rId3"/>
            </p:custDataLst>
          </p:nvPr>
        </p:nvSpPr>
        <p:spPr>
          <a:xfrm>
            <a:off x="1001713" y="2995613"/>
            <a:ext cx="487362" cy="225425"/>
          </a:xfrm>
          <a:custGeom>
            <a:avLst/>
            <a:gdLst/>
            <a:ahLst/>
            <a:cxnLst>
              <a:cxn ang="0">
                <a:pos x="42164311" y="155272740"/>
              </a:cxn>
              <a:cxn ang="0">
                <a:pos x="857325992" y="846940510"/>
              </a:cxn>
              <a:cxn ang="0">
                <a:pos x="1813035376" y="310545480"/>
              </a:cxn>
              <a:cxn ang="0">
                <a:pos x="1658436652" y="56461448"/>
              </a:cxn>
              <a:cxn ang="0">
                <a:pos x="1574108030" y="28230724"/>
              </a:cxn>
              <a:cxn ang="0">
                <a:pos x="1616272341" y="70576810"/>
              </a:cxn>
              <a:cxn ang="0">
                <a:pos x="1658436652" y="296430118"/>
              </a:cxn>
              <a:cxn ang="0">
                <a:pos x="857325992" y="790479062"/>
              </a:cxn>
              <a:cxn ang="0">
                <a:pos x="126489184" y="169388102"/>
              </a:cxn>
              <a:cxn ang="0">
                <a:pos x="168653495" y="0"/>
              </a:cxn>
              <a:cxn ang="0">
                <a:pos x="70273851" y="0"/>
              </a:cxn>
              <a:cxn ang="0">
                <a:pos x="42164311" y="155272740"/>
              </a:cxn>
            </a:cxnLst>
            <a:pathLst>
              <a:path w="130" h="60">
                <a:moveTo>
                  <a:pt x="3" y="11"/>
                </a:moveTo>
                <a:cubicBezTo>
                  <a:pt x="0" y="40"/>
                  <a:pt x="27" y="60"/>
                  <a:pt x="61" y="60"/>
                </a:cubicBezTo>
                <a:cubicBezTo>
                  <a:pt x="97" y="60"/>
                  <a:pt x="130" y="46"/>
                  <a:pt x="129" y="22"/>
                </a:cubicBezTo>
                <a:cubicBezTo>
                  <a:pt x="129" y="12"/>
                  <a:pt x="122" y="6"/>
                  <a:pt x="118" y="4"/>
                </a:cubicBezTo>
                <a:cubicBezTo>
                  <a:pt x="116" y="2"/>
                  <a:pt x="114" y="1"/>
                  <a:pt x="112" y="2"/>
                </a:cubicBezTo>
                <a:cubicBezTo>
                  <a:pt x="111" y="2"/>
                  <a:pt x="114" y="4"/>
                  <a:pt x="115" y="5"/>
                </a:cubicBezTo>
                <a:cubicBezTo>
                  <a:pt x="118" y="10"/>
                  <a:pt x="119" y="16"/>
                  <a:pt x="118" y="21"/>
                </a:cubicBezTo>
                <a:cubicBezTo>
                  <a:pt x="117" y="42"/>
                  <a:pt x="94" y="56"/>
                  <a:pt x="61" y="56"/>
                </a:cubicBezTo>
                <a:cubicBezTo>
                  <a:pt x="31" y="54"/>
                  <a:pt x="6" y="37"/>
                  <a:pt x="9" y="12"/>
                </a:cubicBezTo>
                <a:cubicBezTo>
                  <a:pt x="10" y="8"/>
                  <a:pt x="11" y="4"/>
                  <a:pt x="12" y="0"/>
                </a:cubicBezTo>
                <a:cubicBezTo>
                  <a:pt x="10" y="0"/>
                  <a:pt x="8" y="0"/>
                  <a:pt x="5" y="0"/>
                </a:cubicBezTo>
                <a:cubicBezTo>
                  <a:pt x="4" y="3"/>
                  <a:pt x="3" y="7"/>
                  <a:pt x="3" y="11"/>
                </a:cubicBezTo>
                <a:close/>
              </a:path>
            </a:pathLst>
          </a:custGeom>
          <a:solidFill>
            <a:srgbClr val="000000"/>
          </a:solidFill>
          <a:ln w="9525">
            <a:noFill/>
          </a:ln>
        </p:spPr>
        <p:txBody>
          <a:bodyPr/>
          <a:p>
            <a:endParaRPr lang="zh-CN" altLang="en-US"/>
          </a:p>
        </p:txBody>
      </p:sp>
      <p:sp>
        <p:nvSpPr>
          <p:cNvPr id="4" name="PA-PA_任意多边形 5"/>
          <p:cNvSpPr/>
          <p:nvPr>
            <p:custDataLst>
              <p:tags r:id="rId4"/>
            </p:custDataLst>
          </p:nvPr>
        </p:nvSpPr>
        <p:spPr>
          <a:xfrm>
            <a:off x="1882775" y="2565400"/>
            <a:ext cx="585788" cy="217488"/>
          </a:xfrm>
          <a:custGeom>
            <a:avLst/>
            <a:gdLst/>
            <a:ahLst/>
            <a:cxnLst>
              <a:cxn ang="0">
                <a:pos x="1170333078" y="0"/>
              </a:cxn>
              <a:cxn ang="0">
                <a:pos x="126901958" y="449948924"/>
              </a:cxn>
              <a:cxn ang="0">
                <a:pos x="14100218" y="717106683"/>
              </a:cxn>
              <a:cxn ang="0">
                <a:pos x="28200435" y="815535002"/>
              </a:cxn>
              <a:cxn ang="0">
                <a:pos x="56400870" y="703048709"/>
              </a:cxn>
              <a:cxn ang="0">
                <a:pos x="183306583" y="492134096"/>
              </a:cxn>
              <a:cxn ang="0">
                <a:pos x="1156232860" y="98428319"/>
              </a:cxn>
              <a:cxn ang="0">
                <a:pos x="2072762022" y="703048709"/>
              </a:cxn>
              <a:cxn ang="0">
                <a:pos x="2147483646" y="703048709"/>
              </a:cxn>
              <a:cxn ang="0">
                <a:pos x="1170333078" y="0"/>
              </a:cxn>
            </a:cxnLst>
            <a:pathLst>
              <a:path w="156" h="58">
                <a:moveTo>
                  <a:pt x="83" y="0"/>
                </a:moveTo>
                <a:cubicBezTo>
                  <a:pt x="49" y="0"/>
                  <a:pt x="22" y="14"/>
                  <a:pt x="9" y="32"/>
                </a:cubicBezTo>
                <a:cubicBezTo>
                  <a:pt x="4" y="38"/>
                  <a:pt x="1" y="45"/>
                  <a:pt x="1" y="51"/>
                </a:cubicBezTo>
                <a:cubicBezTo>
                  <a:pt x="0" y="55"/>
                  <a:pt x="1" y="58"/>
                  <a:pt x="2" y="58"/>
                </a:cubicBezTo>
                <a:cubicBezTo>
                  <a:pt x="3" y="58"/>
                  <a:pt x="3" y="55"/>
                  <a:pt x="4" y="50"/>
                </a:cubicBezTo>
                <a:cubicBezTo>
                  <a:pt x="7" y="44"/>
                  <a:pt x="9" y="40"/>
                  <a:pt x="13" y="35"/>
                </a:cubicBezTo>
                <a:cubicBezTo>
                  <a:pt x="26" y="20"/>
                  <a:pt x="51" y="7"/>
                  <a:pt x="82" y="7"/>
                </a:cubicBezTo>
                <a:cubicBezTo>
                  <a:pt x="124" y="7"/>
                  <a:pt x="149" y="27"/>
                  <a:pt x="147" y="50"/>
                </a:cubicBezTo>
                <a:cubicBezTo>
                  <a:pt x="150" y="50"/>
                  <a:pt x="152" y="50"/>
                  <a:pt x="155" y="50"/>
                </a:cubicBezTo>
                <a:cubicBezTo>
                  <a:pt x="156" y="18"/>
                  <a:pt x="125" y="0"/>
                  <a:pt x="83" y="0"/>
                </a:cubicBezTo>
                <a:close/>
              </a:path>
            </a:pathLst>
          </a:custGeom>
          <a:solidFill>
            <a:srgbClr val="000000"/>
          </a:solidFill>
          <a:ln w="9525">
            <a:noFill/>
          </a:ln>
        </p:spPr>
        <p:txBody>
          <a:bodyPr/>
          <a:p>
            <a:endParaRPr lang="zh-CN" altLang="en-US"/>
          </a:p>
        </p:txBody>
      </p:sp>
      <p:sp>
        <p:nvSpPr>
          <p:cNvPr id="5" name="PA-PA_任意多边形 6"/>
          <p:cNvSpPr/>
          <p:nvPr>
            <p:custDataLst>
              <p:tags r:id="rId5"/>
            </p:custDataLst>
          </p:nvPr>
        </p:nvSpPr>
        <p:spPr>
          <a:xfrm>
            <a:off x="1020763" y="2752725"/>
            <a:ext cx="1444625" cy="242888"/>
          </a:xfrm>
          <a:custGeom>
            <a:avLst/>
            <a:gdLst/>
            <a:ahLst/>
            <a:cxnLst>
              <a:cxn ang="0">
                <a:pos x="2147483646" y="0"/>
              </a:cxn>
              <a:cxn ang="0">
                <a:pos x="2147483646" y="27924647"/>
              </a:cxn>
              <a:cxn ang="0">
                <a:pos x="2147483646" y="516637723"/>
              </a:cxn>
              <a:cxn ang="0">
                <a:pos x="2147483646" y="363042825"/>
              </a:cxn>
              <a:cxn ang="0">
                <a:pos x="1492432707" y="195483736"/>
              </a:cxn>
              <a:cxn ang="0">
                <a:pos x="0" y="907608931"/>
              </a:cxn>
              <a:cxn ang="0">
                <a:pos x="98557195" y="907608931"/>
              </a:cxn>
              <a:cxn ang="0">
                <a:pos x="1407954039" y="390971208"/>
              </a:cxn>
              <a:cxn ang="0">
                <a:pos x="2147483646" y="572490753"/>
              </a:cxn>
              <a:cxn ang="0">
                <a:pos x="2147483646" y="712125196"/>
              </a:cxn>
              <a:cxn ang="0">
                <a:pos x="2147483646" y="726085650"/>
              </a:cxn>
              <a:cxn ang="0">
                <a:pos x="2147483646" y="740049842"/>
              </a:cxn>
              <a:cxn ang="0">
                <a:pos x="2147483646" y="754014034"/>
              </a:cxn>
              <a:cxn ang="0">
                <a:pos x="2147483646" y="781938680"/>
              </a:cxn>
              <a:cxn ang="0">
                <a:pos x="2147483646" y="754014034"/>
              </a:cxn>
              <a:cxn ang="0">
                <a:pos x="2147483646" y="754014034"/>
              </a:cxn>
              <a:cxn ang="0">
                <a:pos x="2147483646" y="125670251"/>
              </a:cxn>
              <a:cxn ang="0">
                <a:pos x="2147483646" y="0"/>
              </a:cxn>
              <a:cxn ang="0">
                <a:pos x="2147483646" y="0"/>
              </a:cxn>
            </a:cxnLst>
            <a:pathLst>
              <a:path w="385" h="65">
                <a:moveTo>
                  <a:pt x="377" y="0"/>
                </a:moveTo>
                <a:cubicBezTo>
                  <a:pt x="377" y="1"/>
                  <a:pt x="377" y="2"/>
                  <a:pt x="377" y="2"/>
                </a:cubicBezTo>
                <a:cubicBezTo>
                  <a:pt x="372" y="28"/>
                  <a:pt x="337" y="40"/>
                  <a:pt x="290" y="37"/>
                </a:cubicBezTo>
                <a:cubicBezTo>
                  <a:pt x="255" y="35"/>
                  <a:pt x="223" y="30"/>
                  <a:pt x="197" y="26"/>
                </a:cubicBezTo>
                <a:cubicBezTo>
                  <a:pt x="168" y="21"/>
                  <a:pt x="134" y="15"/>
                  <a:pt x="106" y="14"/>
                </a:cubicBezTo>
                <a:cubicBezTo>
                  <a:pt x="55" y="13"/>
                  <a:pt x="11" y="32"/>
                  <a:pt x="0" y="65"/>
                </a:cubicBezTo>
                <a:cubicBezTo>
                  <a:pt x="3" y="65"/>
                  <a:pt x="5" y="65"/>
                  <a:pt x="7" y="65"/>
                </a:cubicBezTo>
                <a:cubicBezTo>
                  <a:pt x="19" y="38"/>
                  <a:pt x="57" y="25"/>
                  <a:pt x="100" y="28"/>
                </a:cubicBezTo>
                <a:cubicBezTo>
                  <a:pt x="129" y="29"/>
                  <a:pt x="159" y="35"/>
                  <a:pt x="188" y="41"/>
                </a:cubicBezTo>
                <a:cubicBezTo>
                  <a:pt x="213" y="45"/>
                  <a:pt x="234" y="49"/>
                  <a:pt x="254" y="51"/>
                </a:cubicBezTo>
                <a:cubicBezTo>
                  <a:pt x="256" y="52"/>
                  <a:pt x="259" y="52"/>
                  <a:pt x="262" y="52"/>
                </a:cubicBezTo>
                <a:cubicBezTo>
                  <a:pt x="262" y="53"/>
                  <a:pt x="262" y="53"/>
                  <a:pt x="262" y="53"/>
                </a:cubicBezTo>
                <a:cubicBezTo>
                  <a:pt x="261" y="53"/>
                  <a:pt x="260" y="53"/>
                  <a:pt x="260" y="54"/>
                </a:cubicBezTo>
                <a:cubicBezTo>
                  <a:pt x="262" y="54"/>
                  <a:pt x="264" y="55"/>
                  <a:pt x="266" y="56"/>
                </a:cubicBezTo>
                <a:cubicBezTo>
                  <a:pt x="267" y="55"/>
                  <a:pt x="269" y="55"/>
                  <a:pt x="270" y="54"/>
                </a:cubicBezTo>
                <a:cubicBezTo>
                  <a:pt x="274" y="53"/>
                  <a:pt x="279" y="54"/>
                  <a:pt x="284" y="54"/>
                </a:cubicBezTo>
                <a:cubicBezTo>
                  <a:pt x="337" y="55"/>
                  <a:pt x="378" y="41"/>
                  <a:pt x="384" y="9"/>
                </a:cubicBezTo>
                <a:cubicBezTo>
                  <a:pt x="384" y="6"/>
                  <a:pt x="385" y="3"/>
                  <a:pt x="385" y="0"/>
                </a:cubicBezTo>
                <a:cubicBezTo>
                  <a:pt x="382" y="0"/>
                  <a:pt x="380" y="0"/>
                  <a:pt x="377" y="0"/>
                </a:cubicBezTo>
                <a:close/>
              </a:path>
            </a:pathLst>
          </a:custGeom>
          <a:solidFill>
            <a:srgbClr val="000000"/>
          </a:solidFill>
          <a:ln w="9525">
            <a:noFill/>
          </a:ln>
        </p:spPr>
        <p:txBody>
          <a:bodyPr/>
          <a:p>
            <a:endParaRPr lang="zh-CN" altLang="en-US"/>
          </a:p>
        </p:txBody>
      </p:sp>
      <p:sp>
        <p:nvSpPr>
          <p:cNvPr id="6" name="PA-PA_任意多边形 7"/>
          <p:cNvSpPr/>
          <p:nvPr>
            <p:custDataLst>
              <p:tags r:id="rId6"/>
            </p:custDataLst>
          </p:nvPr>
        </p:nvSpPr>
        <p:spPr>
          <a:xfrm>
            <a:off x="646113" y="2954338"/>
            <a:ext cx="1371600" cy="712787"/>
          </a:xfrm>
          <a:custGeom>
            <a:avLst/>
            <a:gdLst/>
            <a:ahLst/>
            <a:cxnLst>
              <a:cxn ang="0">
                <a:pos x="2064479105" y="2147483646"/>
              </a:cxn>
              <a:cxn ang="0">
                <a:pos x="2147483646" y="1562196510"/>
              </a:cxn>
              <a:cxn ang="0">
                <a:pos x="2147483646" y="478508919"/>
              </a:cxn>
              <a:cxn ang="0">
                <a:pos x="2147483646" y="28147583"/>
              </a:cxn>
              <a:cxn ang="0">
                <a:pos x="2147483646" y="0"/>
              </a:cxn>
              <a:cxn ang="0">
                <a:pos x="2147483646" y="788136089"/>
              </a:cxn>
              <a:cxn ang="0">
                <a:pos x="2147483646" y="1942187012"/>
              </a:cxn>
              <a:cxn ang="0">
                <a:pos x="1811684980" y="2147483646"/>
              </a:cxn>
              <a:cxn ang="0">
                <a:pos x="660069384" y="2147483646"/>
              </a:cxn>
              <a:cxn ang="0">
                <a:pos x="28087820" y="2147483646"/>
              </a:cxn>
              <a:cxn ang="0">
                <a:pos x="772424410" y="2147483646"/>
              </a:cxn>
              <a:cxn ang="0">
                <a:pos x="1586978675" y="2147483646"/>
              </a:cxn>
              <a:cxn ang="0">
                <a:pos x="1741463557" y="2147483646"/>
              </a:cxn>
              <a:cxn ang="0">
                <a:pos x="2064479105" y="2147483646"/>
              </a:cxn>
            </a:cxnLst>
            <a:pathLst>
              <a:path w="366" h="190">
                <a:moveTo>
                  <a:pt x="147" y="174"/>
                </a:moveTo>
                <a:cubicBezTo>
                  <a:pt x="182" y="165"/>
                  <a:pt x="229" y="146"/>
                  <a:pt x="267" y="111"/>
                </a:cubicBezTo>
                <a:cubicBezTo>
                  <a:pt x="295" y="84"/>
                  <a:pt x="305" y="62"/>
                  <a:pt x="328" y="34"/>
                </a:cubicBezTo>
                <a:cubicBezTo>
                  <a:pt x="342" y="18"/>
                  <a:pt x="356" y="7"/>
                  <a:pt x="366" y="2"/>
                </a:cubicBezTo>
                <a:cubicBezTo>
                  <a:pt x="364" y="1"/>
                  <a:pt x="362" y="0"/>
                  <a:pt x="360" y="0"/>
                </a:cubicBezTo>
                <a:cubicBezTo>
                  <a:pt x="331" y="9"/>
                  <a:pt x="304" y="28"/>
                  <a:pt x="278" y="56"/>
                </a:cubicBezTo>
                <a:cubicBezTo>
                  <a:pt x="247" y="88"/>
                  <a:pt x="234" y="111"/>
                  <a:pt x="203" y="138"/>
                </a:cubicBezTo>
                <a:cubicBezTo>
                  <a:pt x="180" y="157"/>
                  <a:pt x="147" y="170"/>
                  <a:pt x="129" y="173"/>
                </a:cubicBezTo>
                <a:cubicBezTo>
                  <a:pt x="108" y="171"/>
                  <a:pt x="70" y="166"/>
                  <a:pt x="47" y="166"/>
                </a:cubicBezTo>
                <a:cubicBezTo>
                  <a:pt x="26" y="166"/>
                  <a:pt x="4" y="169"/>
                  <a:pt x="2" y="180"/>
                </a:cubicBezTo>
                <a:cubicBezTo>
                  <a:pt x="0" y="190"/>
                  <a:pt x="35" y="190"/>
                  <a:pt x="55" y="189"/>
                </a:cubicBezTo>
                <a:cubicBezTo>
                  <a:pt x="70" y="189"/>
                  <a:pt x="98" y="186"/>
                  <a:pt x="113" y="183"/>
                </a:cubicBezTo>
                <a:cubicBezTo>
                  <a:pt x="116" y="184"/>
                  <a:pt x="120" y="184"/>
                  <a:pt x="124" y="184"/>
                </a:cubicBezTo>
                <a:cubicBezTo>
                  <a:pt x="130" y="178"/>
                  <a:pt x="137" y="173"/>
                  <a:pt x="147" y="174"/>
                </a:cubicBezTo>
                <a:close/>
              </a:path>
            </a:pathLst>
          </a:custGeom>
          <a:solidFill>
            <a:srgbClr val="000000"/>
          </a:solidFill>
          <a:ln w="9525">
            <a:noFill/>
          </a:ln>
        </p:spPr>
        <p:txBody>
          <a:bodyPr/>
          <a:p>
            <a:endParaRPr lang="zh-CN" altLang="en-US"/>
          </a:p>
        </p:txBody>
      </p:sp>
      <p:sp>
        <p:nvSpPr>
          <p:cNvPr id="7" name="PA-PA_任意多边形 8"/>
          <p:cNvSpPr/>
          <p:nvPr>
            <p:custDataLst>
              <p:tags r:id="rId7"/>
            </p:custDataLst>
          </p:nvPr>
        </p:nvSpPr>
        <p:spPr>
          <a:xfrm>
            <a:off x="1111250" y="3446463"/>
            <a:ext cx="911225" cy="225425"/>
          </a:xfrm>
          <a:custGeom>
            <a:avLst/>
            <a:gdLst/>
            <a:ahLst/>
            <a:cxnLst>
              <a:cxn ang="0">
                <a:pos x="2147483646" y="56461448"/>
              </a:cxn>
              <a:cxn ang="0">
                <a:pos x="2147483646" y="324660842"/>
              </a:cxn>
              <a:cxn ang="0">
                <a:pos x="1462418628" y="691667770"/>
              </a:cxn>
              <a:cxn ang="0">
                <a:pos x="239048442" y="621090960"/>
              </a:cxn>
              <a:cxn ang="0">
                <a:pos x="239048442" y="621090960"/>
              </a:cxn>
              <a:cxn ang="0">
                <a:pos x="323421127" y="606975598"/>
              </a:cxn>
              <a:cxn ang="0">
                <a:pos x="0" y="748129219"/>
              </a:cxn>
              <a:cxn ang="0">
                <a:pos x="1349925464" y="846940510"/>
              </a:cxn>
              <a:cxn ang="0">
                <a:pos x="2147483646" y="395237653"/>
              </a:cxn>
              <a:cxn ang="0">
                <a:pos x="2147483646" y="112926654"/>
              </a:cxn>
              <a:cxn ang="0">
                <a:pos x="2147483646" y="14115362"/>
              </a:cxn>
              <a:cxn ang="0">
                <a:pos x="2147483646" y="56461448"/>
              </a:cxn>
            </a:cxnLst>
            <a:pathLst>
              <a:path w="243" h="60">
                <a:moveTo>
                  <a:pt x="234" y="4"/>
                </a:moveTo>
                <a:cubicBezTo>
                  <a:pt x="228" y="9"/>
                  <a:pt x="220" y="17"/>
                  <a:pt x="210" y="23"/>
                </a:cubicBezTo>
                <a:cubicBezTo>
                  <a:pt x="179" y="43"/>
                  <a:pt x="150" y="49"/>
                  <a:pt x="104" y="49"/>
                </a:cubicBezTo>
                <a:cubicBezTo>
                  <a:pt x="66" y="49"/>
                  <a:pt x="29" y="46"/>
                  <a:pt x="17" y="44"/>
                </a:cubicBezTo>
                <a:cubicBezTo>
                  <a:pt x="17" y="44"/>
                  <a:pt x="17" y="44"/>
                  <a:pt x="17" y="44"/>
                </a:cubicBezTo>
                <a:cubicBezTo>
                  <a:pt x="19" y="44"/>
                  <a:pt x="21" y="43"/>
                  <a:pt x="23" y="43"/>
                </a:cubicBezTo>
                <a:cubicBezTo>
                  <a:pt x="13" y="42"/>
                  <a:pt x="6" y="47"/>
                  <a:pt x="0" y="53"/>
                </a:cubicBezTo>
                <a:cubicBezTo>
                  <a:pt x="22" y="56"/>
                  <a:pt x="60" y="60"/>
                  <a:pt x="96" y="60"/>
                </a:cubicBezTo>
                <a:cubicBezTo>
                  <a:pt x="147" y="60"/>
                  <a:pt x="181" y="50"/>
                  <a:pt x="212" y="28"/>
                </a:cubicBezTo>
                <a:cubicBezTo>
                  <a:pt x="221" y="21"/>
                  <a:pt x="231" y="13"/>
                  <a:pt x="237" y="8"/>
                </a:cubicBezTo>
                <a:cubicBezTo>
                  <a:pt x="241" y="5"/>
                  <a:pt x="243" y="2"/>
                  <a:pt x="241" y="1"/>
                </a:cubicBezTo>
                <a:cubicBezTo>
                  <a:pt x="239" y="0"/>
                  <a:pt x="237" y="1"/>
                  <a:pt x="234" y="4"/>
                </a:cubicBezTo>
                <a:close/>
              </a:path>
            </a:pathLst>
          </a:custGeom>
          <a:solidFill>
            <a:srgbClr val="000000"/>
          </a:solidFill>
          <a:ln w="9525">
            <a:noFill/>
          </a:ln>
        </p:spPr>
        <p:txBody>
          <a:bodyPr/>
          <a:p>
            <a:endParaRPr lang="zh-CN" altLang="en-US"/>
          </a:p>
        </p:txBody>
      </p:sp>
      <p:sp>
        <p:nvSpPr>
          <p:cNvPr id="8" name="PA-PA_任意多边形 9"/>
          <p:cNvSpPr>
            <a:spLocks noEditPoints="1"/>
          </p:cNvSpPr>
          <p:nvPr>
            <p:custDataLst>
              <p:tags r:id="rId8"/>
            </p:custDataLst>
          </p:nvPr>
        </p:nvSpPr>
        <p:spPr>
          <a:xfrm>
            <a:off x="2592388" y="3284538"/>
            <a:ext cx="465137" cy="376237"/>
          </a:xfrm>
          <a:custGeom>
            <a:avLst/>
            <a:gdLst/>
            <a:ahLst/>
            <a:cxnLst>
              <a:cxn ang="0">
                <a:pos x="1702566469" y="325576688"/>
              </a:cxn>
              <a:cxn ang="0">
                <a:pos x="1533714235" y="42465870"/>
              </a:cxn>
              <a:cxn ang="0">
                <a:pos x="773894190" y="254798984"/>
              </a:cxn>
              <a:cxn ang="0">
                <a:pos x="408052687" y="467128334"/>
              </a:cxn>
              <a:cxn ang="0">
                <a:pos x="182918876" y="651149614"/>
              </a:cxn>
              <a:cxn ang="0">
                <a:pos x="70355722" y="806859058"/>
              </a:cxn>
              <a:cxn ang="0">
                <a:pos x="140707694" y="778547224"/>
              </a:cxn>
              <a:cxn ang="0">
                <a:pos x="239204204" y="693615484"/>
              </a:cxn>
              <a:cxn ang="0">
                <a:pos x="253274599" y="693615484"/>
              </a:cxn>
              <a:cxn ang="0">
                <a:pos x="42211183" y="1104123912"/>
              </a:cxn>
              <a:cxn ang="0">
                <a:pos x="351771110" y="1415542802"/>
              </a:cxn>
              <a:cxn ang="0">
                <a:pos x="1196017271" y="962568503"/>
              </a:cxn>
              <a:cxn ang="0">
                <a:pos x="1210087665" y="962568503"/>
              </a:cxn>
              <a:cxn ang="0">
                <a:pos x="1730707257" y="297264854"/>
              </a:cxn>
              <a:cxn ang="0">
                <a:pos x="1702566469" y="325576688"/>
              </a:cxn>
              <a:cxn ang="0">
                <a:pos x="1111591155" y="934256669"/>
              </a:cxn>
              <a:cxn ang="0">
                <a:pos x="464334264" y="1288145191"/>
              </a:cxn>
              <a:cxn ang="0">
                <a:pos x="365841504" y="1217367487"/>
              </a:cxn>
              <a:cxn ang="0">
                <a:pos x="802034979" y="608683743"/>
              </a:cxn>
              <a:cxn ang="0">
                <a:pos x="1505573447" y="113243575"/>
              </a:cxn>
              <a:cxn ang="0">
                <a:pos x="1646281141" y="254798984"/>
              </a:cxn>
              <a:cxn ang="0">
                <a:pos x="1111591155" y="934256669"/>
              </a:cxn>
            </a:cxnLst>
            <a:pathLst>
              <a:path w="124" h="100">
                <a:moveTo>
                  <a:pt x="121" y="23"/>
                </a:moveTo>
                <a:cubicBezTo>
                  <a:pt x="124" y="14"/>
                  <a:pt x="120" y="4"/>
                  <a:pt x="109" y="3"/>
                </a:cubicBezTo>
                <a:cubicBezTo>
                  <a:pt x="95" y="0"/>
                  <a:pt x="76" y="7"/>
                  <a:pt x="55" y="18"/>
                </a:cubicBezTo>
                <a:cubicBezTo>
                  <a:pt x="44" y="23"/>
                  <a:pt x="35" y="29"/>
                  <a:pt x="29" y="33"/>
                </a:cubicBezTo>
                <a:cubicBezTo>
                  <a:pt x="24" y="37"/>
                  <a:pt x="15" y="45"/>
                  <a:pt x="13" y="46"/>
                </a:cubicBezTo>
                <a:cubicBezTo>
                  <a:pt x="7" y="52"/>
                  <a:pt x="4" y="55"/>
                  <a:pt x="5" y="57"/>
                </a:cubicBezTo>
                <a:cubicBezTo>
                  <a:pt x="6" y="58"/>
                  <a:pt x="8" y="57"/>
                  <a:pt x="10" y="55"/>
                </a:cubicBezTo>
                <a:cubicBezTo>
                  <a:pt x="14" y="52"/>
                  <a:pt x="16" y="50"/>
                  <a:pt x="17" y="49"/>
                </a:cubicBezTo>
                <a:cubicBezTo>
                  <a:pt x="18" y="49"/>
                  <a:pt x="18" y="49"/>
                  <a:pt x="18" y="49"/>
                </a:cubicBezTo>
                <a:cubicBezTo>
                  <a:pt x="8" y="61"/>
                  <a:pt x="4" y="69"/>
                  <a:pt x="3" y="78"/>
                </a:cubicBezTo>
                <a:cubicBezTo>
                  <a:pt x="0" y="95"/>
                  <a:pt x="13" y="100"/>
                  <a:pt x="25" y="100"/>
                </a:cubicBezTo>
                <a:cubicBezTo>
                  <a:pt x="46" y="98"/>
                  <a:pt x="71" y="80"/>
                  <a:pt x="85" y="68"/>
                </a:cubicBezTo>
                <a:cubicBezTo>
                  <a:pt x="86" y="68"/>
                  <a:pt x="86" y="68"/>
                  <a:pt x="86" y="68"/>
                </a:cubicBezTo>
                <a:cubicBezTo>
                  <a:pt x="101" y="55"/>
                  <a:pt x="113" y="39"/>
                  <a:pt x="123" y="21"/>
                </a:cubicBezTo>
                <a:cubicBezTo>
                  <a:pt x="123" y="22"/>
                  <a:pt x="122" y="23"/>
                  <a:pt x="121" y="23"/>
                </a:cubicBezTo>
                <a:close/>
                <a:moveTo>
                  <a:pt x="79" y="66"/>
                </a:moveTo>
                <a:cubicBezTo>
                  <a:pt x="64" y="79"/>
                  <a:pt x="44" y="91"/>
                  <a:pt x="33" y="91"/>
                </a:cubicBezTo>
                <a:cubicBezTo>
                  <a:pt x="29" y="91"/>
                  <a:pt x="27" y="90"/>
                  <a:pt x="26" y="86"/>
                </a:cubicBezTo>
                <a:cubicBezTo>
                  <a:pt x="25" y="79"/>
                  <a:pt x="34" y="64"/>
                  <a:pt x="57" y="43"/>
                </a:cubicBezTo>
                <a:cubicBezTo>
                  <a:pt x="76" y="23"/>
                  <a:pt x="96" y="8"/>
                  <a:pt x="107" y="8"/>
                </a:cubicBezTo>
                <a:cubicBezTo>
                  <a:pt x="113" y="8"/>
                  <a:pt x="118" y="11"/>
                  <a:pt x="117" y="18"/>
                </a:cubicBezTo>
                <a:cubicBezTo>
                  <a:pt x="116" y="27"/>
                  <a:pt x="97" y="50"/>
                  <a:pt x="79" y="66"/>
                </a:cubicBezTo>
                <a:close/>
              </a:path>
            </a:pathLst>
          </a:custGeom>
          <a:solidFill>
            <a:srgbClr val="000000"/>
          </a:solidFill>
          <a:ln w="9525">
            <a:noFill/>
          </a:ln>
        </p:spPr>
        <p:txBody>
          <a:bodyPr/>
          <a:p>
            <a:endParaRPr lang="zh-CN" altLang="en-US"/>
          </a:p>
        </p:txBody>
      </p:sp>
      <p:sp>
        <p:nvSpPr>
          <p:cNvPr id="9" name="PA-PA_任意多边形 10"/>
          <p:cNvSpPr/>
          <p:nvPr>
            <p:custDataLst>
              <p:tags r:id="rId9"/>
            </p:custDataLst>
          </p:nvPr>
        </p:nvSpPr>
        <p:spPr>
          <a:xfrm>
            <a:off x="3195638" y="3295650"/>
            <a:ext cx="333375" cy="357188"/>
          </a:xfrm>
          <a:custGeom>
            <a:avLst/>
            <a:gdLst/>
            <a:ahLst/>
            <a:cxnLst>
              <a:cxn ang="0">
                <a:pos x="1080382222" y="494784337"/>
              </a:cxn>
              <a:cxn ang="0">
                <a:pos x="1248751580" y="169637981"/>
              </a:cxn>
              <a:cxn ang="0">
                <a:pos x="1052318789" y="0"/>
              </a:cxn>
              <a:cxn ang="0">
                <a:pos x="533175253" y="254460731"/>
              </a:cxn>
              <a:cxn ang="0">
                <a:pos x="140309671" y="607877578"/>
              </a:cxn>
              <a:cxn ang="0">
                <a:pos x="14031716" y="749241309"/>
              </a:cxn>
              <a:cxn ang="0">
                <a:pos x="154341388" y="678559443"/>
              </a:cxn>
              <a:cxn ang="0">
                <a:pos x="477052133" y="395824462"/>
              </a:cxn>
              <a:cxn ang="0">
                <a:pos x="785731163" y="183775106"/>
              </a:cxn>
              <a:cxn ang="0">
                <a:pos x="897977402" y="169637981"/>
              </a:cxn>
              <a:cxn ang="0">
                <a:pos x="841854282" y="311005472"/>
              </a:cxn>
              <a:cxn ang="0">
                <a:pos x="533175253" y="706833693"/>
              </a:cxn>
              <a:cxn ang="0">
                <a:pos x="196432791" y="1229888521"/>
              </a:cxn>
              <a:cxn ang="0">
                <a:pos x="294651059" y="1342981762"/>
              </a:cxn>
              <a:cxn ang="0">
                <a:pos x="491083850" y="1272299896"/>
              </a:cxn>
              <a:cxn ang="0">
                <a:pos x="561234940" y="1229888521"/>
              </a:cxn>
              <a:cxn ang="0">
                <a:pos x="757667730" y="947157300"/>
              </a:cxn>
              <a:cxn ang="0">
                <a:pos x="1080382222" y="494784337"/>
              </a:cxn>
            </a:cxnLst>
            <a:pathLst>
              <a:path w="89" h="95">
                <a:moveTo>
                  <a:pt x="77" y="35"/>
                </a:moveTo>
                <a:cubicBezTo>
                  <a:pt x="85" y="25"/>
                  <a:pt x="89" y="18"/>
                  <a:pt x="89" y="12"/>
                </a:cubicBezTo>
                <a:cubicBezTo>
                  <a:pt x="89" y="6"/>
                  <a:pt x="86" y="0"/>
                  <a:pt x="75" y="0"/>
                </a:cubicBezTo>
                <a:cubicBezTo>
                  <a:pt x="64" y="0"/>
                  <a:pt x="53" y="6"/>
                  <a:pt x="38" y="18"/>
                </a:cubicBezTo>
                <a:cubicBezTo>
                  <a:pt x="28" y="25"/>
                  <a:pt x="16" y="37"/>
                  <a:pt x="10" y="43"/>
                </a:cubicBezTo>
                <a:cubicBezTo>
                  <a:pt x="3" y="49"/>
                  <a:pt x="0" y="52"/>
                  <a:pt x="1" y="53"/>
                </a:cubicBezTo>
                <a:cubicBezTo>
                  <a:pt x="3" y="55"/>
                  <a:pt x="5" y="53"/>
                  <a:pt x="11" y="48"/>
                </a:cubicBezTo>
                <a:cubicBezTo>
                  <a:pt x="18" y="41"/>
                  <a:pt x="27" y="34"/>
                  <a:pt x="34" y="28"/>
                </a:cubicBezTo>
                <a:cubicBezTo>
                  <a:pt x="41" y="22"/>
                  <a:pt x="49" y="16"/>
                  <a:pt x="56" y="13"/>
                </a:cubicBezTo>
                <a:cubicBezTo>
                  <a:pt x="59" y="11"/>
                  <a:pt x="62" y="10"/>
                  <a:pt x="64" y="12"/>
                </a:cubicBezTo>
                <a:cubicBezTo>
                  <a:pt x="65" y="14"/>
                  <a:pt x="64" y="17"/>
                  <a:pt x="60" y="22"/>
                </a:cubicBezTo>
                <a:cubicBezTo>
                  <a:pt x="54" y="29"/>
                  <a:pt x="44" y="42"/>
                  <a:pt x="38" y="50"/>
                </a:cubicBezTo>
                <a:cubicBezTo>
                  <a:pt x="29" y="61"/>
                  <a:pt x="18" y="80"/>
                  <a:pt x="14" y="87"/>
                </a:cubicBezTo>
                <a:cubicBezTo>
                  <a:pt x="10" y="94"/>
                  <a:pt x="13" y="95"/>
                  <a:pt x="21" y="95"/>
                </a:cubicBezTo>
                <a:cubicBezTo>
                  <a:pt x="27" y="95"/>
                  <a:pt x="30" y="94"/>
                  <a:pt x="35" y="90"/>
                </a:cubicBezTo>
                <a:cubicBezTo>
                  <a:pt x="37" y="89"/>
                  <a:pt x="38" y="88"/>
                  <a:pt x="40" y="87"/>
                </a:cubicBezTo>
                <a:cubicBezTo>
                  <a:pt x="43" y="80"/>
                  <a:pt x="48" y="73"/>
                  <a:pt x="54" y="67"/>
                </a:cubicBezTo>
                <a:cubicBezTo>
                  <a:pt x="60" y="58"/>
                  <a:pt x="70" y="45"/>
                  <a:pt x="77" y="35"/>
                </a:cubicBezTo>
                <a:close/>
              </a:path>
            </a:pathLst>
          </a:custGeom>
          <a:solidFill>
            <a:srgbClr val="000000"/>
          </a:solidFill>
          <a:ln w="9525">
            <a:noFill/>
          </a:ln>
        </p:spPr>
        <p:txBody>
          <a:bodyPr/>
          <a:p>
            <a:endParaRPr lang="zh-CN" altLang="en-US"/>
          </a:p>
        </p:txBody>
      </p:sp>
      <p:sp>
        <p:nvSpPr>
          <p:cNvPr id="10" name="PA-PA_任意多边形 11"/>
          <p:cNvSpPr/>
          <p:nvPr>
            <p:custDataLst>
              <p:tags r:id="rId10"/>
            </p:custDataLst>
          </p:nvPr>
        </p:nvSpPr>
        <p:spPr>
          <a:xfrm>
            <a:off x="3346450" y="3295650"/>
            <a:ext cx="501650" cy="327025"/>
          </a:xfrm>
          <a:custGeom>
            <a:avLst/>
            <a:gdLst/>
            <a:ahLst/>
            <a:cxnLst>
              <a:cxn ang="0">
                <a:pos x="1709825357" y="0"/>
              </a:cxn>
              <a:cxn ang="0">
                <a:pos x="882941437" y="409751048"/>
              </a:cxn>
              <a:cxn ang="0">
                <a:pos x="168180034" y="989058921"/>
              </a:cxn>
              <a:cxn ang="0">
                <a:pos x="168180034" y="989058921"/>
              </a:cxn>
              <a:cxn ang="0">
                <a:pos x="196208792" y="946669715"/>
              </a:cxn>
              <a:cxn ang="0">
                <a:pos x="0" y="1229256904"/>
              </a:cxn>
              <a:cxn ang="0">
                <a:pos x="798851419" y="579304114"/>
              </a:cxn>
              <a:cxn ang="0">
                <a:pos x="1387481540" y="183682801"/>
              </a:cxn>
              <a:cxn ang="0">
                <a:pos x="1597706582" y="127163859"/>
              </a:cxn>
              <a:cxn ang="0">
                <a:pos x="1597706582" y="211942271"/>
              </a:cxn>
              <a:cxn ang="0">
                <a:pos x="1878005392" y="42389206"/>
              </a:cxn>
              <a:cxn ang="0">
                <a:pos x="1709825357" y="0"/>
              </a:cxn>
            </a:cxnLst>
            <a:pathLst>
              <a:path w="134" h="87">
                <a:moveTo>
                  <a:pt x="122" y="0"/>
                </a:moveTo>
                <a:cubicBezTo>
                  <a:pt x="106" y="0"/>
                  <a:pt x="82" y="15"/>
                  <a:pt x="63" y="29"/>
                </a:cubicBezTo>
                <a:cubicBezTo>
                  <a:pt x="43" y="43"/>
                  <a:pt x="25" y="59"/>
                  <a:pt x="12" y="70"/>
                </a:cubicBezTo>
                <a:cubicBezTo>
                  <a:pt x="12" y="70"/>
                  <a:pt x="12" y="70"/>
                  <a:pt x="12" y="70"/>
                </a:cubicBezTo>
                <a:cubicBezTo>
                  <a:pt x="12" y="69"/>
                  <a:pt x="13" y="68"/>
                  <a:pt x="14" y="67"/>
                </a:cubicBezTo>
                <a:cubicBezTo>
                  <a:pt x="8" y="73"/>
                  <a:pt x="3" y="80"/>
                  <a:pt x="0" y="87"/>
                </a:cubicBezTo>
                <a:cubicBezTo>
                  <a:pt x="21" y="70"/>
                  <a:pt x="34" y="58"/>
                  <a:pt x="57" y="41"/>
                </a:cubicBezTo>
                <a:cubicBezTo>
                  <a:pt x="74" y="27"/>
                  <a:pt x="89" y="18"/>
                  <a:pt x="99" y="13"/>
                </a:cubicBezTo>
                <a:cubicBezTo>
                  <a:pt x="105" y="10"/>
                  <a:pt x="111" y="8"/>
                  <a:pt x="114" y="9"/>
                </a:cubicBezTo>
                <a:cubicBezTo>
                  <a:pt x="116" y="11"/>
                  <a:pt x="115" y="13"/>
                  <a:pt x="114" y="15"/>
                </a:cubicBezTo>
                <a:cubicBezTo>
                  <a:pt x="121" y="10"/>
                  <a:pt x="127" y="6"/>
                  <a:pt x="134" y="3"/>
                </a:cubicBezTo>
                <a:cubicBezTo>
                  <a:pt x="131" y="1"/>
                  <a:pt x="127" y="0"/>
                  <a:pt x="122" y="0"/>
                </a:cubicBezTo>
                <a:close/>
              </a:path>
            </a:pathLst>
          </a:custGeom>
          <a:solidFill>
            <a:srgbClr val="000000"/>
          </a:solidFill>
          <a:ln w="9525">
            <a:noFill/>
          </a:ln>
        </p:spPr>
        <p:txBody>
          <a:bodyPr/>
          <a:p>
            <a:endParaRPr lang="zh-CN" altLang="en-US"/>
          </a:p>
        </p:txBody>
      </p:sp>
      <p:sp>
        <p:nvSpPr>
          <p:cNvPr id="11" name="PA-PA_任意多边形 14"/>
          <p:cNvSpPr/>
          <p:nvPr>
            <p:custDataLst>
              <p:tags r:id="rId11"/>
            </p:custDataLst>
          </p:nvPr>
        </p:nvSpPr>
        <p:spPr>
          <a:xfrm>
            <a:off x="5029200" y="3243263"/>
            <a:ext cx="217488" cy="104775"/>
          </a:xfrm>
          <a:custGeom>
            <a:avLst/>
            <a:gdLst/>
            <a:ahLst/>
            <a:cxnLst>
              <a:cxn ang="0">
                <a:pos x="379644053" y="392064308"/>
              </a:cxn>
              <a:cxn ang="0">
                <a:pos x="703048709" y="294047296"/>
              </a:cxn>
              <a:cxn ang="0">
                <a:pos x="787411554" y="182031595"/>
              </a:cxn>
              <a:cxn ang="0">
                <a:pos x="674925261" y="252040004"/>
              </a:cxn>
              <a:cxn ang="0">
                <a:pos x="407767501" y="322052156"/>
              </a:cxn>
              <a:cxn ang="0">
                <a:pos x="126548018" y="14002430"/>
              </a:cxn>
              <a:cxn ang="0">
                <a:pos x="126548018" y="0"/>
              </a:cxn>
              <a:cxn ang="0">
                <a:pos x="0" y="42007291"/>
              </a:cxn>
              <a:cxn ang="0">
                <a:pos x="379644053" y="392064308"/>
              </a:cxn>
            </a:cxnLst>
            <a:pathLst>
              <a:path w="58" h="28">
                <a:moveTo>
                  <a:pt x="27" y="28"/>
                </a:moveTo>
                <a:cubicBezTo>
                  <a:pt x="37" y="28"/>
                  <a:pt x="44" y="25"/>
                  <a:pt x="50" y="21"/>
                </a:cubicBezTo>
                <a:cubicBezTo>
                  <a:pt x="54" y="19"/>
                  <a:pt x="58" y="14"/>
                  <a:pt x="56" y="13"/>
                </a:cubicBezTo>
                <a:cubicBezTo>
                  <a:pt x="55" y="11"/>
                  <a:pt x="53" y="15"/>
                  <a:pt x="48" y="18"/>
                </a:cubicBezTo>
                <a:cubicBezTo>
                  <a:pt x="44" y="21"/>
                  <a:pt x="37" y="23"/>
                  <a:pt x="29" y="23"/>
                </a:cubicBezTo>
                <a:cubicBezTo>
                  <a:pt x="15" y="23"/>
                  <a:pt x="9" y="14"/>
                  <a:pt x="9" y="1"/>
                </a:cubicBezTo>
                <a:cubicBezTo>
                  <a:pt x="9" y="1"/>
                  <a:pt x="9" y="1"/>
                  <a:pt x="9" y="0"/>
                </a:cubicBezTo>
                <a:cubicBezTo>
                  <a:pt x="6" y="1"/>
                  <a:pt x="3" y="2"/>
                  <a:pt x="0" y="3"/>
                </a:cubicBezTo>
                <a:cubicBezTo>
                  <a:pt x="2" y="19"/>
                  <a:pt x="13" y="28"/>
                  <a:pt x="27" y="28"/>
                </a:cubicBezTo>
                <a:close/>
              </a:path>
            </a:pathLst>
          </a:custGeom>
          <a:solidFill>
            <a:srgbClr val="000000"/>
          </a:solidFill>
          <a:ln w="9525">
            <a:noFill/>
          </a:ln>
        </p:spPr>
        <p:txBody>
          <a:bodyPr/>
          <a:p>
            <a:endParaRPr lang="zh-CN" altLang="en-US"/>
          </a:p>
        </p:txBody>
      </p:sp>
      <p:sp>
        <p:nvSpPr>
          <p:cNvPr id="12" name="PA-PA_任意多边形 15"/>
          <p:cNvSpPr>
            <a:spLocks noEditPoints="1"/>
          </p:cNvSpPr>
          <p:nvPr>
            <p:custDataLst>
              <p:tags r:id="rId12"/>
            </p:custDataLst>
          </p:nvPr>
        </p:nvSpPr>
        <p:spPr>
          <a:xfrm>
            <a:off x="5213350" y="2774950"/>
            <a:ext cx="1147763" cy="889000"/>
          </a:xfrm>
          <a:custGeom>
            <a:avLst/>
            <a:gdLst/>
            <a:ahLst/>
            <a:cxnLst>
              <a:cxn ang="0">
                <a:pos x="2147483646" y="14070207"/>
              </a:cxn>
              <a:cxn ang="0">
                <a:pos x="2147483646" y="323618506"/>
              </a:cxn>
              <a:cxn ang="0">
                <a:pos x="2147483646" y="1702521274"/>
              </a:cxn>
              <a:cxn ang="0">
                <a:pos x="1238068693" y="2147483646"/>
              </a:cxn>
              <a:cxn ang="0">
                <a:pos x="393930266" y="2147483646"/>
              </a:cxn>
              <a:cxn ang="0">
                <a:pos x="281378225" y="2147483646"/>
              </a:cxn>
              <a:cxn ang="0">
                <a:pos x="0" y="2147483646"/>
              </a:cxn>
              <a:cxn ang="0">
                <a:pos x="225104081" y="2147483646"/>
              </a:cxn>
              <a:cxn ang="0">
                <a:pos x="2110342317" y="2124631228"/>
              </a:cxn>
              <a:cxn ang="0">
                <a:pos x="2082203369" y="2147483646"/>
              </a:cxn>
              <a:cxn ang="0">
                <a:pos x="2147483646" y="1364828810"/>
              </a:cxn>
              <a:cxn ang="0">
                <a:pos x="2147483646" y="844223658"/>
              </a:cxn>
              <a:cxn ang="0">
                <a:pos x="2147483646" y="351758920"/>
              </a:cxn>
              <a:cxn ang="0">
                <a:pos x="2147483646" y="14070207"/>
              </a:cxn>
              <a:cxn ang="0">
                <a:pos x="2147483646" y="393973291"/>
              </a:cxn>
              <a:cxn ang="0">
                <a:pos x="2147483646" y="802013038"/>
              </a:cxn>
              <a:cxn ang="0">
                <a:pos x="2147483646" y="1125631544"/>
              </a:cxn>
              <a:cxn ang="0">
                <a:pos x="2147483646" y="379899333"/>
              </a:cxn>
              <a:cxn ang="0">
                <a:pos x="2147483646" y="84421241"/>
              </a:cxn>
              <a:cxn ang="0">
                <a:pos x="2147483646" y="393973291"/>
              </a:cxn>
            </a:cxnLst>
            <a:pathLst>
              <a:path w="306" h="237">
                <a:moveTo>
                  <a:pt x="295" y="1"/>
                </a:moveTo>
                <a:cubicBezTo>
                  <a:pt x="284" y="0"/>
                  <a:pt x="268" y="11"/>
                  <a:pt x="255" y="23"/>
                </a:cubicBezTo>
                <a:cubicBezTo>
                  <a:pt x="227" y="52"/>
                  <a:pt x="209" y="72"/>
                  <a:pt x="169" y="121"/>
                </a:cubicBezTo>
                <a:cubicBezTo>
                  <a:pt x="148" y="146"/>
                  <a:pt x="122" y="173"/>
                  <a:pt x="88" y="197"/>
                </a:cubicBezTo>
                <a:cubicBezTo>
                  <a:pt x="68" y="212"/>
                  <a:pt x="41" y="228"/>
                  <a:pt x="28" y="227"/>
                </a:cubicBezTo>
                <a:cubicBezTo>
                  <a:pt x="24" y="226"/>
                  <a:pt x="21" y="224"/>
                  <a:pt x="20" y="219"/>
                </a:cubicBezTo>
                <a:cubicBezTo>
                  <a:pt x="14" y="224"/>
                  <a:pt x="7" y="229"/>
                  <a:pt x="0" y="233"/>
                </a:cubicBezTo>
                <a:cubicBezTo>
                  <a:pt x="4" y="236"/>
                  <a:pt x="9" y="237"/>
                  <a:pt x="16" y="237"/>
                </a:cubicBezTo>
                <a:cubicBezTo>
                  <a:pt x="52" y="237"/>
                  <a:pt x="115" y="187"/>
                  <a:pt x="150" y="151"/>
                </a:cubicBezTo>
                <a:cubicBezTo>
                  <a:pt x="149" y="152"/>
                  <a:pt x="148" y="153"/>
                  <a:pt x="148" y="154"/>
                </a:cubicBezTo>
                <a:cubicBezTo>
                  <a:pt x="169" y="132"/>
                  <a:pt x="191" y="105"/>
                  <a:pt x="218" y="97"/>
                </a:cubicBezTo>
                <a:cubicBezTo>
                  <a:pt x="236" y="80"/>
                  <a:pt x="245" y="73"/>
                  <a:pt x="261" y="60"/>
                </a:cubicBezTo>
                <a:cubicBezTo>
                  <a:pt x="272" y="51"/>
                  <a:pt x="287" y="38"/>
                  <a:pt x="297" y="25"/>
                </a:cubicBezTo>
                <a:cubicBezTo>
                  <a:pt x="305" y="14"/>
                  <a:pt x="306" y="2"/>
                  <a:pt x="295" y="1"/>
                </a:cubicBezTo>
                <a:close/>
                <a:moveTo>
                  <a:pt x="289" y="28"/>
                </a:moveTo>
                <a:cubicBezTo>
                  <a:pt x="284" y="34"/>
                  <a:pt x="271" y="46"/>
                  <a:pt x="257" y="57"/>
                </a:cubicBezTo>
                <a:cubicBezTo>
                  <a:pt x="248" y="65"/>
                  <a:pt x="239" y="72"/>
                  <a:pt x="229" y="80"/>
                </a:cubicBezTo>
                <a:cubicBezTo>
                  <a:pt x="243" y="61"/>
                  <a:pt x="256" y="43"/>
                  <a:pt x="270" y="27"/>
                </a:cubicBezTo>
                <a:cubicBezTo>
                  <a:pt x="279" y="14"/>
                  <a:pt x="290" y="4"/>
                  <a:pt x="296" y="6"/>
                </a:cubicBezTo>
                <a:cubicBezTo>
                  <a:pt x="300" y="8"/>
                  <a:pt x="299" y="16"/>
                  <a:pt x="289" y="28"/>
                </a:cubicBezTo>
                <a:close/>
              </a:path>
            </a:pathLst>
          </a:custGeom>
          <a:solidFill>
            <a:srgbClr val="000000"/>
          </a:solidFill>
          <a:ln w="9525">
            <a:noFill/>
          </a:ln>
        </p:spPr>
        <p:txBody>
          <a:bodyPr/>
          <a:p>
            <a:endParaRPr lang="zh-CN" altLang="en-US"/>
          </a:p>
        </p:txBody>
      </p:sp>
      <p:sp>
        <p:nvSpPr>
          <p:cNvPr id="13" name="PA-PA_任意多边形 16"/>
          <p:cNvSpPr/>
          <p:nvPr>
            <p:custDataLst>
              <p:tags r:id="rId13"/>
            </p:custDataLst>
          </p:nvPr>
        </p:nvSpPr>
        <p:spPr>
          <a:xfrm>
            <a:off x="5576888" y="3757613"/>
            <a:ext cx="330200" cy="296862"/>
          </a:xfrm>
          <a:custGeom>
            <a:avLst/>
            <a:gdLst/>
            <a:ahLst/>
            <a:cxnLst>
              <a:cxn ang="0">
                <a:pos x="42239334" y="14121613"/>
              </a:cxn>
              <a:cxn ang="0">
                <a:pos x="0" y="84722160"/>
              </a:cxn>
              <a:cxn ang="0">
                <a:pos x="1084125398" y="960205776"/>
              </a:cxn>
              <a:cxn ang="0">
                <a:pos x="1070046870" y="1101410628"/>
              </a:cxn>
              <a:cxn ang="0">
                <a:pos x="1154521786" y="946084163"/>
              </a:cxn>
              <a:cxn ang="0">
                <a:pos x="42239334" y="14121613"/>
              </a:cxn>
            </a:cxnLst>
            <a:pathLst>
              <a:path w="88" h="79">
                <a:moveTo>
                  <a:pt x="3" y="1"/>
                </a:moveTo>
                <a:cubicBezTo>
                  <a:pt x="2" y="3"/>
                  <a:pt x="1" y="4"/>
                  <a:pt x="0" y="6"/>
                </a:cubicBezTo>
                <a:cubicBezTo>
                  <a:pt x="53" y="5"/>
                  <a:pt x="82" y="29"/>
                  <a:pt x="77" y="68"/>
                </a:cubicBezTo>
                <a:cubicBezTo>
                  <a:pt x="76" y="76"/>
                  <a:pt x="75" y="77"/>
                  <a:pt x="76" y="78"/>
                </a:cubicBezTo>
                <a:cubicBezTo>
                  <a:pt x="78" y="79"/>
                  <a:pt x="81" y="73"/>
                  <a:pt x="82" y="67"/>
                </a:cubicBezTo>
                <a:cubicBezTo>
                  <a:pt x="88" y="27"/>
                  <a:pt x="57" y="0"/>
                  <a:pt x="3" y="1"/>
                </a:cubicBezTo>
                <a:close/>
              </a:path>
            </a:pathLst>
          </a:custGeom>
          <a:solidFill>
            <a:srgbClr val="000000"/>
          </a:solidFill>
          <a:ln w="9525">
            <a:noFill/>
          </a:ln>
        </p:spPr>
        <p:txBody>
          <a:bodyPr/>
          <a:p>
            <a:endParaRPr lang="zh-CN" altLang="en-US"/>
          </a:p>
        </p:txBody>
      </p:sp>
      <p:sp>
        <p:nvSpPr>
          <p:cNvPr id="14" name="PA-PA_任意多边形 17"/>
          <p:cNvSpPr>
            <a:spLocks noEditPoints="1"/>
          </p:cNvSpPr>
          <p:nvPr>
            <p:custDataLst>
              <p:tags r:id="rId14"/>
            </p:custDataLst>
          </p:nvPr>
        </p:nvSpPr>
        <p:spPr>
          <a:xfrm>
            <a:off x="4764088" y="3746500"/>
            <a:ext cx="822325" cy="644525"/>
          </a:xfrm>
          <a:custGeom>
            <a:avLst/>
            <a:gdLst/>
            <a:ahLst/>
            <a:cxnLst>
              <a:cxn ang="0">
                <a:pos x="2147483646" y="56167356"/>
              </a:cxn>
              <a:cxn ang="0">
                <a:pos x="2147483646" y="0"/>
              </a:cxn>
              <a:cxn ang="0">
                <a:pos x="2147483646" y="42126454"/>
              </a:cxn>
              <a:cxn ang="0">
                <a:pos x="2147483646" y="112334712"/>
              </a:cxn>
              <a:cxn ang="0">
                <a:pos x="1170243573" y="758257432"/>
              </a:cxn>
              <a:cxn ang="0">
                <a:pos x="28199364" y="2092229325"/>
              </a:cxn>
              <a:cxn ang="0">
                <a:pos x="352484542" y="2147483646"/>
              </a:cxn>
              <a:cxn ang="0">
                <a:pos x="2147483646" y="1179510728"/>
              </a:cxn>
              <a:cxn ang="0">
                <a:pos x="2147483646" y="126375614"/>
              </a:cxn>
              <a:cxn ang="0">
                <a:pos x="2147483646" y="126375614"/>
              </a:cxn>
              <a:cxn ang="0">
                <a:pos x="2147483646" y="56167356"/>
              </a:cxn>
              <a:cxn ang="0">
                <a:pos x="2147483646" y="56167356"/>
              </a:cxn>
              <a:cxn ang="0">
                <a:pos x="1875212657" y="1165469826"/>
              </a:cxn>
              <a:cxn ang="0">
                <a:pos x="888257441" y="2147483646"/>
              </a:cxn>
              <a:cxn ang="0">
                <a:pos x="408879516" y="2147483646"/>
              </a:cxn>
              <a:cxn ang="0">
                <a:pos x="253786768" y="2120311130"/>
              </a:cxn>
              <a:cxn ang="0">
                <a:pos x="1226642301" y="828465690"/>
              </a:cxn>
              <a:cxn ang="0">
                <a:pos x="2147483646" y="196583872"/>
              </a:cxn>
              <a:cxn ang="0">
                <a:pos x="1875212657" y="1165469826"/>
              </a:cxn>
            </a:cxnLst>
            <a:pathLst>
              <a:path w="219" h="172">
                <a:moveTo>
                  <a:pt x="216" y="4"/>
                </a:moveTo>
                <a:cubicBezTo>
                  <a:pt x="217" y="3"/>
                  <a:pt x="218" y="1"/>
                  <a:pt x="219" y="0"/>
                </a:cubicBezTo>
                <a:cubicBezTo>
                  <a:pt x="210" y="1"/>
                  <a:pt x="200" y="2"/>
                  <a:pt x="191" y="3"/>
                </a:cubicBezTo>
                <a:cubicBezTo>
                  <a:pt x="190" y="5"/>
                  <a:pt x="189" y="6"/>
                  <a:pt x="188" y="8"/>
                </a:cubicBezTo>
                <a:cubicBezTo>
                  <a:pt x="158" y="14"/>
                  <a:pt x="118" y="30"/>
                  <a:pt x="83" y="54"/>
                </a:cubicBezTo>
                <a:cubicBezTo>
                  <a:pt x="54" y="73"/>
                  <a:pt x="4" y="118"/>
                  <a:pt x="2" y="149"/>
                </a:cubicBezTo>
                <a:cubicBezTo>
                  <a:pt x="0" y="168"/>
                  <a:pt x="15" y="172"/>
                  <a:pt x="25" y="172"/>
                </a:cubicBezTo>
                <a:cubicBezTo>
                  <a:pt x="55" y="172"/>
                  <a:pt x="111" y="134"/>
                  <a:pt x="154" y="84"/>
                </a:cubicBezTo>
                <a:cubicBezTo>
                  <a:pt x="182" y="51"/>
                  <a:pt x="196" y="33"/>
                  <a:pt x="212" y="9"/>
                </a:cubicBezTo>
                <a:cubicBezTo>
                  <a:pt x="213" y="9"/>
                  <a:pt x="214" y="9"/>
                  <a:pt x="215" y="9"/>
                </a:cubicBezTo>
                <a:cubicBezTo>
                  <a:pt x="216" y="7"/>
                  <a:pt x="217" y="6"/>
                  <a:pt x="218" y="4"/>
                </a:cubicBezTo>
                <a:cubicBezTo>
                  <a:pt x="217" y="4"/>
                  <a:pt x="217" y="4"/>
                  <a:pt x="216" y="4"/>
                </a:cubicBezTo>
                <a:close/>
                <a:moveTo>
                  <a:pt x="133" y="83"/>
                </a:moveTo>
                <a:cubicBezTo>
                  <a:pt x="110" y="114"/>
                  <a:pt x="82" y="142"/>
                  <a:pt x="63" y="154"/>
                </a:cubicBezTo>
                <a:cubicBezTo>
                  <a:pt x="49" y="162"/>
                  <a:pt x="38" y="166"/>
                  <a:pt x="29" y="165"/>
                </a:cubicBezTo>
                <a:cubicBezTo>
                  <a:pt x="24" y="164"/>
                  <a:pt x="18" y="160"/>
                  <a:pt x="18" y="151"/>
                </a:cubicBezTo>
                <a:cubicBezTo>
                  <a:pt x="18" y="124"/>
                  <a:pt x="59" y="78"/>
                  <a:pt x="87" y="59"/>
                </a:cubicBezTo>
                <a:cubicBezTo>
                  <a:pt x="120" y="36"/>
                  <a:pt x="157" y="20"/>
                  <a:pt x="185" y="14"/>
                </a:cubicBezTo>
                <a:cubicBezTo>
                  <a:pt x="165" y="39"/>
                  <a:pt x="146" y="66"/>
                  <a:pt x="133" y="83"/>
                </a:cubicBezTo>
                <a:close/>
              </a:path>
            </a:pathLst>
          </a:custGeom>
          <a:solidFill>
            <a:srgbClr val="000000"/>
          </a:solidFill>
          <a:ln w="9525">
            <a:noFill/>
          </a:ln>
        </p:spPr>
        <p:txBody>
          <a:bodyPr/>
          <a:p>
            <a:endParaRPr lang="zh-CN" altLang="en-US"/>
          </a:p>
        </p:txBody>
      </p:sp>
      <p:sp>
        <p:nvSpPr>
          <p:cNvPr id="15" name="PA-PA_任意多边形 18"/>
          <p:cNvSpPr/>
          <p:nvPr>
            <p:custDataLst>
              <p:tags r:id="rId15"/>
            </p:custDataLst>
          </p:nvPr>
        </p:nvSpPr>
        <p:spPr>
          <a:xfrm>
            <a:off x="5487988" y="3138488"/>
            <a:ext cx="542925" cy="619125"/>
          </a:xfrm>
          <a:custGeom>
            <a:avLst/>
            <a:gdLst/>
            <a:ahLst/>
            <a:cxnLst>
              <a:cxn ang="0">
                <a:pos x="2004838554" y="14078527"/>
              </a:cxn>
              <a:cxn ang="0">
                <a:pos x="2032879694" y="0"/>
              </a:cxn>
              <a:cxn ang="0">
                <a:pos x="1051488464" y="802536091"/>
              </a:cxn>
              <a:cxn ang="0">
                <a:pos x="0" y="2147483646"/>
              </a:cxn>
              <a:cxn ang="0">
                <a:pos x="392557241" y="2147483646"/>
              </a:cxn>
              <a:cxn ang="0">
                <a:pos x="1009428626" y="1393875511"/>
              </a:cxn>
              <a:cxn ang="0">
                <a:pos x="2004838554" y="14078527"/>
              </a:cxn>
            </a:cxnLst>
            <a:pathLst>
              <a:path w="145" h="165">
                <a:moveTo>
                  <a:pt x="143" y="1"/>
                </a:moveTo>
                <a:cubicBezTo>
                  <a:pt x="144" y="1"/>
                  <a:pt x="144" y="0"/>
                  <a:pt x="145" y="0"/>
                </a:cubicBezTo>
                <a:cubicBezTo>
                  <a:pt x="118" y="8"/>
                  <a:pt x="96" y="35"/>
                  <a:pt x="75" y="57"/>
                </a:cubicBezTo>
                <a:cubicBezTo>
                  <a:pt x="58" y="81"/>
                  <a:pt x="26" y="127"/>
                  <a:pt x="0" y="165"/>
                </a:cubicBezTo>
                <a:cubicBezTo>
                  <a:pt x="9" y="164"/>
                  <a:pt x="19" y="163"/>
                  <a:pt x="28" y="162"/>
                </a:cubicBezTo>
                <a:cubicBezTo>
                  <a:pt x="39" y="146"/>
                  <a:pt x="53" y="126"/>
                  <a:pt x="72" y="99"/>
                </a:cubicBezTo>
                <a:cubicBezTo>
                  <a:pt x="92" y="71"/>
                  <a:pt x="123" y="29"/>
                  <a:pt x="143" y="1"/>
                </a:cubicBezTo>
                <a:close/>
              </a:path>
            </a:pathLst>
          </a:custGeom>
          <a:solidFill>
            <a:srgbClr val="000000"/>
          </a:solidFill>
          <a:ln w="9525">
            <a:noFill/>
          </a:ln>
        </p:spPr>
        <p:txBody>
          <a:bodyPr/>
          <a:p>
            <a:endParaRPr lang="zh-CN" altLang="en-US"/>
          </a:p>
        </p:txBody>
      </p:sp>
      <p:sp>
        <p:nvSpPr>
          <p:cNvPr id="16" name="PA-PA_任意多边形 19"/>
          <p:cNvSpPr/>
          <p:nvPr>
            <p:custDataLst>
              <p:tags r:id="rId16"/>
            </p:custDataLst>
          </p:nvPr>
        </p:nvSpPr>
        <p:spPr>
          <a:xfrm>
            <a:off x="5180013" y="2794000"/>
            <a:ext cx="573087" cy="854075"/>
          </a:xfrm>
          <a:custGeom>
            <a:avLst/>
            <a:gdLst/>
            <a:ahLst/>
            <a:cxnLst>
              <a:cxn ang="0">
                <a:pos x="1795841155" y="0"/>
              </a:cxn>
              <a:cxn ang="0">
                <a:pos x="1669570986" y="56129210"/>
              </a:cxn>
              <a:cxn ang="0">
                <a:pos x="1837931211" y="336771512"/>
              </a:cxn>
              <a:cxn ang="0">
                <a:pos x="996130085" y="1515466185"/>
              </a:cxn>
              <a:cxn ang="0">
                <a:pos x="14031267" y="2147483646"/>
              </a:cxn>
              <a:cxn ang="0">
                <a:pos x="126270169" y="2147483646"/>
              </a:cxn>
              <a:cxn ang="0">
                <a:pos x="406869296" y="2147483646"/>
              </a:cxn>
              <a:cxn ang="0">
                <a:pos x="420900563" y="2147483646"/>
              </a:cxn>
              <a:cxn ang="0">
                <a:pos x="1388971859" y="1599659999"/>
              </a:cxn>
              <a:cxn ang="0">
                <a:pos x="2132561606" y="406929278"/>
              </a:cxn>
              <a:cxn ang="0">
                <a:pos x="1795841155" y="0"/>
              </a:cxn>
            </a:cxnLst>
            <a:pathLst>
              <a:path w="153" h="228">
                <a:moveTo>
                  <a:pt x="128" y="0"/>
                </a:moveTo>
                <a:cubicBezTo>
                  <a:pt x="125" y="1"/>
                  <a:pt x="122" y="2"/>
                  <a:pt x="119" y="4"/>
                </a:cubicBezTo>
                <a:cubicBezTo>
                  <a:pt x="128" y="6"/>
                  <a:pt x="134" y="13"/>
                  <a:pt x="131" y="24"/>
                </a:cubicBezTo>
                <a:cubicBezTo>
                  <a:pt x="125" y="44"/>
                  <a:pt x="105" y="69"/>
                  <a:pt x="71" y="108"/>
                </a:cubicBezTo>
                <a:cubicBezTo>
                  <a:pt x="28" y="155"/>
                  <a:pt x="4" y="184"/>
                  <a:pt x="1" y="207"/>
                </a:cubicBezTo>
                <a:cubicBezTo>
                  <a:pt x="0" y="217"/>
                  <a:pt x="3" y="224"/>
                  <a:pt x="9" y="228"/>
                </a:cubicBezTo>
                <a:cubicBezTo>
                  <a:pt x="16" y="224"/>
                  <a:pt x="23" y="219"/>
                  <a:pt x="29" y="214"/>
                </a:cubicBezTo>
                <a:cubicBezTo>
                  <a:pt x="29" y="213"/>
                  <a:pt x="29" y="211"/>
                  <a:pt x="30" y="209"/>
                </a:cubicBezTo>
                <a:cubicBezTo>
                  <a:pt x="32" y="191"/>
                  <a:pt x="56" y="162"/>
                  <a:pt x="99" y="114"/>
                </a:cubicBezTo>
                <a:cubicBezTo>
                  <a:pt x="126" y="83"/>
                  <a:pt x="152" y="53"/>
                  <a:pt x="152" y="29"/>
                </a:cubicBezTo>
                <a:cubicBezTo>
                  <a:pt x="153" y="14"/>
                  <a:pt x="143" y="4"/>
                  <a:pt x="128" y="0"/>
                </a:cubicBezTo>
                <a:close/>
              </a:path>
            </a:pathLst>
          </a:custGeom>
          <a:solidFill>
            <a:srgbClr val="000000"/>
          </a:solidFill>
          <a:ln w="9525">
            <a:noFill/>
          </a:ln>
        </p:spPr>
        <p:txBody>
          <a:bodyPr/>
          <a:p>
            <a:endParaRPr lang="zh-CN" altLang="en-US"/>
          </a:p>
        </p:txBody>
      </p:sp>
      <p:sp>
        <p:nvSpPr>
          <p:cNvPr id="17" name="PA-PA_任意多边形 20"/>
          <p:cNvSpPr/>
          <p:nvPr>
            <p:custDataLst>
              <p:tags r:id="rId17"/>
            </p:custDataLst>
          </p:nvPr>
        </p:nvSpPr>
        <p:spPr>
          <a:xfrm>
            <a:off x="5026025" y="2782888"/>
            <a:ext cx="633413" cy="471487"/>
          </a:xfrm>
          <a:custGeom>
            <a:avLst/>
            <a:gdLst/>
            <a:ahLst/>
            <a:cxnLst>
              <a:cxn ang="0">
                <a:pos x="2093085148" y="0"/>
              </a:cxn>
              <a:cxn ang="0">
                <a:pos x="604043626" y="602096383"/>
              </a:cxn>
              <a:cxn ang="0">
                <a:pos x="14047526" y="1750283229"/>
              </a:cxn>
              <a:cxn ang="0">
                <a:pos x="14047526" y="1764285644"/>
              </a:cxn>
              <a:cxn ang="0">
                <a:pos x="140475262" y="1722278398"/>
              </a:cxn>
              <a:cxn ang="0">
                <a:pos x="758566414" y="742120538"/>
              </a:cxn>
              <a:cxn ang="0">
                <a:pos x="2093085148" y="70012078"/>
              </a:cxn>
              <a:cxn ang="0">
                <a:pos x="2147483646" y="98016909"/>
              </a:cxn>
              <a:cxn ang="0">
                <a:pos x="2147483646" y="42007247"/>
              </a:cxn>
              <a:cxn ang="0">
                <a:pos x="2093085148" y="0"/>
              </a:cxn>
            </a:cxnLst>
            <a:pathLst>
              <a:path w="169" h="126">
                <a:moveTo>
                  <a:pt x="149" y="0"/>
                </a:moveTo>
                <a:cubicBezTo>
                  <a:pt x="122" y="0"/>
                  <a:pt x="77" y="13"/>
                  <a:pt x="43" y="43"/>
                </a:cubicBezTo>
                <a:cubicBezTo>
                  <a:pt x="16" y="68"/>
                  <a:pt x="0" y="101"/>
                  <a:pt x="1" y="125"/>
                </a:cubicBezTo>
                <a:cubicBezTo>
                  <a:pt x="1" y="125"/>
                  <a:pt x="1" y="126"/>
                  <a:pt x="1" y="126"/>
                </a:cubicBezTo>
                <a:cubicBezTo>
                  <a:pt x="4" y="125"/>
                  <a:pt x="7" y="124"/>
                  <a:pt x="10" y="123"/>
                </a:cubicBezTo>
                <a:cubicBezTo>
                  <a:pt x="10" y="101"/>
                  <a:pt x="31" y="75"/>
                  <a:pt x="54" y="53"/>
                </a:cubicBezTo>
                <a:cubicBezTo>
                  <a:pt x="84" y="23"/>
                  <a:pt x="121" y="5"/>
                  <a:pt x="149" y="5"/>
                </a:cubicBezTo>
                <a:cubicBezTo>
                  <a:pt x="153" y="5"/>
                  <a:pt x="157" y="6"/>
                  <a:pt x="160" y="7"/>
                </a:cubicBezTo>
                <a:cubicBezTo>
                  <a:pt x="163" y="5"/>
                  <a:pt x="166" y="4"/>
                  <a:pt x="169" y="3"/>
                </a:cubicBezTo>
                <a:cubicBezTo>
                  <a:pt x="163" y="1"/>
                  <a:pt x="156" y="0"/>
                  <a:pt x="149" y="0"/>
                </a:cubicBezTo>
                <a:close/>
              </a:path>
            </a:pathLst>
          </a:custGeom>
          <a:solidFill>
            <a:srgbClr val="000000"/>
          </a:solidFill>
          <a:ln w="9525">
            <a:noFill/>
          </a:ln>
        </p:spPr>
        <p:txBody>
          <a:bodyPr/>
          <a:p>
            <a:endParaRPr lang="zh-CN" altLang="en-US"/>
          </a:p>
        </p:txBody>
      </p:sp>
      <p:sp>
        <p:nvSpPr>
          <p:cNvPr id="18" name="PA-PA_任意多边形 21"/>
          <p:cNvSpPr/>
          <p:nvPr>
            <p:custDataLst>
              <p:tags r:id="rId18"/>
            </p:custDataLst>
          </p:nvPr>
        </p:nvSpPr>
        <p:spPr>
          <a:xfrm>
            <a:off x="5910263" y="3295650"/>
            <a:ext cx="382587" cy="368300"/>
          </a:xfrm>
          <a:custGeom>
            <a:avLst/>
            <a:gdLst/>
            <a:ahLst/>
            <a:cxnLst>
              <a:cxn ang="0">
                <a:pos x="450203626" y="1313511885"/>
              </a:cxn>
              <a:cxn ang="0">
                <a:pos x="337651782" y="1172276351"/>
              </a:cxn>
              <a:cxn ang="0">
                <a:pos x="787859159" y="494333763"/>
              </a:cxn>
              <a:cxn ang="0">
                <a:pos x="1350614629" y="70619646"/>
              </a:cxn>
              <a:cxn ang="0">
                <a:pos x="1435027574" y="28246355"/>
              </a:cxn>
              <a:cxn ang="0">
                <a:pos x="1308406281" y="0"/>
              </a:cxn>
              <a:cxn ang="0">
                <a:pos x="675307314" y="197732002"/>
              </a:cxn>
              <a:cxn ang="0">
                <a:pos x="309516634" y="423714117"/>
              </a:cxn>
              <a:cxn ang="0">
                <a:pos x="70343496" y="621446119"/>
              </a:cxn>
              <a:cxn ang="0">
                <a:pos x="14069449" y="720312120"/>
              </a:cxn>
              <a:cxn ang="0">
                <a:pos x="112551844" y="663819410"/>
              </a:cxn>
              <a:cxn ang="0">
                <a:pos x="253238836" y="536703296"/>
              </a:cxn>
              <a:cxn ang="0">
                <a:pos x="253238836" y="550826473"/>
              </a:cxn>
              <a:cxn ang="0">
                <a:pos x="14069449" y="1045160237"/>
              </a:cxn>
              <a:cxn ang="0">
                <a:pos x="393929579" y="1384131531"/>
              </a:cxn>
              <a:cxn ang="0">
                <a:pos x="436134177" y="1384131531"/>
              </a:cxn>
              <a:cxn ang="0">
                <a:pos x="464273075" y="1313511885"/>
              </a:cxn>
              <a:cxn ang="0">
                <a:pos x="450203626" y="1313511885"/>
              </a:cxn>
            </a:cxnLst>
            <a:pathLst>
              <a:path w="102" h="98">
                <a:moveTo>
                  <a:pt x="32" y="93"/>
                </a:moveTo>
                <a:cubicBezTo>
                  <a:pt x="26" y="93"/>
                  <a:pt x="24" y="89"/>
                  <a:pt x="24" y="83"/>
                </a:cubicBezTo>
                <a:cubicBezTo>
                  <a:pt x="26" y="72"/>
                  <a:pt x="40" y="51"/>
                  <a:pt x="56" y="35"/>
                </a:cubicBezTo>
                <a:cubicBezTo>
                  <a:pt x="72" y="20"/>
                  <a:pt x="82" y="11"/>
                  <a:pt x="96" y="5"/>
                </a:cubicBezTo>
                <a:cubicBezTo>
                  <a:pt x="100" y="3"/>
                  <a:pt x="102" y="3"/>
                  <a:pt x="102" y="2"/>
                </a:cubicBezTo>
                <a:cubicBezTo>
                  <a:pt x="102" y="0"/>
                  <a:pt x="97" y="0"/>
                  <a:pt x="93" y="0"/>
                </a:cubicBezTo>
                <a:cubicBezTo>
                  <a:pt x="81" y="0"/>
                  <a:pt x="64" y="6"/>
                  <a:pt x="48" y="14"/>
                </a:cubicBezTo>
                <a:cubicBezTo>
                  <a:pt x="37" y="20"/>
                  <a:pt x="29" y="25"/>
                  <a:pt x="22" y="30"/>
                </a:cubicBezTo>
                <a:cubicBezTo>
                  <a:pt x="16" y="34"/>
                  <a:pt x="9" y="40"/>
                  <a:pt x="5" y="44"/>
                </a:cubicBezTo>
                <a:cubicBezTo>
                  <a:pt x="3" y="46"/>
                  <a:pt x="0" y="49"/>
                  <a:pt x="1" y="51"/>
                </a:cubicBezTo>
                <a:cubicBezTo>
                  <a:pt x="2" y="52"/>
                  <a:pt x="4" y="51"/>
                  <a:pt x="8" y="47"/>
                </a:cubicBezTo>
                <a:cubicBezTo>
                  <a:pt x="12" y="44"/>
                  <a:pt x="14" y="42"/>
                  <a:pt x="18" y="38"/>
                </a:cubicBezTo>
                <a:cubicBezTo>
                  <a:pt x="18" y="39"/>
                  <a:pt x="18" y="39"/>
                  <a:pt x="18" y="39"/>
                </a:cubicBezTo>
                <a:cubicBezTo>
                  <a:pt x="8" y="50"/>
                  <a:pt x="1" y="63"/>
                  <a:pt x="1" y="74"/>
                </a:cubicBezTo>
                <a:cubicBezTo>
                  <a:pt x="0" y="90"/>
                  <a:pt x="11" y="98"/>
                  <a:pt x="28" y="98"/>
                </a:cubicBezTo>
                <a:cubicBezTo>
                  <a:pt x="29" y="98"/>
                  <a:pt x="30" y="98"/>
                  <a:pt x="31" y="98"/>
                </a:cubicBezTo>
                <a:cubicBezTo>
                  <a:pt x="31" y="96"/>
                  <a:pt x="32" y="94"/>
                  <a:pt x="33" y="93"/>
                </a:cubicBezTo>
                <a:cubicBezTo>
                  <a:pt x="33" y="93"/>
                  <a:pt x="32" y="93"/>
                  <a:pt x="32" y="93"/>
                </a:cubicBezTo>
                <a:close/>
              </a:path>
            </a:pathLst>
          </a:custGeom>
          <a:solidFill>
            <a:srgbClr val="000000"/>
          </a:solidFill>
          <a:ln w="9525">
            <a:noFill/>
          </a:ln>
        </p:spPr>
        <p:txBody>
          <a:bodyPr/>
          <a:p>
            <a:endParaRPr lang="zh-CN" altLang="en-US"/>
          </a:p>
        </p:txBody>
      </p:sp>
      <p:sp>
        <p:nvSpPr>
          <p:cNvPr id="19" name="PA-PA_任意多边形 22"/>
          <p:cNvSpPr/>
          <p:nvPr>
            <p:custDataLst>
              <p:tags r:id="rId19"/>
            </p:custDataLst>
          </p:nvPr>
        </p:nvSpPr>
        <p:spPr>
          <a:xfrm>
            <a:off x="6027738" y="3295650"/>
            <a:ext cx="360362" cy="368300"/>
          </a:xfrm>
          <a:custGeom>
            <a:avLst/>
            <a:gdLst/>
            <a:ahLst/>
            <a:cxnLst>
              <a:cxn ang="0">
                <a:pos x="901809659" y="960417413"/>
              </a:cxn>
              <a:cxn ang="0">
                <a:pos x="901809659" y="960417413"/>
              </a:cxn>
              <a:cxn ang="0">
                <a:pos x="1014539151" y="833305057"/>
              </a:cxn>
              <a:cxn ang="0">
                <a:pos x="1338624709" y="324848116"/>
              </a:cxn>
              <a:cxn ang="0">
                <a:pos x="1239990627" y="56496468"/>
              </a:cxn>
              <a:cxn ang="0">
                <a:pos x="1127264889" y="14123178"/>
              </a:cxn>
              <a:cxn ang="0">
                <a:pos x="1141352791" y="127112356"/>
              </a:cxn>
              <a:cxn ang="0">
                <a:pos x="1113173233" y="310724939"/>
              </a:cxn>
              <a:cxn ang="0">
                <a:pos x="873630101" y="508456941"/>
              </a:cxn>
              <a:cxn ang="0">
                <a:pos x="732721052" y="833305057"/>
              </a:cxn>
              <a:cxn ang="0">
                <a:pos x="718629396" y="847428235"/>
              </a:cxn>
              <a:cxn ang="0">
                <a:pos x="28183311" y="1313511885"/>
              </a:cxn>
              <a:cxn ang="0">
                <a:pos x="0" y="1384131531"/>
              </a:cxn>
              <a:cxn ang="0">
                <a:pos x="760904363" y="1059283414"/>
              </a:cxn>
              <a:cxn ang="0">
                <a:pos x="831355134" y="1002790704"/>
              </a:cxn>
              <a:cxn ang="0">
                <a:pos x="845446790" y="1016913882"/>
              </a:cxn>
              <a:cxn ang="0">
                <a:pos x="901809659" y="960417413"/>
              </a:cxn>
            </a:cxnLst>
            <a:pathLst>
              <a:path w="96" h="98">
                <a:moveTo>
                  <a:pt x="64" y="68"/>
                </a:moveTo>
                <a:cubicBezTo>
                  <a:pt x="64" y="68"/>
                  <a:pt x="64" y="68"/>
                  <a:pt x="64" y="68"/>
                </a:cubicBezTo>
                <a:cubicBezTo>
                  <a:pt x="67" y="65"/>
                  <a:pt x="69" y="62"/>
                  <a:pt x="72" y="59"/>
                </a:cubicBezTo>
                <a:cubicBezTo>
                  <a:pt x="85" y="47"/>
                  <a:pt x="93" y="34"/>
                  <a:pt x="95" y="23"/>
                </a:cubicBezTo>
                <a:cubicBezTo>
                  <a:pt x="96" y="15"/>
                  <a:pt x="93" y="8"/>
                  <a:pt x="88" y="4"/>
                </a:cubicBezTo>
                <a:cubicBezTo>
                  <a:pt x="86" y="2"/>
                  <a:pt x="83" y="0"/>
                  <a:pt x="80" y="1"/>
                </a:cubicBezTo>
                <a:cubicBezTo>
                  <a:pt x="79" y="2"/>
                  <a:pt x="81" y="3"/>
                  <a:pt x="81" y="9"/>
                </a:cubicBezTo>
                <a:cubicBezTo>
                  <a:pt x="81" y="12"/>
                  <a:pt x="81" y="18"/>
                  <a:pt x="79" y="22"/>
                </a:cubicBezTo>
                <a:cubicBezTo>
                  <a:pt x="76" y="24"/>
                  <a:pt x="68" y="28"/>
                  <a:pt x="62" y="36"/>
                </a:cubicBezTo>
                <a:cubicBezTo>
                  <a:pt x="55" y="46"/>
                  <a:pt x="53" y="54"/>
                  <a:pt x="52" y="59"/>
                </a:cubicBezTo>
                <a:cubicBezTo>
                  <a:pt x="52" y="60"/>
                  <a:pt x="52" y="60"/>
                  <a:pt x="51" y="60"/>
                </a:cubicBezTo>
                <a:cubicBezTo>
                  <a:pt x="35" y="78"/>
                  <a:pt x="14" y="92"/>
                  <a:pt x="2" y="93"/>
                </a:cubicBezTo>
                <a:cubicBezTo>
                  <a:pt x="1" y="94"/>
                  <a:pt x="0" y="96"/>
                  <a:pt x="0" y="98"/>
                </a:cubicBezTo>
                <a:cubicBezTo>
                  <a:pt x="19" y="97"/>
                  <a:pt x="40" y="85"/>
                  <a:pt x="54" y="75"/>
                </a:cubicBezTo>
                <a:cubicBezTo>
                  <a:pt x="56" y="74"/>
                  <a:pt x="58" y="73"/>
                  <a:pt x="59" y="71"/>
                </a:cubicBezTo>
                <a:cubicBezTo>
                  <a:pt x="60" y="72"/>
                  <a:pt x="60" y="72"/>
                  <a:pt x="60" y="72"/>
                </a:cubicBezTo>
                <a:cubicBezTo>
                  <a:pt x="61" y="70"/>
                  <a:pt x="62" y="69"/>
                  <a:pt x="64" y="68"/>
                </a:cubicBezTo>
                <a:close/>
              </a:path>
            </a:pathLst>
          </a:custGeom>
          <a:solidFill>
            <a:srgbClr val="000000"/>
          </a:solidFill>
          <a:ln w="9525">
            <a:noFill/>
          </a:ln>
        </p:spPr>
        <p:txBody>
          <a:bodyPr/>
          <a:p>
            <a:endParaRPr lang="zh-CN" altLang="en-US"/>
          </a:p>
        </p:txBody>
      </p:sp>
      <p:sp>
        <p:nvSpPr>
          <p:cNvPr id="20" name="PA-PA_任意多边形 23"/>
          <p:cNvSpPr/>
          <p:nvPr>
            <p:custDataLst>
              <p:tags r:id="rId20"/>
            </p:custDataLst>
          </p:nvPr>
        </p:nvSpPr>
        <p:spPr>
          <a:xfrm>
            <a:off x="6413500" y="3300413"/>
            <a:ext cx="333375" cy="195262"/>
          </a:xfrm>
          <a:custGeom>
            <a:avLst/>
            <a:gdLst/>
            <a:ahLst/>
            <a:cxnLst>
              <a:cxn ang="0">
                <a:pos x="1094410192" y="0"/>
              </a:cxn>
              <a:cxn ang="0">
                <a:pos x="645421492" y="169202033"/>
              </a:cxn>
              <a:cxn ang="0">
                <a:pos x="112246239" y="592214626"/>
              </a:cxn>
              <a:cxn ang="0">
                <a:pos x="28063433" y="719116151"/>
              </a:cxn>
              <a:cxn ang="0">
                <a:pos x="140309671" y="662715473"/>
              </a:cxn>
              <a:cxn ang="0">
                <a:pos x="406897298" y="423008838"/>
              </a:cxn>
              <a:cxn ang="0">
                <a:pos x="743639760" y="197406127"/>
              </a:cxn>
              <a:cxn ang="0">
                <a:pos x="687516640" y="253806805"/>
              </a:cxn>
              <a:cxn ang="0">
                <a:pos x="1234719864" y="56400678"/>
              </a:cxn>
              <a:cxn ang="0">
                <a:pos x="1094410192" y="0"/>
              </a:cxn>
            </a:cxnLst>
            <a:pathLst>
              <a:path w="89" h="52">
                <a:moveTo>
                  <a:pt x="78" y="0"/>
                </a:moveTo>
                <a:cubicBezTo>
                  <a:pt x="68" y="0"/>
                  <a:pt x="61" y="2"/>
                  <a:pt x="46" y="12"/>
                </a:cubicBezTo>
                <a:cubicBezTo>
                  <a:pt x="33" y="21"/>
                  <a:pt x="14" y="37"/>
                  <a:pt x="8" y="42"/>
                </a:cubicBezTo>
                <a:cubicBezTo>
                  <a:pt x="2" y="48"/>
                  <a:pt x="0" y="50"/>
                  <a:pt x="2" y="51"/>
                </a:cubicBezTo>
                <a:cubicBezTo>
                  <a:pt x="3" y="52"/>
                  <a:pt x="5" y="51"/>
                  <a:pt x="10" y="47"/>
                </a:cubicBezTo>
                <a:cubicBezTo>
                  <a:pt x="15" y="42"/>
                  <a:pt x="21" y="37"/>
                  <a:pt x="29" y="30"/>
                </a:cubicBezTo>
                <a:cubicBezTo>
                  <a:pt x="38" y="24"/>
                  <a:pt x="49" y="16"/>
                  <a:pt x="53" y="14"/>
                </a:cubicBezTo>
                <a:cubicBezTo>
                  <a:pt x="52" y="15"/>
                  <a:pt x="50" y="16"/>
                  <a:pt x="49" y="18"/>
                </a:cubicBezTo>
                <a:cubicBezTo>
                  <a:pt x="61" y="15"/>
                  <a:pt x="75" y="9"/>
                  <a:pt x="88" y="4"/>
                </a:cubicBezTo>
                <a:cubicBezTo>
                  <a:pt x="89" y="1"/>
                  <a:pt x="86" y="0"/>
                  <a:pt x="78" y="0"/>
                </a:cubicBezTo>
                <a:close/>
              </a:path>
            </a:pathLst>
          </a:custGeom>
          <a:solidFill>
            <a:srgbClr val="000000"/>
          </a:solidFill>
          <a:ln w="9525">
            <a:noFill/>
          </a:ln>
        </p:spPr>
        <p:txBody>
          <a:bodyPr/>
          <a:p>
            <a:endParaRPr lang="zh-CN" altLang="en-US"/>
          </a:p>
        </p:txBody>
      </p:sp>
      <p:sp>
        <p:nvSpPr>
          <p:cNvPr id="21" name="PA-PA_任意多边形 24"/>
          <p:cNvSpPr/>
          <p:nvPr>
            <p:custDataLst>
              <p:tags r:id="rId21"/>
            </p:custDataLst>
          </p:nvPr>
        </p:nvSpPr>
        <p:spPr>
          <a:xfrm>
            <a:off x="6424613" y="3302000"/>
            <a:ext cx="319087" cy="338138"/>
          </a:xfrm>
          <a:custGeom>
            <a:avLst/>
            <a:gdLst/>
            <a:ahLst/>
            <a:cxnLst>
              <a:cxn ang="0">
                <a:pos x="450952518" y="959868584"/>
              </a:cxn>
              <a:cxn ang="0">
                <a:pos x="746888818" y="536395824"/>
              </a:cxn>
              <a:cxn ang="0">
                <a:pos x="1141471802" y="56461532"/>
              </a:cxn>
              <a:cxn ang="0">
                <a:pos x="1197841336" y="0"/>
              </a:cxn>
              <a:cxn ang="0">
                <a:pos x="648242133" y="197619118"/>
              </a:cxn>
              <a:cxn ang="0">
                <a:pos x="155016219" y="762249465"/>
              </a:cxn>
              <a:cxn ang="0">
                <a:pos x="14092384" y="1072795404"/>
              </a:cxn>
              <a:cxn ang="0">
                <a:pos x="126831452" y="1270414523"/>
              </a:cxn>
              <a:cxn ang="0">
                <a:pos x="436860135" y="1072795404"/>
              </a:cxn>
              <a:cxn ang="0">
                <a:pos x="450952518" y="959868584"/>
              </a:cxn>
            </a:cxnLst>
            <a:pathLst>
              <a:path w="85" h="90">
                <a:moveTo>
                  <a:pt x="32" y="68"/>
                </a:moveTo>
                <a:cubicBezTo>
                  <a:pt x="35" y="62"/>
                  <a:pt x="44" y="50"/>
                  <a:pt x="53" y="38"/>
                </a:cubicBezTo>
                <a:cubicBezTo>
                  <a:pt x="64" y="25"/>
                  <a:pt x="74" y="12"/>
                  <a:pt x="81" y="4"/>
                </a:cubicBezTo>
                <a:cubicBezTo>
                  <a:pt x="83" y="2"/>
                  <a:pt x="84" y="1"/>
                  <a:pt x="85" y="0"/>
                </a:cubicBezTo>
                <a:cubicBezTo>
                  <a:pt x="72" y="5"/>
                  <a:pt x="58" y="11"/>
                  <a:pt x="46" y="14"/>
                </a:cubicBezTo>
                <a:cubicBezTo>
                  <a:pt x="31" y="28"/>
                  <a:pt x="21" y="40"/>
                  <a:pt x="11" y="54"/>
                </a:cubicBezTo>
                <a:cubicBezTo>
                  <a:pt x="6" y="60"/>
                  <a:pt x="1" y="69"/>
                  <a:pt x="1" y="76"/>
                </a:cubicBezTo>
                <a:cubicBezTo>
                  <a:pt x="0" y="83"/>
                  <a:pt x="4" y="88"/>
                  <a:pt x="9" y="90"/>
                </a:cubicBezTo>
                <a:cubicBezTo>
                  <a:pt x="17" y="85"/>
                  <a:pt x="24" y="80"/>
                  <a:pt x="31" y="76"/>
                </a:cubicBezTo>
                <a:cubicBezTo>
                  <a:pt x="31" y="74"/>
                  <a:pt x="31" y="71"/>
                  <a:pt x="32" y="68"/>
                </a:cubicBezTo>
                <a:close/>
              </a:path>
            </a:pathLst>
          </a:custGeom>
          <a:solidFill>
            <a:srgbClr val="000000"/>
          </a:solidFill>
          <a:ln w="9525">
            <a:noFill/>
          </a:ln>
        </p:spPr>
        <p:txBody>
          <a:bodyPr/>
          <a:p>
            <a:endParaRPr lang="zh-CN" altLang="en-US"/>
          </a:p>
        </p:txBody>
      </p:sp>
      <p:sp>
        <p:nvSpPr>
          <p:cNvPr id="22" name="PA-PA_任意多边形 25"/>
          <p:cNvSpPr/>
          <p:nvPr>
            <p:custDataLst>
              <p:tags r:id="rId22"/>
            </p:custDataLst>
          </p:nvPr>
        </p:nvSpPr>
        <p:spPr>
          <a:xfrm>
            <a:off x="6457950" y="3282950"/>
            <a:ext cx="623888" cy="365125"/>
          </a:xfrm>
          <a:custGeom>
            <a:avLst/>
            <a:gdLst/>
            <a:ahLst/>
            <a:cxnLst>
              <a:cxn ang="0">
                <a:pos x="2147042901" y="0"/>
              </a:cxn>
              <a:cxn ang="0">
                <a:pos x="1921037594" y="85013898"/>
              </a:cxn>
              <a:cxn ang="0">
                <a:pos x="1087647252" y="750956728"/>
              </a:cxn>
              <a:cxn ang="0">
                <a:pos x="508510062" y="1161857863"/>
              </a:cxn>
              <a:cxn ang="0">
                <a:pos x="324880280" y="1176029983"/>
              </a:cxn>
              <a:cxn ang="0">
                <a:pos x="310756358" y="1147689508"/>
              </a:cxn>
              <a:cxn ang="0">
                <a:pos x="0" y="1346057780"/>
              </a:cxn>
              <a:cxn ang="0">
                <a:pos x="141254257" y="1374394491"/>
              </a:cxn>
              <a:cxn ang="0">
                <a:pos x="960520676" y="935156644"/>
              </a:cxn>
              <a:cxn ang="0">
                <a:pos x="1539654108" y="495915034"/>
              </a:cxn>
              <a:cxn ang="0">
                <a:pos x="1525530186" y="495915034"/>
              </a:cxn>
              <a:cxn ang="0">
                <a:pos x="1539654108" y="495915034"/>
              </a:cxn>
              <a:cxn ang="0">
                <a:pos x="1582029634" y="453409966"/>
              </a:cxn>
              <a:cxn ang="0">
                <a:pos x="1596157314" y="453409966"/>
              </a:cxn>
              <a:cxn ang="0">
                <a:pos x="1582029634" y="467578322"/>
              </a:cxn>
              <a:cxn ang="0">
                <a:pos x="2147483646" y="226704983"/>
              </a:cxn>
              <a:cxn ang="0">
                <a:pos x="2147483646" y="113350610"/>
              </a:cxn>
              <a:cxn ang="0">
                <a:pos x="2147042901" y="0"/>
              </a:cxn>
            </a:cxnLst>
            <a:pathLst>
              <a:path w="166" h="97">
                <a:moveTo>
                  <a:pt x="152" y="0"/>
                </a:moveTo>
                <a:cubicBezTo>
                  <a:pt x="143" y="0"/>
                  <a:pt x="140" y="2"/>
                  <a:pt x="136" y="6"/>
                </a:cubicBezTo>
                <a:cubicBezTo>
                  <a:pt x="118" y="19"/>
                  <a:pt x="103" y="33"/>
                  <a:pt x="77" y="53"/>
                </a:cubicBezTo>
                <a:cubicBezTo>
                  <a:pt x="60" y="66"/>
                  <a:pt x="48" y="75"/>
                  <a:pt x="36" y="82"/>
                </a:cubicBezTo>
                <a:cubicBezTo>
                  <a:pt x="30" y="84"/>
                  <a:pt x="25" y="85"/>
                  <a:pt x="23" y="83"/>
                </a:cubicBezTo>
                <a:cubicBezTo>
                  <a:pt x="22" y="82"/>
                  <a:pt x="22" y="81"/>
                  <a:pt x="22" y="81"/>
                </a:cubicBezTo>
                <a:cubicBezTo>
                  <a:pt x="15" y="85"/>
                  <a:pt x="8" y="90"/>
                  <a:pt x="0" y="95"/>
                </a:cubicBezTo>
                <a:cubicBezTo>
                  <a:pt x="3" y="96"/>
                  <a:pt x="6" y="97"/>
                  <a:pt x="10" y="97"/>
                </a:cubicBezTo>
                <a:cubicBezTo>
                  <a:pt x="26" y="97"/>
                  <a:pt x="46" y="83"/>
                  <a:pt x="68" y="66"/>
                </a:cubicBezTo>
                <a:cubicBezTo>
                  <a:pt x="81" y="57"/>
                  <a:pt x="98" y="44"/>
                  <a:pt x="109" y="35"/>
                </a:cubicBezTo>
                <a:cubicBezTo>
                  <a:pt x="108" y="35"/>
                  <a:pt x="108" y="35"/>
                  <a:pt x="108" y="35"/>
                </a:cubicBezTo>
                <a:cubicBezTo>
                  <a:pt x="108" y="35"/>
                  <a:pt x="108" y="35"/>
                  <a:pt x="109" y="35"/>
                </a:cubicBezTo>
                <a:cubicBezTo>
                  <a:pt x="110" y="34"/>
                  <a:pt x="111" y="33"/>
                  <a:pt x="112" y="32"/>
                </a:cubicBezTo>
                <a:cubicBezTo>
                  <a:pt x="113" y="32"/>
                  <a:pt x="113" y="32"/>
                  <a:pt x="113" y="32"/>
                </a:cubicBezTo>
                <a:cubicBezTo>
                  <a:pt x="112" y="33"/>
                  <a:pt x="112" y="33"/>
                  <a:pt x="112" y="33"/>
                </a:cubicBezTo>
                <a:cubicBezTo>
                  <a:pt x="126" y="27"/>
                  <a:pt x="139" y="21"/>
                  <a:pt x="153" y="16"/>
                </a:cubicBezTo>
                <a:cubicBezTo>
                  <a:pt x="155" y="14"/>
                  <a:pt x="158" y="11"/>
                  <a:pt x="160" y="8"/>
                </a:cubicBezTo>
                <a:cubicBezTo>
                  <a:pt x="166" y="1"/>
                  <a:pt x="161" y="0"/>
                  <a:pt x="152" y="0"/>
                </a:cubicBezTo>
                <a:close/>
              </a:path>
            </a:pathLst>
          </a:custGeom>
          <a:solidFill>
            <a:srgbClr val="000000"/>
          </a:solidFill>
          <a:ln w="9525">
            <a:noFill/>
          </a:ln>
        </p:spPr>
        <p:txBody>
          <a:bodyPr/>
          <a:p>
            <a:endParaRPr lang="zh-CN" altLang="en-US"/>
          </a:p>
        </p:txBody>
      </p:sp>
      <p:sp>
        <p:nvSpPr>
          <p:cNvPr id="23" name="PA-PA_任意多边形 26"/>
          <p:cNvSpPr/>
          <p:nvPr>
            <p:custDataLst>
              <p:tags r:id="rId23"/>
            </p:custDataLst>
          </p:nvPr>
        </p:nvSpPr>
        <p:spPr>
          <a:xfrm>
            <a:off x="6751638" y="3330575"/>
            <a:ext cx="280987" cy="296863"/>
          </a:xfrm>
          <a:custGeom>
            <a:avLst/>
            <a:gdLst/>
            <a:ahLst/>
            <a:cxnLst>
              <a:cxn ang="0">
                <a:pos x="463193957" y="776642459"/>
              </a:cxn>
              <a:cxn ang="0">
                <a:pos x="743918702" y="381262278"/>
              </a:cxn>
              <a:cxn ang="0">
                <a:pos x="1052715922" y="0"/>
              </a:cxn>
              <a:cxn ang="0">
                <a:pos x="477232067" y="240053192"/>
              </a:cxn>
              <a:cxn ang="0">
                <a:pos x="126324262" y="635433373"/>
              </a:cxn>
              <a:cxn ang="0">
                <a:pos x="0" y="946091108"/>
              </a:cxn>
              <a:cxn ang="0">
                <a:pos x="126324262" y="1115539757"/>
              </a:cxn>
              <a:cxn ang="0">
                <a:pos x="421087118" y="917847787"/>
              </a:cxn>
              <a:cxn ang="0">
                <a:pos x="463193957" y="776642459"/>
              </a:cxn>
            </a:cxnLst>
            <a:pathLst>
              <a:path w="75" h="79">
                <a:moveTo>
                  <a:pt x="33" y="55"/>
                </a:moveTo>
                <a:cubicBezTo>
                  <a:pt x="36" y="49"/>
                  <a:pt x="43" y="39"/>
                  <a:pt x="53" y="27"/>
                </a:cubicBezTo>
                <a:cubicBezTo>
                  <a:pt x="61" y="16"/>
                  <a:pt x="68" y="9"/>
                  <a:pt x="75" y="0"/>
                </a:cubicBezTo>
                <a:cubicBezTo>
                  <a:pt x="61" y="5"/>
                  <a:pt x="48" y="11"/>
                  <a:pt x="34" y="17"/>
                </a:cubicBezTo>
                <a:cubicBezTo>
                  <a:pt x="25" y="26"/>
                  <a:pt x="15" y="36"/>
                  <a:pt x="9" y="45"/>
                </a:cubicBezTo>
                <a:cubicBezTo>
                  <a:pt x="4" y="52"/>
                  <a:pt x="0" y="60"/>
                  <a:pt x="0" y="67"/>
                </a:cubicBezTo>
                <a:cubicBezTo>
                  <a:pt x="0" y="73"/>
                  <a:pt x="3" y="78"/>
                  <a:pt x="9" y="79"/>
                </a:cubicBezTo>
                <a:cubicBezTo>
                  <a:pt x="16" y="74"/>
                  <a:pt x="23" y="69"/>
                  <a:pt x="30" y="65"/>
                </a:cubicBezTo>
                <a:cubicBezTo>
                  <a:pt x="29" y="62"/>
                  <a:pt x="30" y="59"/>
                  <a:pt x="33" y="55"/>
                </a:cubicBezTo>
                <a:close/>
              </a:path>
            </a:pathLst>
          </a:custGeom>
          <a:solidFill>
            <a:srgbClr val="000000"/>
          </a:solidFill>
          <a:ln w="9525">
            <a:noFill/>
          </a:ln>
        </p:spPr>
        <p:txBody>
          <a:bodyPr/>
          <a:p>
            <a:endParaRPr lang="zh-CN" altLang="en-US"/>
          </a:p>
        </p:txBody>
      </p:sp>
      <p:sp>
        <p:nvSpPr>
          <p:cNvPr id="24" name="PA-PA_任意多边形 27"/>
          <p:cNvSpPr/>
          <p:nvPr>
            <p:custDataLst>
              <p:tags r:id="rId24"/>
            </p:custDataLst>
          </p:nvPr>
        </p:nvSpPr>
        <p:spPr>
          <a:xfrm>
            <a:off x="6784975" y="3409950"/>
            <a:ext cx="355600" cy="225425"/>
          </a:xfrm>
          <a:custGeom>
            <a:avLst/>
            <a:gdLst/>
            <a:ahLst/>
            <a:cxnLst>
              <a:cxn ang="0">
                <a:pos x="1303045667" y="28230724"/>
              </a:cxn>
              <a:cxn ang="0">
                <a:pos x="1190953061" y="84695930"/>
              </a:cxn>
              <a:cxn ang="0">
                <a:pos x="826661448" y="395237653"/>
              </a:cxn>
              <a:cxn ang="0">
                <a:pos x="476380476" y="635206322"/>
              </a:cxn>
              <a:cxn ang="0">
                <a:pos x="308245309" y="649321684"/>
              </a:cxn>
              <a:cxn ang="0">
                <a:pos x="294234669" y="621090960"/>
              </a:cxn>
              <a:cxn ang="0">
                <a:pos x="0" y="818709786"/>
              </a:cxn>
              <a:cxn ang="0">
                <a:pos x="112088863" y="846940510"/>
              </a:cxn>
              <a:cxn ang="0">
                <a:pos x="770618888" y="536395030"/>
              </a:cxn>
              <a:cxn ang="0">
                <a:pos x="1246999364" y="127042016"/>
              </a:cxn>
              <a:cxn ang="0">
                <a:pos x="1303045667" y="28230724"/>
              </a:cxn>
            </a:cxnLst>
            <a:pathLst>
              <a:path w="95" h="60">
                <a:moveTo>
                  <a:pt x="93" y="2"/>
                </a:moveTo>
                <a:cubicBezTo>
                  <a:pt x="92" y="0"/>
                  <a:pt x="89" y="3"/>
                  <a:pt x="85" y="6"/>
                </a:cubicBezTo>
                <a:cubicBezTo>
                  <a:pt x="79" y="11"/>
                  <a:pt x="70" y="20"/>
                  <a:pt x="59" y="28"/>
                </a:cubicBezTo>
                <a:cubicBezTo>
                  <a:pt x="50" y="35"/>
                  <a:pt x="40" y="42"/>
                  <a:pt x="34" y="45"/>
                </a:cubicBezTo>
                <a:cubicBezTo>
                  <a:pt x="29" y="47"/>
                  <a:pt x="25" y="49"/>
                  <a:pt x="22" y="46"/>
                </a:cubicBezTo>
                <a:cubicBezTo>
                  <a:pt x="21" y="46"/>
                  <a:pt x="21" y="45"/>
                  <a:pt x="21" y="44"/>
                </a:cubicBezTo>
                <a:cubicBezTo>
                  <a:pt x="14" y="48"/>
                  <a:pt x="7" y="53"/>
                  <a:pt x="0" y="58"/>
                </a:cubicBezTo>
                <a:cubicBezTo>
                  <a:pt x="3" y="59"/>
                  <a:pt x="5" y="60"/>
                  <a:pt x="8" y="60"/>
                </a:cubicBezTo>
                <a:cubicBezTo>
                  <a:pt x="26" y="60"/>
                  <a:pt x="45" y="45"/>
                  <a:pt x="55" y="38"/>
                </a:cubicBezTo>
                <a:cubicBezTo>
                  <a:pt x="68" y="27"/>
                  <a:pt x="82" y="16"/>
                  <a:pt x="89" y="9"/>
                </a:cubicBezTo>
                <a:cubicBezTo>
                  <a:pt x="90" y="8"/>
                  <a:pt x="95" y="3"/>
                  <a:pt x="93" y="2"/>
                </a:cubicBezTo>
                <a:close/>
              </a:path>
            </a:pathLst>
          </a:custGeom>
          <a:solidFill>
            <a:srgbClr val="000000"/>
          </a:solidFill>
          <a:ln w="9525">
            <a:noFill/>
          </a:ln>
        </p:spPr>
        <p:txBody>
          <a:bodyPr/>
          <a:p>
            <a:endParaRPr lang="zh-CN" altLang="en-US"/>
          </a:p>
        </p:txBody>
      </p:sp>
      <p:sp>
        <p:nvSpPr>
          <p:cNvPr id="25" name="PA-PA_任意多边形 28"/>
          <p:cNvSpPr/>
          <p:nvPr>
            <p:custDataLst>
              <p:tags r:id="rId25"/>
            </p:custDataLst>
          </p:nvPr>
        </p:nvSpPr>
        <p:spPr>
          <a:xfrm>
            <a:off x="2116138" y="247808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26" name="PA-PA_任意多边形 29"/>
          <p:cNvSpPr/>
          <p:nvPr>
            <p:custDataLst>
              <p:tags r:id="rId26"/>
            </p:custDataLst>
          </p:nvPr>
        </p:nvSpPr>
        <p:spPr>
          <a:xfrm>
            <a:off x="2284413" y="3295650"/>
            <a:ext cx="277812" cy="365125"/>
          </a:xfrm>
          <a:custGeom>
            <a:avLst/>
            <a:gdLst/>
            <a:ahLst/>
            <a:cxnLst>
              <a:cxn ang="0">
                <a:pos x="422822356" y="1190198339"/>
              </a:cxn>
              <a:cxn ang="0">
                <a:pos x="465106093" y="1020170543"/>
              </a:cxn>
              <a:cxn ang="0">
                <a:pos x="718801008" y="680111186"/>
              </a:cxn>
              <a:cxn ang="0">
                <a:pos x="1028872988" y="198364508"/>
              </a:cxn>
              <a:cxn ang="0">
                <a:pos x="789271400" y="0"/>
              </a:cxn>
              <a:cxn ang="0">
                <a:pos x="648330615" y="127522729"/>
              </a:cxn>
              <a:cxn ang="0">
                <a:pos x="662423943" y="127522729"/>
              </a:cxn>
              <a:cxn ang="0">
                <a:pos x="648330615" y="240873339"/>
              </a:cxn>
              <a:cxn ang="0">
                <a:pos x="324165308" y="623437763"/>
              </a:cxn>
              <a:cxn ang="0">
                <a:pos x="0" y="1161857863"/>
              </a:cxn>
              <a:cxn ang="0">
                <a:pos x="239601587" y="1374394491"/>
              </a:cxn>
              <a:cxn ang="0">
                <a:pos x="267788243" y="1360226135"/>
              </a:cxn>
              <a:cxn ang="0">
                <a:pos x="422822356" y="1190198339"/>
              </a:cxn>
            </a:cxnLst>
            <a:pathLst>
              <a:path w="74" h="97">
                <a:moveTo>
                  <a:pt x="30" y="84"/>
                </a:moveTo>
                <a:cubicBezTo>
                  <a:pt x="28" y="82"/>
                  <a:pt x="29" y="78"/>
                  <a:pt x="33" y="72"/>
                </a:cubicBezTo>
                <a:cubicBezTo>
                  <a:pt x="36" y="66"/>
                  <a:pt x="42" y="58"/>
                  <a:pt x="51" y="48"/>
                </a:cubicBezTo>
                <a:cubicBezTo>
                  <a:pt x="59" y="37"/>
                  <a:pt x="71" y="24"/>
                  <a:pt x="73" y="14"/>
                </a:cubicBezTo>
                <a:cubicBezTo>
                  <a:pt x="74" y="5"/>
                  <a:pt x="67" y="0"/>
                  <a:pt x="56" y="0"/>
                </a:cubicBezTo>
                <a:cubicBezTo>
                  <a:pt x="53" y="3"/>
                  <a:pt x="50" y="6"/>
                  <a:pt x="46" y="9"/>
                </a:cubicBezTo>
                <a:cubicBezTo>
                  <a:pt x="46" y="9"/>
                  <a:pt x="47" y="9"/>
                  <a:pt x="47" y="9"/>
                </a:cubicBezTo>
                <a:cubicBezTo>
                  <a:pt x="50" y="11"/>
                  <a:pt x="48" y="14"/>
                  <a:pt x="46" y="17"/>
                </a:cubicBezTo>
                <a:cubicBezTo>
                  <a:pt x="40" y="25"/>
                  <a:pt x="32" y="34"/>
                  <a:pt x="23" y="44"/>
                </a:cubicBezTo>
                <a:cubicBezTo>
                  <a:pt x="13" y="57"/>
                  <a:pt x="1" y="70"/>
                  <a:pt x="0" y="82"/>
                </a:cubicBezTo>
                <a:cubicBezTo>
                  <a:pt x="0" y="92"/>
                  <a:pt x="6" y="97"/>
                  <a:pt x="17" y="97"/>
                </a:cubicBezTo>
                <a:cubicBezTo>
                  <a:pt x="17" y="97"/>
                  <a:pt x="18" y="96"/>
                  <a:pt x="19" y="96"/>
                </a:cubicBezTo>
                <a:cubicBezTo>
                  <a:pt x="22" y="92"/>
                  <a:pt x="26" y="88"/>
                  <a:pt x="30" y="84"/>
                </a:cubicBezTo>
                <a:close/>
              </a:path>
            </a:pathLst>
          </a:custGeom>
          <a:solidFill>
            <a:srgbClr val="000000"/>
          </a:solidFill>
          <a:ln w="9525">
            <a:noFill/>
          </a:ln>
        </p:spPr>
        <p:txBody>
          <a:bodyPr/>
          <a:p>
            <a:endParaRPr lang="zh-CN" altLang="en-US"/>
          </a:p>
        </p:txBody>
      </p:sp>
      <p:sp>
        <p:nvSpPr>
          <p:cNvPr id="27" name="PA-PA_任意多边形 30"/>
          <p:cNvSpPr/>
          <p:nvPr>
            <p:custDataLst>
              <p:tags r:id="rId27"/>
            </p:custDataLst>
          </p:nvPr>
        </p:nvSpPr>
        <p:spPr>
          <a:xfrm>
            <a:off x="2355850" y="3438525"/>
            <a:ext cx="319088" cy="217488"/>
          </a:xfrm>
          <a:custGeom>
            <a:avLst/>
            <a:gdLst/>
            <a:ahLst/>
            <a:cxnLst>
              <a:cxn ang="0">
                <a:pos x="1183756416" y="14061724"/>
              </a:cxn>
              <a:cxn ang="0">
                <a:pos x="1085109423" y="56243147"/>
              </a:cxn>
              <a:cxn ang="0">
                <a:pos x="718710057" y="379644053"/>
              </a:cxn>
              <a:cxn ang="0">
                <a:pos x="352306938" y="618682114"/>
              </a:cxn>
              <a:cxn ang="0">
                <a:pos x="155016704" y="646801812"/>
              </a:cxn>
              <a:cxn ang="0">
                <a:pos x="155016704" y="646801812"/>
              </a:cxn>
              <a:cxn ang="0">
                <a:pos x="0" y="815535002"/>
              </a:cxn>
              <a:cxn ang="0">
                <a:pos x="662340347" y="520253795"/>
              </a:cxn>
              <a:cxn ang="0">
                <a:pos x="1127386706" y="112486294"/>
              </a:cxn>
              <a:cxn ang="0">
                <a:pos x="1183756416" y="14061724"/>
              </a:cxn>
            </a:cxnLst>
            <a:pathLst>
              <a:path w="85" h="58">
                <a:moveTo>
                  <a:pt x="84" y="1"/>
                </a:moveTo>
                <a:cubicBezTo>
                  <a:pt x="83" y="0"/>
                  <a:pt x="81" y="0"/>
                  <a:pt x="77" y="4"/>
                </a:cubicBezTo>
                <a:cubicBezTo>
                  <a:pt x="71" y="10"/>
                  <a:pt x="60" y="20"/>
                  <a:pt x="51" y="27"/>
                </a:cubicBezTo>
                <a:cubicBezTo>
                  <a:pt x="38" y="37"/>
                  <a:pt x="31" y="40"/>
                  <a:pt x="25" y="44"/>
                </a:cubicBezTo>
                <a:cubicBezTo>
                  <a:pt x="20" y="46"/>
                  <a:pt x="14" y="48"/>
                  <a:pt x="11" y="46"/>
                </a:cubicBezTo>
                <a:cubicBezTo>
                  <a:pt x="11" y="46"/>
                  <a:pt x="11" y="46"/>
                  <a:pt x="11" y="46"/>
                </a:cubicBezTo>
                <a:cubicBezTo>
                  <a:pt x="7" y="50"/>
                  <a:pt x="3" y="54"/>
                  <a:pt x="0" y="58"/>
                </a:cubicBezTo>
                <a:cubicBezTo>
                  <a:pt x="16" y="57"/>
                  <a:pt x="36" y="45"/>
                  <a:pt x="47" y="37"/>
                </a:cubicBezTo>
                <a:cubicBezTo>
                  <a:pt x="58" y="28"/>
                  <a:pt x="75" y="13"/>
                  <a:pt x="80" y="8"/>
                </a:cubicBezTo>
                <a:cubicBezTo>
                  <a:pt x="84" y="4"/>
                  <a:pt x="85" y="2"/>
                  <a:pt x="84" y="1"/>
                </a:cubicBezTo>
                <a:close/>
              </a:path>
            </a:pathLst>
          </a:custGeom>
          <a:solidFill>
            <a:srgbClr val="000000"/>
          </a:solidFill>
          <a:ln w="9525">
            <a:noFill/>
          </a:ln>
        </p:spPr>
        <p:txBody>
          <a:bodyPr/>
          <a:p>
            <a:endParaRPr lang="zh-CN" altLang="en-US"/>
          </a:p>
        </p:txBody>
      </p:sp>
      <p:sp>
        <p:nvSpPr>
          <p:cNvPr id="28" name="PA-PA_任意多边形 31"/>
          <p:cNvSpPr/>
          <p:nvPr>
            <p:custDataLst>
              <p:tags r:id="rId28"/>
            </p:custDataLst>
          </p:nvPr>
        </p:nvSpPr>
        <p:spPr>
          <a:xfrm>
            <a:off x="2066925" y="3295650"/>
            <a:ext cx="427038" cy="300038"/>
          </a:xfrm>
          <a:custGeom>
            <a:avLst/>
            <a:gdLst/>
            <a:ahLst/>
            <a:cxnLst>
              <a:cxn ang="0">
                <a:pos x="673540067" y="576706790"/>
              </a:cxn>
              <a:cxn ang="0">
                <a:pos x="1276922285" y="182858159"/>
              </a:cxn>
              <a:cxn ang="0">
                <a:pos x="1459342430" y="126593533"/>
              </a:cxn>
              <a:cxn ang="0">
                <a:pos x="1599661872" y="0"/>
              </a:cxn>
              <a:cxn ang="0">
                <a:pos x="1599661872" y="0"/>
              </a:cxn>
              <a:cxn ang="0">
                <a:pos x="757733980" y="407916663"/>
              </a:cxn>
              <a:cxn ang="0">
                <a:pos x="84193913" y="956491140"/>
              </a:cxn>
              <a:cxn ang="0">
                <a:pos x="0" y="1125285018"/>
              </a:cxn>
              <a:cxn ang="0">
                <a:pos x="673540067" y="576706790"/>
              </a:cxn>
            </a:cxnLst>
            <a:pathLst>
              <a:path w="114" h="80">
                <a:moveTo>
                  <a:pt x="48" y="41"/>
                </a:moveTo>
                <a:cubicBezTo>
                  <a:pt x="65" y="27"/>
                  <a:pt x="81" y="18"/>
                  <a:pt x="91" y="13"/>
                </a:cubicBezTo>
                <a:cubicBezTo>
                  <a:pt x="96" y="10"/>
                  <a:pt x="101" y="8"/>
                  <a:pt x="104" y="9"/>
                </a:cubicBezTo>
                <a:cubicBezTo>
                  <a:pt x="108" y="6"/>
                  <a:pt x="111" y="3"/>
                  <a:pt x="114" y="0"/>
                </a:cubicBezTo>
                <a:cubicBezTo>
                  <a:pt x="114" y="0"/>
                  <a:pt x="114" y="0"/>
                  <a:pt x="114" y="0"/>
                </a:cubicBezTo>
                <a:cubicBezTo>
                  <a:pt x="97" y="0"/>
                  <a:pt x="73" y="15"/>
                  <a:pt x="54" y="29"/>
                </a:cubicBezTo>
                <a:cubicBezTo>
                  <a:pt x="36" y="43"/>
                  <a:pt x="19" y="57"/>
                  <a:pt x="6" y="68"/>
                </a:cubicBezTo>
                <a:cubicBezTo>
                  <a:pt x="3" y="72"/>
                  <a:pt x="1" y="76"/>
                  <a:pt x="0" y="80"/>
                </a:cubicBezTo>
                <a:cubicBezTo>
                  <a:pt x="16" y="67"/>
                  <a:pt x="29" y="56"/>
                  <a:pt x="48" y="41"/>
                </a:cubicBezTo>
                <a:close/>
              </a:path>
            </a:pathLst>
          </a:custGeom>
          <a:solidFill>
            <a:srgbClr val="000000"/>
          </a:solidFill>
          <a:ln w="9525">
            <a:noFill/>
          </a:ln>
        </p:spPr>
        <p:txBody>
          <a:bodyPr/>
          <a:p>
            <a:endParaRPr lang="zh-CN" altLang="en-US"/>
          </a:p>
        </p:txBody>
      </p:sp>
      <p:sp>
        <p:nvSpPr>
          <p:cNvPr id="29" name="PA-PA_任意多边形 32"/>
          <p:cNvSpPr/>
          <p:nvPr>
            <p:custDataLst>
              <p:tags r:id="rId29"/>
            </p:custDataLst>
          </p:nvPr>
        </p:nvSpPr>
        <p:spPr>
          <a:xfrm>
            <a:off x="1981200" y="247808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0" name="PA-PA_任意多边形 33"/>
          <p:cNvSpPr/>
          <p:nvPr>
            <p:custDataLst>
              <p:tags r:id="rId30"/>
            </p:custDataLst>
          </p:nvPr>
        </p:nvSpPr>
        <p:spPr>
          <a:xfrm>
            <a:off x="1920875" y="3311525"/>
            <a:ext cx="341313" cy="341313"/>
          </a:xfrm>
          <a:custGeom>
            <a:avLst/>
            <a:gdLst/>
            <a:ahLst/>
            <a:cxnLst>
              <a:cxn ang="0">
                <a:pos x="464234439" y="520506076"/>
              </a:cxn>
              <a:cxn ang="0">
                <a:pos x="239151643" y="844063298"/>
              </a:cxn>
              <a:cxn ang="0">
                <a:pos x="56271637" y="1167616770"/>
              </a:cxn>
              <a:cxn ang="0">
                <a:pos x="154746063" y="1280160044"/>
              </a:cxn>
              <a:cxn ang="0">
                <a:pos x="365760012" y="1209823311"/>
              </a:cxn>
              <a:cxn ang="0">
                <a:pos x="548640019" y="1069146094"/>
              </a:cxn>
              <a:cxn ang="0">
                <a:pos x="633045598" y="900331184"/>
              </a:cxn>
              <a:cxn ang="0">
                <a:pos x="604911655" y="928468878"/>
              </a:cxn>
              <a:cxn ang="0">
                <a:pos x="590842809" y="928468878"/>
              </a:cxn>
              <a:cxn ang="0">
                <a:pos x="1223888407" y="42202790"/>
              </a:cxn>
              <a:cxn ang="0">
                <a:pos x="1280160044" y="0"/>
              </a:cxn>
              <a:cxn ang="0">
                <a:pos x="590842809" y="351691166"/>
              </a:cxn>
              <a:cxn ang="0">
                <a:pos x="464234439" y="520506076"/>
              </a:cxn>
            </a:cxnLst>
            <a:pathLst>
              <a:path w="91" h="91">
                <a:moveTo>
                  <a:pt x="33" y="37"/>
                </a:moveTo>
                <a:cubicBezTo>
                  <a:pt x="17" y="60"/>
                  <a:pt x="17" y="60"/>
                  <a:pt x="17" y="60"/>
                </a:cubicBezTo>
                <a:cubicBezTo>
                  <a:pt x="12" y="68"/>
                  <a:pt x="8" y="76"/>
                  <a:pt x="4" y="83"/>
                </a:cubicBezTo>
                <a:cubicBezTo>
                  <a:pt x="0" y="90"/>
                  <a:pt x="4" y="91"/>
                  <a:pt x="11" y="91"/>
                </a:cubicBezTo>
                <a:cubicBezTo>
                  <a:pt x="17" y="91"/>
                  <a:pt x="21" y="90"/>
                  <a:pt x="26" y="86"/>
                </a:cubicBezTo>
                <a:cubicBezTo>
                  <a:pt x="30" y="83"/>
                  <a:pt x="35" y="79"/>
                  <a:pt x="39" y="76"/>
                </a:cubicBezTo>
                <a:cubicBezTo>
                  <a:pt x="40" y="72"/>
                  <a:pt x="42" y="68"/>
                  <a:pt x="45" y="64"/>
                </a:cubicBezTo>
                <a:cubicBezTo>
                  <a:pt x="44" y="65"/>
                  <a:pt x="43" y="66"/>
                  <a:pt x="43" y="66"/>
                </a:cubicBezTo>
                <a:cubicBezTo>
                  <a:pt x="42" y="66"/>
                  <a:pt x="42" y="66"/>
                  <a:pt x="42" y="66"/>
                </a:cubicBezTo>
                <a:cubicBezTo>
                  <a:pt x="55" y="47"/>
                  <a:pt x="78" y="13"/>
                  <a:pt x="87" y="3"/>
                </a:cubicBezTo>
                <a:cubicBezTo>
                  <a:pt x="89" y="2"/>
                  <a:pt x="90" y="1"/>
                  <a:pt x="91" y="0"/>
                </a:cubicBezTo>
                <a:cubicBezTo>
                  <a:pt x="70" y="3"/>
                  <a:pt x="50" y="19"/>
                  <a:pt x="42" y="25"/>
                </a:cubicBezTo>
                <a:cubicBezTo>
                  <a:pt x="39" y="29"/>
                  <a:pt x="36" y="33"/>
                  <a:pt x="33" y="37"/>
                </a:cubicBezTo>
                <a:close/>
              </a:path>
            </a:pathLst>
          </a:custGeom>
          <a:solidFill>
            <a:srgbClr val="000000"/>
          </a:solidFill>
          <a:ln w="9525">
            <a:noFill/>
          </a:ln>
        </p:spPr>
        <p:txBody>
          <a:bodyPr/>
          <a:p>
            <a:endParaRPr lang="zh-CN" altLang="en-US"/>
          </a:p>
        </p:txBody>
      </p:sp>
      <p:sp>
        <p:nvSpPr>
          <p:cNvPr id="31" name="PA-PA_任意多边形 34"/>
          <p:cNvSpPr/>
          <p:nvPr>
            <p:custDataLst>
              <p:tags r:id="rId31"/>
            </p:custDataLst>
          </p:nvPr>
        </p:nvSpPr>
        <p:spPr>
          <a:xfrm>
            <a:off x="3940175" y="3213100"/>
            <a:ext cx="608013" cy="360363"/>
          </a:xfrm>
          <a:custGeom>
            <a:avLst/>
            <a:gdLst/>
            <a:ahLst/>
            <a:cxnLst>
              <a:cxn ang="0">
                <a:pos x="2147483646" y="14091695"/>
              </a:cxn>
              <a:cxn ang="0">
                <a:pos x="1788954398" y="84546415"/>
              </a:cxn>
              <a:cxn ang="0">
                <a:pos x="1281849037" y="394544932"/>
              </a:cxn>
              <a:cxn ang="0">
                <a:pos x="619794190" y="972270635"/>
              </a:cxn>
              <a:cxn ang="0">
                <a:pos x="605708556" y="958178941"/>
              </a:cxn>
              <a:cxn ang="0">
                <a:pos x="1225506499" y="112726051"/>
              </a:cxn>
              <a:cxn ang="0">
                <a:pos x="1267763403" y="70454720"/>
              </a:cxn>
              <a:cxn ang="0">
                <a:pos x="591622921" y="408636627"/>
              </a:cxn>
              <a:cxn ang="0">
                <a:pos x="591622921" y="408636627"/>
              </a:cxn>
              <a:cxn ang="0">
                <a:pos x="366241510" y="718635144"/>
              </a:cxn>
              <a:cxn ang="0">
                <a:pos x="42260657" y="1239997822"/>
              </a:cxn>
              <a:cxn ang="0">
                <a:pos x="154949486" y="1352723873"/>
              </a:cxn>
              <a:cxn ang="0">
                <a:pos x="352155875" y="1282269152"/>
              </a:cxn>
              <a:cxn ang="0">
                <a:pos x="1211417111" y="549542314"/>
              </a:cxn>
              <a:cxn ang="0">
                <a:pos x="1788954398" y="169089076"/>
              </a:cxn>
              <a:cxn ang="0">
                <a:pos x="2028421444" y="126817746"/>
              </a:cxn>
              <a:cxn ang="0">
                <a:pos x="2056592713" y="140909441"/>
              </a:cxn>
              <a:cxn ang="0">
                <a:pos x="2147483646" y="28183390"/>
              </a:cxn>
              <a:cxn ang="0">
                <a:pos x="2147483646" y="14091695"/>
              </a:cxn>
            </a:cxnLst>
            <a:pathLst>
              <a:path w="162" h="96">
                <a:moveTo>
                  <a:pt x="155" y="1"/>
                </a:moveTo>
                <a:cubicBezTo>
                  <a:pt x="146" y="0"/>
                  <a:pt x="136" y="2"/>
                  <a:pt x="127" y="6"/>
                </a:cubicBezTo>
                <a:cubicBezTo>
                  <a:pt x="117" y="10"/>
                  <a:pt x="101" y="20"/>
                  <a:pt x="91" y="28"/>
                </a:cubicBezTo>
                <a:cubicBezTo>
                  <a:pt x="72" y="42"/>
                  <a:pt x="59" y="55"/>
                  <a:pt x="44" y="69"/>
                </a:cubicBezTo>
                <a:cubicBezTo>
                  <a:pt x="43" y="68"/>
                  <a:pt x="43" y="68"/>
                  <a:pt x="43" y="68"/>
                </a:cubicBezTo>
                <a:cubicBezTo>
                  <a:pt x="50" y="58"/>
                  <a:pt x="77" y="18"/>
                  <a:pt x="87" y="8"/>
                </a:cubicBezTo>
                <a:cubicBezTo>
                  <a:pt x="88" y="7"/>
                  <a:pt x="89" y="6"/>
                  <a:pt x="90" y="5"/>
                </a:cubicBezTo>
                <a:cubicBezTo>
                  <a:pt x="73" y="9"/>
                  <a:pt x="56" y="19"/>
                  <a:pt x="42" y="29"/>
                </a:cubicBezTo>
                <a:cubicBezTo>
                  <a:pt x="42" y="29"/>
                  <a:pt x="42" y="29"/>
                  <a:pt x="42" y="29"/>
                </a:cubicBezTo>
                <a:cubicBezTo>
                  <a:pt x="37" y="36"/>
                  <a:pt x="32" y="42"/>
                  <a:pt x="26" y="51"/>
                </a:cubicBezTo>
                <a:cubicBezTo>
                  <a:pt x="17" y="65"/>
                  <a:pt x="8" y="77"/>
                  <a:pt x="3" y="88"/>
                </a:cubicBezTo>
                <a:cubicBezTo>
                  <a:pt x="0" y="95"/>
                  <a:pt x="2" y="96"/>
                  <a:pt x="11" y="96"/>
                </a:cubicBezTo>
                <a:cubicBezTo>
                  <a:pt x="17" y="96"/>
                  <a:pt x="20" y="95"/>
                  <a:pt x="25" y="91"/>
                </a:cubicBezTo>
                <a:cubicBezTo>
                  <a:pt x="36" y="83"/>
                  <a:pt x="62" y="59"/>
                  <a:pt x="86" y="39"/>
                </a:cubicBezTo>
                <a:cubicBezTo>
                  <a:pt x="102" y="26"/>
                  <a:pt x="113" y="18"/>
                  <a:pt x="127" y="12"/>
                </a:cubicBezTo>
                <a:cubicBezTo>
                  <a:pt x="133" y="9"/>
                  <a:pt x="140" y="7"/>
                  <a:pt x="144" y="9"/>
                </a:cubicBezTo>
                <a:cubicBezTo>
                  <a:pt x="145" y="9"/>
                  <a:pt x="145" y="10"/>
                  <a:pt x="146" y="10"/>
                </a:cubicBezTo>
                <a:cubicBezTo>
                  <a:pt x="151" y="8"/>
                  <a:pt x="157" y="5"/>
                  <a:pt x="162" y="2"/>
                </a:cubicBezTo>
                <a:cubicBezTo>
                  <a:pt x="160" y="1"/>
                  <a:pt x="157" y="1"/>
                  <a:pt x="155" y="1"/>
                </a:cubicBezTo>
                <a:close/>
              </a:path>
            </a:pathLst>
          </a:custGeom>
          <a:solidFill>
            <a:srgbClr val="000000"/>
          </a:solidFill>
          <a:ln w="9525">
            <a:noFill/>
          </a:ln>
        </p:spPr>
        <p:txBody>
          <a:bodyPr/>
          <a:p>
            <a:endParaRPr lang="zh-CN" altLang="en-US"/>
          </a:p>
        </p:txBody>
      </p:sp>
      <p:sp>
        <p:nvSpPr>
          <p:cNvPr id="32" name="PA-PA_任意多边形 35"/>
          <p:cNvSpPr/>
          <p:nvPr>
            <p:custDataLst>
              <p:tags r:id="rId32"/>
            </p:custDataLst>
          </p:nvPr>
        </p:nvSpPr>
        <p:spPr>
          <a:xfrm>
            <a:off x="4291013" y="3213100"/>
            <a:ext cx="314325" cy="360363"/>
          </a:xfrm>
          <a:custGeom>
            <a:avLst/>
            <a:gdLst/>
            <a:ahLst/>
            <a:cxnLst>
              <a:cxn ang="0">
                <a:pos x="966160211" y="0"/>
              </a:cxn>
              <a:cxn ang="0">
                <a:pos x="742121325" y="112726051"/>
              </a:cxn>
              <a:cxn ang="0">
                <a:pos x="728118895" y="324090212"/>
              </a:cxn>
              <a:cxn ang="0">
                <a:pos x="490081321" y="422724568"/>
              </a:cxn>
              <a:cxn ang="0">
                <a:pos x="168029164" y="563634008"/>
              </a:cxn>
              <a:cxn ang="0">
                <a:pos x="0" y="986362330"/>
              </a:cxn>
              <a:cxn ang="0">
                <a:pos x="266042435" y="1352723873"/>
              </a:cxn>
              <a:cxn ang="0">
                <a:pos x="280044865" y="1338632178"/>
              </a:cxn>
              <a:cxn ang="0">
                <a:pos x="448074029" y="1127271771"/>
              </a:cxn>
              <a:cxn ang="0">
                <a:pos x="364059447" y="873632525"/>
              </a:cxn>
              <a:cxn ang="0">
                <a:pos x="420069169" y="563634008"/>
              </a:cxn>
              <a:cxn ang="0">
                <a:pos x="756123755" y="450907958"/>
              </a:cxn>
              <a:cxn ang="0">
                <a:pos x="1120183203" y="295906822"/>
              </a:cxn>
              <a:cxn ang="0">
                <a:pos x="966160211" y="0"/>
              </a:cxn>
            </a:cxnLst>
            <a:pathLst>
              <a:path w="84" h="96">
                <a:moveTo>
                  <a:pt x="69" y="0"/>
                </a:moveTo>
                <a:cubicBezTo>
                  <a:pt x="64" y="3"/>
                  <a:pt x="58" y="6"/>
                  <a:pt x="53" y="8"/>
                </a:cubicBezTo>
                <a:cubicBezTo>
                  <a:pt x="57" y="11"/>
                  <a:pt x="55" y="19"/>
                  <a:pt x="52" y="23"/>
                </a:cubicBezTo>
                <a:cubicBezTo>
                  <a:pt x="47" y="28"/>
                  <a:pt x="41" y="29"/>
                  <a:pt x="35" y="30"/>
                </a:cubicBezTo>
                <a:cubicBezTo>
                  <a:pt x="27" y="31"/>
                  <a:pt x="17" y="35"/>
                  <a:pt x="12" y="40"/>
                </a:cubicBezTo>
                <a:cubicBezTo>
                  <a:pt x="8" y="44"/>
                  <a:pt x="1" y="56"/>
                  <a:pt x="0" y="70"/>
                </a:cubicBezTo>
                <a:cubicBezTo>
                  <a:pt x="0" y="88"/>
                  <a:pt x="8" y="96"/>
                  <a:pt x="19" y="96"/>
                </a:cubicBezTo>
                <a:cubicBezTo>
                  <a:pt x="19" y="96"/>
                  <a:pt x="20" y="95"/>
                  <a:pt x="20" y="95"/>
                </a:cubicBezTo>
                <a:cubicBezTo>
                  <a:pt x="24" y="90"/>
                  <a:pt x="28" y="85"/>
                  <a:pt x="32" y="80"/>
                </a:cubicBezTo>
                <a:cubicBezTo>
                  <a:pt x="28" y="78"/>
                  <a:pt x="27" y="72"/>
                  <a:pt x="26" y="62"/>
                </a:cubicBezTo>
                <a:cubicBezTo>
                  <a:pt x="25" y="52"/>
                  <a:pt x="27" y="45"/>
                  <a:pt x="30" y="40"/>
                </a:cubicBezTo>
                <a:cubicBezTo>
                  <a:pt x="34" y="35"/>
                  <a:pt x="43" y="34"/>
                  <a:pt x="54" y="32"/>
                </a:cubicBezTo>
                <a:cubicBezTo>
                  <a:pt x="66" y="30"/>
                  <a:pt x="76" y="28"/>
                  <a:pt x="80" y="21"/>
                </a:cubicBezTo>
                <a:cubicBezTo>
                  <a:pt x="84" y="12"/>
                  <a:pt x="79" y="4"/>
                  <a:pt x="69" y="0"/>
                </a:cubicBezTo>
                <a:close/>
              </a:path>
            </a:pathLst>
          </a:custGeom>
          <a:solidFill>
            <a:srgbClr val="000000"/>
          </a:solidFill>
          <a:ln w="9525">
            <a:noFill/>
          </a:ln>
        </p:spPr>
        <p:txBody>
          <a:bodyPr/>
          <a:p>
            <a:endParaRPr lang="zh-CN" altLang="en-US"/>
          </a:p>
        </p:txBody>
      </p:sp>
      <p:sp>
        <p:nvSpPr>
          <p:cNvPr id="33" name="PA-PA_任意多边形 36"/>
          <p:cNvSpPr/>
          <p:nvPr>
            <p:custDataLst>
              <p:tags r:id="rId33"/>
            </p:custDataLst>
          </p:nvPr>
        </p:nvSpPr>
        <p:spPr>
          <a:xfrm>
            <a:off x="4359275" y="3357563"/>
            <a:ext cx="319088" cy="220662"/>
          </a:xfrm>
          <a:custGeom>
            <a:avLst/>
            <a:gdLst/>
            <a:ahLst/>
            <a:cxnLst>
              <a:cxn ang="0">
                <a:pos x="1183756416" y="27975454"/>
              </a:cxn>
              <a:cxn ang="0">
                <a:pos x="1085109423" y="69938634"/>
              </a:cxn>
              <a:cxn ang="0">
                <a:pos x="704617630" y="391660090"/>
              </a:cxn>
              <a:cxn ang="0">
                <a:pos x="408676648" y="587488265"/>
              </a:cxn>
              <a:cxn ang="0">
                <a:pos x="211386415" y="643442912"/>
              </a:cxn>
              <a:cxn ang="0">
                <a:pos x="169109132" y="615463718"/>
              </a:cxn>
              <a:cxn ang="0">
                <a:pos x="0" y="825283360"/>
              </a:cxn>
              <a:cxn ang="0">
                <a:pos x="648247919" y="531537358"/>
              </a:cxn>
              <a:cxn ang="0">
                <a:pos x="1099201850" y="139877268"/>
              </a:cxn>
              <a:cxn ang="0">
                <a:pos x="1183756416" y="27975454"/>
              </a:cxn>
            </a:cxnLst>
            <a:pathLst>
              <a:path w="85" h="59">
                <a:moveTo>
                  <a:pt x="84" y="2"/>
                </a:moveTo>
                <a:cubicBezTo>
                  <a:pt x="82" y="0"/>
                  <a:pt x="77" y="5"/>
                  <a:pt x="77" y="5"/>
                </a:cubicBezTo>
                <a:cubicBezTo>
                  <a:pt x="70" y="11"/>
                  <a:pt x="62" y="18"/>
                  <a:pt x="50" y="28"/>
                </a:cubicBezTo>
                <a:cubicBezTo>
                  <a:pt x="42" y="35"/>
                  <a:pt x="34" y="39"/>
                  <a:pt x="29" y="42"/>
                </a:cubicBezTo>
                <a:cubicBezTo>
                  <a:pt x="23" y="45"/>
                  <a:pt x="19" y="47"/>
                  <a:pt x="15" y="46"/>
                </a:cubicBezTo>
                <a:cubicBezTo>
                  <a:pt x="14" y="46"/>
                  <a:pt x="13" y="45"/>
                  <a:pt x="12" y="44"/>
                </a:cubicBezTo>
                <a:cubicBezTo>
                  <a:pt x="8" y="49"/>
                  <a:pt x="4" y="54"/>
                  <a:pt x="0" y="59"/>
                </a:cubicBezTo>
                <a:cubicBezTo>
                  <a:pt x="17" y="59"/>
                  <a:pt x="36" y="46"/>
                  <a:pt x="46" y="38"/>
                </a:cubicBezTo>
                <a:cubicBezTo>
                  <a:pt x="59" y="28"/>
                  <a:pt x="71" y="17"/>
                  <a:pt x="78" y="10"/>
                </a:cubicBezTo>
                <a:cubicBezTo>
                  <a:pt x="80" y="9"/>
                  <a:pt x="85" y="4"/>
                  <a:pt x="84" y="2"/>
                </a:cubicBezTo>
                <a:close/>
              </a:path>
            </a:pathLst>
          </a:custGeom>
          <a:solidFill>
            <a:srgbClr val="000000"/>
          </a:solidFill>
          <a:ln w="9525">
            <a:noFill/>
          </a:ln>
        </p:spPr>
        <p:txBody>
          <a:bodyPr/>
          <a:p>
            <a:endParaRPr lang="zh-CN" altLang="en-US"/>
          </a:p>
        </p:txBody>
      </p:sp>
      <p:sp>
        <p:nvSpPr>
          <p:cNvPr id="34" name="PA-PA_任意多边形 37"/>
          <p:cNvSpPr/>
          <p:nvPr>
            <p:custDataLst>
              <p:tags r:id="rId34"/>
            </p:custDataLst>
          </p:nvPr>
        </p:nvSpPr>
        <p:spPr>
          <a:xfrm>
            <a:off x="6251575" y="3435350"/>
            <a:ext cx="230188" cy="138113"/>
          </a:xfrm>
          <a:custGeom>
            <a:avLst/>
            <a:gdLst/>
            <a:ahLst/>
            <a:cxnLst>
              <a:cxn ang="0">
                <a:pos x="840152238" y="13934482"/>
              </a:cxn>
              <a:cxn ang="0">
                <a:pos x="711994125" y="97533907"/>
              </a:cxn>
              <a:cxn ang="0">
                <a:pos x="469915594" y="292605455"/>
              </a:cxn>
              <a:cxn ang="0">
                <a:pos x="199357902" y="431942808"/>
              </a:cxn>
              <a:cxn ang="0">
                <a:pos x="56958322" y="431942808"/>
              </a:cxn>
              <a:cxn ang="0">
                <a:pos x="0" y="487677003"/>
              </a:cxn>
              <a:cxn ang="0">
                <a:pos x="199357902" y="487677003"/>
              </a:cxn>
              <a:cxn ang="0">
                <a:pos x="498394756" y="362274132"/>
              </a:cxn>
              <a:cxn ang="0">
                <a:pos x="740473287" y="153271835"/>
              </a:cxn>
              <a:cxn ang="0">
                <a:pos x="840152238" y="13934482"/>
              </a:cxn>
            </a:cxnLst>
            <a:pathLst>
              <a:path w="61" h="37">
                <a:moveTo>
                  <a:pt x="59" y="1"/>
                </a:moveTo>
                <a:cubicBezTo>
                  <a:pt x="58" y="0"/>
                  <a:pt x="55" y="3"/>
                  <a:pt x="50" y="7"/>
                </a:cubicBezTo>
                <a:cubicBezTo>
                  <a:pt x="44" y="12"/>
                  <a:pt x="40" y="16"/>
                  <a:pt x="33" y="21"/>
                </a:cubicBezTo>
                <a:cubicBezTo>
                  <a:pt x="25" y="27"/>
                  <a:pt x="19" y="29"/>
                  <a:pt x="14" y="31"/>
                </a:cubicBezTo>
                <a:cubicBezTo>
                  <a:pt x="12" y="31"/>
                  <a:pt x="6" y="32"/>
                  <a:pt x="4" y="31"/>
                </a:cubicBezTo>
                <a:cubicBezTo>
                  <a:pt x="2" y="32"/>
                  <a:pt x="1" y="33"/>
                  <a:pt x="0" y="35"/>
                </a:cubicBezTo>
                <a:cubicBezTo>
                  <a:pt x="4" y="37"/>
                  <a:pt x="10" y="36"/>
                  <a:pt x="14" y="35"/>
                </a:cubicBezTo>
                <a:cubicBezTo>
                  <a:pt x="19" y="34"/>
                  <a:pt x="26" y="32"/>
                  <a:pt x="35" y="26"/>
                </a:cubicBezTo>
                <a:cubicBezTo>
                  <a:pt x="42" y="21"/>
                  <a:pt x="47" y="16"/>
                  <a:pt x="52" y="11"/>
                </a:cubicBezTo>
                <a:cubicBezTo>
                  <a:pt x="58" y="6"/>
                  <a:pt x="61" y="3"/>
                  <a:pt x="59" y="1"/>
                </a:cubicBezTo>
                <a:close/>
              </a:path>
            </a:pathLst>
          </a:custGeom>
          <a:solidFill>
            <a:srgbClr val="000000"/>
          </a:solidFill>
          <a:ln w="9525">
            <a:noFill/>
          </a:ln>
        </p:spPr>
        <p:txBody>
          <a:bodyPr/>
          <a:p>
            <a:endParaRPr lang="zh-CN" altLang="en-US"/>
          </a:p>
        </p:txBody>
      </p:sp>
      <p:sp>
        <p:nvSpPr>
          <p:cNvPr id="35" name="PA-PA_任意多边形 38"/>
          <p:cNvSpPr/>
          <p:nvPr>
            <p:custDataLst>
              <p:tags r:id="rId35"/>
            </p:custDataLst>
          </p:nvPr>
        </p:nvSpPr>
        <p:spPr>
          <a:xfrm>
            <a:off x="2911475" y="3435350"/>
            <a:ext cx="355600" cy="225425"/>
          </a:xfrm>
          <a:custGeom>
            <a:avLst/>
            <a:gdLst/>
            <a:ahLst/>
            <a:cxnLst>
              <a:cxn ang="0">
                <a:pos x="1317056307" y="14115362"/>
              </a:cxn>
              <a:cxn ang="0">
                <a:pos x="1204967444" y="70576810"/>
              </a:cxn>
              <a:cxn ang="0">
                <a:pos x="840672088" y="395237653"/>
              </a:cxn>
              <a:cxn ang="0">
                <a:pos x="490394859" y="635206322"/>
              </a:cxn>
              <a:cxn ang="0">
                <a:pos x="322259693" y="663437046"/>
              </a:cxn>
              <a:cxn ang="0">
                <a:pos x="294234669" y="621090960"/>
              </a:cxn>
              <a:cxn ang="0">
                <a:pos x="0" y="818709786"/>
              </a:cxn>
              <a:cxn ang="0">
                <a:pos x="126099503" y="846940510"/>
              </a:cxn>
              <a:cxn ang="0">
                <a:pos x="784629528" y="536395030"/>
              </a:cxn>
              <a:cxn ang="0">
                <a:pos x="1218978084" y="155272740"/>
              </a:cxn>
              <a:cxn ang="0">
                <a:pos x="1317056307" y="14115362"/>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
        <p:nvSpPr>
          <p:cNvPr id="36" name="PA-PA_任意多边形 39"/>
          <p:cNvSpPr/>
          <p:nvPr>
            <p:custDataLst>
              <p:tags r:id="rId36"/>
            </p:custDataLst>
          </p:nvPr>
        </p:nvSpPr>
        <p:spPr>
          <a:xfrm>
            <a:off x="2884488" y="3292475"/>
            <a:ext cx="327025" cy="360363"/>
          </a:xfrm>
          <a:custGeom>
            <a:avLst/>
            <a:gdLst/>
            <a:ahLst/>
            <a:cxnLst>
              <a:cxn ang="0">
                <a:pos x="1045574103" y="14091695"/>
              </a:cxn>
              <a:cxn ang="0">
                <a:pos x="635823055" y="267727186"/>
              </a:cxn>
              <a:cxn ang="0">
                <a:pos x="113034124" y="929999305"/>
              </a:cxn>
              <a:cxn ang="0">
                <a:pos x="113034124" y="929999305"/>
              </a:cxn>
              <a:cxn ang="0">
                <a:pos x="0" y="1211814432"/>
              </a:cxn>
              <a:cxn ang="0">
                <a:pos x="98904389" y="1352723873"/>
              </a:cxn>
              <a:cxn ang="0">
                <a:pos x="395621313" y="1155451407"/>
              </a:cxn>
              <a:cxn ang="0">
                <a:pos x="438010519" y="1014541966"/>
              </a:cxn>
              <a:cxn ang="0">
                <a:pos x="706467973" y="648180424"/>
              </a:cxn>
              <a:cxn ang="0">
                <a:pos x="1144482251" y="126817746"/>
              </a:cxn>
              <a:cxn ang="0">
                <a:pos x="1045574103" y="14091695"/>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pic>
        <p:nvPicPr>
          <p:cNvPr id="37" name="PA-PA_图片 25" descr="羽毛.png"/>
          <p:cNvPicPr>
            <a:picLocks noChangeAspect="1"/>
          </p:cNvPicPr>
          <p:nvPr>
            <p:custDataLst>
              <p:tags r:id="rId37"/>
            </p:custDataLst>
          </p:nvPr>
        </p:nvPicPr>
        <p:blipFill>
          <a:blip r:embed="rId38"/>
          <a:stretch>
            <a:fillRect/>
          </a:stretch>
        </p:blipFill>
        <p:spPr>
          <a:xfrm rot="1350554">
            <a:off x="7304088" y="-1035050"/>
            <a:ext cx="1239837" cy="3967163"/>
          </a:xfrm>
          <a:prstGeom prst="rect">
            <a:avLst/>
          </a:prstGeom>
          <a:noFill/>
          <a:ln w="9525">
            <a:noFill/>
          </a:ln>
        </p:spPr>
      </p:pic>
      <p:sp>
        <p:nvSpPr>
          <p:cNvPr id="38" name="PA-PA_任意多边形 42"/>
          <p:cNvSpPr/>
          <p:nvPr>
            <p:custDataLst>
              <p:tags r:id="rId39"/>
            </p:custDataLst>
          </p:nvPr>
        </p:nvSpPr>
        <p:spPr>
          <a:xfrm>
            <a:off x="3971925" y="242093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9" name="PA-PA_任意多边形 43"/>
          <p:cNvSpPr/>
          <p:nvPr>
            <p:custDataLst>
              <p:tags r:id="rId40"/>
            </p:custDataLst>
          </p:nvPr>
        </p:nvSpPr>
        <p:spPr>
          <a:xfrm>
            <a:off x="4127500" y="242093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40" name="PA-PA_任意多边形 44"/>
          <p:cNvSpPr/>
          <p:nvPr>
            <p:custDataLst>
              <p:tags r:id="rId41"/>
            </p:custDataLst>
          </p:nvPr>
        </p:nvSpPr>
        <p:spPr>
          <a:xfrm>
            <a:off x="3540125" y="3284538"/>
            <a:ext cx="327025" cy="360362"/>
          </a:xfrm>
          <a:custGeom>
            <a:avLst/>
            <a:gdLst/>
            <a:ahLst/>
            <a:cxnLst>
              <a:cxn ang="0">
                <a:pos x="1045574103" y="14091656"/>
              </a:cxn>
              <a:cxn ang="0">
                <a:pos x="635823055" y="267726443"/>
              </a:cxn>
              <a:cxn ang="0">
                <a:pos x="113034124" y="929992970"/>
              </a:cxn>
              <a:cxn ang="0">
                <a:pos x="113034124" y="929992970"/>
              </a:cxn>
              <a:cxn ang="0">
                <a:pos x="0" y="1211807316"/>
              </a:cxn>
              <a:cxn ang="0">
                <a:pos x="98904389" y="1352716365"/>
              </a:cxn>
              <a:cxn ang="0">
                <a:pos x="395621313" y="1155444446"/>
              </a:cxn>
              <a:cxn ang="0">
                <a:pos x="438010519" y="1014539151"/>
              </a:cxn>
              <a:cxn ang="0">
                <a:pos x="706467973" y="648174871"/>
              </a:cxn>
              <a:cxn ang="0">
                <a:pos x="1144482251" y="126817394"/>
              </a:cxn>
              <a:cxn ang="0">
                <a:pos x="1045574103" y="14091656"/>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sp>
        <p:nvSpPr>
          <p:cNvPr id="41" name="PA-PA_任意多边形 45"/>
          <p:cNvSpPr/>
          <p:nvPr>
            <p:custDataLst>
              <p:tags r:id="rId42"/>
            </p:custDataLst>
          </p:nvPr>
        </p:nvSpPr>
        <p:spPr>
          <a:xfrm>
            <a:off x="3544888" y="3357563"/>
            <a:ext cx="498475" cy="296862"/>
          </a:xfrm>
          <a:custGeom>
            <a:avLst/>
            <a:gdLst/>
            <a:ahLst/>
            <a:cxnLst>
              <a:cxn ang="0">
                <a:pos x="2147483646" y="24481220"/>
              </a:cxn>
              <a:cxn ang="0">
                <a:pos x="2147483646" y="122401150"/>
              </a:cxn>
              <a:cxn ang="0">
                <a:pos x="1651925162" y="685434567"/>
              </a:cxn>
              <a:cxn ang="0">
                <a:pos x="963625634" y="1101590562"/>
              </a:cxn>
              <a:cxn ang="0">
                <a:pos x="633236404" y="1150548053"/>
              </a:cxn>
              <a:cxn ang="0">
                <a:pos x="578173282" y="1077109342"/>
              </a:cxn>
              <a:cxn ang="0">
                <a:pos x="0" y="1419826626"/>
              </a:cxn>
              <a:cxn ang="0">
                <a:pos x="247789299" y="1468784117"/>
              </a:cxn>
              <a:cxn ang="0">
                <a:pos x="1541798916" y="930231920"/>
              </a:cxn>
              <a:cxn ang="0">
                <a:pos x="2147483646" y="269278573"/>
              </a:cxn>
              <a:cxn ang="0">
                <a:pos x="2147483646" y="24481220"/>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Tree>
    <p:custDataLst>
      <p:tags r:id="rId4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decel="50000" fill="hold" nodeType="withEffect">
                                  <p:stCondLst>
                                    <p:cond delay="0"/>
                                  </p:stCondLst>
                                  <p:childTnLst>
                                    <p:animMotion origin="layout" path="M 0.51997 0.12593 C 0.52431 0.12253 0.53941 0.10802 0.54549 0.10525 C 0.55157 0.10247 0.55365 0.10586 0.55643 0.10926 C 0.5592 0.11327 0.56059 0.12407 0.56164 0.12778 " pathEditMode="relative" rAng="0" ptsTypes="AAAA">
                                      <p:cBhvr>
                                        <p:cTn id="6" dur="100" fill="hold">
                                          <p:stCondLst>
                                            <p:cond delay="0"/>
                                          </p:stCondLst>
                                        </p:cTn>
                                        <p:tgtEl>
                                          <p:spTgt spid="37"/>
                                        </p:tgtEl>
                                        <p:attrNameLst>
                                          <p:attrName>ppt_x</p:attrName>
                                          <p:attrName>ppt_y</p:attrName>
                                        </p:attrNameLst>
                                      </p:cBhvr>
                                      <p:rCtr x="2100" y="-1000"/>
                                    </p:animMotion>
                                  </p:childTnLst>
                                </p:cTn>
                              </p:par>
                              <p:par>
                                <p:cTn id="7" presetID="22" presetClass="entr" presetSubtype="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100"/>
                                        <p:tgtEl>
                                          <p:spTgt spid="4"/>
                                        </p:tgtEl>
                                      </p:cBhvr>
                                    </p:animEffect>
                                  </p:childTnLst>
                                </p:cTn>
                              </p:par>
                            </p:childTnLst>
                          </p:cTn>
                        </p:par>
                        <p:par>
                          <p:cTn id="10" fill="hold">
                            <p:stCondLst>
                              <p:cond delay="500"/>
                            </p:stCondLst>
                            <p:childTnLst>
                              <p:par>
                                <p:cTn id="11" presetID="0" presetClass="entr" presetSubtype="0" accel="50000" decel="50000" fill="hold" nodeType="afterEffect">
                                  <p:stCondLst>
                                    <p:cond delay="0"/>
                                  </p:stCondLst>
                                  <p:childTnLst>
                                    <p:animMotion origin="layout" path="M 0.60087 0.2 C 0.6007 0.20309 0.60295 0.21142 0.59966 0.21512 C 0.59653 0.21852 0.59393 0.22222 0.58195 0.2213 C 0.57032 0.22037 0.54063 0.21018 0.52865 0.20864 C 0.51667 0.20741 0.51632 0.20926 0.51042 0.21296 C 0.50452 0.21667 0.49566 0.22778 0.49289 0.23117 " pathEditMode="relative" rAng="0" ptsTypes="AAAAAA">
                                      <p:cBhvr>
                                        <p:cTn id="12" dur="200" fill="hold">
                                          <p:stCondLst>
                                            <p:cond delay="0"/>
                                          </p:stCondLst>
                                        </p:cTn>
                                        <p:tgtEl>
                                          <p:spTgt spid="37"/>
                                        </p:tgtEl>
                                        <p:attrNameLst>
                                          <p:attrName>ppt_x</p:attrName>
                                          <p:attrName>ppt_y</p:attrName>
                                        </p:attrNameLst>
                                      </p:cBhvr>
                                      <p:rCtr x="-5400" y="1500"/>
                                    </p:animMotion>
                                  </p:childTnLst>
                                </p:cTn>
                              </p:par>
                              <p:par>
                                <p:cTn id="13" presetID="2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200"/>
                                        <p:tgtEl>
                                          <p:spTgt spid="5"/>
                                        </p:tgtEl>
                                      </p:cBhvr>
                                    </p:animEffect>
                                  </p:childTnLst>
                                </p:cTn>
                              </p:par>
                            </p:childTnLst>
                          </p:cTn>
                        </p:par>
                        <p:par>
                          <p:cTn id="16" fill="hold">
                            <p:stCondLst>
                              <p:cond delay="1000"/>
                            </p:stCondLst>
                            <p:childTnLst>
                              <p:par>
                                <p:cTn id="17" presetID="0" presetClass="entr" presetSubtype="0" accel="50000" decel="50000" fill="hold" nodeType="afterEffect">
                                  <p:stCondLst>
                                    <p:cond delay="0"/>
                                  </p:stCondLst>
                                  <p:childTnLst>
                                    <p:animMotion origin="layout" path="M 0.44219 0.21605 C 0.44219 0.22006 0.44098 0.2287 0.44219 0.23457 C 0.44323 0.24012 0.44497 0.24846 0.44861 0.25093 C 0.45226 0.2537 0.45973 0.25093 0.46407 0.24938 C 0.46841 0.24815 0.47344 0.2466 0.47518 0.24321 C 0.47709 0.23981 0.47483 0.23086 0.47518 0.22839 " pathEditMode="relative" rAng="0" ptsTypes="AAAAAA">
                                      <p:cBhvr>
                                        <p:cTn id="18" dur="300" fill="hold">
                                          <p:stCondLst>
                                            <p:cond delay="0"/>
                                          </p:stCondLst>
                                        </p:cTn>
                                        <p:tgtEl>
                                          <p:spTgt spid="37"/>
                                        </p:tgtEl>
                                        <p:attrNameLst>
                                          <p:attrName>ppt_x</p:attrName>
                                          <p:attrName>ppt_y</p:attrName>
                                        </p:attrNameLst>
                                      </p:cBhvr>
                                      <p:rCtr x="1600" y="1800"/>
                                    </p:animMotion>
                                  </p:childTnLst>
                                </p:cTn>
                              </p:par>
                              <p:par>
                                <p:cTn id="19" presetID="2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300"/>
                                        <p:tgtEl>
                                          <p:spTgt spid="3"/>
                                        </p:tgtEl>
                                      </p:cBhvr>
                                    </p:animEffect>
                                  </p:childTnLst>
                                </p:cTn>
                              </p:par>
                            </p:childTnLst>
                          </p:cTn>
                        </p:par>
                        <p:par>
                          <p:cTn id="22" fill="hold">
                            <p:stCondLst>
                              <p:cond delay="1500"/>
                            </p:stCondLst>
                            <p:childTnLst>
                              <p:par>
                                <p:cTn id="23" presetID="0" presetClass="entr" presetSubtype="0" accel="50000" decel="50000" fill="hold" nodeType="afterEffect">
                                  <p:stCondLst>
                                    <p:cond delay="0"/>
                                  </p:stCondLst>
                                  <p:childTnLst>
                                    <p:animMotion origin="layout" path="M 0.44219 0.21605 C 0.45782 0.20833 0.47361 0.20031 0.48004 0.19722 " pathEditMode="relative" rAng="0" ptsTypes="AA">
                                      <p:cBhvr>
                                        <p:cTn id="24" dur="100" fill="hold">
                                          <p:stCondLst>
                                            <p:cond delay="0"/>
                                          </p:stCondLst>
                                        </p:cTn>
                                        <p:tgtEl>
                                          <p:spTgt spid="37"/>
                                        </p:tgtEl>
                                        <p:attrNameLst>
                                          <p:attrName>ppt_x</p:attrName>
                                          <p:attrName>ppt_y</p:attrName>
                                        </p:attrNameLst>
                                      </p:cBhvr>
                                      <p:rCtr x="1900" y="-1000"/>
                                    </p:animMotion>
                                  </p:childTnLst>
                                </p:cTn>
                              </p:par>
                            </p:childTnLst>
                          </p:cTn>
                        </p:par>
                        <p:par>
                          <p:cTn id="25" fill="hold">
                            <p:stCondLst>
                              <p:cond delay="2000"/>
                            </p:stCondLst>
                            <p:childTnLst>
                              <p:par>
                                <p:cTn id="26" presetID="0" presetClass="entr" presetSubtype="0" accel="50000" decel="50000" fill="hold" nodeType="afterEffect">
                                  <p:stCondLst>
                                    <p:cond delay="0"/>
                                  </p:stCondLst>
                                  <p:childTnLst>
                                    <p:animMotion origin="layout" path="M 0.51997 0.12593 C 0.51841 0.12994 0.51563 0.13734 0.51216 0.14506 C 0.50868 0.15278 0.50261 0.16543 0.49896 0.17253 C 0.49532 0.17963 0.49601 0.17901 0.49011 0.18796 C 0.4842 0.1963 0.47396 0.2179 0.46337 0.225 C 0.45278 0.23241 0.43282 0.23055 0.42657 0.23148 " pathEditMode="relative" rAng="0" ptsTypes="AAAAAA">
                                      <p:cBhvr>
                                        <p:cTn id="27" dur="100" fill="hold">
                                          <p:stCondLst>
                                            <p:cond delay="0"/>
                                          </p:stCondLst>
                                        </p:cTn>
                                        <p:tgtEl>
                                          <p:spTgt spid="37"/>
                                        </p:tgtEl>
                                        <p:attrNameLst>
                                          <p:attrName>ppt_x</p:attrName>
                                          <p:attrName>ppt_y</p:attrName>
                                        </p:attrNameLst>
                                      </p:cBhvr>
                                      <p:rCtr x="-4700" y="5300"/>
                                    </p:animMotion>
                                  </p:childTnLst>
                                </p:cTn>
                              </p:par>
                              <p:par>
                                <p:cTn id="28" presetID="22"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100"/>
                                        <p:tgtEl>
                                          <p:spTgt spid="6"/>
                                        </p:tgtEl>
                                      </p:cBhvr>
                                    </p:animEffect>
                                  </p:childTnLst>
                                </p:cTn>
                              </p:par>
                            </p:childTnLst>
                          </p:cTn>
                        </p:par>
                        <p:par>
                          <p:cTn id="31" fill="hold">
                            <p:stCondLst>
                              <p:cond delay="2500"/>
                            </p:stCondLst>
                            <p:childTnLst>
                              <p:par>
                                <p:cTn id="32" presetID="0" presetClass="entr" presetSubtype="0" accel="50000" decel="50000" fill="hold" nodeType="afterEffect">
                                  <p:stCondLst>
                                    <p:cond delay="0"/>
                                  </p:stCondLst>
                                  <p:childTnLst>
                                    <p:animMotion origin="layout" path="M 0.42657 0.23148 C 0.43229 0.23148 0.45261 0.22963 0.46129 0.22963 C 0.47014 0.22963 0.47188 0.23241 0.479 0.23148 C 0.48611 0.23086 0.49549 0.22901 0.5033 0.225 C 0.51129 0.2213 0.52188 0.21173 0.52657 0.20833 " pathEditMode="relative" rAng="0" ptsTypes="AAAAA">
                                      <p:cBhvr>
                                        <p:cTn id="33" dur="100" fill="hold">
                                          <p:stCondLst>
                                            <p:cond delay="0"/>
                                          </p:stCondLst>
                                        </p:cTn>
                                        <p:tgtEl>
                                          <p:spTgt spid="37"/>
                                        </p:tgtEl>
                                        <p:attrNameLst>
                                          <p:attrName>ppt_x</p:attrName>
                                          <p:attrName>ppt_y</p:attrName>
                                        </p:attrNameLst>
                                      </p:cBhvr>
                                      <p:rCtr x="5000" y="-1200"/>
                                    </p:animMotion>
                                  </p:childTnLst>
                                </p:cTn>
                              </p:par>
                              <p:par>
                                <p:cTn id="34" presetID="22" presetClass="entr" presetSubtype="8"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100"/>
                                        <p:tgtEl>
                                          <p:spTgt spid="7"/>
                                        </p:tgtEl>
                                      </p:cBhvr>
                                    </p:animEffect>
                                  </p:childTnLst>
                                </p:cTn>
                              </p:par>
                            </p:childTnLst>
                          </p:cTn>
                        </p:par>
                        <p:par>
                          <p:cTn id="37" fill="hold">
                            <p:stCondLst>
                              <p:cond delay="3000"/>
                            </p:stCondLst>
                            <p:childTnLst>
                              <p:par>
                                <p:cTn id="38" presetID="0" presetClass="entr" presetSubtype="0" accel="50000" decel="50000" fill="hold" nodeType="afterEffect">
                                  <p:stCondLst>
                                    <p:cond delay="0"/>
                                  </p:stCondLst>
                                  <p:childTnLst>
                                    <p:animMotion origin="layout" path="M 0.44219 0.21605 C 0.4441 0.21451 0.4474 0.21697 0.45261 0.20895 C 0.45747 0.20093 0.46407 0.18179 0.4724 0.1679 C 0.48039 0.15432 0.49375 0.13673 0.50104 0.12562 C 0.50851 0.11451 0.51354 0.10864 0.51667 0.10062 C 0.51997 0.09259 0.51979 0.08179 0.52049 0.07685 " pathEditMode="relative" rAng="0" ptsTypes="AAAAAA">
                                      <p:cBhvr>
                                        <p:cTn id="39" dur="100" fill="hold">
                                          <p:stCondLst>
                                            <p:cond delay="0"/>
                                          </p:stCondLst>
                                        </p:cTn>
                                        <p:tgtEl>
                                          <p:spTgt spid="37"/>
                                        </p:tgtEl>
                                        <p:attrNameLst>
                                          <p:attrName>ppt_x</p:attrName>
                                          <p:attrName>ppt_y</p:attrName>
                                        </p:attrNameLst>
                                      </p:cBhvr>
                                      <p:rCtr x="3900" y="-7000"/>
                                    </p:animMotion>
                                  </p:childTnLst>
                                </p:cTn>
                              </p:par>
                              <p:par>
                                <p:cTn id="40" presetID="2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100"/>
                                        <p:tgtEl>
                                          <p:spTgt spid="29"/>
                                        </p:tgtEl>
                                      </p:cBhvr>
                                    </p:animEffect>
                                  </p:childTnLst>
                                </p:cTn>
                              </p:par>
                            </p:childTnLst>
                          </p:cTn>
                        </p:par>
                        <p:par>
                          <p:cTn id="43" fill="hold">
                            <p:stCondLst>
                              <p:cond delay="3500"/>
                            </p:stCondLst>
                            <p:childTnLst>
                              <p:par>
                                <p:cTn id="44" presetID="0" presetClass="entr" presetSubtype="0" accel="50000" decel="50000" fill="hold" nodeType="afterEffect">
                                  <p:stCondLst>
                                    <p:cond delay="0"/>
                                  </p:stCondLst>
                                  <p:childTnLst>
                                    <p:animMotion origin="layout" path="M 0.56632 0.0963 C 0.56459 0.0966 0.56164 0.09105 0.55608 0.09784 C 0.5507 0.10463 0.54132 0.12376 0.53334 0.13827 C 0.5257 0.15247 0.51615 0.16852 0.50938 0.18395 C 0.50243 0.19938 0.49636 0.2213 0.49289 0.23117 " pathEditMode="relative" rAng="0" ptsTypes="AAAAA">
                                      <p:cBhvr>
                                        <p:cTn id="45" dur="100" fill="hold">
                                          <p:stCondLst>
                                            <p:cond delay="0"/>
                                          </p:stCondLst>
                                        </p:cTn>
                                        <p:tgtEl>
                                          <p:spTgt spid="37"/>
                                        </p:tgtEl>
                                        <p:attrNameLst>
                                          <p:attrName>ppt_x</p:attrName>
                                          <p:attrName>ppt_y</p:attrName>
                                        </p:attrNameLst>
                                      </p:cBhvr>
                                      <p:rCtr x="-3700" y="6600"/>
                                    </p:animMotion>
                                  </p:childTnLst>
                                </p:cTn>
                              </p:par>
                              <p:par>
                                <p:cTn id="46" presetID="22" presetClass="entr" presetSubtype="1"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100"/>
                                        <p:tgtEl>
                                          <p:spTgt spid="25"/>
                                        </p:tgtEl>
                                      </p:cBhvr>
                                    </p:animEffect>
                                  </p:childTnLst>
                                </p:cTn>
                              </p:par>
                            </p:childTnLst>
                          </p:cTn>
                        </p:par>
                        <p:par>
                          <p:cTn id="49" fill="hold">
                            <p:stCondLst>
                              <p:cond delay="4000"/>
                            </p:stCondLst>
                            <p:childTnLst>
                              <p:par>
                                <p:cTn id="50" presetID="0" presetClass="entr" presetSubtype="0" accel="50000" decel="50000" fill="hold" nodeType="afterEffect">
                                  <p:stCondLst>
                                    <p:cond delay="0"/>
                                  </p:stCondLst>
                                  <p:childTnLst>
                                    <p:animMotion origin="layout" path="M 0.44219 0.21605 C 0.4408 0.22099 0.43577 0.2392 0.43403 0.24537 " pathEditMode="relative" rAng="0" ptsTypes="AA">
                                      <p:cBhvr>
                                        <p:cTn id="51" dur="100" fill="hold">
                                          <p:stCondLst>
                                            <p:cond delay="0"/>
                                          </p:stCondLst>
                                        </p:cTn>
                                        <p:tgtEl>
                                          <p:spTgt spid="37"/>
                                        </p:tgtEl>
                                        <p:attrNameLst>
                                          <p:attrName>ppt_x</p:attrName>
                                          <p:attrName>ppt_y</p:attrName>
                                        </p:attrNameLst>
                                      </p:cBhvr>
                                      <p:rCtr x="-400" y="1500"/>
                                    </p:animMotion>
                                  </p:childTnLst>
                                </p:cTn>
                              </p:par>
                              <p:par>
                                <p:cTn id="52" presetID="22" presetClass="entr" presetSubtype="1"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100"/>
                                        <p:tgtEl>
                                          <p:spTgt spid="30"/>
                                        </p:tgtEl>
                                      </p:cBhvr>
                                    </p:animEffect>
                                  </p:childTnLst>
                                </p:cTn>
                              </p:par>
                            </p:childTnLst>
                          </p:cTn>
                        </p:par>
                        <p:par>
                          <p:cTn id="55" fill="hold">
                            <p:stCondLst>
                              <p:cond delay="4500"/>
                            </p:stCondLst>
                            <p:childTnLst>
                              <p:par>
                                <p:cTn id="56" presetID="0" presetClass="entr" presetSubtype="0" accel="50000" decel="50000" fill="hold" nodeType="afterEffect">
                                  <p:stCondLst>
                                    <p:cond delay="0"/>
                                  </p:stCondLst>
                                  <p:childTnLst>
                                    <p:animMotion origin="layout" path="M 0.50278 0.23364 C 0.50695 0.22685 0.51563 0.20957 0.52292 0.20185 C 0.52986 0.19383 0.5415 0.18981 0.54497 0.18704 " pathEditMode="relative" rAng="0" ptsTypes="AAA">
                                      <p:cBhvr>
                                        <p:cTn id="57" dur="100" fill="hold">
                                          <p:stCondLst>
                                            <p:cond delay="0"/>
                                          </p:stCondLst>
                                        </p:cTn>
                                        <p:tgtEl>
                                          <p:spTgt spid="37"/>
                                        </p:tgtEl>
                                        <p:attrNameLst>
                                          <p:attrName>ppt_x</p:attrName>
                                          <p:attrName>ppt_y</p:attrName>
                                        </p:attrNameLst>
                                      </p:cBhvr>
                                      <p:rCtr x="2100" y="-2300"/>
                                    </p:animMotion>
                                  </p:childTnLst>
                                </p:cTn>
                              </p:par>
                              <p:par>
                                <p:cTn id="58" presetID="22" presetClass="entr" presetSubtype="4"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100"/>
                                        <p:tgtEl>
                                          <p:spTgt spid="28"/>
                                        </p:tgtEl>
                                      </p:cBhvr>
                                    </p:animEffect>
                                  </p:childTnLst>
                                </p:cTn>
                              </p:par>
                            </p:childTnLst>
                          </p:cTn>
                        </p:par>
                        <p:par>
                          <p:cTn id="61" fill="hold">
                            <p:stCondLst>
                              <p:cond delay="5000"/>
                            </p:stCondLst>
                            <p:childTnLst>
                              <p:par>
                                <p:cTn id="62" presetID="0" presetClass="entr" presetSubtype="0" accel="50000" decel="50000" fill="hold" nodeType="afterEffect">
                                  <p:stCondLst>
                                    <p:cond delay="0"/>
                                  </p:stCondLst>
                                  <p:childTnLst>
                                    <p:animMotion origin="layout" path="M 0.43716 0.21821 C 0.43611 0.22253 0.43507 0.23117 0.43264 0.2392 C 0.43004 0.24691 0.42379 0.26049 0.42153 0.26451 " pathEditMode="relative" rAng="0" ptsTypes="AAA">
                                      <p:cBhvr>
                                        <p:cTn id="63" dur="100" fill="hold">
                                          <p:stCondLst>
                                            <p:cond delay="0"/>
                                          </p:stCondLst>
                                        </p:cTn>
                                        <p:tgtEl>
                                          <p:spTgt spid="37"/>
                                        </p:tgtEl>
                                        <p:attrNameLst>
                                          <p:attrName>ppt_x</p:attrName>
                                          <p:attrName>ppt_y</p:attrName>
                                        </p:attrNameLst>
                                      </p:cBhvr>
                                      <p:rCtr x="-800" y="2300"/>
                                    </p:animMotion>
                                  </p:childTnLst>
                                </p:cTn>
                              </p:par>
                              <p:par>
                                <p:cTn id="64" presetID="22" presetClass="entr" presetSubtype="1"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100"/>
                                        <p:tgtEl>
                                          <p:spTgt spid="26"/>
                                        </p:tgtEl>
                                      </p:cBhvr>
                                    </p:animEffect>
                                  </p:childTnLst>
                                </p:cTn>
                              </p:par>
                            </p:childTnLst>
                          </p:cTn>
                        </p:par>
                        <p:par>
                          <p:cTn id="67" fill="hold">
                            <p:stCondLst>
                              <p:cond delay="5500"/>
                            </p:stCondLst>
                            <p:childTnLst>
                              <p:par>
                                <p:cTn id="68" presetID="0" presetClass="entr" presetSubtype="0" accel="50000" decel="50000" fill="hold" nodeType="afterEffect">
                                  <p:stCondLst>
                                    <p:cond delay="0"/>
                                  </p:stCondLst>
                                  <p:childTnLst>
                                    <p:animMotion origin="layout" path="M 0.44393 0.26265 C 0.44723 0.25864 0.45452 0.25093 0.45955 0.24352 C 0.46459 0.23611 0.46962 0.22315 0.47396 0.21821 C 0.47848 0.21296 0.48299 0.20988 0.48611 0.21234 C 0.48941 0.21451 0.4915 0.22839 0.49289 0.23117 " pathEditMode="relative" rAng="0" ptsTypes="AAAAA">
                                      <p:cBhvr>
                                        <p:cTn id="69" dur="100" fill="hold">
                                          <p:stCondLst>
                                            <p:cond delay="0"/>
                                          </p:stCondLst>
                                        </p:cTn>
                                        <p:tgtEl>
                                          <p:spTgt spid="37"/>
                                        </p:tgtEl>
                                        <p:attrNameLst>
                                          <p:attrName>ppt_x</p:attrName>
                                          <p:attrName>ppt_y</p:attrName>
                                        </p:attrNameLst>
                                      </p:cBhvr>
                                      <p:rCtr x="2400" y="-2600"/>
                                    </p:animMotion>
                                  </p:childTnLst>
                                </p:cTn>
                              </p:par>
                              <p:par>
                                <p:cTn id="70" presetID="22" presetClass="entr" presetSubtype="4"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down)">
                                      <p:cBhvr>
                                        <p:cTn id="72" dur="100"/>
                                        <p:tgtEl>
                                          <p:spTgt spid="27"/>
                                        </p:tgtEl>
                                      </p:cBhvr>
                                    </p:animEffect>
                                  </p:childTnLst>
                                </p:cTn>
                              </p:par>
                            </p:childTnLst>
                          </p:cTn>
                        </p:par>
                        <p:par>
                          <p:cTn id="73" fill="hold">
                            <p:stCondLst>
                              <p:cond delay="6000"/>
                            </p:stCondLst>
                            <p:childTnLst>
                              <p:par>
                                <p:cTn id="74" presetID="0" presetClass="entr" presetSubtype="0" accel="50000" decel="50000" fill="hold" nodeType="afterEffect">
                                  <p:stCondLst>
                                    <p:cond delay="0"/>
                                  </p:stCondLst>
                                  <p:childTnLst>
                                    <p:animMotion origin="layout" path="M 0.49861 0.23488 C 0.49844 0.23148 0.49914 0.22284 0.49757 0.21914 C 0.49584 0.21543 0.49236 0.21018 0.48872 0.21265 C 0.4849 0.21543 0.47813 0.22654 0.47535 0.23488 C 0.47257 0.24321 0.47049 0.25833 0.47188 0.26234 C 0.47327 0.26605 0.47709 0.2642 0.48299 0.25772 C 0.48907 0.25154 0.50261 0.23272 0.50747 0.225 C 0.51233 0.21728 0.51094 0.21389 0.51198 0.21173 " pathEditMode="relative" rAng="0" ptsTypes="AAAAAAAA">
                                      <p:cBhvr>
                                        <p:cTn id="75" dur="100" fill="hold">
                                          <p:stCondLst>
                                            <p:cond delay="0"/>
                                          </p:stCondLst>
                                        </p:cTn>
                                        <p:tgtEl>
                                          <p:spTgt spid="37"/>
                                        </p:tgtEl>
                                        <p:attrNameLst>
                                          <p:attrName>ppt_x</p:attrName>
                                          <p:attrName>ppt_y</p:attrName>
                                        </p:attrNameLst>
                                      </p:cBhvr>
                                      <p:rCtr x="-700" y="300"/>
                                    </p:animMotion>
                                  </p:childTnLst>
                                </p:cTn>
                              </p:par>
                              <p:par>
                                <p:cTn id="76" presetID="22" presetClass="entr" presetSubtype="2"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right)">
                                      <p:cBhvr>
                                        <p:cTn id="78" dur="100"/>
                                        <p:tgtEl>
                                          <p:spTgt spid="8"/>
                                        </p:tgtEl>
                                      </p:cBhvr>
                                    </p:animEffect>
                                  </p:childTnLst>
                                </p:cTn>
                              </p:par>
                            </p:childTnLst>
                          </p:cTn>
                        </p:par>
                        <p:par>
                          <p:cTn id="79" fill="hold">
                            <p:stCondLst>
                              <p:cond delay="6500"/>
                            </p:stCondLst>
                            <p:childTnLst>
                              <p:par>
                                <p:cTn id="80" presetID="0" presetClass="entr" presetSubtype="0" accel="50000" decel="50000" fill="hold" nodeType="afterEffect">
                                  <p:stCondLst>
                                    <p:cond delay="0"/>
                                  </p:stCondLst>
                                  <p:childTnLst>
                                    <p:animMotion origin="layout" path="M 0.5158 0.21018 C 0.51233 0.21852 0.49966 0.25 0.49532 0.26049 " pathEditMode="relative" rAng="0" ptsTypes="AA">
                                      <p:cBhvr>
                                        <p:cTn id="81" dur="100" fill="hold">
                                          <p:stCondLst>
                                            <p:cond delay="0"/>
                                          </p:stCondLst>
                                        </p:cTn>
                                        <p:tgtEl>
                                          <p:spTgt spid="37"/>
                                        </p:tgtEl>
                                        <p:attrNameLst>
                                          <p:attrName>ppt_x</p:attrName>
                                          <p:attrName>ppt_y</p:attrName>
                                        </p:attrNameLst>
                                      </p:cBhvr>
                                      <p:rCtr x="-1000" y="2500"/>
                                    </p:animMotion>
                                  </p:childTnLst>
                                </p:cTn>
                              </p:par>
                              <p:par>
                                <p:cTn id="82" presetID="22" presetClass="entr" presetSubtype="1"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up)">
                                      <p:cBhvr>
                                        <p:cTn id="84" dur="100"/>
                                        <p:tgtEl>
                                          <p:spTgt spid="36"/>
                                        </p:tgtEl>
                                      </p:cBhvr>
                                    </p:animEffect>
                                  </p:childTnLst>
                                </p:cTn>
                              </p:par>
                            </p:childTnLst>
                          </p:cTn>
                        </p:par>
                        <p:par>
                          <p:cTn id="85" fill="hold">
                            <p:stCondLst>
                              <p:cond delay="7000"/>
                            </p:stCondLst>
                            <p:childTnLst>
                              <p:par>
                                <p:cTn id="86" presetID="0" presetClass="entr" presetSubtype="0" accel="50000" decel="50000" fill="hold" nodeType="afterEffect">
                                  <p:stCondLst>
                                    <p:cond delay="0"/>
                                  </p:stCondLst>
                                  <p:childTnLst>
                                    <p:animMotion origin="layout" path="M 0.48438 0.26389 C 0.48664 0.2642 0.48907 0.26451 0.49219 0.26296 C 0.49514 0.26142 0.49966 0.2571 0.50243 0.25432 C 0.50521 0.25154 0.50712 0.24876 0.50886 0.24599 C 0.51042 0.2429 0.51216 0.23673 0.51268 0.23426 C 0.51337 0.23179 0.5125 0.23117 0.5125 0.23055 " pathEditMode="relative" rAng="0" ptsTypes="AAAAAA">
                                      <p:cBhvr>
                                        <p:cTn id="87" dur="100" fill="hold">
                                          <p:stCondLst>
                                            <p:cond delay="0"/>
                                          </p:stCondLst>
                                        </p:cTn>
                                        <p:tgtEl>
                                          <p:spTgt spid="37"/>
                                        </p:tgtEl>
                                        <p:attrNameLst>
                                          <p:attrName>ppt_x</p:attrName>
                                          <p:attrName>ppt_y</p:attrName>
                                        </p:attrNameLst>
                                      </p:cBhvr>
                                      <p:rCtr x="1400" y="-1700"/>
                                    </p:animMotion>
                                  </p:childTnLst>
                                </p:cTn>
                              </p:par>
                              <p:par>
                                <p:cTn id="88" presetID="22" presetClass="entr" presetSubtype="4"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100"/>
                                        <p:tgtEl>
                                          <p:spTgt spid="35"/>
                                        </p:tgtEl>
                                      </p:cBhvr>
                                    </p:animEffect>
                                  </p:childTnLst>
                                </p:cTn>
                              </p:par>
                            </p:childTnLst>
                          </p:cTn>
                        </p:par>
                        <p:par>
                          <p:cTn id="91" fill="hold">
                            <p:stCondLst>
                              <p:cond delay="7500"/>
                            </p:stCondLst>
                            <p:childTnLst>
                              <p:par>
                                <p:cTn id="92" presetID="0" presetClass="entr" presetSubtype="0" accel="50000" decel="50000" fill="hold" nodeType="afterEffect">
                                  <p:stCondLst>
                                    <p:cond delay="0"/>
                                  </p:stCondLst>
                                  <p:childTnLst>
                                    <p:animMotion origin="layout" path="M 0.57118 0.23426 C 0.57361 0.23055 0.58091 0.21605 0.58316 0.21667 C 0.58542 0.21759 0.58768 0.22994 0.58542 0.23796 C 0.58282 0.24568 0.57136 0.25926 0.56875 0.26327 " pathEditMode="relative" rAng="0" ptsTypes="AAAA">
                                      <p:cBhvr>
                                        <p:cTn id="93" dur="100" fill="hold">
                                          <p:stCondLst>
                                            <p:cond delay="0"/>
                                          </p:stCondLst>
                                        </p:cTn>
                                        <p:tgtEl>
                                          <p:spTgt spid="37"/>
                                        </p:tgtEl>
                                        <p:attrNameLst>
                                          <p:attrName>ppt_x</p:attrName>
                                          <p:attrName>ppt_y</p:attrName>
                                        </p:attrNameLst>
                                      </p:cBhvr>
                                      <p:rCtr x="600" y="600"/>
                                    </p:animMotion>
                                  </p:childTnLst>
                                </p:cTn>
                              </p:par>
                              <p:par>
                                <p:cTn id="94" presetID="22" presetClass="entr" presetSubtype="8" fill="hold" nodeType="with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100"/>
                                        <p:tgtEl>
                                          <p:spTgt spid="9"/>
                                        </p:tgtEl>
                                      </p:cBhvr>
                                    </p:animEffect>
                                  </p:childTnLst>
                                </p:cTn>
                              </p:par>
                            </p:childTnLst>
                          </p:cTn>
                        </p:par>
                        <p:par>
                          <p:cTn id="97" fill="hold">
                            <p:stCondLst>
                              <p:cond delay="8000"/>
                            </p:stCondLst>
                            <p:childTnLst>
                              <p:par>
                                <p:cTn id="98" presetID="0" presetClass="entr" presetSubtype="0" accel="50000" decel="50000" fill="hold" nodeType="afterEffect">
                                  <p:stCondLst>
                                    <p:cond delay="0"/>
                                  </p:stCondLst>
                                  <p:childTnLst>
                                    <p:animMotion origin="layout" path="M 0.59098 0.28086 C 0.59532 0.27531 0.60886 0.25586 0.61615 0.24876 C 0.62344 0.24197 0.63212 0.24074 0.63507 0.23858 " pathEditMode="relative" rAng="0" ptsTypes="AAA">
                                      <p:cBhvr>
                                        <p:cTn id="99" dur="100" fill="hold">
                                          <p:stCondLst>
                                            <p:cond delay="0"/>
                                          </p:stCondLst>
                                        </p:cTn>
                                        <p:tgtEl>
                                          <p:spTgt spid="37"/>
                                        </p:tgtEl>
                                        <p:attrNameLst>
                                          <p:attrName>ppt_x</p:attrName>
                                          <p:attrName>ppt_y</p:attrName>
                                        </p:attrNameLst>
                                      </p:cBhvr>
                                      <p:rCtr x="2200" y="-2100"/>
                                    </p:animMotion>
                                  </p:childTnLst>
                                </p:cTn>
                              </p:par>
                              <p:par>
                                <p:cTn id="100" presetID="22" presetClass="entr" presetSubtype="4"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wipe(down)">
                                      <p:cBhvr>
                                        <p:cTn id="102" dur="100"/>
                                        <p:tgtEl>
                                          <p:spTgt spid="10"/>
                                        </p:tgtEl>
                                      </p:cBhvr>
                                    </p:animEffect>
                                  </p:childTnLst>
                                </p:cTn>
                              </p:par>
                            </p:childTnLst>
                          </p:cTn>
                        </p:par>
                        <p:par>
                          <p:cTn id="103" fill="hold">
                            <p:stCondLst>
                              <p:cond delay="8500"/>
                            </p:stCondLst>
                            <p:childTnLst>
                              <p:par>
                                <p:cTn id="104" presetID="0" presetClass="entr" presetSubtype="0" accel="50000" decel="50000" fill="hold" nodeType="afterEffect">
                                  <p:stCondLst>
                                    <p:cond delay="0"/>
                                  </p:stCondLst>
                                  <p:childTnLst>
                                    <p:animMotion origin="layout" path="M -0.34878 0.10185 C -0.35121 0.10895 -0.36041 0.13611 -0.36336 0.14506 " pathEditMode="relative" rAng="0" ptsTypes="AA">
                                      <p:cBhvr>
                                        <p:cTn id="105" dur="100" fill="hold">
                                          <p:stCondLst>
                                            <p:cond delay="0"/>
                                          </p:stCondLst>
                                        </p:cTn>
                                        <p:tgtEl>
                                          <p:spTgt spid="37"/>
                                        </p:tgtEl>
                                        <p:attrNameLst>
                                          <p:attrName>ppt_x</p:attrName>
                                          <p:attrName>ppt_y</p:attrName>
                                        </p:attrNameLst>
                                      </p:cBhvr>
                                      <p:rCtr x="-700" y="2200"/>
                                    </p:animMotion>
                                  </p:childTnLst>
                                </p:cTn>
                              </p:par>
                              <p:par>
                                <p:cTn id="106" presetID="22" presetClass="entr" presetSubtype="1" fill="hold"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up)">
                                      <p:cBhvr>
                                        <p:cTn id="108" dur="100"/>
                                        <p:tgtEl>
                                          <p:spTgt spid="40"/>
                                        </p:tgtEl>
                                      </p:cBhvr>
                                    </p:animEffect>
                                  </p:childTnLst>
                                </p:cTn>
                              </p:par>
                            </p:childTnLst>
                          </p:cTn>
                        </p:par>
                        <p:par>
                          <p:cTn id="109" fill="hold">
                            <p:stCondLst>
                              <p:cond delay="9000"/>
                            </p:stCondLst>
                            <p:childTnLst>
                              <p:par>
                                <p:cTn id="110" presetID="0" presetClass="entr" presetSubtype="0" accel="50000" decel="50000" fill="hold" nodeType="afterEffect">
                                  <p:stCondLst>
                                    <p:cond delay="0"/>
                                  </p:stCondLst>
                                  <p:childTnLst>
                                    <p:animMotion origin="layout" path="M -0.36961 0.13765 C -0.36823 0.14074 -0.36684 0.14414 -0.3618 0.13951 C -0.35694 0.13488 -0.34826 0.12222 -0.33941 0.10988 " pathEditMode="relative" rAng="0" ptsTypes="AAA">
                                      <p:cBhvr>
                                        <p:cTn id="111" dur="100" fill="hold">
                                          <p:stCondLst>
                                            <p:cond delay="0"/>
                                          </p:stCondLst>
                                        </p:cTn>
                                        <p:tgtEl>
                                          <p:spTgt spid="37"/>
                                        </p:tgtEl>
                                        <p:attrNameLst>
                                          <p:attrName>ppt_x</p:attrName>
                                          <p:attrName>ppt_y</p:attrName>
                                        </p:attrNameLst>
                                      </p:cBhvr>
                                      <p:rCtr x="1500" y="-1200"/>
                                    </p:animMotion>
                                  </p:childTnLst>
                                </p:cTn>
                              </p:par>
                              <p:par>
                                <p:cTn id="112" presetID="22" presetClass="entr" presetSubtype="4" fill="hold"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down)">
                                      <p:cBhvr>
                                        <p:cTn id="114" dur="100"/>
                                        <p:tgtEl>
                                          <p:spTgt spid="41"/>
                                        </p:tgtEl>
                                      </p:cBhvr>
                                    </p:animEffect>
                                  </p:childTnLst>
                                </p:cTn>
                              </p:par>
                            </p:childTnLst>
                          </p:cTn>
                        </p:par>
                        <p:par>
                          <p:cTn id="115" fill="hold">
                            <p:stCondLst>
                              <p:cond delay="9500"/>
                            </p:stCondLst>
                            <p:childTnLst>
                              <p:par>
                                <p:cTn id="116" presetID="0" presetClass="entr" presetSubtype="0" accel="50000" decel="50000" fill="hold" nodeType="afterEffect">
                                  <p:stCondLst>
                                    <p:cond delay="0"/>
                                  </p:stCondLst>
                                  <p:childTnLst>
                                    <p:animMotion origin="layout" path="M -0.29705 0.12037 C -0.28541 0.10247 -0.25486 0.05617 -0.24166 0.03395 C -0.22847 0.01204 -0.22187 -0.00185 -0.21736 -0.01235 C -0.21284 -0.02253 -0.21493 -0.02624 -0.21441 -0.02901 " pathEditMode="relative" rAng="0" ptsTypes="AAAA">
                                      <p:cBhvr>
                                        <p:cTn id="117" dur="100" fill="hold">
                                          <p:stCondLst>
                                            <p:cond delay="0"/>
                                          </p:stCondLst>
                                        </p:cTn>
                                        <p:tgtEl>
                                          <p:spTgt spid="37"/>
                                        </p:tgtEl>
                                        <p:attrNameLst>
                                          <p:attrName>ppt_x</p:attrName>
                                          <p:attrName>ppt_y</p:attrName>
                                        </p:attrNameLst>
                                      </p:cBhvr>
                                      <p:rCtr x="4100" y="-7500"/>
                                    </p:animMotion>
                                  </p:childTnLst>
                                </p:cTn>
                              </p:par>
                              <p:par>
                                <p:cTn id="118" presetID="22" presetClass="entr" presetSubtype="4"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down)">
                                      <p:cBhvr>
                                        <p:cTn id="120" dur="100"/>
                                        <p:tgtEl>
                                          <p:spTgt spid="38"/>
                                        </p:tgtEl>
                                      </p:cBhvr>
                                    </p:animEffect>
                                  </p:childTnLst>
                                </p:cTn>
                              </p:par>
                            </p:childTnLst>
                          </p:cTn>
                        </p:par>
                        <p:par>
                          <p:cTn id="121" fill="hold">
                            <p:stCondLst>
                              <p:cond delay="10000"/>
                            </p:stCondLst>
                            <p:childTnLst>
                              <p:par>
                                <p:cTn id="122" presetID="0" presetClass="entr" presetSubtype="0" accel="50000" decel="50000" fill="hold" nodeType="afterEffect">
                                  <p:stCondLst>
                                    <p:cond delay="0"/>
                                  </p:stCondLst>
                                  <p:childTnLst>
                                    <p:animMotion origin="layout" path="M -0.21163 -0.03086 C -0.21371 -0.03056 -0.21562 -0.02994 -0.21944 -0.02531 C -0.22309 -0.02099 -0.22639 -0.01883 -0.23402 -0.00494 C -0.24166 0.00895 -0.25642 0.03858 -0.2651 0.05772 C -0.27378 0.07716 -0.27968 0.09321 -0.28559 0.10988 " pathEditMode="relative" rAng="0" ptsTypes="AAAAA">
                                      <p:cBhvr>
                                        <p:cTn id="123" dur="100" fill="hold">
                                          <p:stCondLst>
                                            <p:cond delay="0"/>
                                          </p:stCondLst>
                                        </p:cTn>
                                        <p:tgtEl>
                                          <p:spTgt spid="37"/>
                                        </p:tgtEl>
                                        <p:attrNameLst>
                                          <p:attrName>ppt_x</p:attrName>
                                          <p:attrName>ppt_y</p:attrName>
                                        </p:attrNameLst>
                                      </p:cBhvr>
                                      <p:rCtr x="-3700" y="7000"/>
                                    </p:animMotion>
                                  </p:childTnLst>
                                </p:cTn>
                              </p:par>
                              <p:par>
                                <p:cTn id="124" presetID="22" presetClass="entr" presetSubtype="1" fill="hold"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wipe(up)">
                                      <p:cBhvr>
                                        <p:cTn id="126" dur="100"/>
                                        <p:tgtEl>
                                          <p:spTgt spid="39"/>
                                        </p:tgtEl>
                                      </p:cBhvr>
                                    </p:animEffect>
                                  </p:childTnLst>
                                </p:cTn>
                              </p:par>
                            </p:childTnLst>
                          </p:cTn>
                        </p:par>
                        <p:par>
                          <p:cTn id="127" fill="hold">
                            <p:stCondLst>
                              <p:cond delay="10500"/>
                            </p:stCondLst>
                            <p:childTnLst>
                              <p:par>
                                <p:cTn id="128" presetID="0" presetClass="entr" presetSubtype="0" accel="50000" decel="50000" fill="hold" nodeType="afterEffect">
                                  <p:stCondLst>
                                    <p:cond delay="0"/>
                                  </p:stCondLst>
                                  <p:childTnLst>
                                    <p:animMotion origin="layout" path="M -0.32048 0.10833 C -0.32205 0.11481 -0.33073 0.14228 -0.33021 0.14691 C -0.32968 0.15123 -0.32118 0.14012 -0.31701 0.13426 C -0.31267 0.12809 -0.30868 0.11636 -0.30468 0.1108 C -0.30069 0.10525 -0.29514 0.10278 -0.29253 0.10031 " pathEditMode="relative" rAng="0" ptsTypes="AAAAA">
                                      <p:cBhvr>
                                        <p:cTn id="129" dur="200" fill="hold">
                                          <p:stCondLst>
                                            <p:cond delay="0"/>
                                          </p:stCondLst>
                                        </p:cTn>
                                        <p:tgtEl>
                                          <p:spTgt spid="37"/>
                                        </p:tgtEl>
                                        <p:attrNameLst>
                                          <p:attrName>ppt_x</p:attrName>
                                          <p:attrName>ppt_y</p:attrName>
                                        </p:attrNameLst>
                                      </p:cBhvr>
                                      <p:rCtr x="900" y="1600"/>
                                    </p:animMotion>
                                  </p:childTnLst>
                                </p:cTn>
                              </p:par>
                              <p:par>
                                <p:cTn id="130" presetID="22" presetClass="entr" presetSubtype="8"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left)">
                                      <p:cBhvr>
                                        <p:cTn id="132" dur="200"/>
                                        <p:tgtEl>
                                          <p:spTgt spid="31"/>
                                        </p:tgtEl>
                                      </p:cBhvr>
                                    </p:animEffect>
                                  </p:childTnLst>
                                </p:cTn>
                              </p:par>
                            </p:childTnLst>
                          </p:cTn>
                        </p:par>
                        <p:par>
                          <p:cTn id="133" fill="hold">
                            <p:stCondLst>
                              <p:cond delay="11000"/>
                            </p:stCondLst>
                            <p:childTnLst>
                              <p:par>
                                <p:cTn id="134" presetID="0" presetClass="entr" presetSubtype="0" accel="50000" decel="50000" fill="hold" nodeType="afterEffect">
                                  <p:stCondLst>
                                    <p:cond delay="0"/>
                                  </p:stCondLst>
                                  <p:childTnLst>
                                    <p:animMotion origin="layout" path="M -0.28368 0.10031 C -0.28229 0.1 -0.27656 0.09537 -0.27482 0.0966 C -0.27309 0.09815 -0.27291 0.10586 -0.27378 0.10926 C -0.27448 0.11234 -0.27708 0.11389 -0.27934 0.11574 C -0.28142 0.11728 -0.28333 0.11574 -0.28663 0.11852 C -0.28993 0.1213 -0.2967 0.12778 -0.29878 0.13241 C -0.30086 0.13704 -0.30017 0.14444 -0.29878 0.14599 C -0.29739 0.14784 -0.29253 0.14259 -0.29097 0.14167 " pathEditMode="relative" rAng="0" ptsTypes="AAAAAAAA">
                                      <p:cBhvr>
                                        <p:cTn id="135" dur="200" fill="hold">
                                          <p:stCondLst>
                                            <p:cond delay="0"/>
                                          </p:stCondLst>
                                        </p:cTn>
                                        <p:tgtEl>
                                          <p:spTgt spid="37"/>
                                        </p:tgtEl>
                                        <p:attrNameLst>
                                          <p:attrName>ppt_x</p:attrName>
                                          <p:attrName>ppt_y</p:attrName>
                                        </p:attrNameLst>
                                      </p:cBhvr>
                                      <p:rCtr x="-300" y="2100"/>
                                    </p:animMotion>
                                  </p:childTnLst>
                                </p:cTn>
                              </p:par>
                              <p:par>
                                <p:cTn id="136" presetID="22" presetClass="entr" presetSubtype="1" fill="hold"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wipe(up)">
                                      <p:cBhvr>
                                        <p:cTn id="138" dur="200"/>
                                        <p:tgtEl>
                                          <p:spTgt spid="32"/>
                                        </p:tgtEl>
                                      </p:cBhvr>
                                    </p:animEffect>
                                  </p:childTnLst>
                                </p:cTn>
                              </p:par>
                            </p:childTnLst>
                          </p:cTn>
                        </p:par>
                        <p:par>
                          <p:cTn id="139" fill="hold">
                            <p:stCondLst>
                              <p:cond delay="11500"/>
                            </p:stCondLst>
                            <p:childTnLst>
                              <p:par>
                                <p:cTn id="140" presetID="0" presetClass="entr" presetSubtype="0" accel="50000" decel="50000" fill="hold" nodeType="afterEffect">
                                  <p:stCondLst>
                                    <p:cond delay="0"/>
                                  </p:stCondLst>
                                  <p:childTnLst>
                                    <p:animMotion origin="layout" path="M -0.29392 0.14383 C -0.29149 0.14074 -0.28437 0.13333 -0.27951 0.12623 C -0.27482 0.11914 -0.26823 0.10617 -0.2651 0.10062 " pathEditMode="relative" rAng="0" ptsTypes="AAA">
                                      <p:cBhvr>
                                        <p:cTn id="141" dur="300" fill="hold">
                                          <p:stCondLst>
                                            <p:cond delay="0"/>
                                          </p:stCondLst>
                                        </p:cTn>
                                        <p:tgtEl>
                                          <p:spTgt spid="37"/>
                                        </p:tgtEl>
                                        <p:attrNameLst>
                                          <p:attrName>ppt_x</p:attrName>
                                          <p:attrName>ppt_y</p:attrName>
                                        </p:attrNameLst>
                                      </p:cBhvr>
                                      <p:rCtr x="1400" y="-2200"/>
                                    </p:animMotion>
                                  </p:childTnLst>
                                </p:cTn>
                              </p:par>
                              <p:par>
                                <p:cTn id="142" presetID="22" presetClass="entr" presetSubtype="4" fill="hold" nodeType="withEffect">
                                  <p:stCondLst>
                                    <p:cond delay="0"/>
                                  </p:stCondLst>
                                  <p:childTnLst>
                                    <p:set>
                                      <p:cBhvr>
                                        <p:cTn id="143" dur="1" fill="hold">
                                          <p:stCondLst>
                                            <p:cond delay="0"/>
                                          </p:stCondLst>
                                        </p:cTn>
                                        <p:tgtEl>
                                          <p:spTgt spid="33"/>
                                        </p:tgtEl>
                                        <p:attrNameLst>
                                          <p:attrName>style.visibility</p:attrName>
                                        </p:attrNameLst>
                                      </p:cBhvr>
                                      <p:to>
                                        <p:strVal val="visible"/>
                                      </p:to>
                                    </p:set>
                                    <p:animEffect transition="in" filter="wipe(down)">
                                      <p:cBhvr>
                                        <p:cTn id="144" dur="300"/>
                                        <p:tgtEl>
                                          <p:spTgt spid="33"/>
                                        </p:tgtEl>
                                      </p:cBhvr>
                                    </p:animEffect>
                                  </p:childTnLst>
                                </p:cTn>
                              </p:par>
                            </p:childTnLst>
                          </p:cTn>
                        </p:par>
                        <p:par>
                          <p:cTn id="145" fill="hold">
                            <p:stCondLst>
                              <p:cond delay="12000"/>
                            </p:stCondLst>
                            <p:childTnLst>
                              <p:par>
                                <p:cTn id="146" presetID="0" presetClass="entr" presetSubtype="0" accel="50000" decel="50000" fill="hold" nodeType="afterEffect">
                                  <p:stCondLst>
                                    <p:cond delay="0"/>
                                  </p:stCondLst>
                                  <p:childTnLst>
                                    <p:animMotion origin="layout" path="M -0.25434 0.10278 C -0.24948 0.10463 -0.23211 0.11636 -0.22465 0.11543 C -0.21701 0.11481 -0.21146 0.10154 -0.20902 0.09876 " pathEditMode="relative" rAng="0" ptsTypes="AAA">
                                      <p:cBhvr>
                                        <p:cTn id="147" dur="100" fill="hold">
                                          <p:stCondLst>
                                            <p:cond delay="0"/>
                                          </p:stCondLst>
                                        </p:cTn>
                                        <p:tgtEl>
                                          <p:spTgt spid="37"/>
                                        </p:tgtEl>
                                        <p:attrNameLst>
                                          <p:attrName>ppt_x</p:attrName>
                                          <p:attrName>ppt_y</p:attrName>
                                        </p:attrNameLst>
                                      </p:cBhvr>
                                      <p:rCtr x="2300" y="400"/>
                                    </p:animMotion>
                                  </p:childTnLst>
                                </p:cTn>
                              </p:par>
                            </p:childTnLst>
                          </p:cTn>
                        </p:par>
                        <p:par>
                          <p:cTn id="148" fill="hold">
                            <p:stCondLst>
                              <p:cond delay="12500"/>
                            </p:stCondLst>
                            <p:childTnLst>
                              <p:par>
                                <p:cTn id="149" presetID="0" presetClass="entr" presetSubtype="0" accel="50000" decel="50000" fill="hold" nodeType="afterEffect">
                                  <p:stCondLst>
                                    <p:cond delay="0"/>
                                  </p:stCondLst>
                                  <p:childTnLst>
                                    <p:animMotion origin="layout" path="M -0.19583 0.10093 C -0.19687 0.10093 -0.1993 0.10339 -0.20173 0.10216 C -0.20434 0.10093 -0.20937 0.0963 -0.21146 0.09444 " pathEditMode="relative" rAng="0" ptsTypes="AAA">
                                      <p:cBhvr>
                                        <p:cTn id="150" dur="100" fill="hold">
                                          <p:stCondLst>
                                            <p:cond delay="0"/>
                                          </p:stCondLst>
                                        </p:cTn>
                                        <p:tgtEl>
                                          <p:spTgt spid="37"/>
                                        </p:tgtEl>
                                        <p:attrNameLst>
                                          <p:attrName>ppt_x</p:attrName>
                                          <p:attrName>ppt_y</p:attrName>
                                        </p:attrNameLst>
                                      </p:cBhvr>
                                      <p:rCtr x="-800" y="-200"/>
                                    </p:animMotion>
                                  </p:childTnLst>
                                </p:cTn>
                              </p:par>
                              <p:par>
                                <p:cTn id="151" presetID="22" presetClass="entr" presetSubtype="4" fill="hold" nodeType="withEffect">
                                  <p:stCondLst>
                                    <p:cond delay="0"/>
                                  </p:stCondLst>
                                  <p:childTnLst>
                                    <p:set>
                                      <p:cBhvr>
                                        <p:cTn id="152" dur="1" fill="hold">
                                          <p:stCondLst>
                                            <p:cond delay="0"/>
                                          </p:stCondLst>
                                        </p:cTn>
                                        <p:tgtEl>
                                          <p:spTgt spid="11"/>
                                        </p:tgtEl>
                                        <p:attrNameLst>
                                          <p:attrName>style.visibility</p:attrName>
                                        </p:attrNameLst>
                                      </p:cBhvr>
                                      <p:to>
                                        <p:strVal val="visible"/>
                                      </p:to>
                                    </p:set>
                                    <p:animEffect transition="in" filter="wipe(down)">
                                      <p:cBhvr>
                                        <p:cTn id="153" dur="100"/>
                                        <p:tgtEl>
                                          <p:spTgt spid="11"/>
                                        </p:tgtEl>
                                      </p:cBhvr>
                                    </p:animEffect>
                                  </p:childTnLst>
                                </p:cTn>
                              </p:par>
                            </p:childTnLst>
                          </p:cTn>
                        </p:par>
                        <p:par>
                          <p:cTn id="154" fill="hold">
                            <p:stCondLst>
                              <p:cond delay="13000"/>
                            </p:stCondLst>
                            <p:childTnLst>
                              <p:par>
                                <p:cTn id="155" presetID="0" presetClass="entr" presetSubtype="0" accel="50000" decel="50000" fill="hold" nodeType="afterEffect">
                                  <p:stCondLst>
                                    <p:cond delay="0"/>
                                  </p:stCondLst>
                                  <p:childTnLst>
                                    <p:animMotion origin="layout" path="M -0.19722 0.09444 C -0.19635 0.09074 -0.19461 0.08241 -0.19305 0.07685 C -0.19166 0.0716 -0.19114 0.0679 -0.18871 0.06234 C -0.18628 0.05679 -0.18281 0.04938 -0.17882 0.04321 C -0.17482 0.03734 -0.16927 0.02963 -0.16441 0.02623 C -0.15937 0.02315 -0.15139 0.02438 -0.14878 0.02438 " pathEditMode="relative" rAng="0" ptsTypes="AAAAAA">
                                      <p:cBhvr>
                                        <p:cTn id="156" dur="200" fill="hold">
                                          <p:stCondLst>
                                            <p:cond delay="0"/>
                                          </p:stCondLst>
                                        </p:cTn>
                                        <p:tgtEl>
                                          <p:spTgt spid="37"/>
                                        </p:tgtEl>
                                        <p:attrNameLst>
                                          <p:attrName>ppt_x</p:attrName>
                                          <p:attrName>ppt_y</p:attrName>
                                        </p:attrNameLst>
                                      </p:cBhvr>
                                      <p:rCtr x="2400" y="-3500"/>
                                    </p:animMotion>
                                  </p:childTnLst>
                                </p:cTn>
                              </p:par>
                              <p:par>
                                <p:cTn id="157" presetID="22" presetClass="entr" presetSubtype="4" fill="hold" nodeType="withEffect">
                                  <p:stCondLst>
                                    <p:cond delay="0"/>
                                  </p:stCondLst>
                                  <p:childTnLst>
                                    <p:set>
                                      <p:cBhvr>
                                        <p:cTn id="158" dur="1" fill="hold">
                                          <p:stCondLst>
                                            <p:cond delay="0"/>
                                          </p:stCondLst>
                                        </p:cTn>
                                        <p:tgtEl>
                                          <p:spTgt spid="17"/>
                                        </p:tgtEl>
                                        <p:attrNameLst>
                                          <p:attrName>style.visibility</p:attrName>
                                        </p:attrNameLst>
                                      </p:cBhvr>
                                      <p:to>
                                        <p:strVal val="visible"/>
                                      </p:to>
                                    </p:set>
                                    <p:animEffect transition="in" filter="wipe(down)">
                                      <p:cBhvr>
                                        <p:cTn id="159" dur="200"/>
                                        <p:tgtEl>
                                          <p:spTgt spid="17"/>
                                        </p:tgtEl>
                                      </p:cBhvr>
                                    </p:animEffect>
                                  </p:childTnLst>
                                </p:cTn>
                              </p:par>
                            </p:childTnLst>
                          </p:cTn>
                        </p:par>
                        <p:par>
                          <p:cTn id="160" fill="hold">
                            <p:stCondLst>
                              <p:cond delay="13500"/>
                            </p:stCondLst>
                            <p:childTnLst>
                              <p:par>
                                <p:cTn id="161" presetID="0" presetClass="entr" presetSubtype="0" accel="50000" decel="50000" fill="hold" nodeType="afterEffect">
                                  <p:stCondLst>
                                    <p:cond delay="0"/>
                                  </p:stCondLst>
                                  <p:childTnLst>
                                    <p:animMotion origin="layout" path="M -0.16267 0.02438 C -0.16076 0.02685 -0.15347 0.03148 -0.15277 0.03673 C -0.15208 0.04197 -0.15521 0.04753 -0.15868 0.05648 C -0.16232 0.06543 -0.1684 0.0787 -0.17378 0.09136 C -0.17934 0.10401 -0.18854 0.125 -0.19166 0.1321 " pathEditMode="relative" rAng="0" ptsTypes="AAAAA">
                                      <p:cBhvr>
                                        <p:cTn id="162" dur="200" fill="hold">
                                          <p:stCondLst>
                                            <p:cond delay="0"/>
                                          </p:stCondLst>
                                        </p:cTn>
                                        <p:tgtEl>
                                          <p:spTgt spid="37"/>
                                        </p:tgtEl>
                                        <p:attrNameLst>
                                          <p:attrName>ppt_x</p:attrName>
                                          <p:attrName>ppt_y</p:attrName>
                                        </p:attrNameLst>
                                      </p:cBhvr>
                                      <p:rCtr x="-1000" y="5400"/>
                                    </p:animMotion>
                                  </p:childTnLst>
                                </p:cTn>
                              </p:par>
                              <p:par>
                                <p:cTn id="163" presetID="22" presetClass="entr" presetSubtype="1" fill="hold" nodeType="withEffect">
                                  <p:stCondLst>
                                    <p:cond delay="0"/>
                                  </p:stCondLst>
                                  <p:childTnLst>
                                    <p:set>
                                      <p:cBhvr>
                                        <p:cTn id="164" dur="1" fill="hold">
                                          <p:stCondLst>
                                            <p:cond delay="0"/>
                                          </p:stCondLst>
                                        </p:cTn>
                                        <p:tgtEl>
                                          <p:spTgt spid="16"/>
                                        </p:tgtEl>
                                        <p:attrNameLst>
                                          <p:attrName>style.visibility</p:attrName>
                                        </p:attrNameLst>
                                      </p:cBhvr>
                                      <p:to>
                                        <p:strVal val="visible"/>
                                      </p:to>
                                    </p:set>
                                    <p:animEffect transition="in" filter="wipe(up)">
                                      <p:cBhvr>
                                        <p:cTn id="165" dur="200"/>
                                        <p:tgtEl>
                                          <p:spTgt spid="16"/>
                                        </p:tgtEl>
                                      </p:cBhvr>
                                    </p:animEffect>
                                  </p:childTnLst>
                                </p:cTn>
                              </p:par>
                            </p:childTnLst>
                          </p:cTn>
                        </p:par>
                        <p:par>
                          <p:cTn id="166" fill="hold">
                            <p:stCondLst>
                              <p:cond delay="14000"/>
                            </p:stCondLst>
                            <p:childTnLst>
                              <p:par>
                                <p:cTn id="167" presetID="0" presetClass="entr" presetSubtype="0" accel="50000" decel="50000" fill="hold" nodeType="afterEffect">
                                  <p:stCondLst>
                                    <p:cond delay="0"/>
                                  </p:stCondLst>
                                  <p:childTnLst>
                                    <p:animMotion origin="layout" path="M -0.16979 0.13518 C -0.16927 0.13827 -0.17309 0.15247 -0.16736 0.15 C -0.1618 0.14753 -0.14722 0.13611 -0.13524 0.11975 C -0.12326 0.1037 -0.10295 0.06914 -0.09531 0.05309 C -0.0875 0.03734 -0.08802 0.02716 -0.08854 0.02346 C -0.08923 0.02006 -0.09531 0.02685 -0.09861 0.03179 C -0.10173 0.03704 -0.1033 0.04259 -0.10746 0.05401 C -0.1118 0.06574 -0.12239 0.09722 -0.12413 0.10123 C -0.12604 0.10555 -0.11961 0.08333 -0.11857 0.07963 " pathEditMode="relative" rAng="0" ptsTypes="AAAAAAAAA">
                                      <p:cBhvr>
                                        <p:cTn id="168" dur="100" fill="hold">
                                          <p:stCondLst>
                                            <p:cond delay="0"/>
                                          </p:stCondLst>
                                        </p:cTn>
                                        <p:tgtEl>
                                          <p:spTgt spid="37"/>
                                        </p:tgtEl>
                                        <p:attrNameLst>
                                          <p:attrName>ppt_x</p:attrName>
                                          <p:attrName>ppt_y</p:attrName>
                                        </p:attrNameLst>
                                      </p:cBhvr>
                                      <p:rCtr x="4000" y="-4900"/>
                                    </p:animMotion>
                                  </p:childTnLst>
                                </p:cTn>
                              </p:par>
                              <p:par>
                                <p:cTn id="169" presetID="22" presetClass="entr" presetSubtype="4" fill="hold" nodeType="withEffect">
                                  <p:stCondLst>
                                    <p:cond delay="0"/>
                                  </p:stCondLst>
                                  <p:childTnLst>
                                    <p:set>
                                      <p:cBhvr>
                                        <p:cTn id="170" dur="1" fill="hold">
                                          <p:stCondLst>
                                            <p:cond delay="0"/>
                                          </p:stCondLst>
                                        </p:cTn>
                                        <p:tgtEl>
                                          <p:spTgt spid="12"/>
                                        </p:tgtEl>
                                        <p:attrNameLst>
                                          <p:attrName>style.visibility</p:attrName>
                                        </p:attrNameLst>
                                      </p:cBhvr>
                                      <p:to>
                                        <p:strVal val="visible"/>
                                      </p:to>
                                    </p:set>
                                    <p:animEffect transition="in" filter="wipe(down)">
                                      <p:cBhvr>
                                        <p:cTn id="171" dur="100"/>
                                        <p:tgtEl>
                                          <p:spTgt spid="12"/>
                                        </p:tgtEl>
                                      </p:cBhvr>
                                    </p:animEffect>
                                  </p:childTnLst>
                                </p:cTn>
                              </p:par>
                            </p:childTnLst>
                          </p:cTn>
                        </p:par>
                        <p:par>
                          <p:cTn id="172" fill="hold">
                            <p:stCondLst>
                              <p:cond delay="14500"/>
                            </p:stCondLst>
                            <p:childTnLst>
                              <p:par>
                                <p:cTn id="173" presetID="0" presetClass="entr" presetSubtype="0" accel="50000" decel="50000" fill="hold" nodeType="afterEffect">
                                  <p:stCondLst>
                                    <p:cond delay="0"/>
                                  </p:stCondLst>
                                  <p:childTnLst>
                                    <p:animMotion origin="layout" path="M -0.12639 0.09568 C -0.13507 0.11111 -0.1618 0.1571 -0.16823 0.16975 " pathEditMode="relative" rAng="0" ptsTypes="AA">
                                      <p:cBhvr>
                                        <p:cTn id="174" dur="100" fill="hold">
                                          <p:stCondLst>
                                            <p:cond delay="0"/>
                                          </p:stCondLst>
                                        </p:cTn>
                                        <p:tgtEl>
                                          <p:spTgt spid="37"/>
                                        </p:tgtEl>
                                        <p:attrNameLst>
                                          <p:attrName>ppt_x</p:attrName>
                                          <p:attrName>ppt_y</p:attrName>
                                        </p:attrNameLst>
                                      </p:cBhvr>
                                      <p:rCtr x="-2100" y="3700"/>
                                    </p:animMotion>
                                  </p:childTnLst>
                                </p:cTn>
                              </p:par>
                              <p:par>
                                <p:cTn id="175" presetID="22" presetClass="entr" presetSubtype="2" fill="hold" nodeType="withEffect">
                                  <p:stCondLst>
                                    <p:cond delay="0"/>
                                  </p:stCondLst>
                                  <p:childTnLst>
                                    <p:set>
                                      <p:cBhvr>
                                        <p:cTn id="176" dur="1" fill="hold">
                                          <p:stCondLst>
                                            <p:cond delay="0"/>
                                          </p:stCondLst>
                                        </p:cTn>
                                        <p:tgtEl>
                                          <p:spTgt spid="15"/>
                                        </p:tgtEl>
                                        <p:attrNameLst>
                                          <p:attrName>style.visibility</p:attrName>
                                        </p:attrNameLst>
                                      </p:cBhvr>
                                      <p:to>
                                        <p:strVal val="visible"/>
                                      </p:to>
                                    </p:set>
                                    <p:animEffect transition="in" filter="wipe(right)">
                                      <p:cBhvr>
                                        <p:cTn id="177" dur="100"/>
                                        <p:tgtEl>
                                          <p:spTgt spid="15"/>
                                        </p:tgtEl>
                                      </p:cBhvr>
                                    </p:animEffect>
                                  </p:childTnLst>
                                </p:cTn>
                              </p:par>
                            </p:childTnLst>
                          </p:cTn>
                        </p:par>
                        <p:par>
                          <p:cTn id="178" fill="hold">
                            <p:stCondLst>
                              <p:cond delay="15000"/>
                            </p:stCondLst>
                            <p:childTnLst>
                              <p:par>
                                <p:cTn id="179" presetID="0" presetClass="entr" presetSubtype="0" accel="50000" decel="50000" fill="hold" nodeType="afterEffect">
                                  <p:stCondLst>
                                    <p:cond delay="0"/>
                                  </p:stCondLst>
                                  <p:childTnLst>
                                    <p:animMotion origin="layout" path="M -0.16909 0.17037 C -0.17118 0.18025 -0.19774 0.225 -0.20937 0.23889 C -0.221 0.25278 -0.23177 0.25247 -0.23854 0.2537 C -0.24531 0.25494 -0.24965 0.25216 -0.24965 0.2463 C -0.24965 0.24043 -0.24409 0.22654 -0.23854 0.21852 C -0.23298 0.21049 -0.22326 0.20463 -0.21632 0.19815 C -0.20937 0.19167 -0.20451 0.18395 -0.19687 0.17963 C -0.18923 0.17531 -0.16701 0.16049 -0.16909 0.17037 " pathEditMode="relative" rAng="0" ptsTypes="AAAAAAAA">
                                      <p:cBhvr>
                                        <p:cTn id="180" dur="100" fill="hold">
                                          <p:stCondLst>
                                            <p:cond delay="0"/>
                                          </p:stCondLst>
                                        </p:cTn>
                                        <p:tgtEl>
                                          <p:spTgt spid="37"/>
                                        </p:tgtEl>
                                        <p:attrNameLst>
                                          <p:attrName>ppt_x</p:attrName>
                                          <p:attrName>ppt_y</p:attrName>
                                        </p:attrNameLst>
                                      </p:cBhvr>
                                      <p:rCtr x="-4000" y="4000"/>
                                    </p:animMotion>
                                  </p:childTnLst>
                                </p:cTn>
                              </p:par>
                              <p:par>
                                <p:cTn id="181" presetID="22" presetClass="entr" presetSubtype="2" fill="hold" nodeType="withEffect">
                                  <p:stCondLst>
                                    <p:cond delay="0"/>
                                  </p:stCondLst>
                                  <p:childTnLst>
                                    <p:set>
                                      <p:cBhvr>
                                        <p:cTn id="182" dur="1" fill="hold">
                                          <p:stCondLst>
                                            <p:cond delay="0"/>
                                          </p:stCondLst>
                                        </p:cTn>
                                        <p:tgtEl>
                                          <p:spTgt spid="14"/>
                                        </p:tgtEl>
                                        <p:attrNameLst>
                                          <p:attrName>style.visibility</p:attrName>
                                        </p:attrNameLst>
                                      </p:cBhvr>
                                      <p:to>
                                        <p:strVal val="visible"/>
                                      </p:to>
                                    </p:set>
                                    <p:animEffect transition="in" filter="wipe(right)">
                                      <p:cBhvr>
                                        <p:cTn id="183" dur="100"/>
                                        <p:tgtEl>
                                          <p:spTgt spid="14"/>
                                        </p:tgtEl>
                                      </p:cBhvr>
                                    </p:animEffect>
                                  </p:childTnLst>
                                </p:cTn>
                              </p:par>
                            </p:childTnLst>
                          </p:cTn>
                        </p:par>
                        <p:par>
                          <p:cTn id="184" fill="hold">
                            <p:stCondLst>
                              <p:cond delay="15500"/>
                            </p:stCondLst>
                            <p:childTnLst>
                              <p:par>
                                <p:cTn id="185" presetID="0" presetClass="entr" presetSubtype="0" accel="50000" decel="50000" fill="hold" nodeType="afterEffect">
                                  <p:stCondLst>
                                    <p:cond delay="0"/>
                                  </p:stCondLst>
                                  <p:childTnLst>
                                    <p:animMotion origin="layout" path="M -0.17222 0.16759 C -0.16597 0.16481 -0.15989 0.1642 -0.15416 0.16389 C -0.14843 0.16358 -0.14253 0.16358 -0.13767 0.16543 C -0.13281 0.16728 -0.12864 0.17006 -0.12517 0.17469 C -0.1217 0.17963 -0.11857 0.19105 -0.11684 0.19506 " pathEditMode="relative" rAng="0" ptsTypes="AAAAA">
                                      <p:cBhvr>
                                        <p:cTn id="186" dur="100" fill="hold">
                                          <p:stCondLst>
                                            <p:cond delay="0"/>
                                          </p:stCondLst>
                                        </p:cTn>
                                        <p:tgtEl>
                                          <p:spTgt spid="37"/>
                                        </p:tgtEl>
                                        <p:attrNameLst>
                                          <p:attrName>ppt_x</p:attrName>
                                          <p:attrName>ppt_y</p:attrName>
                                        </p:attrNameLst>
                                      </p:cBhvr>
                                      <p:rCtr x="2800" y="1200"/>
                                    </p:animMotion>
                                  </p:childTnLst>
                                </p:cTn>
                              </p:par>
                              <p:par>
                                <p:cTn id="187" presetID="22" presetClass="entr" presetSubtype="8" fill="hold" nodeType="withEffect">
                                  <p:stCondLst>
                                    <p:cond delay="0"/>
                                  </p:stCondLst>
                                  <p:childTnLst>
                                    <p:set>
                                      <p:cBhvr>
                                        <p:cTn id="188" dur="1" fill="hold">
                                          <p:stCondLst>
                                            <p:cond delay="0"/>
                                          </p:stCondLst>
                                        </p:cTn>
                                        <p:tgtEl>
                                          <p:spTgt spid="13"/>
                                        </p:tgtEl>
                                        <p:attrNameLst>
                                          <p:attrName>style.visibility</p:attrName>
                                        </p:attrNameLst>
                                      </p:cBhvr>
                                      <p:to>
                                        <p:strVal val="visible"/>
                                      </p:to>
                                    </p:set>
                                    <p:animEffect transition="in" filter="wipe(left)">
                                      <p:cBhvr>
                                        <p:cTn id="189" dur="100"/>
                                        <p:tgtEl>
                                          <p:spTgt spid="13"/>
                                        </p:tgtEl>
                                      </p:cBhvr>
                                    </p:animEffect>
                                  </p:childTnLst>
                                </p:cTn>
                              </p:par>
                            </p:childTnLst>
                          </p:cTn>
                        </p:par>
                        <p:par>
                          <p:cTn id="190" fill="hold">
                            <p:stCondLst>
                              <p:cond delay="16000"/>
                            </p:stCondLst>
                            <p:childTnLst>
                              <p:par>
                                <p:cTn id="191" presetID="0" presetClass="entr" presetSubtype="0" accel="50000" decel="50000" fill="hold" nodeType="afterEffect">
                                  <p:stCondLst>
                                    <p:cond delay="0"/>
                                  </p:stCondLst>
                                  <p:childTnLst>
                                    <p:animMotion origin="layout" path="M -0.11545 0.19876 C -0.1184 0.17469 -0.1217 0.15031 -0.1217 0.13734 C -0.1217 0.12438 -0.11684 0.12376 -0.11545 0.12037 " pathEditMode="relative" rAng="0" ptsTypes="AAA">
                                      <p:cBhvr>
                                        <p:cTn id="192" dur="100" fill="hold">
                                          <p:stCondLst>
                                            <p:cond delay="0"/>
                                          </p:stCondLst>
                                        </p:cTn>
                                        <p:tgtEl>
                                          <p:spTgt spid="37"/>
                                        </p:tgtEl>
                                        <p:attrNameLst>
                                          <p:attrName>ppt_x</p:attrName>
                                          <p:attrName>ppt_y</p:attrName>
                                        </p:attrNameLst>
                                      </p:cBhvr>
                                      <p:rCtr x="-300" y="-3900"/>
                                    </p:animMotion>
                                  </p:childTnLst>
                                </p:cTn>
                              </p:par>
                            </p:childTnLst>
                          </p:cTn>
                        </p:par>
                        <p:par>
                          <p:cTn id="193" fill="hold">
                            <p:stCondLst>
                              <p:cond delay="16500"/>
                            </p:stCondLst>
                            <p:childTnLst>
                              <p:par>
                                <p:cTn id="194" presetID="0" presetClass="entr" presetSubtype="0" accel="50000" decel="50000" fill="hold" nodeType="afterEffect">
                                  <p:stCondLst>
                                    <p:cond delay="0"/>
                                  </p:stCondLst>
                                  <p:childTnLst>
                                    <p:animMotion origin="layout" path="M -0.11701 0.12284 C -0.10208 0.10864 -0.08715 0.09475 -0.08524 0.09537 C -0.08333 0.09599 -0.10173 0.11821 -0.1059 0.12685 C -0.11007 0.13549 -0.11041 0.14074 -0.11059 0.14599 " pathEditMode="relative" rAng="0" ptsTypes="AAAA">
                                      <p:cBhvr>
                                        <p:cTn id="195" dur="100" fill="hold">
                                          <p:stCondLst>
                                            <p:cond delay="0"/>
                                          </p:stCondLst>
                                        </p:cTn>
                                        <p:tgtEl>
                                          <p:spTgt spid="37"/>
                                        </p:tgtEl>
                                        <p:attrNameLst>
                                          <p:attrName>ppt_x</p:attrName>
                                          <p:attrName>ppt_y</p:attrName>
                                        </p:attrNameLst>
                                      </p:cBhvr>
                                      <p:rCtr x="1600" y="-200"/>
                                    </p:animMotion>
                                  </p:childTnLst>
                                </p:cTn>
                              </p:par>
                              <p:par>
                                <p:cTn id="196" presetID="22" presetClass="entr" presetSubtype="1" fill="hold" nodeType="with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wipe(up)">
                                      <p:cBhvr>
                                        <p:cTn id="198" dur="100"/>
                                        <p:tgtEl>
                                          <p:spTgt spid="18"/>
                                        </p:tgtEl>
                                      </p:cBhvr>
                                    </p:animEffect>
                                  </p:childTnLst>
                                </p:cTn>
                              </p:par>
                            </p:childTnLst>
                          </p:cTn>
                        </p:par>
                        <p:par>
                          <p:cTn id="199" fill="hold">
                            <p:stCondLst>
                              <p:cond delay="17000"/>
                            </p:stCondLst>
                            <p:childTnLst>
                              <p:par>
                                <p:cTn id="200" presetID="0" presetClass="entr" presetSubtype="0" accel="50000" decel="50000" fill="hold" nodeType="afterEffect">
                                  <p:stCondLst>
                                    <p:cond delay="0"/>
                                  </p:stCondLst>
                                  <p:childTnLst>
                                    <p:animMotion origin="layout" path="M -0.1092 0.14043 C -0.1033 0.14197 -0.09739 0.14352 -0.09184 0.14043 C -0.08628 0.13704 -0.07986 0.12654 -0.07586 0.12099 C -0.07187 0.11543 -0.06909 0.1108 -0.06805 0.10617 C -0.06701 0.10185 -0.06944 0.09383 -0.06961 0.09383 C -0.06979 0.09383 -0.06771 0.10123 -0.06961 0.10617 C -0.07152 0.11173 -0.07916 0.12222 -0.08073 0.12562 " pathEditMode="relative" rAng="0" ptsTypes="AAAAAAA">
                                      <p:cBhvr>
                                        <p:cTn id="201" dur="100" fill="hold">
                                          <p:stCondLst>
                                            <p:cond delay="0"/>
                                          </p:stCondLst>
                                        </p:cTn>
                                        <p:tgtEl>
                                          <p:spTgt spid="37"/>
                                        </p:tgtEl>
                                        <p:attrNameLst>
                                          <p:attrName>ppt_x</p:attrName>
                                          <p:attrName>ppt_y</p:attrName>
                                        </p:attrNameLst>
                                      </p:cBhvr>
                                      <p:rCtr x="2100" y="-2300"/>
                                    </p:animMotion>
                                  </p:childTnLst>
                                </p:cTn>
                              </p:par>
                              <p:par>
                                <p:cTn id="202" presetID="22" presetClass="entr" presetSubtype="4" fill="hold" nodeType="withEffect">
                                  <p:stCondLst>
                                    <p:cond delay="0"/>
                                  </p:stCondLst>
                                  <p:childTnLst>
                                    <p:set>
                                      <p:cBhvr>
                                        <p:cTn id="203" dur="1" fill="hold">
                                          <p:stCondLst>
                                            <p:cond delay="0"/>
                                          </p:stCondLst>
                                        </p:cTn>
                                        <p:tgtEl>
                                          <p:spTgt spid="19"/>
                                        </p:tgtEl>
                                        <p:attrNameLst>
                                          <p:attrName>style.visibility</p:attrName>
                                        </p:attrNameLst>
                                      </p:cBhvr>
                                      <p:to>
                                        <p:strVal val="visible"/>
                                      </p:to>
                                    </p:set>
                                    <p:animEffect transition="in" filter="wipe(down)">
                                      <p:cBhvr>
                                        <p:cTn id="204" dur="100"/>
                                        <p:tgtEl>
                                          <p:spTgt spid="19"/>
                                        </p:tgtEl>
                                      </p:cBhvr>
                                    </p:animEffect>
                                  </p:childTnLst>
                                </p:cTn>
                              </p:par>
                            </p:childTnLst>
                          </p:cTn>
                        </p:par>
                        <p:par>
                          <p:cTn id="205" fill="hold">
                            <p:stCondLst>
                              <p:cond delay="17500"/>
                            </p:stCondLst>
                            <p:childTnLst>
                              <p:par>
                                <p:cTn id="206" presetID="0" presetClass="entr" presetSubtype="0" accel="50000" decel="50000" fill="hold" nodeType="afterEffect">
                                  <p:stCondLst>
                                    <p:cond delay="0"/>
                                  </p:stCondLst>
                                  <p:childTnLst>
                                    <p:animMotion origin="layout" path="M -0.07187 0.09691 C -0.07725 0.11142 -0.08246 0.12593 -0.08142 0.13086 C -0.08038 0.1358 -0.0684 0.12839 -0.06545 0.12654 " pathEditMode="relative" rAng="0" ptsTypes="AAA">
                                      <p:cBhvr>
                                        <p:cTn id="207" dur="100" fill="hold">
                                          <p:stCondLst>
                                            <p:cond delay="0"/>
                                          </p:stCondLst>
                                        </p:cTn>
                                        <p:tgtEl>
                                          <p:spTgt spid="37"/>
                                        </p:tgtEl>
                                        <p:attrNameLst>
                                          <p:attrName>ppt_x</p:attrName>
                                          <p:attrName>ppt_y</p:attrName>
                                        </p:attrNameLst>
                                      </p:cBhvr>
                                      <p:rCtr x="-200" y="1800"/>
                                    </p:animMotion>
                                  </p:childTnLst>
                                </p:cTn>
                              </p:par>
                              <p:par>
                                <p:cTn id="208" presetID="22" presetClass="entr" presetSubtype="8" fill="hold" nodeType="withEffect">
                                  <p:stCondLst>
                                    <p:cond delay="0"/>
                                  </p:stCondLst>
                                  <p:childTnLst>
                                    <p:set>
                                      <p:cBhvr>
                                        <p:cTn id="209" dur="1" fill="hold">
                                          <p:stCondLst>
                                            <p:cond delay="0"/>
                                          </p:stCondLst>
                                        </p:cTn>
                                        <p:tgtEl>
                                          <p:spTgt spid="34"/>
                                        </p:tgtEl>
                                        <p:attrNameLst>
                                          <p:attrName>style.visibility</p:attrName>
                                        </p:attrNameLst>
                                      </p:cBhvr>
                                      <p:to>
                                        <p:strVal val="visible"/>
                                      </p:to>
                                    </p:set>
                                    <p:animEffect transition="in" filter="wipe(left)">
                                      <p:cBhvr>
                                        <p:cTn id="210" dur="100"/>
                                        <p:tgtEl>
                                          <p:spTgt spid="34"/>
                                        </p:tgtEl>
                                      </p:cBhvr>
                                    </p:animEffect>
                                  </p:childTnLst>
                                </p:cTn>
                              </p:par>
                            </p:childTnLst>
                          </p:cTn>
                        </p:par>
                        <p:par>
                          <p:cTn id="211" fill="hold">
                            <p:stCondLst>
                              <p:cond delay="18000"/>
                            </p:stCondLst>
                            <p:childTnLst>
                              <p:par>
                                <p:cTn id="212" presetID="0" presetClass="entr" presetSubtype="0" accel="50000" decel="50000" fill="hold" nodeType="afterEffect">
                                  <p:stCondLst>
                                    <p:cond delay="0"/>
                                  </p:stCondLst>
                                  <p:childTnLst>
                                    <p:animMotion origin="layout" path="M -0.06493 0.125 L -0.02257 0.09321 " pathEditMode="relative" rAng="0" ptsTypes="AA">
                                      <p:cBhvr>
                                        <p:cTn id="213" dur="100" fill="hold">
                                          <p:stCondLst>
                                            <p:cond delay="0"/>
                                          </p:stCondLst>
                                        </p:cTn>
                                        <p:tgtEl>
                                          <p:spTgt spid="37"/>
                                        </p:tgtEl>
                                        <p:attrNameLst>
                                          <p:attrName>ppt_x</p:attrName>
                                          <p:attrName>ppt_y</p:attrName>
                                        </p:attrNameLst>
                                      </p:cBhvr>
                                      <p:rCtr x="2100" y="-1600"/>
                                    </p:animMotion>
                                  </p:childTnLst>
                                </p:cTn>
                              </p:par>
                              <p:par>
                                <p:cTn id="214" presetID="22" presetClass="entr" presetSubtype="4" fill="hold" nodeType="withEffect">
                                  <p:stCondLst>
                                    <p:cond delay="0"/>
                                  </p:stCondLst>
                                  <p:childTnLst>
                                    <p:set>
                                      <p:cBhvr>
                                        <p:cTn id="215" dur="1" fill="hold">
                                          <p:stCondLst>
                                            <p:cond delay="0"/>
                                          </p:stCondLst>
                                        </p:cTn>
                                        <p:tgtEl>
                                          <p:spTgt spid="20"/>
                                        </p:tgtEl>
                                        <p:attrNameLst>
                                          <p:attrName>style.visibility</p:attrName>
                                        </p:attrNameLst>
                                      </p:cBhvr>
                                      <p:to>
                                        <p:strVal val="visible"/>
                                      </p:to>
                                    </p:set>
                                    <p:animEffect transition="in" filter="wipe(down)">
                                      <p:cBhvr>
                                        <p:cTn id="216" dur="100"/>
                                        <p:tgtEl>
                                          <p:spTgt spid="20"/>
                                        </p:tgtEl>
                                      </p:cBhvr>
                                    </p:animEffect>
                                  </p:childTnLst>
                                </p:cTn>
                              </p:par>
                            </p:childTnLst>
                          </p:cTn>
                        </p:par>
                        <p:par>
                          <p:cTn id="217" fill="hold">
                            <p:stCondLst>
                              <p:cond delay="18500"/>
                            </p:stCondLst>
                            <p:childTnLst>
                              <p:par>
                                <p:cTn id="218" presetID="0" presetClass="entr" presetSubtype="0" accel="50000" decel="50000" fill="hold" nodeType="afterEffect">
                                  <p:stCondLst>
                                    <p:cond delay="0"/>
                                  </p:stCondLst>
                                  <p:childTnLst>
                                    <p:animMotion origin="layout" path="M -0.02257 0.09321 C -0.03281 0.10247 -0.04288 0.11204 -0.04791 0.12068 C -0.05295 0.12932 -0.05243 0.14012 -0.0526 0.14414 " pathEditMode="relative" rAng="0" ptsTypes="AAA">
                                      <p:cBhvr>
                                        <p:cTn id="219" dur="100" fill="hold">
                                          <p:stCondLst>
                                            <p:cond delay="0"/>
                                          </p:stCondLst>
                                        </p:cTn>
                                        <p:tgtEl>
                                          <p:spTgt spid="37"/>
                                        </p:tgtEl>
                                        <p:attrNameLst>
                                          <p:attrName>ppt_x</p:attrName>
                                          <p:attrName>ppt_y</p:attrName>
                                        </p:attrNameLst>
                                      </p:cBhvr>
                                      <p:rCtr x="-1500" y="2500"/>
                                    </p:animMotion>
                                  </p:childTnLst>
                                </p:cTn>
                              </p:par>
                              <p:par>
                                <p:cTn id="220" presetID="22" presetClass="entr" presetSubtype="1" fill="hold" nodeType="withEffect">
                                  <p:stCondLst>
                                    <p:cond delay="0"/>
                                  </p:stCondLst>
                                  <p:childTnLst>
                                    <p:set>
                                      <p:cBhvr>
                                        <p:cTn id="221" dur="1" fill="hold">
                                          <p:stCondLst>
                                            <p:cond delay="0"/>
                                          </p:stCondLst>
                                        </p:cTn>
                                        <p:tgtEl>
                                          <p:spTgt spid="21"/>
                                        </p:tgtEl>
                                        <p:attrNameLst>
                                          <p:attrName>style.visibility</p:attrName>
                                        </p:attrNameLst>
                                      </p:cBhvr>
                                      <p:to>
                                        <p:strVal val="visible"/>
                                      </p:to>
                                    </p:set>
                                    <p:animEffect transition="in" filter="wipe(up)">
                                      <p:cBhvr>
                                        <p:cTn id="222" dur="100"/>
                                        <p:tgtEl>
                                          <p:spTgt spid="21"/>
                                        </p:tgtEl>
                                      </p:cBhvr>
                                    </p:animEffect>
                                  </p:childTnLst>
                                </p:cTn>
                              </p:par>
                            </p:childTnLst>
                          </p:cTn>
                        </p:par>
                        <p:par>
                          <p:cTn id="223" fill="hold">
                            <p:stCondLst>
                              <p:cond delay="19000"/>
                            </p:stCondLst>
                            <p:childTnLst>
                              <p:par>
                                <p:cTn id="224" presetID="0" presetClass="entr" presetSubtype="0" accel="50000" decel="50000" fill="hold" nodeType="afterEffect">
                                  <p:stCondLst>
                                    <p:cond delay="0"/>
                                  </p:stCondLst>
                                  <p:childTnLst>
                                    <p:animMotion origin="layout" path="M -0.05139 0.14228 C -0.05086 0.13272 -0.05017 0.12346 -0.04982 0.11481 C -0.0493 0.10617 -0.04896 0.09907 -0.04861 0.09167 " pathEditMode="relative" rAng="0" ptsTypes="AAA">
                                      <p:cBhvr>
                                        <p:cTn id="225" dur="100" fill="hold">
                                          <p:stCondLst>
                                            <p:cond delay="0"/>
                                          </p:stCondLst>
                                        </p:cTn>
                                        <p:tgtEl>
                                          <p:spTgt spid="37"/>
                                        </p:tgtEl>
                                        <p:attrNameLst>
                                          <p:attrName>ppt_x</p:attrName>
                                          <p:attrName>ppt_y</p:attrName>
                                        </p:attrNameLst>
                                      </p:cBhvr>
                                      <p:rCtr x="100" y="-2500"/>
                                    </p:animMotion>
                                  </p:childTnLst>
                                </p:cTn>
                              </p:par>
                              <p:par>
                                <p:cTn id="226" presetID="22" presetClass="entr" presetSubtype="8" fill="hold" nodeType="withEffect">
                                  <p:stCondLst>
                                    <p:cond delay="0"/>
                                  </p:stCondLst>
                                  <p:childTnLst>
                                    <p:set>
                                      <p:cBhvr>
                                        <p:cTn id="227" dur="1" fill="hold">
                                          <p:stCondLst>
                                            <p:cond delay="0"/>
                                          </p:stCondLst>
                                        </p:cTn>
                                        <p:tgtEl>
                                          <p:spTgt spid="22"/>
                                        </p:tgtEl>
                                        <p:attrNameLst>
                                          <p:attrName>style.visibility</p:attrName>
                                        </p:attrNameLst>
                                      </p:cBhvr>
                                      <p:to>
                                        <p:strVal val="visible"/>
                                      </p:to>
                                    </p:set>
                                    <p:animEffect transition="in" filter="wipe(left)">
                                      <p:cBhvr>
                                        <p:cTn id="228" dur="100"/>
                                        <p:tgtEl>
                                          <p:spTgt spid="22"/>
                                        </p:tgtEl>
                                      </p:cBhvr>
                                    </p:animEffect>
                                  </p:childTnLst>
                                </p:cTn>
                              </p:par>
                            </p:childTnLst>
                          </p:cTn>
                        </p:par>
                        <p:par>
                          <p:cTn id="229" fill="hold">
                            <p:stCondLst>
                              <p:cond delay="19500"/>
                            </p:stCondLst>
                            <p:childTnLst>
                              <p:par>
                                <p:cTn id="230" presetID="0" presetClass="entr" presetSubtype="0" accel="50000" decel="50000" fill="hold" nodeType="afterEffect">
                                  <p:stCondLst>
                                    <p:cond delay="0"/>
                                  </p:stCondLst>
                                  <p:childTnLst>
                                    <p:animMotion origin="layout" path="M 0.00434 0.09537 C 0.00417 0.1 0.00382 0.11512 0.00348 0.12253 C 0.0033 0.12994 0.00313 0.1358 0.00295 0.13951 " pathEditMode="relative" rAng="0" ptsTypes="AAA">
                                      <p:cBhvr>
                                        <p:cTn id="231" dur="100" fill="hold">
                                          <p:stCondLst>
                                            <p:cond delay="0"/>
                                          </p:stCondLst>
                                        </p:cTn>
                                        <p:tgtEl>
                                          <p:spTgt spid="37"/>
                                        </p:tgtEl>
                                        <p:attrNameLst>
                                          <p:attrName>ppt_x</p:attrName>
                                          <p:attrName>ppt_y</p:attrName>
                                        </p:attrNameLst>
                                      </p:cBhvr>
                                      <p:rCtr x="-100" y="2200"/>
                                    </p:animMotion>
                                  </p:childTnLst>
                                </p:cTn>
                              </p:par>
                              <p:par>
                                <p:cTn id="232" presetID="22" presetClass="entr" presetSubtype="1" fill="hold" nodeType="withEffect">
                                  <p:stCondLst>
                                    <p:cond delay="0"/>
                                  </p:stCondLst>
                                  <p:childTnLst>
                                    <p:set>
                                      <p:cBhvr>
                                        <p:cTn id="233" dur="1" fill="hold">
                                          <p:stCondLst>
                                            <p:cond delay="0"/>
                                          </p:stCondLst>
                                        </p:cTn>
                                        <p:tgtEl>
                                          <p:spTgt spid="23"/>
                                        </p:tgtEl>
                                        <p:attrNameLst>
                                          <p:attrName>style.visibility</p:attrName>
                                        </p:attrNameLst>
                                      </p:cBhvr>
                                      <p:to>
                                        <p:strVal val="visible"/>
                                      </p:to>
                                    </p:set>
                                    <p:animEffect transition="in" filter="wipe(up)">
                                      <p:cBhvr>
                                        <p:cTn id="234" dur="100"/>
                                        <p:tgtEl>
                                          <p:spTgt spid="23"/>
                                        </p:tgtEl>
                                      </p:cBhvr>
                                    </p:animEffect>
                                  </p:childTnLst>
                                </p:cTn>
                              </p:par>
                            </p:childTnLst>
                          </p:cTn>
                        </p:par>
                        <p:par>
                          <p:cTn id="235" fill="hold">
                            <p:stCondLst>
                              <p:cond delay="20000"/>
                            </p:stCondLst>
                            <p:childTnLst>
                              <p:par>
                                <p:cTn id="236" presetID="0" presetClass="entr" presetSubtype="0" accel="50000" decel="50000" fill="hold" nodeType="afterEffect">
                                  <p:stCondLst>
                                    <p:cond delay="0"/>
                                  </p:stCondLst>
                                  <p:childTnLst>
                                    <p:animMotion origin="layout" path="M -0.021 0.14197 C -0.02066 0.14136 -0.02031 0.14228 -0.01996 0.13765 C -0.01979 0.13333 -0.01927 0.12099 -0.01909 0.11636 " pathEditMode="relative" rAng="0" ptsTypes="AAA">
                                      <p:cBhvr>
                                        <p:cTn id="237" dur="300" fill="hold">
                                          <p:stCondLst>
                                            <p:cond delay="0"/>
                                          </p:stCondLst>
                                        </p:cTn>
                                        <p:tgtEl>
                                          <p:spTgt spid="37"/>
                                        </p:tgtEl>
                                        <p:attrNameLst>
                                          <p:attrName>ppt_x</p:attrName>
                                          <p:attrName>ppt_y</p:attrName>
                                        </p:attrNameLst>
                                      </p:cBhvr>
                                      <p:rCtr x="100" y="-1300"/>
                                    </p:animMotion>
                                  </p:childTnLst>
                                </p:cTn>
                              </p:par>
                              <p:par>
                                <p:cTn id="238" presetID="22" presetClass="entr" presetSubtype="4" fill="hold" nodeType="withEffect">
                                  <p:stCondLst>
                                    <p:cond delay="0"/>
                                  </p:stCondLst>
                                  <p:childTnLst>
                                    <p:set>
                                      <p:cBhvr>
                                        <p:cTn id="239" dur="1" fill="hold">
                                          <p:stCondLst>
                                            <p:cond delay="0"/>
                                          </p:stCondLst>
                                        </p:cTn>
                                        <p:tgtEl>
                                          <p:spTgt spid="24"/>
                                        </p:tgtEl>
                                        <p:attrNameLst>
                                          <p:attrName>style.visibility</p:attrName>
                                        </p:attrNameLst>
                                      </p:cBhvr>
                                      <p:to>
                                        <p:strVal val="visible"/>
                                      </p:to>
                                    </p:set>
                                    <p:animEffect transition="in" filter="wipe(down)">
                                      <p:cBhvr>
                                        <p:cTn id="240" dur="300"/>
                                        <p:tgtEl>
                                          <p:spTgt spid="24"/>
                                        </p:tgtEl>
                                      </p:cBhvr>
                                    </p:animEffect>
                                  </p:childTnLst>
                                </p:cTn>
                              </p:par>
                            </p:childTnLst>
                          </p:cTn>
                        </p:par>
                        <p:par>
                          <p:cTn id="241" fill="hold">
                            <p:stCondLst>
                              <p:cond delay="20500"/>
                            </p:stCondLst>
                            <p:childTnLst>
                              <p:par>
                                <p:cTn id="242" presetID="0" presetClass="entr" presetSubtype="0" accel="50000" decel="50000" fill="hold" nodeType="afterEffect">
                                  <p:stCondLst>
                                    <p:cond delay="0"/>
                                  </p:stCondLst>
                                  <p:childTnLst>
                                    <p:animMotion origin="layout" path="M -0.02257 0.09321 C -0.02413 0.11759 -0.03194 0.18611 -0.02552 0.24074 C -0.01979 0.29506 0.00469 0.38457 0.01111 0.42006 C 0.0191 0.45555 0.01684 0.4466 0.01771 0.45401 " pathEditMode="relative" rAng="0" ptsTypes="AAAA">
                                      <p:cBhvr>
                                        <p:cTn id="243" dur="1000" fill="hold">
                                          <p:stCondLst>
                                            <p:cond delay="0"/>
                                          </p:stCondLst>
                                        </p:cTn>
                                        <p:tgtEl>
                                          <p:spTgt spid="37"/>
                                        </p:tgtEl>
                                        <p:attrNameLst>
                                          <p:attrName>ppt_x</p:attrName>
                                          <p:attrName>ppt_y</p:attrName>
                                        </p:attrNameLst>
                                      </p:cBhvr>
                                      <p:rCtr x="1800" y="18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4930" name="Group 2"/>
          <p:cNvGrpSpPr/>
          <p:nvPr/>
        </p:nvGrpSpPr>
        <p:grpSpPr>
          <a:xfrm>
            <a:off x="418148" y="1274763"/>
            <a:ext cx="4159250" cy="436931"/>
            <a:chOff x="793" y="2795"/>
            <a:chExt cx="2858" cy="366"/>
          </a:xfrm>
        </p:grpSpPr>
        <p:sp>
          <p:nvSpPr>
            <p:cNvPr id="51207" name="AutoShape 3"/>
            <p:cNvSpPr>
              <a:spLocks noChangeArrowheads="1"/>
            </p:cNvSpPr>
            <p:nvPr/>
          </p:nvSpPr>
          <p:spPr bwMode="auto">
            <a:xfrm>
              <a:off x="793" y="2795"/>
              <a:ext cx="2767" cy="363"/>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wrap="none"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3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6387" name="Group 4"/>
            <p:cNvGrpSpPr/>
            <p:nvPr/>
          </p:nvGrpSpPr>
          <p:grpSpPr>
            <a:xfrm>
              <a:off x="830" y="2841"/>
              <a:ext cx="302" cy="294"/>
              <a:chOff x="612" y="1117"/>
              <a:chExt cx="363" cy="294"/>
            </a:xfrm>
          </p:grpSpPr>
          <p:sp>
            <p:nvSpPr>
              <p:cNvPr id="124933" name="AutoShape 5"/>
              <p:cNvSpPr>
                <a:spLocks noChangeArrowheads="1"/>
              </p:cNvSpPr>
              <p:nvPr/>
            </p:nvSpPr>
            <p:spPr bwMode="gray">
              <a:xfrm>
                <a:off x="612" y="1118"/>
                <a:ext cx="363" cy="29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24934" name="Freeform 6"/>
              <p:cNvSpPr/>
              <p:nvPr/>
            </p:nvSpPr>
            <p:spPr bwMode="gray">
              <a:xfrm>
                <a:off x="657" y="1163"/>
                <a:ext cx="283" cy="209"/>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6390" name="Text Box 7"/>
            <p:cNvSpPr txBox="1"/>
            <p:nvPr/>
          </p:nvSpPr>
          <p:spPr>
            <a:xfrm>
              <a:off x="1124" y="2840"/>
              <a:ext cx="2527" cy="321"/>
            </a:xfrm>
            <a:prstGeom prst="rect">
              <a:avLst/>
            </a:prstGeom>
            <a:noFill/>
            <a:ln w="9525">
              <a:noFill/>
            </a:ln>
          </p:spPr>
          <p:txBody>
            <a:bodyPr anchor="t" anchorCtr="0">
              <a:spAutoFit/>
            </a:bodyPr>
            <a:p>
              <a:pPr defTabSz="914400">
                <a:buSzPct val="70000"/>
                <a:buFont typeface="Wingdings" panose="05000000000000000000" pitchFamily="2" charset="2"/>
              </a:pPr>
              <a:r>
                <a:rPr lang="zh-CN" sz="1900" b="1">
                  <a:latin typeface="楷体_GB2312" panose="02010609030101010101" pitchFamily="49" charset="-122"/>
                  <a:ea typeface="楷体_GB2312" panose="02010609030101010101" pitchFamily="49" charset="-122"/>
                  <a:sym typeface="微软雅黑" panose="020B0503020204020204" pitchFamily="34" charset="-122"/>
                </a:rPr>
                <a:t>（一）课程的含义</a:t>
              </a:r>
              <a:endParaRPr lang="zh-CN" sz="1900" b="1">
                <a:latin typeface="楷体_GB2312" panose="02010609030101010101" pitchFamily="49" charset="-122"/>
                <a:ea typeface="楷体_GB2312" panose="02010609030101010101" pitchFamily="49" charset="-122"/>
                <a:sym typeface="微软雅黑" panose="020B0503020204020204" pitchFamily="34" charset="-122"/>
              </a:endParaRPr>
            </a:p>
          </p:txBody>
        </p:sp>
      </p:grpSp>
      <p:grpSp>
        <p:nvGrpSpPr>
          <p:cNvPr id="124936" name="Group 8"/>
          <p:cNvGrpSpPr/>
          <p:nvPr/>
        </p:nvGrpSpPr>
        <p:grpSpPr>
          <a:xfrm>
            <a:off x="730568" y="1751485"/>
            <a:ext cx="7850316" cy="2713308"/>
            <a:chOff x="738" y="1424"/>
            <a:chExt cx="6868" cy="2550"/>
          </a:xfrm>
        </p:grpSpPr>
        <p:sp>
          <p:nvSpPr>
            <p:cNvPr id="16392" name="AutoShape 9"/>
            <p:cNvSpPr/>
            <p:nvPr/>
          </p:nvSpPr>
          <p:spPr>
            <a:xfrm rot="5400000">
              <a:off x="193" y="1968"/>
              <a:ext cx="1497" cy="408"/>
            </a:xfrm>
            <a:custGeom>
              <a:avLst/>
              <a:gdLst/>
              <a:ahLst/>
              <a:cxnLst>
                <a:cxn ang="0">
                  <a:pos x="1167" y="0"/>
                </a:cxn>
                <a:cxn ang="0">
                  <a:pos x="836" y="136"/>
                </a:cxn>
                <a:cxn ang="0">
                  <a:pos x="1098" y="136"/>
                </a:cxn>
                <a:cxn ang="0">
                  <a:pos x="1098" y="363"/>
                </a:cxn>
                <a:cxn ang="0">
                  <a:pos x="0" y="363"/>
                </a:cxn>
                <a:cxn ang="0">
                  <a:pos x="0" y="408"/>
                </a:cxn>
                <a:cxn ang="0">
                  <a:pos x="1235" y="408"/>
                </a:cxn>
                <a:cxn ang="0">
                  <a:pos x="1235" y="136"/>
                </a:cxn>
                <a:cxn ang="0">
                  <a:pos x="1497" y="136"/>
                </a:cxn>
                <a:cxn ang="0">
                  <a:pos x="1167" y="0"/>
                </a:cxn>
              </a:cxnLst>
              <a:pathLst>
                <a:path w="21600" h="21600">
                  <a:moveTo>
                    <a:pt x="16833" y="0"/>
                  </a:moveTo>
                  <a:lnTo>
                    <a:pt x="12066" y="7200"/>
                  </a:lnTo>
                  <a:lnTo>
                    <a:pt x="15843" y="7200"/>
                  </a:lnTo>
                  <a:lnTo>
                    <a:pt x="15843" y="19200"/>
                  </a:lnTo>
                  <a:lnTo>
                    <a:pt x="0" y="19200"/>
                  </a:lnTo>
                  <a:lnTo>
                    <a:pt x="0" y="21600"/>
                  </a:lnTo>
                  <a:lnTo>
                    <a:pt x="17823" y="21600"/>
                  </a:lnTo>
                  <a:lnTo>
                    <a:pt x="17823" y="7200"/>
                  </a:lnTo>
                  <a:lnTo>
                    <a:pt x="21600" y="7200"/>
                  </a:lnTo>
                  <a:lnTo>
                    <a:pt x="16833" y="0"/>
                  </a:lnTo>
                  <a:close/>
                </a:path>
              </a:pathLst>
            </a:custGeom>
            <a:solidFill>
              <a:srgbClr val="FF99CC">
                <a:alpha val="21176"/>
              </a:srgbClr>
            </a:solidFill>
            <a:ln w="9525">
              <a:noFill/>
            </a:ln>
          </p:spPr>
          <p:txBody>
            <a:bodyPr/>
            <a:p>
              <a:endParaRPr lang="zh-CN" altLang="en-US"/>
            </a:p>
          </p:txBody>
        </p:sp>
        <p:sp>
          <p:nvSpPr>
            <p:cNvPr id="124938" name="AutoShape 10"/>
            <p:cNvSpPr>
              <a:spLocks noChangeArrowheads="1"/>
            </p:cNvSpPr>
            <p:nvPr/>
          </p:nvSpPr>
          <p:spPr bwMode="auto">
            <a:xfrm>
              <a:off x="1156" y="1685"/>
              <a:ext cx="6450" cy="2289"/>
            </a:xfrm>
            <a:prstGeom prst="flowChartAlternateProcess">
              <a:avLst/>
            </a:prstGeom>
            <a:solidFill>
              <a:srgbClr val="FF99CC">
                <a:alpha val="21001"/>
              </a:srgbClr>
            </a:solidFill>
            <a:ln w="28575">
              <a:solidFill>
                <a:schemeClr val="tx1"/>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l" defTabSz="914400" fontAlgn="base">
                <a:lnSpc>
                  <a:spcPct val="150000"/>
                </a:lnSpc>
                <a:buClr>
                  <a:srgbClr val="9900CC"/>
                </a:buClr>
                <a:buFont typeface="Wingdings" panose="05000000000000000000" pitchFamily="2" charset="2"/>
                <a:buNone/>
              </a:pP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在我国，</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课程</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一词最早出现于唐宋间。</a:t>
              </a:r>
              <a:endPar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sym typeface="微软雅黑" panose="020B0503020204020204" pitchFamily="34" charset="-122"/>
              </a:endParaRPr>
            </a:p>
            <a:p>
              <a:pPr marL="285750" indent="-285750" algn="l" defTabSz="914400" fontAlgn="base">
                <a:lnSpc>
                  <a:spcPct val="150000"/>
                </a:lnSpc>
                <a:buClr>
                  <a:srgbClr val="9900CC"/>
                </a:buClr>
                <a:buFont typeface="Wingdings" panose="05000000000000000000" charset="0"/>
                <a:buChar char="Ø"/>
              </a:pP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唐朝孔颖达在《五经正义》中首次提到</a:t>
              </a:r>
              <a:r>
                <a:rPr lang="en-US" altLang="zh-CN" sz="1800" b="1" strike="noStrike" noProof="1">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课程</a:t>
              </a:r>
              <a:r>
                <a:rPr lang="en-US" altLang="zh-CN" sz="1800" b="1" strike="noStrike" noProof="1">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并无今天课程的意思）</a:t>
              </a:r>
              <a:endPar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endParaRPr>
            </a:p>
            <a:p>
              <a:pPr marL="342900" indent="-342900" algn="l" defTabSz="914400" fontAlgn="base">
                <a:lnSpc>
                  <a:spcPct val="150000"/>
                </a:lnSpc>
                <a:buClr>
                  <a:srgbClr val="9900CC"/>
                </a:buClr>
                <a:buFont typeface="Wingdings" panose="05000000000000000000" charset="0"/>
                <a:buChar char="Ø"/>
              </a:pPr>
              <a:r>
                <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rPr>
                <a:t>宋代朱熹在</a:t>
              </a:r>
              <a:r>
                <a:rPr lang="zh-CN" altLang="en-US" sz="19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《朱子全书</a:t>
              </a:r>
              <a:r>
                <a:rPr lang="en-US" altLang="zh-CN" sz="19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9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论学》</a:t>
              </a:r>
              <a:r>
                <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rPr>
                <a:t>中提到了</a:t>
              </a:r>
              <a:r>
                <a:rPr lang="en-US" altLang="zh-CN" sz="1900" b="1" strike="noStrike" noProof="1">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rPr>
                <a:t>宽着期限，紧着课</a:t>
              </a:r>
              <a:endPar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50000"/>
                </a:lnSpc>
                <a:buClr>
                  <a:srgbClr val="9900CC"/>
                </a:buClr>
                <a:buFont typeface="Wingdings" panose="05000000000000000000" charset="0"/>
              </a:pPr>
              <a:r>
                <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rPr>
                <a:t>程</a:t>
              </a:r>
              <a:r>
                <a:rPr lang="en-US" altLang="zh-CN" sz="1900" b="1" strike="noStrike" noProof="1">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rPr>
                <a:t>小立课程，大作工夫</a:t>
              </a:r>
              <a:r>
                <a:rPr lang="en-US" altLang="zh-CN" sz="1900" b="1" strike="noStrike" noProof="1">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900" b="1" strike="noStrike" noProof="1">
                  <a:latin typeface="楷体_GB2312" panose="02010609030101010101" pitchFamily="49" charset="-122"/>
                  <a:ea typeface="楷体_GB2312" panose="02010609030101010101" pitchFamily="49" charset="-122"/>
                  <a:sym typeface="微软雅黑" panose="020B0503020204020204" pitchFamily="34" charset="-122"/>
                </a:rPr>
                <a:t>等</a:t>
              </a:r>
              <a:r>
                <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a:t>
              </a:r>
              <a:r>
                <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这里的课程是指学习的范围、领域时</a:t>
              </a:r>
              <a:endPar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50000"/>
                </a:lnSpc>
                <a:buClr>
                  <a:srgbClr val="9900CC"/>
                </a:buClr>
                <a:buFont typeface="Wingdings" panose="05000000000000000000" charset="0"/>
              </a:pPr>
              <a:r>
                <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限、进程，未涉及教学方法上的要求和约定）</a:t>
              </a:r>
              <a:endPar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endParaRPr>
            </a:p>
          </p:txBody>
        </p:sp>
      </p:grpSp>
      <p:grpSp>
        <p:nvGrpSpPr>
          <p:cNvPr id="4" name="组合 3"/>
          <p:cNvGrpSpPr/>
          <p:nvPr/>
        </p:nvGrpSpPr>
        <p:grpSpPr>
          <a:xfrm>
            <a:off x="323215" y="267970"/>
            <a:ext cx="2974975" cy="829945"/>
            <a:chOff x="509" y="875"/>
            <a:chExt cx="4685" cy="1307"/>
          </a:xfrm>
        </p:grpSpPr>
        <p:sp>
          <p:nvSpPr>
            <p:cNvPr id="20481" name="TextBox 1"/>
            <p:cNvSpPr txBox="1"/>
            <p:nvPr/>
          </p:nvSpPr>
          <p:spPr>
            <a:xfrm>
              <a:off x="2026" y="1216"/>
              <a:ext cx="3168" cy="72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课程与课程观</a:t>
              </a:r>
              <a:endParaRPr lang="zh-CN" altLang="en-US" sz="2400" b="1" dirty="0">
                <a:latin typeface="Arial" panose="020B0604020202020204" pitchFamily="34" charset="0"/>
              </a:endParaRPr>
            </a:p>
          </p:txBody>
        </p:sp>
        <p:sp>
          <p:nvSpPr>
            <p:cNvPr id="20482" name="矩形 2"/>
            <p:cNvSpPr/>
            <p:nvPr/>
          </p:nvSpPr>
          <p:spPr>
            <a:xfrm>
              <a:off x="509" y="875"/>
              <a:ext cx="2208" cy="1307"/>
            </a:xfrm>
            <a:prstGeom prst="rect">
              <a:avLst/>
            </a:prstGeom>
            <a:noFill/>
            <a:ln w="9525">
              <a:noFill/>
            </a:ln>
          </p:spPr>
          <p:txBody>
            <a:bodyPr wrap="none" anchor="t" anchorCtr="0">
              <a:spAutoFit/>
            </a:bodyPr>
            <a:p>
              <a:r>
                <a:rPr lang="zh-CN" altLang="en-US" sz="4800" b="1" dirty="0">
                  <a:solidFill>
                    <a:srgbClr val="DEA900"/>
                  </a:solidFill>
                  <a:latin typeface="Arial" panose="020B0604020202020204" pitchFamily="34" charset="0"/>
                </a:rPr>
                <a:t>一、</a:t>
              </a:r>
              <a:endParaRPr lang="zh-CN" altLang="en-US" sz="4800" b="1" dirty="0">
                <a:solidFill>
                  <a:srgbClr val="DEA900"/>
                </a:solidFill>
                <a:latin typeface="Arial" panose="020B0604020202020204" pitchFamily="34" charset="0"/>
              </a:endParaRPr>
            </a:p>
          </p:txBody>
        </p:sp>
      </p:grpSp>
      <p:pic>
        <p:nvPicPr>
          <p:cNvPr id="3" name="图片 2"/>
          <p:cNvPicPr/>
          <p:nvPr/>
        </p:nvPicPr>
        <p:blipFill>
          <a:blip r:embed="rId1"/>
          <a:stretch>
            <a:fillRect/>
          </a:stretch>
        </p:blipFill>
        <p:spPr>
          <a:xfrm>
            <a:off x="6156325" y="483870"/>
            <a:ext cx="1420495" cy="2113280"/>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4930"/>
                                        </p:tgtEl>
                                        <p:attrNameLst>
                                          <p:attrName>style.visibility</p:attrName>
                                        </p:attrNameLst>
                                      </p:cBhvr>
                                      <p:to>
                                        <p:strVal val="visible"/>
                                      </p:to>
                                    </p:set>
                                    <p:anim calcmode="lin" valueType="num">
                                      <p:cBhvr additive="base">
                                        <p:cTn id="7" dur="1000" fill="hold"/>
                                        <p:tgtEl>
                                          <p:spTgt spid="124930"/>
                                        </p:tgtEl>
                                        <p:attrNameLst>
                                          <p:attrName>ppt_x</p:attrName>
                                        </p:attrNameLst>
                                      </p:cBhvr>
                                      <p:tavLst>
                                        <p:tav tm="0">
                                          <p:val>
                                            <p:strVal val="0-#ppt_w/2"/>
                                          </p:val>
                                        </p:tav>
                                        <p:tav tm="100000">
                                          <p:val>
                                            <p:strVal val="#ppt_x"/>
                                          </p:val>
                                        </p:tav>
                                      </p:tavLst>
                                    </p:anim>
                                    <p:anim calcmode="lin" valueType="num">
                                      <p:cBhvr additive="base">
                                        <p:cTn id="8" dur="1000" fill="hold"/>
                                        <p:tgtEl>
                                          <p:spTgt spid="1249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124936"/>
                                        </p:tgtEl>
                                        <p:attrNameLst>
                                          <p:attrName>style.visibility</p:attrName>
                                        </p:attrNameLst>
                                      </p:cBhvr>
                                      <p:to>
                                        <p:strVal val="visible"/>
                                      </p:to>
                                    </p:set>
                                    <p:animEffect transition="in" filter="fade">
                                      <p:cBhvr>
                                        <p:cTn id="13" dur="1000"/>
                                        <p:tgtEl>
                                          <p:spTgt spid="124936"/>
                                        </p:tgtEl>
                                      </p:cBhvr>
                                    </p:animEffect>
                                    <p:anim calcmode="lin" valueType="num">
                                      <p:cBhvr>
                                        <p:cTn id="14" dur="1000" fill="hold"/>
                                        <p:tgtEl>
                                          <p:spTgt spid="124936"/>
                                        </p:tgtEl>
                                        <p:attrNameLst>
                                          <p:attrName>ppt_x</p:attrName>
                                        </p:attrNameLst>
                                      </p:cBhvr>
                                      <p:tavLst>
                                        <p:tav tm="0">
                                          <p:val>
                                            <p:strVal val="#ppt_x"/>
                                          </p:val>
                                        </p:tav>
                                        <p:tav tm="100000">
                                          <p:val>
                                            <p:strVal val="#ppt_x"/>
                                          </p:val>
                                        </p:tav>
                                      </p:tavLst>
                                    </p:anim>
                                    <p:anim calcmode="lin" valueType="num">
                                      <p:cBhvr>
                                        <p:cTn id="15" dur="1000" fill="hold"/>
                                        <p:tgtEl>
                                          <p:spTgt spid="1249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4930" name="Group 2"/>
          <p:cNvGrpSpPr/>
          <p:nvPr/>
        </p:nvGrpSpPr>
        <p:grpSpPr>
          <a:xfrm>
            <a:off x="418148" y="270193"/>
            <a:ext cx="4159250" cy="436931"/>
            <a:chOff x="793" y="2795"/>
            <a:chExt cx="2858" cy="366"/>
          </a:xfrm>
        </p:grpSpPr>
        <p:sp>
          <p:nvSpPr>
            <p:cNvPr id="51207" name="AutoShape 3"/>
            <p:cNvSpPr>
              <a:spLocks noChangeArrowheads="1"/>
            </p:cNvSpPr>
            <p:nvPr/>
          </p:nvSpPr>
          <p:spPr bwMode="auto">
            <a:xfrm>
              <a:off x="793" y="2795"/>
              <a:ext cx="2767" cy="363"/>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wrap="none"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135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6387" name="Group 4"/>
            <p:cNvGrpSpPr/>
            <p:nvPr/>
          </p:nvGrpSpPr>
          <p:grpSpPr>
            <a:xfrm>
              <a:off x="830" y="2841"/>
              <a:ext cx="302" cy="294"/>
              <a:chOff x="612" y="1117"/>
              <a:chExt cx="363" cy="294"/>
            </a:xfrm>
          </p:grpSpPr>
          <p:sp>
            <p:nvSpPr>
              <p:cNvPr id="124933" name="AutoShape 5"/>
              <p:cNvSpPr>
                <a:spLocks noChangeArrowheads="1"/>
              </p:cNvSpPr>
              <p:nvPr/>
            </p:nvSpPr>
            <p:spPr bwMode="gray">
              <a:xfrm>
                <a:off x="612" y="1118"/>
                <a:ext cx="363" cy="294"/>
              </a:xfrm>
              <a:prstGeom prst="roundRect">
                <a:avLst>
                  <a:gd name="adj" fmla="val 11921"/>
                </a:avLst>
              </a:prstGeom>
              <a:gradFill rotWithShape="1">
                <a:gsLst>
                  <a:gs pos="0">
                    <a:schemeClr val="accent1"/>
                  </a:gs>
                  <a:gs pos="100000">
                    <a:schemeClr val="accent1">
                      <a:gamma/>
                      <a:shade val="69804"/>
                      <a:invGamma/>
                    </a:schemeClr>
                  </a:gs>
                </a:gsLst>
                <a:lin ang="5400000" scaled="1"/>
              </a:gradFill>
              <a:ln w="381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24934" name="Freeform 6"/>
              <p:cNvSpPr/>
              <p:nvPr/>
            </p:nvSpPr>
            <p:spPr bwMode="gray">
              <a:xfrm>
                <a:off x="657" y="1163"/>
                <a:ext cx="283" cy="209"/>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54510"/>
                      <a:invGamma/>
                    </a:schemeClr>
                  </a:gs>
                  <a:gs pos="50000">
                    <a:schemeClr val="accent1">
                      <a:alpha val="0"/>
                    </a:schemeClr>
                  </a:gs>
                  <a:gs pos="100000">
                    <a:schemeClr val="accent1">
                      <a:gamma/>
                      <a:tint val="54510"/>
                      <a:invGamma/>
                    </a:schemeClr>
                  </a:gs>
                </a:gsLst>
                <a:lin ang="2700000" scaled="1"/>
              </a:gradFill>
              <a:ln>
                <a:noFill/>
              </a:ln>
              <a:extLst>
                <a:ext uri="{91240B29-F687-4F45-9708-019B960494DF}">
                  <a14:hiddenLine xmlns:a14="http://schemas.microsoft.com/office/drawing/2010/main" w="0">
                    <a:solidFill>
                      <a:srgbClr val="000000"/>
                    </a:solidFill>
                    <a:prstDash val="solid"/>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6390" name="Text Box 7"/>
            <p:cNvSpPr txBox="1"/>
            <p:nvPr/>
          </p:nvSpPr>
          <p:spPr>
            <a:xfrm>
              <a:off x="1124" y="2840"/>
              <a:ext cx="2527" cy="321"/>
            </a:xfrm>
            <a:prstGeom prst="rect">
              <a:avLst/>
            </a:prstGeom>
            <a:noFill/>
            <a:ln w="9525">
              <a:noFill/>
            </a:ln>
          </p:spPr>
          <p:txBody>
            <a:bodyPr anchor="t" anchorCtr="0">
              <a:spAutoFit/>
            </a:bodyPr>
            <a:p>
              <a:pPr defTabSz="914400">
                <a:buSzPct val="70000"/>
                <a:buFont typeface="Wingdings" panose="05000000000000000000" pitchFamily="2" charset="2"/>
              </a:pPr>
              <a:r>
                <a:rPr lang="zh-CN" sz="1900" b="1">
                  <a:latin typeface="楷体_GB2312" panose="02010609030101010101" pitchFamily="49" charset="-122"/>
                  <a:ea typeface="楷体_GB2312" panose="02010609030101010101" pitchFamily="49" charset="-122"/>
                  <a:sym typeface="微软雅黑" panose="020B0503020204020204" pitchFamily="34" charset="-122"/>
                </a:rPr>
                <a:t>（一）课程的含义</a:t>
              </a:r>
              <a:endParaRPr lang="zh-CN" sz="1900" b="1">
                <a:latin typeface="楷体_GB2312" panose="02010609030101010101" pitchFamily="49" charset="-122"/>
                <a:ea typeface="楷体_GB2312" panose="02010609030101010101" pitchFamily="49" charset="-122"/>
                <a:sym typeface="微软雅黑" panose="020B0503020204020204" pitchFamily="34" charset="-122"/>
              </a:endParaRPr>
            </a:p>
          </p:txBody>
        </p:sp>
      </p:grpSp>
      <p:grpSp>
        <p:nvGrpSpPr>
          <p:cNvPr id="124936" name="Group 8"/>
          <p:cNvGrpSpPr/>
          <p:nvPr/>
        </p:nvGrpSpPr>
        <p:grpSpPr>
          <a:xfrm>
            <a:off x="730568" y="746915"/>
            <a:ext cx="7850316" cy="3285763"/>
            <a:chOff x="738" y="1424"/>
            <a:chExt cx="6868" cy="3088"/>
          </a:xfrm>
        </p:grpSpPr>
        <p:sp>
          <p:nvSpPr>
            <p:cNvPr id="16392" name="AutoShape 9"/>
            <p:cNvSpPr/>
            <p:nvPr/>
          </p:nvSpPr>
          <p:spPr>
            <a:xfrm rot="5400000">
              <a:off x="193" y="1968"/>
              <a:ext cx="1497" cy="408"/>
            </a:xfrm>
            <a:custGeom>
              <a:avLst/>
              <a:gdLst/>
              <a:ahLst/>
              <a:cxnLst>
                <a:cxn ang="0">
                  <a:pos x="1167" y="0"/>
                </a:cxn>
                <a:cxn ang="0">
                  <a:pos x="836" y="136"/>
                </a:cxn>
                <a:cxn ang="0">
                  <a:pos x="1098" y="136"/>
                </a:cxn>
                <a:cxn ang="0">
                  <a:pos x="1098" y="363"/>
                </a:cxn>
                <a:cxn ang="0">
                  <a:pos x="0" y="363"/>
                </a:cxn>
                <a:cxn ang="0">
                  <a:pos x="0" y="408"/>
                </a:cxn>
                <a:cxn ang="0">
                  <a:pos x="1235" y="408"/>
                </a:cxn>
                <a:cxn ang="0">
                  <a:pos x="1235" y="136"/>
                </a:cxn>
                <a:cxn ang="0">
                  <a:pos x="1497" y="136"/>
                </a:cxn>
                <a:cxn ang="0">
                  <a:pos x="1167" y="0"/>
                </a:cxn>
              </a:cxnLst>
              <a:pathLst>
                <a:path w="21600" h="21600">
                  <a:moveTo>
                    <a:pt x="16833" y="0"/>
                  </a:moveTo>
                  <a:lnTo>
                    <a:pt x="12066" y="7200"/>
                  </a:lnTo>
                  <a:lnTo>
                    <a:pt x="15843" y="7200"/>
                  </a:lnTo>
                  <a:lnTo>
                    <a:pt x="15843" y="19200"/>
                  </a:lnTo>
                  <a:lnTo>
                    <a:pt x="0" y="19200"/>
                  </a:lnTo>
                  <a:lnTo>
                    <a:pt x="0" y="21600"/>
                  </a:lnTo>
                  <a:lnTo>
                    <a:pt x="17823" y="21600"/>
                  </a:lnTo>
                  <a:lnTo>
                    <a:pt x="17823" y="7200"/>
                  </a:lnTo>
                  <a:lnTo>
                    <a:pt x="21600" y="7200"/>
                  </a:lnTo>
                  <a:lnTo>
                    <a:pt x="16833" y="0"/>
                  </a:lnTo>
                  <a:close/>
                </a:path>
              </a:pathLst>
            </a:custGeom>
            <a:solidFill>
              <a:srgbClr val="FF99CC">
                <a:alpha val="21176"/>
              </a:srgbClr>
            </a:solidFill>
            <a:ln w="9525">
              <a:noFill/>
            </a:ln>
          </p:spPr>
          <p:txBody>
            <a:bodyPr/>
            <a:p>
              <a:endParaRPr lang="zh-CN" altLang="en-US"/>
            </a:p>
          </p:txBody>
        </p:sp>
        <p:sp>
          <p:nvSpPr>
            <p:cNvPr id="124938" name="AutoShape 10"/>
            <p:cNvSpPr>
              <a:spLocks noChangeArrowheads="1"/>
            </p:cNvSpPr>
            <p:nvPr/>
          </p:nvSpPr>
          <p:spPr bwMode="auto">
            <a:xfrm>
              <a:off x="1156" y="1685"/>
              <a:ext cx="6450" cy="2827"/>
            </a:xfrm>
            <a:prstGeom prst="flowChartAlternateProcess">
              <a:avLst/>
            </a:prstGeom>
            <a:solidFill>
              <a:srgbClr val="FF99CC">
                <a:alpha val="21001"/>
              </a:srgbClr>
            </a:solidFill>
            <a:ln w="28575">
              <a:solidFill>
                <a:schemeClr val="tx1"/>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pPr algn="l" defTabSz="914400" fontAlgn="base">
                <a:lnSpc>
                  <a:spcPct val="150000"/>
                </a:lnSpc>
                <a:buClr>
                  <a:srgbClr val="9900CC"/>
                </a:buClr>
                <a:buFont typeface="Wingdings" panose="05000000000000000000" pitchFamily="2" charset="2"/>
                <a:buNone/>
              </a:pP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在英语国家</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课程</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”（curriculum）</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一词源于拉丁文，意为</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跑道</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endPar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endParaRPr>
            </a:p>
            <a:p>
              <a:pPr algn="l" defTabSz="914400" fontAlgn="base">
                <a:lnSpc>
                  <a:spcPct val="150000"/>
                </a:lnSpc>
                <a:buClr>
                  <a:srgbClr val="9900CC"/>
                </a:buClr>
                <a:buFont typeface="Wingdings" panose="05000000000000000000" pitchFamily="2" charset="2"/>
                <a:buNone/>
              </a:pP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（racecourse）</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，转义为</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学习路线</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，再发展为</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有组织的知识体系</a:t>
              </a:r>
              <a:r>
                <a:rPr lang="en-US" altLang="zh-CN"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r>
                <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rPr>
                <a:t>。</a:t>
              </a:r>
              <a:endParaRPr lang="zh-CN" altLang="en-US" b="1" strike="noStrike" noProof="1">
                <a:solidFill>
                  <a:srgbClr val="FF9900"/>
                </a:solidFill>
                <a:effectLst>
                  <a:outerShdw blurRad="38100" dist="38100" dir="2700000">
                    <a:srgbClr val="C0C0C0"/>
                  </a:outerShdw>
                </a:effectLst>
                <a:latin typeface="Arial" panose="020B0604020202020204" pitchFamily="34" charset="0"/>
                <a:ea typeface="黑体" panose="02010609060101010101" pitchFamily="49" charset="-122"/>
                <a:cs typeface="+mn-cs"/>
                <a:sym typeface="微软雅黑" panose="020B0503020204020204" pitchFamily="34" charset="-122"/>
              </a:endParaRPr>
            </a:p>
            <a:p>
              <a:pPr marL="285750" indent="-285750" algn="l" defTabSz="914400" fontAlgn="base">
                <a:lnSpc>
                  <a:spcPct val="150000"/>
                </a:lnSpc>
                <a:buClr>
                  <a:srgbClr val="9900CC"/>
                </a:buClr>
                <a:buFont typeface="Wingdings" panose="05000000000000000000" charset="0"/>
                <a:buChar char="Ø"/>
              </a:pP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课程作为教育科学的专门术语在西方最早出现于英国教育家</a:t>
              </a:r>
              <a:r>
                <a:rPr lang="zh-CN" altLang="en-US" sz="18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斯宾塞</a:t>
              </a:r>
              <a:endParaRPr lang="zh-CN" altLang="en-US" sz="18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50000"/>
                </a:lnSpc>
                <a:buClr>
                  <a:srgbClr val="9900CC"/>
                </a:buClr>
                <a:buFont typeface="Wingdings" panose="05000000000000000000" charset="0"/>
              </a:pP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于</a:t>
              </a:r>
              <a:r>
                <a:rPr lang="en-US" altLang="zh-CN" sz="1800" b="1" strike="noStrike" noProof="1">
                  <a:latin typeface="楷体_GB2312" panose="02010609030101010101" pitchFamily="49" charset="-122"/>
                  <a:ea typeface="楷体_GB2312" panose="02010609030101010101" pitchFamily="49" charset="-122"/>
                  <a:sym typeface="微软雅黑" panose="020B0503020204020204" pitchFamily="34" charset="-122"/>
                </a:rPr>
                <a:t>1859</a:t>
              </a: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年发表的</a:t>
              </a:r>
              <a:r>
                <a:rPr lang="zh-CN" altLang="en-US" sz="18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《什么知识最有价值》</a:t>
              </a: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一文中。</a:t>
              </a:r>
              <a:endPar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endParaRPr>
            </a:p>
            <a:p>
              <a:pPr marL="285750" indent="-285750" algn="l" defTabSz="914400" fontAlgn="base">
                <a:lnSpc>
                  <a:spcPct val="150000"/>
                </a:lnSpc>
                <a:buClr>
                  <a:srgbClr val="9900CC"/>
                </a:buClr>
                <a:buFont typeface="Wingdings" panose="05000000000000000000" charset="0"/>
                <a:buChar char="Ø"/>
              </a:pPr>
              <a:r>
                <a:rPr lang="en-US" altLang="zh-CN" sz="1800" b="1" strike="noStrike" noProof="1">
                  <a:latin typeface="楷体_GB2312" panose="02010609030101010101" pitchFamily="49" charset="-122"/>
                  <a:ea typeface="楷体_GB2312" panose="02010609030101010101" pitchFamily="49" charset="-122"/>
                  <a:sym typeface="微软雅黑" panose="020B0503020204020204" pitchFamily="34" charset="-122"/>
                </a:rPr>
                <a:t>1918</a:t>
              </a: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年，美国课程论专家博比特出版了《课程》一书，</a:t>
              </a:r>
              <a:r>
                <a:rPr lang="zh-CN" altLang="en-US" sz="18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标志着课程</a:t>
              </a:r>
              <a:endParaRPr lang="zh-CN" altLang="en-US" sz="18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endParaRPr>
            </a:p>
            <a:p>
              <a:pPr algn="l" defTabSz="914400" fontAlgn="base">
                <a:lnSpc>
                  <a:spcPct val="150000"/>
                </a:lnSpc>
                <a:buClr>
                  <a:srgbClr val="9900CC"/>
                </a:buClr>
                <a:buFont typeface="Wingdings" panose="05000000000000000000" charset="0"/>
              </a:pPr>
              <a:r>
                <a:rPr lang="zh-CN" altLang="en-US" sz="18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rPr>
                <a:t>作为专门研究领域的诞生</a:t>
              </a:r>
              <a:r>
                <a:rPr lang="zh-CN" altLang="en-US" sz="1800" b="1" strike="noStrike" noProof="1">
                  <a:latin typeface="楷体_GB2312" panose="02010609030101010101" pitchFamily="49" charset="-122"/>
                  <a:ea typeface="楷体_GB2312" panose="02010609030101010101" pitchFamily="49" charset="-122"/>
                  <a:sym typeface="微软雅黑" panose="020B0503020204020204" pitchFamily="34" charset="-122"/>
                </a:rPr>
                <a:t>，从而为课程理论奠定了基础。</a:t>
              </a:r>
              <a:endParaRPr lang="zh-CN" altLang="en-US" sz="1600" b="1" strike="noStrike" noProof="1">
                <a:solidFill>
                  <a:srgbClr val="FF0000"/>
                </a:solidFill>
                <a:latin typeface="楷体_GB2312" panose="02010609030101010101" pitchFamily="49" charset="-122"/>
                <a:ea typeface="楷体_GB2312" panose="02010609030101010101" pitchFamily="49" charset="-122"/>
                <a:sym typeface="微软雅黑" panose="020B0503020204020204" pitchFamily="34" charset="-122"/>
              </a:endParaRPr>
            </a:p>
          </p:txBody>
        </p:sp>
      </p:grpSp>
      <p:pic>
        <p:nvPicPr>
          <p:cNvPr id="2" name="图片 1"/>
          <p:cNvPicPr/>
          <p:nvPr/>
        </p:nvPicPr>
        <p:blipFill>
          <a:blip r:embed="rId1"/>
          <a:stretch>
            <a:fillRect/>
          </a:stretch>
        </p:blipFill>
        <p:spPr>
          <a:xfrm>
            <a:off x="7092315" y="3508375"/>
            <a:ext cx="1402715" cy="1402715"/>
          </a:xfrm>
          <a:prstGeom prst="ellipse">
            <a:avLst/>
          </a:prstGeom>
        </p:spPr>
      </p:pic>
      <p:sp>
        <p:nvSpPr>
          <p:cNvPr id="3" name="右弧形箭头 2"/>
          <p:cNvSpPr/>
          <p:nvPr/>
        </p:nvSpPr>
        <p:spPr>
          <a:xfrm>
            <a:off x="8460105" y="2284095"/>
            <a:ext cx="575945" cy="1584325"/>
          </a:xfrm>
          <a:prstGeom prst="curvedLef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4930"/>
                                        </p:tgtEl>
                                        <p:attrNameLst>
                                          <p:attrName>style.visibility</p:attrName>
                                        </p:attrNameLst>
                                      </p:cBhvr>
                                      <p:to>
                                        <p:strVal val="visible"/>
                                      </p:to>
                                    </p:set>
                                    <p:anim calcmode="lin" valueType="num">
                                      <p:cBhvr additive="base">
                                        <p:cTn id="7" dur="1000" fill="hold"/>
                                        <p:tgtEl>
                                          <p:spTgt spid="124930"/>
                                        </p:tgtEl>
                                        <p:attrNameLst>
                                          <p:attrName>ppt_x</p:attrName>
                                        </p:attrNameLst>
                                      </p:cBhvr>
                                      <p:tavLst>
                                        <p:tav tm="0">
                                          <p:val>
                                            <p:strVal val="0-#ppt_w/2"/>
                                          </p:val>
                                        </p:tav>
                                        <p:tav tm="100000">
                                          <p:val>
                                            <p:strVal val="#ppt_x"/>
                                          </p:val>
                                        </p:tav>
                                      </p:tavLst>
                                    </p:anim>
                                    <p:anim calcmode="lin" valueType="num">
                                      <p:cBhvr additive="base">
                                        <p:cTn id="8" dur="1000" fill="hold"/>
                                        <p:tgtEl>
                                          <p:spTgt spid="1249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124936"/>
                                        </p:tgtEl>
                                        <p:attrNameLst>
                                          <p:attrName>style.visibility</p:attrName>
                                        </p:attrNameLst>
                                      </p:cBhvr>
                                      <p:to>
                                        <p:strVal val="visible"/>
                                      </p:to>
                                    </p:set>
                                    <p:animEffect transition="in" filter="fade">
                                      <p:cBhvr>
                                        <p:cTn id="13" dur="1000"/>
                                        <p:tgtEl>
                                          <p:spTgt spid="124936"/>
                                        </p:tgtEl>
                                      </p:cBhvr>
                                    </p:animEffect>
                                    <p:anim calcmode="lin" valueType="num">
                                      <p:cBhvr>
                                        <p:cTn id="14" dur="1000" fill="hold"/>
                                        <p:tgtEl>
                                          <p:spTgt spid="124936"/>
                                        </p:tgtEl>
                                        <p:attrNameLst>
                                          <p:attrName>ppt_x</p:attrName>
                                        </p:attrNameLst>
                                      </p:cBhvr>
                                      <p:tavLst>
                                        <p:tav tm="0">
                                          <p:val>
                                            <p:strVal val="#ppt_x"/>
                                          </p:val>
                                        </p:tav>
                                        <p:tav tm="100000">
                                          <p:val>
                                            <p:strVal val="#ppt_x"/>
                                          </p:val>
                                        </p:tav>
                                      </p:tavLst>
                                    </p:anim>
                                    <p:anim calcmode="lin" valueType="num">
                                      <p:cBhvr>
                                        <p:cTn id="15" dur="1000" fill="hold"/>
                                        <p:tgtEl>
                                          <p:spTgt spid="1249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6978" name="Group 2"/>
          <p:cNvGrpSpPr/>
          <p:nvPr>
            <p:custDataLst>
              <p:tags r:id="rId1"/>
            </p:custDataLst>
          </p:nvPr>
        </p:nvGrpSpPr>
        <p:grpSpPr>
          <a:xfrm>
            <a:off x="540068" y="2832418"/>
            <a:ext cx="1768915" cy="1752224"/>
            <a:chOff x="793" y="1298"/>
            <a:chExt cx="1486" cy="1471"/>
          </a:xfrm>
        </p:grpSpPr>
        <p:grpSp>
          <p:nvGrpSpPr>
            <p:cNvPr id="18434" name="Group 5"/>
            <p:cNvGrpSpPr/>
            <p:nvPr/>
          </p:nvGrpSpPr>
          <p:grpSpPr>
            <a:xfrm>
              <a:off x="793" y="1298"/>
              <a:ext cx="1486" cy="1471"/>
              <a:chOff x="4320" y="1152"/>
              <a:chExt cx="487" cy="577"/>
            </a:xfrm>
          </p:grpSpPr>
          <p:sp>
            <p:nvSpPr>
              <p:cNvPr id="9" name="AutoShape 6"/>
              <p:cNvSpPr>
                <a:spLocks noChangeArrowheads="1"/>
              </p:cNvSpPr>
              <p:nvPr>
                <p:custDataLst>
                  <p:tags r:id="rId2"/>
                </p:custDataLst>
              </p:nvPr>
            </p:nvSpPr>
            <p:spPr bwMode="gray">
              <a:xfrm>
                <a:off x="4320" y="1152"/>
                <a:ext cx="487" cy="577"/>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0" name="Freeform 7"/>
              <p:cNvSpPr/>
              <p:nvPr>
                <p:custDataLst>
                  <p:tags r:id="rId3"/>
                </p:custDataLst>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1" name="Rectangle 8"/>
            <p:cNvSpPr>
              <a:spLocks noChangeArrowheads="1"/>
            </p:cNvSpPr>
            <p:nvPr>
              <p:custDataLst>
                <p:tags r:id="rId4"/>
              </p:custDataLst>
            </p:nvPr>
          </p:nvSpPr>
          <p:spPr bwMode="gray">
            <a:xfrm>
              <a:off x="887" y="1444"/>
              <a:ext cx="1324" cy="1240"/>
            </a:xfrm>
            <a:prstGeom prst="rect">
              <a:avLst/>
            </a:prstGeom>
            <a:noFill/>
            <a:ln w="9525" algn="ctr">
              <a:noFill/>
              <a:miter lim="800000"/>
            </a:ln>
            <a:effectLst/>
          </p:spPr>
          <p:txBody>
            <a:bodyPr wrap="square">
              <a:spAutoFit/>
              <a:flatTx/>
            </a:bodyPr>
            <a:p>
              <a:pPr algn="l" defTabSz="914400" fontAlgn="base"/>
              <a:r>
                <a:rPr lang="zh-CN" altLang="en-US" b="1" strike="noStrike" noProof="1">
                  <a:solidFill>
                    <a:srgbClr val="FFFFFF"/>
                  </a:solidFill>
                  <a:effectLst>
                    <a:outerShdw blurRad="38100" dist="38100" dir="2700000">
                      <a:srgbClr val="C0C0C0"/>
                    </a:outerShdw>
                  </a:effectLst>
                  <a:latin typeface="方正卡通简体" panose="03000509000000000000" charset="-122"/>
                  <a:ea typeface="方正卡通简体" panose="03000509000000000000" charset="-122"/>
                  <a:sym typeface="微软雅黑" panose="020B0503020204020204" pitchFamily="34" charset="-122"/>
                </a:rPr>
                <a:t>首先，课程是某一类学校中所要进行的德、智体全部教育内容的总和。</a:t>
              </a:r>
              <a:endParaRPr lang="zh-CN" altLang="en-US" b="1" strike="noStrike" noProof="1">
                <a:solidFill>
                  <a:srgbClr val="FFFFFF"/>
                </a:solidFill>
                <a:effectLst>
                  <a:outerShdw blurRad="38100" dist="38100" dir="2700000">
                    <a:srgbClr val="C0C0C0"/>
                  </a:outerShdw>
                </a:effectLst>
                <a:latin typeface="方正卡通简体" panose="03000509000000000000" charset="-122"/>
                <a:ea typeface="方正卡通简体" panose="03000509000000000000" charset="-122"/>
                <a:sym typeface="微软雅黑" panose="020B0503020204020204" pitchFamily="34" charset="-122"/>
              </a:endParaRPr>
            </a:p>
          </p:txBody>
        </p:sp>
      </p:grpSp>
      <p:grpSp>
        <p:nvGrpSpPr>
          <p:cNvPr id="126983" name="Group 7"/>
          <p:cNvGrpSpPr/>
          <p:nvPr>
            <p:custDataLst>
              <p:tags r:id="rId5"/>
            </p:custDataLst>
          </p:nvPr>
        </p:nvGrpSpPr>
        <p:grpSpPr>
          <a:xfrm>
            <a:off x="2594293" y="3003233"/>
            <a:ext cx="2549179" cy="1715783"/>
            <a:chOff x="2275" y="1298"/>
            <a:chExt cx="2142" cy="1441"/>
          </a:xfrm>
        </p:grpSpPr>
        <p:grpSp>
          <p:nvGrpSpPr>
            <p:cNvPr id="18439" name="Group 9"/>
            <p:cNvGrpSpPr/>
            <p:nvPr/>
          </p:nvGrpSpPr>
          <p:grpSpPr>
            <a:xfrm>
              <a:off x="2275" y="1298"/>
              <a:ext cx="2142" cy="1441"/>
              <a:chOff x="4320" y="1152"/>
              <a:chExt cx="702" cy="565"/>
            </a:xfrm>
          </p:grpSpPr>
          <p:sp>
            <p:nvSpPr>
              <p:cNvPr id="13" name="AutoShape 10"/>
              <p:cNvSpPr>
                <a:spLocks noChangeArrowheads="1"/>
              </p:cNvSpPr>
              <p:nvPr>
                <p:custDataLst>
                  <p:tags r:id="rId6"/>
                </p:custDataLst>
              </p:nvPr>
            </p:nvSpPr>
            <p:spPr bwMode="gray">
              <a:xfrm>
                <a:off x="4320" y="1152"/>
                <a:ext cx="702" cy="565"/>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4" name="Freeform 11"/>
              <p:cNvSpPr/>
              <p:nvPr>
                <p:custDataLst>
                  <p:tags r:id="rId7"/>
                </p:custDataLst>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8" name="Rectangle 15"/>
            <p:cNvSpPr>
              <a:spLocks noChangeArrowheads="1"/>
            </p:cNvSpPr>
            <p:nvPr>
              <p:custDataLst>
                <p:tags r:id="rId8"/>
              </p:custDataLst>
            </p:nvPr>
          </p:nvSpPr>
          <p:spPr bwMode="gray">
            <a:xfrm>
              <a:off x="2326" y="1386"/>
              <a:ext cx="1975" cy="1240"/>
            </a:xfrm>
            <a:prstGeom prst="rect">
              <a:avLst/>
            </a:prstGeom>
            <a:noFill/>
            <a:ln w="9525" algn="ctr">
              <a:noFill/>
              <a:miter lim="800000"/>
            </a:ln>
            <a:effectLst/>
          </p:spPr>
          <p:txBody>
            <a:bodyPr wrap="square">
              <a:spAutoFit/>
              <a:flatTx/>
            </a:bodyPr>
            <a:p>
              <a:pPr algn="l" defTabSz="914400" fontAlgn="base"/>
              <a:r>
                <a:rPr lang="zh-CN" altLang="en-US" b="1" strike="noStrike" noProof="1" dirty="0">
                  <a:solidFill>
                    <a:srgbClr val="FFFFFF"/>
                  </a:solidFill>
                  <a:effectLst>
                    <a:outerShdw blurRad="38100" dist="38100" dir="2700000">
                      <a:srgbClr val="C0C0C0"/>
                    </a:outerShdw>
                  </a:effectLst>
                  <a:latin typeface="方正卡通简体" panose="03000509000000000000" charset="-122"/>
                  <a:ea typeface="方正卡通简体" panose="03000509000000000000" charset="-122"/>
                  <a:sym typeface="微软雅黑" panose="020B0503020204020204" pitchFamily="34" charset="-122"/>
                </a:rPr>
                <a:t>其次，课程不仅包括各门学科、课内教学，也包括课外活动家庭作业和社会实践等活动。</a:t>
              </a:r>
              <a:endParaRPr lang="zh-CN" altLang="en-US" b="1" strike="noStrike" noProof="1" dirty="0">
                <a:solidFill>
                  <a:srgbClr val="FFFFFF"/>
                </a:solidFill>
                <a:effectLst>
                  <a:outerShdw blurRad="38100" dist="38100" dir="2700000">
                    <a:srgbClr val="C0C0C0"/>
                  </a:outerShdw>
                </a:effectLst>
                <a:latin typeface="方正卡通简体" panose="03000509000000000000" charset="-122"/>
                <a:ea typeface="方正卡通简体" panose="03000509000000000000" charset="-122"/>
                <a:sym typeface="微软雅黑" panose="020B0503020204020204" pitchFamily="34" charset="-122"/>
              </a:endParaRPr>
            </a:p>
          </p:txBody>
        </p:sp>
      </p:grpSp>
      <p:grpSp>
        <p:nvGrpSpPr>
          <p:cNvPr id="126988" name="Group 12"/>
          <p:cNvGrpSpPr/>
          <p:nvPr>
            <p:custDataLst>
              <p:tags r:id="rId9"/>
            </p:custDataLst>
          </p:nvPr>
        </p:nvGrpSpPr>
        <p:grpSpPr>
          <a:xfrm>
            <a:off x="5431473" y="2543175"/>
            <a:ext cx="3013987" cy="2192560"/>
            <a:chOff x="3715" y="1304"/>
            <a:chExt cx="2532" cy="1841"/>
          </a:xfrm>
        </p:grpSpPr>
        <p:grpSp>
          <p:nvGrpSpPr>
            <p:cNvPr id="18444" name="Group 12"/>
            <p:cNvGrpSpPr/>
            <p:nvPr/>
          </p:nvGrpSpPr>
          <p:grpSpPr>
            <a:xfrm>
              <a:off x="3715" y="1304"/>
              <a:ext cx="2532" cy="1841"/>
              <a:chOff x="4320" y="1152"/>
              <a:chExt cx="830" cy="722"/>
            </a:xfrm>
          </p:grpSpPr>
          <p:sp>
            <p:nvSpPr>
              <p:cNvPr id="16" name="AutoShape 13"/>
              <p:cNvSpPr>
                <a:spLocks noChangeArrowheads="1"/>
              </p:cNvSpPr>
              <p:nvPr>
                <p:custDataLst>
                  <p:tags r:id="rId10"/>
                </p:custDataLst>
              </p:nvPr>
            </p:nvSpPr>
            <p:spPr bwMode="gray">
              <a:xfrm>
                <a:off x="4320" y="1152"/>
                <a:ext cx="830" cy="72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FFFFF"/>
                </a:solidFill>
                <a:round/>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17" name="Freeform 14"/>
              <p:cNvSpPr/>
              <p:nvPr>
                <p:custDataLst>
                  <p:tags r:id="rId11"/>
                </p:custDataLst>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sp>
          <p:nvSpPr>
            <p:cNvPr id="19" name="Rectangle 16"/>
            <p:cNvSpPr>
              <a:spLocks noChangeArrowheads="1"/>
            </p:cNvSpPr>
            <p:nvPr>
              <p:custDataLst>
                <p:tags r:id="rId12"/>
              </p:custDataLst>
            </p:nvPr>
          </p:nvSpPr>
          <p:spPr bwMode="gray">
            <a:xfrm>
              <a:off x="3804" y="1397"/>
              <a:ext cx="2294" cy="1705"/>
            </a:xfrm>
            <a:prstGeom prst="rect">
              <a:avLst/>
            </a:prstGeom>
            <a:noFill/>
            <a:ln w="9525" algn="ctr">
              <a:noFill/>
              <a:miter lim="800000"/>
            </a:ln>
            <a:effectLst/>
          </p:spPr>
          <p:txBody>
            <a:bodyPr wrap="square">
              <a:spAutoFit/>
              <a:flatTx/>
            </a:bodyPr>
            <a:p>
              <a:pPr algn="l" defTabSz="914400" fontAlgn="base"/>
              <a:r>
                <a:rPr lang="zh-CN" altLang="en-US" b="1" dirty="0">
                  <a:solidFill>
                    <a:srgbClr val="FFFFFF"/>
                  </a:solidFill>
                  <a:effectLst>
                    <a:outerShdw blurRad="38100" dist="38100" dir="2700000">
                      <a:srgbClr val="C0C0C0"/>
                    </a:outerShdw>
                  </a:effectLst>
                  <a:latin typeface="方正卡通简体" panose="03000509000000000000" charset="-122"/>
                  <a:ea typeface="方正卡通简体" panose="03000509000000000000" charset="-122"/>
                  <a:sym typeface="微软雅黑" panose="020B0503020204020204" pitchFamily="34" charset="-122"/>
                </a:rPr>
                <a:t>再次，课程兼有计划、途径、标准的含义。不仅规定了各门学科的目的内容及要求，而且规定了各门学科设置的程序和课时分配、学年编制和学周的安排。</a:t>
              </a:r>
              <a:endParaRPr lang="zh-CN" altLang="en-US" b="1" strike="noStrike" noProof="1" dirty="0">
                <a:solidFill>
                  <a:srgbClr val="FFFFFF"/>
                </a:solidFill>
                <a:effectLst>
                  <a:outerShdw blurRad="38100" dist="38100" dir="2700000">
                    <a:srgbClr val="C0C0C0"/>
                  </a:outerShdw>
                </a:effectLst>
                <a:latin typeface="方正卡通简体" panose="03000509000000000000" charset="-122"/>
                <a:ea typeface="方正卡通简体" panose="03000509000000000000" charset="-122"/>
                <a:sym typeface="微软雅黑" panose="020B0503020204020204" pitchFamily="34" charset="-122"/>
              </a:endParaRPr>
            </a:p>
          </p:txBody>
        </p:sp>
      </p:grpSp>
      <p:grpSp>
        <p:nvGrpSpPr>
          <p:cNvPr id="126993" name="Group 17"/>
          <p:cNvGrpSpPr/>
          <p:nvPr/>
        </p:nvGrpSpPr>
        <p:grpSpPr>
          <a:xfrm>
            <a:off x="2841625" y="1650683"/>
            <a:ext cx="3163888" cy="1171575"/>
            <a:chOff x="1599" y="2432"/>
            <a:chExt cx="2658" cy="984"/>
          </a:xfrm>
        </p:grpSpPr>
        <p:sp>
          <p:nvSpPr>
            <p:cNvPr id="18449" name="Freeform 2"/>
            <p:cNvSpPr/>
            <p:nvPr/>
          </p:nvSpPr>
          <p:spPr>
            <a:xfrm>
              <a:off x="1599" y="2473"/>
              <a:ext cx="1197" cy="867"/>
            </a:xfrm>
            <a:custGeom>
              <a:avLst/>
              <a:gdLst/>
              <a:ahLst/>
              <a:cxnLst>
                <a:cxn ang="0">
                  <a:pos x="0" y="0"/>
                </a:cxn>
                <a:cxn ang="0">
                  <a:pos x="622" y="329"/>
                </a:cxn>
                <a:cxn ang="0">
                  <a:pos x="940" y="329"/>
                </a:cxn>
                <a:cxn ang="0">
                  <a:pos x="1037" y="406"/>
                </a:cxn>
                <a:cxn ang="0">
                  <a:pos x="1041" y="655"/>
                </a:cxn>
                <a:cxn ang="0">
                  <a:pos x="974" y="652"/>
                </a:cxn>
                <a:cxn ang="0">
                  <a:pos x="1090" y="867"/>
                </a:cxn>
                <a:cxn ang="0">
                  <a:pos x="1197" y="655"/>
                </a:cxn>
                <a:cxn ang="0">
                  <a:pos x="1133" y="655"/>
                </a:cxn>
                <a:cxn ang="0">
                  <a:pos x="1130" y="368"/>
                </a:cxn>
                <a:cxn ang="0">
                  <a:pos x="1003" y="244"/>
                </a:cxn>
                <a:cxn ang="0">
                  <a:pos x="546" y="243"/>
                </a:cxn>
                <a:cxn ang="0">
                  <a:pos x="112" y="0"/>
                </a:cxn>
                <a:cxn ang="0">
                  <a:pos x="0" y="0"/>
                </a:cxn>
              </a:cxnLst>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tileRect/>
            </a:gradFill>
            <a:ln w="9525">
              <a:noFill/>
            </a:ln>
          </p:spPr>
          <p:txBody>
            <a:bodyPr/>
            <a:p>
              <a:endParaRPr lang="zh-CN" altLang="en-US"/>
            </a:p>
          </p:txBody>
        </p:sp>
        <p:sp>
          <p:nvSpPr>
            <p:cNvPr id="18450" name="Freeform 3"/>
            <p:cNvSpPr/>
            <p:nvPr/>
          </p:nvSpPr>
          <p:spPr>
            <a:xfrm>
              <a:off x="2808" y="2432"/>
              <a:ext cx="231" cy="984"/>
            </a:xfrm>
            <a:custGeom>
              <a:avLst/>
              <a:gdLst/>
              <a:ahLst/>
              <a:cxnLst>
                <a:cxn ang="0">
                  <a:pos x="60" y="2"/>
                </a:cxn>
                <a:cxn ang="0">
                  <a:pos x="73" y="769"/>
                </a:cxn>
                <a:cxn ang="0">
                  <a:pos x="0" y="772"/>
                </a:cxn>
                <a:cxn ang="0">
                  <a:pos x="117" y="984"/>
                </a:cxn>
                <a:cxn ang="0">
                  <a:pos x="231" y="772"/>
                </a:cxn>
                <a:cxn ang="0">
                  <a:pos x="163" y="772"/>
                </a:cxn>
                <a:cxn ang="0">
                  <a:pos x="161" y="0"/>
                </a:cxn>
                <a:cxn ang="0">
                  <a:pos x="60" y="2"/>
                </a:cxn>
              </a:cxnLst>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tileRect/>
            </a:gradFill>
            <a:ln w="9525">
              <a:noFill/>
            </a:ln>
          </p:spPr>
          <p:txBody>
            <a:bodyPr/>
            <a:p>
              <a:endParaRPr lang="zh-CN" altLang="en-US"/>
            </a:p>
          </p:txBody>
        </p:sp>
        <p:sp>
          <p:nvSpPr>
            <p:cNvPr id="18451" name="Freeform 4"/>
            <p:cNvSpPr/>
            <p:nvPr/>
          </p:nvSpPr>
          <p:spPr>
            <a:xfrm flipH="1">
              <a:off x="3060" y="2473"/>
              <a:ext cx="1197" cy="867"/>
            </a:xfrm>
            <a:custGeom>
              <a:avLst/>
              <a:gdLst/>
              <a:ahLst/>
              <a:cxnLst>
                <a:cxn ang="0">
                  <a:pos x="0" y="0"/>
                </a:cxn>
                <a:cxn ang="0">
                  <a:pos x="622" y="329"/>
                </a:cxn>
                <a:cxn ang="0">
                  <a:pos x="940" y="329"/>
                </a:cxn>
                <a:cxn ang="0">
                  <a:pos x="1037" y="406"/>
                </a:cxn>
                <a:cxn ang="0">
                  <a:pos x="1041" y="655"/>
                </a:cxn>
                <a:cxn ang="0">
                  <a:pos x="974" y="652"/>
                </a:cxn>
                <a:cxn ang="0">
                  <a:pos x="1090" y="867"/>
                </a:cxn>
                <a:cxn ang="0">
                  <a:pos x="1197" y="655"/>
                </a:cxn>
                <a:cxn ang="0">
                  <a:pos x="1133" y="655"/>
                </a:cxn>
                <a:cxn ang="0">
                  <a:pos x="1130" y="368"/>
                </a:cxn>
                <a:cxn ang="0">
                  <a:pos x="1003" y="244"/>
                </a:cxn>
                <a:cxn ang="0">
                  <a:pos x="546" y="243"/>
                </a:cxn>
                <a:cxn ang="0">
                  <a:pos x="112" y="0"/>
                </a:cxn>
                <a:cxn ang="0">
                  <a:pos x="0" y="0"/>
                </a:cxn>
              </a:cxnLst>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tileRect/>
            </a:gradFill>
            <a:ln w="9525">
              <a:noFill/>
            </a:ln>
          </p:spPr>
          <p:txBody>
            <a:bodyPr/>
            <a:p>
              <a:endParaRPr lang="zh-CN" altLang="en-US"/>
            </a:p>
          </p:txBody>
        </p:sp>
      </p:grpSp>
      <p:sp>
        <p:nvSpPr>
          <p:cNvPr id="23" name="TextBox 22"/>
          <p:cNvSpPr txBox="1"/>
          <p:nvPr/>
        </p:nvSpPr>
        <p:spPr>
          <a:xfrm>
            <a:off x="395605" y="935355"/>
            <a:ext cx="8110220" cy="922020"/>
          </a:xfrm>
          <a:prstGeom prst="rect">
            <a:avLst/>
          </a:prstGeom>
          <a:noFill/>
          <a:ln w="9525">
            <a:noFill/>
          </a:ln>
          <a:effectLst>
            <a:outerShdw dist="35921" dir="2699999" algn="ctr" rotWithShape="0">
              <a:srgbClr val="808080"/>
            </a:outerShdw>
          </a:effectLst>
        </p:spPr>
        <p:txBody>
          <a:bodyPr wrap="square" anchor="t" anchorCtr="0">
            <a:spAutoFit/>
          </a:bodyPr>
          <a:p>
            <a:pPr algn="ctr"/>
            <a:r>
              <a:rPr lang="zh-CN" altLang="en-US" sz="2700" b="1" dirty="0">
                <a:solidFill>
                  <a:srgbClr val="404040"/>
                </a:solidFill>
                <a:latin typeface="方正卡通简体" panose="03000509000000000000" charset="-122"/>
                <a:ea typeface="方正卡通简体" panose="03000509000000000000" charset="-122"/>
              </a:rPr>
              <a:t>一般认为，课程是指学校学生所应学习的学科总和及其进程和安排。</a:t>
            </a:r>
            <a:endParaRPr lang="zh-CN" altLang="en-US" sz="2700" b="1" dirty="0">
              <a:solidFill>
                <a:srgbClr val="404040"/>
              </a:solidFill>
              <a:latin typeface="方正卡通简体" panose="03000509000000000000" charset="-122"/>
              <a:ea typeface="方正卡通简体" panose="03000509000000000000" charset="-122"/>
            </a:endParaRPr>
          </a:p>
        </p:txBody>
      </p:sp>
      <p:sp>
        <p:nvSpPr>
          <p:cNvPr id="53255" name="Rectangle 22"/>
          <p:cNvSpPr>
            <a:spLocks noGrp="1" noRot="1" noChangeArrowheads="1"/>
          </p:cNvSpPr>
          <p:nvPr>
            <p:ph type="title"/>
          </p:nvPr>
        </p:nvSpPr>
        <p:spPr>
          <a:xfrm>
            <a:off x="1331913" y="303213"/>
            <a:ext cx="6172200" cy="560388"/>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50" b="0" i="0" u="none" strike="noStrike" kern="1200" cap="none" spc="0" normalizeH="0" baseline="0" noProof="0">
                <a:ln>
                  <a:noFill/>
                </a:ln>
                <a:solidFill>
                  <a:schemeClr val="tx1"/>
                </a:solidFill>
                <a:effectLst/>
                <a:uLnTx/>
                <a:uFillTx/>
                <a:latin typeface="+mj-lt"/>
                <a:ea typeface="隶书" panose="02010509060101010101" pitchFamily="49" charset="-122"/>
                <a:cs typeface="+mj-cs"/>
              </a:rPr>
              <a:t>小  结</a:t>
            </a:r>
            <a:endParaRPr kumimoji="0" lang="zh-CN" altLang="en-US" sz="4050" b="0" i="0" u="none" strike="noStrike" kern="1200" cap="none" spc="0" normalizeH="0" baseline="0" noProof="0">
              <a:ln>
                <a:noFill/>
              </a:ln>
              <a:solidFill>
                <a:schemeClr val="tx1"/>
              </a:solidFill>
              <a:effectLst/>
              <a:uLnTx/>
              <a:uFillTx/>
              <a:latin typeface="+mj-lt"/>
              <a:ea typeface="隶书" panose="02010509060101010101" pitchFamily="49" charset="-122"/>
              <a:cs typeface="+mj-cs"/>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6978"/>
                                        </p:tgtEl>
                                        <p:attrNameLst>
                                          <p:attrName>style.visibility</p:attrName>
                                        </p:attrNameLst>
                                      </p:cBhvr>
                                      <p:to>
                                        <p:strVal val="visible"/>
                                      </p:to>
                                    </p:set>
                                    <p:anim calcmode="lin" valueType="num">
                                      <p:cBhvr>
                                        <p:cTn id="7" dur="500" fill="hold"/>
                                        <p:tgtEl>
                                          <p:spTgt spid="126978"/>
                                        </p:tgtEl>
                                        <p:attrNameLst>
                                          <p:attrName>ppt_w</p:attrName>
                                        </p:attrNameLst>
                                      </p:cBhvr>
                                      <p:tavLst>
                                        <p:tav tm="0">
                                          <p:val>
                                            <p:fltVal val="0.000000"/>
                                          </p:val>
                                        </p:tav>
                                        <p:tav tm="100000">
                                          <p:val>
                                            <p:strVal val="#ppt_w"/>
                                          </p:val>
                                        </p:tav>
                                      </p:tavLst>
                                    </p:anim>
                                    <p:anim calcmode="lin" valueType="num">
                                      <p:cBhvr>
                                        <p:cTn id="8" dur="500" fill="hold"/>
                                        <p:tgtEl>
                                          <p:spTgt spid="126978"/>
                                        </p:tgtEl>
                                        <p:attrNameLst>
                                          <p:attrName>ppt_h</p:attrName>
                                        </p:attrNameLst>
                                      </p:cBhvr>
                                      <p:tavLst>
                                        <p:tav tm="0">
                                          <p:val>
                                            <p:fltVal val="0.000000"/>
                                          </p:val>
                                        </p:tav>
                                        <p:tav tm="100000">
                                          <p:val>
                                            <p:strVal val="#ppt_h"/>
                                          </p:val>
                                        </p:tav>
                                      </p:tavLst>
                                    </p:anim>
                                    <p:animEffect transition="in" filter="fade">
                                      <p:cBhvr>
                                        <p:cTn id="9" dur="500"/>
                                        <p:tgtEl>
                                          <p:spTgt spid="12697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6983"/>
                                        </p:tgtEl>
                                        <p:attrNameLst>
                                          <p:attrName>style.visibility</p:attrName>
                                        </p:attrNameLst>
                                      </p:cBhvr>
                                      <p:to>
                                        <p:strVal val="visible"/>
                                      </p:to>
                                    </p:set>
                                    <p:animEffect transition="in" filter="wipe(down)">
                                      <p:cBhvr>
                                        <p:cTn id="14" dur="500"/>
                                        <p:tgtEl>
                                          <p:spTgt spid="12698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26988"/>
                                        </p:tgtEl>
                                        <p:attrNameLst>
                                          <p:attrName>style.visibility</p:attrName>
                                        </p:attrNameLst>
                                      </p:cBhvr>
                                      <p:to>
                                        <p:strVal val="visible"/>
                                      </p:to>
                                    </p:set>
                                    <p:anim calcmode="lin" valueType="num">
                                      <p:cBhvr>
                                        <p:cTn id="19" dur="500" fill="hold"/>
                                        <p:tgtEl>
                                          <p:spTgt spid="126988"/>
                                        </p:tgtEl>
                                        <p:attrNameLst>
                                          <p:attrName>ppt_w</p:attrName>
                                        </p:attrNameLst>
                                      </p:cBhvr>
                                      <p:tavLst>
                                        <p:tav tm="0">
                                          <p:val>
                                            <p:fltVal val="0.000000"/>
                                          </p:val>
                                        </p:tav>
                                        <p:tav tm="100000">
                                          <p:val>
                                            <p:strVal val="#ppt_w"/>
                                          </p:val>
                                        </p:tav>
                                      </p:tavLst>
                                    </p:anim>
                                    <p:anim calcmode="lin" valueType="num">
                                      <p:cBhvr>
                                        <p:cTn id="20" dur="500" fill="hold"/>
                                        <p:tgtEl>
                                          <p:spTgt spid="126988"/>
                                        </p:tgtEl>
                                        <p:attrNameLst>
                                          <p:attrName>ppt_h</p:attrName>
                                        </p:attrNameLst>
                                      </p:cBhvr>
                                      <p:tavLst>
                                        <p:tav tm="0">
                                          <p:val>
                                            <p:fltVal val="0.000000"/>
                                          </p:val>
                                        </p:tav>
                                        <p:tav tm="100000">
                                          <p:val>
                                            <p:strVal val="#ppt_h"/>
                                          </p:val>
                                        </p:tav>
                                      </p:tavLst>
                                    </p:anim>
                                    <p:animEffect transition="in" filter="fade">
                                      <p:cBhvr>
                                        <p:cTn id="21" dur="500"/>
                                        <p:tgtEl>
                                          <p:spTgt spid="12698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26993"/>
                                        </p:tgtEl>
                                        <p:attrNameLst>
                                          <p:attrName>style.visibility</p:attrName>
                                        </p:attrNameLst>
                                      </p:cBhvr>
                                      <p:to>
                                        <p:strVal val="visible"/>
                                      </p:to>
                                    </p:set>
                                    <p:animEffect transition="in" filter="wipe(up)">
                                      <p:cBhvr>
                                        <p:cTn id="26" dur="500"/>
                                        <p:tgtEl>
                                          <p:spTgt spid="12699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tags/tag1.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10.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43_2*n_h_a*1_1_1"/>
  <p:tag name="KSO_WM_TEMPLATE_CATEGORY" val="diagram"/>
  <p:tag name="KSO_WM_TEMPLATE_INDEX" val="20231643"/>
  <p:tag name="KSO_WM_UNIT_LAYERLEVEL" val="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标题"/>
  <p:tag name="KSO_WM_UNIT_FILL_TYPE" val="3"/>
  <p:tag name="KSO_WM_UNIT_TEXT_TYPE" val="1"/>
  <p:tag name="KSO_WM_DIAGRAM_USE_COLOR_VALUE" val="{&quot;color_scheme&quot;:1,&quot;theme_color_indexes&quot;:[5,6,7,8,9,1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1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11.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43_2*n_h_a*1_1_1"/>
  <p:tag name="KSO_WM_TEMPLATE_CATEGORY" val="diagram"/>
  <p:tag name="KSO_WM_TEMPLATE_INDEX" val="20231643"/>
  <p:tag name="KSO_WM_UNIT_LAYERLEVEL" val="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标题"/>
  <p:tag name="KSO_WM_UNIT_FILL_TYPE" val="3"/>
  <p:tag name="KSO_WM_UNIT_TEXT_TYPE" val="1"/>
  <p:tag name="KSO_WM_DIAGRAM_USE_COLOR_VALUE" val="{&quot;color_scheme&quot;:1,&quot;theme_color_indexes&quot;:[5,6,7,8,9,1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1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12.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3_2*n_h_h_i*1_2_3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1643_2*n_h_a*1_1_1"/>
  <p:tag name="KSO_WM_TEMPLATE_CATEGORY" val="diagram"/>
  <p:tag name="KSO_WM_TEMPLATE_INDEX" val="20231643"/>
  <p:tag name="KSO_WM_UNIT_LAYERLEVEL" val="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单击此处添加标题"/>
  <p:tag name="KSO_WM_UNIT_FILL_TYPE" val="3"/>
  <p:tag name="KSO_WM_UNIT_TEXT_TYPE" val="1"/>
  <p:tag name="KSO_WM_DIAGRAM_USE_COLOR_VALUE" val="{&quot;color_scheme&quot;:1,&quot;theme_color_indexes&quot;:[5,6,7,8,9,10]}"/>
</p:tagLst>
</file>

<file path=ppt/tags/tag12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背景纸张"/>
</p:tagLst>
</file>

<file path=ppt/tags/tag12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i*1_1"/>
  <p:tag name="KSO_WM_TEMPLATE_CATEGORY" val="diagram"/>
  <p:tag name="KSO_WM_TEMPLATE_INDEX" val="2023525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gradient&quot;:[{&quot;brightness&quot;:0.6000000238418579,&quot;colorType&quot;:1,&quot;foreColorIndex&quot;:5,&quot;pos&quot;:1,&quot;transparency&quot;:1},{&quot;brightness&quot;:0.6000000238418579,&quot;colorType&quot;:1,&quot;foreColorIndex&quot;:5,&quot;pos&quot;:0,&quot;transparency&quot;:1},{&quot;brightness&quot;:0.6000000238418579,&quot;colorType&quot;:1,&quot;foreColorIndex&quot;:5,&quot;pos&quot;:0.5699999928474426,&quot;transparency&quot;:0.800000011920929},{&quot;brightness&quot;:0.6000000238418579,&quot;colorType&quot;:1,&quot;foreColorIndex&quot;:5,&quot;pos&quot;:0.4300000071525574,&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13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f*1_2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192"/>
  <p:tag name="KSO_WM_UNIT_TEXT_TYPE" val="1"/>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单击此处添加文本具体内容，简明地阐述您的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14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1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15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画笔图形"/>
</p:tagLst>
</file>

<file path=ppt/tags/tag15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2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16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6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62.xml><?xml version="1.0" encoding="utf-8"?>
<p:tagLst xmlns:p="http://schemas.openxmlformats.org/presentationml/2006/main">
  <p:tag name="COLORS" val="1,0"/>
</p:tagLst>
</file>

<file path=ppt/tags/tag164.xml><?xml version="1.0" encoding="utf-8"?>
<p:tagLst xmlns:p="http://schemas.openxmlformats.org/presentationml/2006/main">
  <p:tag name="resource_record_key" val="{&quot;70&quot;:[3403046,3312431,3322001,3318903,331844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3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4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5_1"/>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5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gradient&quot;:[{&quot;brightness&quot;:0,&quot;colorType&quot;:1,&quot;foreColorIndex&quot;:5,&quot;pos&quot;:0.44999998807907104,&quot;transparency&quot;:0.699999988079071},{&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DIAGRAM_USE_COLOR_VALUE" val="{&quot;color_scheme&quot;:1,&quot;color_type&quot;:1,&quot;theme_color_indexes&quot;:[5,6,5,6,5,6]}"/>
</p:tagLst>
</file>

<file path=ppt/tags/tag2.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f*1_1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192"/>
  <p:tag name="KSO_WM_UNIT_TEXT_TYPE" val="1"/>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单击此处添加文本具体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f*1_4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192"/>
  <p:tag name="KSO_WM_UNIT_TEXT_TYPE" val="1"/>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单击此处添加文本具体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f*1_3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192"/>
  <p:tag name="KSO_WM_UNIT_TEXT_TYPE" val="1"/>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简明扼要地阐述您的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f*1_5_1"/>
  <p:tag name="KSO_WM_TEMPLATE_CATEGORY" val="diagram"/>
  <p:tag name="KSO_WM_TEMPLATE_INDEX" val="20235250"/>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5_1"/>
  <p:tag name="KSO_WM_DIAGRAM_VERSION" val="3"/>
  <p:tag name="KSO_WM_DIAGRAM_COLOR_TRICK" val="1"/>
  <p:tag name="KSO_WM_DIAGRAM_COLOR_TEXT_CAN_REMOVE" val="n"/>
  <p:tag name="KSO_WM_UNIT_VALUE" val="192"/>
  <p:tag name="KSO_WM_UNIT_TEXT_TYPE" val="1"/>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准确地理解您传达的思想单击此处添加文本具体内容。单击此处添加文本具体内容，简明扼要地阐述您的观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5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5_2"/>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1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x*1_5_1"/>
  <p:tag name="KSO_WM_TEMPLATE_CATEGORY" val="diagram"/>
  <p:tag name="KSO_WM_TEMPLATE_INDEX" val="20235250"/>
  <p:tag name="KSO_WM_UNIT_LAYERLEVEL" val="1_1_1"/>
  <p:tag name="KSO_WM_TAG_VERSION" val="3.0"/>
  <p:tag name="KSO_WM_BEAUTIFY_FLAG" val="#wm#"/>
  <p:tag name="KSO_WM_UNIT_VALUE" val="70*70"/>
  <p:tag name="KSO_WM_DIAGRAM_GROUP_CODE" val="l1-1"/>
  <p:tag name="KSO_WM_UNIT_TYPE" val="l_h_x"/>
  <p:tag name="KSO_WM_UNIT_INDEX" val="1_5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2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3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i*1_4_2"/>
  <p:tag name="KSO_WM_TEMPLATE_CATEGORY" val="diagram"/>
  <p:tag name="KSO_WM_TEMPLATE_INDEX" val="20235250"/>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3.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x*1_2_1"/>
  <p:tag name="KSO_WM_TEMPLATE_CATEGORY" val="diagram"/>
  <p:tag name="KSO_WM_TEMPLATE_INDEX" val="20235250"/>
  <p:tag name="KSO_WM_UNIT_LAYERLEVEL" val="1_1_1"/>
  <p:tag name="KSO_WM_TAG_VERSION" val="3.0"/>
  <p:tag name="KSO_WM_BEAUTIFY_FLAG" val="#wm#"/>
  <p:tag name="KSO_WM_UNIT_VALUE" val="80*80"/>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x*1_4_1"/>
  <p:tag name="KSO_WM_TEMPLATE_CATEGORY" val="diagram"/>
  <p:tag name="KSO_WM_TEMPLATE_INDEX" val="20235250"/>
  <p:tag name="KSO_WM_UNIT_LAYERLEVEL" val="1_1_1"/>
  <p:tag name="KSO_WM_TAG_VERSION" val="3.0"/>
  <p:tag name="KSO_WM_BEAUTIFY_FLAG" val="#wm#"/>
  <p:tag name="KSO_WM_UNIT_VALUE" val="80*80"/>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x*1_1_1"/>
  <p:tag name="KSO_WM_TEMPLATE_CATEGORY" val="diagram"/>
  <p:tag name="KSO_WM_TEMPLATE_INDEX" val="20235250"/>
  <p:tag name="KSO_WM_UNIT_LAYERLEVEL" val="1_1_1"/>
  <p:tag name="KSO_WM_TAG_VERSION" val="3.0"/>
  <p:tag name="KSO_WM_BEAUTIFY_FLAG" val="#wm#"/>
  <p:tag name="KSO_WM_UNIT_VALUE" val="70*70"/>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h_x*1_3_1"/>
  <p:tag name="KSO_WM_TEMPLATE_CATEGORY" val="diagram"/>
  <p:tag name="KSO_WM_TEMPLATE_INDEX" val="20235250"/>
  <p:tag name="KSO_WM_UNIT_LAYERLEVEL" val="1_1_1"/>
  <p:tag name="KSO_WM_TAG_VERSION" val="3.0"/>
  <p:tag name="KSO_WM_BEAUTIFY_FLAG" val="#wm#"/>
  <p:tag name="KSO_WM_UNIT_VALUE" val="92*9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50_4*l_i*1_1"/>
  <p:tag name="KSO_WM_TEMPLATE_CATEGORY" val="diagram"/>
  <p:tag name="KSO_WM_TEMPLATE_INDEX" val="2023525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407.85818897637796,&quot;left&quot;:3.979370078740158,&quot;top&quot;:3.54181102362204,&quot;width&quot;:685.341181102363}"/>
  <p:tag name="KSO_WM_DIAGRAM_COLOR_MATCH_VALUE" val="{&quot;shape&quot;:{&quot;fill&quot;:{&quot;gradient&quot;:[{&quot;brightness&quot;:0.6000000238418579,&quot;colorType&quot;:1,&quot;foreColorIndex&quot;:5,&quot;pos&quot;:1,&quot;transparency&quot;:1},{&quot;brightness&quot;:0.6000000238418579,&quot;colorType&quot;:1,&quot;foreColorIndex&quot;:5,&quot;pos&quot;:0,&quot;transparency&quot;:1},{&quot;brightness&quot;:0.6000000238418579,&quot;colorType&quot;:1,&quot;foreColorIndex&quot;:5,&quot;pos&quot;:0.5699999928474426,&quot;transparency&quot;:0.800000011920929},{&quot;brightness&quot;:0.6000000238418579,&quot;colorType&quot;:1,&quot;foreColorIndex&quot;:5,&quot;pos&quot;:0.4300000071525574,&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2"/>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3"/>
  <p:tag name="KSO_WM_UNIT_ID" val="diagram20230947_1*n_h_h_i*1_2_6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2"/>
  <p:tag name="KSO_WM_UNIT_ID" val="diagram20230947_1*n_h_h_i*1_2_6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1"/>
  <p:tag name="KSO_WM_UNIT_ID" val="diagram20230947_1*n_h_h_i*1_2_6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5,6,7,8,9,1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3"/>
  <p:tag name="KSO_WM_UNIT_ID" val="diagram20230947_1*n_h_h_i*1_2_5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2"/>
  <p:tag name="KSO_WM_UNIT_ID" val="diagram20230947_1*n_h_h_i*1_2_5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1"/>
  <p:tag name="KSO_WM_UNIT_ID" val="diagram20230947_1*n_h_h_i*1_2_5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5,6,7,8,9,1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3"/>
  <p:tag name="KSO_WM_UNIT_ID" val="diagram20230947_1*n_h_h_i*1_2_4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2"/>
  <p:tag name="KSO_WM_UNIT_ID" val="diagram20230947_1*n_h_h_i*1_2_4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230947_1*n_h_h_i*1_2_4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5,6,7,8,9,1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3"/>
  <p:tag name="KSO_WM_UNIT_ID" val="diagram20230947_1*n_h_h_i*1_2_3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2"/>
  <p:tag name="KSO_WM_UNIT_ID" val="diagram20230947_1*n_h_h_i*1_2_3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230947_1*n_h_h_i*1_2_3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5,6,7,8,9,1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30947_1*n_h_h_i*1_2_2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30947_1*n_h_h_i*1_2_2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0947_1*n_h_h_i*1_2_2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5,6,7,8,9,10]}"/>
</p:tagLst>
</file>

<file path=ppt/tags/tag5.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50.xml><?xml version="1.0" encoding="utf-8"?>
<p:tagLst xmlns:p="http://schemas.openxmlformats.org/presentationml/2006/main">
  <p:tag name="KSO_WM_DIAGRAM_VIRTUALLY_FRAME" val="{&quot;height&quot;:315.6,&quot;left&quot;:16.45,&quot;top&quot;:71.15,&quot;width&quot;:683.8762992125984}"/>
</p:tagLst>
</file>

<file path=ppt/tags/tag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谁执行（Who）"/>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形项正文"/>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30947_1*n_h_h_i*1_2_1_3"/>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30947_1*n_h_h_i*1_2_1_2"/>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0947_1*n_h_h_i*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5,6,7,8,9,1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4"/>
  <p:tag name="KSO_WM_UNIT_ID" val="diagram20230947_1*n_h_h_i*1_2_4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5_4"/>
  <p:tag name="KSO_WM_UNIT_ID" val="diagram20230947_1*n_h_h_i*1_2_5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4"/>
  <p:tag name="KSO_WM_UNIT_ID" val="diagram20230947_1*n_h_h_i*1_2_1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4"/>
  <p:tag name="KSO_WM_UNIT_ID" val="diagram20230947_1*n_h_h_i*1_2_3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6.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4"/>
  <p:tag name="KSO_WM_UNIT_ID" val="diagram20230947_1*n_h_h_i*1_2_2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6_4"/>
  <p:tag name="KSO_WM_UNIT_ID" val="diagram20230947_1*n_h_h_i*1_2_6_4"/>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theme_color_indexes&quot;:[5,6,7,8,9,10]}"/>
</p:tagLst>
</file>

<file path=ppt/tags/tag62.xml><?xml version="1.0" encoding="utf-8"?>
<p:tagLst xmlns:p="http://schemas.openxmlformats.org/presentationml/2006/main">
  <p:tag name="KSO_WM_DIAGRAM_VERSION" val="3"/>
  <p:tag name="KSO_WM_DIAGRAM_COLOR_TRICK" val="1"/>
  <p:tag name="KSO_WM_DIAGRAM_COLOR_TEXT_CAN_REMOVE" val="n"/>
  <p:tag name="KSO_WM_UNIT_VALUE" val="67*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0947_1*n_h_h_x*1_2_1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2,&quot;rgb&quot;:&quot;#ffffff&quot;,&quot;transparency&quot;:0.349999994039535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5,6,7,8,9,10]}"/>
</p:tagLst>
</file>

<file path=ppt/tags/tag63.xml><?xml version="1.0" encoding="utf-8"?>
<p:tagLst xmlns:p="http://schemas.openxmlformats.org/presentationml/2006/main">
  <p:tag name="KSO_WM_DIAGRAM_VERSION" val="3"/>
  <p:tag name="KSO_WM_DIAGRAM_COLOR_TRICK" val="1"/>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0947_1*n_h_h_x*1_2_2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2,&quot;rgb&quot;:&quot;#ffffff&quot;,&quot;transparency&quot;:0.2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5,6,7,8,9,10]}"/>
</p:tagLst>
</file>

<file path=ppt/tags/tag64.xml><?xml version="1.0" encoding="utf-8"?>
<p:tagLst xmlns:p="http://schemas.openxmlformats.org/presentationml/2006/main">
  <p:tag name="KSO_WM_DIAGRAM_VERSION" val="3"/>
  <p:tag name="KSO_WM_DIAGRAM_COLOR_TRICK" val="1"/>
  <p:tag name="KSO_WM_DIAGRAM_COLOR_TEXT_CAN_REMOVE" val="n"/>
  <p:tag name="KSO_WM_UNIT_VALUE" val="65*6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0947_1*n_h_h_x*1_2_3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2,&quot;rgb&quot;:&quot;#ffffff&quot;,&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5,6,7,8,9,10]}"/>
</p:tagLst>
</file>

<file path=ppt/tags/tag65.xml><?xml version="1.0" encoding="utf-8"?>
<p:tagLst xmlns:p="http://schemas.openxmlformats.org/presentationml/2006/main">
  <p:tag name="KSO_WM_DIAGRAM_VERSION" val="3"/>
  <p:tag name="KSO_WM_DIAGRAM_COLOR_TRICK" val="1"/>
  <p:tag name="KSO_WM_DIAGRAM_COLOR_TEXT_CAN_REMOVE" val="n"/>
  <p:tag name="KSO_WM_UNIT_VALUE" val="70*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0947_1*n_h_h_x*1_2_4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2,&quot;rgb&quot;:&quot;#ffffff&quot;,&quot;transparency&quot;:0.15000000596046448},&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5,6,7,8,9,10]}"/>
</p:tagLst>
</file>

<file path=ppt/tags/tag66.xml><?xml version="1.0" encoding="utf-8"?>
<p:tagLst xmlns:p="http://schemas.openxmlformats.org/presentationml/2006/main">
  <p:tag name="KSO_WM_DIAGRAM_VERSION" val="3"/>
  <p:tag name="KSO_WM_DIAGRAM_COLOR_TRICK" val="1"/>
  <p:tag name="KSO_WM_DIAGRAM_COLOR_TEXT_CAN_REMOVE" val="n"/>
  <p:tag name="KSO_WM_UNIT_VALUE" val="65*6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0947_1*n_h_h_x*1_2_5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5,6,7,8,9,10]}"/>
</p:tagLst>
</file>

<file path=ppt/tags/tag67.xml><?xml version="1.0" encoding="utf-8"?>
<p:tagLst xmlns:p="http://schemas.openxmlformats.org/presentationml/2006/main">
  <p:tag name="KSO_WM_DIAGRAM_VERSION" val="3"/>
  <p:tag name="KSO_WM_DIAGRAM_COLOR_TRICK" val="1"/>
  <p:tag name="KSO_WM_DIAGRAM_COLOR_TEXT_CAN_REMOVE" val="n"/>
  <p:tag name="KSO_WM_UNIT_VALUE" val="57*70"/>
  <p:tag name="KSO_WM_UNIT_HIGHLIGHT" val="0"/>
  <p:tag name="KSO_WM_UNIT_COMPATIBLE" val="0"/>
  <p:tag name="KSO_WM_UNIT_DIAGRAM_ISNUMVISUAL" val="0"/>
  <p:tag name="KSO_WM_UNIT_DIAGRAM_ISREFERUNIT" val="0"/>
  <p:tag name="KSO_WM_DIAGRAM_GROUP_CODE" val="n1-1"/>
  <p:tag name="KSO_WM_UNIT_TYPE" val="n_h_h_x"/>
  <p:tag name="KSO_WM_UNIT_INDEX" val="1_2_6_1"/>
  <p:tag name="KSO_WM_UNIT_ID" val="diagram20230947_1*n_h_h_x*1_2_6_1"/>
  <p:tag name="KSO_WM_TEMPLATE_CATEGORY" val="diagram"/>
  <p:tag name="KSO_WM_TEMPLATE_INDEX" val="20230947"/>
  <p:tag name="KSO_WM_UNIT_LAYERLEVEL" val="1_1_1_1"/>
  <p:tag name="KSO_WM_TAG_VERSION" val="3.0"/>
  <p:tag name="KSO_WM_DIAGRAM_MAX_ITEMCNT" val="6"/>
  <p:tag name="KSO_WM_DIAGRAM_MIN_ITEMCNT" val="6"/>
  <p:tag name="KSO_WM_DIAGRAM_VIRTUALLY_FRAME" val="{&quot;height&quot;:315.6,&quot;left&quot;:16.45,&quot;top&quot;:71.15,&quot;width&quot;:683.8762992125984}"/>
  <p:tag name="KSO_WM_DIAGRAM_COLOR_MATCH_VALUE" val="{&quot;shape&quot;:{&quot;fill&quot;:{&quot;solid&quot;:{&quot;brightness&quot;:0,&quot;colorType&quot;:2,&quot;rgb&quot;:&quot;#ffffff&quot;,&quot;transparency&quot;:0.05000000074505806},&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theme_color_indexes&quot;:[5,6,7,8,9,10]}"/>
</p:tagLst>
</file>

<file path=ppt/tags/tag6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2"/>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0947_1*n_h_a*1_1_1"/>
  <p:tag name="KSO_WM_TEMPLATE_CATEGORY" val="diagram"/>
  <p:tag name="KSO_WM_TEMPLATE_INDEX" val="20230947"/>
  <p:tag name="KSO_WM_UNIT_LAYERLEVEL" val="1_1_1"/>
  <p:tag name="KSO_WM_TAG_VERSION" val="3.0"/>
  <p:tag name="KSO_WM_BEAUTIFY_FLAG" val="#wm#"/>
  <p:tag name="KSO_WM_UNIT_PRESET_TEXT" val="5W1H&#13;管理系列"/>
  <p:tag name="KSO_WM_UNIT_LINE_FORE_SCHEMECOLOR_INDEX" val="-2"/>
  <p:tag name="KSO_WM_UNIT_TEXT_FILL_FORE_SCHEMECOLOR_INDEX" val="1"/>
  <p:tag name="KSO_WM_UNIT_TEXT_FILL_TYPE" val="1"/>
  <p:tag name="KSO_WM_UNIT_TEXT_TYPE" val="1"/>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5,6,7,8,9,10]}"/>
</p:tagLst>
</file>

<file path=ppt/tags/tag69.xml><?xml version="1.0" encoding="utf-8"?>
<p:tagLst xmlns:p="http://schemas.openxmlformats.org/presentationml/2006/main">
  <p:tag name="KSO_WM_DIAGRAM_VIRTUALLY_FRAME" val="{&quot;height&quot;:315.6,&quot;left&quot;:16.45,&quot;top&quot;:71.15,&quot;width&quot;:683.8762992125984}"/>
</p:tagLst>
</file>

<file path=ppt/tags/tag7.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谁执行（Who）"/>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你的智能图形项正文"/>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72.xml><?xml version="1.0" encoding="utf-8"?>
<p:tagLst xmlns:p="http://schemas.openxmlformats.org/presentationml/2006/main">
  <p:tag name="KSO_WM_DIAGRAM_VIRTUALLY_FRAME" val="{&quot;height&quot;:315.6,&quot;left&quot;:16.45,&quot;top&quot;:71.15,&quot;width&quot;:683.8762992125984}"/>
</p:tagLst>
</file>

<file path=ppt/tags/tag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谁执行（Who）"/>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你的智能图形项正文"/>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75.xml><?xml version="1.0" encoding="utf-8"?>
<p:tagLst xmlns:p="http://schemas.openxmlformats.org/presentationml/2006/main">
  <p:tag name="KSO_WM_DIAGRAM_VIRTUALLY_FRAME" val="{&quot;height&quot;:315.6,&quot;left&quot;:16.45,&quot;top&quot;:71.15,&quot;width&quot;:683.8762992125984}"/>
</p:tagLst>
</file>

<file path=ppt/tags/tag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谁执行（Who）"/>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你的智能图形项正文"/>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78.xml><?xml version="1.0" encoding="utf-8"?>
<p:tagLst xmlns:p="http://schemas.openxmlformats.org/presentationml/2006/main">
  <p:tag name="KSO_WM_DIAGRAM_VIRTUALLY_FRAME" val="{&quot;height&quot;:315.6,&quot;left&quot;:16.45,&quot;top&quot;:71.15,&quot;width&quot;:683.8762992125984}"/>
</p:tagLst>
</file>

<file path=ppt/tags/tag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谁执行（Who）"/>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8.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你的智能图形项正文"/>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81.xml><?xml version="1.0" encoding="utf-8"?>
<p:tagLst xmlns:p="http://schemas.openxmlformats.org/presentationml/2006/main">
  <p:tag name="KSO_WM_DIAGRAM_VIRTUALLY_FRAME" val="{&quot;height&quot;:315.6,&quot;left&quot;:16.45,&quot;top&quot;:71.15,&quot;width&quot;:683.8762992125984}"/>
</p:tagLst>
</file>

<file path=ppt/tags/tag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7_1*n_h_h_a*1_2_1_1"/>
  <p:tag name="KSO_WM_TEMPLATE_CATEGORY" val="diagram"/>
  <p:tag name="KSO_WM_TEMPLATE_INDEX" val="20230947"/>
  <p:tag name="KSO_WM_UNIT_LAYERLEVEL" val="1_1_1_1"/>
  <p:tag name="KSO_WM_TAG_VERSION" val="3.0"/>
  <p:tag name="KSO_WM_UNIT_TEXT_FILL_FORE_SCHEMECOLOR_INDEX_BRIGHTNESS" val="0"/>
  <p:tag name="KSO_WM_DIAGRAM_GROUP_CODE" val="n1-1"/>
  <p:tag name="KSO_WM_DIAGRAM_VERSION" val="3"/>
  <p:tag name="KSO_WM_DIAGRAM_COLOR_TRICK" val="1"/>
  <p:tag name="KSO_WM_DIAGRAM_COLOR_TEXT_CAN_REMOVE" val="n"/>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谁执行（Who）"/>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30947_1*n_h_h_f*1_2_1_1"/>
  <p:tag name="KSO_WM_TEMPLATE_CATEGORY" val="diagram"/>
  <p:tag name="KSO_WM_TEMPLATE_INDEX" val="20230947"/>
  <p:tag name="KSO_WM_UNIT_LAYERLEVEL" val="1_1_1_1"/>
  <p:tag name="KSO_WM_TAG_VERSION" val="3.0"/>
  <p:tag name="KSO_WM_DIAGRAM_VERSION" val="3"/>
  <p:tag name="KSO_WM_DIAGRAM_COLOR_TRICK" val="1"/>
  <p:tag name="KSO_WM_DIAGRAM_COLOR_TEXT_CAN_REMOVE" val="n"/>
  <p:tag name="KSO_WM_UNIT_VALUE" val="54"/>
  <p:tag name="KSO_WM_DIAGRAM_MAX_ITEMCNT" val="6"/>
  <p:tag name="KSO_WM_DIAGRAM_MIN_ITEMCNT" val="6"/>
  <p:tag name="KSO_WM_DIAGRAM_VIRTUALLY_FRAME" val="{&quot;height&quot;:315.6,&quot;left&quot;:16.45,&quot;top&quot;:71.15,&quot;width&quot;:683.8762992125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输入你的智能图形项正文"/>
  <p:tag name="KSO_WM_UNIT_LINE_FORE_SCHEMECOLOR_INDEX" val="-2"/>
  <p:tag name="KSO_WM_UNIT_TEXT_FILL_FORE_SCHEMECOLOR_INDEX" val="1"/>
  <p:tag name="KSO_WM_UNIT_TEXT_FILL_TYPE" val="1"/>
  <p:tag name="KSO_WM_DIAGRAM_USE_COLOR_VALUE" val="{&quot;color_scheme&quot;:1,&quot;theme_color_indexes&quot;:[5,6,7,8,9,1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868_1*l_h_i*1_1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5,6,5,6,5,6]}"/>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8_1*l_h_i*1_2_2"/>
  <p:tag name="KSO_WM_TEMPLATE_CATEGORY" val="diagram"/>
  <p:tag name="KSO_WM_TEMPLATE_INDEX" val="20231868"/>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868_1*l_h_f*1_2_1"/>
  <p:tag name="KSO_WM_TEMPLATE_CATEGORY" val="diagram"/>
  <p:tag name="KSO_WM_TEMPLATE_INDEX" val="202318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868_1*l_h_i*1_2_1"/>
  <p:tag name="KSO_WM_TEMPLATE_CATEGORY" val="diagram"/>
  <p:tag name="KSO_WM_TEMPLATE_INDEX" val="20231868"/>
  <p:tag name="KSO_WM_UNIT_LAYERLEVEL" val="1_1_1"/>
  <p:tag name="KSO_WM_TAG_VERSION" val="3.0"/>
  <p:tag name="KSO_WM_BEAUTIFY_FLAG" val="#wm#"/>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0.7200000286102295,&quot;transparency&quot;:0}],&quot;type&quot;:3},&quot;glow&quot;:{&quot;colorType&quot;:0},&quot;line&quot;:{&quot;type&quot;:0},&quot;shadow&quot;:{&quot;colorType&quot;:0},&quot;threeD&quot;:{&quot;curvedSurface&quot;:{&quot;brightness&quot;:0,&quot;colorType&quot;:2,&quot;rgb&quot;:&quot;#000000&quot;},&quot;depth&quot;:{&quot;colorType&quot;:0}}}}"/>
  <p:tag name="KSO_WM_UNIT_TEXT_FILL_FORE_SCHEMECOLOR_INDEX" val="3"/>
  <p:tag name="KSO_WM_UNIT_TEXT_FILL_TYPE" val="3"/>
  <p:tag name="KSO_WM_DIAGRAM_USE_COLOR_VALUE" val="{&quot;color_scheme&quot;:1,&quot;color_type&quot;:1,&quot;theme_color_indexes&quot;:[5,6,5,6,5,6]}"/>
</p:tagLst>
</file>

<file path=ppt/tags/tag9.xml><?xml version="1.0" encoding="utf-8"?>
<p:tagLst xmlns:p="http://schemas.openxmlformats.org/presentationml/2006/main">
  <p:tag name="KSO_WM_DIAGRAM_VIRTUALLY_FRAME" val="{&quot;height&quot;:694.2511429229883,&quot;left&quot;:28.07503937007874,&quot;top&quot;:106.37503937007872,&quot;width&quot;:653.8717809730304}"/>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8_1*l_h_i*1_1_2"/>
  <p:tag name="KSO_WM_TEMPLATE_CATEGORY" val="diagram"/>
  <p:tag name="KSO_WM_TEMPLATE_INDEX" val="20231868"/>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solid&quot;:{&quot;brightness&quot;:0,&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868_1*l_h_f*1_1_1"/>
  <p:tag name="KSO_WM_TEMPLATE_CATEGORY" val="diagram"/>
  <p:tag name="KSO_WM_TEMPLATE_INDEX" val="20231868"/>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214.2,&quot;left&quot;:65.51732283464567,&quot;top&quot;:139.35,&quot;width&quot;:618.635354330708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2"/>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3"/>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3_2*n_h_i*1_2_4"/>
  <p:tag name="KSO_WM_TEMPLATE_CATEGORY" val="diagram"/>
  <p:tag name="KSO_WM_TEMPLATE_INDEX" val="20231643"/>
  <p:tag name="KSO_WM_UNIT_LAYERLEVEL" val="1_1_1"/>
  <p:tag name="KSO_WM_TAG_VERSION" val="3.0"/>
  <p:tag name="KSO_WM_BEAUTIFY_FLAG" val="#wm#"/>
  <p:tag name="KSO_WM_DIAGRAM_GROUP_CODE" val="n1-1"/>
  <p:tag name="KSO_WM_UNIT_TYPE" val="n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UNIT_LINE_FORE_SCHEMECOLOR_INDEX" val="5"/>
  <p:tag name="KSO_WM_DIAGRAM_USE_COLOR_VALUE" val="{&quot;color_scheme&quot;:1,&quot;theme_color_indexes&quot;:[5,6,7,8,9,10]}"/>
</p:tagLst>
</file>

<file path=ppt/tags/tag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643_2*n_h_h_f*1_2_1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3_2*n_h_h_i*1_2_1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643_2*n_h_h_f*1_2_2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3_2*n_h_h_i*1_2_2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gradient&quot;:[{&quot;brightness&quot;:0,&quot;colorType&quot;:1,&quot;foreColorIndex&quot;:5,&quot;pos&quot;:0,&quot;transparency&quot;:0},{&quot;brightness&quot;:0,&quot;colorType&quot;:1,&quot;foreColorIndex&quot;:6,&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3"/>
  <p:tag name="KSO_WM_DIAGRAM_USE_COLOR_VALUE" val="{&quot;color_scheme&quot;:1,&quot;theme_color_indexes&quot;:[5,6,7,8,9,10]}"/>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643_2*n_h_h_f*1_2_3_1"/>
  <p:tag name="KSO_WM_TEMPLATE_CATEGORY" val="diagram"/>
  <p:tag name="KSO_WM_TEMPLATE_INDEX" val="20231643"/>
  <p:tag name="KSO_WM_UNIT_LAYERLEVEL" val="1_1_1_1"/>
  <p:tag name="KSO_WM_TAG_VERSION" val="3.0"/>
  <p:tag name="KSO_WM_BEAUTIFY_FLAG" val="#wm#"/>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87.8,&quot;left&quot;:42.3,&quot;top&quot;:53.5,&quot;width&quot;:628.9346456692913}"/>
  <p:tag name="KSO_WM_DIAGRAM_COLOR_MATCH_VALUE" val="{&quot;shape&quot;:{&quot;fill&quot;:{&quot;solid&quot;:{&quot;brightness&quot;:0.8999999761581421,&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输入你的项正文，文字是您思想的提炼，请尽量言简意赅的阐述观点。"/>
  <p:tag name="KSO_WM_UNIT_FILL_TYPE" val="1"/>
  <p:tag name="KSO_WM_UNIT_FILL_FORE_SCHEMECOLOR_INDEX" val="5"/>
  <p:tag name="KSO_WM_UNIT_FILL_FORE_SCHEMECOLOR_INDEX_BRIGHTNESS" val="0.9"/>
  <p:tag name="KSO_WM_UNIT_TEXT_TYPE" val="1"/>
  <p:tag name="KSO_WM_DIAGRAM_USE_COLOR_VALUE" val="{&quot;color_scheme&quot;:1,&quot;theme_color_indexes&quot;:[5,6,7,8,9,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NDE0ODMxMDU1MzcyIiwKCSJHcm91cElkIiA6ICI3MzA4NzQ4NzUiLAoJIkltYWdlIiA6ICJpVkJPUncwS0dnb0FBQUFOU1VoRVVnQUFCUndBQUFLY0NBWUFBQUNLZFhZbkFBQUFBWE5TUjBJQXJzNGM2UUFBSUFCSlJFRlVlSnpzM1hkNFZHWGF4L0h2T1ZQVE95RVFPb0tBQXRJVUFjRzIySHRmdSs3cnE3dldYVmRkMTFkZGQ5Y3V1NWExOTdJV3JDaUNZZ1ZFYVFMU2V3MHRwSmZwNS8xalFwSkpKcFhBQlBsOXJvdkx6Sm5ubkxrVEp5ZHo3bk0vejIxWWxtVWhJaUlpSWlJaUlpSWkwZ2JNV0FjZ0lpSWlJaUlpSWlJaXZ4NUtPSXFJaUlpSWlJaUlpRWliVWNKUlJFUkVSRVJFUkVSRTJvd1NqaUlpSWlJaUlpSWlJdEptbEhBVUVSRVJFUkVSRVJHUk5xT0VvNGlJaUlpSWlJaUlpTFFaSlJ4RlJFUkVSRVJFUkVTa3pTamhLQ0lpSWlJaUlpSWlJbTFHQ1VjUkVSRVJFUkVSRVJGcE0wbzRpb2lJaUlpSWlJaUlTSnRSd2xGRVJFUkVSRVJFUkVUYWpCS09JaUlpSWlJaUlpSWkwbWFVY0JRUkVSRVJFUkVSRVpFMm80U2ppSWlJaUlpSWlJaUl0QmtsSEVWRVJFUkVSRVJFUktUTktPRW9JaUlpSWlJaUlpSWliVVlKUnhFUkVSRVJFUkVSRVdrelNqaUtpSWlJaUlpSWlJaEltMUhDVVVSRVJFUkVSRVJFUk5xTUVvNGlJaUlpSWlJaUlpTFNacFJ3RkJFUkVSRVJFUkVSa1RhamhLT0lpSWlJaUlpSWlJaTBHU1VjUlVSRVJFUkVSRVJFcE0wbzRTZ2lJaUlpSWlJaUlpSnRSZ2xIRVJFUkVSRVJFUkVSYVROS09JcUlpSWlJaUlpSWlFaWJVY0pSUkVSRVJFUkVSRVJFMm93U2ppSWlJaUlpSWlJaUl0Sm1sSEFVRVJFUkVSRVJFUkdSTnFPRW80aUlpSWlJaUlpSWlMUVpKUnhGUkVSRVJFUkVSRVNrelNqaEtDSWlJaUlpSWlJaUltMUdDVWNSRVJFUkVSRVJFUkZwTTBvNGlvaUlpSWlJaUlpSVNKdFJ3bEZFUkVSRVJFUkVSRVRhakJLT0lpSWlJaUlpSWlJaTBtYVVjQlFSRVJFUkVSRVJFWkUybzRTamlJaUlpSWlJaUlpSXRCa2xIRVZFUkVSRVJFUkVSS1ROS09Fb0lpSWlJaUlpSWlJaWJVWUpSeEVSRVJFUkVSRVJFV2t6OWxnSElMOU9xL0xMMlZycUpSU3lZaDJLL0Fwa0pqZzVwR05Tck1PUUE5REswankyVlJZU1F1Y3kyWE9acm1RT1Nla2E2ekRrQUdNVjdjQ3FLTUh5bElHbGM1bnNPU014RlRPN1I2ekRFQkdSZGs0SlI5bGptNG9xZVhYZVpxYXMyTUdhWFJWc0svUEdPaVQ1bGVxYzdPYlFqa21jZldnT0Z3enFUS0xMRnV1UTVGZGtVMFUrcjY3N2hpbDU4MWxkdHBYdG51SlloeVMvVXJseEdSeVMycFh6dW83aTNLNmpTTFM3WXgyUy9JcUVkdVhobnpPWndJWWxCTGVzQkU5NXJFT1NYeWtqSlF0YlRrOGNoNDdETVdnY09PTmlIWktJaUxRamhtWHBWcWUwempkcmRuSDNGeXVZdnI0ZzFxSElBZXJDUVoyNCsvZys5TTFLakhVb3NoLzdhdnNpN3ZubGJXYnNYQmJyVU9RQTlkdHVSM0hQb1JmUU95a24xcUhJZml5d2RDYmU2Uk1KcnZrNTFxSElnY2p1eEhIb1ViaU92d0l6czNPc294RVJrWFpBQ1VkcGxjZG5ydU9XU1VzSTZ0MGpNZWEybS94OS9NSGNQS1lucGhIcmFHUi9NMkg1Sjl5NjRGV0NWaWpXb2NnQkxzN201SitETHViR3ZxZGdvSk9adElCbDRmbm9YL2htZlJ6clNFVEE0Y0o5MGpVNGp6d1RESjNMUkVRT1pFbzRTb3NFUWhiLzgvNGlYcDY3S2RhaGlFUTR2RXNxYi85MktOM1ROSjFIbWhhd2dsdys2M0hlM1BCOXJFTVJpVEFxODJEK08rcVBkSW5QakhVb3NqOEkrS2g0NDE0Q1MyZkdPaEtSQ0xidWh4Qi8wZjlocEhhSWRTZ2lJaElqU2poS2kveDU4akllL201TkE4OWFZRkhyYnFZUjNpYlNKbmEvbjZ5cXIrdkxUblR5eXkzanlFcHc3c3ZBWkQ5MHkveVhtTEJpVXZRbmQ3L0ZWSmdoYlczM24wU3I2azNXd0h1c1Uxd2FpMDk2bkRTbmxvdVF4bmsrZmh6ZnpBK2lQMm56WXpvcndRaGgyZ0lZOW9DYXhraWJzREN4QW5hc29JT1FKd0dzNkd0cUd5bFpKTjN5TXNUcFhDWWljaUJTd2xHYWJmNldZb1krUHIzK0V3M25mMFQydVJQN1pqSDV5c05qSFlhMFkzTUxWak44NnEyeERrTWtySUcvb2FkMEdzYWtzWGZ1ODNCay94SGN1SlR5SjYrcnQ5MncrVEVUaXpCZGFoWWorNGJsU1NCUWxnYWgrdjFJN1FQR0VIL1pmVEdJU2tSRVlzMk1kUUN5ZndpR0xDNTlwNEZGeUpWc2xGaUpjci9rOHhVN21icHlad3lDa2YxQndBcHkrWStQMTM5Q3Q5NGtWZ3lpbnNzK3padkwxOXNYN2Z0NFpQOFFDbEw1OWovcWJUYWM1ZGpUODVSc2xIM0tjSmZqU00vRGRKWFZleTZ3WkRyQnRRdGpFSldJaU1TYUVvN1NMQjh0MmNhUzdYVStSS2c0Vm1MTk1LSytEeCtmc1M0R3djaitZT0xHSDFoU1hIY05Xa3QvRFNXMmpPaExrRHkrNHJOOUg0dnNGL3dMdmlLVXZ5VmltMkgzWUUvZENZWStuMGtNbUNGc0tma1k3dnBKUisvTTkyTVFrSWlJeEpvdXNhUlpYcW5iSk1ZQ0RMMTlwQjJJY3FFK2VjVU9WdTlTZFlmVTk4cmFyeU0zV0FDR0toeWxIYWovUHZ4NHkyeldsVytQVFRqU3J2bm1UcW16eGNLZWtoK1RXRVJxc3lmbmc2TXlZbHZnbCsreGlqWDdSRVRrUUtPTWtUUXB2OXpINUJVN29qeWpLM1JwSjZ6NjgvcWZtTGsrQm9GSWU3YTFzcEF2dGkySTNLaEtJR2xYNnI4Zm4xcjVlUXppa1BiTUt0bEZjUFg4aUcybXF4eHNnUmhGSkJMSm5sQlViNXUzb2VaR0lpTHlxNldFb3pUcHE5WDVoT3BlQTJuZFJtbFBvcndmcDYzU25YU0o5TlgyUmZYVE9WR1MxU0l4WTlTdmNweTJUV3VmU2FUQXl0bjF0a1dieGlvU0s0YkRDMlprQWp5d2FsNk1vaEVSa1ZoUndsR2F0R0puM2JVYlFSbEhhZS95U2p5eERrSGFtUlVsVytwc3NWVGhLTzFQbmZka1htVkJqQUtSOWlxMHM4NHlOMllBMDZtL2VkS09HTlI3VDFvbG12SXZJbktnVWNKUm1yUmlaNTIxOEF3TFRhZVc5aWZ5UFZua0NlQVA2bjBxTmVvbkhFRTNUNlQ5aVh4UDVudEw4SWMwVlZacUJIZEVKaHdOaDFlbk1tbDNqRG9WamxacGdScE9pb2djWUpSd2xDWkZyM0FVYWY4MkZsVTJQVWdPR0N0SzZ5UWNkUzZUZHNtcTkyaXJwekEyb1VpN0ZOcTVNZUt4WVFSakZJbElJNktzS1dxVjdvcEJJQ0lpRWl0S09FcVQ4c3Q5a1JzTTNVYVhkaWpLV254RmxmNFlCQ0x0VmI2M0pIS0RUbVd5bnlqMGxUYzlTQTRZVm5seDVBYWR5NlE5TWtMMU5sbVZwVEVJUkVSRVlrVUpSeEVSRVJFUkVSRVJFV2t6U2ppS2lJaUlpSWlJaUloSW0xSENVVVJFUkVSRVJFUkVSTnFNRW80aUlpSWlJaUlpSWlMU1pwUndGQkVSRVJFUkVSRVJrVGFqaEtPSWlJaUlpSWlJaUlpMEdYdXNBeERaVXdQOGVieVEveHBkZ2tVc2NlUndkY2FsYkxLbnhUcXNGa3R5MmJBWkJnRGx2aUQra0xYWFhpc3R6a0ZocFgrdkhWL2tRT2JjQWZZU0M5ZE9TTjBXQksrQm1XR3dNOFBBazJ2ZzZ4RHJDUGV1SkxzYm0yRURvRHpnd1c4Rjk5cHJwVGtTS1BTWDc3WGppMGlORFFVQi9yTTVoL1d1SFBJQ2NSSFBkYkpYa2xXMGtWc1B5cWRiZXVUbFJWRmxpTlM0L2JER3daRUFadmhjaHI4Q1FvRzk5MXF1WlBDVzdMM2ppNGlJeElBU2pyTGZ1Nlg0Uzc1d0QrRHV0Rk41TWY5VjdpbjZoS3N5TDl1alkyYkVPOWhWRVQwaDE5aHplMkw2dGFNWWxKTU13TGx2ekdQaUwxdmIvRFVHNVNSejcvRjlHTlU5bmI0UGYwT0JrbzRpYmNaZURHay9XQ1F0aFpUMElMblpJVVlQRCtHdE1GaXlMTVR5RlE1S3ZUWU82Vk5LOHJGZTNvalAydXN4WlRpVDJPVXJiZkZ6ZTJMNjhmY3pLTFU3QU9mT2VJaUptMmExK1dzTVN1M092WWRleUtpc2crbjc2ZThwOEpXMStXdUlTTmlHZ2dEM3JNeG1XYytqaWZ2emRVRDlDNGdkVmY4dWV2Y2xlbnovS1U4T0x5QTF6dVRSeGZGOHY3eUVqOC9adzRTak94VThSUzEvYms5ZThxTDNNTEw2QStENzVGcUNLejl2ODljd3N2cmhHSFV6dHM3RHFIenhhUEFVdC9scmlJaUl4SW9TanJMZkcrRGZ5bnNKd3dDWUduOEk1NWJOM2FQalpjUTdXUDZuby9sdTdTNXVtN3lNTlFVVkFJenNtc1pOWTNwd3hvQ09ESnp3SFN0MjdsOVZOUjBTblB6MGg5RzQ3T0VQL2ZlTjc4dnZQMXJjNHVQVXJzUnNUTkN5bWpXdXJoSnZnTDFZM0NteVY2VE5za2llQy9hT0ZxOCtVc3Fvdm5YZSs4RnRFTXhuMDNvN2YzcjBJSDU0T3BPL25MNkZOd2Rrc01IcjNpc3haVGlUV0g3S2szeTNZd20zTFhpTk5XWGJBQmlaMlplYitwN0tHYm1ITTNEeWphd296ZHNycjcrM2RIQ2w4TlA0aDNDWkRnRHVHM2dSdjUvN1hJdVBVN3NTc3pGQks5aXNjWFdWK0NzSW9aT1o3TjkrM0dIakQxc1BKK21lKzRrRGZCTmZKblBsVC9UeWJzYnJNU0JrWURmdHJFM0lvYURmTUp6blhjbVc4NjdrN0dmL1R0ZDFQN0gyNHJzNXV2S3ZnSy8xUWJoVGlidnFhNEtiZnNMLzNmMVl4UnNCTURzTndUNzBTbXk5ZjRQbmxST3dDdGUyeWZlOHo4Um40TDc0STdDNUFIQ00vaVArYWYvWDh1UFVyc1JzVENqWXZIRjFlVXRCNXpJUkVXa0ZKUnhsdjdmRTJZbkhDLzdMTTBuanVLcDBCaE9Tajl1ajR6MThjbjh5RTV5Y2ZXZ09ZM3RtMFBXZjA2Z01oUGpuQ1FjenJsY0dBTGVQNjgwVjd5MXNpL0QzbVIzbFBwNzVjUU0zanU0QndEV0hkK00vczlhelpIdkxLb04rdm5Fc3ZUTGlteHkzWkhzcEE3S1RXaHhuandlK1luMWhaWXYzRTRrbDUzWVlmMEU1ejV3YnhFaTVEYXh5S0hrcS9HUmdFNFFLQU9qU1BjZzdUeXpteFdjNzhzVG4zVG1uWUJlYlR6SjVKNy90NTFrL2ZOaGxaTHFTT2J2TFNNWjJHRURYajM5SFpkREhQd2RkekxnT2h3QndlLyt6dWVLbko5cjh0ZmVtSGQ1aW5sazFsUnY3bmdMQU5iM0g4NTlWbjdPa2VGT0xqdlB6aVJQb2xkaXh5WEZMaWpjeUlLVnJpK1BzOGNrMXJDL2YwZUw5Uk5xTFZ4WUdlQ243VkpKdXU1bmc0bm4wbXZnZ04zWGFSci9jZFBMem5hUjNDN0c1c3BJZTJUNWdEUXMzTCtmUk82YXc3clJyY1YzelY5WUQvbG5mY21hbk1zRFo2amljNC80Q2NlblkrcHlJcmN2aFZENDdFZ0plSEdOdXhld3lFZ0RINGRmaW0zSnJtM3pmKzB6RkxnSUwzc1ErOUVvQTdJTitTK0RuMTdGMnJXclJZZHlYVGNaSTdkYmtPQ3QvSlVabW54YUg2WGx1TkZiSjVoYnZKeUlpc2g4dXFDSy9KaW1oU3NaN2xqTEEzN29LbXhNcWx6QytjaW12Skk0Q0xQNllmaTR2SkkxdWRUeGp1cWR6K2RBdTFZL3YrWElsbFlFUUFBOSt1N3A2KzZWRHV6Q2tVMHFqeDNLWUJxbHVlN1AvMWE0R2pIZlltcjJmdzJ4K0ZlSGZ2MXBGcVRlOEJwSE5OSGpneEg3TjNsZEU2a3VaWjVFMjArTGsvNjNrMlhORDRXU2plelJVVGcwUHFKVnNyTzJxYTdieDJrVUxtZlpUQmtmTUthZWJ5OU9tY1kzSjZzZmxQWStwZm56UEwyOVRHUXhYR0QyNDlJUHE3WmYyR01lUXRKNk5Ic3RoMkVoMUpEVDduODJvK1dnUmIzYzFlejlIQzZvSS83N2tYVW9ENFJzVE5zUGtnVUdYTm50ZkVXbmFqenRzdk5idEFteVgzMHpnbFFsYy9QM2ZlYjUvR1ZsbG1SUUhQYmh6aXlnTkJPbGtwRERuRnljN05zV1RZeVJ4YjVkaUFtODlYWDJjdUJtZk1xaHo2NU9OWnVmaDJBNDV0L3F4ZithL0lPQU5mLzNUTTlYYmJRUE94dWd3b0ltRDJjTnJKVGIzWCsxemtqMnUrZnVaemEvbjhQLzRCT3hlRXNLdzRUanE5bWJ2S3lJaTB0NnB3bEZpSmlWVXliczduOE1BY2dNRlRJa2J3QzNwNXpWNy93SCtQQjR0ZUk5YjBzL2wzZmloZXg2UDI4NUw1dzFpZDk1djlxWWludjV4ZmZYelUxYnVaUHE2QXNiMFNNYzA0Tm16QjNMa1V6TWFiTzV5OXFFNS9QZWlJYTJLNWRYekJ6ZDc3TGx2ek9PVHBkdUlkelI5c1I0SWhYaGw3aWF1SHhXdWNqeWxYellEc2hQWlV0eDRzaU5hRTVzU1R5RGk1d053WXQ4T0RLeGFoM0w2dWdJV2I0dGNIKzZvSGhua0pJZW5EazFibGMrdWl2cFRyTXA5ZTYvQmhFaGJNcjJRK2dNVUhtUHduejQrU0w0K25Hek0vNS93Rk9wUVlkUms0MjREVDYza0R5dldjLzhIdmZuUFhjczVtYmE1QVpEaWlPZWx3Ni9ISUh3eW03MXJGVSt2bWxMOS9KU3RQek45NTFMR1pQWEhORXllSFhFdFIzNXhlNFBOWGM3dU1wTC9qdnBqcTJKNTlZZ2JtejMyM0JrUDhjbVdPY1JYVFM5c1RDQVU0cFcxWDNOOW41TUJPS1h6TUFha2RHRkxSY00vYjRqZXhLYkVYeEh4OHdFNHNkTVFCbGF0UXpsOTUxSVdWMDNoM08yb3JBSGt4SVdiazAzYnRqRHFXcGpsZ2JaTklvdnNTMzlaM0FIcm9lc0lMcDdINlpzbU1kam14dWVNdzUxYmlIZHJNcTc4TE94QUFPaWY2SUlBektrSWNQWE1QRHFQSDRyLzBUczVPTk1reTlleWFyMEl6aVNjSno0TVZlZXkwTllGQkJhOFh2MTBhUDEzaERiUHhzd2RBWWFKOHpmMzQzM3JyQWFidTlqNm5JanpsTlpWZER0UGVxelpZMzJmWEV0dzlUUnd4RFU5T0JRa3NIZ2k5aUdYaDJQc2RTeEd4a0ZZWmRzYjN5OWFFeHRmS1lFRmIwUnNzdlVZaDVFVi90c1MzREliSTM5RnhQTm1sOE14RXNJVjlxRU5NN0FxQyt1OWxPV3ZhUHI3RUJFUmlVSUpSNG1aYzh2bllRQy95YjZSbEZBbFMvTHVaVUx5OGMzcU1OMGxVTWk3TzU1alF2SnhiWkpzQkhqNTNNSDB6a2dBSUJDeXVPYjlSZlhXRXJ4NTBoSm1YejhHMDRCaHVTbjg0NFNEK2ZQa1pXM3krbnZpb3NHZGVmbTg1aWNwYTF0OHk3Z214MXo0MW56ZVhoaFpoVnJzOGZQQU42c2p0blZLZGxjbkhCLzlmZzJyZDBWK1NKMTcvWmpxaE9QdjNsK29xZE95WDB1YmFlSHJBRDljdGdPWDZ4QklPQXNLL2hoT05nSUV0alI1akNzdnllUExsWm04OFY0TzkxKzNuanMyZE4vanVGNCs0bnA2SitXRVE3Q0NYRFA3NlhwckNkNDg3eVZtajM4STB6QVpsdDZiZnd6NkxYOWU4Tm9ldi9hZXVxamJVYng4eFBXdDJuZnhTWTgzT2ViQ21ZL3k5c1laRWR1Sy9SVThVS3ZxRTZCVFhIcDF3dkhSWlIrenVtcjl5OTNtam4ra091SDR1OW4vMGRScCtWVjVjcEVOejQwUFlpc3BZZUQ3LytDeXJrNFNnbkc0TThvSXJNdkJIb3crUVdwNHZKMkZ4L2VGVU5VYWl5VitmQWVGay9HVGwxWndVdittbDJPcHpYbml3eGhWdjRlRUF2aSsrQXQxMXhMMGZmTTMzQmQvQW9hSjJYRWdqakczNHYvdS9wWjl3M3VCcmQvcE9FOThwRlg3dXEvNHNza3h2ayt2SjdoOFVzUTJ5MXVLLzZlbkk3WVppZG5ZcWhLT2dUblBZeFZ0aUhqZWRjbWs2b1NqYitydG1qb3RJaUp0U2dsSGlhbmRIeHM3QjRvd2dCS3o2ZVlKS2FGS1h0ajFHbC9FOWQrajZkTzEvZW1vbnB4NVNNMWFYbmQ4dm93RlcwdnFqWnUzcFpoSHYxL0RyV043QVhEcjJGNHMyMUhHeTNQcnJ4MVc2ZzJ3Wmxmejd3cDNTWFhqdElVL3hHOHI5VGE3MHEvTUd5RFIyWXBGd1BkUWw5UTRDdTg5b2RFeGlVNGI5bHBUdm51a2h5ODJQSUVReFo0QXFlNmFVMUFnWkZHbTZrYlpUNWhlU1BrWnRwMW5ZMEJpMVhrci94cndWeVhoUTRWQTArOW5NOXZrRDhQV2MvblV3ZnpWV01NZDdGbkM4VThIbjg2WnVVZFVQNzVqd2Vzc0tGcFhiOXk4d2pVOHV2eGpidTEzSmdDMzlqdVRaU1diZVhudDEvWEdsZ1lxcXh2T05FZVgrRXljVlZNS3Qza0tLYSthL3RpVXNvQ0hSSHN6S29MYVdKZjRUQXJQZWFQUk1ZbDJOL1phMHl0N0pJWXYwRDFCSDhXK2NsSWRDZFhQQmF3Z1phcHVsUDNZMS9UQjFUa1grNHNQY0YrL0lyYXZUY0xXdFpqQXVteG9JTmtZVGNqandMbTlBNXZkcFR6aDc4cEpiR3g2cHlyMjRiL0RkbEROWnd6LzlBZXhkaTZ0Tjg3YXZwakEzT2V4RDcrbWFyOXJDTzFhVFhEeGUvWEgrc3JxSmR3YVl5VGxnSzFxT25qNXptWlgrbG0rQ294YTU0Ujl4VWpxUk56MWl4b2Y1SWlQbVBKdHBsUXRJeFR3WW5sTHdsUENkd3NGd3BXVUlpSWlyYVNFbzhUTWV3bERPYTlpSHJPMlBrQnFxQkl2TnE0cW04bGpWVTFmVWtLVkhPRmJ4d0JmSHB0czZYd1IxNDlpTTQ1M2R6N0habHNxTjdkZytuVmp6aHpRa2Z0cnJXWDQ4Wkp0UFBKOXc1ME83NXE2Z21ON1p6S2tjM2dOeCtmT0hraWxQMWl2QXZDejVUdjRiSG45aS9lR0xManBLQVpWVlFkZS8vRmlKdjZ5dGRuN1hqUzRNOFdlNkZPSWFqT0E1RnBKdnRKbWRvVDJCVVBOanFXMlQ2OFl3ZGllR2ZXMnUrMG1CZmVNajlqMjA4WWlqbmhxUnIyeEl1MlJzNnFnN1lMaFpXRHJDSm5Qd283ZjFnd0lGVGY3V0VjTUxvYXBzSFJGSWpROW03aEJaK1llenYyREw2bCsvUEhtMlR5eS9PTUd4OSsxNkMyTzdUaVFJV25oR3lqUGpiaU95b0N2WGdYZ1ozbnorQ3h2WHJQaldIRGlCQVpWVlNWZFAvZDVKbTZhMWV4OUwrbzJodUptWE9BYVFMS2pwbHFxTkZCSnlHcjZaT1pyWUtwbFV6NGQrMWZHUmxrZnptMXpVbEFuV2ZuVHJwVWM4Y1Z0clhvZGtWamJVQkJnZS9laE9JSHVXeGZnOW1mUXQyOEpucTNwQkZxUWJOd3Q1SEd3T0hVb1cvdG5zcUZnTGQzU203NzBzQjAwSHNlWW10K2g0T292Q014NXZzSHgvaG1QWXVzNkNpTTczQXpMK1p2NzhRVTg5U29BUTJ1L3diUDJtMmJIN3I1c01rWldmd0I4WC8wZndaV2ZOM3RmVzcvVHdWdi94blU5aGdIT1dnMzJmR1ZnTmVNelY5RGY3RmhxYzUzMUVtYVhJK28vWVhmVlMxYUd0djZNOTgwelcvVTZJaUlpb0lTanhGQ3hHY2R2c205a3BIY05KV2E0cXVXOUhjK1NHeWpnUjNjdjdpNmNSS25wWnBNdGpmT0NjN21uNkJQVzJMTXdvRVZyUFRabWZKOHMzdjd0a09vcXZIVUZGVnorN29KRzkvRUdRNXp4Nmh6bTNuQVVIUktkMkUyRE55OGNRbmFpaTMvUHJGOUpCSkRrc2tVMGhZa21XdE9ZYUR5QkVKNUE1SWZSdHhaczRhMEZUVS9mN0pqb1l1dGR4MWMvSHZIRURKYnZiRm1YNnQxS3ZRRmVtaE5aMlhuY1FabXQ2a3d0c3I5eDdiQ296SVhqMG54Z2xVSEpmMnFtVWdOWXpWOHV3TmJOb0U5eUdWdTJ1emgveUk1V2Rhd2UzM0V3YjQvNlUzVVYzcnJ5N1Z6K1krTlRqTDJoQUdkOGZ6OXp4ejlLQjNjS2RzUEdtMGZlVEhaY0t2OWU4V25VZlpMc2JteE5OSGVKMWpRbUdrL1FoeWNVZWRIODFvYnB2TFZoZXFQSEIram9UbVhybVM5WFB4NHg5VmFXbHpSOURveW1ORkRKUzJ1K2l0aDJYTWVCcmVwTUxiSy9tNWR2dzd6OEhBQTZCb29wcW9pamc5OUdvTHoxZDBNbVpmU204cEQrekgzamZicWxOejdXN0g1VWVKM0ZxaW84cTNnVHZzLy8xUGhPUVIvZWozNkgrNUpKRUo4SnBoM255Zi9HSDU5SllQN0wwZmR4SklEWnhPeVFhRTFqb2dsNElSaFp5UjFjOWpHVnl4cSs0Vk10UG91NDYrWlVQL1M4Y1RwV3dacW05NHZHVjBiZ2wzY2pOdG02alc1Vloyb1JFWkcyb0lTanhOd3NWNi9xcjhkbjM4VDdPNS9salBLRlhKZDVFVlBpYWlwS1Juclg4SHIreTd5VWVDVEY1cDVQdXp1bVZ3WWZYanFzZWhyenpuSWZKNzAwbTZKbVZBcHVLdlp3NG9zLzhmVTFJMGx4MnpFTitOZHBBeGpSSlpYclB2cWxYclhobk92SDBEY3JzZG14TmRZMDV0NXBLN25ueTVYTlB0YmVrdVN5YytQb0hzMGUvODdDUEE3S1RLaXVERjI0dFlUbE84bzQrOUNjaUduWEl2c0RlekdFWEhCb2ZDV0VUQ2gvUDNLQVZiOGhVbVA2cFpTeFpGVUN4eDlUMU9LRTR6SFpoL0xoVVhkVVQyUGU2UzNtcEcvdm84aGYzdVMrbXlwMmNlSzNmK1ByWSs4anhSR1BhWmo4YThoVmpNZzRpT3ZtUEZ1djJuRE8rRWZvbTl5NTJiRTExalRtM3NYdmNNOHZiemY3V0h0TGtqMk9HL3VlMHV6eDcyeWN3VUZKT2RXVm9RdUwxck84WkRObmR4a1pNZTFhWkgvMHpmWTQ3TW5KZUxkc1pqaVZaT1dZK0VwYS81bXIyQmRnV1c0dkhEazVmTFhUemRsOUdxN01NN3NlaWV1TTUycW1NVmZzd3Z2KzVjMnFGTFJLdCtLWmVCbnU4LzliMVdIYXhISE0zWmc1Zy9GOStWZW8wOWpKZmNrbkdPbTlHamhhZlkwMWpRbjg4Qy84UC95cjJjZmFhNXlKMklkZTJlemh3ZVdUTU5ONlZGZUdXanVYRXRxMUJsdWZFMXZVYVZ0RVJLUWhMWjhiSWJJWGJiS25rUlNzNUtHMDhSSEpSZ2duSmkvSnZJTHJTcituUzZCK0Y3Mld1R3A0RjZaY2RRUnhWWjJkU3p3QlRuamhweFpWKzgzUEsyYjhDejlTVUZIejRmbWl3enF6NUpaeG5GVnJQVWdKdStDdCtVeVlYak5WL2NtWjY3bmdyZmw0QTYyYnJpMFNTeUZYZUIzSDB0Yk4wSzJueEc4bk9USElUcitqUmZ0ZDFmTTRwb3o3UCtLcUx0QkwvQldjOE0zZldsVHRONzl3TGVPL3VZZUNXaGZrRjNVN2lpVW5QODVadVZHbTNoM2dMcGo1S0JOcVRkVjhjdVZuWEREelVieXRuT0lvMGg3MVMvWXlQQ3VWVXN0TDRhN1dYeTRzS1Nobnc0YndaemF2eDhTelBmb3NDTnVoNStNNjUxV3dWNjJKNnl2Rk0vSFNGbFg3V1R1VzRKMTRLWGlLYW83YjczVGNWMzRac1I2a2hQayt2UjcvdkJlcUgvdm52NHJ2MCtzaDJMSWJaaUlpSWczUjdTdHBWMFo2MTJBWjhFemlVVkdmbitYcXhTeG5EOFpYTG1sMXc1aEhUK25QTFdONlJteTcrTzJmV1Z0UTN1QTA1b2FzMkZuR2lTLzl4RWVYRHEvdXZ0dzV4YzM3bHd4anh2b0NUbnJwSjBxOVFUWVVWbUkzVFJ3Mmc2NnBOWlVDbTRvcThRVWJYM2NzeVdXblE2S3ordkhHZHRMWnVjUVQ0T2tmMTBkc083RnZoK291MVNLL2R2WVNtRmVSeE1pMEtFbHp3dzFXTXh1SCtHQkZjU0xuNUd4bllrRmFzMS8vMGNNdTU1YURUNC9ZZHZHc0Nhd3QyOTdnTk9hR3JDako0OFJ2N3VPam8rNm83cjdjT1M2RDk4ZmN4b3lkeXpqcDI3OVJHdkN3b1dJbmR0T0d3N1RSTlQ2cmV2OU5GZmxOcm8rWVpJK2pnenVsK3ZIRzhwMHRpbkZ2S2ZGWDhQU3FLUkhiVHV3MHBMcEx0Y2lCSkRFK2ZOUGo0QTJ6U01aSlFucUlraTFOTi9ScnlJNUtIL2JjOEUzWXRNVG9OMVFjNCs3RVB1eDNFZHQ4bjkyRVZieXA0V25NRFFnVnJNVTc4VEtjWno1ZjNYM1pTT3lJOC9SbkNHMlpnM2ZpNWVBdnh5clpFcTdpTSswWXRhcTJyZEs4SnRkSE5Kd0o0YW5idTErekpLK1IwZnVRcjVUQWdzZzFaVzA5eG1GazlXdGdCeEVSa2IxTENVZHBWMFo2MTdMRTBhblJNWnZ0YVNTM1lIMjB1bnhSS3VvK3VYeDRxNDhIOE82aVBBd016aDJZQTBESWdwZm1iS0xVRys1U08vN0Zud0N3R2JEeXo4ZlFzNnBiODVNL3JPZWg3eHEvZS8vQkpjT3FPMml2SzZqZzlmbWJvNDV6Mmd6aUhZMVA1MHV1azFCTmNqVzhWdVJ1bGY0UTNtQUlsODBrem1IeTlzSXRaTVk3S2F6MDgrQzNxeVBHcnR4WnpvZ3VxUUJZRmpoc0txS1dYeWR2TnFUOUNITjIyS0J6dElSamZMTVRqc0d0Rm5tVmJqcG5lNWxSbXRMMERsV2lKZmcrT2VyT1p1OGZ6YnNiWjJJQTUzWWRCVURJQ3ZIUzJtbVVWblZkSHYvTnZVQjRuY2FWcHp4Rno4VHd1ZW5KbFpONWFObUhqUjc3Z3pHM1ZYZlFYbGUrbmRmWGZSdDFuTk8wRTI5cmZMMjQyZzFqSUp6TWJDckpXaG4wNGcwRmNKbDI0bXd1M3Q0d25VeFhNb1crTWg1Y0dobjd5dEk4Um1RY0JJQUZPSnBhNjAza1Y2Sy9zNUR2dG16bTJHMWZOVDI0R2FZbEpPREl6Y0cvZVN1SHgxVUFVWDVQb3lUNG5HZSt1RWV2RzF6eEtXQmc2M3R5ZUlNVkNxOXZXTFhVaEhmaXBlSHRob243Nm04eHF0WnNEY3gvbGNDY1p4czl0dlAwWjZvckpxM2lUUVNYZmhCOW9Pa0FSK1BUMFExWDVISTdoak1CcTZra2E4QVRya0swT2NIdURqZkhpVXNEVHpIKzJjOUVEQTBWck1QTUdSUitZRmxnYTFrVnZZaUl5SjVRd2xIYWxWbXVubHhWT3JQUk1XTTlLNmt3WElEQkxGZFBacm5DMVlvcG9VcnVMcHBFbDJBUkx5YU9xamNsZTdjN3BpekhBazQrdUFPdno5L013eWYzMytPNHQ1WjR1V25TRWk1YzNJbkhUaDNBWFZOWDhQTGNUZlhHQlMxNDdQdTFQSGxHZUwyY1A0M3R4WE0vYldodzNjaGplMmRXSnhzQjd2cGlCZjRHMmtwZk9xUUx6NTh6c0VWeHo3NStUSk5rTk5qZEFBQWdBRWxFUVZSamJ2MXNLWTk4djVaclIzWmp3cW1SUDlQYmorN2Q0SDdYSE5HdDNqYVh2U1lCR1FocEtyWHN2eXA2RzRERnhIbHVYaG5zd2FpN2RwK1pES0dDWmgzcnkxbmhMZ3FISDFZTVM1c2Z3eDBMM3dpZnl6b041ZlYxMy9Md1laYzNmK2NHYkswczVLYjVMM0xoNXA5NGJNZ1YzTFhvTFY1ZSszVzljVUVyeEdQTFArSEpZZjhEd0ovNm5jNXpxNzlvY04zSVk3TUhWaWNiQWU1YStCWitLeGgxN0tVOXh2SDhpTiszS083WjR4OXVjc3l0UDcvQ0k4cy81dHFEVG1UQ2tNaDF6bTd2ZjNhRCsxM1RlM3k5YlM2ejVxSmQ1ekw1TlRtMXQ4bHpYNzdIa0k0YnlQT200aTNaczR1RjdSbmg4MXZpNTVNNUxNbWcxTytuYnIya2YvcERnSVd0NXpFRWxuNkFZK3llM1RnQnNNcDI0UC9tYjloV1RjVjU5RjM0Wmp4Q2NQRjdVUWFHQ014NUFjZHhmd1BBTWZ4L0NDejZiNFByUnBwZGo0eVludTJmOFFnMFVOMXRHM0FXenZFUHRpaHUxOFdmTkRuRy85MC9DTXg1SHZ2Z2kzRWMvWDhSejlrUHY2N0IvZXlEZmhzbHlGbzNkMExSejhraUlpS3RwWVNqdEN0TEhaMndFZUxpc3A5NEkvSHdlcytQOUs0aE8xVEdoS1FSRFBCdDRlclM2U1JiWHFhNCt6UFl2NW1GanM3TWN2WGdzWUozS2M2OE5LSWhUVzEvbWJLY3YzKzFpbU43WjdLaHpoVGxGTGVkMUxqd3hXUzVMMGgrZWZTMWJOTGpIU1M1d3I5Q0ZmN3doN1QvTHN6amc4WGI4QVlidmdCOWNjNUcvbmhVVDNxa3g1T1Y0T1R4MHcvaDBuZnFkOGJPVG5UeXhnV0hWVC8rY3RWTzN2eTVkVjFZMjR0VWQ4MUZlcmxQSDJ4bC8xWTZBREsrZ1k5K0UrVE1yblVUamlsZ09KdHNIbE80Mk9UK3VRZHgxbEhiZWF5bzhlcnVhUDZ5OEEzK3Z2aGRqdTA0a0ExMXBpaW5PT09ycS83S0F4N3l2YVhSRGtHNks1RWtlN2dLcDZLcTArcC9OMHpuZzAyejhEWXlUZnJGTmRQNFk3L1Q2WkdRVFpZcmhjZUhYczJsUC82NzNyaHNkd3B2SEhsVDllTXZ0eTNnelEzZnQrd2JiV2RTblRWVld1V0JaazZkRjJtdmdnYll3amN6VStOTVJzMmZEQjNCbHVBajVISHcxYzd0eEFYZDdLejBZVXVNNDVSbU5zRjdhbHNKVzY4Tko3azZiRjVMYmxZQ2p1VG92eS8rNlEvam4vVUV0bTZqc0VvaVozSVlydVNhcWRYK0Nxeks2RGR6REhjcU9LdGlDNFEvMndXWGYwTGxxaW1OcmtzWStPVWQ3TU4vaDVIU0JlSXpjQjU3RDc3SnQ5UWZHSitKNitTYWMxeG93M1NDemVsRTNZNFp0YXNwNnpRSkV4RVIyVk5LT0VxNzB0K2ZoNG5GUFVXVHlMY2wxdXRTL1VMKzY3eVFNSXBIVW41VHZYMkFQNCtSbnJXY1VMbVVZVGwvQVNBbDZHR2tkMjJEQ1VjSUp3a25MZHZPcEdYYkk3WlBPSFVBTjFWMVgzNTU3aWF1LzNoeDFQMWZPbmNRVnd6ckFrQzVyK2FpdkxGa0k0QW5FT0tHanhjejZZb1JBRnd5SkplZk5oYngxS3lhOVJEVDRoeE11ZW9JT2lhRjd6eVhlQUpjOWQ3Q1JvL3JEUWJyZGNldXl5QnlXbldwTjBBREJaTVI4VUo0dmNwM0Z1WnhUTzlNc2hMQ2EwcE9XNVhQb0U3SlpDVTRzYXp3MVBMYXpqazBCMXV0RHRSOU85UmNwR3dwMFVXNjdOOTJIVzNROVhtTC8za2hrK1B1S2lESlVlZFBxcjBMK0J0Wk1zRm44ZTgzdTFJYXRIUEV5WVdjazllNmRiWXFnajRtYlpuTHBDMXpJN1pQR0hJbE4vVTlGWUNYMTM3TjlmT2VqN3IvUzRmL2dTdDZIZ3RFSnM4YVN6WUNlRUorYnBqN0FwT3FxcEV1NlRHT24zYXQ1S2xWbjFlUFNYTWtNR1hjM1hSMGg5ZUZMUEZYY05WUFR6WjZYRy9RWDY4N2RsMEdrZE9xU3dPVmhLekdUMmFlcW1tYkswcTI4TTdHR1J5VGZTaFpydkFVOW1uYkZqSW9yVHRacmhRc0xON2RHRmxwZjA2WEk3RVpOUlhhZlpOcmtzTmJLbmMxK3JvaTdWMzUrZ3k4YVFXa3h0bFl0ZGJKQTZQQ2xjcVA1c01YQTArbTlPS2VoRXJLeUprNm1lZk41aTFwVSt3TDhFWHZnd2dOUEJUemw4V005bTRnVUo2TnUxTWpIYWNESG9KcnZpSzRKbkk2dCtQb3U3QVB2U284WlBGNytMKzZPK3J1emhNZXduYkllUUJZL2xweE50VUVKZWpGOTlYZHVNNTZDUUJiLzdPdzV5MGdzT0MxbWpHdVpOem52QW9KVld2WCtrcnhUZmx6RThmMU5kMWgyekRBV2F1UmpxOE1yQ2FxcGdQaEcwT2hnclVFbDAvQzF2VklpTThJYjlzd0F6T3JYOVZqaStEeVR5TjJ0ZlU5Q1dwVjVKdnBOV3VhVzJYYkduOWRFUkdSRmxMQ1VkcU5XMHFtaGYrbG53dkFZd1h2Y3JNOW5SSXpqdHhBSVYyQ2hieVlNSXE3MDA2TjJHK0pveE5MSEoyNHVtd0d0NVJNWTRtekU3L3hMR0ZDeXZHdGlxTi9yYVRZbWwzUnB3Y0NwT3hCdGQ2bnkzZnc4dHhOMVFuTHgwOC9oRXAva0pmbWJpSTN4YzJreTBjd3VGUDRybk13WkhIaFcvUFpWTng0Z3U3MStWdDRmWDdqRlpBZEUxMXN2YXZtNXpMaWlSbk43c3o5K1lxZGZMNWlKeDlmTnB6VCttY0RjTjJIdi9EOE9RTVoyek9Ea0dYeHZ4OHNpdGduSjluTlVUM0MwNmtNNFBpRGFwcE1yTTV2K0djcnNqOEl1V0RIQ2REeFk0dmoza2preDh2TEk2ZFdHNGxnN3dTQjZBMEYzbmtoaTlkWDV2TDM2MVp4em82Mlg5Uy9mMHFYNnEvWE5ISWhtVklyY1ZkZWRTSGJYSi9temVYbHRWOVZKeXdmSDNvMWxVRWZMNjM5aXR5NERDYU52WlBCYWVFYk9FRXJ4SVUvUE1xbWlzWVRkSyt2LzQ3WDEzL1g2SmlPN2xTMm52bHk5ZU1SVTI5dGRtZnV6N2ZPNS9PdDgvbjRxRHM0clhQNHhzOTFjNS9sK1JHL1oyeUhsUEM1ck00NmFEbnVOSTdxRUw0QlpnREhkeHhjL2R6cVVsMmt5LzR0cmxNeG9RMVo1SGtESE5TbkprRzJNclV6Z2ZQUHhsbFNTczg3NytLWlpEc3B6cVlieUJUN0FweSt1UUxmUDI0R0lQZlZsL25mUG5iS1M4cHBYbTFrSkxOcVBWVUFxMmhEd3dQM29Gb3Z0UFpyZ292ZnJVNVlPbzY5Qnl2Z0liajRYWXpFanJqT2VoR2o2aHlBRmNRNzZRYXMwcTJOSGpPNDlFTXFsemErdGkzeFdjUmRONmY2b2VlTjA1dmRtVHUwN2x0ODY3N0ZlY2J6MkhxSFA5djV2dndyenZFUFlNWm5nQlhDOTJYazlIUlhZZ2ZNM0pvWlJHYTNtZ2FNb2NaK3RpSWlJcTJnaEtQRVhFcW9ra2NMM3VNUWZ4N2pzMitvYmhvejFkMmY4WjZsNUFZS09DYmtZNWF6Wjcxa1kyMVhaVjdLaElMM3VMcDBPaThramViZCtLRXRqaVhlWWVQSWJ1blZqMmR0S0d3NDdscVZnazFWRmtaejNZZS9jR2pIWklibHBtQWE4T0s1Z3hqVlBaMlQrM1VnTzdGbVRaMGJQbG5NNUJVN1duejh2U1VqdmliUldsaFpzOUM3elRRb3ZQZUVpTEZMdHRkTTRUejcwQnk2cDlVc25qN2p1bEZjOHZiUGV6RlNrYjJ2b3JmQmpoTXMrTURCaUJVSmZINm5oOHhheFNxWVdlRy90TFdTamlXRk5pWTgxWVhYZnM2bGE2ZEs3dkIyaDhiN0NyUll2TTNKa1prSFZ6K2VsYis4d2JFcHRhWUhGemV3Qm1OanJwdnpMSWVtZG1OWWVtOU13K1RGdy8vQXFLeURPYm5UTUxMZHFkWGpicGozUEpQejVyZjQrSHRMUnEycW9rSmZ6WTBYbTJGU2VFNWtwOWNseFJ1cnZ6Njd5MGk2VjNXL0JaaHgvRCs1Wk5hLzltS2tJbnZYenEwdUFnRS9xZkYyekxqdzMvV2l5aENiVTJ1Nk4vdHljNWk3YlF2SE9odS9kUGlxcUlKbmMzTHgvU05jL2VkK2FBSlA5ZDZHZDBjNjd0eWlsZ2RuZDJOMnJ2azhGMnJrSEdMVStwMjJHbGhDb2pHK0wrL0NsWGt3WnNlQllKZzRUM2lJWU9laDJIb2RBL0UxTjB6OVg5MURhTjAzTFQ3KzNtTEVwVlYvYlhtTGF6MWhJKzc2eUJ2QlZ2N0s2cTl0ZlU0TVR5T3Y0cjV3SXI3Sk4rKzlRRVZFNUlDamhLUHNjMTBDaGR4ZE5Ja1V5OE1hUnhaaksxZXcxSkhEK093YktUWnJycnFMemJqcXBPRlNSeWZ1THByVTZIR1hPRHJ4bSt3Yjl5aTJpd1ozSnRFVnJsRGFXZTVqM3BiaUJzZldYbyt3MkZPL3cySlRQSUVRNDEvNGthbFhIOEd3M1BDMHZpdUgxM3p3QzRZc3J2bGdFUy9PcWQ5OEpwWTZKWWVyR3dJaGkxMFZqVTlUR3ZmTUxQSXJmQXpQVFdIcTFVZEVQSGRRWmdJenJodkZ2Vit1NUovZnJHcHlhcmRJZTFVMndDRGtzZ2hOY1REa2Z4M2NkbVVwcHg5aWtwdGROUzNPekFKSEhKdno4bG42czhsOWIvYWlOR0RubEV1Mzg5S09iREplaDZSeEZxV0hHbzIvVUF0YzFQMG9FdTNoMzlXZDNtTG1OVkl4VTd1N2M3R3Y1V3Q0ZVVKK3huOXpMMU9QdnB0aDZlRkdVbGYyUEs3NithQVY0cHJaVC9QaTJta3RQdmJlMUNrK2ZITXBZQVhaMVVSeVl0eFhmeVhmVzhydzlONU1QVHB5T3VkQlNaMlljZno5M1B2TE8veHp5VVJDNkdRbSs0K1EzMGFLMjhUZHM0RHRHK0lwM3hCUGRyY0tQbHdacENETElPdjFOeWkvNUdLMjNuWWJmNW42TmNObWZFWC8vRUpPUzNUU0pURjhqdGxVNXVIekNqOVRuUWxzUGVkQ0dEVVNnSlFQUCtDaCtFVjA5R2F3eFZWR3B5YWFMMGRqNjNjNjdENUhWZXdpdE8yWGhnZTdhNzFBS3hLT0JMMTRKMTZDNjV6WHcwbEh3SGJvK1RYUFcwRjhYL3lGNEMvdnRQelllNUdSR0o1MVFpZ0FsUTNmS0Fmd3ZITStWQlppZGh5STY1elhJNCtUMWdQWGhSUHgvL0F2QWo4K0JUcVhpWWpJSGxMQ1VmYTVGM2E5eG1aYktpOG1qdUtKZ3YveXZic1BWMlZjMnVnK3Mxdzk2Uklzb2t1Z2tFMzJ0RWJIdGxaYW5JTzdqKzlUL2ZqMStac0pOSklGUzRuYnN3cEhnTlE0QnovbkZWY25IR3RidkwyVXhkdGE4WUY1TDBweTJlaWVGcDUrYVRNTWh0YUtPOW9hamdsT0d6ZVBPWmhieC9iQ1lRc25VejVidm9PMXU4cTVmbFFQN0tiQmZlUDdjbXp2VEM1OGF6N2J5bG8yblZPa3Zham9iYkR4ZDVBMjArS1JwNU40ekF2dU9JdUR1Z1Z3aFVLczJKUk5hV1VPQ2U0Z1BRZVhFeHJuNTNGL1I4aUNoRlVoTXI4MlNBK2NoR1BKVWp5WGRHV3oxZnFtS21tT0JPNCs1SUxxeDYrdis1WkFJMnVDMVo1UzNkVGFpUTFKZFNUd2MrSGE2b1JqYll1TE43SzR1SDFOMVV1eXU2dXJGRzJHeWREMG12VitvNjNobUdCemMvUEEwN2kxM3hrNHpQQzUvN084dWF3dDI4NzFmVTdHYnRpNGIrQkZITnR4SUJmT2ZKUnRubFpVY29uRWdPa0lWcStybU4ydDV2ZC9iWW5CZjFLL0pxWGN4cDEvVzhQV20yN0JOdjRZZmg1L0RMTTNiK1dqMWNzSnpaeUxJekdPL0lFOXNSMDdCbHR5dU1Jd1dGSksxZ3N2Y0pmeE0wUE1WSXA4UVhyM2F2bU5XVnpKT0dvMW5Bb3MvUUFhNkc0UFlMaHFWemcyc1haaWc4ZEl4dHF4QktvU2pyVlorU3V3OGxlMDZyaDdqU01CSXlVMy9MVnB3OHcrdE5hVDlkZHdOQnp4MklkZWhYM0VOV0NHYjV5SDFuNU5xR2dqOWlHWGcybkhNZnBQMkxxTndqdnBCcWlJYkVZbUlpTFNFa280eWo0M3dMK1Zxek11WlpNOWphZVR4cElTYkxwNVNMRVp4eXhuRDhaWEx1R0ZwTkZOam0rcE9MdkpoNWNPSXpjbGZMZSt3aC9rNFc4YnJnaEtjZHZwa1ZaemtkNVFKK3RvZXFiSGMwcS9iTTQ1TklmUjNkTXhHaWhxR3BTVHpJOS9HTTM4TGNWOHRHUWJueXpkenFLdEpURzkzenc0SjZVNlhzT0ExODgvREY5Vms1eVFaWEhCVy9NeERSamJNNE1MQjNkbXlSL0hrZUNzV2RQdXE5WDVYUERtUE1wOFFWYm1sL092VXdkZ013M0c5Y3Bnd2MxSGNkNGI4L2grWGZUdWt5THRYY2dGdTQ0eDJIVU11RGRCM0ViWVNsVWxkRHA0czZHaXQ1MWZTSUZhMTk3MllvT1NRNkgzNFdlelpjRVMzSzl2SlBlU28xcVZkSXl6T2Zud3FEdklyV29nVUJIMDh2Q3lqeG9jbitLSXA4ZnU2aGdndndVWDZUMFRzam1sOHpETzZYb2tvN1A2WVJEOVpEWW90VHMvL3VZaDVoZXU0YU5OUC9ISmxqa3NLbG9mMjNOWldvL3FlQTBNWGg5NUU3NnFKamtoeStLQ21ZOWlZakMyd3dBdTdENkdKU2MvVG9LOVp1MjZyN1l2NG9LWmoxSVc4TEN5Skk5L0RiMEttMkV5cnNNaExEaHhBdWZOZUpqdmR5Nk55ZmNtMGhidUc3UDdFaUhFQjBrcnVmM3VHMWpVY3lpRmwxMkdJemVIOHR3Y0dIYzBsWUN6YW1Td3BCVGJ4SThadS9wSHJ1MndDMGQrQnJhdVBuSzZ0R0xOWnJzTDF4blBZU1RsaEIvN0svSFBmcTdoOGM2a2lPbkJWaE9WZnJVWktWMnc5VG9XVzUrVE1IT0hRd1BuTWlPclA2N2Zmb1MxZlRHQjFWTUpycDZHdFhOWnMxOW5iekE3OUtjbVhnUG55Uk9ncWtFV1ZnamZwOWNEQm1hWEk3RDNPdzMzRlY5Q3JadE1vUTB6OFU3NlE3ajdkK0ZhSE1mY0RZWU5zOHRJNGk2ZmpQZVQzeFBhUEh0ZmYxc2lJdklyb1lTajdITkxIVG5jWFBJbHMxeTl1YXAwSnZjMnNpNWpiVlBqQm9RN1ZiZHh3ckYzUmp3VEx4bkdvSnlhcVRnM2ZMeVl3a28vWTdxblUrNExVdUVQVXU0TFVPRVBrcG5nNVA0VCtsVjNYdzZFckVZYm9QUklpK1BJN3VtTTdabkJNYjB5NlpVUkgzWGN0MnQyOGViUFc3aDZSRmNPNzFxejd0bVF6aWtNNlp6QzMzN1RsNElLUHo5dUxPVEhqWVVzMmxyQzB1MWxiQ3F1d0cyM1JUMW1YYlU3VkVPNFlqSFYzYnpUUUtVL3hCbUhkSXpZZG5DSCtzdS8yMDJEeTRaMjRiS2h1ZFhieXJ4Qjd2OW1GUTkrdTVwZ1ZaYmh5Ui9XczJaWE9lLzhkaWhKTGp2WmlTNUdkMDlYd2xGK0ZUeGR3Tk9sZVZPa0MwZEJ4NDloYSs3RGRMdjJIMng0K3M1V0pSMTdKM1prNHBqYkdKVGF2WHJiRFhOZm9OQlh4cGlzZnBRSHZGUUV2WlFIUEZRRWZHUzZrcmgvOENYVjNaY0RWcERWalRSQjZKSFFnU016RDJaczlnQ095UjVJcjhTT1VjZDl1Mk14YjY3L2pxdDdIYy9oR1RWVjQwUFNlakVrclJkL0czZ1JCYjVTZnN4ZnlZLzVLMWhVdElHbEpadllWTEVMdCttSWVzeTZhbmVvQmtpeXgwVk1EVzlNWmRETEdiV2FKZ0Fjbkp4YmI1emR0SEZaejJPNHJNZlIxZHZLQWg3dVh6S1JCNWQ5U0xDcWF2VEpWWk5aVTdhTmQwYi9pU1I3SE5udVZFWm45VlBDVVg0MVV1Tk1uaGtUb0toeUZvL2VQNC81L25ROEhYSW9Ea0FJaXdSYmlBNmVJanJuYitQRzdoQ2ZrRWlLbVlXbmR5SE9Wa3lqTmxLNzRUcjlhWXlzL3RYYmZGL2ZBOTVpek03RHNmd1ZFUENFazJUK1NveTRkQnhIL2JtbSszSW9nRlcwdnVIanAzVEI3RFFFVzVjak1Mc2VpWkhhTGVxNDBLWlpCSloraEgzZ0JaZzVoOVhzbjMwSWp1eERjSXo2STNpS0NPWDlUSERyZkt5ZHl3bmxyd28zazdHN29oNnpYaXl1eU05UmhqTUJ5OVhNSDFyQWcrMmczMFR1SDZYS0hOT08vWkN6c1EwNHAyYWJ2eHovai84aE1QdnA2cTdZZ1o5ZkkxUzBFZGVwVDRJekVlS3pNRHNQVjhKUlJFUmF6YkFzU3d0MFNLTzYzLzhWRzRvcTIreDRYUUtGM0ZQMENja2hEN1BjUFhrc3VYbmRwQWY0ODVpNi9YSHVUajJGaWZGREk5WjdiSTFVdDUzYmorN05qYU43NHJhYjFkc2ZuN21PR3o5Wmd0Tm1VUDczazdDYmpTY05QbCt4ZzVOZXF2OWg3UFp4dmJsNVRFODZKRHFqN0JWV1ZPbm4zVVZiZVdIMkJ1WnNybGt2OHJUKzJmeCtaSGVPT3lpTEpsNmVEWVdWZEV0cjQ0NFRVZHcrZVJsL0dOV2p1Z3AwZTVrM29ybU5aY0dkVTVjelkxMEJXMG84M0RpNkIrY1A2c1FMc3pmeXhNeDFiQytyWHdYcU1BMkdkMGxsMnUrTzRLVTVtM2p5aC9XWUJpemQwYnpPMlJFczZoVWx6TDErVE1TMGJ6bXdkZjdvU3ZJaXFsNml2R2xpSkhHSlJZY3BFRGkxSDEwRy9qV2NkSFFZelpwZW5lcEk0UGIrWjNGajMxTncyMnJPTjQrditKUWI1NytJMDdSVGZ0N2IySTNHYjB4OG5qZWZrNzY3cjk3MjIvdWZ4YzE5VDZPRHUrSGZwU0ovT2U5dW1Na0xhNzVrVHNIcTZ1Mm5kUjdPNy91Y3hISFpBekVOczhIOUFUYVU3NlJiUWxhalk5ckM3UXRlNHc5OVRxNnVBdDN1S1lwb2JtTmhjZWZDTjVteGN5bGJLZ3E0c2U4cG5OOXROQytzK1pJblZuN0dkay85dFgwZGhvM2hHYjJaZHN6ZmVHbnROSjVjT1JrVGc2VWxtMXNSWWYzMzVZSVRKMFFra3VYQVZucnZHVmpsTmRQMnpiZ1NiRW43OW1aZFFZRkp2RCtCVUtVVEt4aCt2eTR0TFdaUXJwTUtkeG1waWEwNHQ3cVNjUngrTGZZaFYwWWs3QUx6WDhiLzliMWdPb2k3YVJtWWpkOG9EYTM3QnUvN1Y5VGJiaDl4TFk1aFYwRjhac003ZTBzSUxQK1U0Qzl2RTlwVzAzREYxdXM0N0lkZEd1N3EzTVM1ekNyWmpCSGxKa1piODM5L1AvYkRMcStwQXEzWUdkSGNCaXo4MHg4bXRIa09WdGsyN0VPdnhIN3dLUVFXdllOLy9pdFFrVi8vb0tZOXZMN2plVzhSK09WZEFqKy9Db2FCdFd0MS9iRk5DSG5pQ1paMGlOaVcrTWVYTWJON3RQaFlJaUt5ZjFMQ1VaclUxZ25IMW5wdjUzTU05bTFraXkwZGwrWGpoRHBOWnBxcmQwWTh0NDNyellXRE8wZE05dzFaY09lVTVUendiYzJIcXFWL0hFZS9LRlY4dTVYN2dveDhhZ2EvUkZscnNWT3lpMFUzanlValBqTGh1TDNNeStUbE8vaGs2WFkrWDc0RGI3RGh0ZFc2cHNaeDRlQk9uSHh3TmlPN3BkVkxmaFo3QWp6MDdXcitjY0xCRFJ5aDdYeXlkQnVuOVE5WE5KVjVneHo4eURkOGR1V0lpTXJRYUh6QkVJR1FSU2dVbm9adEdtQTNUZXltRVhVNitTdHpOM0hGZXd0YkhxQVNqdEtFOXB4d2hKWW5IWHNuZHVTMi9tZHhZYmN4RWROOVExYUlPeGU5eVFOTFA2amV0dlRrSitqWHlBVndlY0REeUM5dTQ1ZGEzWmgzNnhTWHhxSVQvMDJHS3lsaSszWlBFWlB6NXZISmxqbDhuamNQYjZqaHRXeTd4bWR5WWJjeG5OeDVHQ016KzlaTGZoYjdLM2hvMlFmOFkrREZEUjZqclh5eVpUYW5kUjRCaENzV0QvNzA5M3cyN3E0bUUzcStVSUNBRlNSa1dSaUFhWmpZRFJPN2FZczZuZnlWdFY5enhVOVB0Q0pDSlJ5bGNlMGg0ZGlXak5SdU9FWmNpNjNmYVJIVGZiRkMrS2MvSEs3Q3ErSytZaHBHUnBRcXZ0MzhGWGplUERQcVdvdEdRZ2ZjbDArRnVEcHJnVmZzSkxqMkc0S3JweEZjOXkwRUcxNG14MGpxaEszZmFkaDZIb1BaYVVqOTVLZTNCUC9zWjNHTXViWFI3N2t0Qk5kOGlhMVgxVTE3ZnptZUY0L0JkZmJMRVpXaDBYZjBRU2dJaEFBam5FQTFiVlhmUy8xeldYRHhlL2ltdFB6N1VjSlJSRVEwcFZyMkN3UDhlWXowcm1WQXA3c3BOdVA0WXZ1L0dlOVpXdDNGdWlWMmxQbm9tNVVZa1d6OE9hK1lhOTVmRkZGbENMQnNSMW5VaEtNL2FQSDFtbnorL05uU3FNbEdnTHdTTDdkUFhzN0RKL2RqeHZvQ3ZsdTdpMi9XN0dMK2x1Sm1yMTIyc2FpU0I3OWR3NFBmcmlIVmJlZm9YcGtjMFRXTnc3dW1NaXczbGVzKy9JVmd5R0pENGQ1UENKdTFzb092emQvRWxoSVBSenc1Z3h0RzllQzJjYjFKajQ4K0ZkSnBNM0UyYjhZM0FHOHQyTEtub1lyc2w4b0dHSUJGaDBuTDJNVGY2WGJ0UDlqNHI1dElXNXpKNWdIMXgrL3dGTk0zdVhORXN2SG53clZjTS92cGlDcERnR1hGbTZJbUhQMmhBRjl2LzRVL0wzZzFhcklSSUsreWtOc1h2c2JEaDEzT2pCM0wrRzdIWXI3WnZwajVoV3VhZnk2cnlPZkJaUi95NExJUFNYVWtjSFQySVJ5UjJaZkRNL293TEwwWDE4MTVocUFWWWtQNTNtOVFZRkpUbmZUYXVtL1lVbG5BRVZQL3pBMTlUK0cyL21lUzdreUt1cC9UdE9Oc3djZW10emEwdnZHUHlJSEVxdGlGa2Q0ekl0bG83VmlDNzRzN0lxb01BVUlGcTdGRlN6aUcvSVEyL29EdnUvc2JiT3hpbGUvQTkvMERPTWZkU1hEekhFS2JmeVM0Y1JiVzlzWE5qN1UwajhEc1p3ak1mZ1pjeWRpNmpzVE1PUXd6WnpCbXg0SDRwdDBGb1NCV3E2cWJXNmhXcFdWZ3lmdFlaZHZ4dkhFbTlpR1g0emo4V3FoVnVSM0I1b1FXZkM0TExQdDREd01WRVpFRGxTb2NwVW50b2NLeFM2Q1FXZHNlWkh6MkRXeTJwVEZsKzcrWmtISjhxeEtPQVBFT0cxT3VPaHliYVRCaCtsbytYTHkxZW0zQnVtd0cyRXdEdDkxR2d0T0dZY0N1Y24ramxZbTdHWVNyK2hwcGR0MXE1bDQ2YmtNeTRoMXN1T000bkRhVFBnOS96ZnBhU1U2N2FYQkUxelNPN3BWQjk3UjRPaWE1NkpEb0lqWE9UcUxUanR0dTRyQ1ptRVk0Y1drQmxtVVJDRmtFUXhiK2tJVXZFR0pIdVpmaGowOXY4UDlGbzFUaEtFMW83eFdPdSsydWRBd056TUZjdEJYblpTZXpQSE55MUxIeE5pZFRqcjRibTJFeVlma25mTGo1cCtxMUJldXlHU1kydzhSdE9raXd1OFBuTW05cG81V0p1eG1FbTZ1RTlrS3JGM012SGJjaEdjNGtOcHorSEU3VFRwOVBmOC82OGgzVno5a05reU15KzNKMGgwUG9udGlCanU0ME9yaFRTSFVra09odzQ3WTVjUmcyVE1NTW44c3NDNHZ3K3BkQks0US9GTUFYQ3JERFU4endxYmMyK1AraWNhcHdsTWI5MmlvY0FiQzdjWjN6R3BnMkFuTmZJTGhxYXZYYWd2VVlabmk5UnJzTEhIRVlHRmllb2tZckUrc2NBUGJLT1dkdkhiY0I3bFRpcnZrQmJBNDhMeHdkbWVRMGJKaWREc1BzT2hJek9SY2pvUVBFWjJDNGt6RWNDZUdmbldtditsa2FWV0ZiRUFxRWYrNUJQMWJJRHhXNzhMeCthc1AvTHhxaENrY1JFVkdGbyt3WE50blRlQ3o1V0tadWY1eGl3ODBXZTFxcms0MFE3a0o5OUxNL05DdXhGYlFnR0xUd0JRT1VlSnUrTUs4dG5GaHJYWXhOMlpmSlJvQmRGWDVlbTdjWlh6QVVrV3lFY09PY0dlc0xtTEYrUDcvZ0VXa0hkbGM2SmkzZVN1a0pVTlpBc2hHZ0l1amo2Sy91YWxaaUsyaUZDRm9oZktFQUpZR1czVVN5Q0s5dHVEZnN5MlFqd0M1ZkthK3QreFpmS0JDUmJBUUlXQ0ZtN0Z6R2pCaDNuaFU1NEFROGVOKzVvSG1KTFNzVS91ZnpnNitzRldlUXZYWE8yY2NmekR4RkJKYThIMDRPMXEyb3RJS0V0c3dsdEdYdXZvMUpSRVNrRmlVY1piL3hXUEx4VEkwYlFIS29rbG11WG50OHZGWlYwUjNnSHYxK0Ric3FtbHRCSUNLdFZUYkFvQ3pLTk9wb1dsZEZkMkI3ZFBuSDdQSkdYdzVEUkdKRTU3SVdDOHg1UGx6ZEtTSWkwZzRwNFNqN2xTV09UckVPNFlDMnBxQWkxaUdJaU95eE5XWGJZaDJDaU1nZXN4cFllMWRFUktROU1Kc2VJaUlpSWlJaUlpSWlJdEk4U2ppS2lJaUlpSWlJaUloSW0xSENVVVJFUkVSRVJFUkVSTnFNRW80aUlpSWlJaUlpSWlMU1pwUndGQkVSRVJFUkVSRVJrVGFqaEtNMEtkbXRadWF5SHpDc2VwdFM0eHd4Q0VUYXEyUkhmS3hERUdtVlZFZENyRU9RZHNSdzEzay9oUFJ4WHRvaHEvNzcwbkFueGlBUUVSR0pGWDFDa1NaMVRuWkhicWlmMXhGcEI0eDZqN3FseGNVbUZHbVhPc2RsMU5saVJCMG5FbHVSNzB1N1lkSTFJVE5Hc1VoN1pLUkV2aCtza0MxR2tZZzBJbGluWU1HMFlTVHJYQ1lpY2lCUndsR2FsSnRTSjJtamEzUnBqK29rd2p1bnVMR2Jlck5LamR6NHVnbEgzVDJSOWk4M1BoTkRmM2lsRmpNbEszS0RFbzdTRG9YOGtRVUxabHBITUhRdUV4RTVrQ2poS0UzcW5PSnVlcEJJekVVbWo3cW5hZnFzUk9vY2x4N3JFRVNhb2M2NUxLRkRqT0tROXFwZWhXUFFBVUVsSGFVZENabFlmbGZFSmlPdFk0eUNFUkdSV0ZIQ1VabzB0bWZkcWlCUVpaQzBPM1h1bWg5L2tLYnRTS1N4MllmVTJhSktDMmxuTEtqN3ZqeSs0NkNZaENMdGw3M240RHBiRElJZXJZMG43VWZJazBqZGM1bWp6N0RZQkNNaUlqR2poS00wYVZ6UERIclVXd3RQRityU2Z0bE5nMnVPNkJick1LU2RPYjdqSURyRnBjVTZESkdHMVdsK1pUZE0vdmVnOFRFS1J0b3JlOThSR01tUk40TkRGU2xZZGRmTUU0a0JJMlFRckVpTzNHaHo0Qmh4Y213Q0VoR1JtRkhDVVpwa0dIREY4SzcxbjdBc3NKUjRsQmlMVW14NzlpRTVaQ2U2Nmo4aEJ6UURnNnQ2SHRmUWt5SXhabEgzalhoKzE5R2tPNU5pRTQ2MFg0YUpjK2dKa2Rzc2swQlJOanFaU2F3RnlqSWdGSm44ZGd3K0JpTSt1WUU5UkVUazEwb0pSMm1XcTRaM3FmOFIxakRBQ01VaUhKRXd5NnAzYmVXMEdmempoSU5qRTQrMGUxZjBPamI2NWJoT1pmZitYanNBQUNBQVNVUkJWQkpUOVpPTmJ0UEJ2UU12akUwNDB1NDVEeitsL3NhZ0EzOUJqaW9kSldZQ0plbFYwNmxyY2JoeGo3OHlOZ0dKaUVoTUtlRW96ZElwMmMzOUowWkw0aGgxL2l1eUx4aUFGYlhiNFFNbjlxTlhoaHJHU0hROUVySzViK0JGOVo4d0d2aGFaRytMc200andJT0RMNlZYb3Bvc1NIUkdlZzZ1NHkrdi8wVEFTV0JYSjZ5S1pJeVFQdWJMUHVKM2g1UGRudnBWak81VHJzVkl6WTVCVUNJaUVtdUdaVm5xL2lITmR0Mkh2L0Qwanh1YU9ib3FLU1N5ajR6dW5zNzBhNCtNZFJpeUg3ajZwNmQ0Y2UyMGhnZFlkUkxhU2tKS1cyam1uOFRSV2YyWWZ0dy85MjRzOHF0UStkNkQrT2Q4M3VEemhxc2NtN3NNUXpOU3BBMVoyQ0JvdzdKc0JDdmpJZWlNT3M1KzBERGlmL2ZJUG81T1JFVGFDeVVjcFVVc0N4NmJ2cGEvVEZtR0w2aTNqclFmUjNaTDQ5TXJScEFXNTRoMUtMSWZzTEI0ZU5sSC9IWGhtL2l0WUt6REVhbDJaR1pmUGgzN1Y5S2M2am9zeldDRjhIN3pYN3hmdkFRaG5jdWsvYkQxSEVUQzVmOEVkMEtzUXhFUmtSaFJ3bEZhWmVIV0VzNS9jeDRyZHBiSE9oUVJmbnRZWjE0NWJ6QjJVMlZvMGpMekN0Wncvc3hIV0ZPMkxkYWhpSEJGejJONGJzUjEyQTFickVPUi9VeHc4d29xMzd5WDBLNjhXSWNpZ21QWWljU2Q4eWN3ZFM0VEVUbVFLZUVvcmVZSmhMajN5NVc4UEhjajI4dDhzUTVIRGpBMkEwNGYwSkdiUnZka1RJLzBXSWNqKzdHS29KZjdGci9MaTJ1bXNkTmJFdXR3NUFCak0wek96RDJjbS9xZXlxaXNmckVPUi9abmZnK2VMMTdCUC9kenJQTGlXRWNqQnlESG9HTndqajRiVzdjQnNRNUZSRVRhQVNVY3BVMU1XNVhQNi9NMzgvL3MzWHRZbEdYK1AvRDNuRUZBTUFYS0JNRURyT0FSUzdSeUZjL2hzVy8xMDZ4ZFRXMXQzYlhNYmJXMkw1dmx0cW1WeDNZMzF6U3QxaVE3ZUQ0ckZKbGk2aGNWY0FWRkhkQjB3QldRRWViMFBMOC9YQWNma2NNZ2NNK003OWQxY1Ywem43bWY0UTFyOXo1ODVubnVPejMvS3E5NnBFYlQzS0JGMnhhK0dOaWhGV1k4MWc1dFcvaUtqa1JlWnMrbFkxaHpOZ1dIcnVRaTV4cXZGS0xHRWFocmhyWit3UmdRMmhXdi9HSWt3cHNGaTQ1RVhzYWVjeGoyckRUWWMzN2lWWS9VZUh6OG9BNEtoVGJxSVJnZWV3cXFvQkRSaVlpSXlJMnc0VWlONHV4L3JpTy9wQUtTeEg5ZTFTbTNPZkRaLzEzQVY4ZC9oazJTa0RRd0NnUGF0eFFkeXkyMWFLWkQyeUJmQkhGOVJtcGllV1dYVUhEOUNpUnVnRld0Y29jVm41MU54VmY1UDhJbU96QzN5M2c4eGl2MTdxaUYzaDhkL08rSG45WkhkQlM2aHpqT1pRSU9tK2dZN3M5bWdmWFFWdGl6OWdPeUE0YkVxZENFY1M2N0UxV3o1bEMzZWhEUWNTNGpJcUxxc2VGSUpNQ0ZrZ3IwV1BJOUNzMlZ0NkszdTY4Wnpzd2VJREFWRVpGckxwUmZRWS90TXhXM29yZnpDOFdaVVI4SlRFVkU1QnI1NmlXVUxaMnF1QlZkM2FvTi9HZDlMakFWRVJHUloxT0xEa0IwTDNvdzBBZHhEd1lxYW5uL3VZNTVLYWNGSlNJaWN0MkR2aTBSMTZLZG9wWm52b3g1MlY4TFNrUkU1RHBWaS91aGJ0MUJVWk9LQ21CSitaZWdSRVJFUko2UERVY2lRUmFPaUlYbXRrMlYvNXFTQzJOeHVaaEFSRVQxc0RCdUV0UXE1ZW5FTzFsZm9iQ0NtMVlRa2Vmd0dUVWR1RzB1cyt6N0hGSlpzYUJFUkVSRW5vME5SeUpCWWtMOThmdEhJaFcxYXhZSFptMDlLU2dSRVpIcllnTEQ4RUw3UVlwYW1iMENmOHhZSXlnUkVaSHJOS0VSMFBjYXJpeGF5bUhkdVZKTUlDSWlJZy9IaGlPUlFIT0hSaVBZVDYrb0pSKy9pSFFqUDAwbklzOHh0OHQ0dERJMFY5VFduRTFCZWxHT29FUkVSSzdURDUwTUdId1ZOZXVocmJBYnN3VWxJaUlpOGx4c09CSUpGR0RRNHUwaDBWWHFMMi9LRkpDR2lLaCtnbjBDTWJmck0xWHFMeDM5V0VBYUlxTDZVZnNId1dmSUpHVlJsbURadUV4TUlDSWlJZy9HaGlPUllDLzBDa2RNaUwraWxwNWZqSFhITGdwS1JFVGt1aGZhRFVhbjVtMFV0VU5YY3JIdWZKcWdSRVJFcnRNOStqOVFoN1JWMUJ6NUoySEwyQ3NvRVJFUmtXZGl3NUZJTUkxYWhjV2pZcXZVWjI4N2lXc1d1NEJFUkVTdTA2ZzFXQmozZkpYNnJJeFBjYzNHemJDSXlET28xQnI0akp4V3BWNnhiVGxrdTFWQUlpSWlJcy9FaGlPUkd4amNNUmhqdTdaVzFJekY1WGhuWDY2Z1JFUkVyaHYyUUJ4R1A5aExVY3UvWG9SM3N0WUxTa1JFNURwdGREeTBVUThyYW5LeENkWjkveEtVaUlpSXlQT3c0VWprSmhZTTd3U0RSdm1mNU9LMHN6QVc4OG9nSXZJY1MzdE9nVjZ0VmRRV25kb01vN2xRVUNJaUl0Y1pSdjRPME9nVU5VdktXa2hYTHd0S1JFUkU1Rm5ZY0NSeUUrRkJ2cGpSTjFKUnN6Z2t6TnA2VWxBaUlpTFhoZnNGNDVYb2tZcWFWYkpqVnNZYVFZbUlpRnluQ1kyQXZ1OVR5cUxEQnN1Mmo4UUVJaUlpOGpCc09CSzVrVGNHZEVTd24xNVJTejUrRWJ0emVXVVFFWG1PTjJLZlJpdERjMFV0MmJnZjZVVTVnaElSRWJuT01PQlhVUGtGS21xMll5bXdHN01GSlNJaUl2SWNiRGdTdVpFQWd4WUxFanRWcWMvWWxBV0hKQXRJUkVUa3VnQ2RMOTdyUHFGSy9hV2pIOE1oT1FRa0lpSnluY3FuR1F4REpsV3BXell1RTVDR2lJaklzN0RoU09SbUpqNFVodml3SUVVdDIxU0dGWWVNZ2hJUkVibHVZcnNCNk5XeW82SjI2RW91VnVUdEZwU0lpTWgxdXZnUjBJUXBQd3gyNUorRTdmQjJRWW1JaUlnOEF4dU9SRzVveWFqT1ZXcC8zblVLMXl4MkFXbUlpT3BuYWR5VUtyV2s0MS9nbW8yYllSR1JaMUNwTlRDTW5sNmxYckgxSThnVjF3VWtJaUlpOGd4c09CSzVvZmp3SUl6dDJscFJLelJiOGM2K1hFR0ppSWhjRjk4cUNtUERIMVhVaWl5bGVDZHJ2YUJFUkVTdTA0YkhRTmN0UVZHVHpTV3c3UHRNVUNJaUlpTDN4NFlqa1p0YU1Md1RBZ3dhUlcxeDJsbGtYeTRUbElpSXlIVUx1aytBdjlaSFVWdDBhak95Uy9JRkpTSWljcDBoOFVWQW8xUFVyR2xmUWJwNldWQWlJaUlpOThhR0k1R2JDZy95eFo4U2xPdWZXUndTWm03SkVwU0lpTWgxNFg3QmVDUDJLVVhOS3RreDgrZ3FRWW1JaUZ5bmJoRUtmVi9sWEFhSERSVWJsNG9KUkVSRTVPYlljQ1J5WTYvMGJZZndJRjlGYldkT0lYYWNLaFNVaUlqSWRhOUVqMEpZczFhSzJzNUxHZGp4ODFGQmlZaUlYR2NZOEN1b2drSVVOWHYyZnRoUHBRdEtSRVJFNUw3WWNDUnlZd2F0R3ZNVE8xV3AvMkZMRmh5U0xDQVJFWkhyREJvZEZuVC9kWlg2ektPZndDRTVCQ1FpSW5LZHlxY1pmQktuVnFsWGJQNDdaTTVsUkVSRUNtdzRFcm01Y2QxYUl6NHNTRkhMTnBWaDJZL25CQ1VpSW5MZHVMWjkwYXVsY3BtSWs2VUZXSmE3VFZBaUlpTFg2Ym9QaENaTStXR3daRG9QVy9vV1FZbUlpSWpjRXh1T1JCNWd5YWpPMEtpVXRUL3YramNLelZZeGdZaUk2bUZwM0JTb1ZjcFRqNlRqYTFGWVVTSW9FUkdSNnd5anAxZXBXWGF0Z2xSV0xDQU5FUkdSZTJMRGtjZ0R4SWNIWVVxdmNFWHRtc1dCcEozL0ZwU0lpTWgxOGEyaThFTDdRWXBhbWIwQ1NTZldDa3BFUk9RNmJYZ01kRDJIS21xeXVRVFduU3NGSlNJaUluSS9iRGdTZVlpNVEzK0JBSU5HVWZ2NGtCSFpsOHNFSlNJaWN0M2NMdVBoci9WUjFGYWMyWVBza254QmlZaUlYR2NZL2x2QW9Oell6M3BvS3h5WHVlUU5FUkVSd0lZamtjY0k5dFBqVHduSzljOGNNakJ6UzVhZ1JFUkVyZ3YyQ2NRYnNVOHBhcElzNGVVanZES0lpRHlIMmo4SWhnSFBLWXV5Qk12bXY0a0pSRVJFNUdiWWNDVHlJSy8wYlllWUVIOUZiV2RPSVRaa1hSS1VpSWpJZGE5RWowS241bTBVdFQyWGoySGQrVFJCaVlpSVhLZnYrelJVUVNHS21qM25KOWl6T0pjUkVSR3g0VWprUVF4YU5UNFlFVnVsL3ZLbUxGanNrb0JFUkVTdU0yaDBXQmozZkpYNnJJeFBZWEhZQkNRaUluS2RTcXVIN3gwMmtDbmZ1QXl5blJ2N0VSSFJ2WTBOUnlJUE15dzZHRU9qZ2hVMVkzRTVGcVhsQ1VwRVJPUzZZUS9FWWVqOTNSVzEvT3RGV0hScWs2QkVSRVN1MDhiMmhUYnFZVVZOTGpiQm1yWmVVQ0lpSWlMM3dJWWprUWRhT0NJV0dwV3k5dGVVWEJTYStXazZFWG1PaFhHVG9GWXBUMFhleWZvS2hSVWxnaElSRWJuT01QSjN3RzF6bVdYZjU1REtpZ1VsSWlJaUVrOGx5N0lzT2dRMW5vVGxCMm9ka3pLMWorTDU2c1A1V0hPa2dPUHJNZjcyc1kzcHhXK09ZM202VVZHYkdoK09qLzZuYTVObElISUhHd3NPWVhTYlhnQ0ExWG43c09ac1NyVmpVd2JPVlR5LzE4YW5takp4M2x5SWJrRVI2TjRpc3Ryam10S01veXV4NU5RV1JXMUNaQUpXOTM1SlVDSWlNUnluZDBIVFljaU54NW5yWWMvNnV0cXhockhybE1mZVkrT2wvQU9RU3k5QUhkd0pxcENxUzgySVVQSDFCN0NtYjFiVTlQRWo0ZlBrSHdRbElpSWlFa3NyT2dBMXJ0UzhLeTRmYys1cXVVdkhjYndZYzRmK0F0OWtYbEpjMWZqeElTT2VmeWdjOGVGQkFwTVJOYjVpbXhsdm5Vakc2cng5S0xhWmNYYlVja1Q0aGVDYzJZUlVVMmFkMytkZUd6L254RHA4WjdxeHMzMkVYd2ptZEJtSENaRUpkVDYrTWN6dE1oNy9PdmM5aWl5bHp0cWFzeW40YllkaGlHOFZKVEFaVVJPd2xNTDI0MkxZTTc4Q0xLWHdlU0VOcXNBd1NLVUZrUElQMXZsdDdyWHh0djJMSVJXa0F3QlV6ZHRBOStnTWFHS2ZxdlB4alVFL2RES3NHWHNBUzdtelpqMjBGZHFISDRjMlBFWmdNaUlpSWpGNFM3V1g2eGQ1SDlvRytZcU9RWTBnMkUrUHQ0ZEVLMm9PR1hoNVU5MmJEMFNlS09QcVdVUnVuSXJGcHphajJHWjIxc2cxNTh3bVREeTRGRDIyenhUNit3dlErV0p1MTJlcTFGODYrckdBTkVSTlJ6WmxvZnlmajhGK1pCWHczNGE3Wk1vV25Ncnp5S1VGc0c1L0ZSVnJFaUgvOXdNVkVkVCtRZkFaTWtsWmxDVllOaTRURTRpSWlFZ3czbEo5RHpoM3RSem4vbk85MnRmN3QyL0o4WGN4UHVHZmxiZXR5L05IVlBzK2pjRWh5ZWk2NkR0a204b1U5Uy9HeDJGY3Q5Wk5tb1dvS1dSY1BZdUV2VW5PUmlNQUJPcWFZWFh2bHpDbVRUek9tVTA0WnpaVmUzei9rTTZLNS9mYStEa24xbUZEUVRxT0ZaOVQxSU4wZmtnWk9GZlliZFlPeVlFdTIyZmdaS2x5dVlvdkhwbUpjVzM3Q3NsRTFKaGtVeFlxa3A5eE5ob0JBUG9BNkI5L0g1cU9ReUdYNUVNdXJYNjVGM1dZY2dtWGUyMjhiZDliY09RZmhGeDRVam5RMEJ3K1k3OFFkcHUxTERsZ1hqZ0prdW04b3U0N1BnbTY3Z09GWkNJaUloS0ZEVWVpdXpSbmQwN2w0OEZOZi92ZmpsT0ZlSHhWdXFJV0h1U0xuRDhtd0tEbFJjemtQWXB0WmtSdW5PcHNOZ2JxbW1GT2wzR1kyRzRBZ25SK2d0TjVsbk5tRXpZVXBPT1ZvNnVjdGJiTmdwR1J1RWpZNzNMSHowZnhlS3B5emNtd1pxMlFsYmdVQVRwZXFVOWV4RktLOG44K1Z0bHMxQWRBOStnTWFEcy9EUmlhaTgzbVllU1NmRGhPNzRJdHBYTHVVRFYvRUQ2LzJTOHNrLzFVT3E2dm5LMm9xWUpDNEQvcmM2aTBla0dwaUlpSW1wNW16cHc1YzBTSElQSmsvZHUzZEg2SjBLR1ZIekl1bHVCVVllVVZYeVVWZG1qVUttR1ppQnJEYThjK2M2NC9DQUFIaDh6SG1EYng4Tkh3RHpoWEJlbjkwTHRWTkxxM2lNU09uNCtpZDZzb2JQamw2N2pmcDRXd1RCMENIa0RHMWJNNGRlMkNzMVpxdXc1SmxqRG8vbTdDY2hFMU5OdjM4NXpyRHdLQXo3UGZRdE54S0tBMUNFemxtVlErZ1ZDM2pvTzYrWU53R0E5Qy9VQVBHTWI4RXlxZlFHR1oxSzNhd0hFK0M5S1ZpNVhGQ2pOVUtqVzA3WHNJeTBWRVJOVFVlSVVqa1Jjd0ZwY2pha0VLTEE3SldUTm8xTWlabFlCd3J1RkpYcUxZWnNiaWYyL0c0bE9ic1RodU1pYTJHeUE2a2xjNFp6WWh3aTlFZEF3QWdORmNpSTVicHNFcTJaMDF2VnFMM0JGL1I3aGZzTUJrUkEzSVVncmJrWld3SDE0Ri9ZQS9ROVA1YWRHSnZJSmNrZzlWWUpqb0dBQUF4K1Z6TUM5K0FYRFlLb3NhSGZ4bmZRNTFpMUJ4d1lpSWlKb1FHNDVlTG1GNTVmcUNLVlA3MURDU1BOMXIyMDlpZnVvWlJXMXMxOVpZOTJ5Y29FUkVqYVBZWnVZdDFGN3N0WXhQTWYva3Q0cmEyUEJIc2U3UlZ3VWxJbW9rbGxMZVF1M0ZLcll0aHpYMUMwVk4xeTBCdnMrK0tTZ1JFUkZSMCtJQ2IxNHVOZStLODR1ODJ4c0RPaUxZVDNscmFmTHhpMGczRmd0S1JOUTQyR3owYm0vRVBvMVd0elZoa28zN3NmdFNocUJFUkkyRXpVYXZaaGp3SzZqOGxMZDIyNDZsd0c3a1R1UkVSSFJ2WU1PUjNFWkZSUVhXclZ1SHhZc1hpNDdpRXRYc0xjNHZrUUlNV3J3OUpMcEsvZVZObVFMU0VOMjdQSFV1Kzg2VWhUVm5VL0JXWnJMUUhBRTZYN3pYZlVLVitzdEhWc0loT1FRa0lybzNlZXBjSnVVZmhDUHJLOWgvRkp0YjVkTU1oaUdUcXRRdEc1ZEI1bHhHUkVUM0FEWWN5VzJzWGJzV0sxZXV4TmF0VzVHVmxWWDdBVlRGQzczQ0VSOFdwS2lsNXhkajllRjhRWW1JR3NaM3Bpem5sN3Z6MUxtcy85Ny94Y1NEU3pIbnhEclJVVEN4M1FEMGF0bFJVVHRaV29BVmVic0ZKU0pxR0ZMK1FlZVh1L1BVdWN5U1BBN1c3YS9DSnJqaENBQzYrQkhRaEhWUzFCejVKMkZMRi9zaE5SRVJVVlBnR281ZTd0YXI3dVQ1SStyMUhsOSsrU1gyN3QxYjd3eWpSNDlHWW1KaXJlTktTa3J3M0hQUG9hS2lBakV4TVZpeVpFbXR4NlNucDJQVnFsWFZ2aDRTRWdLVHlWU25uTys5OXg2YU4zZjk5cWFHK0IwM3BIUmpNWHIvN1FkRkxkaFBqek96QnlEQW9CV1VpdWp1cUw1NHd2bFlmdWJiR2taV2ozTlp6UnJpZDl5UTBvdHkwSHYzYkVXdGxhRTU4a1oraEFBZE44TWl6MVQrZm9UenNlK3I1K3IxSHB6TGF0WVF2K09HWkRkbTQvcUgweFExbFY4Zy9HZC9BWlZQTTBHcGlJaUlHaCs3RDFTcm9xSWk1T1hsMWZ2NHExZXYxbWxjWUdBZ1JvOGVqZVRrWkdSblorUHc0Y040NktHSGFqem0yclZyTldZckx5L0h6ei8vWEtmdmI3ZmJheC9rQWVMRGd6QzJhMnNrSDcvb3JCV2FyWGhuWHk3bVBkNnBoaU9KdkJ2bk1zOFMzeW9LWThNZlJiSnh2N05XWkNsRjBvbTFXQnczV1dBeUlyRTRsM2tXYlhnTWROMFNZRHVXNHF6SjVoSlk5bjBHbjhTcEFwTVJFUkUxTGpZY3FWWjkrdlRCZmZmZFY2ZXhaODZjUVdwcXF2TjVVRkFRdW5UcDRueit3UWNmSUNjbnA5cmppNHNyTnpoWnVuUXBmSDN2ZkJYTDdaL09SMFZGNGRWWEszY3duVDkvUHM2Y09ZUEV4RVJFUlVVNTZ5dFdyTURwMDZmUnYzOS9QUDc0NDRyM0RBZ0lxTU5QNkJrV0RPK0VEVm1YWUhGSXp0cml0TE9ZMWljQzRVRzhNb2p1VFp6TFBNK0M3aE93OWVJUmxOa3JuTFZsT2R2d20vWkRFQk1ZSmpBWmtUaWN5enlQSWZGRjJESi9BQncyWjgyYTloWDBmY1pBM1NKVVlESWlJcUxHdzRhamwrc1hXYmNUMHByMDZORURQWHIwcUhHTXhXTEJaNTk5aHUrLy85NVpHelJvRUtaTm02WTRZYng0OFdLZFA1V3Y2UlB3MnorZE54cU5tRGR2bnVMN0FFRHIxcTBSRnhlbnlBa0FYYnQyVmRTOVRYaVFMMTVMNklDMzlsVCtFV0Z4U0hocFl5WTJUSGhZWURJaWNUaVhlWjV3djJDOEVmc1VYai8ydWJNbXlSSm1IbDJGSFFsdkNreEdKQTduTXMramJoRUtROEo0V1Bhc3FTdzZiS2pZdUJUTkpyNGpMaGdSRVZFallzUFJ5NlcrK0VpamY0L0RodzlqeVpJbHVIVHBFb0FiNi9QTW1ERUREejljdGJFMWJOaXdHazhvdi9ubUc1U1dsaUl5TWhMOSt2V3JkbHkzYnQwVXp5c3FLcW85WVg3MzNYZHg3dHlOTlh3dVhMZ0FBRWhPVHNhV0xaVnJMeTVhdEFqTm1ublhPanF2SjNUQUo0ZnpZU3d1ZDlZMlpsL0dqbE9GR0JZZExEQVprWHZpWE9hZVhva2VoYi9uN2tEKzlTSm5iZWVsRE96NCtTaUdQZUM5RFFxaSt1SmM1cDcwQTU2RjlmQjJ5TVdWYTFqYXMvZkRmaW9kMnVoNGdjbUlpSWdhQnh1T2RGYzJidHlJRHovODBQbDgxS2hSbURKbFNyVzMzQXdlUExqRzk5dXpadzlLUzBzUkhoNk9aNTk5dHM0NW9xS2lNSHQyNWVZQzc3NzdMazZmUGcwQXlNL1ByM0xTZS9ueVpjVnpTWkpRWDI4T2lxcDlrQUFHclJyekV6dmhtYlZIRmZVL2JNbkM0STc5b0ZHckJDVWpjaitjeTl5WFFhUERndTYveGpNL0xsVFVaeDc5QklNZjd3YU5XaU1vR1pINzRWem12bFJhUFh3U3A2Sjg3VnhGdldMejMrSFg4U0dvT0pjUkVaR1hZY09SN2twaFlTRUFRS1BSNFAzMzMwZm56cDJGNURBYWpYam5uY3BiVW03ZXVuT3JpUk1uUXBJay9QREREMmpYcmgzNjlldUhwS1NrdS83ZWN3YTdaOE1SQU1aMWE0M0ZhWGxJejY5Y2d5bmJWSVlWaDR4NHNYZGJnY21JM0F2bk1pQmw0TnphQndreXJtMWZyRHl6RjNzdUgzUFdUcFlXWUZudU5zeUlIaWt3R1pGNzRWd0dHTVorY2RmdjBWaDAzUWZDbXZZVkhQa25uVFhKZEI2MjlDM1E5eGt0TUJrUkVWSERZOE9ScXZXdmYvMUxzZmJQbmZ6blAvOEJjT09UNkdYTGx0VTRkc1NJRVJnNXNuSCtNS3pwMXAyYjJyZHZqMHVYTGlFdkx3K3RXN2V1Y3Z1UHQxb3lxak42LyswSFJlM1B1MDdoeVM0UElOaFBMeWdWa1d2dXBobjIyV2VmNFljZmZxaHhET2N5b0grSW1NWkVYUzNwT1JsZHRzK0FKRmRlK1pSMGZDMmViZnRMQlBzRUNreEdWSGQzMHd6alhGWTM2ckErRGZJK2pjVXdlanF1ZnpoTlViUHNXZ1Z0bDM1USt3Y0pTa1ZFUk5UdzJIRDBjZ25MRHpnZnAweDE3UVRNWkRMVmVTRnhXWlpySFh0elFmRnAwNmJCNFhEY2Njek5XMm9PSHo2TXFWT24zbkZNUkVRRVhuLzlkVVd0dXQwUW01TE5JVVAvcDYxTitqM3JxOUJzUmRMT2YrT2ovK2txT2dwUm5keE5NNHh6bVd2S0hWWTArM0pzazM3UCtwRlJacTlBMG9tMStPamgzNG9PUTFRbmQ5TU00MXptSXVzMWxDL3RVdnM0QVhRaGxZK2xpbVp3bEFMV25Tdmg4K1FmeElVaUlpSnFZR3c0ZXJuVXZDdjFQdmF4eHg3REF3ODhVT09ZbjM3NkNjZVBINGRXcThXRUNSTnFISHZ6dHA0elo4N1V1amFQMld5dTlrUlpvN214eHMyWFgzNkpUWnMyUWExV282Q2dRTEViNHFWTGw2QldxN0ZpeFFybm91bEE1WnBBV2kzLzZYOTh5SWlYSG0ySG1GQi8wVkdJR2xYZnZuM3g0SU1QMWppR2M1bm5XbkZtRDE2S0dvR1l3RERSVVlnYUZlY3k3Mlk5dEJXNng1NkVKalJDZEJRaUlxSUd3ZjkzcDJvOS9QRERkOXpSOEZabFpXWE9FOXR4NDhiVjZYMG5USmdBV1piditGcGRka05zMmJJbEFLQ29xTWo1eWZ2MTY5ZnZlQ0o4NjBrdEFKU1dsZ0pBZys1OHFKcTlwZlpCYnNnaEF6TTJaMkxYbE42aW94QTFxbDY5ZXFGWHIxNDFqdUZjQm54bnlnSUFXQ1I3ZzcxblU1QmtDUzhmV1luZEErYUlqa0xVcURpWDFZMlVmL0RHQS92MUJudlBKaUZMc0d6K0c1cE5lVTkwRWlJaW9nYkJoaU0xdWZIangxZjdtaXU3SVk0YU5Rb2RPblRBMTE5L0RaVktoUkVqUm1ESmtpWHc5L2RYTERxK2FORWk1d251elpQZk5tM2FOTUJQVXBVOGYwU2p2RzlEc05nbFJMMlhBbU54dWJPMk83Y0k2NDVkeExodXJRVW1JNnJkeldZWUFQUUxpUldZcEpLM3pXWDk5LzZ2ODdIOHpMY045cjROemVLd29jZU9tVGhaV3VDczdibDhET3ZPcDJGYzI3NENreEhWenRrTUE2QU9jNDhQL0x4dExyTWtWelphZlY4OTEyRHYyOUJrdXhWbEM1NkRYR3B5MXV3NVA4R2VsUVp0TE9jeUlpTHlmR3c0a3NkcTA2YU5jejBqUHo4L2RPclVDY0NOVDlXWEwxL3VIS2ZYMzlnWXBhU2tCRWVPSEFFQXBLYW1JaTR1cnVsREMyVFFxckZrVkN5ZStQU3dvajU3MjBrOEVYcy9ERnExb0dSRXRmT1VabGg5Y0M1empVR2p3OEs0NS9GNHFuSWpvVmtabitLSk5yMWgwT2dFSlNPcW5hYzB3K3FEYzVsclZGbzlmRWRQeC9VMXlwMjV5emN1ZzM5MFBGUmFidXhIUkVTZWpRMUg4bWdYTGx3QUFBUUZWZTdxSjBtUzRqYWVtK3NKelprekIxYXJGV3ExR2prNU9aZ3hZd1ptejU2TlFZTUdOWGx1VWNiRTNvK2hVY0hZbVZQb3JCbUx5N0VvTFErdkpYUVFtSXpvM3NhNXpEWERIb2pEMFB1N1krZWxER2N0LzNvUkZwM2FoTmRpbmhTWWpPamV4cm5NTmRyWXZ0QkdQUXg3emsvT21seHNnalZ0UFF3Sk5WOVJTa1JFNU83WWNLUzdjbk9IUTFGT25EZ0I0TVlKN3NhTkd3RkFjZXVPSkVrNGNPQUExcXhaZzRzWEw4SmdNR0RldkhsWXYzNDlmdnp4Ujh5ZlB4OG5UcHpBNzMvL2UraDA5OFpWTVF0SHhLTHJvbFE0YmxtdTZhOHB1WmpjS3h6QmZ2dzBuZTVObk1zOHo4SzRTZWl5ZlFZa3VYS3ppM2V5dnNMNHRyOUV1Rit3d0dSRTRuQXU4enlHa2IrRGZlRWs0SmE1ekxMdmMrZ2VIZzYxZjFBTlJ4SVJFYmszTmh5OVhML0kreHIwL1J3T0I5TFMwckIvLzM3azVlWEJhRFFDQUVKQ1Ftbzk5dHR2djhXT0hUdHFISE56c2ZIRGh3OWo2dFNwTlk0ZFAzNDhmdmpoQitmejdkdTNBd0RVYWpVNmRlcUVqSXdNTEZteUJGZXUzTmlwT3pRMEZFbEpTWWlPamtaTVRBdysvUEJEYk42OEdkdTJiWVBWYXNYczJiTnIvUm04UVV5b1A2YjBDc2Z5ZEtPemRzM2l3QiszWm1QMS8rc3VNQmxSMCtGYzV2bGlBc013UFNvUlMwNVZidHhWWnEvQXJJdzFXUGZvcXdLVEVUVWR6bVdlVHhNYUFYMnY0YkNtYjY0c1dzcGgyZm9QK0k1OVhWd3dJaUtpdThTR281ZExmZkdSQm4yLzZkT25JemMzdDBwOStQRGh0UjU3NWNxVk8rNVllQ2RtczduV3NaczNiNGJOWmdNQVBQYllZODZUM05MU1Vvd1pNd1l0V3JSd250UUNRSEJ3TUZhdFdnVkprbUMzMjJHM1YrN0V1bmZ2WGtSRVJHRHMyTEYxeXVmcDVnNzlCYjdKdklSQ3M5VlpXM09rQUwvdEhZSDRjSDZhVHQ2UGM1bDNtTnRsUFA1MTduc1VXVXFkdFdUamZyd1NQUXJ4cmFJRUppTnFHcHpMdklOKzZHVFlNcitIYkM1eDFteEhka0xYWnpTMDRURUNreEVSRWRVZkc0N2trc1RFUk9UbTVzTGhjRUNXWlFRR0JxSm56NTdvMmJObnJjZkd4OGNqTURDd3diS1VsNWZqMkxGajZOR2pCOTU4ODAwY09IQUE2OWV2UjFaV0ZpUkpVcHpVQWtCbVptYTE3eVhMTW5yM3J0OXVrVzhPOHJ3L2FvUDk5SGg3U0RSKysrMEpSZjNsVFprNCtQdkhCS1VpYWpxY3k3eERnTTRYYzdzK2c5Lyt0RnhSZitub3gwZ2Zza0JRS3FLbXc3bk1PNmo5ZzJBWU1na1YzeTVTMUMwYmwwRTcvUitDVWhFUkVkMGRsU3pMY3UzRGlOeVAxV3JGNU1tVE1XL2VQRHo0NElQT2VrVkZCYzZjT1lPclY2K2l0TFFVWnJNWkZvc0ZkcnNka2lUaDVqOTVqVVlEdFZvTmpVWURmMzkvakI0OVd0U1BJb1JEa3RGMTBYZklOcFVwNmwrTWo4TzRicTBGcFNLNk05VVhUemdmZTlzdTFlNHlsNldhS3YvNDd4L1MrZTUrcUNia2tCem9zbjBHVHBZV0tPcWZ4RS9IeEhZREJLVWl1clB5OXlPY2o3MXRsMnAzbWN1ay9BUE94K3F3UG5mM1F6VWhXWExBdkhBU0pOTjVSZDEzZkJKMDNRY0tTa1ZFUkZSL2JEaVNSN3Q2OVNwYXRHZ2hPb2JIMm5HcUVJK3ZTbGZVd29OOGtUbXpId0lNdkFDYTNJZW5Oc1BxaW5QWjNkbDlLUU5EVXQ1UzFGb1ptaU52NUVjSTBQa0tTa1ZVbGFjMncrcUtjOW5kc1o5S3gvV1Z5clVyVlVFaDhKLzFPVlJhYnV4SFJFU2VSVE5uenB3NW9rTlE0MGxZZmdCcmpoUmd6WkVDVEh3b1RIU2NCdWZyeXo4azcwYUhWbjdJdUZpQ1U0Vm1aNjJrd2c1SmxqR29JM2Q1SmZjUjRSZmkvUEpHbk12dVRudi8rL0h2MGdKa2xlUTdhOWNkRmtpeWhFSDNkeE9ZakVoSkZSam0vUEpHbk12dWpycFZHempPWjBHNmNyR3lXR0dHU3FXR3RuMFBjY0dJaUlqcVFTMDZBRFd1MUx3cnppK2lPMWs2dWpNTUd1VlVzRGp0dVVMSTNBQUFJQUJKUkVGVUxJekY1WUlTRVJHNWJrSDNDZENybFZkbUx6cTFHVVp6b2FCRVJFU3VNNHo4SGFEUktXcVdsTFdRcmw0V2xJaUlpS2grMkhBa3VrdXEyVnVjWDU0b1BNZ1hNL3BHS21vV2g0UlpXMDhLU2tSRVRlMkp0SGw0L3VBeWJDdzRKRHBLdllYN0JlT1Y2SkdLbWxXeVkxYkdHa0dKaUtpcFdUZjhCdGJ0cjhKeGVwZm9LUFdtQ1kyQXZ1OVR5cUxEQnN1Mmo4UUVJaUlpcWljMkhJa0lid3pvaUdBLzVkcEF5Y2N2WW5jdXJ3d2k5NUpxeXNRVGFmT1FjZldzNkNoZVkzWGVQbXdvU01mcXMvc3dKdTFkbkRPYlJFZXF0emRpbjBaWXMxYUtXckp4UDNaZnloQ1VpT2pPcFB3RHNHNzREV1JUbHVnb1hzT1J1UjZPMDd2Z3lQcnF4dS8ybGlVV1BJMWh3SytnOGxQdUlHNDdsZ0s3TVZ0UUlpSWlJdGV4NFVoRUNEQm9zU0N4VTVYNmpFMVpjRWpjVjRyY3c4U0RTNUd3TndrYkN0THhSTm84Rk52TXRSOUVOU3EybWZGV1pyTHorWVRJQkk5ZUp6TkE1NHNGM1g5ZHBmN3lrWlZ3U0E0QmlZaXFzbTcvQXl6Sno4QnhlaGNzRzZZQ2xsTFJrVHlmcFJUV2xMbk9wNXJZSnoxNm5VeVZUek1ZaGt5cVVyZHNYQWFaY3hrUkVYa0lOaHlKQ0FBdzhhRXd4SWNGS1dyWnBqS3NPR1FVbEloSWFXSzdBYzdINTh3bUpPeEo4dWhiZ0VWTE5XV2l4L2FaemlzYUEzWE5NS2ZMT01HcDd0NjR0bjNScTJWSFJlMWthUUZXNU8wV2xJaElTZHU1OG5aWnViUUFGZXZHZWZRdHdLSkorUWRRc1NheHNuR3JENER1a1JsaVF6VUFYZndJYU1LVUh3WTc4ay9DbHU2WlMvZ1FFZEc5aHcxSEluSmFNcXB6bGRxZmQ1M0NOWXRkUUJvaXBmNGhuZkZKL0hUbjg0emlzeGlUOWk0aU4wM0Y2cng5QXBONW5qa24xaUZoYjVMaTl1bkZjWk05K3VyR1d5Mk5tMUtsbG5UOEMxeXpjVE1zRWs4ZDFnZjZZZTg1bjh1RjJiQnUrQTBxL3ZrWUhKbnJCU2J6UExZZkY4R1MvQXprMGdKblRUL2d6eDU5ZGVOTktyVUdodEhUcTlRdHUxWkJycmd1SUJFUkVaRnJ0TFVQSVUvV0wvSytLclU1dTNQdzFwNmNhbytSNTQvZ2VCZkdlNVA0OENDTTdkb2F5Y2N2T211RlppdVNkcDdDNGxHeEFwTVIzWER6S3NmbjA1YzVhK2ZNSm1RVUs5ZDBURFZsSW1GdlVyWHZrekp3THZxSGRMNW54OS9lV1B3a2ZycmlDbEpQRjk4cUNtUERIMFd5Y2IrelZtUXBSZEtKdFZnY04xbGdNcUliTkoyZmhoNkFkY2NmblRXNXRBQ1NLUnVhVzhaSitRZGdTWDZtMnZjeGpQMEM2ckErOSt4NGRmTTJpdGYxdzk2RHB2UFQxUjd2YWJUaE1kQjFTNER0V0lxekpwdExZTm4zR1h3U3B3cE1Sa1JFVkR0ZTRlamxVbDk4eFBsRmplTk9UVjFQdG1CNEp3UVlOSXJhaHorZVJmYmxNa0dKaUpRbXRodUFzNk9XWTBKa2dyTjJhek9OYWpjbUxCNEEwQzhrRnY4M2JLRlhOUnR2V3RCOUF2eTFQb3Jhc3B4dHlQYmdqU1RJdTJnNlB3MmZGOUtnaVgzU1dWT0g5UmFZeVBOb09nNEZBS2pieE1QbjExdTlxdGw0a3lIeFJVQ2pVOVNzYVYvQmNmbWNvRVJFUkVSMXc0WWowVjNxMzc1VjdZTThTSGlRTC82VW9Gei96Q0VETTdkd0owMXlIeEYrSVZqZCt5VmNmZXB6ZkJJL0hkMWJSSXFPNUZHQ2RINDRPMm81VWdmK3hXdC9kK0Yrd1hnajlpbEZUWklsekR5NlNsQWlvcXBVZ1dIUVAvNEJmS2NmaDM3WWUxQ0h4SWlPNUZrTXplSHpRaG9NNDVLaEN2SE9PekhVTFVKaFNCaXZMRHBzc0d6K201aEFSRVJFZGFTU1pabGIwQktSZ3NVdUllcTlGQmlMbGV1ZGJaOFVqMkhSd1lKU0VSRzV4dUt3b2VPV2FjaS9YcVNvYisrZmhHRVB4QWxLUlVUa0d0bHVSZG1DNXlBWG14VDFacFBuUXhzZEx5Z1ZFUkZSelhpRkl4RlZZZENxTVQreFU1WDZIN1prd1dLWEJDUWlJbktkUWFQRGd1Ni9ybEtmZWZRVFdCdzJBWW1JaUZ5bjB1cnZ1R1pqeGVhL1E1WWNBaElSRVJIVmpnMUhJcnFqY2QxYVkzQkg1ZTNpMmFZeUxFckxFNVNJaU1oMTQ5cjJ4YURRYm9yYXlkSUNMRHExU1ZBaUlpTFg2Ym9QaENaTStXR3daRG9QMi81dkJDVWlJaUtxR1J1T1JGU3R4U003UTZOUzF2NmFrb3RDczFWTUlDS2llbGpTY3pMVUt1VXB6enRaWDZHd29rUlFJaUlpMXhsR1R3ZHVtOHNxZHEyQ1ZGWXNLQkVSRVZIMTJIQWtvbXJGaFBwalNxOXdSZTJheFlHa25mOFdsSWlJeUhVeGdXRjRvZjBnUmEzTVhvR2tFMnNGSlNJaWNwMDJQQWI2WHNPVlJVczVyRHRYaWdsRVJFUlVBelljaWFoR2M0ZitBZ0VHamFMMjhTRWpzaStYQ1VwRVJPUzZ1VjNHdzEvcm82aXRPTE1IMlNYNWdoSVJFYmxPUDNReVlQQlYxS3lIdHNKeCtaeWdSRVJFUkhmR2hpTVIxU2pZVDQrM2gveENVWFBJd0l6Tm1ZSVNFUkc1THRnbkVITzdqbGZVSkZuQ3kwZDRaUkFSZVE2MWZ4QU1BNTVURm1VSmxzMS9FeE9JaUlpb0dtdzRFbEd0cGo4U2daZ1FmMFZ0ZDI0UjFoMjdLQ2dSRVpIcnBuZE1SS2ZtYlJTMVBaZVBZZDM1TkVHSmlJaGNwKy83TkZSQklZcWFQZWNuMkxNNGx4RVJrZnRndzVHSWFxVlJxL0RCaU5ncTlkbmJUc0ppbHdRa0lpSnluVWF0d2NLNDU2dlVaMlY4Q292REppQVJFWkhyVkZvOWZFZFByMUl2MzdnTXNwMGIreEVSa1h0Z3c1R0k2bVJZZERDR1JnVXJhc2JpY2l4S3l4T1VpSWpJZGNNZWlNUFErN3NyYXZuWGk3RG8xQ1pCaVlpSVhLZU43UXR0MU1PS21seHNnalZ0dmFCRVJFUkVTbXc0RWxHZExSd1JDNDFLV2Z0clNpNk14ZVZpQWhFUjFjUEN1RW5RcTdXSzJqdFpYOEZvTGhTVWlJaklkWWFSdndOVXlqL25MUHMraDFSV0xDZ1JFUkZSSlRZY2lhak9Za0w5OGZ0SEloVzFheFlIWm0wOUtTZ1JFWkhyWWdMRDhFcjBTRVd0ekY2QldSbHJCQ1VpSW5LZEpqUUMrbDdEbFVWTE9TeGIveUVtRUJFUjBTM1ljQ1FpbDh3ZEdvMWdQNzJpbG56OEl0S04vRFNkaUR6SEc3RlBvNVdodWFLV2JOeVA5S0ljUVltSWlGeW5Iem9aS3I5QVJjMTJaQ2ZzeG14QmlZaUlpRzVndzVHSVhCSmcwT0x0SWRGVjZpOXZ5aFNRaG9pb2ZnSjB2cGpiOVprcTlaZU9maXdnRFJGUi9hajlnMkFZTXFsSzNiSnhtWUEwUkVSRWxkaHdKQ0tYdmRBckhERWgvb3BhZW40eFZoL09GNVNJaU1oMUw3UWJqRTdOMnlocWg2N2tZblhlUGtHSmlJaGNwNHNmQVhWSVcwWE5rWDhTdG95OWdoSVJFUkVCS2xtV1pkRWh5SHVwWm0rcGRZdzhmNFRpK1p6ZE9YaHJUL1czdEhGODllTnZIOXVZZHVjV1lzakg2WXBhc0o4ZVoyWVBRSUJCVzgxUlJONWxRMEU2MXB4TlFlcmxUQlRiekxXT2w1LzVWdkY4em9sMWVDc3orWjRhdjdIZ0VMcTNpTVNZTnZFWTNhWlh0Y2MybGQyWE1qQWs1UzFGclpXaE9mSkdmb1FBbmErZ1ZFUk55NUc3RTQ2c3IrSElQd2hZU21zZDcvdnFPY1Z6MjQrTFlQOXh5VDAxM3BHN0crcVFHR2c2RG9HbXc1QnFqMjBxOWxQcHVMNXl0cUttQ2dxQi84elZVUGswRTVTS2lJanVaYnpDa1lqcVpYREhZSXp0MmxwUkt6UmI4YzYrWEVHSmlNVFlVSkJlcDJZakFhbW1UR1FVbjhYcXMvc3dKdTFkUkc2YWlnMEY2YlVmMklnRzM5OGRZOE1mVmRTS0xLVjRKMnU5b0VSRUFsaEs0VGk5cTA3TlJnSWs0MEhJaGRsd1pIMEY2NGJmb09LZmo4R1J1MU5vSm0xMFBMUXh5cmxNTGpiQnN1OHpRWW1JaU9oZXg0WWpFZFhiZ3VHZFlOQW9wNUhGYVdkaExDNFhsSWlvYVkxcEU0OUFIYThjcWE5elpoT2VTSnVINXcrS1hXdHNRZmNKMEt1VlYyWXZPclVaUm5PaG9FUkVUVXZUK1dsQUh5QTZoc2VTU3d0ZzNUZ1YxdTJ2Q3MzaE0vb2xRS05UMUt4cFgwRzZlbGxRSWlJaXVwZnhsbXBxVkxmZVV0MlV0L3ZlUzBUL2psL2JmaEx6VTg4b2FxTmpRckZod3NOTm5vVkloSXlyWnhHazkwT0VYNGpvS0c2djJHWkc2dVZNYkNoSVIrcmxUSnkvWHRuUW14ZzVBSi8wbmk0czIyc1puMkwrU2VVdDRLTWY3SVVOdjN4ZFVDS2lwaVhsSDRDcWVSdW9Bc05FUjNGL2xsSTRqQWZnT0wwTGp0eGRnUFdhOHlWTjdGUFFQLzYrc0dnVjI1YkRtdnFGb3FicmxnRGZaOThVbElpSWlPNVZ2TUtSeU1QSjgwYzR2MFI0WTBCSGhBY3Axem5ibUgwWk8wN3h5aUR5THVmTUppVHNUY0k1czBsUjc5NGlrczNHT2dyUytXRk1tM2lzN3YwU01oSVhvVnRRaFBPMXE5WXlvYmVtdnhIN05NS2F0VkxVTmw0NGhCMC9IeFdVaUtoeFNQa0hZRWtlQjdsRXVkR2JPcXdQbTQxMVpXZ09UY2VoMEQvK0FYeW43b2NxdU5NdEw4cENiMDAzRFBnVlZINkJpcHJ0V0Fyc09ZY0ZKU0lpb25zVkc0NUVkRmNDREZyTVQreFVwZjZITFZsd1NMeUFtcnpIbkJQcmtHcktSSS90TTRXdk8rZ05nblIreUhoOEVWNk9Ib0Z2Kzc2R0RiOThIVUU2UDJGNUFuUytXTkQ5MTFYcU00OStBb2ZrRUpDSXFISFlmbHdDS2Y4Z0tqNGRMbnpkUWE5Z2FBNmZjY25ReGowUC9lamwwRC8rQVdCb0xpeU95cWNaREVNbVZhbFhiRm9HbVhNWkVSRTFJVFljaWVpdWpldldHdkZoUVlwYXRxa01LdzRaQlNVaWFsam56Q2FzT1pzQzRNWnR3ZDFiUkFwTzVEMFd4MDNHbURieG9tTUFBTWExN1l0ZUxUc3FhaWRMQzdBaWI3ZWdSRVFOUzhvL0FDbi80STBubGxLb1EyTEVCdklXaHViUURYZ1RtbzVEUlNjQkFPamlSMEFUcHZ3d1dES2RoeTE5U3pWSEVCRVJOVHcySEluK3E2S2lBdXZXcmNQaXhZdEZSL0ZJUzBaMXJsTDc4NjVUS0RSYkJhUWhhbGlyOC9ZNUgwK0lUSERyVzZnNWw5MmRwWEZUcXRTU2puK0Jhelp1aGtXZXozR3oyUWhBRS91a1c5OUN6Ym1zL2xScURReWpxNjZKYTltMUNuTEZkUUdKaUlqb1hzU0dJeldxbE4vMGNYNjV1N1ZyMTJMbHlwWFl1blVyc3JLeVJNZXBzN2YyNURpL1JJb1BEOEtFbm0wVXRVS3pGVWs3L3kwb0VWSER5Ymg2MXZuWVhhN0dxNDZuem1YdUlyNVZGQ1pFSmlocVJaWlNKSjFZS3lnUlVjT1JUZG5PeDVvT1F3UW1xUjNuc3J1akRZK0JycHR5THBQTkpiRHMrMHhRSWlJaXV0ZHdsMnB5ZTE5KytTWDI3dDFiNytOSGp4Nk54TVRFV3NlVmxKVGd1ZWVlUTBWRkJXSmlZckJreVpKYWowbFBUOGVxVmF1cWZUMGtKQVFtazZuYTEyLzEzbnZ2b1hsejE5ZjhFYjFMOWEwS3pWYTBuNzhYMXl5VmF3UnBWTUR4Vi9vakp0UmZZREtpdTlOLzcvL2lPOU9OUDNoVEJzNUYvNUNxVi9UV2huTlp6UkwySmdFQVVrMlprSi81dHBiUmphdXdvZ1R0TnIrSU1udUZzNlpXcVhIaThjV0ljZU1yd29ocVU3RW1FWExoamFhano2KzNRaFVTNi9KN2NDNnJtU1Y1SEFCQXlqOEkzMWZQdVh4OFE1S3VYa2JaZ3VjQWg2MnlxTkhCYjhZS2FFSWpxaitRaUlpb0FXaEZCeUNxVFZGUkVmTHk4dXA5L05XclYrczBMakF3RUtOSGowWnljakt5czdOeCtQQmhQUFRRUXpVZWMrM2F0UnF6bFplWDQrZWZmNjdUOTdmYjdYVWE1ODZDL2ZUNFUwSkh2TDZqOHFwR2h3ek0zSktGSFpQZCs2b3dvcHJjYkRZQ3FGZXpFZUJjVnB0VVUyYTlqbXNNd1Q2QmVDUDJLYngrN0hOblRaSWx6RHk2Q2pzUzNoU1lqT2p1M0d3MkFxaFhzeEhnWEZZYjZaYmIxa1ZUdHdpRklXRThMSHZXVkJZZE5sZzIvdzNOcHJ3bkxoZ1JFZDBUMkhBa3Q5ZW5UeC9jZDk5OWRScDc1c3dacEthbU9wOEhCUVdoUzVjdXp1Y2ZmUEFCY25LcXYvVzR1TGpZK1hqcDBxWHc5Zlc5NDdqYlA1MlBpb3JDcTYrKzZudytmLzU4bkRsekJvbUppWWlLaW5MV1Y2eFlnZE9uVDZOLy8vNTQvUEhIRmU4WkVCQlFoNS9RL2IzU3R4MytjZkE4ak1XVjY1M3R6Q25FamxPRkdCWWRMREFaa1ZpY3l6ekxLOUdqOFBmY0hjaS9YdVNzN2J5VWdSMC9IOFd3QitJRUppTVNpM09aWjlFUGVCYld3OXNoRjFkZTJXblArUW4yVStuUVJ2UERZQ0lpYWp4c09GS2oraTd2aXZOeHYzWXQ2L1VlUFhyMFFJOGVQV29jWTdGWThObG5uK0g3Nzc5MzFnWU5Hb1JwMDZZcFRoZ3ZYcnhZNTAvbGEvb0UvUFpQNTQxR0krYk5tNmY0UGdEUXVuVnJ4TVZWL21GcXNWZ0FBRjI3ZGxYVXZZbEJxOGFTVWJGNDR0UERpdm9mdG1RaG9mMHZZZEJ5NlZqeVBBMXhpeS9uTXM5aTBPaXd0T2NVUEpFMlQxR2ZlZlFUSkF6ckFvTkdKeWdaVWYwMXhDMituTXM4aTBxcmgwL2lWSlN2bmF1b1YyeitPL3c2UGdTVldpTW9HUkVSZVRzMkhLbFI5Vjkrd1BtNHNkWVhQSHo0TUpZc1dZSkxseTRCdUxFK3o0d1pNL0R3d3c5WEdUdHMyTEFhVHlpLytlWWJsSmFXSWpJeUV2MzY5YXQyWExkdTNSVFBLeW9xcWoxaGZ2ZmRkM0h1M0kwVC9Bc1hMZ0FBa3BPVHNXVkw1ZHFMaXhZdFFyTm16YXI5ZnA1bVRPejlHQm9WakowNWhjNWF0cWtNaTlMeThGcENCNEhKaU53WDV6TDNNNlpOUEliZTN4MDdMMlU0YXlkTEM3RG8xQ2E4RnZPa3dHUkU3b3R6bWZ2UmRSOElhOXBYY09TZmROWWswM25ZOW44RGZkK25CU1lqSWlKdnhvWWplYlNOR3pmaXd3OC9kRDRmTldvVXBreVpVdTB0TjRNSEQ2N3gvZmJzMllQUzBsS0VoNGZqMldlZnJYT09xS2dveko0OTIvbjgzWGZmeGVuVHB3RUErZm41VlU1NkwxKytySGd1U1ZLZHY1ZW5XRGdpRmwwWHBjSnh5N1pVZjAzSnhlUmU0UWoyMDRzTFJ1U0dPSmU1cjRWeGs5Qmwrd3hJY3VYUDlrN1dWNWpjYmhDQ2ZRSUZKaU55UDV6TDNKZGg5SFJjLzl2dmdWdm1zb3BkcTZEdE1SaHEveUNCeVlpSXlGdXg0VWdlcmJEd3hoVjBHbzBHNzcvL1BqcDNydDltRG5mTGFEVGluWGZlY1Q2L2Vldk9yU1pPbkFoSmt2REREeitnWGJ0MjZOZXZINUtTa3BveVpwT0tDZlhIbEY3aFdKNXVkTmF1V1J4STJ2bHZmUFEvWFFVbUkzSS9uTXZjVjB4Z0dGNW9Qd2pMVCs5eTFzcnNGVWc2c1JZZlBmeGJnY21JM0Evbk12ZWxEWStCdnRkd1dOTTNWeFl0NWJEdVhBbWZKLzhnTGhnUkVYa3ROaHpKYlNVbkoyUGZ2bjAxanZuUGYvNEQ0TVluMGN1V0xhdHg3SWdSSXpCeTVNZ0d5M2VybW03ZHVhbDkrL2E0ZE9rUzh2THkwTHAxNnlxMy85UlhZOTJxM2hEbUR2MEYxbVpjd0RXTHcxbjcrSkFSeno4VWp2aHdmcHBPbnVPdHpHVG40emM3ajNYcDJIWHIxaUVsSmFYR01aekxnSDcxM0RHM0tjenRNaDcvT3ZjOXl1d1Z6dHFLTTN2d2ZPUkF4TGVLcXVGSUl2ZGkvM0d4ODdIMmtSa3VIYnQyN1ZwODk5MTNOWTdoWEFhbzI3anZSaXo2b1pOaHpkZ0RXQ28zOXJNZTJncmRZMDlDRXhvaE1Ca1JFWGtqTmh6SmJSVVZGZFY1SVhGWmxtc2RlM05COFduVHBzSGhjTnh4ek0xYmFnNGZQb3lwVTZmZWNVeEVSQVJlZi8xMVJhMjYzUkNiMnBDUEQ4SjI2ejNNYmlEVTN3ZlhMR2JuYzRjTXZMd3BFd2QvLzVqQVZFU3VtWE5pbmZPeHF3M0h3c0pDem1WMWtEcndMODdIQS9mOUdaTHNYblBaL1Q0dGNMcnM1cVlWTWlSWndrdEhQMGI2a0FWQ2N4RzV3bllYRFVmT1pYVmpHRmY1QVpVbGVWeVRmRTlYNk5wVVFMcHlZMzFOMmFHRmRLMFZLall0Zzk4TEh3aE9Sa1JFM29ZTlIzSmJmZnIwUWN1V05lOXMvZE5QUCtINDhlUFFhcldZTUdGQ2pXTnYzdFp6NXN5Wld0Zm1NWnZOMVo0b2F6UTNkdlA3OHNzdnNXblRKcWpWYWhRVUZDaDJRN3gwNlJMVWFqVldyRmpoWERRZHFGd1RTS3R0blAvMHZzLzdEeXdPZDE1M1NBYWdRbnArTWRZZHU0aHgzVnFMRGtUVTZCNTU1QkVFQndmWE9JWnptZEozcGl3NFpIZWV5MjQ0ZENVWDY4Nm5ZVnpidnFLakVEVzZSeDk5RktHaG9UV080VngyS3hsUy9zRkdlTis3cC83dlV0cXlYUWNKZ0NQM0NHd1plNkhyUGxCb0xpSWk4aTVzT0pMYmlvdUxxM0huUWdBb0t5dHpudGlPRzFlM1Q1RW5USmdBdVpvclorcXlHK0xOSm1oUlVaSHprL2ZyMTYvZjhVVDQxcE5hQUNndExRVUFyOXI1c0w1bWJ6dUpKMkx2aDBHckZoMkZxRkgxN05rVFBYdjJySEVNNXpMUE5TdmpVenpScGpjTUdwM29LRVNONnFHSEhzSkREejFVNHhqT1paNnJZdHR5YUR2M2hVckxqZjJJaUtoaHNPRklqU3JsTjMxRVI2aGkvUGp4MWI3bXltNklvMGFOUW9jT0hmRDExMTlEcFZKaHhJZ1JXTEprQ2Z6OS9SV0xqaTlhdE1oNWdudno1TGRObXpZTjhKUGM4TmFlSE9malhTLzBoaVM1MTIySU44M2FkaEkvRlpUZ3hsV09nTEc0SE8rbW5NYWN3VnovaktnK3ZHMHV1OVhlQVc5RGhwdk9aUmxyOE5PVjA4N24rZGVMOEc3MjE1alR4ZjF1blNUeUJONDdsNmxnR1B0Rkk3eHZ3N0JzL1FpTy9NcHpTTG5ZQkd2YWVoZ1M2cjRiT0JFUlVVM1ljS1JHMWI5OXpiZEVlN0kyYmRyQVpESWhMeThQZm41KzZOU3BFNEFibjZvdlg3N2NPVTZ2di9GSmNVbEpDWTRjT1FJQVNFMU5yZlhxemJxYXM3dnlaUEhOUWU3YnZGdjkvN29qYnNuM3NOeXl4dVM4bE5PWTlIQVl3b044QlNZanVyZTV5MXlXc0xleUlaQXljRzZEdkdkaldCMy9FbnJzbUFtclpIZlczczMrR3BQYURVUzRYODIzemhOUjQzR1h1ZXpXZFJzTlk5ZlZNRklzL1JNUHdMWndFb0RLMjlrdCt6NkhydnNncUZ2VWZPczhFUkZSWGJEaFNIUVhMbHk0QUFBSUNxcmNjVm1TSk1WdFBEZlhFNW96Wnc2c1ZpdlVhalZ5Y25Jd1k4WU16SjQ5RzRNR0RXcnkzQ0xFaFBwalJ0OUl6RSt0WExUZDRwQXdhK3RKckh1MllVN3lpYWgrM0dFdVN6VmwzdFh4VFNVbU1BeXZSSS9FL0pQZk9tdFd5WTVaR1d1dzd0RlhhemlTaUJxYk84eGw3cnB1NCswMG9SSFE5eG9PYS9ybXlxS2xISlp0SDhIMzJUZkZCU01pSXEvQmhpTjV0SnM3SElweTRzUUpBRGRPY0RkdTNBZ0FpbHQzSkVuQ2dRTUhzR2JOR2x5OGVCRUdnd0h6NXMzRCt2WHI4ZU9QUDJMKy9QazRjZUlFZnYvNzMwT244Lzcxdjk0WTBCR3Jmc3BIb2RucXJDVWZ2NGhYK3JaRGZIaFFEVWNTZVRmT1paN2xqZGluc1RKdkw0b3NwYzVhc25FL1hva2VoZmhXN251bE9WRmo0MXptV2ZSREo4T1crVDFrYzRtelpqdVdBbDNmcDZFTmp4R1lqSWlJdkFFYmp0U292c3U3NG56Y3I5M2QzMTd0Y0RpUWxwYUcvZnYzSXk4dkQwYWpFUUFRRWhKUzY3SGZmdnN0ZHV6WVVlT1ltNHVOSHo1OEdGT25UcTF4N1BqeDQvSEREejg0bjIvZnZoMEFvRmFyMGFsVEoyUmtaR0RKa2lXNGN1WEc3eUEwTkJSSlNVbUlqbzVHVEV3TVB2endRMnpldkJuYnRtMkQxV3JGN05temEvMFpQRjJBUVl1M2gwVGp0OStlVU5SZjNwU0ovZE1laFVhdEVwU01xR2J5TTkvV1BzZ0ZuTXM4VzRET0YzTzdQb1BmL3JSY1VYL3A2TWRJSDdKQVVDcWkydm0rZXE1QjM0OXptV2RUK3dmQk1HUVNLcjVkcEtoYk5pNkRkdm8vQktVaUlpSnZ3WVlqTmFyK3l3ODRIOHZ6Ujl6MSswMmZQaDI1dWJsVjZzT0hENi8xMkN0WHJ0eHh4OEk3TVp2TnRZN2R2SGt6YkRZYkFPQ3h4eDV6bnVTV2xwWml6Smd4YU5HaWhmT2tGZ0NDZzRPeGF0VXFTSklFdTkwT3U3MXkvYSs5ZS9jaUlpSUNZOGVPclZNK1QvWkNyM0NzUHB5UDlQeGlaeTA5dnhnckRobnhZdSsyQXBNUk5SM09aWjd2aFhhRDhVbmVQaHk2VXZtLzQ2RXJ1VmlkdHc4VDJ3MFFtSXlvNlhBdTgzeTYrQkd3N3Y4R2t1bThzK2JJUHdsYnhsN291ZzhVbUl5SWlEd2RHNDdrVVJJVEU1R2Jtd3VId3dGWmxoRVlHSWllUFh1aVo4K2V0UjRiSHgrUHdNREFCc3RTWGw2T1k4ZU9vVWVQSG5qenpUZHg0TUFCckYrL0hsbFpXWkFrU1hGU0N3Q1ptZFd2VHliTE1ucjM3dDFnMmR5WlJxM0NrbEdkMGZ0dlB5anFmOTUxQ3MvMmVCQUJCazVMNVAwNGwzaytqVnFEcFhGVDBIdTM4aXFvUDJhc3daTmhmUkNnNDJaWTVQMDRsM2srbFZvRG41SFRjSDJsY2k2cjJMWWMybC8wZ2Nxbm1hQmtSRVRrNlZTeUxNdTFEeU9xSDlYc0xjN0hEWEdGb3p1eFdxMllQSGt5NXMyYmh3Y2ZmTkJacjZpb3dKa3paM0QxNmxXVWxwYkNiRGJEWXJIQWJyZERraVRjL0U5T285RkFyVlpEbzlIQTM5OGZvMGVQcmxjT1QvMGRqL3ZYVVNRZnY2aW96ZTdmSHZNZTd5UW9FZEc5eVczbXNpK2VjRDV1NkZ2WUc5TzQvZThqMmJoZlVadmQ2UW5NNi81clFZbUk3azN1TXBlVnZ4L2hmTnpRdDdBM3B1dXIzNEE5V3ptWDZmcy9BNS9FbW05bEp5SWlxZzRianRTb1BMVVpWbGRYcjE1Rml4WXRSTWZ3U01iaWNrUXRTSUhGSVRsckJvMGFSMS8rSldKQy9RVW1JNm9xMVpTSjcweFpPRmRtd3N2Ukk5QzlSYVRvU0ExSzlGeDJ6bXpDNnJ4OXpwMnFVd2YrUlZnV1Z4bk5oZWk0WlJxc1V1WHRtSHExRnJrai9vNXd2MkNCeVlpcWt2SVBRTXBQaDFSU0FGM1A1NkVLaVJVZHFVR0puc3Zra256WXM3NkNaTHl4VTdWaFhMS3dMSzZTcmw1RzJZTG5BSWV0c3FqUndYL1c1MUMzQ0JVWGpJaUlQSlptenB3NWMwU0hJTy8xMXA0YzUrTTVnNzF2NTA1Zlg5NHlWMStCUGpyWUpWbXhzWkJEbG5IbWloblB4YlVSbUl5b3Fqa24xbUhKcVMzSUtENExINDBPd3g2SUV4MnBRWW1leTRMMGZ1Z2YyaGtUMnczd3VQVVBBL1YrY01nU3ZqTmxPV3NPV2NMWnNzc1kxN2F2d0dSRVZkbFMzb2I5MkZySWhkbUF4Z0JOWkgvUmtScVU2TGxNNVJNSVRWZ2ZhRHMvRFczbnA0Vm1jWlhLMXgreXRSeU9jN2ZjYWk1TGtLOWRnYTZyZC8wN0lTS2lwcUVXSFlDSTdsMnZKM1JBZUpEeWo0T2RPWVhZY2FwUVVDS2lPN3YxaXNhTkJZY0VKaUYzOUhyTWt3aHIxa3BSMjNqaEVIYjhmRlJRSXFJN1U0ZFZya3ZvT0wxYllCSnlSNFlCdjRMS1Q3bXVwdTFZQ3V3NWh3VWxJaUlpVDhhR0l4RUpZOUNxTVQreDZwcU5mOWlTQllmRTFSN0lmVXhzTndDQnVoc0w1OSs4L1pmb0pvTkdod1YzV0xOeDV0RlA0SkFjQWhJUjNkbXRWOTNKcFFWd1pLNFhtSWJjamNxbkdYeUd2MWlsWHJGcEdXVE9aVVJFNUNMZVVrMk5xbis3bHBqWU13d1RlNFloNGo3dWN0Y1kzdHFUZysveXJ1Qzd2Q3ZvMzY2bDZEZ3U2M3gvQUhhY011RkNhWVd6Vm1pMm9rVXpQWHFIYzMxTWNnOCtHajBxSERibmJiTWJMeHhDaWUwNmhqM1FRM0F5ejdiazFCWThudm8yZXJlS1FvUmZpT2c0ZDZWelVGdHMvL2tvTHBUL3gxa3JzcFRpZ1dZdDhOQjlIUVFtSTdxRjFnQzVKQjl5NFVrQS83M0swVklLVFdRL3djRThtLzNJS2xpK25nQnQ1QytoOHZDNVROTzZJK3ovVG9kY1d1U3N5ZVlTcUFOYVFoUDJDNEhKaUlqSTAzRFRHQ0lQNXcwYjg2UWJpL0hvMzMrQTQ1YlpLTUNnd1puWkF4SHNweGNYak9nV3hUWXordS81WHh3cnJ0eDE5UCtHTGZTNkRXU2FRc2JWczFoeWFndFduNjI4VXZUYnZxOWhUSnQ0Z2FudVhucFJEbnJ2bnEyb3RUSTBSM2JpVWdUN0JGWnpGRkVUczVTaVl0MVlaOU1SQUh4ZVNJTXFNRXhnS004a203SmdPL0lKSEZsZk9XdjYwY3VoNlRoVVlLcTdaemRtNC9xSDB4UTFsVjhnL0dkL0FaVVBMeUFnSXFLNjBZb09RUGVHMUROWDhOM1pLOVcrL3VZZzVZWXlISDkzNHoxTmZIZ1FwdlFLeC9KMG83TjJ6ZUpBMHM1LzQ2UC82U293R1ZHbElKMGZVZ2Y5eGRsMG5CQ1pVS1hadURwdkg4NWZ2L01hcEJNaUV4Ulg4WjB6bTdEbWJFcTEzODhieHo5L2NCa3lycDVGc2Myc0dOc3RLQUw5UXp0WCsxNmVJcjVWRkNaRUppaCtMMFdXVWlTZFdJdVBIdjZ0d0dSRXR6QTBoOCs0WkdmVFVSUDdaSlZtb3lOelBlVFNDM2M4L1BieGNraytIRmxmVi92dHZIRzhkY2NmSVpteUFVdXBZcXdxdUJNMDRYMnFmUzlQb1EyUGdhNWJBbXpIS3VjeTJWd0N5NjZWOEJrMVhXQXlJaUx5Skd3NFVwTkl6YnVpMkxINmRsVWFhaHgvVitNOTBkeWh2OERhakF1NFpxblpiZDNUQUFBZ0FFbEVRVlJjSStqalEwYTg5R2c3eElUNkMweEdWT2xtMDNIT2lYV1lFVDJ5eXV1cnorNVQ3Rlo4cTM0aHNWVWFjSE5Pckt2MmUzbmIrQ0M5SDFKTm1YY2N0K0dYcnlOSTUxZnRlM21TOTdwUHdOZjVCMUJtcjF3bVlzV1pQWGdwYWdSaWVBVVp1WXYvTmgxdCt4ZEI5K2dyVlY2MlozNEZxU0Q5am9lcXcrS1ZEYmpTQXRoK1hGenR0L0xHOFZMK3dhcmoyc1REOE1RS3dOQzgydmZ5SkliRUYySEwvQUZ3Mkp3MTYvNXZvWXNmQ1Uxb2hNQmtSRVRrS2JocERCRzVoV0EvUGY2VTBGRlJjOGpBekMxM2J0NFFpUktrODhQaXVNbDNYSFB3dkprN3JGZm45b2JpNkFkNzRkdStyeUYxNEYrOHB0a0lBTUUrZ1hnajlpbEZUWklsekR5NlNsQWlvbW9ZbWtNMzRNMDdOc2lrVzI2M0ppVjFtUElLUmsySHdkQ1BYZzdEdUdTdmFUWUNnTHBGS0F3SjQ1VkZXWUpsODkvRUJDSWlJby9ES3h5cFNmUnYxeEs0N1NvOWptKzY4WjdpbGI3dDhJK0Q1MkVzTG5mV2R1WVVZa1BXSll5SnZWOWdNcUs2bVJDWlVPMXJ0emNvSS94QzhHYm5zZmZNZU9ER09vMUJlajkwYnhIcFZVM0cyNzBTUFFwL3o5MkIvT3VWbXk3c3ZKU0JEUVhwSHI5T0pkMGJ0RDJmci9ZMVZmTTJWWjVySDNuNW5oa1AzRmluVWVYVEhPcVFXSzlxTXQ1T1ArQlpXQTl2aDF4c2N0YnNPVC9CZmlvZDJtak9aVVJFVkROdUdrTkVibVZEMWlVODhlbGhSUzA4eUJjNWYweUFRY3VMc29uSU0yd29TTWNUYWZNVXRiQm1yWkE3NHU4d2FIU0NVaEVSdWNhV3NSZmxhK2NxYXVxUXR2Q2JzUUlxTFRmMkl5S2k2dkd2ZHlKeUsyTmk3OGZRcUdCRnpWaGNqa1ZwZVlJU0VSRzVia3liZUF5OXY3dWlsbis5Q0l0T2JSS1VpSWpJZGJydUE2RUo2NlNvU2FienNLYXRGNVNJaUlnOEJSdU9ST1IyRm82SWhVYWxyUDAxSlJlRlpxdVlRRVJFOWJBd2JoTFVLdVdwMWp0Wlg2R3dva1JRSWlJaTF4bEdUd2R1bThzcyt6NkhWRllzS0JFUkVYa0NOaHlKeU8zRWhQcGpTcTl3UmUyYXhZRS9iczBXbElpSXlIVXhnV0Y0b2YwZ1JhM01Yb0drRTJzRkpTSWljcDAyUEFiNlhzT1ZSVXM1ckR0WGlnbEVSRVFlZ1ExSEluSkxjNGYrQXNGK3lyV0IxaHdwUUxxUm42WVRrZWVZMjJVOFd0MjJxY1NLTTN1UVhwUWpLQkVSa2V2MFF5Y0RCbDlGelhwb0t4eVh6d2xLUkVSRTdvNE5SeUp5UzhGK2VydzlKTHBLL2VWTm1RTFNFQkhWVDdCUElPWjJmVVpSazJRSkx4MzlXRkFpSWlMWHFmMkRZQmp3bkxJb1M2all0RXhNSUNJaWNudHNPQktSMjNxaFZ6aGlRdndWdGZUOFlxdzdkbEZRSWlJaTE3M1FiakE2TlcranFCMjZrb3QxNTlNRUpTSWljcDIrNzlOUWg3UlYxQnk1UjJETDJDc29FUkVSdVRNMkhJbkliV25VS253d0lyWktmZmEyazdobXNRdElSRVRrT28xYWc0Vnh6MWVwejhyNEZCYUhUVUFpSWlMWHFiUjYrSXljVnFWZXNXMDVaRHMzOWlNaUlpVTJISW5JclEyTERzYm9tRkJGelZoY2puZjI1UXBLUkVUa3VtRVB4R0gwZzcwVXRmenJSWGczKzJ0QmlZaUlYS2VOam9jMjZtRkZUUzQyd1pxMlhsQWlJaUp5VjJ3NEVwSGJXenE2TXd3YTVYUzFPTzBzak1YbGdoSVJFYmx1YWM4cDBLdTFpdHE3MlYvRGFDNFVsSWlJeUhXR2tiOERWTXJ6TXN1K3p5RmR2U3dvRVJFUnVTTTJISW5JN1lVSCtXSkczMGhGemVLUU1HdnJTVUdKaUloY0YrNFhqRmVpUnlwcVZzbU9XUmxyQkNVaUluS2RKalFDK2tlZlVCWXQ1YkJzKzBoTUlDSWlja3RzT0JLUlIzaGpRRWNFKytrVnRlVGpGN0U3bDFjR0VaSG5lQ1AyYWJReU5GZlVrbzM3a1Y2VUl5Z1JFWkhyREVNbVErVVhxS2paanFYQWJzd1dsSWlJaU53Tkc0NUU1QkVDREZvc1NPeFVwVDVqVXhZY2tpd2dFUkdSNndKMHZwamI5WmtxOVplT2ZneUg1QkNRaUlqSWRTcWZaakFNbVZTbGJ0bTRURUFhSWlKeVIydzRFcEhIbVBoUUdPTERnaFMxYkZNWlZod3lDa3BFUk9TNkY5b05ScStXSFJXMVExZHlzU0p2dDZCRVJFU3UwOFdQZ0Rxa3JhTG15RDhKMitIdGdoSVJFWkU3VWNteXpFdUR5T3VrbnJtQzc4NWVxWEZNdjhpVzZOKytwYUwyMXA3cWIybmorT3JIVCtnWmhvZ1d2dFcrVjBOS054YWo5OTkrVU5TQy9mUTRNM3NBQWd6YWFvNGk4ajdGTmpNMkZoekNPYk9wMXJFVEloTVE0UmZpZkg3T2JNS2FzeWtlTTc1ZlNDejZoM1JXMU43S1RLN3orSE5tRTc0elphRmJVQVM2dDRpczlyaW1sRjZVZzk2N1p5dHFyUXpOa1RmeUl3VG9tbVkrSlhJTGxsSTRUdStDWEZKUTYxQk43Sk5RQllZNW44c2wrWEJrVmIvVHV6ZU9sd3JTb1E3dUJGVkliTFhITlNYN3FYUmNYNm1jeTFSK2dmQ2YvUVZVUHMwRXBTSWlJbmZBdjg3Sks2WG1YYW14bVFZQWJ3NktxdEpRbTdPNyttTTR2dnJ4L1NKYk5sbkRNVDQ4Q0dPN3RrYnk4WXZPV3FIWmlxU2RwN0I0bEh1Y2ZCTTF0b3lyWjlGang4dzZqKzhYRWx1bHdUZm54RHFQR2Y5bTU3RlZHbzZ1akQ5bk5tSGl3YVVBZ0FpL0VFeHNOd0F2UjQ5QWtNNnYydmRvYlBHdG9qQTIvRkVrRy9jN2EwV1dVcnlUdFI3enV2OWFXQzZpcGlTYnNsRHg2ZkE2ajFlSHhTc2JjS1VGc1AyNCtKNGFiOTMrS2dCQTFid050SjJmZ3JibkpPQzJkV0dia2pZNkh0cVlSMkhQcnB6TFpITUpMUHMrZzAvaVZHRzVpSWhJUE41U1RVUWVaOEh3VGdnd2FCUzFEMzg4aSt6TFpZSVNFVFd0N2kwaTBiWlpzT2dZSGlQajZsbm40NXZOemNpTlU3R2hJRjFnS21CQjl3blFxNVdmL1M3Ni8remRkM2dVZGY0SDhQZTI3S2FRQkVoQ1MwSVNTQ2loaEM0bzBvdFV6M0ppT2VFVTY1MkNuaWVpUDA0VUZaVlR4SEtub2lqcUlWam9YWnJTREFMU1Fnc0VTRUlMZ1JSU2RqZTdPNzgvVmhJbXN5bTdLZCtkNWYxNm5qeVgvZXpzNUExM04wdys4eTNIVnVCd1hvYWdSRVQxU3hPUkNFMXdDOUV4Vk1PZThXdnA5OWVhbGNXZjNnSjc2anFCcVFEVDJLY0JuVUZXczI3OUFZNmNpNElTRVJHUk4rQUlSL0o1L1dJYm9YK3JNRVc5ZjF4alJlM2x3UWtWbm9mSHk0Ly9jbmNHenVRV1YvajV1aFFkNm84WEI4Umo2dHFqcFRXN0JEeTdNZ1ZySCs0bEpCTlJmWnZjZGpTV1ppWXJSdjY1Y3Yxb3dtdXZYKzV3ajJxTzc5OUUrV2QwNS9pa2hySG9GNUdJZlRtbmtGZFNCTUE1SmYxUFc5L0VGNzJld29TNGdSV2VxeTVGQjRaamF2czdaZFBEclE0Ym50MDdEMnNIdkN3a0UxRjkwM2Q3Q1BiVTlkQkczMVRsc1pyZ1NNVnJmWjlKTjh6eHVxaWI0SWo4Rlk2c3c0RDFxck5veVlkMTJXUHdHejRMdWc1M1YzaXV1cVJ0MkFSK2ZlK0NkY3UzWlVWN0NTeXJQNGIvL2J5V0VSSGRxTGlHSS9tazZUOGRMNTFTL2ZMZ0JFd2ZVbkZqalR6ejVlNE1uTTV4Tmh3bmRLKy9OUnl2c2RnY1NKaTFHZW5sbXA1ckh1cUY0VzA0OG90OHk1YXNROVZxTEZMbGNrc0tzVFFqR1pQM2ZsN2FlQVNBellObUNQdjd0ZGhMRUwveVNXUVVaY3ZxYS9wUHcvQm1YWVZrSXFvcmpveWQwRWIxRmgxRC9TejVzS2V1ZzNYVHEyV05Sd0RHZTc0Vjl2Y3JtWXRROE80RVNMbnlkWVVESnY0YitvVHVRaklSRVpGWW5GSk5SQjZaMEQwSzA0YzRtN24xM1d3RUFLTmVpN2RHdEZQVS83RXlCUmFibzk3ekVOV1YwNFZaR0xCeEdnWnNuRmF0RFdLb1lxR0dRRXlJRzRndGcxNUQ1OUFZaEJnQ01MdnJRMEtidVVhZEFXKzdXTFB4MmIxZndPNndDMGhFVkRla3ZBeFlGdDBMeTZKeGtMaHNRTTBZZzZIcmNEZE00eFpDRTk0TzhHc0F3NEJwUXB1NUdsT0F5elViemNzL2dNUnJHUkhSRFlrTlJ5SlNyWEdkbTJOSXZIeTYvT0dzQXN6ZW1pWW9FVkh0dTdZNXlwYXNRNWk4NTNQQmFYeERVc05ZYkJuOEdyWU1lZzJUMjR3V0hRZmpXdlpGejhieHN0cVIvRXg4a0xwYVVDS2kybmR0Y3hSSHhxOG8yZnlxNERTK1FST1JDTk80UlRDTlh3MTl0NGRGeDRFaGFSQjBVZktId1k2c015aEpYaWtvRVJFUmljU0dJeEdwMm51ak8wQ25rZGZlMkp5S1M0VldNWUdJYXRIcHdpek1QN1c1OVBYa3R1S2JZNzRpMUJDSXBJYXhvbU9VZXIvclJFVnQyb0VGdUdUT0U1Q0dxSFpKZVJtd3AveFkrbHJmN1NHQmFYeU1NVmkyazdWb3hyRlBLV3FXOWZNZ21ZdGNIRTFFUkw2TURVZnlTVEVOL2RFdnRoSDZ4VFlTTXQzWEhXYXpHUXNYTHNSNzc3MG5Pb29xdFc4U2hJazlvMlcxcXhZN3BxMDdXc0VuaU5UaitpblVuVU5qdkhvZFIxN0xhcVpYV0FMR3h3NlExUXBzWmt3N3VFQlFJcUxhSStWbmxuNnZDVy9uMWVzNDhscFdNL3JvOWpCMGxsL0xwTUk4V05aemhENFIwWTJHRFVmeVNSTzZSMkhMNDMydzVmRSttTkRkZTU3NnVySmd3UUo4L3ZubldMVnFGVkpTVWtUSHFiYitIKytBWnNwS2FLYXN4SmFUbDRWbW1UR3NMUm9ZZGJMYVo3dlNrWnllS3lnUlVlM1lsM09xOUh0WE96VjdFN1ZleS9ibG5NTFBXU2xZbHJsTCtCcVpzNUxHSTBodmt0WG1udHlBdzF6dmpsVE9udkZyNmZlNitLRUNrMVJOcmRjeUtTc0Zqb3hmWVUvNVFmZ2FtY1lSandORytRTi82L1lsc0Y4OExTZ1JFUkdKb0JjZGdNaGJmZmZkZDlpNGNhUEhueDg3ZGl4R2pCaFI1WEYzM25rbmxpeFpBclBaakU4Ly9SUno1c3lwOGpQSnljbVlOMjllaGU5SFJFUWdLNnQ2dnpqUG1qVUx3Y0hCMVRyV1c0VUgrdUhGQWZHWXVyWnNWS05kQWlZdFA0UmYvMzZMd0dSRU5YTjlBeXdtTU1LamMvQmFWcm5KZXovSHoxbk9wc0xtUVRNOC9udXVEZUdtRUx5VWVCZW03dittdE9hUUhKaTA1M1A4TkhDNnNGeEVOV2JPTC8xV1kvVHNub1BYc3NwWk43MEtSMll5QU9kdTFTS25XV3NiTm9GeDRBT3dySmxiVnBRY3NLejRDQUVUWnduTFJVUkU5WXNOUjZJS1pHZG5JeTNOODgxSGNuSnlxblZjU0VnSXhvNGRpMFdMRnVIdzRjUFl2WHMzdW5mdlh1bG5ybDY5V21tMjR1SmluRDkvdmxvLzMyYXpWZXM0Yi9kTTN6aDh2VGNUaDdNS1NtdkpHYmxZdVA4Y3huVnVMakFaa2VldUgrSG82WHFEdkphcHl6TnR4dUEvcVd1UlVaUmRXdHR3Y1Q4V250bUtjUzM3Q2t4RzVEbEgxdUhTNzdVUjdUMDZCNjlsNnVMWDkyNVlkeTZEbEZ2V2FMVWQvdzIyWThuUXQra2xNQmtSRWRVWE5oeUpLdEM3ZDI4MGF0U29Xc2VlUEhrU1c3WnNLWDBkR2hxS2poMDdscjUrNTUxM2NQejQ4UW8vbjV0Yk52WDMvZmZmaDcrLzYzVW55eitkVDBoSXdIUFBQVmY2K3EyMzNzTEpreWN4WXNRSUpDUWtsTmJuenAyTEV5ZE9vSC8vL3JqdHR0dGs1MnpRb0VFMS9vVGV6NmpYNHAxUmliaHRYcktzUG1YMUVmd3BzU21NZXE0Z1Flb3pJWFpnNmJxTm5vNjg0N1ZNWFl3NkE5N3ZOaEYvMnZxbXJQNzh2cS93cDhpYllOUVpCQ1VqOHB5K3cxMXdSTjhFQU5BRVIzcDBEbDdMMUVXajk0TnB4R01vWGpCRFZqZXYrQThDVzNXQlJ1OG5LQmtSRWRVWE5oekpKMzI1T3dQejl6Z1hLQi9mTGRLamRSeTdkT21DTGwyNlZIcU14V0xCMTE5L2pWOSsrYVcwTm5qd1lEejU1Sk95RzhaejU4NVYrNmw4WlUvQXl6K2RUMDlQeDV0dmx2MVNldTdjT1FCQTgrYk4wYlZyVjFsT0FPalVxWk9zN211R3R3bkhzSVJ3ckR0K3FiU1dubHVNbVp0UFlQcVFoRW8rU2VTZEpzUU5yUEU1ZUMxVG45c2plMkZZMHlTc3U3Q3Z0SlpSbEkzWng1YmpoZlozQ2t4RzVCbGRoN3VocS9xd1N2RmFwajZHcEVHd2J2MEI5b3dqcFRWSDFobFl0MzRQNDREN0JTWWpJcUw2d0lZaithVFRPY1hZa3ViY3lLUmZYT002K1JtN2QrL0duRGx6Y09IQ0JRRE85WGttVDU2TUhqMTZLSTRkUG54NHBUZVVpeGN2Um41K1BtSmpZOUd2WDc4S2ordmN1YlBzdGRsc3J2Q0dlZWJNbVRoOTJyazQ5OW16WndFQWl4WXR3c3FWSzB1UG1UMTdOZ0lDQWlyOGVXcjA3cWhFZEpxOUJYYXByUGJtNWhONHFFY1Vva085ZThkeUloRjRMZk5PNzNaOUNCM1hUSVpEY3BUV1hrLzVBUS9IRFVhNEtVUmdNaUx2eEd1WmR6S09mUXBGSC8wZHVPNWFadG4wRFF3OVJrSWJGQ293R1JFUjFUVTJISWs4c0d6Wk1uejQ0WWVscjhlTUdZT0pFeWRXT09WbXlKQWhsWjV2dzRZTnlNL1BSM1IwTk82L3YvcFBmQk1TRWpCbHlwVFMxek5uenNTSkV5Y0FBQmtaR1lxYjNvc1hMOHBlT3h3TytKcjJUWUl3c1djMFBrbE9MNjFaN0E0OHYrb0lGdDd2dTZNSWlEekJhNW4zYWg4U2hVZGFEY1luSjlhWDFncHNadnh6MzN4OGVkUFRBcE1SZVI5ZXk3eVhQcm85L0hxT2hEVjVSVm5SVWd6cnVzOWh1dk1mNG9JUkVWR2RZOE9SeUFPWExqbW43T3AwT3Z6NzMvOUdodzRkaE9SSVQwL0g2NisvWHZyNjJ0U2Q2MDJZTUFFT2h3UGJ0bTFEWEZ3Yyt2WHJoMm5UcHRYNFowL29Ib1grcmNJQUFER052T3RwL0l4aGJiSDQwQVZjS3JTVzFoWWRPSWRuK3NhaFZ6U2ZwaE5kdzJ1WmQ1dlI4VDc4Ny9RdktMQ1pTMnZ6VDIzR0U2MkhvMWNZbDRrZ3VvYlhNdS9tTit4aFdQZHRBQ3pGcFRYcnJsWFE5N2dOK21qUE5oRWlJaUx2eDRZalVUazdkdXpBL1Buekt6M215cFVyQUp4UG9qLzQ0SU5LangwMWFoUkdqeDVkYS9tdVY5blVuV3RhdFdxRkN4Y3VJQzB0RGMyYk4xZE0vL0hVOWV0aUhyNVlnQzBuTDlmS2VXdkxBMTBpTVh1Yi9POW0wdkpEK1BYdnR3aEtST1MrL2h2L0R6OW5wUUFBTmcrYVVicUJUSFZzMzc0ZFgzMzFWYVhIOEZvR3ZOZjFZZVNXRkFJQVREb0R0bVFkcXBYejFwYnhjUVB4VWVwcVdlM3B2WjhoZWVqYmdoSVJ1Yyt5OEI0NE1wMmJ1aG52K1JiYXFON1YvdXkyYmR2dzlkZGZWM29NcjJXQTM4Qi9RYkxrQXdBME9pTWNHVHRyNWJ5MXhkaXpEMHFTeTZhUFN5VW1XSlo5QVAxVC94V1lpb2lJNmhJYmprVGxYTDE2dGRvTGlVdVNWT1d4MXhZVWYvTEpKMkczMjEwZWMyMUt6ZTdkdS9IWVk0KzVQQ1ltSmdaVHAwNlYxU3JhRGJHK3pkaDRIQXYzSzUvaWU1dmtqRng4dVR2RG8wMkVpTlNHMTdMcVNXb1lXL3I5M2R2ZXhnOWU5a3U2SzdzdXAyTGhtYTBZMTdLdjZDaEVkUzR2TDQvWHNtclFSQ1JDODhmMzFxV1B3SDdpcDNyNXVlN1FYVGZKeEhhNUJld1pSMUN5YnlNTVNZUEVoU0lpb2pyRGhpTlJPUWtKQ1hqNDRZY3JQZWEzMzM3RGdRTUhvTmZyTVg3OCtFcVB2VGF0NStUSmsxV3V6Vk5ZV0ZqaGpiSk81OXpmOGJ2dnZzUHk1Y3VoMVdxUm1aa3AydzN4d29VTDBHcTFtRHQzYnVtaTZVRFpta0I2UGY4di8venFJN2l6WXpNME1QTHZnbndicjJXKzdmbDlYMkZrOCs1b1lPQm1XT1RiMnJadHkydVpEek92L2dUNkRuMmgwZnVKamtKRVJMV00vOHFSVDRwcDZJOStzWTFLdjNkSGJHd3NZbU5qS3oybW9LQ2c5TVoyM0xoeDFUcnYrUEhqSVVtU3kvZXFzeHRpNDhiTzNiYXpzN05Mbjd3WEZSVzV2QkcrL3FZV0FQTHpuVk5zNm1ybnczWVJRZWhmUjd1QjE5U2hDMWVSWFZTMmx1T2xRaXRlMzVTS04yOXJKekFWVWQyTGk0dERYRnhjcGNmd1dpYVhHQktOYk12Vk9qbDNUUjNJUFkwcjFvTFMxeGxGMlhnOTVYdThtZlNnd0ZSRWRhOVZxMVpvMWFwVnBjZndXaWFuQ1dzRHJaZGV5K3puVDBJcXVncjhNUjVUeXMyQ2RkUC9ZQno2VjdIQmlJaW8xckhoU0Q1cFF2Y29yNXMyZTk5OTkxWDRuanU3SVk0Wk13YXRXN2ZHanovK0NJMUdnMUdqUm1IT25Ea0lDZ3FTTFRvK2UvYnMwaHZjYXplL2taR1J0ZkFuY2VyLzhRNzhmTXE1WnRMbVIzdmpYNE85Y3dPRDlOeGlKTHk5R1JaNzJTaUc5N2Fld3BPOVl4QWR5cEZCUk83eXRXdlp2cHhUeUNzcEFnQk1ianNhMHp0V3IxbFIzdzduWmFETDJtZGhkZGhLYTdPUHJjQ1Q4YmNoT2pCY1lESWlkZksxYTVtVWxRTHBqeWFqb2NlandDM1BWZkVKTWV3WFQ2UHczWWNBcWV5K3pMSjVBUXc5UmtEYnNJbkFaRVJFVk52WWNDUlNtY2pJU0dSbFpTRXRMUTJCZ1lGbzE4NDVVcStvcUFpZmZQSko2WEYrZnM2cEtYbDVlZGl6Wnc4QVlNdVdMZWphdFd2OWh4WW9PdFFmay92RzRxMHRaV3NvV2V3T1BMM3NFSmFPN3lFd0dkR056VnV1WlpQM2Z1N3h4anoxcVgxSUZKNXBNeHB2SFZsU1dyTTZiSGgrMzN3c3ZOazdHd3RFTndKdnVaWlpONzNxOGNZODlVblhKQVorUFVmQ21yeWlyR2d2Z1dYMXgvQy8vMlZ4d1lpSXFOYXg0VWlrUW1mUG5nVUFoSWFXcmI3dGNEaGswM2l1clNjMGZmcDBXSzFXYUxWYUhEOStISk1uVDhhVUtWTXdlUERnZXM4dHlrc0Q0ekh2dHd4Y0tpeWJXcjNzOEVXc1BYWUp3OXR3WkJDUktMeVd1ZWVseEx2eGVkcEdaUCt4RXkwQUxFcmZqb2RiRGNhUXBra0NreEhkMkhndGM0L2ZzSWRSY3VnWFNJVjVwYldTL1p0aDZIczM5Tkh0QlNZaklxTGF4SVlqa1FldTdYQW95c0dEQndFNGIzQ1hMVnNHQUxLcE93NkhBenQzN3NUOCtmTng3dHc1R0kxR3ZQbm1tL2orKysreFk4Y092UFhXV3poNDhDRCsvdmUvdzJBd0NQdHoxSmNHUmoxZUhkb0dUeXc1S0t2L1kyVUtoc1QzZzA2cnFlQ1RSR0pOaUIxWU91SXVKakNpMXMvUGE1bTZOREQ0WTBhbmUvSEViNS9JNnBQMmZJNkR0NzBIblZZbktCbFI1ZlFkN29JaitpWUFnQ2E0OXFZUlg4TnJtYnBvZzBKaEhQb1F6RXRteStxV1pSOUE5N2NQb2VHMWpJaklKN0RoU0Q3cHk5MFptTDhuRXdBd3ZsdGtqZGR6dE52dDJMcDFLN1p2MzQ2MHREU2twNmNEQUNJaXFtNEFMRm15Qkd2WHJxMzBtR3VMamUvZXZSdVBQZlpZcGNmZWQ5OTkyTFp0Vytuck5XdldBQUMwV2kzYXRXdUhmZnYyWWM2Y09iaDgrVElBb0VtVEpwZzJiUnJhdEdtRDl1M2I0OE1QUDhTS0ZTdXdldlZxV0sxV1RKa3lwY28vZ3k5NHBHYzB2dHlkZ2VTTTNOTGE0YXdDek4yVmpzZHZhaWt3R1ZIRkpzUU5yTlh6OFZxbWZvL0VEY0g3eDFiaFNINW1hZTFJZmlibXB2MkV4MXNQRjVpTXFHSzZEbmVqTmx0SXZKYXBuNkhYS0ZpM0w0WWo2MHhwelo1eEJDWEpLK0hYZTZ6QVpFUkVWRnZZY0NTZmREcW5HRnZTbkRkMi9XcGg5K1Nubm5vS3FhbXBpdnJJa1NPci9Pemx5NWRkN2xqb1NtRmhZWlhIcmxpeEFpVWxKUUNBVzI2NXBmUW1OejgvSDdmZmZqc2FObXhZZWxNTEFPSGg0WmczYng0Y0RnZHNOaHRzdHJJTkJ6WnUzSWlZbUJqY2M4ODkxY3FuWmpxdEJuUEdkTUJOSDIyVDFmKzEvaGp1N05nTTRZRitncElSMVI5ZXk5UlBwOVZoVHJlSE1YVHpLN0w2dEFQZjR2NlcvZERBd00yd3lQZnhXcVorR3EwT3B0RlBvdWh6ZVlQVnNuNGVERjJHUUdPcW14MjhpWWlvL3JEaFNGUU5JMGFNUUdwcUt1eDJPeVJKUWtoSUNMcDE2NFp1M2JwVitkbGV2WG9oSkNTazFySVVGeGRqLy83OTZOS2xDMTUrK1dYczNMa1QzMy8vUFZKU1V1QndPR1EzdFFCdzZOQ2hDczhsU1JKdXV1bW1Xc3ZtN1hwRmgrS2VUczJ4Nk1DNTB0cWxRaXVtclR1S2orL29KREFaVWYzZ3RjdzNER21haEh1aWI4YWk5TzJsdFd4TFBxWWRYSUQzdWo0c01CbFIvZUMxekRmbzIvU0N2djNOc0IwdXU1WkpoWG13YlBvYXBoR1ZqeXdsSWlMdng0WWpVVFdNR2pYSzQ4OTI3TmdSSFR0MnJMVXNWcXNWUC8zMEV5Wk5tZ1FBNk4yN04zcjM3ZzJ6Mll5VEowOGlKeWNIK2ZuNUtDd3NoTVZpZ2MxbWc4UGhnQ1JKQUFDZFRnZXRWZ3VkVG9lZ29DQzBiT25aZE9JSjNhUFF2MVVZQUNDbWtYcWVRcjg5c2gyV3BseUF4ZTRvclgyMkt4MVAzeHlIOWsyQ0JDWWpxbHh1U1NGQ0RZRTFPZ2V2WmI3ajdhVHhXSktaREt1amJIVFVCOGRYNDlGV1E5RStwR2JMaUJEVktVcytZQXl1MFNsNExmTWRwckZQbytEWUxzQmVVbHF6YnYwQmhtN0RvR3NTSXpBWkVSSFZsRWE2OXE4ZGtRK1ovdE54dkxMaE9BRGc1Y0VKbUQ0a1FYQ2kycFdUazRPR0RSdUtqcUZhMS8vdjQ1cGhDZUZZKzNBdlFZbUlYRnVhbVl5Ly92b0Jja3NLTWJaRlR5eTlkYXJvU0xYS1c2NWwrM0pPWVYvT0tkd2UxYXZHVGQzNjlNSytyL0RXa1NXeTJyQ21TVmc3NEdWQmlZaGNzeC82SHRiTk13QkxQblNKZDhMdnRuZEVSNnBWM25JdGMyVHNoSlNYQ1YzOHNCbzNkZXVUZWZVbnNHNzVWbGJUSi9SQXdNUlpnaEpScmNpL0NodzRCS1NlQkU2ZUFuSnlnZHc4d0dJUm5ZeElMS01SYU44R2lHOE50SW9GT2lZQ2ZyNjVZUmhIT0JLcGtEZmMxS3JaMUFHdDhjWHVES1RuRnBmVzFoMi9oS1VwRjNCN1lsT0J5WWprUXYwQ2tWdFNDQUJZZG5aWHJZeHk5Q2JlY2kxTGFoaUxwSWF4b21PNDdhWEV1L0Y1Mmtaa1cvSkxhK3N1N01QYTgzc3h2RmxYZ2NtSTVEUWhrYzZSalFEc0tUOENBMTlXVlVPc0t0NXlMZE5HOVFaVU9NRFpPUEF2S1BsdE5hVEN2TkthN2ZodnNCMUxocjROSHdhcnp1N2ZnVTAvQTd2MmlFNUM1SjBzRnVEM0E4NHZBREFaZ1dHRGdUK05Cb0o4NXo0ZkFMU2lBeEFSMVRlalhvdTNSclJUMUNjdFQ0SEY1bkR4Q1NJeCtrZDBRSWloYk1tQ3BSbkpBdE9RdDJsZzhNZXNwUEdLK3JON3Y0RGx1dW1KUktKcG8zb0RmZzFLWDl0VDF3bE1ROTVHWXdxQWNlaERpcnA1eFg4Z09ld0NFcEZIemwwQS92RVM4T2E3YkRZU3VjTnNBWmF0QXY3MkxMQjh0ZWcwdFVvM2ZmcjA2YUpERU5XMjB6bEZ5QzB1UVV4RGYvUnYxUmhKeld0dmNYRHlEUjJhTnNEYVkxazRtMjh1cmVXWmJRajAwK0dXMkVZQ2t4SEptZTBsK0RrckJRRHdjMVlLbXBwQ1ZUa2F6OXZNUDdVWk1VRVJNT25VdlVOOVVzTllyRG0vRjJlTHI1VFdzaTM1Q05RYmNVdDRlNEhKaU1xeFcrRDQ0NkdKUFNNWjJrWngwRFp1TFRpVSt0bFRmb0EySkJMUUcwVkhxUkZ0aTNqWWovMEdLVCs3dENZVjVrSHIzd0M2bG9rQ2sxRzFuRWdEWG40ZHVKUmQ5YkZFNUZwSkNiRC9rSFBrWTFKSElFQTkreVJVaEdzNEVwRkgrbis4QXorZmN2NkN1L25SM3VqZnFySGdSTzVMVHMvRlRSOXRrOVVhR0hVNE9XVVF3Z1BWM1lRZzM1RmJVb2lZWlk4aXI2U290TGFrN3d1NFBaTFR6RHlSVzFLSVovYk13NWVuTmlFbU1BSkwrcjZnK2dadWN2WngzUFRURkZrdFNHOUMydWlQRVc3aUF6ZnlFcFo4Rkg5eU0yQzlXbHJ5Ry91SmM3MUJjcDhsSDlaTnI4S2U4Z00wd1pFdzN2NEpOQkhxYnN6WjBnK2o2TU1uNVVXalA0S21mQXR0VUtpWVVGUzF0TlBBcTI4Q0JZV2lreEQ1anZBdzRKVVhnWWh3MFVscWhGT3FpZWlHMVNzNkZPTzdSY3BxVnkxMi9IUFZZVUdKaUpSQ0RZSFlNdWcxMmRUcVVEL2ZXdCtscnAwdXpNS3l6RjE0WnU4OGRGbnpMTDQ4dGFtMFB1SFg5d1ducTdsZVlRbTRKL3BtV2EzQVpzYTBnd3NFSlNKeXdSZ00wN2lGc3FuVkdwUHZyT05ZSDZTOEROaFByRWZKNWxkaG5qOEM5cFFmblBYOFRGZzN2U280WGMzcG85dkQwSG1BdkdncGhuWGQ1MklDVWRYeThvRzNaclBaU0ZUYkxtVURyN3dKWE1rUm5hUkdPTUtSZk5xV2s1Y3g0Tk9kRmI1ZmZtUWVqL2ZzZUxXT2NBU0FTNFZXdEhwckk2NWE1R3NFL2ZxM1c5QXJtay9UeVh2c3l6bUYyMytaaWFTR3NZcmRxcWNmWEloWERpMXkrYmwrRVluWU11ZzFXYTMveHY4cm5hWjlJeC9mT1RRR1d3YS81aE1iOGFRWFhrTGk2cWRSWUN0YkprS3IwV0xINEpub0ZaWWdNQm1SbkpTVkFzdlNSNkdOYUErLzIrZkszaXZaTVJ1MkhYTmNmazRiMlF2R2NmTHJuR1hoUFhCa3VsN2I5a1k2WGhQZURxWnhpM3hpSXg1SHprVVV2UDBBY1AwNnRCb3RBcCtkQjEyVEdISEJ5TFVQUHdHMmJLdjZPQ0x5VEZRazhNYS9BSDkvMFVrOHdoR09SSFJEQzdwMVFPWUFBQ0FBU1VSQlZBLzB3NHNENGhYMVNjc1BDVWhEVkxHa2hySFlOMkkydnV6OXRPZ29xaGRpQ01ETEhlN0J2dHRtKzBTekVRQ2lBOFB4VXVKZHNwcERjdURwdlo4SlNrVGttaVlpRWFieGEyQVk4Qy9SVWRUUHJ3SDBmU2JCTkg2TlR6UWJBVURic0FuOCtzcXZaWkFjTUMvL1FFd2dxdGlaRE9DWDdhSlRFUG0yakV4Z3p6N1JLVHpHaGlNUjNmQ2U2UnVINkZENVU2UGtqRndzM0g5T1VDSWkxMElOZ1Q3VElLdHYvU0lTTWJaRlQzelI2eW1jSHZzcHBuY2NKenBTclh1bXpSaEVCWVRKYXJzdXAyTGhtYTJDRWhGVndCZ01UVWlVc203T3IvOHNLcU9ON0FWZDZ5SHdHejRML285dGg2SFBNNklqMVRyandMOUFFeG9ocTlsVDk2QmszMFpCaWNpbHRUOEJEazZXSktwelMxYUtUdUF4VHFrbUlnS3djUDg1M0x0Z3I2d1dIZXFQUTgvMlF3T2pYbEFxSWlMM0xEeXpGZmZ1ZUZkV2l3b0lRK3FvLzhDb013aEtSVVRrbnBKOUcxRzhZSWFzcGdtTlFORHozMENqNThaK3d0bHN3S05QQS9sWHF6NldpR3B1MW10QWJFdlJLZHpHRVk1RVJBREdkVzZPSWZIeWtVSHB1Y1Y0ZlZPcW9FUkVSTzRiMTdJdmVqYVdMeE9SVVpTTm1ZZC9GSlNJaU1oOWhxUkIwRVcxazlXazNDeFl0MzR2S0JISjdOM1BaaU5SZmRwM1FIUUNqN0RoU0VUMGgvZEdkNEJPVTY2MjlSVFNjNHZGQkNJaThzRDdYU2RDcTVIZjRzMDgvQ1BTQ3k4SlNrUkU1RDdqMktjVU5jdW1iK0RJdVNnZ0RjbWtIQkdkZ09qR2N2S1U2QVFlWWNPUmlPZ1A3WnNFWVdMUGFGbk5ZbmZnK1ZXOHFTSWk5ZWdWbG9CSFdnMlcxYXdPRzU3Zk4xOVFJaUlpOSttajI4UFFiWmk4YUNtR1pmWEhZZ0pSbWJUVG9oTVEzVmpPbmhlZHdDTnNPQklSWFdmR3NMWm9ZTlRKYW9zT25NTlBxUndaUkVUcU1hUGpmUWpTbTJTMVJlbmJrWng5WEZBaUlpTDNHVWMrQVJqbEcvdVY3TjhNVy9waFFZa0lBSENCbzB5SjZsV2VPamRWWThPUmlPZzY0WUYrZUhWb1cwVjk4dklVMkxrVEh4R3BSTGdwQkM4bDNxV29QNzMzTTlnZGRnR0ppSWpjcHcwS2hYSGdBNHE2WmRrSEF0SVFBTUJhQXVUa2lrNUJkR1BKWjhPUmlNZ25QTlVuQnUwamdtUzF3MWtGbUxzclhWQWlJaUwzUGRObUROb0ZSOHBxdXk2blltN2FUNElTRVJHNXo2L3YzZENFUnNocTlvd2pLTm05UmxDaUd4MGZ3Qk5SOWJEaFNFUlVqazZyd1R1akVoWDFmNjAvaHFzV200QkVSRVR1TStvTWVMZnJYeFgxYVFlK3hkVVNib1pGUk9xZzBmdkJOT0l4UmQyODZtTkk1aUlCaVlpSXFEclljQ1FpY21GNG0zQU1Td2lYMVM0VldqRnQzVEZCaVlpSTNEZThXVmNNYTVva3EyVmI4dkY2eXZlQ0VoRVJ1YytRTkFpNitHNnltbFNZQjh1bXJ3VWxJaUtpcXJEaFNFUlVnWGRISlVLbmtkYyszSEVLaHk4V2lBbEVST1NCZDdzK0JLMUdmc3MzKzlnS0hNN0xFSlNJaU1oOXBqRlBBZVd1WmRhdFA4Q1J3dzFNaUlpOEVSdU9SRVFWYU44a0NIL3ZFeXVyMlNYZzJaVXBnaElSRWJtdmZVZ1VIbWsxV0Zhek9teDRkdTg4UVltSWlOeW5heElEdjU0ajVVVjdDU3lyUHhZVGlJaUlLc1dHSXhGUkpXWU1hNFB3UUQ5WmJkM3hTMWg3N0pLZ1JFUkU3cHZSOFQ2RUdZTmx0WFVYOW1IdCtiMkNFaEVSdWM5djJNT0EwVjlXSzltL0diYmp1d1VsSWlLaWlyRGhTRVJVaVFaR1BWNGQya1pSLzhmS0ZGaHNEZ0dKaUlqY0YyNEt3WXhPOXlycXorNzlBbmFIWFVBaUlpTDNhWU5DWVJ6NGdLSnVYdjRCSkY3TGlJaThDaHVPUkVSVmVLUm5OTnBIQk1scWg3TUtNSHRybXFCRVJFVHVleVJ1Q05vRlI4cHFSL0l6OFVIcWFrR0ppSWpjNTlmM2JtZ2pXc3BxanF3ektFbGVLU2dSRVJHNXdvWWpFVkVWZEZvTjNobVZxS2kvc1RrVmx3cXRBaElSRWJsUHA5WGgzYTUvVmRTbkhWaUFTK1k4QVltSWlOeW4wZnZCTlBwSlJkMnlmaDRrYzVHQVJFUkU1QW9iamtSRTFUQzhUVGpHdG04aXExMjEyREZ0M1ZGQmlZaUkzRGU4V1ZlTWJkRlRWaXV3bVRIdDRBSkJpWWlJM0tkdjB3djZoQjZ5bWxTWUI4djZ6d1VsSWlLaTh0aHdKQ0txcHZmSGRvQlJKNzlzZnJZckhjbnB1WUlTRVJHNTcvMXVFK0duMWN0cWMwOXV3T0c4REVHSmlJamNaeHo5TjBBanZ5K3pibDhDKzhYVGdoSVJFZEgxMkhBa0lxcW02RkIvVE80Yks2dlpKV0RTOGtPQ0VoRVJ1Uzg2TUJ6UHRCa3RxemtrQnlidDRjZ2dJbElQWFpNWStOMzhKM2xSY3NDeTRpTXhnWWlJU0lZTlJ5SWlON3cwTUI3aGdYNnlXbkpHTGhidVB5Y29FUkdSKzE1S3ZCdGh4bUJaYmNQRi9WaDRacXVnUkVSRTdqTU9mUmlhd0JCWnpYYjhOOWlPSlF0S1JFUkUxN0RoU0VUa2hnWkdQZDRlMFU1Um43TDZDQ3cyaDRCRVJFVHVhMkR3eDR4Tzl5cnF6Ky83Q2haN2lZQkVSRVR1MDVnQ1lCejZrS0p1WHZFZlNEWnU3RWRFSkJJYmprUkVicHJRUFFxOW9rSmx0ZlRjWXN6ZW1pWW9FUkdSK3g2Skc0S2VqZU5sdFl5aWJNdyt0bHhRSWlJaTl4bDZqWUkyb3FXczVzZzZBK3ZXN3dVbElpSWlnQTFISWlLUHpCblRRVkY3WTNNcTBuT0xCYVFoSW5LZlRxdkQrMTBuS3VxdnAveUFTK1k4QVltSWlOeW4wZXBnR3Yya29tN1o5QTBjQmR6WWo0aElGRFljaVlnODBDczZGUGQwYWk2clhiWFk4ZnlxSTRJU0VSRzVyMWRZQXU2SnZsbFdLN0NaOGM5OTh3VWxJaUp5bjc1TkwramJ5Njlsc0JURHVvNmJZWkZLR0F5aUV4RFZPalljaVlnODlQYklkakRxNUpmUlJRZk9JVG1kVDlPSlNEM2VUaG9QUDYxZVZwdC9hak9TczQ4TFNrUkU1RDdUMktjQm5ieHBZOTIxQ3JiMHc0SVNVYjNyMHd2NDcyemxWNXY0cWo4cmlsNEhEQjBFZlBRT2NHc2YwV25jeDBZcFZZSU5SeUlpRDBXSCt1T0ZBYTBWOVVuTER3bElRMFRrbWVqQWNEelRaclNpL3ZUZXp3U2tJU0x5akxaaEUvajF2VXRlbEJ5d0xQdEFUQ0NxZi83K1FIaVk4c3ZQVDNReUphMFdHTlFmK1BBZDRORUpRS09Hd1AzM2VHZFdWNkphQU04OURidzlBOURycXo2ZWJraHNPQklSMWNEVUFhMFJIZW92cXlWbjVPTEwzUm1DRWhFUnVlK2x4THNSRlJBbXErMjZuSXFGWjdZS1NrUkU1RDdqd0w5QUV4Z2lxOWt6anFCazMwWkJpWWdxOEpkeHdCTVBBMkdOeTJxTkd3RmpSNGpMVkIzTm1nQ1RuZ0RlbVFuYzFNUFplQngzcCtoVTVLWFlpaVlpcWdHalhvdTNSclREdlF2Mnl1clByejZDT3pzMlF3TWpMN05FNVAwYUdQenhkdEtEdUhmSHU3TDY4L3Urd3NqbTNkSEE0Ri9CSjRtSXZJZkdGQURqMElkZ1hqSmJWamV2L2dUNkRuMmgwYXRrOUJqNXZqVS9BYmNOZFU2cHZ0N1lVY0NHTFVDT0Z5N1IxSzROOE1xTHp0R1oxeHN6QXRpUkRLU2RycHVmMjdrRDhQakROVDlQeWxFZ3NXM056MU9SZHo4RVVrL1czZmxWaUNNY2lZaHFhRnpuNXVnVkZTcXJYU3EwNHZWTnFZSVNFUkc1YjF6THZ1alpXTDdPVlVaUk5sNVArVjVRSWlJaTl4bDZqWUl1cXAyc0p1Vm13YnJwZjRJU0VibVFkUW5Zc0ZsWk54bTlkOFRna1dPdUcycGFMZkRFUkdVanNyWVlqYTZueXJ2N0ZScGNPK2VwNkVzdDArSHJFUnVPUkVTMVlNNllEb3JhZTF0UElUMjNXRUFhSWlMUHZOOTFvcUkyKzlnS3BCZGVFcENHaU1oOUdxME94ckZQS2VxV3pRdmd5TGtvSUJGUkJYNVlDbGdzeXZxQVc1MVRsYjNScDE4Q0RvZXlIdHNTR0QyOC92T1FWMlBEa1lpb0Z2U0tEc1g0YnBHeW1zWHV3TlBMdUlFTUVhbEhyN0FFakk4ZElLdFpIVFk4djIrK29FUkVSTzdUUjdlSG9iUDhXZ1o3Q1N5clB4WVRpTWlWM0R4ZzlYcGxYYXQxcnZIb2pjNmtBMnMzdUg3djdqdWM2MUFTL1lFTlJ5S2lXakpyWkhzME1NclhZVmwyK0NMV0h1UElJQ0pTajFsSjR4R2tOOGxxaTlLMzQ2Y0wrd1FsSWlKeW4zSEU0NERPSUt1VjdOOE1XL3BoUVltSVhGaTZFaWdzVXRhN0pnR0o3WlIxYjdEb1I2Q2dRRmszR1lFSDc2MmZES2ZPQUwvc3FQZ3IxOFVhbURtNXdJV0xGWDlsVmZBNzI4V3N5ajkzN2N0cXJkcy9zd3B4TndNaW9sb1NIdWlIRndmRVkrcmFvN0w2UDFhbVlFaDhQK2kwR2tISmlJaXFMOXdVZ3BjUzc4TFUvZC9JNnBQMmZJNkR0NzBIblZaWHdTZUppTHlIdG1FVEdBZmNCOHNHK1FodHk3SVBvUHZiaDlEd1drYmVvTERJMlhTOC84L0s5eDY0QjVnNnZmNHpWYVd3Q0ZpNEdKajRvUEs5emgyQWtHQWdMNzl1TSt6NEZWaXlzdUwzWDM0QkNKV3ZzWTlQdndSS1NpcitUTE9td0FlejVEV3pCZmpiUHp6UGVZTmp3NUdJcUJZOTB6Y08vLzMxakd6dHhzTlpCWmk3S3gyUDM5UlNZRElpb3VwN3BzMFkvQ2QxTFRLS3NrdHJSL0l6TVRmdEp6emVtbXMwRVpFNitBMjhIOWJkYXlEbFpwWFc3QmxIVUpLOEVuNjl4d3BNUmplTS84NVcxbGF2QjFhc0tYdTlhaDB3YXJpelVYZTkrRlpBajY3QWIzdHJKMHRrYytDbGY5Yk91WFFWTk95MVd1RE5WencvYjA0dThHSTFQbi83YUdEb29JcmZEd2x4LzJjM2E2S3NuVDNuL25tb0ZCdU9SRVMxeUtqWFlzNllSUHpwcTkyeStyL1dIOE9kSFpzaFBKQzdseEdSOXpQcURIZzc2VUhjdStOZFdYM2FnVzl4Zjh0K2FHRHdGNVNNaUtqNk5Iby9tRVk4aHVJRk0yUjF5L3A1TUhRWkFvMHBRRkF5VXVqY0FYajg0WnFkdzJSeVhaLzBST1VqMjZyamkyK0FYWHZjLzF4NG1MSVdGQ2gvYmJVQ3E5Y0I5OTZ0UFBhK3U0SGR2d09TNVA3UExrK3ZkNTJuTmdVRU9MODhWVkVqczd6QUFPZFhiV3JSWEZuTHlLemRuM0dEWWNPUmlLaVczWjdZRk1NU3dySHVlTms2SUpjS3JaaTI3aWcrdnFPVHdHUkVSTlUzcm1WZmZINXlJelpjM0Y5YXk3YmtZOXJCQlhpdmF3MS9LU1FpcWllR3BFR3didjBCOW93anBUV3BNQStXVFYvRE5PSXhnY2xJeG1pc3UyWllxQWVqM2NvekdXdCtqc3FzM1FEOGFiU3lhUm9WQ2ZUdDdWeVhzQ0phalhOa29jMWV0eGw5Z2I4SmVIZW02L2NDQTVXMW50MWNqMUs5cHFBQStPZTAyc25tZzdocERCRlJIWGgzVkNKMDVaWnMvR3hYT2c1ZmRMSEFNaEdSbDVyVDdXRm9OZkxieFErT3I4Ymh2QXhCaVlpSTNHY2MrNVNpWnQzNkErd1hUd3RJUStSQ1lSSHcwMmJYNzkzOUoyZFRzVHlEQVJnNkVIaC9GakIyWk4zbTh4VWFyYk94N2VvcndNWHNqWUNBaW84UER3UEM2bmpFcU1xeDRVaEVWQWZhTnduQ3hKN1JzcHBkQXA1ZG1TSW9FUkdSKzlxSFJPR1JWb05sTllma3dMTjc1d2xLUkVUa1BuMTBleGk2RFpNWDdTV3dyUGhJVENEeUxkV2RCbHlWbFd0ZGoxSnMxaFM0OWVheTF3RUJ6dEdRLzUwTlBQcFhvR2tUWVBRSTF3MHpYNVY2RWxpL3FlS3ZLem1pRXhJNHBacUlxTTdNR05ZV0MvYWR4VlZMMlkzRHV1T1hzRFRsQW01UGJDb3dHUkZSOWMzb2VCLytkL29YRk5qTXBiVjFGL1poN2ZtOUdONnNxOEJrUkVUVlp4ejVCRW9PL1FKWXlqYjJzeDMvRGJaanlkQzM2U1V3R2FsZXYxdUFlKzhDOWg4RTloMEVEaHdDOHErNmY1N0xWNER0TzUzbks2OXJFckJsbS9QN3h4OEMrcFQ3MzJ4UUlERHFOdUM3eFJXZlB5c2JtRjBMVGZZTzdZRWhBNVQxSDVjQjZUVmM4OUJpcWQ1eHUzWlh2a3Qxc3laQW80WTF5MEkxeG9ZakVWRWRDUS8wdzZ0RDIrS1pGZkpSalpPV3ArQzJOaEV3NmpuSW5JaThYN2dwQkRNNjNZZG55bzFxZkhidkZ4Z3d2Q09NT29PZ1pFUkUxYWNOQ29WeDRBT3dySmtycTV0WC9BZUI4ZDJoMGRiU0tEV3FYUi9OQmJJdVZYMGM0R3pLalIyaHJNOWZBS1JWYy9wOGFBand6Titxbnc4QUVsb0REVU9CL24yZFg1SUVuRHhWdmQyV3kxdTZTdDV3UEhzZVdQZ0RzSE5YV1czRkdtWERFWER1ZEwxNkhWQlE2UHJjUlVYQTlsL2R6MVNleWVTNjRYam9DSEJRaGJPNUxCYm43dGdBb1BsalBjenJPUnhsbS9hRWhRRjZYaXVxaXcxSElxSTY5RlNmR014TlBvUERXV1ZyTjZibkZtUDIxalM4TUtDMXdHUkVSTlgzVlB3SWZIcGlQWTdrbDQxY09KS2ZpZG5IbHVPRjluY0tURVpFVkgxK2ZlK0dkZWN5U0xsWnBUVkgxaG1VYkY4TXY3NHVkZ2dtOFU2a1ZYK240S1pOWE5kUHB3TXBSMXkvVjU0bkc5ZTBLWGRQcjlFQUJyMnpVZVd1akV4ZzczNGdyaVd3YURHd2NRdmdLTGREZGVwSjV5aktUaDNrOVFCL1o5Tng0WS91LzF5MXVYMDBNSFJReGUrSHVMRlIwSkZqd0d1em5OK1BHUUU4ZUsvOC9iZmZLOXVoL01OL1YveS9NMUxnOEJvaW9qcWswMnJ3enFoRVJmMk56YW00VkdnVmtJaUl5SDA2clE3dmR2MnJvdjU2eWcrNFpNNFRrSWlJeUgwYXZaL0xuYW5ONitmQlVaQXJJQkdwbnI4SmFORkNXVDk4elBOenp2MFMrUHR6emsxa3lqY2JyL2x4dWV2NmlLRTN4bHFPZ1ZWczV1TEgyUmZlUUpVakhJK3ZFSjJBaUtqNjRoQ083MXZkaWl2RkpiTDZ6b1ZXdEkzd0U1U0tpTWc5Y2VpSzcyMnpjY1ZhSUtzbkx5NUVRZ00zUmhJUUVRazFDUGJXTVpDSzVHdnNhYis3Q20xNHFLQk02cUdWQU03UnVVNThhOWM3U0I4KzZ2azVMMlZYZlV6S0VlQllLdEFtWGw0UENBQkdEZ08rWCtyNXp5ZXFKYXBzT0Y0OUx6b0JFWkY3WWhHTTJQSVBHKzI4bmhHUnVzUWlCckhsaXdYQTFRSlhSeE1SZWF0V1FFQzVrZzBBNzh1cXhDbVM1YlJyNDdwZWs0WmpkZjI0REhqeE9XVjk1SEJneFZyQWJGYStSMVNQVk5sd0pDSWlJaUlpSWlJU3FtTjdaZTNzZVNBdnYrNS85dDc5enMxdzRtTGs5YUJBWVBoZ1lHa2x1emlyM2FrelFNYlppdC92MUI0STVZaGwwZGh3SkNJaUlpSWlJaUp5aDU4ZjBMcVZzbjZrSGtZM1hyTjRPZkRjMDhyNnFPSEFxblZBU1lueVBiWEp2Z3o4c2tOZTI3NFQyTE92NHMvOGFSUVFGU1d2ZWJLSkQ5VUlHNDVFUkVSRVJFUkVSTzVvbHdEb2RjcDZmVXludnViWDM0RE1jMEJrYzNrOU5BUVkwQmRZdjBuNW1hR0RuQTA1VDVsTXJ1dVRucWhaZy9QenI0RGR2enUvMSt1QkQyWlZmR3k3QkdEaWVQZk8vK0cvblp2TlZFYm40cjlQTmlvOXhvWWpFUkVSRVJFUkVaRTdPcmlZVGczVWJJZHFUeXhmRFR3NVVWa2ZPeExZNEdLbjYwQi81MDdPdFMyMGhodklHWTFsMzJzMGRaT3hLdjR1bXFrbHR2clA0U1BZY0NRaUlpSWlJaUlpN3pQdGVjQnVyOTZ4dFRIeXp0VUl0NG9rZFZMV0xtVTdwd0RYcDIwN2dBZnZkYTdkZUwwbUVVQ2ZtNEJ0TytzM2o1cjVsOS9sRTRERlV2ODVmSVFxRzQ0Tm1vbE9RRVJxVlh3WnNKWDdOMFB2RC9nM0ZKT0hpTWdUWndyc0tMREpwL2cwOU5PaWVZQWJ2eWdSRVFrbVhVMEJTbkpsTlkyeEtSRG9ZbDA4OGdwYXFlcGphbFdqV3JoSnIrbklPMWNhaGdLeExaWDFsQ08xLzdPcVlpMEJOdjBNakJtaGZHL3NDRFljM2VGcVZPWFZndnJQNFNOVTJYQk1HQzA2QVJHcFVYNEdrTG9HZ0thc3BqVUE3ZTRBL0lLRXhTSWljc3UrS3lXWXUvK3FyR2JTQVIvMmJvaGdnNkJRUkVUdXlsb054KzhQeW11NlFHaHUzUU9ObjVoSVZBMVdBRitKRHVFRnVpYTVydS9kWDc4NXJsbTdBUmgxRzZEVnlPdXhNYzZkdEE4ZUZwUExVNUlEdUhDeDdMVlc2NXhtZlQyNzNibldZMWhqZWIyb0dNaXZZSmZ3d0VDZ1FTVy8rRVZIS211WDYzbkVxZzlSWmNPUmlNaHRFcERoNHVGZXN5NXNOaEtSZXBRNGdLOVNpeFQxTzFvR0lOaWdjZkVKSWlMdkl6a3NrSTVNVmRRMThWT2g4Uk93Ymh1UnU3cTVhRGphN2NDK0EvV2ZCUUN5TGdHLzczZWRhOHhJZWNOeDExNGdLOXZ6bjlXaFBUQmtnTEwrNHpJZ1BkUHo4eDVMTGZ2ZVpnZisvbHpaNjg4K0FFSkQ1Y2YvZWJ5elFmanYxK1gxYlR1QlQ3OXcvVE1DQW9DdlBuSDlYbkN3Y29UajVTdUFtVk9xUGNXR0l4SGRFTElPQVdiNWpCMzRCUUZOT29ySlEwVGtpVlVaWm1RV3lkZXlDak5xTVRLcWduV3JpSWk4MGVuL0F1YXo4bHBnQWhEOWlKZzhSTzdRNjRGT2ljcjYwZVBPMFhWMXpjOEFHQXhBWWJrSGtHdC9jdDF3N05JSmlJb0VNdjVvQnA0OTUvenlsTW5rdXVGNDZBaHdNTVh6ODFhbS9OcUtaa3Z0N3g1OVV3L2xLTXBUWjJyM1o5eGcySEFrSXA5bk13Tm5keXZyTFhvQkdpNTNSa1Fxa1Y4aVlmRVo1ZWpHQ1FrQk1HZ0ZCQ0lpOG9Ca3pZYVVObHRSMTdhZHdSc3pVdnBvcm5QMFhuVjBUWEt1V1ZqZS9BVkEydW5xblNNMEJIam1iNVVmazlUUjlRWTFlL1pWNzJmVVZGUWtNR01hOE90dndNWXRaZXRHL240QU9IOFJhTlpFK1psYmJnSysvYUYrOHRVMnZVNitnelVBRkNudmgwcmQyc2ZaWkhYbFNDVTdpQS9xcDZ4MVN3SW0zQTk4czlBNTZwTGN3b1lqRWZtOHM3OEJqbkliMHdXM0FCcHhQWElpVXBHRmFVVXdsN3ZYN2R6SWdKNWhYT3lNaUZUazJNdUF2VkJlYXp3QUNCc2tKZzk1dHhOcFpTUHpxdExVUmFNTkFFNm5WMzh6RjFlYmhwVFh1NmZyK3A3ZnEvY3phcXBocUhPVTQ2MTluRitYc29HdE80Q2ZOZ1ByTmpnYlpOZWNQQVY4dndUWVhVL1o2a0pERnhzSFhiMnFyRjFqTWxXOFkzbEZJenR2N1FPMGlsWFdOUnBnMUhBZ3NTMHcrNk9xczVJTUc0NUU1TlBNT1VEMjBYSkZEUkRWUjBnY0lpS1BwT2Jic09tY2ZBMGhMWUR4clFQRUJDSWk4b0NVdXdmU3VVWGxxbHBvMnI0bUpBK1IyL1E2b0VkWFpmMWlGbkQyZlAxa2FGaHVMY1B3TU9DT01jNTFHVGY5QW95N3k5bWsvWDRwc0xlZVJsM1dwY2FObExYY0NqYUZxVXBoRVhEWFgrUzFGczJCMS85VitlZGlZNEMzWndDZmZPRnM3bEsxc09GSVJENHRZeWNBU1Y0TGF3dVlYRHdvSXlMeVZsK2tGcUg4U2tVRG14c1JHY2pwaDBTa0h0SlJGeHZGdEp3SVRWQWJBV25JcSt6YW8yd0VpWEFwdS9JY25UczZOeDRwcjc2bVV3UEtYWm12T1gvQk9kVjR5clQ2YTM3V2h4Yk5sYlc4dk5vNWQySTc0QjlQQVVHQjhyck43bXd1WDg5a0FpWTk0ZnpNdks4QWE3a3BkS1RBaGlNUithemMwMEIrdVJrWVdnUFFvb2VZUEVSRW50aWVaY1dKZkp1c0ZtelFZRndjUnpjU2tYcEk1eGNEZVh2bFJVTmpvUFdMWWdJUmVTTDdDckQ5VjZCbk4rZkdMZGZVMTNScXdQV0lQd0E0OTBlVDBaZWFqWUJ6SityeXVuZFI3bHA5VFZFeGtGL0JDTWpjUHhxVmdRSEFQWGNDdzRjQVdvM3l1RFhyZ2FzRndIMTNLOThiM044NS9YclduT3F2TDNxRFlzT1JpSHlTWkFjeVhJeDJiOUVkMEhNelZ5SlNpUklIOEw4VHlvWFIveHdiZ0dDRGl4dGtJaUl2SkRrc2tJNi9vcWhyNGwrQVJoOGtJQkdSaDg2a085ZnlDd29FK3ZZQkJ2VjNyaDJaVW40TnB6b1VFYTZzRlJVRE9ibjFsNkUrdFUxUTFnSUNnTDgvQXZ6dmUrVjcyM1lDbjM3aCtsekJ3Y0NmN3dCR0RYTTlVaFZ3N2piK3YrOEFtdzI0ZkFWNFlxSnl0R05zUytEdFY0SFovd0gySDNUdnozTURZY09SaUh6U3hZT0F0VUJlTTRVQ0VSM0U1Q0VpOHNTcURET3lMZkxKMUpFQk9neHVicXpnRTBSRVhpanRQY0I4Vmw0TFRBQWlIeFNUaDZpbUNncUJOVDg1djhMRG5NMnArdElrUWxtcmFETVV0UXNJQUdLaVhiK1gxRW01ZTdVcldpM1FzVDB3NEZhZ1YzZjV5TlR5anFVQ2I3eFQ5dC9uejl1Y2pkeC9UZ0w4eTQxYUNRb0NYdm9uOFBXM3dJbzExZnZ6M0dEWWNDUWluMk16QStkZHpHcUk2ZzJBQTRLSVNDV3lMUTRzUHFNYzNmaGdmSURMMlQ5RVJONUlLczZFbERaSFVkZTBmUU1hRGRlaEpSOXdLZHU5NC8zOVBmOVpKaVBReU1WaTlLZlRQVCtuTit1V0JPZ3F1VTYwcTJMOVY1TUptUGt5RU9WaVduWjVtMzhCNW42cFhKdnh3Q0ZnMmd6Zy8vNnBuTWF0MVFEajd3TkNnb0Z2eW0rSVJWclJBWWlJYWx2bXI0Q2ozTDhUd1pGQWNKU1lQRVJFbnZqbVJCSE1kbm10ZTVnQlNZMHFlVEpQUk9SdGprOEhKS3VzcEdsNk96UmgvUVVGSXFwSFZxdXlGaGZqK2ZtNmR3VTBMcDQ2cHAzeS9KemViRURmbW4zZWJBWm12Z3RjdUZqeE1WZHlnSCsvRDN3MHQrS05ZRTZuQXkrKzZ0eU4zTlhuTi81Y3M1dytpaU1jaWNpbkZHWUJsNC9MYXhydEg2TWJpWWhVSWpYZmhoMVo4bDlTOUJyZ29ZVEFDajVCUk9SOXBOdzlrQzRzbFJjMWZrRENkREdCaU9wYi9sWGxydEp0RTRDUnc1d2JremlrNnArcld4THdjQVhMRUJ3L1VmbG4zM2tEQ0tqQnlNcnJtU3BZRUgvU0UwQkpMZTNjZk80ODhNVTNRTWRFNVh1UzVMcnBlazNYenNCZHR6dlhZc3c4Njl6WTVmOW1BTk5mQkNLdjIvRzZzTWc1RlhybEdzQnNxVHBUMWlYZ3BWZWQwNmhqV3pwcjJaZUIxMmNCVjY4NlI1NWFTNENDZ3NyUGN3Tmh3NUdJZklxcmpXS2FkQVJNTG1ZZUVCRjVxeTlTbFZPcFIwYVpFR2JrNUJRaVVnZEpza002T2xWUjE4UThEbzEvTmFZM0V2bUMwK25LaGlNQS9QVUI0UDU3Z0x5OHFzK2gwVGluN0ZhMDltRDJaZUJNUnVYbkNHOWM4U1lwdFNVMHBQYk9aVFlEOS8zWmRXTnh6bitCaWVPZEcvZTRFdFlZR0hkbjJXdWJEU2dxVXE3M21KRUp4TGNDSnY4TmNQeXhYcmIyai9zc25jNjVVWXoyai8vVTY1MS8vd1k5RUhMZG56T3NNVEQ3emJMWGI3OEg3TnJqL3AvWFI3SGhTRVErNDhwSjV3akg2K2xOUUxPdVl2SVFFWGxpeTNrTFR1VExGNThQTm1od1Iwd3RqVXdnSXFvUG1WOEJlWHZsTlZNTElPNVpNWG1JUk5pOUYramV4ZlY3ZmdibmhqTTF0V0ZMemMvaGJmejlnWjdkbFBYekY1eTdVR2VjQlY1NHBucC9mM3E5YzNmcThsenRmbDBUaFVYQTN2MjFlMDZWNDJOeUl2SUpqaExnYkxLeTNydzdvT1Z5WjBTa0VzVjJDZCtjVkk1dWZLQlZBUHgxM0NtR2lOUkJzaFZBU24xVFVkY2t2QXlOUGtoQUlpSkJmdG51SElGWVZ5NWNCRmF1cmJ2emkySzN1NjZ2V3UvOHp6UHB3SE12QWVzM3VUY3R2UzRsLzFhL3U1V3JBQnVPUk9RVHp1OEZyT1dXeXdpTUFNTGJpY2xEUk9TSnhhZUxrVjhpdjNGdUhheEgvMmJHQ2o1QlJPU0YwdDRGU3NvMVdVSzZRdFBzRGpGNWlFU3hsZ0R2Zk9BYy9WYmJzaTg3TjBReG0ydi8zS0pacmNEQncvSmFmcjV6SitsckNvdUFUNzhBbm5yTzJYVE55YTNmak9WdGRiRzIxdzJPVTZxSlNQV3NCY0RGZzhwNlZCOEFIQkJFUkNxUmJYRmdWWWJ5bDRhL3h0Znhta3RFUkxWSUtzNkVkUHBqUlYzVGRxYUFORVJlSVBVazhNSy9uR3MyOXV3T2FHdjRDMHBoRWJCbEsvRGQ0dW8zTXQ5NHg3a3VvVnFZemM1TmJqcTJMNnQ5dnhTd3VOamM1V0lXOE9YL25GK3RZcDFUcFZ2RkFjMmFPS2RjQndmWC9PKzhLcm01d0tFamRmc3pWSWdOUnlKU3ZjeGtRSExJYXcxYk9VYzRFaEdweFRjbmltQXJOeXVvVDRRZjRvTjV1MFpFNmlFZG5RcElWbGxOMC93ZWFFSmRyTWRHZEtNNGZ4SDQ5L3ZPSmxwOEs2Qmg2Qis3UFZlekVlYXdBMFhGempVTXo2UUR0Z3FtSEZmazZIRzNJM3VGVTZlQjJCam4zOS82VFZVZmYvS1U4NnM4azhuNWR4OFk2UHhQa3hIdzgzTnVCS1BYQVRxOWM4TVlqVWJlbkpRazU1ZERjdjUzNEhBQWRvZHp5cmZkN3B4Q2JiTUJ1WG5PNDBpR2Q3QkVwR3FGV1VET1NYbE5vd1VpZTRuSlEwVGtpUU5YU3JBalMvNEx1a2tIUE5DYW94dUpTRVd5TndKWmErUTFYU0RRNWhVeGVZaThUVkV4c1ArUTZCVHFzV0lOOFBRVHdHZGZWcnl1WTNXWXpjNnZLem0xbDQycXhJWWpFYW1YQkdTNFdDcWphUmZBait1UkU1RktPQ1RneTFUbGxLZzdXZ1lnek1qbHRvbElIU1RKRHVub05FVmRFL2NNTkg2MXNCTXZVVlUyYm5GK2tlL1lrZXdjNGNnbXJTcnhMcGFJVk92U0VlY0l4K3Y1QlFITmtzVGtJU0x5eElaekZtUVd5Wi9haHhtMUdCbGxFcFNJaU1nRG1WOEJrcVJ1NndBQUlBQkpSRUZVaGVXbWJacGFBREZQaU1sRFJPcG5zd1B6RjRoT1FSN2lDRWNpVWlWSENYQnV0N0xlb2hlZ1VkRjZ5RVIwWXl1MlMvanVsSEowNC8ydEEyRGdZMkVpVWduSm1nMHA5VTFGWGR0dUpxQTFDa2hFUkVTaThWYVdpRlRwL0Y3QVZtNHoxOEFJb0ZFck1YbUlpRHl4S0swWStTWHlSY1k3TlRUZzVnZy9RWW1JaUR5UU9oTW91U3l2TlI0QVJJd1FrNGVJaUlSanc1R0lWTWVjQTF3OFdLNm9BYUw2Q0lsRFJPU1J6RUk3MW1iS241eG9BVXlJNTBZeFJLUWVVc0V4U0psZmw2dHFvV243bXBBOFJFVGtIZGh3SkNMVnlkZ0pTQTU1TGF5dGM0UWpFWkZhekQ5UmhIS1hNZ3hzYmtSa0lOZUZJQ0wxa0k3K0gxRHVhcWFKL0FzMFFXM0VCQ0lpSXEvQWhpTVJxVXArQnBDZkthOXBEVUNMSG1MeUVCRjVZdCtWRXV5L1VpS3JtWFRBdURpT2JpUWlGY2xhRFZ6ZUxLL3BBb0g0cVdMeUVCR1IxK0NtTVVTa0hwSnpkR041emJvQWVtN21Ta1FxVWVJQXZrcFZiaFJ6UjhzQUJCczBBaElSRWJsUGNsZ2dIVkUyRmpYeFU2SHhDeE9RaUlpSXZBbEhPQktSYW1RZEFzeTU4cG9wRkdqU1VVd2VJaUpQck1vd0k3UElMcXRGQnVnd01vcFBUb2hJUlU3L0Z6Q2ZsZGNDRTREb1I4VGtJU0lpcjhJUmprU2tDall6Y0hhM3NoN1ZHOUJ3dVRNaVVvbjhFZ21MenloSE56NFlId0FESHdNVGtVcEkxbXhJYWJNVmRXM2JHYnd4SXlJaUFCemhTRVFxY2ZZM3dDRmY3Z3pCa1VCd2xKZzhSRVNlV0poV0JMTjhjQ002TnpJZ3FaRkJUQ0FpSWsra3pnVHNoZkphNHdGQTJDQXhlWWlJeU91dzRVaEVYcytjQTJRZkxWZlVPRWMzRWhHcFJXYWhIWnZPV1dRMUxZRHhyYmxSREJHcGg1UzdCMUxtMS9LaXhnK2F0cStKQ1VSRVJGNkpEVWNpOG5vWk93Rkk4bHBFSW1CcUtDUU9FWkZIdmt3dGdxTmNiWGlrQ1pHQm5INUlST29oSFowS2xMdWFhV0llaHlhb2paaEFSRVRrbGRod0pDS3ZsbnNheU0rVTEvUW1vRVVQTVhtSWlEeXhQY3VLQXpueWRTR0NEUnJjRStjdktCRVJrZnVrODR1QnZMM3lvcUV4RVBlc21FQkVST1MxMkhBa0lxOGwyWUdNSGNwNjgrNkFsc3VkRVpGS2xEaUEvNTFRYmhUejU5Z0ErT3MwQWhJUkVibFBjbGdnSFg5RlVkZkV2d0NOUGtoQUlpSWk4bVpzT0JLUjE3cDRFTEFXeUd1bVVDQzhuWmc4UkVTZVdKVmhSclpGUHYwd01rQ0h3YzJOZ2hJUkVYa2c3VDNBZkZaZUMra0tSRDRvSmcrSjRlY25PZ0VScVFRYmprVGtsV3htNFB6dnlucFVId0FjRUVSRUtwRnRjV0R4R2VYb3hnbnhBZER5V2taRUtpRVZaMEpLbTZPb2E5ck9oRWJEZFdodk9FWStNQ09xVjJHTlJTZndDQnVPUk9TVk1uOEZIUExsenRDd0ZSQWNLU1lQRVpFbnZqbFJCTE5kWHVzVDRZZE9qYmd1QkJHcHlQSHBnR1NWbFRSTmI0Y210SnVnUUNTVVA5Y2ZKcXBYTFpxTFR1QVJOaHlKeU9zVVpnR1hqOHRyR2kwUTJVdE1IaUlpVDZUbTI3QWpTLzRMdWw0RFBOQTZRRkFpSWlMM1NibDdJRjFZS2k5cS9JQ0U2V0lDa1hoeE1hSVRFTjFZV3NlS1R1QVJOaHlKeU91NDJpaW1TVWZBait1UkU1R0tmSkdxbkVvOU1zcUVNQ052djRoSVBhU2pVeFUxVGR3a2FQdzU3ZVNHMVRwT2RBS2lHMHVuanFJVGVJUjN2RVRrVmE2Y2RJNXd2SjVmRU5Dc3E1ZzhSRVNlMko1bHhZbDhtNndXWnRUaWpoaE9ReU1pOVpET2Zndms3WlVYVFMyQXVNbGlBcEYzNk1FYmM2SjZFOXdBYU5OYWRBcVA2RVVISU45MmJnOXdmay9seHpUckJqUXZ0L3pMbms5NXZDZkhKNHdDR3FoemVRY0F6alVienlZcjZ5MTZBVm91ZDBZQ1RmODlINGR6YlpVZTgzS1hZQ1NHbHYyem1wSnJ3eXUvNS9ONEQ0NHZmNnphRk5zbC9PK0VjblRqL2EwRDRLL2pUakhraFd4NWtNNThBdW5LZHFBa0Q3aDZxTkxEdFQyV0FvMXVLU3RjMlFiSGI3ZmZXTWVmbkFWTmd3N1FOTG9aaUJoUjRXZlZUTElWUURxbW5EYXRTWGdaR2kwM0RibWh4YllFV2tZRFo5SkZKeUh5ZlFQN0FYcDEzaGR6aENNUmVZM3pld0ZyZ2J3V0dBRTBhaVVtRHhHUkp4YWZMa2EyeFNHcnRRN1c0K1lJUDBHSmlLcFFrZ2ZweE52QWxlMVZOaHNKa0lvemdDdmJJWjM1Qkk3Zkg0VGpseTZRem53aU9sYnRTM3NYS0xrc3I0VjBoYWJaSFdMeWtIY1pOVXgwQXFJYnc3QkJvaE40akExSEl2SUsxZ0xnNGtGbFBhcFAvV2NoSXZKVXRzV0JWUmxtUmYydjhkd29ocnlZZnpRUWNadm9GT3BSWEc1VVYzRUdwS012d2ZIYldNQ1dKeVpUTFpPS015R2QvcmhjVlF0TjI1bEM4cEFYR25DcmM2UWpFZFdkWVlPQThERFJLVHlta1NSSkVoMkNmTmYxVTZwZFRRMm1tanUyQWlnNDcveGV6Vk9xMHpZQ09TZmx0Y1lKUUV4L01YbUlybmY5bEdxMVQvZjFWcjd5ZC94ZVNvRmlaK3ArVFkzNFc3dEFRWW1JcXVucVFVajVoNkFKN2dBMFVPZmk5UFdtT0IzU2xlMlFzbFlEVjdZQnRxdGw3elhvQUczUFpZQStSRnkrV3VENC9TOUExaHBaVFJNNUhwckVkd1FsSXErVWNSYVk4aS9BYXEzNldDSnlUL09td014WGdFRDFQclJXNTkwOEVaVnFNMXAwZ3BvcnpGSTJHN1VHSVBJbU1YbUlxUDVON3hJc09rS05IYmhTb21nMm1uVEFYMXFyOTBhUmZKUGo5d2VoYmYxUGVXT3hRVWRvMkdpc0h2OW9hRnBFUTlQaVh1ZjZsMGRlaEhSdWtmTzk0alBPZFREVjNIRE0zcWhvTmtJWENNUXJkNnVtRzF4VUMrQzVwNEhaSHdMRnl0SDlST1Nob0VEZ2hYK291dGtJY0VvMUVZa21BUms3bE9WbVhRQzlxZjdqRUJGNXdpRUJYNllxTjRxNW8yVUFnZzNjS0lhOGgzVDJXeUJyTlJ3N0JqaS9wNXJSaDBEVDhTTm9XajRLUk53R2JiOTl6aW5xS2lWSmRqaU9UbFBVTlhIUFFPT24zbWw5VkllNmRnYmVtZ0hFeFloT1F1UWJnZ0tCbDE5d2puQlVPWTV3SkNLaExoMXhqbkM4bmw4UTBJU0RMSWhJUlRhY3N5Q3p5QzZyaFJtMUdCbkZKeWZrWGFTVGI1ZTlLTDhXSVhsTTAvWU4rTVNqaGN5dmdNTGo4cHFwQlJEemhKZzhwQTdObXdKdnp3RG1mUTJzWGk4NkRaRjZ0WXdHcGt3R0lzSkZKNmtWYkRnU2tUQ09FdURjYm1VOXFnK2cwZFYvSGlJaVR4VGJKWHgzU2ptNjhmN1dBVEJ3TGdsNWt5dmJnT0lNNS9mNkJ0REVQQzQyRDNrVnlWWUFLZlZOUlYzYmJpYWdOUXBJUktyejBGK0FQcjJBRFZ1QVgzY0Jab3ZvUkVUcTBMd3BNSHdJTUdLbzZDUzFpZzFIcWxNTm1nSG9kdDMzWHN4c05tUHAwcVc0Y09FQ0prK2VMRHBPdFYwKzV0emhHWEJ1c3VMWFFHd2VkNXpmQzlqS0xmY1NIQW1FY2tZR2VabitUWTFvSDJvQUFJU2J2THVEcE5acjJaYnpGbHl5T0FBNE4xbUo4UEsvNStzdFBsMk0vQkw1SG55ZEdocHdjNFNmb0VSRUZiRGxsMzNmNkJhdlhtZFFyZGN5VlR2eEJsQnlXVjVyUEFDSUdDRW1ENmxUMndUbjE2Ti9CUTRjQWs2bUFjZE9BRWVQQWRZUzBlbUl4RElhZ2RBUW9GRkQ1eklFYmVLQjltMkEwRkRSeWVvRUc0NVVweG8wVjgrdXlRc1dMTUMzM3pyWE1ob3laQWdTRXhNRko2cWU3T05sdTFRSE5WTlB3OUdjQTF3OFdLNm9BYUo2QzRsRFZLbit6ZFF6c2tPdDE3SXRGeXlsdTFTM0R6V29wdUdZV1dqSHFnejVreE10Z0FueDZsN2ttM3lUbEYvMkQ2K21RUWVCU2FxbTFtdVpkUFpiU09jV0FnQzBiVjlUelk3ZlVzRXhTR2MrSzFmVlF0UDJOU0Y1eUFmNEdZRHVYWnhmUkhSRFlzT1J2TjUzMzMySGpSczNldno1c1dQSFlzU0lxcC9NM25ubm5WaXlaQW5NWmpNKy9mUlR6Smt6cDhyUEpDY25ZOTY4ZVJXK0h4RVJnYXlzckFyZnY5NnNXYk1RSEt6K1hWcXJLMk1uSURua3RiQzJnS21obUR4RWRZM1hNdDgwLzBRUmJQTEJqUmpZM0lqSVFLNExRZDVIdW5xbzlIdE5zR2VOTUY3TEtpZWQvUmJJK1dNM3ZKSTh0ejh2aW5UMC93REliOHcwa1grQkpxaU5tRUJFUktSNmJEaVMxOHZPemtaYVdwckhuOC9KeWFuV2NTRWhJUmc3ZGl3V0xWcUV3NGNQWS9mdTNlamV2WHVsbjdsNjlXcWwyWXFMaTNIKy9QbHEvWHlielZhdDQzeEJmZ2FRbnltdjZVMUFpeDVpOGhEVkIxN0xmTSsrS3lYWWYwVStQY3lrQThiRmNYUWplYW5yRzJCNnp4NE04RnJtZzdJM0FwYzN5MnVHeGtEOFZERjVpSWpJSjdEaFNGNnZkKy9lYU5Tb1ViV09QWG55SkxaczJWTDZPalEwRkIwN2xqM0JmK2VkZDNEOCtIRlhId1VBNU9ibWxuNy8vdnZ2dzkvZjMrVng1Wi9PSnlRazRMbm5uaXQ5L2RaYmIrSGt5Wk1ZTVdJRUVoSVNTdXR6NTg3RmlSTW4wTDkvZjl4MjIyMnljelpvb0pLNTBEVWxPVWMzbHRlOHU3UHBTT1NyZUMzekxRNEorQ3BWdVZITVBiRUJDRGI0eEY2MTVJTzBQWmZYK0J5OGx2a1d5V0dCZEhTYW9xNkpmd0VhdnpBQmlZaUl5RmV3NFVoMTZ0d2U0UHdlNS9mTnVnSE51N2wvamk1ZHVxQkxsOHJYL3JCWUxQajY2Ni94eXkrL2xOWUdEeDZNSjU5OFVuYkRlTzdjdVdvL2xhL3NDWGo1cC9QcDZlbDQ4ODJ5WGYzT25Uc0hBR2pldkRtNmR1MHF5d2tBblRwMWt0VnZKSmVPQU9aY2VjMFVDb1MzRTVPSHFEcW0vNTVmdXI3Z3kxMkNrUmpxL2orZnZKYjVsaldaWm1RVzJXVzF5QUFkYm92a2t4UHliYnlXK1pqVC93VUt5elY5QXhPQXlBZkY1Q0VpSXAvQmhpT3AzdTdkdXpGbnpoeGN1SEFCZ0hOOW5zbVRKNk5IRCtYODNPSERoMWQ2UTdsNDhXTGs1K2NqTmpZVy9mcjFxL0M0enAwN3kxNmJ6ZVlLYjVobnpweUowNmRQQXdET25qMExBRmkwYUJGV3JseFplc3pzMmJNUkVPRDdVL0JzWnVEY2JtVTlxamNBRGdpaUd4eXZaZXFSWHlKaDBTbmw2TVlINHdPZzViV01ibkM4bHFtSFpNMkdsRFpiVWRlMm5RRm91QTR0RVJIVkRCdU9wR3JMbGkzRGh4OStXUHA2ekpneG1EaHhZb1ZUYm9ZTUdWTHArVFpzMklEOC9IeEVSMGZqL3Z2dnIzYU9oSVFFVEpreXBmVDF6Smt6Y2VMRUNRQkFSa2FHNHFiMzRzV0xzdGNPUjduZFUzelUyZCtjVGNmcmhiWUVncVBFNUNIeUZyeVdxY3ZDdENLWTVZTWIwYm1SQVVtTkRHSUNFWGtKWHN0VUpuVW1ZUDkvOXU0OVBNcnEzaGY0ZDcwemswenVGMEl3TndnUVFrQ29BZ3FDZEtNdHRoVlFPYlRiYXl1NjZ5bldvNmUyVC9kbTA5WUgrclFXcksyVzZubTJsL1BZcldoUnFIaWhYdmJaVW1ubFVrcWlLS0FoTjRGY0Nia3h1YzFNWnQ1MS9oaEo4czdrT3BuTW1uZnkvVHhQbjg3OHNtYjR4dHJGTzc5WjcxcWR4bHJtOVVER1Y5WGtJU0tpcU1LR0k1bmErZlBuQVFBV2l3Vy8rYzF2TUcvZVBDVTV6cDQ5aTRjZmZyajMrY1ZiZC9xNzY2NjdvT3M2RGh3NGdCa3pabURGaWhWNDZLSEFQWE5HYS9ZTlkzNkxzSEMyQWsybHhwclFnTHlyMWVRaGlpU2N5NEF0Qzh4eHNuVk5weGQvcVhNWmFsWUJyQytJL3RWUVpINnlkaWZnckFZQWlPeGJnYmlwSVgxL3ptWG1JZHRLSUd0MkdJc2lCcUpvcTVwQVJFUVVkZGh3cEloMTZOQWhQUC84ODBPT2FXbHBBZUQ3SnZxSko1NFljdXlhTld0d3d3M2owNTBiNnRhZGkyYk9uSW1HaGdaVVZWVWhPenM3NFBhZlVLZ3ZBZG9EcjZralFuY3pBQjBRQXBCZjFLYk1CMklTVmFZaUduOEhEaHpBamgwN2hoekR1Y3pvUDA2MDRjUHpydUVIS25DbXc0c09qNDRweVhHd2ZYSC85T284TzNJVGVQc2hSVDVadXhOb1BRUUFFR25MUnRWdy9PQ0REL0RpaXk4T09ZWnptZkZnSGxuK1M4aktSMFB5dnFFbUhSOEQwQTA3Mm9qOGV5SGljbFZGSWlLaUtNT0dJMFdzOXZiMkVXOGtMcVVjZHV6RkRjWHZ1KzgrZUwzZUFjZGN2S1dtdUxnWUd6WnNHSEJNZm40K05tM2FaS2dOZGhwaXVIVzNBZTJENzZtdW52Q2Q3Q3FFNzBUcXJBbTZQenROTEE2SGczUFpLRlZkNkVGSm8zUDRnUXJwdWc1b0ZpVGJCTmJsRDN5N0tGRTA0VncyZXJLOUZHZzVHUFkvZHlSNkc0M3lpd3N6MnlSZ3hvOVVSaUlpb2lqRGhpTkZyTUxDUW56M3U5OGRjc3pSbzBmeHlTZWZ3R3ExWXYzNjlVT092WGhiVDJWbDViQjc4M1IyZGc1Nm9XeXgrRmF4N05xMUMyKysrU1kwVFVOTlRZM2hOTVNHaGdab21vWm5uMzIyZDlOMG9HOVBJS3VWLzlmTFhRSm8zTzZNSm9EWnMyZHpMb3RpTjArUFI1eUZKOFZROUNzcUt1SmNGc1hFN0MwUVZ0NTJRa1JFb2NPL1hXbGNKV1VCV05UdjhTaE1uejRkMDZkUEgzSk1SMGRINzRYdHJiZmVPcUwzWGI5K1BhU1VBLzVzSktjaFRwbzBDUURRMU5UVSs4MTdWMWZYZ0JmQy9TOXFBZC9xQUFBaFBmbXcrUlRnN3ZBOW5qd2JtRHduWkc4ZEVpMFZ4cjBiaFFBU01vRkpzOVZsSWhxdGF5Nkp4ZHhVWDRkOHNsMGIxV3RuenB5Sm1UTm5Eam1HY3htd3Y5NkY4eTdmaC85YkNsTnd5Nnlra0wxM0tCdzQ1OGErK3I3YnZHT3NGaFFrVzdFeU8xWmhLcUx3NFZ3MmVscmhUNEg4ZThmbHZZTlcveWZEM28xU0E1QzhFQ0xuTm5XWmlJZ29LckhoU09NcUtkdjNuMGh5KysyM0QvcXowWnlHZU9PTk42S2dvQUN2dnZvcWhCQllzMllOdG0vZmpzVEVSTU9tNDQ4Ly9uanZCZTdGaTkvYzNORHRqOU5VQm5SOGNSdDE0WnJJK3VmdGNRSXRBOXpCbExjcy9GbUl4dUthck1ocktrWGJYTGEvd1lWUDJ6d0FnTTBMa25GcGFrekkzbnVzSEQwU3Z5L3RRcHpOdUUvajNiUGlvWEZ4STlHWVJOdGNGbkF3VDNya2ZCTXN1MnNnNjE4RCt1L2NLTUdEWW9pSWFGeXc0VWdVcE56Y1hEUTJOcUtxcWdvSkNRbVlNOGQzUWRuVjFZV25uMzY2ZDF4TWpPOUQ4NFVMRjFCU1VnSUEyTDkvUHhZdWpQNE5ER3YrRHVnOXhscmFUTjhLUnlLS0RKekxocmVqb2d0T3Z5M21sbVhHWUZZeUw2T0lJa1drekdWak9aaG4zSlZ0QWJ5ZGhwSzRaQzFFNmlKRmdZaUlLSnJ4U3Bsb0RHcHJhd0VBcWFtcHZUVmQxdzIzOFZ6Y1QyakxsaTF3dTkzUU5BMWxaV1Y0OE1FSHNYSGpScXhjdVRMc3VjT2hzeEZvTGpQV05KdHY3MFlpaWl5Y3l3Wlg3dkRncnczR0U3T3RBdmgyd2ZqY2drbEV3ZU5jTmpqWlZnTFo4THF4YUVrQUNyZW9DVVJFUkZHUERVY3l0WXNuSEtweS9QaHhBTDRMM0RmZWVBTUFETGZ1NkxxT3c0Y1A0L25ubjBkZFhSMWlZMk94YmRzMjdONjlHNGNPSGNJamp6eUM0OGVQNC83Nzc0Zk5GbDBucUZRZkNxeGxMUUJpdUI4NVVRRE9aWkhyRCtWZEFiVzEwK0tRRVR1NnZUeUpJb0cyK00xeGZYL09aWkZMbG00S3FJa1pQNFNJQzkzdDVFUkVSUDJ4NFVqanFxNEVxUGZkcllLc1JVRDJHTy9ZOEhxOStPQ0REM0R3NEVGVVZWWGg3Tm16QUlETXpPSHYwWDN0dGRmdzdydnZEam5tNG1ianhjWEYyTEJodzVCamI3LzlkaHc0Y0tEMytUdnZ2QU1BMERRTmMrYk13YkZqeDdCOSszWTBOemNEQUtaTW1ZS0hIbm9JczJmUHh0eTVjL0hrazA5aTc5NjllUHZ0dCtGMnU3Rng0OFpoZndlemFLbjByWERzTHlZUm1ESmZUUjZpc2RyeWtjTnZmOEd4L2ZYSnVjd2NEamE2VWVId0dHb1pzUnIreDdRNFJZbUlJZ3ZuTW5PUXRUdUJDeDhhaS9ZY0lQLzdhZ0lSRWRHRXdJWWptY29ERHp5QTh2THlnUHJxMWF1SGZXMXpjL09BSnhZT3BMT3pjOWl4ZS9mdVJVK1BiNFBDNWN1WDkxN2tPaHdPckYyN0ZtbHBhYjBYdFFBd2VmSmtQUGZjYzlCMUhSNlBCeDVQMzRmWWZmdjJJVDgvSDdmY2NzdUk4a1V5NlFWcWp3VFdjNVlBd2hKWUo1cUlPSmRGdm02dnhFc1ZnYXNiN3lpSWg0MkxHNGtBY0M0ekErbnBnRHdWZU51MEtOd01vVVhlZ1doRVJCUTkySEFrVTFtMWFoWEt5OHZoOVhvaHBVUktTZ29XTFZxRVJZdUdYenE1Wk1rU3BLU2toQ3hMZDNjM1B2NzRZeXhZc0FDYk4yL0c0Y09Ic1h2M2JwdzhlUks2cmhzdWFnSGd4SWtUZzc2WGxCSlhYWFZWeUxLcFZIOE1jSGNZYThrNVFQcE1OWG1JSWhIbnNzaTM1M1EzbWx5Nm9WYVFiTVhWbVpGemVqYVJhcHpMVEtEcU1hREgrTHRqMGdxSXJIVnE4aEFSMFlRaHBKUlNkUWlLWHFHK3BUcVN1TjF1ZlBlNzM4VzJiZHVRazVQVFczYzZuYWlzckVScmF5c2NEZ2M2T3p2aGNybmc4WGlnNnpvdS9sL09ZckZBMHpSWUxCWWtKaWJpcHB0dVV2V3JoSXk3QXpqeE1pRDdmMFlYd0tYZkF1eHB5bUlSalZtb2I2bU9KSnpMQWpXNWRQenZ3MjN3K0YwaFBid29tU2RUazdsMW53V2MxWkF0QjMwbktLY3ZWNTBvWkNKbExwTm5ub0k4OXpiUWVnamFzdmVCSkhYN3ljanVHc2dQRmdQUzNhK3FRVno5QVVUaWJHVzVpSWhvWW1ERGtjWlZORGNjQWQvbTZHbHA3S1JkVkxVUGFLMDAxakxtQU5PK3JDWVBVYWhFYzhNUjRGem03M2NuTzNDbzBXMm9yYmdrRnY5clRvS2lSRVNoSVd0M1FwNTR3UGNrYVI2MFpmdlZCZ294em1WRzh1TjdBazZtRnJucklTNzlyYUpFUkVRMGtYQVhJcUl4NEVWdG44N0d3R2FqWmdOeXJsU1RoNGhHam5OWm4zS0hKNkRaYUxjQTN5bUlWNVNJS0hSRThyeStKKzBuZkNzZW93am5zajZ5YVg5QXN4R1dCR0JXNEduVlJFUkU0NEVOUnlJYU93bFVId29zNTF3QldPM2hqME5FRkF4ZEFuOG9EendvWnQyMGVDVGJoSUpFUkNHV05CK3c1L1krbFpXL1ZoaUd4b3VVWHNqU253VFV4WXdmUXNSa0tFaEVSRVFUVVhUZEUwWVJKeWtMd0tKK2p5bmttay8xSGRJeXFSQ0lTUXAvaHZPZitWWTQ5bWRQQlRMbkRUeWV5R3l1dVNRV2MxTnRBSURKZG41WE54NzIxN3R3L290RFdsWmNFb3RNQmYrYzM2dHpvY0xoTWRReVlqV3N6dU0zSnhROVJNSEczdHVxWmUzTHZ0cThKMVZHTXIvdXM5QlBQQUJ0MmdZZ2M1WHFORUROQzBCbm1iR1dVQWprZjE5TkhpSWltcERZY0tSeGxaVHQrdytObjZZeW9LUGU5emd4Sy93TlI3MEhxQ3NPck9jdEJjQUZRUlFscnNtS1ZSMGg2dTF2Y1BYdWt6azMxUmIyaG1PM1YyTFg1NEdyRys4cWpJZU5QV2FLSWlMbk5xRGxBR1RkS3dDK2FEcW1YZTJyMCtpMUhJRCswWjJBeHdHOTVTREV0QTBRUlE4cml5TTlIWkRsMndMcVd0RXZBSTEvbHhFUlVmaXc0VWhoNFc0SG1zc0cvN24veWp5T0gvbDRkL3Zncnd1SCtnOEJqOU5ZUzg0Rmt2UFU1Q0VhVDQxT0hYOXRjQTM2Yy8rVmVSdy84dkhubmZwZ0x3dUxQYWU3NGVneG5xTjNXYm9OaXpOaUZDVWlHajlpenE4ZzIwOEE3U2NCYXhMRUZMOVZlUzBISUZzSDJDc0ZBT3g1QWMxSldic1RjRlpQcVBHeTdtV2c1V0RnK0NURnQzZFUvQXJvYVRiV0psMExaSHhWVFI0aUlwcXcySENrc0hDMSswNnNIb3oveWp5T0g5djRjSEcyQXVlT0cydEMrMkoxSTFFVU91L1VzZnZ6N2tGLzdyOHlqK1BITmo1Y2FqcTllS3ZhK00ySkJtQTlENHFoYUdWTmdiYnNyNUFWandDMkZNQ2FZdml4YkRrSVdmbm93SzlOV3pad3cyNndCdVZFR1c5TmdpajZsZEtWb3JMakZPU1ovK3RYMVNDS2Zxa2tEeEVSVFd4c09CSlIwS29QQTlKdlVkS1UrWUNkaDBRU2tZazhYOUVGajNGeEk3NlNIWXZjQkl1YVFFUmhJZ28ycW81Z2Z0WWtpTXhWdm4rV2NWT1ZScEdsUHdOZ3ZEQVQwKzZCU0p5dEpoQVJFVTFvYkRoU1dNUW1BVm1MaHY0NXg0OTl2UCs0OGVTb0JodzF4cHJWRG1RdERGOEdvbkNiYk5md3JmeTRJWC9POFdNZkg4NkRlWTYxOU9EamxoNURMZGttY09zTXJtNmtpVXNrendkbS91dkFQeHlncVNaeWJnUFNyNTVZNDZlc2draWFCNlF2SC9oMTRkYTBEMmgrMzFpelRRSUtBaytySmlJaUNnY2hwWlRERHlNaTZrY0NKM2NEempaamVlcHlZUEpjTlpHSWlFWkxsOENQLzNFQk5WMWVRLzJld2dSOExZZUhLeENST1VqcGhUejQ1WUNUcWNYY1J5SHk3bGFVaW9pSUpqcWV1MGhFbzNiK3M4Qm1ZMEltTUhtT21qeEVSTUY0cjg0VjBHek1qYmRnWlRhYmpVUmtJbWVmRFdnMklxRVF5TDFUVFI0aUlpS3c0VWhFbytSeEFuWEZnZlc4WlFCRTJPTVFFUVhGMFNPeDYvT3VnUHFkcytLaGNTNGpJcE9RN2liSThxMEJkVkgwS3dqQmZXaUppRWdkTmh5SmFGUnFqL3FhanYybHpmU3RjQ1FpTW91WHE3cmc2REh1S25ORmhnMlhwOXNVSlNJaUNrTDVWc0RiYVNpSlM5WkNaRnlqS0JBUkVaRVBHNDVFTkdMT1ZxQ3AxRmdUR3BDN1JFMGVJcUpnMUhSNjhaYzZsNkZtRmNDL0ZDWW9Ta1JFTkhxeTR4Umt6UTVqVWNRQWhWdlVCQ0lpSXVxSERVY2lHckhxd3dEOGpwbTZaQUVRazZna0RoRlJVSjZ2NklMdVYxdWRaMGRHTEMrTGlNZzhaT2xQQUwvWlRPVGZDeEdYcXlZUUVSRlJQN3l5SnFJUmFUc05PR3FNdFpoRUlPdHlOWG1JaUlMeGp5WTNQbTdwTWRTU2JRTHI4dU1VSlNJaUdqMVp2d2RvL3F1eGFNOEJadnhJVFNBaUlpSS9iRGdTMGJDa0Y2ZytGRmpQV1FKd1AzSWlNb3NlSGZqUHNzQ0RZcjQ5TXg1eEZwNFVRMFRtSUhVWFpOblBBK3FpY0RPRWxiZWRFQkZSWkdERGtZaUdkZTQ0NE80dzFoSXlnZlNaYXZJUUVRWGpyV29ubWx6RzJ3OExrcTI0Sml0V1VTSWlvaUNjL2cvQVdXdXNwU3lFeUZxbkpnOFJFZEVBMkhBa29pRjVuRUQ5UjM1RkFlUXRVeEtIaUNnb2poNkpQV2NDVnpmZVBTdGVRUm9pb3VESTdocklxc2NENnFKb3E0STBSRVJFZzJQRGtZaUdWUE4zUURkdWQ0YU1JdDhLUnlJaXMzaTVxZ3RPcjdHMkxETUdzNUt0YWdJUkVRV2piQXZnN1RTVVJQWXRFS21MRkFVaUlpSWFHQnVPUkRTb3prYWd1Y3hZMDJ4QXpwVnE4aEFSQmFQYzRjRmY2bHlHbXQwQ2ZMdUFxeHVKeUR4a1d3bGt3K3ZHb2lVQm1CMjRueU1SRVpGcWJEZ1MwYUFHT2lnbWF3Rmd0WWMvQ3hGUnNQNVEzZ1hkcjdadVdqd3lZbmtaUkVUbUlVczNCZFRFakI5Q3hHUW9TRU5FUkRRMFhta1QwWUJhS24wckhQdXpwd0pUNXF2SlEwUVVqSU9OYmxRNFBJWmFScXlHMVhuODVvU0l6RVBXN3dFdWZHZ3Mybk9BL08rckNVUkVSRFFNYmx3MFFkU1hERDhteTIvcmwvWTZvS09lNDRNWjd6L1diS1FYcUQwU1dNOWJDZ2hMK1BNUVhiVDdkUGV3WS80NVA4N3cvR1NiQjUrMjlRd3ltdU9IR3U4LzFteDZkT0NsaXNDRFl1NG9pSWVOWDdsU3BQSmNBTnBQQUQwWElOdFBERGxVelB3M1k2SGxBR1RyQUxjblJPdjQ3ck8rZjE1SjBmMXRxUFIwUUpZRjNqWXRDamREYUxFS0VoRVJFUTJQRGNjSm9pNllobVA5MEkxS2poOTh2TmtianZYSEFIZUhzWmFjQ3lUbnFjbERkTkh1ejROb09MYjI0RTlETkNvNWZ2RHhabTg0dm5hbUcwMHU0ODNVQmNsV1hKMFpveWdSMGREa21hY2dTMzgyNHZIK0RUalpjaEN5OHRHSk03N2lFY2k2VjN3L3k3a1ZZdHFHNkd3K1ZqMEdPR3VOdFVrcklMTFdxY2xEUkVRMEF2eCtuNGdNM0IxQXcwZCtSZUZiM1VoRVpCWk5MaDJ2bnpFMlVqVUFkOC9pUVRFVXVVVDYxYW9qbUlyc3J1NTdYUHN5OUVQWFF2L29UdCtxeHlnaHUyc2dUei9sVjlVZ2luNmxKQThSRWRGSWNZWGpCRFRTMVhkSldRQkdzVkp2b284ZnlXM3JabEJ6QkpCK3B5dGtYZ3JZMDlUa0lSck10MGE0K3U3U05OdW8zbmVpang5cWRhU1p2RmpSQlk4MDFyNlNIWXRaeWJ6MG9RaVdOQit3NXdLMkZDQnVLa1RTdkZHOWZMUU5TOU9QVDU0WGVBdDI0OXZRRHgySHRtdy9ZRTBaMWZ0RnBMSXRnSFFiU2lMM094Q0pzeFVGSWlJaUdoa2hwWlRERHlPekszbW03L0dpNzZuTEVjMU83ZTE3UFBzR2RUbkdvck1SS0gzZFdMUGFnZm0zQWRyb2VoaEU0K0xtOTF0NkgrKzZObDFoa3VpMTVTTkgzK01GeVFxVEJLL2M0Y0ZQU3h5R210MENQTGswRGNrMm9TZ1YwUUM2endKeFUxV25NTC9HdDZIWDdnUWEzK21ySmMzek5SMU5URGJ0aHl6NWxyRm9TWUQ0cHhLZVRFMUVSQkdQWC9NOG8xc3VBQUFnQUVsRVFWUVRoWWhabTR5OUpGQTl3RDd0MlZldzJVZzBrWmkxeVhpUkxvRS9sQWNlRkxOdVdqeWJqUlJSWk8xT3lOS2ZRaFJzOU8wOVNNSExYQVV0YzVWdlQ4ZktSd0ZyRXJTQ2Z4ditkUkZNU2k5azZVOEM2bUxXSmpZYmlZaklGTmh3SkNJQXdQblBmQ3NjKzdPbkFwUG5xTWxEUkJTTTkrcGNxSEI0RExYY2VBdFc1OWtWSlNJYW1LejhOZUJ4UUpiK0ZMQW1RK1RjcGpxUzZZbUNqUkRKODRIMHE4MS9PM1hOQzBCbm1iR1dVQWhNL1o5cThoQVJFWTBTRzQ1RUJMMEhxQ3NPck9jdEE4QUZRVVJrRXQxZWlWMmZCNjV1dkhOV1BHdzhKbzhpaUt6ZENWdzg4TVNhQkRGbGxkcEEwU1RUL1A4c3BhY0RzbnhiUUYwcitnVWdMQW9TRVJFUmpSNHZ2eW5pT0oxT3ZQenl5L2pkNzM2bk9zcUVVZjhoNEhFYWEya3pnZVJjTlhtSW9nSG5zdkRiYzdvYmpoN2oxdFNYcGR0d2VUcjNoYUFJMDM2ODk2R1lkbTlFcjhialhLWkExV05BVDdPeE51bGFJT09yYXZJUUVSRUZnU3NjSndnekhSVHp4ei8rRVR0MzdnUUFYSGZkZGJqMDBrc1ZKeHFac242SHhoU2FhRDlIWnl0dzdyaXhKalFnZDRtYVBFUkRNZE5CTVdhZHk4eDZhRXlUUzhkYjFjWnZUalFBNnd2aTFRUWlHb0owbk9oOVBOcVRtY1BOckhNWkFGOWoxK01BMGlMN24zRi9zdU1VNU9tbmpFVVJBMUgwU3pXQmlJaUlnc1NHSTQzWXJsMjdzRy9mdnFCZmY5Tk5OMkhWcXVGdmMvbm1ONytKMTE1N0RVNm5FODg4OHd5MmI5OCs3R3VPSERtQzU1NTdidENmWjJabW9yR3hjZENmOS9mb280OGlPWG4wSDdMYjYwZjlrb2hRZlJpUXVyRTJaVDRRazZnbUQ5RjQ0MXcydEUvYlBNTVBpa0RQbFhYQ1kxemNpRy9rMnBHYndOc1BLUUk1cS9zZUIzbEtOZWV5b2VuLzFYZXdpdmIxcGxHL1hoVlorak5BdWcwMWtYOHZST0pzUlltSWlJaUN3NFlqalZoVFV4T3FxcXFDZm4xcmErdUl4cVdrcE9DbW0yN0NLNis4Z2s4Ly9SVEZ4Y1c0NG9vcmhueE5lM3Y3a05tNnU3dFJYeit5anFESFk4NFAyOEZ3VkFPT0dtTXRKaEhJV3FnbUQxRTRjQzZMUHNkYWVsRGMxR09vSmRzRWJwa1JweWdSMFRDNng5NXc1RndXaFpyMkFjM3ZHMnUyU2NDTUg2bkpRMFJFTkFac09OS0lMVjI2Rk9ucEk3dWRzYkt5RXZ2MzcrOTlucHFhaXZuejUvYysvKzF2ZjR1eXNyS0JYZ29BYUd0cjYzMzgrOS8vSG5GeEEzOW85UDkydnJDd0VELys4WTk3bnoveXlDT29yS3pFcWxXclVGaFkyRnQvOXRsblVWRlJnV3V1dVFiWFgzKzk0VDJUa3BKRzhCdEdBZWxiM2Vndlp3bWdjYnN6aW1LY3k2S0xMb0VYeWdNUGlybDVlanppTER6MWlpS1RtUG12WTM0UHptWFJSVW92Wk9sREFYVXg2OThockx6dGhJaUl6SWNOeHdtaXZxVHZjZGFpNE41andZSUZXTEJnd1pCalhDNFhkdXpZZ2IvOTdXKzl0WlVyVitLKysrNHpYRERXMWRXTitGdjVvYjRCOS85Mi91elpzOWkycmU5VXY3cTZPZ0JBZG5ZMkZpN3NXN2JuY3JrQUFGLzYwcGNNOVluay9HZUFzODFZUzhnRTBtZXF5VU0wRXJ0UGQvYysvdWY4NEZhdmNTNkxMdS9WdVZEVDVUWFVjdU10V0prZHF5Z1IwZkJFd2NZeHZ3Zm5zaWh6OWxtZzA2L3BtN0lReUwxVFRSNGlJcUl4WXNOeGdxZ0xRY054T01YRnhkaStmVHNhR2hvQStQYm5lZkRCQjNIbGxWY0dqUDNHTjc0eDVBWGxuajE3NEhBNE1IMzZkS3hZc1dMUWNaZGRkcG5odWRQcEhQU0NlZXZXclRoOStqUUFvTGEyRmdEd3lpdXY0TTkvL25Qdm1NY2ZmeHp4OGRGL3dJREhDZFFWQjliemxvVS9DOUZvN1A1ODdBM0g0WEF1TXc5SGo4U3V6d05YTjk0MUt4NGFGemZTQk1lNXpEeWt1d215Zkd0QVhSUnRoUkRjaDVhSWlNeUpEVWNLaVRmZWVBTlBQdmxrNy9NYmI3d1I5OXh6ejZDMzNGeDMzWFZEdnQ5Nzc3MEhoOE9CcVZPbjRvNDc3aGh4anNMQ1FtemMyTGRxWU92V3JhaW9xQUFBVkZkWEIxejBuanQzenZCYzEvMU9UNGxTdFVkOVRjZitKaFg2VmpnU1RXU2N5OHpsNWFvdU9IcU1KOFVzeTR6Qmw5SzVMd1JOYkp6TFRLWjhLK0R0TkpURUpXc2hVc2RwbFFBUkVWRVlzT0ZJSVhIKy9Ia0FnTVZpd1c5Kzh4dk1temRQU1k2elo4L2k0WWNmN24xKzhkYWQvdTY2Nnk3b3VvNERCdzVneG93WldMRmlCUjU2S0hEUG5ORkt6QnJ6VzRTRnN4Vm9LalhXTkJ1UWU1V2FQRVNSaEhNWk1EZlZISmNHTloxZS9LWE9aYWhaQmZEdGd1aGZEVVUwSE01bDVpRTdUa0hXN0RBV1JReFF1RVZOSUNJaW9oQXh4NmNLVW1ySGpoMDRjT0RBa0dOYVdsb0ErTDZKZnVLSko0WWN1MmJOR3R4d3d3MGh5OWZmVUxmdVhEUno1a3cwTkRTZ3Fxb0syZG5aQWJmL0JHdDJ2MStwb3g2UWN2Q3hLdFVlQWVDWExXc0JZTFVyaVVNVU5wekxSbWJMZ3VUZXh5WG5YWkFST3BtOVdObU5MbzhPdTFYcnJhM09zeU1qVmh2aVZVU1JRZit2ak43SDJ0ZWJSdlZhem1Vall6aVlwMlhvZjE1S25kb0NJYnlRc204ZkNESGpCeEJ4dVFwREVSRVJqUjBiampTc3hzYkdFVzhrTHFVY2R1ekZEY1h2dSs4K2VMM2VBY2RjdktXbXVMZ1lHelpzR0hCTWZuNCtObTNhWktnTmRocGl1Slc5QmNoSXZndElBdmppdWpZbUVaZ3lmOGpSUkZHQmM5bm9mZTh2RGY3ZlQwUVVtMVhEdFBRRUFFQkdySVoxNDdTdkoxRWs0VncyTXIwSDgwZ3Y5UDgzSlN4L1p0RDZYWmZCbmdQTWVGQmxHaUlpb3BCZ3c1R0c5ZVV2ZnhrNU9UbERqamw2OUNnKytlUVRXSzFXckYrL2ZzaXhGMi9ycWF5c0hIWnZuczdPemtFdmxDMFczeWJhdTNidHdwdHZ2Z2xOMDFCVFUyTTREYkdob1FHYXB1SFpaNS90M1RRZDZOc1R5R3JsL3dWeWxnRGNqNXdtQXM1bDBlMk9nbmpFV1hoU0RFVS96bVhSVFJSdWh0QmlWY2NnSWlJYU0vNnRUc05hdkhneEZpOWVQT1NZam82TzNndmJXMis5ZFVUdnUzNzkra0Z2MVJ2SmFZaVRKazBDQURRMU5mVis4OTdWMVRYZ2hYRC9pMW9BY0RnY0FEQnVKeDhtWmdHSXNCV083ZzdBNVREV2tuT0E5SmxxOGhDRkcrZXkwVnVVYVkrNEZZNU5UaDNubkw1VldMWXZqcUl1U0xiaTZzd1lsYkdJd29aejJTZ0pDNUIrZGVqZmQ2eTZheUM3endEb1c5eUlsSVVRV2V1VVJTSWlJZ29sTmh3bmlFWGZVNTBnME8yMzN6N296MFp6R3VLTk45Nklnb0lDdlBycXF4QkNZTTJhTmRpK2ZUc1NFeE1ObTQ0Ly92amp2UmU0Rnk5K2MzTkR0ejlPMmQ2K3g0WGpzeFZTMER4TzRQaE85THVpOVQzT1c2WXFFVkZ3ZGwyYnJqcENnR2lieTdaODFQZk54RFBYUnRadGlJNGVpZnNQdDhMbXQrZnMzYk40VUF6UldFWGJYTmFmZHVVYjQvSyt3Wkx1SnNpL0xlcTdMQk8rUjZKb3E3Sk1SRVJFb2NhR0k1bGVibTV1NzM1R0NRa0ptRE5uRGdEZnQrcFBQLzEwNzdpWUdOL3Fsd3NYTHFDa3BBUUFzSC8vZml4Y3VEQWtPZHJyUS9JMjQ2TDJLS0QzR0dzWlJZQTlUVTBlSWdvVUtYUFpwMjJla0x6UGVIaTVxZ3RPdnkzbWxtWEdZRll5TDJlSUlrV2t6R1ZqT1pobjNKM2FESGc3RFNXUmZRdEU2aUpGZ1lpSWlFS1BWK2dVRldwcmF3RUFxYW1wdlRWZDF3MjM4VnpjVDJqTGxpMXd1OTNRTkExbFpXVjQ4TUVIc1hIalJxeGN1VExzdWNPaHN4Rm9LalhXckhZZzUwbzFlWWhvY0p6TEJsZnU4T0F2ZFM1RHpXNEJ2bDNBMVkxRWtZWnoyZUJrV3dsazNTdkdvaVVCbVAxek5ZR0lpSWpHQ1J1T0ZCSVhUemhVNWZqeDR3QjhGN2h2dk9HN2JhYi9yVHU2cnVQdzRjTjQvdm5uVVZkWGg5allXR3pidGcyN2QrL0dvVU9IOE1namorRDQ4ZU80Ly83N1liUFpsUDBlNDZINkVPQy9DVnYyRmI2bUl4RVpjUzZMWEg4bzd3cllHbmZkdEhoa3hHcEs4aENOaFpqNXIrUDYvcHpMSXBjczNSUlFFek4rQ0JHVE1jQm9JaUlpODJMRGNZS29MK2w3bkJXQ3V6VzhYaTgrK09BREhEeDRFRlZWVlRoNzlpd0FJRE16YzlqWHZ2YmFhM2ozM1hlSEhITnhzL0hpNG1KczJMQmh5TEczMzM0N0RodzQwUHY4blhmZUFRQm9tb1k1YytiZzJMRmoyTDU5TzVxYm13RUFVNlpNd1VNUFBZVFpzMmRqN3R5NWVQTEpKN0YzNzE2OC9mYmJjTHZkMkxoeDQ3Qy9nMW0wVlBwV09QWm5Ud1VtejFHVGgyaXNkcC91N24zOHovbHhZMzQvem1YbWNMRFJqUXFIOFZidmpGZ05xL1A0elFtWmt5Z0k3ZjgvT1plWmc2emZBMXo0MEZpMDV3RDUzMWNUaUlpSWFCeXg0VGhCMUlXNDRmakFBdytndkx3OG9MNTY5ZXBoWDl2YzNEemdpWVVENmV6c0hIYnMzcjE3MGRQajI2QncrZkxsdlJlNURvY0RhOWV1UlZwYVd1OUZMUUJNbmp3Wnp6MzNISFJkaDhmamdjZlQ5eUYyMzc1OXlNL1B4eTIzM0RLaWZKRk1lb0hhSTRIMXZLVXdIaDVEWkNLN1B3OXR3NUZ6V2VUcjBZR1hLcm9DNm5jVXhNUEd4WTFFQURpWG1ZSDBkRUNXQmQ0MnJjM1pDbWl4Q2hJUkVSR05MelljS1NpclZxMUNlWGs1dkY0dnBKUklTVW5Cb2tXTHNHalI4TjNNSlV1V0lDVWxKV1JadXJ1NzhmSEhIMlBCZ2dYWXZIa3pEaDgrak4yN2QrUGt5WlBRZGQxd1VRc0FKMDZjR1BTOXBKUzQ2cXFyUXBaTnBmcGpnTHZEV0V1ZEJpVG5xY2xERklrNGwwVyt0NnFkYUhJWmI2YitVcG9OVjJmR0tFcEVGSGs0bDVsQTFXT0FzOVpZbTNRdGtMbEtUUjRpSXFKeHhvWWpCV1hObWpWQnYzYisvUG1ZUDM5K3lMSzQzVzc4OTMvL04zN3dneDhBQUpZdVhZcWxTNWZDNlhTaXNySVNyYTJ0Y0RnYzZPenNoTXZsZ3NmamdhN3JrTkszc2FIRllvR21hYkJZTEVoTVRNUzBhZE9DeXBHWUZiSmZhY3pjSFVERFI4YWEwSUM4cTlYa0lZcFVuTXNDelUyTm5FdURKcGVPUFdlTXF4czFBSGZONGtFeFJQMXhMdlBqdWREMzJKb1VpbDlyVEdSM0RlVHBwL3lxR2tUUkw1WGtJU0lpQ2djaEwvN3RUbEd0NUptK3g0dStweTdIZUdsdGJVVmFXcHJxR0JHamFoL1FXbW1zWFhJWmtMTkVUUjZpVUxuNS9aYmV4N3V1VFZlWVpIeHdMalA2M2NrT0hHcDBHMm9yczJQeHZka0ppaElSaFlZcy9RbGsrMG1nNVNDMEJTOUUzU3EzaUpqTDJvOURPbnlySjBYT2JVcWp5SS92Z1d4NDNWQVR1ZXNoTHYydG9rUkVSRVRqTDNLV01SQ05nZktMMmdqUzJSalliTFRhZ2F5RmF2SVEwY2h4THV0VDd2QUVOQnZ0RnVEV0dWemRTRkdpNVNBQVFKNTdDeUxLR280Uk1aY2x6WWRJQ3QzS3pXREp0cEtBWmlOc2s0QlpnYWRWRXhFUlJSTnV0MDRVWmFvUEJkYXlyd0EwVy9pekVCRUY2dy9sZ1FmRjNESTlIc2sybm5wRlVhQmZJMHcydm1POEJaaWlocFJleU5MQXhxS1k5ZThRTVJrS0VoRVJFWVVQRzQ1RVVhVDVsRytGWTM4Sm1jRGtPV3J5RUJFRlkzKzlDeFVPajZHV0cyL0I5YmwyUlltSVFrdmszQWJZYzMxUFBBN28vN2lKVGNkUWFUbWdPa0dmbWhlQUN4OGFhd21GUU82ZGF2SVFFUkdGRWZkd0pBcVJzcjE5and0dkNQK2ZyL2NBeDNjQ0hxZXhYclRXMTNRa0locUpMUjg1K2g0dlNBNzduOS90bFhqZ2NCc2NQY2JMazU5Y2xvVEwwN2xVbTZKSTQ5dlFQK3JYZUVxYUIyM3hHNEExZENkR1R5aWVDNzdHYmZzSmlHa2JJSW9lVmhwSGVqb2cvN1lJNkRHZXlxMHRlZ1hJK0txaVZFUkVST0hEUFJ5SlFxUzlYdTJmWC85aFlMTXhiU2FialVRME9wKzJlWVlmTkk3Mm5PNE9hRFplbG01anM1R2lUK1lxaU94YklPdGU4VDN2UHFNMmp4bDVMZ0R0SnlCYkR2cE9nZmI0dmpDUlo1NEc0dklncHQyckxsdlZZd0hOUm1SZXoyWWpFUkZOR0d3NFRqQjFKVUI5eWVBLzl6L0JtdVBITmo1YzNCM0F1ZVBHbXRDQVhKNUtUVkZxMStmZCtOUHA3c0YvN25lQ05jZVBiWHk0TkxsMHZGVnQvT2JFS29EMUJUd29ocUtUbVA5L0FGc0s1SmxuSUFvMkJxeHUxUDl4STlBNndPYk1BTFFyWHdmU2wvY1ZXZzVBUDdwMjBEOXJJbzBYMmJjb2JUYktqbE8rQm1oL0lnYWlhS3VhUUVSRVJBcXc0VWdVQmFvUEFsSTMxaTVaQU1Ra3FzbERSQlNNNThvNjRmSGI2R1YxbmgyNUNSWTFnWWpDUUJUOUNpSjlPVERRU2RVZVIyQ05mR3dEM0hwdVRZSW8yS2gyWlNNQVdmb3pRTG9OTlpGL0wwUmNycUpFUkVSRTRjZUdJNUhKT2FxQk5yKzdzR0lTZ2F6TDFlUWhJZ3JHc1pZZUZEZjFHR3JKTm9GMStYR0tFaEdGMFVETlJnQm9QeEhlSEdaeThhUnZheEtRdmh3aWN4WEVsRlhxOThCczJnYzB2MitzMlNZQk0zNmtKZzhSRVpFaVBEU0d5TXdrY0hJMzRHd3pscWQvRlVpZnFTWVNFZEZvNlJMNDhUOHVvS2JMYTZqZlU1aUFyK1hFS2twRlJEUTZVbm9oRDM0WjZDd3oxTVc4SjN3bmt4TVJFVTBnbXVvQVJCUzg4NThGTmhzVE10bHNKQ0p6ZWEvT0ZkQnNMRWkyWW1VMm00MUVaQ0kxTHdRMEc1R3lrTTFHSWlLYWtOaHdKRElwdlFlb0t3NnM1eTBMZnhZaW9tQjFleVYyZmQ0VlVMOTdWancwb1NBUUVWRVFwTHNKc254YlFKMEh4UkFSMFVURmhpT1JTZFVlQlR6R3cxd3hxZEMzd3BHSXlDeGVxZXFHbzhlNHU4dXl6QmpNU3VZMjAwUmtJdVZiZ1o1bVEwbGNzaFlpZFpHaVFFUkVSR3F4NFVoa1FzNVdvUEdrc2FiWmdOeXIxT1FoSWdwR1RhY1g3OVlZdnpteEN1RGJCZkdLRWhFUmpaN3NPQVZaczhOWXRDUUFoVnZVQkNJaUlvb0FiRGdTbVZEMVlRQit4ejFsTFFDc2RpVnhpSWlDOG54RkYzUy8ydW84T3pKaWVYbENST1loUzM4RytNMW1Zc1lQSWVKeTFRUWlJaUtLQUx5aUp6SVpSelhncURIV1loS0JLZlBWNUNFaUNzYXhsaDU4M05KanFHWEVhbGlYSDZjb0VSRlJFQnJmQnByZk45YnNPVUQrOTlYa0lTSWlpaERjSUluSVJLVDNpOVdOZnZLV0FjSVMvanhFUk1IbzBZRVh5Z01QaXJtaklCNXhGcDRVUTBUbUlIVVg1R2ViQXVxaWNET0VGcXNnRVJFUlVlVGdDa2NpRXpsM0hIQzJHV3ZKdVVCcXZwbzhSRVRCZUt2YWlab3VyNkZXa0d6RjFaa3hpaElSRVFYaDlIOEF6bHBqTFdVaFJOWTZOWG1JaUlnaUNCdU9SQ2JoY1FMMUgva1ZCWkMzVkVrY0lxS2dPSG9rOXB3SlhOMTQ5eXdlRkVORTVpSGRUWkJWai90Vk5ZaWlyVXJ5RUJFUlJSbzJISWxNb3ZZb29CdTNPME5HRVdCUFU1T0hpQ2dZTDFkMXdXbGMzSWdWbDhSaVZqSjNlU0VpRXluZkNuZzdEU1dSK3gySTFFV0tBaEVSRVVVV05oeUpUTURaQ2pTVkdtdWFEY2k1VWswZUlxSmcxSFI2OFpjNmw2Rm10d0RmS2VEcVJpSXlEOWxXQWxtencxaTBKQUN6QXZkekpDSWltcWpZY0NReWdlcERBS1N4bG5NRllMVXJpVU5FRkpUL0xPK0M3bGRiTnkwZXlUWWVGRU5FNWlGTE53RitzNW1ZOFVPSW1BdzFnWWlJaUNJUUc0NUVFYTZsRW5ENDdVZHVUd1V5NTZuSlEwUVVqSU9OYm56U2F0d1hJaU5XdytvOGZuTkNST1loNi9jQUZ6NDBGaE1LZ2Z6dnF3bEVSRVFVb2JoaEVsRUVrMTZnOWtoZ1BXOHBBQzRJSWlLVDZOR0JseW9DRDRxNXF6QWVObjcxU1VRbUlYVVhaTm5QQStwYTBTOEFMVlpCSWlJaW9zakZobU9ZbER3ei9KaEYzek0rcnlzQjZrczRQcGp4L21QTjZ0eHh3TjFockNYbkFzbDVhdklRM2Z4K3k3QmpkbDJiYm56K2VUZitkTHFiNDRNWTd6L1dyTjZxZHFMSlpiejk4TEowR3habnhDaEtSRFNJOXVPUXRTOURGRDBNQUpBVmowQldQanJvY08zclRZYm5FM0U4bk5WQTBueUluRnNCYThxZ3I0MEtWYjhEbkg2M25VeTZGc2o0cXBvOFJFUkVFWXpyQ29naWxNY0oxSDlrckFudGk5V05SRVFtMGVUU3NlZU1jWFdqQm1BOUQ0cWhTTkp5QVBxaGE2QWZ1aGJ5ek5OQSszSFZpVXhCdGh5RXJIMFpzdlNuMFBmTmhEeHhQOUI5Vm5Xc2NTRzdheUNydHZ0Vk5ZaWlYeXJKUTBSRUZPblljQXlUckVWQVlwYnFGR1FtTlg4SGRPTjJaNWd5SDdDbnFjbERCQURmeW8vRDNGUXVqcWVSZTdHaUMwNnZzZmFWN0Zqa0psalVCQ0x5STJ0M1FqKzZGbWcvMFZkem5CamlGZFRMNHpBOGxiVXZRejkwRFdUdFRrV0J4bEhaRmtDNkRTVXg3UjZJeE5tS0FoRVJFVVUySWFXVXd3OGppbno5YjFzMyt5M1ZuWTFBNmV2R210VU96TDhOMEd4cU1oRlJlUFMvYmQzc3QxU1hPeno0YVlteElaRnNFM2hzU1NwUHBxYUlJR3QzUXA1NHdGaE1Xd1p0enNOQTBudzFvY3lrOFczSWxnT1E1OTRHbkRXR0g0bDVUMERrM0tZb1dHakp0aExJSTE4M0ZtMlRJUDZwQk1LYXFDWVVFUkZSaEdQRGthSkdlMTNmNDZSc2RUbENvZlIxWDlPeHY2bkxnY2x6MWVRaG92QTUyZWJwZlh5cHlWZVQvcVRFZ1FxSHgxQzdwekFCWDh2aDRRb1VBYnJQUXYvYndyN25TWmRDbS84a0c0M0JhajhPL1I4M0FwNTIzL09rUzZFdCs2dmFUQ0dpLy8xckFTZFRpN21QUXVUZHJTZ1JFUkZSNURQM0p4bWlmc3plWkx5b3BUS3cyV2hQQlNiUFVaT0hpTUxMN0UzR2l3NDJ1Z09hamJueEZxek1ack9SSW9NODgxVGZFMnNTdE1WdlJ2K2hKK01wYVQ2MHhXOUNQMzQvUk9ZcWlJS05xaE9GaEt6ZEdkQnNSRUloa0h1bm1rQkVSRVFtRVIyZmFvaWloTjREMUI0SnJPY3RBOEM3RDRuSUpMcTlFaTlWZEFYVTc1d1ZENDF6R1VVSVVmUXJpTXhWMEN0KzdidUZtczNHc1V1YUh6V3JHZ0ZBZWpvZ1QyMEpxSXVpWDBFSTdrTkxSRVEwRkRZY3d5U2E5aGVrOFZQL0llRHVNTmJTWmdMSnVXcnlFUG1McHYwRmFmenNPZDJOSnBkdXFGMlJZY1BsNmR5RWxpSk0rbkpvaTVlclRrR1JxdW94b0tmWlVCS1hySVhJdUVaUklDSWlJdk5ndzVHaVJrZDkzMk16bmdqdTdnRE9IVGZXaEFia0xsR1RoNGpVK0xUZkhvNW1QQkc4eWFYanJXcW5vV1lWd0w4VUppaEtSRVEwZXJLN0J2TDBVOGFpaUFFS0ExYzhFaEVSVVNEemZaS2hjZWQwT3ZINjY2K2pvYUVCRHo3NG9PbzRJM1pxYjk5ak02NGlyVGtDU09PQ0lFeVpEOFR3OEVPaW9KaDFMdHZ5VWQrcHptWmNSZnBpUlJjOGZzZlJyYzZ6SXlOV1V4T0l5T1RNT3BmSnlsOEQzV2NodTZ1aFhmbUc2amlqSmtzM0FkSnRxSW44ZXlIaWVOc0pFUkhSU0xEaFNBSCsrTWMvWXVmT25RQ0E2NjY3RHBkZWVxbmlSTkd2c3hGb3JUVFdySFlnYStIQTQ0bG9lSnpMd3UrVGxoNGNhalIrUUUrMkNhekxqMU9VaUdoZ3N2TFh2WS9Gekg5VG1HUjRacDNMWk1Xdmh4OFVxWnIyQVkzdkdHdjJIR0RHajlUa0lTSWlNaUUySEUxazE2NWQyTGR2WDlDdnYrbW1tN0JxMWFwaHgzM3ptOS9FYTYrOUJxZlRpV2VlZVFiYnQyOGY5alZIamh6QmM4ODlOK2pQTXpNejBkallPT2pQKzN2MDBVZVJuSnc4b3JGUlFRTFZod0xMdVVzQWpkdWRVUlRpWEJhZGRBbjhaM25nUVRIZm5obVBPQXRQaXFISTByOFpGbXpEa1hOWmRKTFNDMW42VUVCZEZHNkdzUEsyRXlJaW9wRml3OUZFbXBxYVVGVlZGZlRyVzF0YlJ6UXVKU1VGTjkxMEUxNTU1UlY4K3VtbktDNHV4aFZYWERIa2E5cmIyNGZNMXQzZGpmcjYra0YvM3AvSDR4bCtVQlE1LzVsdmhXTi9DWm5BcE5scThoQ05OODVsMGVtOU9oZHF1cnlHV2tHeUZkZGt4U3BLUkRTK09KZEZxWm9YZ000eVl5MWxJVVRXT2pWNWlJaUlUSW9OUnhOWnVuUXAwdE5IdHA5WFpXVWw5dS9mMy9zOE5UVVY4K2ZQNzMzKzI5LytGbVZsWlFPOUZBRFExdGJXKy9qM3YvODk0dUlHdmgzTy85djV3c0pDL1BqSFArNTkvc2dqajZDeXNoS3JWcTFDWVdGaGIvM1paNTlGUlVVRnJybm1HbHgvL2ZXRzkweEtTaHJCYnhnZDlCNmdyaml3bnJjcy9GbUl3b1Z6V2ZUcDlrcnMranh3ZGVQZHMrSVZwQ0VLRDg1bDBVZTZteURMdHdYVVJkRldCV21JaUlqTWpRM0hNTWxhTlBiM1dMQmdBUllzV0REa0dKZkxoUjA3ZHVCdmYvdGJiMjNseXBXNDc3NzdEQmVNZFhWMUkvNVdmcWh2d1AyL25UOTc5aXkyYmV1N1VLdXJxd01BWkdkblkrSEN2ZzBKWFM0WEFPQkxYL3FTb1Q3UjFIOEllSXlIdVNKdHBtK0ZJMUVrK2xZSTl1TGpYQlo5WHFucWhxUEhlRkxNc3N3WXpFcm1aUVpGTDg1bFVhaDhLOURUYkNpSlM5WkNwSWJnUXA2SWlHaUM0U2VCTU1rT3czVktjWEV4dG0vZmpvYUdCZ0MrL1hrZWZQQkJYSG5sbFFGanYvR05id3g1UWJsbnp4NDRIQTVNbno0ZEsxYXNHSFRjWlpkZFpuanVkRG9IdldEZXVuVXJUcDgrRFFDb3JhMEZBTHp5eWl2NDg1Ly8zRHZtOGNjZlIzejh4RmdSNDJ3RnpoMDMxalNiYis5R29raDE4L1R4UC95RGM1bTUxSFI2OFc2Tjhac1Rxd0MrWFRBeGZuK2l3WEF1TXhmWmNRcXlab2V4YUVrQUNyZW9DVVJFUkdSeWJEaEdpVGZlZUFOUFB2bGs3L01iYjd3Ujk5eHp6NkMzM0Z4MzNYVkR2dDk3NzcwSGg4T0JxVk9uNG80NzdoaHhqc0xDUW16Y3VMSDMrZGF0VzFGUlVRRUFxSzZ1RHJqb1BYZnVuT0c1cnVzai9yTUMvdXcxUWI5VWllckRnUFQ3ZGJNV0FESGNqNXdtTU01bHdPWUY1anFjNGZtS0x2ai90bXVueFNFalZsT1NoeWdTY0M0ekgxbjZNOEJ2TmhNemZnZ1JsNnNtRUJFUmtjbXg0UmdsenA4L0R3Q3dXQ3o0elc5K2czbno1aW5KY2Zic1dUejg4TU85enkvZXV0UGZYWGZkQlYzWGNlREFBY3lZTVFNclZxekFRdzhGbmdZNFdrblpZMzZMc0hGVUE0NGFZeTBtRVpneWYrRHhSQk1GNXpMZzBsVHovTlY4cktVSEg3ZjBHR29ac1JyK3g3VHhYd2xMRk1rNGx3SGExNXZHL0I1aDA3UVBhSDdmV0xQbkFQbmZWNU9IaUlnb0Nwam5VODBFOXRKTEx4bjIvaGxJUzBzTEFOODMwVTg4OGNTUVk5ZXNXWU1iYnJnaFpQbjZHK3JXbll0bXpweUpob1lHVkZWVklUczdPK0QybjZnbmZhc2IvZVVzQVlRbC9IR0l3bVhIamgwNGNPREFrR000bDVtSExvRVh5Z01QaXJtaklCNDJMbTZrQ0RlV1poam5zdWdpZFJka2FXQ0RWUlJ1aHRCaUZTUWlJaUtLRG13NGhrbkpNMzJQRjMxdmRLOXRiR3djOFViaVVzcGh4MTdjVVB5KysrNkQxK3NkY016RlcycUtpNHV4WWNPR0FjZms1K2RqMDZaTmh0cGdweUdHazlTQkQvOXZXUC9Jb0VnQTRvdkhDWmxBK2t5VmFZaEc1dWIzVzNvZjc3cDJaS2V6WHNTNWJIU2NYb2xsZnpvYjFqOHpHSWwyR3k1SnRnTUFDcEt0dURvelJuRWlvdkhGdVd5VVBBN28rMmFFOTg4TWhwU0ErT0xLYk5JS2lLeDFhdk1RRVJHWkhCdU9KckI4K1hKa1pXVU5PZWJvMGFQNDVKTlBZTFZhc1g3OStpSEhYcnl0cDdLeWN0aTllVG83T3dlOVVMWllmTXZ4ZHUzYWhUZmZmQk9hcHFHbXBzWndHbUpEUXdNMFRjT3p6ejdidTJrNjBMY25rTlVhdW44Rk83NDR0RkhLb2NkRkhBSGtMVk1kZ21qOGZmbkxYMFpPVHM2UVl6aVhBWisyZVFBQWJ0MWNrNWtHNE81WkUrTndDWnJZT0pkRk93Mmk2RmVxUXhBUkVaa2VyeXBNNE1vcnJ4endSTVArT2pvNmVpOXNiNzMxMWhHOTcvcjE2eUVINmM2TjVEVEVTWk1tQVFDYW1wcDZ2M252NnVvYThFSzQvMFV0QURnY0RnQUk2Y21IcC9hRzdLM0NLcVBJdDhLUktOb3RYcndZaXhjdkhuSU01ekpneTBlT2tMMVhPSDBsT3hhemtubFpRZEdQYzluSXlNcGYreDdvcnBDOVp6aUkzTzlBSk01V0hZT0lpTWowK01sZ0Fydjk5dHNIL2Rsb1RrTzg4Y1liVVZCUWdGZGZmUlZDQ0t4WnN3YmJ0MjlIWW1LaVlkUHh4eDkvdlBjQzkrTEZiMjd1K0p6OE45cmIxc1BCMlFxYy9CTjg5MUxEZHp1MVpnTnlodTRsRTlFd29ua3UrL0NXYWVQeXZtTlIwK25Gai85eHdYQ1dxOTBDM0RxRHF4dkpQSHFiWVFERXpIOVRtS1JQdE0xbHNxTHZuM0VrSGlBajIwb2dqMXlQM3BPcGhRQXNDY0NzVFVPK2pvaUlpRWFHRFVjYXM5emMzTjc5akJJU0VqQm56aHdBdm0vVm4zNzY2ZkJmM1pJQUFDQUFTVVJCVk41eE1URytmYjB1WExpQWtwSVNBTUQrL2Z1eGNPSEM4SWRXb1Bvd2VwdU5GMlV0QUt4MkpYR0l5QS9uc3BINXovSXUrTi8wdVc1YVBKSnRZc0R4UkpHb2Z6TXNVaHFPb2NLNWJHUms2U2JBYnpZVHN6WkJ4R1NvQ1VSRVJCUmwySENra0tpdHJRVUFwS2FtOXRaMFhUZmN4bk54UDZFdFc3YkE3WFpEMHpTVWxaWGh3UWNmeE1hTkc3Rnk1Y3F3NXc2WHR0T0FvOFpZczZjQ1UrYXJ5VU5FQStOY05yU0RqVzU4MHRwanFPWEdXN0E2ajkrY0VFVVN6bVZEay9WN2dBc2ZHb3NKaGNEVS82a21FQkVSVVJSaXd6RktYRHpoVUpYang0OEQ4RjNndnZIR0d3Qmd1SFZIMTNVY1Bud1l6ei8vUE9ycTZoQWJHNHR0MjdaaDkrN2RPSFRvRUI1NTVCRWNQMzRjOTk5L1AydzJtN0xmWXp4SUwxRDdqOEI2em1KQVdNS2ZoeWlTY1M2TFhEMDY4RkpGVjBEOXpsbnhzR2tLQWhGRk1NNWxrVXZxTHNpeW53ZlV0YUpmOE1LTWlJZ29oTmh3REpPc1JhRjlQNi9YaXc4KytBQUhEeDVFVlZVVnpwNDlDd0RJekJ6KzlKSFhYbnNONzc3NzdwQmpMbTQyWGx4Y2pBMGJOZ3c1OXZiYmI4ZUJBd2Q2bjcvenpqc0FBRTNUTUdmT0hCdzdkZ3pidDI5SGMzTXpBR0RLbENsNDZLR0hNSHYyYk15ZE94ZFBQdmtrOXU3ZGk3ZmZmaHR1dHhzYk4yNGM5bmN3azNQSEFXZWJzWmFjQzZUbXE4bEROQmJmeW84TDZmdHhMak9QdDZxZGFISVpieis4TE4yR3k5T2pxeGxCRkF6T1pTWnkrajhBWjYyeE51bGFJT09yYXZJUUVSRkZLVFljd3lRN3hBM0hCeDU0QU9YbDVRSDExYXRYRC92YTV1Ym1BVThzSEVoblorZXdZL2Z1M1l1ZUh0OHRkc3VYTCsrOXlIVTRIRmk3ZGkzUzB0SjZMMm9CWVBMa3lYanV1ZWVnNnpvOEhnODhIay92ei9idDI0ZjgvSHpjY3NzdEk4b1g2VHhPb1A0anY2SUE4cFlxaVVNMFpqZFBEMjNEa1hPWk9UaDZKUGFjTWE1dTFBQ3NMK0JCTVVRQTV6S3prTjAxa0ZXUEc0c2lCcUxvbDJvQ0VSRVJSVEUySEUxcTFhcFZLQzh2aDlmcmhaUVNLU2twV0xSb0VSWXRHcjZ6dVdUSkVxU2twSVFzUzNkM056NysrR01zV0xBQW16ZHZ4dUhEaDdGNzkyNmNQSGtTdXE0Ykxtb0I0TVNKRTRPK2w1UVNWMTExVlZBNUN0Y0U5Ykp4VlhzVTBJM2JuU0dqQ0xDbnFjbERGR2s0bHdYYXZDQTVxTmVOcDVlcnV1RDBHbXRmeVk1RmJnSnZQeVFDT0plWlJ0a1d3TnRwS0luOGV5RVNaeXNLUkVSRUZMMkVsRklPUDR4b2NHNjNHOS85N25leGJkczI1T1RrOU5hZFRpY3FLeXZSMnRvS2g4T0J6czVPdUZ3dWVEd2U2THFPaS8vcVdTd1dhSm9HaThXQ3hNUkUzSFRUVGFwK2xaRHFiQVJLMzREaFpHcXJIYmowWnA1TVRSU0pPSmNOck56aHdVTWxEc05acnNrMmdjZVdwUEprYWpJdC9iLzZUaUxXdnQ2a01Fbm9jUzRibUd3cmdUenlkV1BSTmduaW4wb2dySWxxUWhFUkVVVXhOaHdwSkZwYlc1R1d4bVY3L1pXKzdtczY5amQxT1RCNXJwbzhSRFE4em1XQmZsTGlRSVhEWTZqZFU1aUFyK1hFS2twRUZBSXRmWHNjSW4yNXVoempoSE5aSVAzdlh3czRtVnJNZlJRaTcyNUZpWWlJaUtJYmI2a09rNUpuK2g0ditwNjZIT09GRjdWR0xaV0J6VVo3S2pCNWpwbzhSS0Z5OC9zdHZZOTNYWnV1TU1uNDRGeG1kTERSSGRCc3pJMjNZR1UybTQxa2NsSFlaT3lQYzVtUnJOMFowR3hFeWtJZzkwNDFnWWlJaUNZQU5od3BhblRVOXoxT3pGS1hRM3FCMmlPQjlieWxBSGozSVJFTjQ5TzJ2Z2JmM0ZSMWYwMzM2TUJMRlYwQjlUdG54VVBqWEVaRUppRTlIWkNudGdUVVJkRldDTUY5YUltSWlNWUxHNDRVTlU3dDdYdXNjaFZwL1RIQTNXR3NKZWNDeVhscThoQ1J1V3o1eU5IN1dPVXEwcmVxbldoeTZZYmFaZWsyWEo1dVU1U0lpRXpCY3dINlh4Y0FjVk1oY202RHlMa1ZzSWJ1VUp4UnEzb002REVlbENNdVdRdVJPdnlCUGtSRVJCUThUWFVBb21qaTdnQWFQakxXaFBiRjZrWWlJcE5vY3VuWWM4YTR1dEVxZ1BVRjhZb1NFWTBEendYSXlsOUQzemZEZDhzdGhZUTgvUlRnY1FEdEp5QXJ0cW5OMGwzank5T2ZpQUVLQTFjOEVoRVJVV2h4aFNOUkNOVWNBYVJ4UVJDbXpBZnMzRXFKaUV6a3hZb3VPTDNHMnVvOE8zSVRlUHNoUlEvOStQMUE0enNBQUZuNlU0amtlVURTZk1XcFRLNzlPR1RsbzcxUHhiUjdsYTV1bEtXYkFPazIxTVNNSDBERTVTcEtSRVJFTkhGd2hTTlJpSFEyQXEyVnhwclZEbVF0VkpPSGlDZ1k1UTRQRGpVYVA2QW4yd1RXNWNjcFNrUTBQclNpaHdGcmt1K0p4d0g5SHpkQmx2NFU2RDZyTnBnWlhWd3RldWphdnBvOUZ5TC9YbldabXZiMU5wUjcyWE9BR1ErcXlVTkVSRFRCY0lXalF1NzJ3TDMrK3ZNLytJVGpoeDZ2bEFTcUR3V1dzNjhBTkc1M1JsR3UwYW1qeWFrUCtuUC9nMDg0ZnVqeHF2MmhQUENnbUp1bnh5UE93cE5pS01yRVRZVzJZQWYwajc0RGVOb0Jqd1B5ek5PUVo1NkdtUFk5aUtKZjlZMzFYQURhVHd6K1hrbnpqQ3Y1SnRoNFdmRUk1SmxuK241dVRZSzJjSWV5MVkxU2VpRkxId3FvaThMTkVGcXNna1JFUkVRVFQyUjl5b2xpV1FQc1M5MVVCdFNYRFA0YS80TlBPSDdvOFNxZC84eTN3ckcvaEV4ZzhodzFlWWpHeTdjR1dPVzJ2OTZGUDUzdUh2UTEvZ2VmY1B6UTQxVTYyT2hHaGNOanFCVWtXN0V5bXgvUUtVcWxMNGUyK0Uzb0gzNEhjTmIwMWYwYlpZN2owSSt1SGZSdHRDdGZCOUtYVDlqeEluMTVYOFBSbnV0ck5xcThQYjNtQmFDenpGaExXUWlSdFU1TkhpSWlvZ21JRGNjd3llWkJlT051VWlIUVhEYjh1RkRUZTRDNjRzQjYzaklBWEJCRVVlYm02Ynl0ZHJ5dHVDUVdmMjF3aGYzUDdmWkt2RlFSdUxyeDdsbngwRGlYVVRSTG1nOXR4VEhJMnAyUVo1NEMyazlDcEYrdE9wVzVaSzd5M1VLZGM1dnZObXFWK3phNm15RExBdytyRVVWYkZhUWhJaUthdU5od1ZDZzJjWFMzQlhQODBKS3lBRmY3eU1lSFN2MkhnTWRwcktYTjlLMXdKSm9JTXUzYXFHNEw1dmloWFpwcXhYbi9FMXZDWU0vcGJqUzVqTGQrTDh1TXdheGtYaXJReENCeWJvUEl1YzIzaDJQY1ZPTVBiU2xBMnJMQlgyeExDWHcra2NZRDBGWWNHM3g4T0pWdkJYcWFEU1dSZlF0RUtyLzlKeUlpQ2ljaHBaU3FReENabGJNVitQUlY0OG5VUWdQbTNRckVKS3JMUlVRMEdrMHVIZi83Y0JzOC9hNElyQUw0L2RKVVpNVHlmRGtpTWdmWmNRcnk0SmNCOUxzd3N5UkEvRk1KUkV5R3NseEVSRVFURVQ5RkVJMUI5V0Zqc3hFQUxsbkFaaU1SbWN1TEZWMkdaaU1Bck02enM5bElSS1lpUzM4R1E3TVJnSmp4UXpZYmlZaUlGT0FuQ2FJZ09hb0JSNDJ4RnBNSVpGMnVKZzhSVVRES0hSNGNhblFiYWhteEd0WU5jRUFRRVZIRWFud2JhSDdmV0xQbkFQbmZWNU9IaUlob2d1UEdURVRCa0w3VmpmNXlsZ0RDRXY0NFJFVEIwQ1h3aC9MQWcyTHVLSWhIbklVbnhSQ1JPVWpkQmZuWnBvQzZObWNyb01VcVNFUkVSRVJjNFVnVWhNWVRnTFBOV0V2SUJOSm5xc2xEUkJTTTkrcGNxSEI0RExXQ1pDdXV6b3hSbElpSUtBaW4vd053MWhwcms2NzFuWjVOUkVSRVNyRGhTRFJLSGlkUVcreFhGRURlRUljNUVoRkZtbTZ2eEs3UEExYzMzajByWGtFYUlxTGdTSGNUWk5YamZsVU5vdWlYU3ZJUUVSR1JEeHVPUktOVWV4VFFlNHkxakNMZkNrY2lJclBZYzdvYmpoN2pTVEhMTW1Nd0s1bTdyUkNSaVp6YURIZzdEU1dSK3gySXhObUtBaEVSRVJIQWhpUFJxRGhiZ2FaU1kwMnpBVGxYcXNsRFJCU01KcGVPdDZxZGhwcmRBbnk3Z0tzYmljZzhaRnNKWk4wcnhxSnRFakFyY0Q5SElpSWlDaTgySElsR29mb1FBT09DSUdRdEFLeDJKWEdJaUlMeVhGa25QSDV6MmJwcDhjaUk1V1VCRVptSExBMXNMSXBaL3c0Ums2RWdEUkVSRWZYSFR4WkVJOVJTQ1RqODlpTzNwd0pUNXF2SlEwUVVqR010UFNodU11NExrUkdyWVhVZXZ6a2hJdk9ROVh1QUN4OGFpd21GUU82ZGFnSVJFUkdSQVRkcUlob0I2UVZxandUVzg1WUN3aEwrUEVSRXdkQWw4RUo1NEVFeGR4VEV3OGF2SUluSUpLU25BN0xzNXdGMXJlZ1h2REFqSWlLS0VQeDRRVFFDNTQ0RDdnNWpMVGtYU001VGs0ZUlLQmp2MWJsUTArVTExQXFTcmJnNk0wWlJJaUtpSUZROUJqajlianZKdkI3SStLcWFQRVJFUkJTQURVZWlZYmc3Z1BxUC9JckN0N3FSaU1nc0hEMFN1ejQzcm03VUFOdzlpd2ZGRUpGNXlPNGF5Tk5QR1lzaUJxSm9xNXBBUkVSRU5DQTJISW1HVVhNRTBJM2JuU0h6VXNDZXBpWVBFVkV3WHE3cWdxUEhlRkxNVjdKak1TdVp1NnNRa1ltVWJRR2syMUFTK2ZkQ3hPVXFDa1JFUkVRRFljT1JhQWlkalVCcnBiRm10UU01VjZySlEwUVVqSEtIQjMrcGN4bHFkZ3R3Nnd5dWJpUWk4NUJ0SlpBTnJ4dUx0a25BakIrcENVUkVSRVNEWXNPUmFBalZod0pyMlZjQW1pMzhXWWlJZ3ZXSDhpN29mclYxMCtLUmJCTks4aEFSalphVVhzalNUUUYxTVhzTGhEVlJRU0lpSWlJYUNodU9SSU5vcWZTdGNPelBuZ3BNbnFNbUR4RlJNQTQydWxIaDhCaHF1ZkVXck02ekswcEVSQlNFbWhlQUN4OGFheWtMSVhKdVU1T0hpSWlJaHNTR0k5RUE5QjZnOWtoZ1BXOHBBQzRJSWlLVDZOR0JseXE2QXVwM3pvcUhqVmNBUkdRUzB0TUJXYjR0b002RFlvaUlpQ0lYUDI0UURhRCtROS9wMVAybFRnT1M4OVRrSVNJS3htdG51dEhrTXQ1TWZWbTZEWmVuYzE4SUlqS1Jxc2VBbm1aRFNWeXlGaUoxa2FKQVJFUkVOQncySEluOHVEdUFjOGVOTmFFQmVWZXJ5VU5FRkl3bWw0N1h6M1FiYWhxQTlRVThLSWFJekVOMm5JSTgvWlN4YUVrQUNyZW9DVVJFUkVRandvWWprWithSTREME8xMWh5bndnaHZ1UkU1R0p2RmpSQlk4MDFyNlNIWXZjQkl1YVFFUkVRWkNsUHdPazIxQVRNMzRJRVplcktCRVJFUkdOQkJ1T1JQMDRhb0RXU21QTmFnZXlGcXJKUTBRVWpFOWFlbkNvMGZnQlBka21jT3NNcm00a0loTnAyZ2MwdjIrczJYT0EvTytyeVVORVJFUWpabFVkZ0NoaVNLRDZVR0E1ZHdtZ2Nic3pJaklKWFFML1dSNTRVTXpOMCtPUmJPT3BWMFJrRGxKNklVc2ZDcWlMd3MwUVdxeUNSRVJFUkRRYVhPRkk5SVh6bndIT05tTXRJUk9ZTkZ0TkhpS2lZTHhYNTBKTmw5ZFFLMGl5WW1VMlA2QVRrWW1jZlJib0xEUFdVaFpDWksxVGs0ZUlpSWhHaFExSElnQjZEMUJYSEZqUFd4YitMRVJFd2VyMlN1ejZQSEIxNDc4VXhrUGo0a1lpTWducGJvSXMzK3BYMVNDSy9HdEVSRVFVcWRod0pBSlFleFR3T0kyMXRKbStGWTVFUkdieFNsVTNIRDNHazJLV1pjYWdJSms3cUJDUmlaUnZCYnlkaHBMSS9RNUU2aUpGZ1lpSWlHaTAySENrQ2MvWkNqU2VOTlkwbTIvdlJpSWlzNmpwOU9MZEd1TTNKM1lMOE8wQ0hoUkRST1loTzA1QjF1d3dGaTBKd0t4TmFnSVJFUkZSVU5od3BBbXYrakFBNDRJZ1pDMEFZaEtWeENFaUNzcnpGVjNRL1dycnBzVWpJNVovMVJPUmVjalNud0IrczVtWThVT0ltQXcxZ1lpSWlDZ28vQlJDRTFwUEo5RFZaS3pGSkFHWFhLNG1EeEZSTUZwY09qNXY5eGhxbVhZTmE2ZlpGU1VpSWdxQ3N4cHduRERXNG1kQ3pIaFFUUjRpSWlJS21wQlN5dUdIa1ZtNUxnQTlYUUQvVng2YzlBTE41VUJycGUrZlU5WkNJQ2xiZGFySVpMVURjZW1xVTlCRVZOZWxvODJ0K3k5R3BuN2NPdkJCZ3d1SEc5M3dBcmhsZWh5S1VyaDM0MENTYkFKVEV5eXFZOUJFMUZrT3VCdDVZVFlVdlJ1b2VRbXk4VzFBZWlFS053TXBDMVduaWt3eEdVQmlrZW9VUkVSRUEyTERNWXE0TzREbU11QkNOZUJ5QUo1dTFZa29XdGtTZ0xnMElHMEdrRDdUdCtjbFVhZzB1WFQ4dGQ2Rll5MDlhT2p5NGtJUC81cWk4WkVlcTJGcWdnVkxNMk93TkRNV2R2WWdLWlNjMVpDMUwwTTI3UU82VGdQdXB1RmZReFFNZXphUU9CY2lheTNFbEJ0OGUxNFNFUkVweG9aakZHaXZBK3FLZ1k0RzFVbG9va3FmQ1dRdEF1eXBxcE9RbVgzUzBvUGRwN3R4Nm9KbitNRkU0MkQ1bEJqY1BEMGVsOFJ4eHhrYWc2YS9RSzk4RkdnN3Fqb0pUVVJhTE1TVUd5Qm0vUVNJbTZvNkRSRVJUV0JzT0pwYzQwbWcraEFDRGowaENqZGhBWEt1QktiTUJ5QlVweUd6K1hPMUV5OE9jT2dKVWJqRmFNRHRNK054ZmE2ZFV4bU5tano5Sk9TcG40TVhacVNjRmdjeGV6UEUxTytDRjJaRVJLUUNHNDVtSllIVGZ3T2FUNmtPUW1TVWtBbk0rS3J2OEIyaTRYZ2w4SDgrNjhDQmMyN1ZVWWdNWnFkWThZTkxFM25LTjQyTTlFQWV2eCt5L2srcWt4QVpwUzZHZHRtemdEMUhkUklpSXBwZzJIQTBxZHAvQUEzSEJ2NlpsSUFRdnU4eStUOHVqUXZwKzNkTERQS0Z1VFVPdVBTZmZZZk1FQTNsK1lvdXZGWHRIUEJuVWdJQ0VoQWFJQ1M0UW9OQ1JnWThHRkJhak1Cdmw2UWkwY3AvOTJob3N2UW5rR2VlR2VTSFgveTNrQkM4T3FOUUVnSzlIK1dHdWpDTHpZSjI5UWVBalh2ZkVCRlIrTERoYUVMZHpjQ25yd2JXSlFBTnZJeWw4THJZNFBhWGtnY1VYQi8rUEdRZWxlMWViQ3ErRVBnRDloWXB6Q1FFSU9XQWM5a1ZHVGI4MjN3dTJhWWhYUGdRK3QrL0ZsajNmV3NDVG1nVVBrTjhJNXk1Q3RxQ0Y4S2VpSWlJSmk3ZUoyUTJFcWphTjBCWnN0bElhZ3oyWmZxRmFzQlJFOTRzWkI0WGI2VU9KUG5abk1KT1FFSU1NcGtWTi9YZ1JDc1BNcUpCU0EvMFR6WUVsZ0UyRzBtQkwyNXhHdWdUUWVQYlFPdmhjQWNpSXFJSmpBMUhrMm45SEhDMkdXdFNBcHBnczVFaVQrTUoxUWtvVWgxdWRLT20weHRRbC94cmlaU1Jmdi9kNTUyYTd2QkdJZE9ROWE4Q1haLzdWMzNiUWJEWlNFb0lETGF4a2o3WWJmOUVSRVRqZ0ovc1RDYmdrSmd2Ym1kbHM1RWlndCsvaUJmT0FpNkhtaWdVMmZZM3VJeUZMLzdkRVp6TlNMbkF2MVNQTnZYZ3ZKTm5xRk1nV2Z1eWYrV0xOaU9iamFUYUFIK2pudHNMdUJwVWhDRWlvdi9mM3AzSHgxWFgreDkvblROYk10blhOazNiZE45THkxSUtsQjBxQ0lvSUlucTllSEZmd09YbmRjR0wxK1VxNlBXNklJcmVpOHBWRkZCUndRWGtDbFQydlZCSzk3MU4wNlROMm15em4vUDc0eVNaSlRQSkpKMDJTZnQrUGg2aG5UUGZjK1k3WVRwejVuTSszOC9uQktTQTR3UVNEVHJMVkJQWk9wK1Y4U1RONjFGWmpwS3FQV3l6dmkyU3RFM3ZaVEt1cEhrOVBySS9mWE1qT1lHRm1xRHQ2VUdiYlFVYlpaeElkeEhQM3Z2VE1aaUppSWljaUJSd25FRFMxY016bEF3azQweHFHNnJPaHJHWmg0eGZiNlFFRzBHNVFETCtwUGJVZTZOOThPdFdUbXgyeTVxeG5vTElNSXhCSjJaMjY1TmpOQmNSRVRuUktPQTRnUVRUTkhQVnQzUVpiMUw3TGtSNnhtWWVNbjRkNkUxVHUxSHZaVExPR0NrZnNHMGhMYW1XRkQwNzBtelVtNW1NTTZrdlNTMnBGaEdSWTBRQnh3a2t0Vm1NU3AzSnVKVHl1b3lGd2RiM2RFbVFMdUNvYkcwWmIxS0Q0SjBSbTZoZXA1TEFIaFJ3MUF0RXhxT1VON05RRTNxdGlvaklzYUNBNHdReUtPQ29pK2d5UVlTN3gzb0dNcDZrQmh4dGZmR1JDYUlqcktzbmtxQm5lL0p0dlpYSnVKVG1oUms2ZU95bklTSWlKeHdGSENlUWFHcTllcDNZeWppVWJtbHNMSHpzNXlIalYyY2tOV2lqcXljeU1mUkU5TUVyQ2NKdHliZjFWaVlUUmJSenJHY2dJaUluQUFVY1JVUkVSRVJFUkVSRUpHY1VjQlFSRVJFUkVSRVJFWkdjVWNCUlJFVGtPSlRuQXIvYndPODJjQjNscFo0RmJxMGxGUkVSRVJHUk9QZFlUMEJFUk9SNFYrZzI2TTdRNG5pbys0N0VmNXhTd294Q0Z3RGYyOUROQzgyNUw2WmFWK2ppblRQOXpDOXg4K2tYT283Szh4QVJFUkVSa1lsSEFVZVJGS1lIakw1a0hTc0s5bEZzU3VyeXFxR0t5UEd1MEcxdzJ4bWxiT3FJY00vT1hnNEduRGVWZWNWdUxwdVd4K2xWWGo3N1VnY0hlaWRXQitSaWo4R3RwNWJnNlZzcmNlMHNQei9mMWpQaTQrUzV3RFNHejVDMGJEdXJjYWtDVWZWQkZ4RVJFUkU1MWhSd2xLd2NhTmxEa2IrVUluL3BNWDFjbHc5aW9aSGZkeVFXWEFINUZjN2ZkejBLN2J0ei94ajU1VERsTkNpY0RCdCtlM1NlaDRpTUQ5Zk44VlBzTVRpanlzdWlVZzhmZjY2ZHNBWHZudTFuY2Fuek1Yemw5SHgrdkdYa3dicXgxQm14ZWZSQWtNdW01Z0d3ZW9xUC8yc0lzcjhuTnFMamZIdEZLWlB6aDYvd1V0OFRZMXFCYThUenZPSDVEcHFERXl1WUt5SWlJaUl5MFNuZ0tFUHE2dTNnMFJkdWhmQVR0UFc0bUZyN2JpNDk0NU5KWXc2MDdPRjdULzBuTGU0UVptRVI0WjVPSmtmeStNeTVYMkJLNVl4UlA3YkxCMHV1aGE1R2FIZ1JRcDNPOW9KcW1MUVVTbWZDeHZzaGRQaEludUd4NTg2RGhXOEhvKzk3YysxcHNPL1prUjhuTVJOektMYWQzYmhVeXJ3VU9YSUxTdHljWCtNYnVIMy83bDdDZmJHdlArME5zTGkwQ0lCemEzejhiWCtRM2QyWmczVXVBM3dqS01ab0pnejE5dFZ6ekVZb1poUExNaVh3RDNzQ1hGRGpJOTlsWUJyd250bCsvbk45VjlaekZKSDBYZ25WOGxKbzJzRHRDL04zc01EVGtqUm15MEUvWFVFM0srbzZrN1piWFY1aSs0cXh3ODZKaHFzOGdDdGx6SVRpS2dTajc2SkVyQmZzNk5GN0xIY0pSQ2ZZaWFXSWlNZzRwWUNqWlBUSUM3ZXp2K0UrdnZtT0Frb0xuSlMvZFh0L3l4Mi9mNWlWU3ovRnlmUGZ6T3Y3MS9LREEzOGsvOU1mcGFCdnYrcElpTUpJbUM4OS9GTSswSDRScStaZU9LckhuM2FHRTV3cm13bEZOYkQrSHJCalVIczZGRTF4eHRRc2h6MVA1dURKSGtQUklEUnZndXFsenUycVJYQm9Fd1RiUjNhY1JWZURyM2o0Y2NGMnlDc2IrVHpmdUJmQzNTUGZUMFFjZnBmQnh4Y1cwaC9tMjlFWjVlOE44WFRtZFcwUk5oK09zckRFalFsOGVFRWhYMXA3T0dPd2IyV1ZsMDh2TGh6VlhHNWNtUDErMzl2UXpTc3RZYnhaQkRkak5qelJHT0xOZlZtT3AxWjRtRnJnb2kwMGRFWmh1cUJtYjh4Tyt2MEFuRnp1b2E2dkR1WG1qaWoxS2RtVEMwczlsSG1kZWE1dmo5QWRHZnpMQzJVYlBSVVpCeHFpeGR6Y3RwcVhRMU9UdHQ5eGVDVXJmUHU1dmVxdkZCdk92NVBIdHpnZjd2MEJSenZzSXZ4cU5lR05WWU9PYXhhR3lGKzlGN004ZUdRVDlKUkJKTU1KeTFEM0hRRno1VitoYUFrQTFycjN3Y0cvNVB3eEtGcU1PZWNMVUxZUzYrbVZFT25JL1dPSWlJaWNZQlJ3bEVGZTIvbzNYbnpqQjl4d1FSZkxMMDVlUXIyOHJwaWZYZzkvZlBucjNISC9UMWxiTVkxM3JuNGJ5emJzb0thM2s2OHNXOHJGOVZ0NHFHNEIrZTk0SnovL3hWMmNWSHZLaUpkaUYwNkdpdm54MndmV09zRkdnS1oxOFlCanhUdzR0QkY2V3dZZm81OWhnam1TVjNyQ2QyelQ3ZFJaek1aSTZqMDJ2Z2FWQzV3c1JReVl1aEoyUERLQ09ZcElGZ3hzRzhBZVZaYnZrZnI0d29LQnBjSXhHKzdjMmpPb2x1QXZ0L2R3NjJrbG1NRHNJaGZ2bnVYbjF6dDdqL2xjVTUwOXljZkhGeFlNUHpDTjc1MWVNdXlZMnpaMjg5eWg1RFRxM3FqTmczc0RTZHZLdmVaQXdQR3Y5UUdhQXNsdnN0ODZyWVF5cjNQLy8yenAwZEpwbWRBYW9zVmNmZkRkZEZsNWFlOS9PVFNWZHpTK205L1gzRGNRZEV3VWVMU09XRlA2aXd0V3Q0K2VCK1pSOFBadG93ODZlc293ejNrQjJwN0Qydm8xQ094eHRwZWVobEgzVVl4SmwyRTljeTcwN2hqZDhjZUt0eEx6akwrRDZXU2pHM08raUwzNUN5TS9UbUltNWxCc0s3dHhxYUpkb0lxMElpSXlnU2pnS0FNT3RPemhnWDk4aHJjc2FlS24xNWNBbWRQbnJscFJ3cmJtSnRaZitSbk8zcmFQWnlaTnBpZ2M0b0ltSi9MWDVYRk8yanp2dUlaZi8vR25mT3o4ejJVOUQ1Y1hacHdmdjkxekNKbzN4bTkzN29mdUppY29pUUYxNThDV1AyVU85cFhPaEZrWFpmM3dTV1pja1AzWVhZOUN4OTdzZ3B1MkJTMWJvZHE1WUUvSmRDY0xNVEpNQ2JkMFFjMVkyTW1ZVEZReTNha1RDYzZTOUVCYjh2MkZOZUR4TzMvdmJJQlltdThlMWxGY3NTUnlMRmpFNndsa0cyK3M4eDRnWkh0WVdiQ0JuYUZwYkFqTUdkVmp2N1d2R1V5L2UzZjJzaWZOY3VsZFhUSCt1aS9JRmRPZEFNTVYwL1BZM3h2amljYkJ3WVJnekI0VWNCdEtaWjVKL3lycWpyQk5NTXRNdjJETUptOEVTN2R6cGRKbjhvdHpoazdIVG0wd1U5MFgwQTFiVHNBeWNkbTRaZHNFUjFaT1VtUk0zZHkyT21Pd3NkOXB2Z2ErMVhZdXQxWThtclE5dExZNkhtejB4aUNjVU84MDRYYmcwVG9LcnQwNnF2a1o4NzhHbmdxWTlGYk04ck93bmxnR1ZoQno3cGVnL0d4bnpLeFBZVy80eEtpT1AyYkNMZGoxdjhDbyt3Z0F4clRyc2V2dmd1NlIvWjdNcy80Qi9wbkREK3plQW9VTFJqeE42Nm1USVZBLzR2MUVSRVRHaWdLT2tsU244YTczVlFERFo2Y0FiQTJXNHk0c1ltTlpCV2MzSDJSU29KUGE3aUEvbjdka1lJeTdzSWlka1lNam1zK004K05MaFcwTDlqNDllRXo5YzA0ZFJBendWMEh0Q3RqLzRvZ2U1cWdvbjVNY0xCMkp4ZGNNUDJiWDQ5QytNM2xiTE94a2ZTYnlGTVFEamdmWHgrdGY5bHQ0VlR6Z3VQZEpMWjJXNDVNQkdBblpJSkcySnFLdGpjUUMzV0NBSzc4SVYyazEzc29wQTJOaXRzbkorWnVvRDAyaTFuT1F2YUhKZEZralc4WjhlcVdYZjVydEg3ajlja3VFdjlSbnppajZ6YTVlbHBSNW1GWGtCQVErTXIrQWNNd2VsQUg0YW11RVYxdXpYK2IzN1JVbHpPakxEcnhyV3c4dk5HZGZtUFhzU1Y1Nm8xa0VLQTFuNlhpL1FNenV5eW9kV2phSFR1ZW1rNHBaVkRyNDFNVnJ3dittQkN1M2QwYTVlZTBFcmxzbko1U0dhUEdnWmRTcGJpbDNnb3czdDYzbXB2S25rdTZMN29pLy92UE9PQUJBOEtscEdPVUIvQmZ2cGZmQk9kaGhOMWEzaitqZVl0d2pyZWxZZGdaRzdic0hidG83dmcyVzg3NW03YjRkc3ovZ1dIc3Q5cjZmUXVmNnpNY3kzT0R5Wjc1LzBIaFh3bC85Mk80czZzbkFpT285Mmp1L2l6SDFQWDFaaWk3TWVWL0dldlU5MmM5UlJFUkVCbEhBOFFSM29HVVAzL3JWUlR6MG1aa0RkUnBINnU2Wms2a0tWUUp3VWYxR1ByVzFuazZmajdWbHBUeGJXVFNpWTAwNkNVb1Qrc3cwdkFTQjFzSGplbHVjUU5xa1pYMzdMWU5BQjdTbXVSaHRSUVlIM0liaVRWZ1JFK25OUHRNdkZ1bGJJbjJNZVF0aCtmVkRqekhkeWF0M2ZIMy9XK3lZRTdCTVhEWnVXOHB1bElscFVmTjZObFdkTkhEYkFMQnRnbnMzRWRqNU9xYlBqNzhvbi9KUUF6TkxPbWtKbGRPMjIrVFF5Mkh5NTU5Ry9xeVRxUGEwNHpZc3dyaUpHRzc4cnRDSUFvN0x5ajE4ZWtraC9URzRRMEdMT3pZUEhkR1AydkJmYjNUeHJSVWxsSGdNWEFaOGNuRWhwZDVlSHQ2ZlBsQ1ptdW1YVHJaTll5S1dUU1FsY2ZLWmcyR2VPVGg4Z0xMVWEzRG5xbmlnNDR1dkhPWkE3K2lXTlFkaU52OUl5ZXhjV3VZWlZXZHFrWW1tUDlqNDhlSVhxSFYzY1hQYjZxVDdFNE9OQUZ2RFZmUXZyN1hETHF6dWVIT3EwQXMxK0MvZlJmN0ZlekRMZ3dRZXI4TU94MC81WXkxNUl3czR1b3N3bDl6T1FLNzQ0VmV4OTkwVnY3OWxEYlEvRDJWbkFpYm00dTlpdmZEbWpNRStZOUpiTVpiOU5QdkhUOXgzNlIxWlo2eGI2OTRIaHg0QlYvN3dnKzBvZHNOOUdOTS81Tnl1dWdRSzUwT3djZWo5MGdVMW8xMU9obVRpdkNzdmhxTEZ6a08xUHcvZG01UHZMenNUZkpPZEc2MVBZa2RTbHFZQVJNZSszSWFJaU1oSUtPQjRnbXRzM1VQejNKWDg4Ni8yOE5selk1eS9xRHpyZlV2dCtNbHFzOC9OdTNhOFRrdmhWRTd1Yk9JYlMrYnc1OGNmNFlxTExzVnZaZmRsc1hTRzB4Q21YOGNlSjZpWVNjUExVRlFMZmlmV1NkMDVUcUFzTlFQdzhEN25KMXVMcm9iOGxPQVNKd0FBSUFCSlJFRlV2dGhyL2JQUXZqdjdmY3ZuWk4vZE9USElaMFhJS2l2SUh1WHl3TGx2ZHBaUnB6SmNnNE9WUFlkZ3k0T2pleHlSc2ZUNXA3L0NWeS80RG52S1pnTVE2MjRuMnRWTytGQTliMzlUT2RmVXJxWEswODVmMXJReGRiS1hreGM1Z2NTMncxRisrV0lUYTU3WlFzTUZGK0Uyb3N6d050SVJLNll0bWwzR044Q1NNamVmVzFvMHNJeTVNMkp6Nit1ZFdXVUt0b1lzYmwzWHlWZE9Mc2J2TmpDQjYrZjZtVlBzNW1kYmUraE5XUTc5cmROS21lTFB2Z2JZVUUxajd0OFQ0UDdkZ1l6M0h5djVMb1BMcGc2OW5EVFJjNGZDVE01M0RXU0c3dW1PY2FBM3hzb3FMMk93SWx6a2lEUkVuU3VCditwZXppK3EvOEF0NVk4T0JCZFRnNDJwck5ia2Z6ZDIyRTNnK1ZvS0x0OUpkRzh4Vm1zV0FiY2htRXQrQlA1WmZRZVBZbTM4REttMUJLMHRYOEk4ODFIQWhPS1RNZWJlakwzdGEwZjB1TGxnVExrYVk4bVBScld2dWVyWlljZllyMzhJdSttQjVJM1JUdXhkUDBqZTVwdU0wUjl3M1BOajZFMCt1VFRPZkd3ZzRHaHQvTFNXVG91SXlIRkJBVWZCZmZaRk5NMmF6eGQvZnpjTFg5bkVsOS9zWmtiVjhDZW5iMXNZNHBWSGZrdmswbXNwaWpoWktRY0tDaWlNaGxqWUZhQytxSnJndXJWY011dVNZWTlWUEJWbVhSelB3Z3Qzd1o0bmh0N0h0bURILzhHaXE4Q2Q3K3c3NjBLb3o0ZERHOUx2WTNvWXZubEVsazFqck5qZ0FHRGJEdWRuT081OFdIWmQvUGJtQnlBNHlvYUlWZ1JhdGlSdks1NDZ1czdVSWhQWjlWZkZ2L1RGdXRzNS9OeGZtSHJ4bGR5dy9FbFdGTVlMd2M2cHk2TTRJV3V1dk1UTi8zdFRHMWMwdnNTWC83eUgxb3MvUTU0clRIY3MreVYvRjliNCtPRDhnb0ZnWTIvTTVwWjFuU1BLOXR2ZEhlTWJyM2Z4Yjh1S0tPdzcwTm1UdkN3cWRYUFg5bDVlR3NHUzZCUEJiUnU3T1dlU2wwLzBCWTRmMlI5a1RXT0l1ODh0eDZXa1NKbGdUczlyNE1lZDBHWGxjZjJocXdlQ2p2MHlCUnNCWERYSkJhQ044Z0Q1NTliVCs5QXM4czQ4UU42NTlRU2ZtamFxZVJremJvQkpsdy9jdHJkOUhiclNuR1Ixdm82OSt3Nk1tVTc5Um1QbUo2Qm5HM2JEZllPRzJyRnVqTjRSWE0zTnJ3V2o3MlFzZE5ESktzeEdyQWZjbzJ0K2RVVHlhakV2MmpYMEdGZEIwbEp4OHV1Y1A2MGdSRG9oY2RtNEhYT2VpNGlJeUFTamdLTUFUcTFGKy9vYldOL2R4WHYvOTd1Y2xYZVFteTcxVTFxUWZvMXdSMCtFKzErTVVOWDZEN2JQWGM1NStSNGVxbHRBbDhmSEhRc1hzYUtsZytzckNwajg1eWRZZGZYN2gzenNvaWt3KzAzeFlHTTBDTnYvbGwybVlLVEhHVHZ2TFgyQlFRT21uUVVGMWJEdm1jSEhXUGgyeUJ0QncreWhtc1kwcm5XNlo0ODEwd1BWUzdNZjM3NFRmQ1h4ek5CQXF4UHNMSjA1dXFhSkl1T05iVnVZZVlYTXYvd3RmTHYyMnhTNGtwY2xMNXlkUHBBNHV3YStlc2xlYm52aFJ6U3YrSFRXai9mZU9YN2VNaTA1dytpSEc3czVHTFF5TG1QTzVFQnZqRnZYZGZHNWs0b284enI3bHZ0TVBydWtrQzJIbzl6NmVpZkJHRFFIWTVnR3VFMm4yVXEvbHBCRmRKZ1laNzdib01RVG4xZkxPT25zM0J1eitYdEQ4cExxazhzOUExMnFSWTVuODczTkZCb2h1bTFmVXRCeFM3aDZVTEN4MEFpeHdyZWZsNmdkMkdaTzdzRnFjb0pyN29vQWdjZnJzRnJ6bmFEakdZMFkzdWpBc21yUHpDeVhVMWRmaGpIdjMrTzNEejJNdmVlT2pNUHQ3ZC9FcURnWGlwMTZOOGJpNzBNc09EZ0RzUGxSck9aSDB4d2hQZk9zSjZESXFROXViYjRKRHY0bDYzMnB1UnFpMlR4ZkE5d0paWUJpM1ptN0VTYXc3ZEZkQ0RKUHZSZktWcVc1SXcvem90U2xPbXV4WGhqKzRyMklpTWg0bzRDakpIRVhGaEgreEZkNWFPZFdIci96KzN6a1ZCY2ZQRGQrQXRiUkUrRTdEM2RUMGx2RUxWT1dVanJUeDAyLy9nbi9XTENjOFBsdndqZHBDaThmMnNzcnp6ekxTbU1xSDd2NngwTStYdVY4bUg1T1BOQVZDOFAyaDBlVzdkZmI0dXd6OTgzZzZpdGhWRDRIaW1wZzM3UE8wbXlKMi9VNGxNK0ZtWDNCMUVNYm5RekprOSt2Z0tNY0h3ekRCTGZKeDZ0K015allPSnk1TS9LNXBuVWJqKzY4aysyelA4enFIWCttcHJ1UnU1ZC9KT00rNlFKOFh6aHBaUFZyVXoxM0tJd0JuRm50WlBWWXdKckcwRURYNVZ0ZTd3TEFCSDV3UmltVCtybzFQN0kveUovM0RmMmNQN3VrY0tDRDlxR2d4Vk5OZ3p0aUE3Z044QTZ6TmprLzVmNThsekZza0RVY3M0bmE4ZU0vZHloRWtjZWtKMkx6NEw3a3BkMk52VEhtRkR1bktqWm9xYlFjdDRxTkVPOHRlbzBmZDU0QnhETWQwM1d0L21MWlU0TzI1WjNTUk8vRFRqbUp5UFo0ZVJ3NzdDYVFrTjNvbW40WXN6eUw5OFdLQ3pDWC84eHA4QUlRMkl2MXhvMUQ3Mk9Ic1Y2N0R2UE14OEZiQllZYlk5bi9nSzhLZSsrZDZmZHhGUTUvOHBGdDB4Z3I1UHdrVHFueEQ5aU5meGo2K0FEZWFzd0xOc1VQOWZ4cTZOaysvSDdweExxeDk5K1R0TW1vT0c5VW5hbEZSRVFtTWdVY0phMkMyZlBoNi8vTkQ1NTlranUrOGQ5ODk2cEtkamZIV1BOcWdGdm16R2RHVmZ6TDlMZVd6bVZQVnhOLy85V1BXTk4wRVArc3kzbnZoVitqeUQ5MEt1SFVNNXdtTVlsMnIzRWF2R1JheHB4SnNBTzJQUXh6TG9sM1gvWVVPSm1UM1UxT0ZxUVZjYm94RzZiejQwMG9hUmJPNGtLMnkrTXNoZTRYR2llZG5XTmhhTjZVdksxa2VyeEx0Y2p4emt1SUt1TWdEZlowc0cwaWJVMWNPWHM3aS9QVEwybjcvTGYzY08xbGxaeTZKSDFkdzdPWDUvUGtEeCtDMlI4bVpub0lEOU1ONnQ1ZHZkalluRkxoNWFtbUVOZk5HVUgzMVF3NndoYS8yTjdMUzgxZS9tVnVBYi9aMWNzVGpZTURneGJ3MS9vQUg1am5aRFpkTVQyZnh3NkVNdGFOWEZMbUhnZzJndE1oTzVhaHhPUzVrMzE4ZE1ISWxpTis4N1RoYTE3K2FrY3ZmNmtQOHFiYVBLNmZtL3k3dXJJdWN3M0gxVk44ZzdaNUVqcmpXS1BzZkMweVh0eFE4aUlOMFdMKzFMc0lJRzJ3OFczK1RWeFpzR25RZGxkTno3QkxwNDN5QVBubjdSOStJdVhuWUo1eWQzd1pjN2dGYSsyN3Nzc1VEQjdBV25zdDVvb0grNVlGbXhnTGJvV1NVN0EzZlE2aVhVbkR6VE1maFlLNXd4KzMvemtNMFRURzN2bHRwM3YyV0hNVll0Umx2a2lWeW01NkFNTS9heUF6bEs0TjJEM2JNU2E5TlI3d0ZSRVJtWUQwS1NaREtsaDFIcXc2ajAvYy9XUCt0V2tYOTV5OE9PMjRHVVZGZkxpb2lIbDVCdHZtWGpCc3NCSFNCL2ptWEhwazgyM2ZDUmhRTnF2L1FhQmxxeE5zQkNjVEVwd3hTNjRGWDk5RjhrTWI0ZURyUXg5NzlwdmlIYlREWGRDVzRjSzNZVHExSDRlU0dsQTFQY01IV2Eybzh6dnJQMzdiVG5EblFTd0VUZXVTeHdZUE84dktFK2NrY3J5NndIeUVGYTdudURmNmZqYlZRM2ovZHQ1eDZndWpQcDdiWmJCaW5rSE5vZS93Mkt6UFpyWFBmYnNDL0dGUGdLVmxIcHBUbGlqNzNRWUZmVmwvd1JoMHBiYUU3bFBvTVFZeUJrTjlVY0JuRDRWNXNUbk1VSDFuMWpTR2VPdjBmS3J6VElvOUJ1K2ZXOENQMG5UR0x2RVlmSEpSL0dMUityWklWcDJveDdQRWJNcGdwc2lweUFSeWE4V2puSjdYd0IySFYzSWdGcy9rbStkcDVzYlNGN2tvYjJmR2ZUMXoyekVMd3dSZm5UeXd2QnJBS0Fqam1kdUdkMmtyaG5mbzduTkc3WHN3Rm44SGpMNExMZEV1ckxYdkhGbTJYK2Q2ckZmZWdYbnFiOEhqRkpRMmF0NkJVYjZxYjBuMFE5a2Y2d1Jndi80aHFMa0c0NlNmT0xmMy9ReDcvNjh4THQ0TExuMVZFeEdSaVV1ZllwSVZlL25wekhxcUlhZkhiSGdKc0tHa0RscTNPUm1QUnlyU0MvWFBRL2xzbUhvbUhIZ0ZXcmVtR1dqRHdUZGdlbC81bk1uTG9HVno1cnFSUlZQaXdVWndPbVJueW9pc21BZDE1NDVzM2d2ZlB2eVkvUzg0WGJ1ckZzTzBNNVB2bTd3ODgzNVZDd2R2TXhNQ2tGbVVLQklaMTdiYkN5bTEyamhvVHlIYXNwYnFxUlVqWGtxZHFxYktRMXZEcTFBOS9OaCtZUXZXdGtaWSszeHlUWWgvbWVQbjhyNGFqMDgwQnJscmUvcUdCeDliVU1BRk5VNFdYeWdoSmpCY2srdUlCWGR0NitHbXZtWGM1MDcyc3IzVHgvOGwxRU1zY0J2Y3ZMeVkwcjY2a0wweG01OXNHYm9KUWRTeWgrK3diWUEvWVoxeklHWmpaekZmY09wVlBuY296Skl5RDhWOU5TWFh0MGVZVWVpbTJHTmdBODhmU241VFBxUEtTMEpTSTFQODhhV1diU0c5bWNueDRjb0NKNHV4SVZyTWdWZ3g4NzNORkJ2cFN4K2tjdFgwVUhENVR1eXdDNnMxRDZNd2dsbVUzWVVGWS81L1lNejRlTkkyYS8xSG9YZFBjaE9UYlBUc3dGcjdUc3lUZnpYUWZSbGZEZWJ5WDBMN0MwN0daS3diZ3Z1ZExEN1RBM2xUNC9zSEc4QWFadDd1UW1mcGRyOUFGdG1ieDBLMEM3ditycVJOUnVYRlVKVCtvcjJJaU1qeFNnRkhHVk1OTDBQamEwNUFMNXlTa09QeXhyUCtyS2pUVENZZHQ4ODVUKzBmQjA3MlgvdnVvWU5wTFZ0ZzhrbmdMWEl5QmFldGdqMy9TSFA4ZkpoNVlmeDI1LzdzT2xHUFo2NkVsWW45dnpPUmlXcVhQWTlkc1hrQXhBSmRUQ3VKRW81WXVFd0RWNXFpZjhHUVJXOXc2Q3lmb255YldFL1hrR095TlRXaEkzWlRJUE9iMHBGazY3M2FHdUVmamFHQmdPWDc1aFVRdHVBZmpTSEtmU1kzblZURWpMN21LNVlOUDlqWVRlc3dBYnFuRG9aNWFwZ015Rkt2d1oycnlnWnVmL0dWdzFsMzVsN1hGbUZkVzRUUEx5M2l0RXJuVGZ4blczdjQ2SUpDRnBXNnNXMjRjMnR5VUxUVWE3S29OSDdxY2xKNWZMbDdVMkRvLzZjaTQ5bVdnMzdXYkV0ZkMrVmxxdEp2MytjRUFYLzg5TWlLbTY2WTNzbUt1alRMbzlNRStNeFQ3aGs4YmdUc3BnY0JBMlB5Mi9vZkJMdmhIaWZZQ0ZpdlhOUC9TSmpudmdUNXp0VmRlOS9Qc0hmL2NNaGptOHQvR2UrZ0hkaUxmZUIzNlFjYUhuRGxwNyt2bnp1bDdxNnJjUGdnYXl3SWR0aFpldTdLYzVyamVNb2gwb0c5Ky9ia3NUMDdvZVFVNSsrMkhjOGdGUkVST1k0cDRDaURkSzUvaGVLVFRodjEvalVWTTRZZmxNQ0t3dUY5OE1hOXlkdW5uUm52dnR5eUZlcWZUYi8valBPZ1lyN3o5MWhDOEd5NHpEMDc1alNWNlYvR1hURVhlZzVCODhiNEdKY1g1bDBXcndzWkM4T2VKNGQ1UHJIc09td25McUcySWd5YkZXVDFmWmNPZGpoTHg0dHFuVUFwUUdjRCtDdml0OXRUVmx5VnpZTEVva2Q1Q1dYV3drTW5PWWxNS0hZMFRHano2M3p2cFFPY2Uzb0paNTA4dUhuTHM2OTIwWDQ0eWpscDZnMitzSzZMWjlkMlVwUGZpM2VVM1VjVGVVMllYeEwvWXJtdE0zT0VQekhnMkR1SzVjRS8yOWJEOUVJM3M0dGNtRGdaay9OTDNKeFM0UjNJYkFTNGEzc1ByN1ZHUm56OG82VXdvV04yVDBKR3BXbkFMODRwU3hwYjN4TVBLcDVSNWFVNkw1NnUvZlZUUy9qaHBuRlNYRmRraEthVWhMQkhXSWkwLzd4aHBQc1Y1YVYvSDdLM2Z3TUFvMm8xOW9IZlljei8yb2lPbTFib0lQYVdtK0hRUXhqenY0Njk0NXZZRGZlbEdXaGg3L2tKeHNML2RPWXc0d2JzK2w5bXJodFpmbTQ4MklqVElSczcvZk15YXEvRldIemJpS1p0bmpsOEYyMTc2MWV3OTl5Qk1mMTlHQXR1U1g3TVdaL091Sjh4N2ZvMEQ1aHdVcGpoZVlpSWlFdzBDampLSUVjU2NMUmNQcVpVaml6Z21FbGV3dmZNMEJCMXlwTUNkeU04Unp1OHoxbHkzUit3bkg2V2M0eldyVTdUbWJtWFFuNUYzMkFiZGo4T2tXRUNkRzNiTTlkMzdPZk9oMlhYeFc5dmZpRDd6dHlkOWM3UDdFdWd0TTdadHU5cEovQmFXT1BNYysvVHlmdDQvSDMzOVNsT1dMVVVPcHpkNDRwTUJDNS9FVE1XMUhIanNzei9vRzcrK0ZSZTNkRE5CLzV0QjUrNHJvYmxDK08xems1ZFVzaEo4L1BZK21JenV3NjZNaDRqVzJkUDhwSFhkNWpPaU0ydXJzeHZVZ1h1ZVBCczJLWE1hVVFzdUdWZEp6Y3ZMMloya2ZPZ0Y5YkUwNW10dm96Qk5XbWF6NHlsY3AvenZHTTJkRVdHZnQ1ZmZhMlRyb2pON0NJWE55OVB6ajZxeVRmNStpbkYzTDg3d0FON0E2aWlvMHdreFhreGJqZ3Z1WFNONFl1ZkNObWg5c0U3OVYwQVRkMFBZSys1Z0Y2Y0N5N1Q3YTBVMkZrMGZNRUpPdG83dndzVjUySUU2NVB2ZEJlRHUrOUNUYXdISW0zcEQrSXBjeklFQVdKTzUzbTc4WS9ZVFg5MU1nSXpQZmIrWHp0THV2UHJ3RnVKc2ZDYjJHL2NNSGlndHdxenI5NGhBSzFQWURmK1Bxdm5OMjU1NGhmQTdHajZzaHNpSWlJVGpRS09rbE12ZDBhNU9BZkhNZDFRT0NsK3UrZGc1ckdKQWNkc01ndFQ3WDNHNmVqc3J3S012c0RkWkNpZG50eVZldCt6Y0xnKzQyR09PWGZDc3VpazUyM0E4cFNMNThHRTd5bGxNNTFsNVAwV3ZBMTJwMWxLTGpJUnVZb3JXTCt2SFpabEhuUFY2Z3F1V2wzQm52MUJmdmpySmg1OHJJMVAvUE5rS3NvOGVOd0ducDRXZW9KUVdwbStpM1cyQ3R3RzE4eU12NGs4MVJRYXNwTnlVb1pqZEhUMUNQMXVnOTFkMFlHQVk2SjlQVEgyOVl5dlpjZDVMcWpxeTFJMERaaVZNTzkwTlJ4OXBzSGxzL0s0WW5vKy9iK3VWMXNqSEF6RWVQUFVQRndHdkd0V1BrdkxQZnhnWXhjZFlZVWRaZUl4aXVkZytLZkg2OFVBaGhYQjd0MkgzVGwwVFplWFhSZHp0M2tUemNiVXBPM254ZjdJZTYxdlpSZDR0QUxRL0g5WVQvNWY4cndXZkFPajdxTUEyQTMzWVcrK0tmMzhsOXlPVWZ0UHpvMVl3bFhhNGJMR3JSRFc1aTlpbnVJc2VUR21YQXVIWDhYZTkvUDRHSGNKNW1tL0ExL2ZTV0swQzJ2REo0YzViamlMRHR0RzhyTHFXUGZ3UzJVc3A5YVAzYk1EbWg3QUtEOEh2SlhPZmExUE9qVWJ2WldBM2JlMFBPSFJKbDBCUnNMN2RNR2MrTjlEamNQTVZVUkVaR0pRd1BFRU4yL2FjbVkrL1RmcUd3L2l2K1R5NFhmSW9DTVU0bHM3V2lpYytlYWN6S3Q4VHZ3OE94cUVudWJNWXhQckVjWkdrYmhqeDJEYnc4N1NhWDlmbWFUSytZa0RZTzlUenJMdThjVGJsNVJsVzVuclcvYmIraGRuakwvS2VaNkpmQ1V3L3dwb1hPdlUweFNaeUx5VFo5S3dkbk5XWTJkTXplTzdOODNnNlZjNnVlRnJ1N2w0VlFrZmZFY2xkRFd6YnBmQm1hdnJSajhQRXo2M3RJaUt2dXk5a0FWLzNoZklPTjd2TXBLV0J3K1g2WmVvT3MvazFFb3ZaMVI3V1ZEaUpsTTF0eG1GTG00OXRaaGRYVEZlYmduelNrdVl2ZDFqRzRDY1VSaWZyd0Y4WWxFaC9iRlcyNGJiTm5aakFJdEszYXlhNU9ON0swc0hNa1lCM21pUGNOdkdMb0l4YU95MXVINnVIOU9BeGFWdXZyMmlsTzl2NkdMellTMVBsSW5EcURvTHd6TzRGQVNtQjZOd05waDUyQjBiMHU3N1M5ZS84VGZYZTlQZTk2VHJLdmFZQy9seTlGK3l6blljTkxmQ2hKT2ozdDJaeHlYV1BveU5NRnV2K2UvWURmY09CQ3lOaGQrRVdBQzc0VjZuNmN5cDkwSlJYNzBkTzRiMStvY2dlR0RJUTlvSGZwZTV2bU0vYnpYbUJac0dibHJQcjg2K00zZkw0OWd0ajJPYy9DdW9kczZEclUyZncxenlmU2ZnYUZ2WUcvODFhUmZETnduS3pvcmZyamcvZnVjUXYxc1JFWkdKUkFISEUxeVJ2NVQvdU9RL2VYYjdHaDc0K2E5b1AzWFJpUGJ2Q0lYNG4zMGRkQll2NXRKcmZrQ1J2L1NJNStUeXdwUlQ0N2RidDhGUWErT09OTU94L3hpOUxmR0FZNkpBR3dUU3JHUWFTNllubnFWb21PQ3ZUTDQvdFlhajZZYmFGVEJwbVRNZW5PWGtvVTZvWHVKc203TENxUXU1NjNHSVpvNkxpSXhyN3VKeWV2UExlSEpiSWVmTnk2NmUzem1uRlhQT2FjWGM5OWNXL3Y3d1Z1WlVXMHlwZ0QvbGZRUkc4WjR5T2Qva00wdmlUVm9BL25kYkQ5MFJtd1VsYmtJeG01QmxFNHBCS0daVDdEWDRwMW4rZ2U3TE1SdWFlak1IQXF2elRPYVZ1RmxVNm1GSm1ZZkorV2JhY1JzN29qemRGT0tpS1Q3bUZzYy83bWNWdVpoVmxNKzFNL1BwanRwc094eGxlMmVVdmQxUjl2ZkVhQTFhZU5JMDIwa25QMlZjdnN0SXl0UWNTamhtYzNxVk4ybGJyWDl3WnFiTGdQTnFmSncvT1g1MUtSaURCL1lHK05QZUFQMDVTSTgwQkdrS3hQaC9Td3JKZHhtVWVnMFdsSG9VY0pRSnd5aWVQeWpZYUhmdXdDaU9aNzhaL2xxSUJyQzdrei9vWDNaZFBDalkrSnZ3QXU0M2IrUVA3aHNCMkdzczVEdXVIL0dWYVBxZzVKRE1mQ2hkRVo5WHg4dVp4eVlHSElmTkxCek0zdlE1aktLRlVId3lZR0lzdVIzS1ZtSlVyUVp2ZFh6YzVpOUN5Mk1qUHY1UjQwMW8raE5KS090aHVEQXYycFU4dG50TC9PK1QzZ3I1MHdkdW1pc2Z3bHIvc2FNMFNSRVJrV05IQVVjQllOWGNDMWsxOTBLZTNiNkdXNTc1THFIVlYrQ2JOR1hJZlg2K3E0RU5UT2JDMVQvSVdkMUd3d1Z6TG5IcUo0SlRUN0hwOWN6alhWN3dKWnliRDVmcGw4aGI1TlJBTEp2bExLSE9KTDhDRmx6cEJDUTc5amcvZ1F4bGk0NFZmMFh5N1prWEpxejhzWjJnSVRqZHY4dG53K0ozT2tISGZsME5zT3N4NS9jYlBPelVyc1J3eGk5K0IreDhGTHFianNVekVjbTl3bE12NXM2SG4rZU1xYjM0L1A3c2RySmp2UHYwZHFLOVlmNzdZVmo5cGhuOEpqeC8rUDBTK04wR1Y5YmxjOW5VUEx3Sk1jQ0g5d2RaMHhqQ2JjQlhUaTVtdUZqZStyWUk2UnBJWHprOWo4dW41MVBpeVh5QW5xak44NGZDUEg0Z3lNNHVKMmk1cGpIRWFaVWVMcW5OWTJtNWg4VHdaS0hiNEpRS0Q2ZFV4SmR1TmdldGdXWE9JL1hOTkkxNE1ybG5SeTluVnNjRGpoMWhPNm01aldIQWxYVjViT21JOHZ2ZEFYcWpObWRWKzFqVEdPUnY5VUVPcDhrQ2ZhTTl3aTNydXZqeXljV3NhUXp5WW5PSXFYNFgrNGNJNElxTUM2WWJvekRsWEtvdnNHZ1UxaVV2cnk2c0d4UncvTDJacHRaaEdwdk4wOWxyTHFETzJqTDg0QVRHbEt2amRSbkRMZEE1eE1tWkp4NXd0RWNSY01RS1liMXlEZVpwOS9jRkhjR29mVS84Zmp1R3ZmRXpUcmZyOGNUWGR6SnBSelBYdCt4anZYU0ZNNmI0Wk9kNUp2TFB4bHo1TVBhT2IyUHYrajVEWG5VWEVSRVp4eFJ3bENTcjVsN0lsVXV2b2ZpcEJoNDVlRCsrNjkrUHV6RDVhdnVhZzYwOGROakx3dVdmNEo4WFhacXp4L1lWdyt6VkNVMWFjRHBUeDBKT1FOQ0tPait4aVBPbk93K21ybVNnKzdKdERkMWN4bHZrMUlVc3FuRXkrWHpGNmNkMUhZQzJIVkM1QUFyaUY5THhWem8vVTA1ejV0UjkwT2xxSFdoMU1pRERQV0JtMldQQ2xaelVnK2tadkMwVEt3cWxLZDlKOHRJa2xob21WTXh6ZmdiMmpVRGpPbWhheDhENWEvTkc1L2MyKzJKbkh1NThwOEdNQW80eVVaa2VIOEdMdnNDMzc3bUJmNytxR2Nxbkp0WEtDb1ZpMkVDZXIyOWJieHQwTkVJc3dxOGVoMHRYK3JqRnZDM3I3M2lUODAzZU5qMmZWUWtOWWdBczREYzdlM2x3bjNNbEpHcERZeURHMURSWmZQMkNNYmhuWi9vbGlFODJoWGpyOVB4QjJ6dkNOcSsxT2t1a1gydU5rSzdmekNzdEVWNXBpVkRwTTFrMXljc3BsVjdtRmJzSEJUOTdvemFQSFFqeTdsbFpCbXFQd1B4Uzk4Q1M4MkFNYm5yNU1EY3RpMmVHR3NBL3BabkhGZFB6dVh4YS9rQ0hYdE53Zmx3R1NjdkpMNjNONDlMYVBKNW9EUEhqTGNOMCt4SVpZNFl2bmgxbmQrL3BPK0hwY201M2JnVXpEOXo1VG9hajZVbHFLQU5POW1LMlh1Smk2aGhCd05GZGdqSDc4L0g1SGZpZFU0OG00L2lFRTZ4SVYvYVBrL0tZZHVjYkdIMEJ4eVRkbTdHN3N5dWRjY3k0Q3VOWmlvWUxpcGNuM0RtNGhpTXVQOGFNajJITXZCR012bUJ5ODkreEEzc3hwbjhJRERmRzNIL0RxRGdYNi9VUFEvalFNWGthSWlJaXVhU0FvNlQxcnBVZjVQTGVkM0RYQS8vRHByd3VvcldWN09udTVndWJEMUZVZHpIL2RQbU5PWHNzbHhjbUw0ZEpTNVByWngvYTROUk5ORXlZOTViNFV1Qk1PaHZTZDZudVA3Wjc4UGYwQWJHd3N3eTVlUXYwOXRXTGJOa0NKWFZRdlJpS2EwbjZKdXZ5UWNsMDU2ZGZ1QnU4byt3eHNmRHQyWS9kLzZLVHRkZ3ZHa2g1Ym9iem5MdWI0TUJhNTdtVnozYWUyNkVONlpkTGR6WDAxYkc4M09uUTNiSGJDV0ptMnpsYlpMeHgrWXRZdStRV2Z2anc1N2xtMlJ0TXJpa0dueC95Q25saGJRL0VJcHkzQkFnY2hsaUU1c1B3eThmZ2c1ZTUrSVgvUy9TRXN2L0hmRGhzTTZYQWxSUnMzTjBkNDg0dDNRTlpodjBhZXRJSEhLTTJiR2lQOE9zZHZSa2J1N1NIYmU3WjJjdDFjL3hzT1J4bFUzdUVqUjBSZG5WbG43M1hFckw0MDc0Z2Y5b1h4TzgyV0ZMcVlXNkptN25GYm1ZVnVmblp0aDRzMjhseVBOb01JLzZtK21SVGlMYXd4YzFyRC9QbXFYbGNXWmRQWVlhbDJXNERzbHkxRGNBekIwZFphMFBrV0hMRkwrNGEvbHJzOXRjR09sUGJ2UTBZK2RWT3BtTWFtOHpUajk2OHpEek1VKzZHdkw1Vkw3RmU3TjAveWp6ZVhlUjBtZTRYYWMzK3NmTHJNS3JlaERINUNpZzdBekpWcEMxYWdubkczNkh6ZGV4REQyTWZlZ1M2Tm1iL09FZEQ4UkpJcUVocm52UVRwMWtOT0RVY1gvK1FjMy81S295YXF6RFBmaFpjQmZIOVc1OXk2bEhHZXFCbkI4YUNXNTJUNHZLek1WYzlnYlh1QTlEKy9ERitVaUlpSWtkR0FVZkpxTWhmeXFmTyt3SUhXdmJ3cmIvZHpDc0ZwL0MrcTc2WHMrUDdpcDNBV1BtYzVPVysyTkR3Y2w4V0h2SE14WFJaZlAyc0tEUzhtUDYrMW0wdzZhVEIyNk1CcDQ1aHgxN256M1ROQ0EvdmRYNjhoVTdRcnFUT3lYcE1EWDdHd3RDOENXcVA0amwvdjhMSkNVdk9JN0RwRHpEM3pjbVpvZW5tTVhtWkUzakZadUNjMkRBSFA1ZXF4YzVQNjFiWTgrVFJlQVlpeDRhM2VocHJmRCtpWWQxL3NlaTFWMWt4cDVQeVlvaTFRU3dHN1kydzV4QnNyZ2ZMaGlzdW04Yk4zditpT1ZRNS9NRVRCR0kydDZ6cjVPYmx4WmpBUS9WQlhtb09reTVrOTkwTjNaZzRHWGtlMDhEbmN2NDVka1hzdEptSnFkWTBodmhIWXlnbkMreDZvell2dFlSNXFjWDVVbXdRVCtwODd0RFJEOUlWdWcxK2ZGWVpialBlVUNkaXdaLzNCZmxyZlpCNXhXNFdsM21veWpNcDlacVVlRTBLM0FaNUxnT1BDUzdEd0RTUzV4MnpiU3picVlNWnRXd09SMncydEVlTytuTVJPV0t4aEV4QTA0TlJzaFQ3MEZNRG00eVNKVW5McWhQVjJTTmJIcDAxLzB6TTVmOExSVXNHTnRtYnYralVKeXc3dzJrSUV3czRRYkpZQUR3Vm1QUCtQWDcxMkk0TzNRQWxmenBHNmVsUWZwYlQ0ZGsvTS8yNHRtZXdHMytQTWZVNktFa284bDI4REtONEdjYWNMMEtrSFRwZXdUNzhDbmJYSnVqZUNvR0c1TTZDUTNHbk5PcHhGU1puYWc0bEZzU29UdW5JVnpCMzhEakRqVkg3TG93cDcwcll0eHQ3MTIzWXUyNkh2azhOZTkvUHNYdjNZQzcvdVRNUGJ6VkcyVXBzQlJ4RlJHU0NVY0JSaGpXbGNnYTNYNWY3T2ptUmdCTkVUQXcyOXJiQTNxZmpXWWI5Z3UzcEE0NjI1U3lCM3Y5QzVycUtrVjVvZUFtbW51RmsvWFVkY0g1Nlc3S2ZhN2picVNYWjlMcVRrVmswQlFvbVFXRzEwMmhtM3pOT1I5VndkajBxamtqaTlmN1diYzd6Mi95ZzAveWxabm5tYyt0MHdjV2h0TzA0b21tS2pBdWVrZ3AycmZvV2gxclcwOVY4TjlibTdiaWpQWFFIWVg4YmxCVjdtYjU0T2h0cjNzV1hlcytIVVpiNkMxdnd0VmM3MHdZWlUxazRBYzVvekNZd2lzYzdXdFc4am5XVnNPNm96Vk5OSWFLMlBTaWowckpoeStFb1c5VHdSVTRRZHFRcjZmUGREaDdFOEJhQjM2blhhQWNQT2N1cEU4YURVM0tnd082azBtcWd4YXhOT3ViOTVvMXNNbGNPZXF3WnhqQUJTbmN4eHF4UFlkUjl4Rm5LM2YrWWUrOTA2aVlhSHN3VkQ0SXh6TmVJMWlmU2RxazJabjRLWThaSHdadW1VMSsvNkdIc3BnZXg2MzhObmE4NWo3Ly8xMUIxS1diZEI2RGlQRWlzU09zcGc2clZHRldyNDcvSFFEM2tUeHQ2amhtWVp6NmE5Vmg3NjM5Z1RMNHl2aUY4S0ttNURZYUpNZXZUMk8wdllPLzRMNGgwWXRSY2liMy8xOWg3ZndyaDVzRUhiWDF4RFZlcEFBQUxqMGxFUVZUU3FXTzU0by9ZKysvRlB2Z1FGTXlEbm0yamVqNGlJaUpqUVFGSEFlQ0pkUTl5L3ZJcnM5NmVDMVlFdGo4TWN5OXptZ01jWEEvdGUwajdyWGZubzREaGpETmM0T3E3eUI4TnBzOU1UTld5eGZuSmhWZzQzandtVldwMzZLUEI1WU9UM3VNRUQvc2I2dGd4T1BpNjh6c3NuT1FFUkwxRjRNbDNmbHcrSjdCcnV1TkJ4LzdWakxZTjJNNmZ0dVVjS3hLQXpnTkgvN21JSEN2ZGxTZnhaT1YzSUZPWnMvUmxFMGZrNkM5Q1B2NzhwVDVBVjVybUx5SW5uR2pBV1RyZEgxUTBQUmpsSzV3Lzg2cXhnL0VhZmdNMUhoTmNZOTNCVDh4YlU3YjlpUHVCeldhOHUvUjBlek1yWWhrNk8vdG5Zc3o4SkViTlZjbkxmYkd3dDkyQ3Zmc0hmUk9JUU84dUp3Q1dTYXdIYSt2WDB0NWxIL2d0eHN3MFRXN0NoN0NiSDNPV1NEYy9CbmFhVE92bVI3Q2FINEc4V295YXE1M08xYVVyQmdjL281M1krKy9HbUh0ejVqbm1TdG5wQ1V2T3U3R2V1eER6MU44a1pJWWFHSE8vTkdpQnVESHpSb3k2aitKOGVoaDlWNGJkZmM4bG9ZSFc5QTlnVFA4QWRzTjkyQnMrY2ZTZmo0aUlTSTRvNENnQWRQVjJEQW91M3Z2NGJiejF6T3VQNnVOYVVkajZGN0pMclVrSWlsa244QXE1V01qSmJMUmphVElxYlNlTFV3MWZSR1FpT0JoUW1GYWtuOTI1QlR4RkdKN2lwR3hHVE0vQWJUdlNPYWhETmNCNTFoL1pHRnZCVTY1NFVlaXZ1ZStteFpneWNOdHZkM0ZEN0l1Wkp4QnF4aWlZa3h4czdGeVB0ZkZmQjdJTUIzUnZTeDl3dENQUStqVFcxcTlDcHNZdW9TYnNiZitCTWY5cjBQNENkdHR6MkczUEROMzVPbFd3QVh2MzdkaTdiM2VXUHBlZmpWRjZHa2JwcVZDOEhIdlQ1NXdUcFdCOTlzY2NKU05oK1lqZDhGc0lOV0c5Y0FsRzNZY3habjdTeWI1TXU2TTMrNDZCZ04zNCt5T2Rxb2lJeURGbDJMYXQxSUlKWXYwOUVFbHN0SmxRaXk4WHR0YXZZMXY5T2hwYm5kUzlkMS8wYVlyOFF4Uk9sREhqSzNheU8yUGpzQmRDdXBmbHdxdWNEdDhpQUI5K3RwMk9jUHlqSjhkdlpTSTVrZTUxK1Y4clNxZ3J6TnhsWEU0czFwcjVLVTFSY3ZCdVpyb3hpaGNrQnh6N2o5N2I0QVFsKzdJYjczalNHWFBEZVEwRFkrNDNiK1J2cm4raDEwaXVTYmpRZXBucnJWdW9zNFpaN21IbVk1NzJPekJjV0h0K0FnY2ZJblArdHVrc096Rjk0QzRBREFpM3BjOU1UQ3V4QW1zdUhhM2padUFwd3p4dkhaaGVyS2RQZDVaeUQwekZCU1duWVZTYzdkU3M5RmFEcnhMY0pVNWcxNVhYbDlWbzRpd1I3MTkyRW5OK3JJZ1R4QTAxWXoxL01hUExwUi84dWpUUGZtN29ERlVSRVpFY1VJYWpESmcvYlRrQWQvNzFxM3puWXc4cTJEaU9oVHJIZWdZaUlpS1NjMVlVdTJNRGR2ZE9ERys1VTBQUkNtS0gyNXh1ZHdtdVhOWkNWeWc1QUg2TjlTTXVzKzltazNrNmUrd0ZGQmhkTExaZkhEN1FPUEQ0QWF5WDNrWjJnUzNMV1hZU2kwQnNORVdzajVPS3RKRjI3QU8vZFlLRGdaU01TanNHSFM5aWQ3dzRGak1URVJFWlV3bzRTcEw1MDViemwxdlRGQ2NVRVJFUmtXTWpHc0NPTmd3NXBMWTBsSFo3Z2QzSml0aGpyQ0JEcmNaaHFkVEJTTm03Znd5UkROMExSVVJFVGxBS09JcUlpSWlJaUl4V1FCZnJSVVJFVXBuRER4RVJFUkVSRVJFUkVSSEpqZ0tPSWlJaUlpSWlJaUlpa2pNS09JcUlpSWlJaUlpSWlFak9LT0FvSWlJaUlpSWlJaUlpT2FPQW80aUlpSWlJaUlpSWlPU01BbzRUaU11YmZOczJ4bVllSWtOSjk3Sk1mZTNLaWMzdjFwdVhqSC9wWHFVRkhyMTJKWUc3S1BtMlBUYlRFQmt4ZC9GWXowQkVSRTRBQ2poT0lONkM1TnY2MmlQalVwb3ZYTjdDWXo4TkdiL0tmZnJva2ZFdjlhM01OS0JDcjExSmxGZVRmRnNuWmpJZXBiNlpHUzd3VFJxVHFZaUl5SWxGWjg0VGlDY2w0R2pyU3JwTUFKNENNUFJPSXdrR0JSejFYaWJqVUdyc3FOSm5LcDRrU1l5OEtXTTlCWkhocGI1eDVjOUlzMUZFUkNUM0ZBYVlRQVpsT09wY1FjYWgxS1grdnFMMDQrVEVOU2pncVBjeUdXZHNqRUZ4OEtvOG5USkpDbDlLaHFNOThCK1JjY0ptMElkcy9yUXhtWW1JaUp4NGRQWThnUlRWREQ5R1pDeWxPYTJsZU9wWXpFVEdzMFdsbnFUYkJ2cUtMdU9OTmVpOTdLUnlUOXFSY3VJeXlzOUsyYUNySnpMK0daWG5qL1VVUkVUa0JLR0E0d1JTVkF0ZVpZdkplRGFvVGhCVUx4NlRtY2c0dHF6Y1E1azMrWXU1Z1kydFZFY1pCMndNakpSVWJkT0ExYlY1WXpRakdiZXFMZ2JmNUpTTnVvUWk0MG5LNTZyaHhaajZMMk16RlJFUk9lRW80RGpCVk00ZjZ4bUlaR0FQVHU0b213VXUzOWhNUjhZdkE3aG9TbXJ3eGdBc1pRakptRE93QjMxSFgxWHRwVkRkMVdVUUU2UDJYV20ySytnbzQwQ2FZdS9HbEtzSGQxY1hFUkU1U2hSd25HQXFGNlRmcnROYUdVczJETDZJN29MYUZXTXhHNWtJenE4WkhJazJNUHErSUNtd0kyUEFBRHZOcDZuSGhHdG0rc2RnUWpJUkdGT3ZTN3ZkVHZpdnlERmxRTnFyd0M0L3hwd3ZqTVdNUkVUa0JLV0E0d1RqOFVQdDZZTzNHeG4rTG5JMEdTbC9KcHA2T3ZpS2orVnNaQ0twempPNWRtWitobnNWZEpSanpEREFzcDJnZDRycjV2aVpuSy9USmNrZ3Z3NWo5dWNHYlhZdW9CaGdETTZZRlRsYURNUHVTMndjL0tJekZud2Q4bFJZVzBSRWpoMzNXRTlBUm03eWNnaDNRZlBtOVBmM04wbnN2N0NwNit1U0s2bUx4REs5dGdvblEvWFNZekFobWRDdW5wRlBjOUJpVFdNb3piMTlyeTdiZVROemJobGFjUzI1MGZkQmFlUEVnOUptQXdHTFM5MWNxdHFOTWd4anpoY2d1Qis3NGI2VU8zQ0Nqa20zU2RNRFhXVDBiSXlCcWlUcEw1c0FsUmVxZHFPSWlCeHpobTJuS2ZBaEU4TEIxNkhoWmJDdHNaNkpTRnpCSkpoN3FXbzNTbllzNE05N2cveDJkeTh4ZlJySk9MS28xTTFubHhhcGRxTmt5Y0xlZFJ2Mmp2OEVPemJXa3hHSnF6Z1hjL2t2VmJ0UlJFU09PUVVjSjdqZUZ0ajFHSVE2eDNvbUlsQXhIK3JPQVVPckQyV0VkblhGK1A3R0xnNEdkQVZGeHQ3NU5UNCtPcjhBVTdGR0dhbU9WN0RXZndnQzlXTTlFeEdNdWc5akxQZ0dxcUlsSWlKalFRSEg0NEFWaGNaWG9XVXJSQU5qUFJzNTRSaFFPZ01tTFhXV1VvdU1Wc2lDKzNmMzhrUmppTTZJUHByazJES0IwNnU4WEQ0dGova2xxamdqUnlEV2piM2pPODRTNjBqcldNOUdUalNHQzJQU0ZSZ3pQdzdGSjQvMWJFUkU1QVNtZ09OeHByTUIyclpCOXlFSUhSN3IyY2p4eXZTQXJ3aUthcDFBbzdkd3JHY2t4NXYxN1JHZWJBeXhvek5LbzdJZTVTanh1d3dxODB5V2xIbDR5L1E4S24zS0FwSWNhLzBIZHNOOTJJZlhRZSt1c1o2TkhLL2NSWkEzRGFQeWZJd1pId05melZqUFNFUkVSQUhINDEyNEM4TGRvUC9Ma2d0dUgvaEt3RlR5anh4akJ3TVdyU0ZMclJZa0p3cmRCcFB5WGVTNXhub21jc0lKN0lGZ2cwN01KRGM4WmVDZkNTNy9XTTlFUkVSa0VBVWNSVVJFUkVSRVJFUkVKR2UwZGtoRVJFUkVSRVJFUkVSeVJnRkhFUkVSRVJFUkVSRVJ5UmtGSEVWRVJFUkVSRVJFUkNSbkZIQVVFUkVSRVJFUkVSR1JuRkhBVVVSRVJFUkVSRVJFUkhKR0FVY1JFUkVSRVJFUkVSSEpHUVVjUlVSRVJFUkVSRVJFSkdjVWNCUVJFUkVSRVJFUkVaR2NVY0JSUkVSRVJFUkVSRVJFY2tZQlJ4RVJFUkVSRVJFUkVja1pCUnhGUkVSRVJFUkVSRVFrWnhSd0ZCRVJFUkVSRVJFUmtaeFJ3RkZFUkVSRVJFUkVSRVJ5UmdGSEVSRVJFUkVSRVJFUnlSa0ZIRVZFUkVSRVJFUkVSQ1JuRkhBVUVSRVJFUkVSRVJHUm5GSEFVVVJFUkVSRVJFUkVSSEpHQVVjUkVSRVJFUkVSRVJISkdRVWNSVVJFUkVSRVJFUkVKR2NVY0JRUkVSRVJFUkVSRVpHY1VjQlJSRVJFUkVSRVJFUkVja1lCUnhFUkVSRVJFUkVSRWNrWkJSeEZSRVJFUkVSRVJFUWtaeFJ3RkJFUkVSRVJFUkVSa1p4UndGRkVSRVJFUkVSRVJFUnlSZ0ZIRVJFUkVSRVJFUkVSeVJrRkhFVkVSRVJFUkVSRVJDUm5GSEFVRVJFUkVSRVJFUkdSbkZIQVVVUkVSRVJFUkVSRVJISkdBVWNSRVJFUkVSRVJFUkhKR1FVY1JVUkVSRVJFUkVSRUpHY1VjQlFSRVJFUkVSRVJFWkdjVWNCUlJFUkVSRVJFUkVSRWNrWUJSeEVSRVJFUkVSRVJFY2taQlJ4RlJFUkVSRVJFUkVRa1p4UndGQkVSRVJFUkVSRVJrWnhSd0ZGRVJFUkVSRVJFUkVSeVJnRkhFUkVSRVJFUkVSRVJ5UmtGSEVWRVJFUkVSRVJFUkNSbkZIQVVFUkVSRVJFUkVSR1JuRkhBVVVSRVJFUkVSRVJFUkhMbS93UHF3SWIybUg4Z3VBQUFBQUJKUlU1RXJrSmdnZz09IiwKCSJUaGVtZSIgOiAiIiwKCSJUeXBlIiA6ICJtaW5kIiwKCSJVc2VySWQiIDogIjY1MzIyMzMxMSIsCgkiVmVyc2lvbiIgOiAiMjAiCn0K"/>
    </extobj>
    <extobj name="C9F754DE-2CAD-44b6-B708-469DEB6407EB-2">
      <extobjdata type="C9F754DE-2CAD-44b6-B708-469DEB6407EB" data="ewoJIkZpbGVJZCIgOiAiNDE0ODMxMDU1MzcyIiwKCSJHcm91cElkIiA6ICI3MzA4NzQ4NzUiLAoJIkltYWdlIiA6ICJpVkJPUncwS0dnb0FBQUFOU1VoRVVnQUFCUndBQUFLY0NBWUFBQUNLZFhZbkFBQUFBWE5TUjBJQXJzNGM2UUFBSUFCSlJFRlVlSnpzM1hkNFZHWGF4L0h2T1ZQVE95RVFPb0tBQXRJVUFjRzIySHRmdSs3cnE3dldYVmRkMTFkZGQ5Y3V1NWExOTdJV3JDaUNZZ1ZFYVFMU2V3MHRwSmZwNS8xalFwSkpKcFhBQlBsOXJvdkx6Sm5ubkxrVEp5ZHo3bk0vejIxWWxtVWhJaUlpSWlJaUlpSWkwZ2JNV0FjZ0lpSWlJaUlpSWlJaXZ4NUtPSXFJaUlpSWlJaUlpRWliVWNKUlJFUkVSRVJFUkVSRTJvd1NqaUlpSWlJaUlpSWlJdEptbEhBVUVSRVJFUkVSRVJHUk5xT0VvNGlJaUlpSWlJaUlpTFFaSlJ4RlJFUkVSRVJFUkVTa3pTamhLQ0lpSWlJaUlpSWlJbTFHQ1VjUkVSRVJFUkVSRVJGcE0wbzRpb2lJaUlpSWlJaUlTSnRSd2xGRVJFUkVSRVJFUkVUYWpCS09JaUlpSWlJaUlpSWkwbWFVY0JRUkVSRVJFUkVSRVpFMm80U2ppSWlJaUlpSWlJaUl0QmtsSEVWRVJFUkVSRVJFUktUTktPRW9JaUlpSWlJaUlpSWliVVlKUnhFUkVSRVJFUkVSRVdrelNqaUtpSWlJaUlpSWlJaEltMUhDVVVSRVJFUkVSRVJFUk5xTUVvNGlJaUlpSWlJaUlpTFNacFJ3RkJFUkVSRVJFUkVSa1RhamhLT0lpSWlJaUlpSWlJaTBHU1VjUlVSRVJFUkVSRVJFcE0wbzRTZ2lJaUlpSWlJaUlpSnRSZ2xIRVJFUkVSRVJFUkVSYVROS09JcUlpSWlJaUlpSWlFaWJVY0pSUkVSRVJFUkVSRVJFMm93U2ppSWlJaUlpSWlJaUl0Sm1sSEFVRVJFUkVSRVJFUkdSTnFPRW80aUlpSWlJaUlpSWlMUVpKUnhGUkVSRVJFUkVSRVNrelNqaEtDSWlJaUlpSWlJaUltMUdDVWNSRVJFUkVSRVJFUkZwTTBvNGlvaUlpSWlJaUlpSVNKdFJ3bEZFUkVSRVJFUkVSRVRhakJLT0lpSWlJaUlpSWlJaTBtYVVjQlFSRVJFUkVSRVJFWkUybzRTamlJaUlpSWlJaUlpSXRCa2xIRVZFUkVSRVJFUkVSS1ROS09Fb0lpSWlJaUlpSWlJaWJVWUpSeEVSRVJFUkVSRVJFV2t6OWxnSElMOU9xL0xMMlZycUpSU3lZaDJLL0Fwa0pqZzVwR05Tck1PUUE5REswankyVlJZU1F1Y3kyWE9acm1RT1Nla2E2ekRrQUdNVjdjQ3FLTUh5bElHbGM1bnNPU014RlRPN1I2ekRFQkdSZGs0SlI5bGptNG9xZVhYZVpxYXMyTUdhWFJWc0svUEdPaVQ1bGVxYzdPYlFqa21jZldnT0Z3enFUS0xMRnV1UTVGZGtVMFUrcjY3N2hpbDU4MWxkdHBYdG51SlloeVMvVXJseEdSeVMycFh6dW83aTNLNmpTTFM3WXgyUy9JcUVkdVhobnpPWndJWWxCTGVzQkU5NXJFT1NYeWtqSlF0YlRrOGNoNDdETVdnY09PTmlIWktJaUxRamhtWHBWcWUwempkcmRuSDNGeXVZdnI0ZzFxSElBZXJDUVoyNCsvZys5TTFLakhVb3NoLzdhdnNpN3ZubGJXYnNYQmJyVU9RQTlkdHVSM0hQb1JmUU95a24xcUhJZml5d2RDYmU2Uk1KcnZrNTFxSElnY2p1eEhIb1ViaU92d0l6czNPc294RVJrWFpBQ1VkcGxjZG5ydU9XU1VzSTZ0MGpNZWEybS94OS9NSGNQS1lucGhIcmFHUi9NMkg1Sjl5NjRGV0NWaWpXb2NnQkxzN201SitETHViR3ZxZGdvSk9adElCbDRmbm9YL2htZlJ6clNFVEE0Y0o5MGpVNGp6d1RESjNMUkVRT1pFbzRTb3NFUWhiLzgvNGlYcDY3S2RhaGlFUTR2RXNxYi85MktOM1ROSjFIbWhhd2dsdys2M0hlM1BCOXJFTVJpVEFxODJEK08rcVBkSW5QakhVb3NqOEkrS2g0NDE0Q1MyZkdPaEtSQ0xidWh4Qi8wZjlocEhhSWRTZ2lJaElqU2poS2kveDU4akllL201TkE4OWFZRkhyYnFZUjNpYlNKbmEvbjZ5cXIrdkxUblR5eXkzanlFcHc3c3ZBWkQ5MHkveVhtTEJpVXZRbmQ3L0ZWSmdoYlczM24wU3I2azNXd0h1c1Uxd2FpMDk2bkRTbmxvdVF4bmsrZmh6ZnpBK2lQMm56WXpvcndRaGgyZ0lZOW9DYXhraWJzREN4QW5hc29JT1FKd0dzNkd0cUd5bFpKTjN5TXNUcFhDWWljaUJTd2xHYWJmNldZb1krUHIzK0V3M25mMFQydVJQN1pqSDV5c05qSFlhMFkzTUxWak44NnEyeERrTWtySUcvb2FkMEdzYWtzWGZ1ODNCay94SGN1SlR5SjYrcnQ5MncrVEVUaXpCZGFoWWorNGJsU1NCUWxnYWgrdjFJN1FQR0VIL1pmVEdJU2tSRVlzMk1kUUN5ZndpR0xDNTlwNEZGeUpWc2xGaUpjci9rOHhVN21icHlad3lDa2YxQndBcHkrWStQMTM5Q3Q5NGtWZ3lpbnNzK3padkwxOXNYN2Z0NFpQOFFDbEw1OWovcWJUYWM1ZGpUODVSc2xIM0tjSmZqU00vRGRKWFZleTZ3WkRyQnRRdGpFSldJaU1TYUVvN1NMQjh0MmNhUzdYVStSS2c0Vm1MTk1LSytEeCtmc1M0R3djaitZT0xHSDFoU1hIY05Xa3QvRFNXMmpPaExrRHkrNHJOOUg0dnNGL3dMdmlLVXZ5VmltMkgzWUUvZENZWStuMGtNbUNGc0tma1k3dnBKUisvTTkyTVFrSWlJeEpvdXNhUlpYcW5iSk1ZQ0RMMTlwQjJJY3FFK2VjVU9WdTlTZFlmVTk4cmFyeU0zV0FDR0toeWxIYWovUHZ4NHkyeldsVytQVFRqU3J2bm1UcW16eGNLZWtoK1RXRVJxc3lmbmc2TXlZbHZnbCsreGlqWDdSRVRrUUtPTWtUUXB2OXpINUJVN29qeWpLM1JwSjZ6NjgvcWZtTGsrQm9GSWU3YTFzcEF2dGkySTNLaEtJR2xYNnI4Zm4xcjVlUXppa1BiTUt0bEZjUFg4aUcybXF4eHNnUmhGSkJMSm5sQlViNXUzb2VaR0lpTHlxNldFb3pUcHE5WDVoT3BlQTJuZFJtbFBvcndmcDYzU25YU0o5TlgyUmZYVE9WR1MxU0l4WTlTdmNweTJUV3VmU2FUQXl0bjF0a1dieGlvU0s0YkRDMlprQWp5d2FsNk1vaEVSa1ZoUndsR2F0R0puM2JVYlFSbEhhZS95U2p5eERrSGFtUlVsVytwc3NWVGhLTzFQbmZka1htVkJqQUtSOWlxMHM4NHlOMllBMDZtL2VkS09HTlI3VDFvbG12SXZJbktnVWNKUm1yUmlaNTIxOEF3TFRhZVc5aWZ5UFZua0NlQVA2bjBxTmVvbkhFRTNUNlQ5aVh4UDVudEw4SWMwVlZacUJIZEVKaHdOaDFlbk1tbDNqRG9WamxacGdScE9pb2djWUpSd2xDWkZyM0FVYWY4MkZsVTJQVWdPR0N0SzZ5UWNkUzZUZHNtcTkyaXJwekEyb1VpN0ZOcTVNZUt4WVFSakZJbElJNktzS1dxVjdvcEJJQ0lpRWl0S09FcVQ4c3Q5a1JzTTNVYVhkaWpLV254RmxmNFlCQ0x0VmI2M0pIS0RUbVd5bnlqMGxUYzlTQTRZVm5seDVBYWR5NlE5TWtMMU5sbVZwVEVJUkVSRVlrVUpSeEVSRVJFUkVSRVJFV2t6U2ppS2lJaUlpSWlJaUloSW0xSENVVVJFUkVSRVJFUkVSTnFNRW80aUlpSWlJaUlpSWlMU1pwUndGQkVSRVJFUkVSRVJrVGFqaEtPSWlJaUlpSWlJaUlpMEdYdXNBeERaVXdQOGVieVEveHBkZ2tVc2NlUndkY2FsYkxLbnhUcXNGa3R5MmJBWkJnRGx2aUQra0xYWFhpc3R6a0ZocFgrdkhWL2tRT2JjQWZZU0M5ZE9TTjBXQksrQm1XR3dNOFBBazJ2ZzZ4RHJDUGV1SkxzYm0yRURvRHpnd1c4Rjk5cHJwVGtTS1BTWDc3WGppMGlORFFVQi9yTTVoL1d1SFBJQ2NSSFBkYkpYa2xXMGtWc1B5cWRiZXVUbFJWRmxpTlM0L2JER3daRUFadmhjaHI4Q1FvRzk5MXF1WlBDVzdMM2ppNGlJeElBU2pyTGZ1Nlg0Uzc1d0QrRHV0Rk41TWY5VjdpbjZoS3N5TDl1alkyYkVPOWhWRVQwaDE5aHplMkw2dGFNWWxKTU13TGx2ekdQaUwxdmIvRFVHNVNSejcvRjlHTlU5bmI0UGYwT0JrbzRpYmNaZURHay9XQ1F0aFpUMElMblpJVVlQRCtHdE1GaXlMTVR5RlE1S3ZUWU82Vk5LOHJGZTNvalAydXN4WlRpVDJPVXJiZkZ6ZTJMNjhmY3pLTFU3QU9mT2VJaUptMmExK1dzTVN1M092WWRleUtpc2crbjc2ZThwOEpXMStXdUlTTmlHZ2dEM3JNeG1XYytqaWZ2emRVRDlDNGdkVmY4dWV2Y2xlbnovS1U4T0x5QTF6dVRSeGZGOHY3eUVqOC9adzRTak94VThSUzEvYms5ZThxTDNNTEw2QStENzVGcUNLejl2ODljd3N2cmhHSFV6dHM3RHFIenhhUEFVdC9scmlJaUl4SW9TanJMZkcrRGZ5bnNKd3dDWUduOEk1NWJOM2FQalpjUTdXUDZuby9sdTdTNXVtN3lNTlFVVkFJenNtc1pOWTNwd3hvQ09ESnp3SFN0MjdsOVZOUjBTblB6MGg5RzQ3T0VQL2ZlTjc4dnZQMXJjNHVQVXJzUnNUTkN5bWpXdXJoSnZnTDFZM0NteVY2VE5za2llQy9hT0ZxOCtVc3Fvdm5YZSs4RnRFTXhuMDNvN2YzcjBJSDU0T3BPL25MNkZOd2Rrc01IcjNpc3haVGlUV0g3S2szeTNZd20zTFhpTk5XWGJBQmlaMlplYitwN0tHYm1ITTNEeWphd296ZHNycjcrM2RIQ2w4TlA0aDNDWkRnRHVHM2dSdjUvN1hJdVBVN3NTc3pGQks5aXNjWFdWK0NzSW9aT1o3TjkrM0dIakQxc1BKK21lKzRrRGZCTmZKblBsVC9UeWJzYnJNU0JrWURmdHJFM0lvYURmTUp6blhjbVc4NjdrN0dmL1R0ZDFQN0gyNHJzNXV2S3ZnSy8xUWJoVGlidnFhNEtiZnNMLzNmMVl4UnNCTURzTndUNzBTbXk5ZjRQbmxST3dDdGUyeWZlOHo4Um40TDc0STdDNUFIQ00vaVArYWYvWDh1UFVyc1JzVENqWXZIRjFlVXRCNXpJUkVXa0ZKUnhsdjdmRTJZbkhDLzdMTTBuanVLcDBCaE9Tajl1ajR6MThjbjh5RTV5Y2ZXZ09ZM3RtMFBXZjA2Z01oUGpuQ1FjenJsY0dBTGVQNjgwVjd5MXNpL0QzbVIzbFBwNzVjUU0zanU0QndEV0hkK00vczlhelpIdkxLb04rdm5Fc3ZUTGlteHkzWkhzcEE3S1RXaHhuandlK1luMWhaWXYzRTRrbDUzWVlmMEU1ejV3YnhFaTVEYXh5S0hrcS9HUmdFNFFLQU9qU1BjZzdUeXpteFdjNzhzVG4zVG1uWUJlYlR6SjVKNy90NTFrL2ZOaGxaTHFTT2J2TFNNWjJHRURYajM5SFpkREhQd2RkekxnT2h3QndlLyt6dWVLbko5cjh0ZmVtSGQ1aW5sazFsUnY3bmdMQU5iM0g4NTlWbjdPa2VGT0xqdlB6aVJQb2xkaXh5WEZMaWpjeUlLVnJpK1BzOGNrMXJDL2YwZUw5Uk5xTFZ4WUdlQ243VkpKdXU1bmc0bm4wbXZnZ04zWGFSci9jZFBMem5hUjNDN0c1c3BJZTJUNWdEUXMzTCtmUk82YXc3clJyY1YzelY5WUQvbG5mY21hbk1zRFo2amljNC80Q2NlblkrcHlJcmN2aFZENDdFZ0plSEdOdXhld3lFZ0RINGRmaW0zSnJtM3pmKzB6RkxnSUwzc1ErOUVvQTdJTitTK0RuMTdGMnJXclJZZHlYVGNaSTdkYmtPQ3QvSlVabW54YUg2WGx1TkZiSjVoYnZKeUlpc2g4dXFDSy9KaW1oU3NaN2xqTEEzN29LbXhNcWx6QytjaW12Skk0Q0xQNllmaTR2SkkxdWRUeGp1cWR6K2RBdTFZL3YrWElsbFlFUUFBOSt1N3A2KzZWRHV6Q2tVMHFqeDNLWUJxbHVlN1AvMWE0R2pIZlltcjJmdzJ4K0ZlSGZ2MXBGcVRlOEJwSE5OSGpneEg3TjNsZEU2a3VaWjVFMjArTGsvNjNrMlhORDRXU2plelJVVGcwUHFKVnNyTzJxYTdieDJrVUxtZlpUQmtmTUthZWJ5OU9tY1kzSjZzZmxQWStwZm56UEwyOVRHUXhYR0QyNDlJUHE3WmYyR01lUXRKNk5Ic3RoMkVoMUpEVDduODJvK1dnUmIzYzFlejlIQzZvSS83N2tYVW9ENFJzVE5zUGtnVUdYTm50ZkVXbmFqenRzdk5idEFteVgzMHpnbFFsYy9QM2ZlYjUvR1ZsbG1SUUhQYmh6aXlnTkJPbGtwRERuRnljN05zV1RZeVJ4YjVkaUFtODlYWDJjdUJtZk1xaHo2NU9OWnVmaDJBNDV0L3F4ZithL0lPQU5mLzNUTTlYYmJRUE94dWd3b0ltRDJjTnJKVGIzWCsxemtqMnUrZnVaemEvbjhQLzRCT3hlRXNLdzRUanE5bWJ2S3lJaTB0NnB3bEZpSmlWVXliczduOE1BY2dNRlRJa2J3QzNwNXpWNy93SCtQQjR0ZUk5YjBzL2wzZmloZXg2UDI4NUw1dzFpZDk1djlxWWludjV4ZmZYelUxYnVaUHE2QXNiMFNNYzA0Tm16QjNMa1V6TWFiTzV5OXFFNS9QZWlJYTJLNWRYekJ6ZDc3TGx2ek9PVHBkdUlkelI5c1I0SWhYaGw3aWF1SHhXdWNqeWxYellEc2hQWlV0eDRzaU5hRTVzU1R5RGk1d053WXQ4T0RLeGFoM0w2dWdJV2I0dGNIKzZvSGhua0pJZW5EazFibGMrdWl2cFRyTXA5ZTYvQmhFaGJNcjJRK2dNVUhtUHduejQrU0w0K25Hek0vNS93Rk9wUVlkUms0MjREVDYza0R5dldjLzhIdmZuUFhjczVtYmE1QVpEaWlPZWx3Ni9ISUh3eW03MXJGVSt2bWxMOS9KU3RQek45NTFMR1pQWEhORXllSFhFdFIzNXhlNFBOWGM3dU1wTC9qdnBqcTJKNTlZZ2JtejMyM0JrUDhjbVdPY1JYVFM5c1RDQVU0cFcxWDNOOW41TUJPS1h6TUFha2RHRkxSY00vYjRqZXhLYkVYeEh4OHdFNHNkTVFCbGF0UXpsOTUxSVdWMDNoM08yb3JBSGt4SVdiazAzYnRqRHFXcGpsZ2JaTklvdnNTMzlaM0FIcm9lc0lMcDdINlpzbU1kam14dWVNdzUxYmlIZHJNcTc4TE94QUFPaWY2SUlBektrSWNQWE1QRHFQSDRyLzBUczVPTk1reTlleWFyMEl6aVNjSno0TVZlZXkwTllGQkJhOFh2MTBhUDEzaERiUHhzd2RBWWFKOHpmMzQzM3JyQWFidTlqNm5JanpsTlpWZER0UGVxelpZMzJmWEV0dzlUUnd4RFU5T0JRa3NIZ2k5aUdYaDJQc2RTeEd4a0ZZWmRzYjN5OWFFeHRmS1lFRmIwUnNzdlVZaDVFVi90c1MzREliSTM5RnhQTm1sOE14RXNJVjlxRU5NN0FxQyt1OWxPV3ZhUHI3RUJFUmlVSUpSNG1aYzh2bllRQy95YjZSbEZBbFMvTHVaVUx5OGMzcU1OMGxVTWk3TzU1alF2SnhiWkpzQkhqNTNNSDB6a2dBSUJDeXVPYjlSZlhXRXJ4NTBoSm1YejhHMDRCaHVTbjg0NFNEK2ZQa1pXM3krbnZpb3NHZGVmbTg1aWNwYTF0OHk3Z214MXo0MW56ZVhoaFpoVnJzOGZQQU42c2p0blZLZGxjbkhCLzlmZzJyZDBWK1NKMTcvWmpxaE9QdjNsK29xZE95WDB1YmFlSHJBRDljdGdPWDZ4QklPQXNLL2hoT05nSUV0alI1akNzdnllUExsWm04OFY0TzkxKzNuanMyZE4vanVGNCs0bnA2SitXRVE3Q0NYRFA3NlhwckNkNDg3eVZtajM4STB6QVpsdDZiZnd6NkxYOWU4Tm9ldi9hZXVxamJVYng4eFBXdDJuZnhTWTgzT2ViQ21ZL3k5c1laRWR1Sy9SVThVS3ZxRTZCVFhIcDF3dkhSWlIrenVtcjl5OTNtam4ra091SDR1OW4vMGRScCtWVjVjcEVOejQwUFlpc3BZZUQ3LytDeXJrNFNnbkc0TThvSXJNdkJIb3crUVdwNHZKMkZ4L2VGVU5VYWl5VitmQWVGay9HVGwxWndVdittbDJPcHpYbml3eGhWdjRlRUF2aSsrQXQxMXhMMGZmTTMzQmQvQW9hSjJYRWdqakczNHYvdS9wWjl3M3VCcmQvcE9FOThwRlg3dXEvNHNza3h2ayt2SjdoOFVzUTJ5MXVLLzZlbkk3WVppZG5ZcWhLT2dUblBZeFZ0aUhqZWRjbWs2b1NqYitydG1qb3RJaUp0U2dsSGlhbmRIeHM3QjRvd2dCS3o2ZVlKS2FGS1h0ajFHbC9FOWQrajZkTzEvZW1vbnB4NVNNMWFYbmQ4dm93RlcwdnFqWnUzcFpoSHYxL0RyV043QVhEcjJGNHMyMUhHeTNQcnJ4MVc2ZzJ3Wmxmejd3cDNTWFhqdElVL3hHOHI5VGE3MHEvTUd5RFIyWXBGd1BkUWw5UTRDdTg5b2RFeGlVNGI5bHBUdm51a2h5ODJQSUVReFo0QXFlNmFVMUFnWkZHbTZrYlpUNWhlU1BrWnRwMW5ZMEJpMVhrci94cndWeVhoUTRWQTArOW5NOXZrRDhQV2MvblV3ZnpWV01NZDdGbkM4VThIbjg2WnVVZFVQNzVqd2Vzc0tGcFhiOXk4d2pVOHV2eGpidTEzSmdDMzlqdVRaU1diZVhudDEvWEdsZ1lxcXh2T05FZVgrRXljVlZNS3Qza0tLYSthL3RpVXNvQ0hSSHN6S29MYVdKZjRUQXJQZWFQUk1ZbDJOL1phMHl0N0pJWXYwRDFCSDhXK2NsSWRDZFhQQmF3Z1phcHVsUDNZMS9UQjFUa1grNHNQY0YrL0lyYXZUY0xXdFpqQXVteG9JTmtZVGNqandMbTlBNXZkcFR6aDc4cEpiR3g2cHlyMjRiL0RkbEROWnd6LzlBZXhkaTZ0Tjg3YXZwakEzT2V4RDcrbWFyOXJDTzFhVFhEeGUvWEgrc3JxSmR3YVl5VGxnSzFxT25qNXptWlgrbG0rQ294YTU0Ujl4VWpxUk56MWl4b2Y1SWlQbVBKdHBsUXRJeFR3WW5sTHdsUENkd3NGd3BXVUlpSWlyYVNFbzhUTWV3bERPYTlpSHJPMlBrQnFxQkl2TnE0cW04bGpWVTFmVWtLVkhPRmJ4d0JmSHB0czZYd1IxNDlpTTQ1M2R6N0habHNxTjdkZytuVmp6aHpRa2Z0cnJXWDQ4Wkp0UFBKOXc1ME83NXE2Z21ON1p6S2tjM2dOeCtmT0hraWxQMWl2QXZDejVUdjRiSG45aS9lR0xManBLQVpWVlFkZS8vRmlKdjZ5dGRuN1hqUzRNOFdlNkZPSWFqT0E1RnBKdnRKbWRvVDJCVVBOanFXMlQ2OFl3ZGllR2ZXMnUrMG1CZmVNajlqMjA4WWlqbmhxUnIyeEl1MlJzNnFnN1lMaFpXRHJDSm5Qd283ZjFnd0lGVGY3V0VjTUxvYXBzSFJGSWpROW03aEJaK1llenYyREw2bCsvUEhtMlR5eS9PTUd4OSsxNkMyTzdUaVFJV25oR3lqUGpiaU95b0N2WGdYZ1ozbnorQ3h2WHJQaldIRGlCQVpWVlNWZFAvZDVKbTZhMWV4OUwrbzJodUptWE9BYVFMS2pwbHFxTkZCSnlHcjZaT1pyWUtwbFV6NGQrMWZHUmxrZnptMXpVbEFuV2ZuVHJwVWM4Y1Z0clhvZGtWamJVQkJnZS9laE9JSHVXeGZnOW1mUXQyOEpucTNwQkZxUWJOd3Q1SEd3T0hVb1cvdG5zcUZnTGQzU203NzBzQjAwSHNlWW10K2g0T292Q014NXZzSHgvaG1QWXVzNkNpTTczQXpMK1p2NzhRVTg5U29BUTJ1L3diUDJtMmJIN3I1c01rWldmd0I4WC8wZndaV2ZOM3RmVzcvVHdWdi94blU5aGdIT1dnMzJmR1ZnTmVNelY5RGY3RmhxYzUzMUVtYVhJK28vWVhmVlMxYUd0djZNOTgwelcvVTZJaUlpb0lTanhGQ3hHY2R2c205a3BIY05KV2E0cXVXOUhjK1NHeWpnUjNjdjdpNmNSS25wWnBNdGpmT0NjN21uNkJQVzJMTXdvRVZyUFRabWZKOHMzdjd0a09vcXZIVUZGVnorN29KRzkvRUdRNXp4Nmh6bTNuQVVIUktkMkUyRE55OGNRbmFpaTMvUHJGOUpCSkRrc2tVMGhZa21XdE9ZYUR5QkVKNUE1SWZSdHhaczRhMEZUVS9mN0pqb1l1dGR4MWMvSHZIRURKYnZiRm1YNnQxS3ZRRmVtaE5aMlhuY1FabXQ2a3d0c3I5eDdiQ296SVhqMG54Z2xVSEpmMnFtVWdOWXpWOHV3TmJOb0U5eUdWdTJ1emgveUk1V2Rhd2UzM0V3YjQvNlUzVVYzcnJ5N1Z6K1krTlRqTDJoQUdkOGZ6OXp4ejlLQjNjS2RzUEdtMGZlVEhaY0t2OWU4V25VZlpMc2JteE5OSGVKMWpRbUdrL1FoeWNVZWRIODFvYnB2TFZoZXFQSEIram9UbVhybVM5WFB4NHg5VmFXbHpSOURveW1ORkRKUzJ1K2l0aDJYTWVCcmVwTUxiSy9tNWR2dzd6OEhBQTZCb29wcW9pamc5OUdvTHoxZDBNbVpmU204cEQrekgzamZicWxOejdXN0g1VWVKM0ZxaW84cTNnVHZzLy8xUGhPUVIvZWozNkgrNUpKRUo4SnBoM255Zi9HSDU5SllQN0wwZmR4SklEWnhPeVFhRTFqb2dsNElSaFp5UjFjOWpHVnl4cSs0Vk10UG91NDYrWlVQL1M4Y1RwV3dacW05NHZHVjBiZ2wzY2pOdG02alc1Vloyb1JFWkcyb0lTanhOd3NWNi9xcjhkbjM4VDdPNS9salBLRlhKZDVFVlBpYWlwS1Juclg4SHIreTd5VWVDVEY1cDVQdXp1bVZ3WWZYanFzZWhyenpuSWZKNzAwbTZKbVZBcHVLdlp3NG9zLzhmVTFJMGx4MnpFTitOZHBBeGpSSlpYclB2cWxYclhobk92SDBEY3JzZG14TmRZMDV0NXBLN25ueTVYTlB0YmVrdVN5YytQb0hzMGUvODdDUEE3S1RLaXVERjI0dFlUbE84bzQrOUNjaUduWEl2c0RlekdFWEhCb2ZDV0VUQ2gvUDNLQVZiOGhVbVA2cFpTeFpGVUN4eDlUMU9LRTR6SFpoL0xoVVhkVVQyUGU2UzNtcEcvdm84aGYzdVMrbXlwMmNlSzNmK1ByWSs4anhSR1BhWmo4YThoVmpNZzRpT3ZtUEZ1djJuRE8rRWZvbTl5NTJiRTExalRtM3NYdmNNOHZiemY3V0h0TGtqMk9HL3VlMHV6eDcyeWN3VUZKT2RXVm9RdUwxck84WkRObmR4a1pNZTFhWkgvMHpmWTQ3TW5KZUxkc1pqaVZaT1dZK0VwYS81bXIyQmRnV1c0dkhEazVmTFhUemRsOUdxN01NN3NlaWV1TTUycW1NVmZzd3Z2KzVjMnFGTFJLdCtLWmVCbnU4LzliMVdIYXhISE0zWmc1Zy9GOStWZW8wOWpKZmNrbkdPbTlHamhhZlkwMWpRbjg4Qy84UC95cjJjZmFhNXlKMklkZTJlemh3ZVdUTU5ONlZGZUdXanVYRXRxMUJsdWZFMXZVYVZ0RVJLUWhMWjhiSWJJWGJiS25rUlNzNUtHMDhSSEpSZ2duSmkvSnZJTHJTcituUzZCK0Y3Mld1R3A0RjZaY2RRUnhWWjJkU3p3QlRuamhweFpWKzgzUEsyYjhDejlTVUZIejRmbWl3enF6NUpaeG5GVnJQVWdKdStDdCtVeVlYak5WL2NtWjY3bmdyZmw0QTYyYnJpMFNTeUZYZUIzSDB0Yk4wSzJueEc4bk9USElUcitqUmZ0ZDFmTTRwb3o3UCtLcUx0QkwvQldjOE0zZldsVHRONzl3TGVPL3VZZUNXaGZrRjNVN2lpVW5QODVadVZHbTNoM2dMcGo1S0JOcVRkVjhjdVZuWEREelVieXRuT0lvMGg3MVMvWXlQQ3VWVXN0TDRhN1dYeTRzS1Nobnc0YndaemF2eDhTelBmb3NDTnVoNStNNjUxV3dWNjJKNnl2Rk0vSFNGbFg3V1R1VzRKMTRLWGlLYW83YjczVGNWMzRac1I2a2hQayt2UjcvdkJlcUgvdm52NHJ2MCtzaDJMSWJaaUlpSWczUjdTdHBWMFo2MTJBWjhFemlVVkdmbitYcXhTeG5EOFpYTG1sMXc1aEhUK25QTFdONlJteTcrTzJmV1Z0UTN1QTA1b2FzMkZuR2lTLzl4RWVYRHEvdXZ0dzV4YzM3bHd4anh2b0NUbnJwSjBxOVFUWVVWbUkzVFJ3Mmc2NnBOWlVDbTRvcThRVWJYM2NzeVdXblE2S3ordkhHZHRMWnVjUVQ0T2tmMTBkc083RnZoK291MVNLL2R2WVNtRmVSeE1pMEtFbHp3dzFXTXh1SCtHQkZjU0xuNUd4bllrRmFzMS8vMGNNdTU1YURUNC9ZZHZHc0Nhd3QyOTdnTk9hR3JDako0OFJ2N3VPam8rNm83cjdjT1M2RDk4ZmN4b3lkeXpqcDI3OVJHdkN3b1dJbmR0T0d3N1RSTlQ2cmV2OU5GZmxOcm8rWVpJK2pnenVsK3ZIRzhwMHRpbkZ2S2ZGWDhQU3FLUkhiVHV3MHBMcEx0Y2lCSkRFK2ZOUGo0QTJ6U01aSlFucUlraTFOTi9ScnlJNUtIL2JjOEUzWXRNVG9OMVFjNCs3RVB1eDNFZHQ4bjkyRVZieXA0V25NRFFnVnJNVTc4VEtjWno1ZjNYM1pTT3lJOC9SbkNHMlpnM2ZpNWVBdnh5clpFcTdpTSswWXRhcTJyZEs4SnRkSE5Kd0o0YW5idTErekpLK1IwZnVRcjVUQWdzZzFaVzA5eG1GazlXdGdCeEVSa2IxTENVZHBWMFo2MTdMRTBhblJNWnZ0YVNTM1lIMjB1bnhSS3VvK3VYeDRxNDhIOE82aVBBd016aDJZQTBESWdwZm1iS0xVRys1U08vN0Zud0N3R2JEeXo4ZlFzNnBiODVNL3JPZWg3eHEvZS8vQkpjT3FPMml2SzZqZzlmbWJvNDV6Mmd6aUhZMVA1MHV1azFCTmNqVzhWdVJ1bGY0UTNtQUlsODBrem1IeTlzSXRaTVk3S2F6MDgrQzNxeVBHcnR4WnpvZ3VxUUJZRmpoc0txS1dYeWR2TnFUOUNITjIyS0J6dElSamZMTVRqc0d0Rm5tVmJqcG5lNWxSbXRMMERsV2lKZmcrT2VyT1p1OGZ6YnNiWjJJQTUzWWRCVURJQ3ZIUzJtbVVWblZkSHYvTnZVQjRuY2FWcHp4Rno4VHd1ZW5KbFpONWFObUhqUjc3Z3pHM1ZYZlFYbGUrbmRmWGZSdDFuTk8wRTI5cmZMMjQyZzFqSUp6TWJDckpXaG4wNGcwRmNKbDI0bXd1M3Q0d25VeFhNb1crTWg1Y0dobjd5dEk4Um1RY0JJQUZPSnBhNjAza1Y2Sy9zNUR2dG16bTJHMWZOVDI0R2FZbEpPREl6Y0cvZVN1SHgxVUFVWDVQb3lUNG5HZSt1RWV2RzF6eEtXQmc2M3R5ZUlNVkNxOXZXTFhVaEhmaXBlSHRob243Nm04eHF0WnNEY3gvbGNDY1p4czl0dlAwWjZvckpxM2lUUVNYZmhCOW9Pa0FSK1BUMFExWDVISTdoak1CcTZra2E4QVRya0swT2NIdURqZkhpVXNEVHpIKzJjOUVEQTBWck1QTUdSUitZRmxnYTFrVnZZaUl5SjVRd2xIYWxWbXVubHhWT3JQUk1XTTlLNmt3WElEQkxGZFBacm5DMVlvcG9VcnVMcHBFbDJBUkx5YU9xamNsZTdjN3BpekhBazQrdUFPdno5L013eWYzMytPNHQ1WjR1V25TRWk1YzNJbkhUaDNBWFZOWDhQTGNUZlhHQlMxNDdQdTFQSGxHZUwyY1A0M3R4WE0vYldodzNjaGplMmRXSnhzQjd2cGlCZjRHMmtwZk9xUUx6NTh6c0VWeHo3NStUSk5rTk5qZEFBQWdBRWxFUVZSamJ2MXNLWTk4djVaclIzWmp3cW1SUDlQYmorN2Q0SDdYSE5HdDNqYVh2U1lCR1FocEtyWHN2eXA2RzRERnhIbHVYaG5zd2FpN2RwK1pES0dDWmgzcnkxbmhMZ3FISDFZTVM1c2Z3eDBMM3dpZnl6b041ZlYxMy9Md1laYzNmK2NHYkswczVLYjVMM0xoNXA5NGJNZ1YzTFhvTFY1ZSszVzljVUVyeEdQTFArSEpZZjhEd0ovNm5jNXpxNzlvY04zSVk3TUhWaWNiQWU1YStCWitLeGgxN0tVOXh2SDhpTiszS083WjR4OXVjc3l0UDcvQ0k4cy81dHFEVG1UQ2tNaDF6bTd2ZjNhRCsxM1RlM3k5YlM2ejVxSmQ1ekw1TlRtMXQ4bHpYNzdIa0k0YnlQT200aTNaczR1RjdSbmg4MXZpNTVNNUxNbWcxTytuYnIya2YvcERnSVd0NXpFRWxuNkFZK3llM1RnQnNNcDI0UC9tYjloV1RjVjU5RjM0Wmp4Q2NQRjdVUWFHQ014NUFjZHhmd1BBTWZ4L0NDejZiNFByUnBwZGo0eVludTJmOFFnMFVOMXRHM0FXenZFUHRpaHUxOFdmTkRuRy85MC9DTXg1SHZ2Z2kzRWMvWDhSejlrUHY2N0IvZXlEZmhzbHlGbzNkMExSejhraUlpS3RwWVNqdEN0TEhaMndFZUxpc3A5NEkvSHdlcytQOUs0aE8xVEdoS1FSRFBCdDRlclM2U1JiWHFhNCt6UFl2NW1GanM3TWN2WGdzWUozS2M2OE5LSWhUVzEvbWJLY3YzKzFpbU43WjdLaHpoVGxGTGVkMUxqd3hXUzVMMGgrZWZTMWJOTGpIU1M1d3I5Q0ZmN3doN1QvTHN6amc4WGI4QVlidmdCOWNjNUcvbmhVVDNxa3g1T1Y0T1R4MHcvaDBuZnFkOGJPVG5UeXhnV0hWVC8rY3RWTzN2eTVkVjFZMjR0VWQ4MUZlcmxQSDJ4bC8xWTZBREsrZ1k5K0UrVE1yblVUamlsZ09KdHNIbE80Mk9UK3VRZHgxbEhiZWF5bzhlcnVhUDZ5OEEzK3Z2aGRqdTA0a0ExMXBpaW5PT09ycS83S0F4N3l2YVhSRGtHNks1RWtlN2dLcDZLcTArcC9OMHpuZzAyejhEWXlUZnJGTmRQNFk3L1Q2WkdRVFpZcmhjZUhYczJsUC82NzNyaHNkd3B2SEhsVDllTXZ0eTNnelEzZnQrd2JiV2RTblRWVld1V0JaazZkRjJtdmdnYll3amN6VStOTVJzMmZEQjNCbHVBajVISHcxYzd0eEFYZDdLejBZVXVNNDVSbU5zRjdhbHNKVzY4Tko3azZiRjVMYmxZQ2p1VG92eS8rNlEvam4vVUV0bTZqc0VvaVozSVlydVNhcWRYK0Nxeks2RGR6REhjcU9LdGlDNFEvMndXWGYwTGxxaW1OcmtzWStPVWQ3TU4vaDVIU0JlSXpjQjU3RDc3SnQ5UWZHSitKNitTYWMxeG93M1NDemVsRTNZNFp0YXNwNnpRSkV4RVIyVk5LT0VxNzB0K2ZoNG5GUFVXVHlMY2wxdXRTL1VMKzY3eVFNSXBIVW41VHZYMkFQNCtSbnJXY1VMbVVZVGwvQVNBbDZHR2tkMjJEQ1VjSUp3a25MZHZPcEdYYkk3WlBPSFVBTjFWMVgzNTU3aWF1LzNoeDFQMWZPbmNRVnd6ckFrQzVyK2FpdkxGa0k0QW5FT0tHanhjejZZb1JBRnd5SkplZk5oYngxS3lhOVJEVDRoeE11ZW9JT2lhRjd6eVhlQUpjOWQ3Q1JvL3JEUWJyZGNldXl5QnlXbldwTjBBREJaTVI4VUo0dmNwM0Z1WnhUTzlNc2hMQ2EwcE9XNVhQb0U3SlpDVTRzYXp3MVBMYXpqazBCMXV0RHRSOU85UmNwR3dwMFVXNjdOOTJIVzNROVhtTC8za2hrK1B1S2lESlVlZFBxcjBMK0J0Wk1zRm44ZTgzdTFJYXRIUEV5WVdjazllNmRiWXFnajRtYlpuTHBDMXpJN1pQR0hJbE4vVTlGWUNYMTM3TjlmT2VqN3IvUzRmL2dTdDZIZ3RFSnM4YVN6WUNlRUorYnBqN0FwT3FxcEV1NlRHT24zYXQ1S2xWbjFlUFNYTWtNR1hjM1hSMGg5ZUZMUEZYY05WUFR6WjZYRy9RWDY4N2RsMEdrZE9xU3dPVmhLekdUMmFlcW1tYkswcTI4TTdHR1J5VGZTaFpydkFVOW1uYkZqSW9yVHRacmhRc0xON2RHRmxwZjA2WEk3RVpOUlhhZlpOcmtzTmJLbmMxK3JvaTdWMzUrZ3k4YVFXa3h0bFl0ZGJKQTZQQ2xjcVA1c01YQTArbTlPS2VoRXJLeUprNm1lZk41aTFwVSt3TDhFWHZnd2dOUEJUemw4V005bTRnVUo2TnUxTWpIYWNESG9KcnZpSzRKbkk2dCtQb3U3QVB2U284WlBGNytMKzZPK3J1emhNZXduYkllUUJZL2xweE50VUVKZWpGOTlYZHVNNTZDUUJiLzdPdzV5MGdzT0MxbWpHdVpOem52QW9KVld2WCtrcnhUZmx6RThmMU5kMWgyekRBV2F1UmpxOE1yQ2FxcGdQaEcwT2hnclVFbDAvQzF2VklpTThJYjlzd0F6T3JYOVZqaStEeVR5TjJ0ZlU5Q1dwVjVKdnBOV3VhVzJYYkduOWRFUkdSRmxMQ1VkcU5XMHFtaGYrbG53dkFZd1h2Y3JNOW5SSXpqdHhBSVYyQ2hieVlNSXE3MDA2TjJHK0pveE5MSEoyNHVtd0d0NVJNWTRtekU3L3hMR0ZDeXZHdGlxTi9yYVRZbWwzUnB3Y0NwT3hCdGQ2bnkzZnc4dHhOMVFuTHgwOC9oRXAva0pmbWJpSTN4YzJreTBjd3VGUDRybk13WkhIaFcvUFpWTng0Z3U3MStWdDRmWDdqRlpBZEUxMXN2YXZtNXpMaWlSbk43c3o5K1lxZGZMNWlKeDlmTnB6VCttY0RjTjJIdi9EOE9RTVoyek9Ea0dYeHZ4OHNpdGduSjluTlVUM0MwNmtNNFBpRGFwcE1yTTV2K0djcnNqOEl1V0RIQ2REeFk0dmoza2preDh2TEk2ZFdHNGxnN3dTQjZBMEYzbmtoaTlkWDV2TDM2MVp4em82Mlg5Uy9mMHFYNnEvWE5ISWhtVklyY1ZkZWRTSGJYSi9temVYbHRWOVZKeXdmSDNvMWxVRWZMNjM5aXR5NERDYU52WlBCYWVFYk9FRXJ4SVUvUE1xbWlzWVRkSyt2LzQ3WDEzL1g2SmlPN2xTMm52bHk5ZU1SVTI5dGRtZnV6N2ZPNS9PdDgvbjRxRHM0clhQNHhzOTFjNS9sK1JHL1oyeUhsUEM1ck00NmFEbnVOSTdxRUw0QlpnREhkeHhjL2R6cVVsMmt5LzR0cmxNeG9RMVo1SGtESE5TbkprRzJNclV6Z2ZQUHhsbFNTczg3NytLWlpEc3B6cVlieUJUN0FweSt1UUxmUDI0R0lQZlZsL25mUG5iS1M4cHBYbTFrSkxOcVBWVUFxMmhEd3dQM29Gb3Z0UFpyZ292ZnJVNVlPbzY5Qnl2Z0liajRYWXpFanJqT2VoR2o2aHlBRmNRNzZRYXMwcTJOSGpPNDlFTXFsemErdGkzeFdjUmRONmY2b2VlTjA1dmRtVHUwN2x0ODY3N0ZlY2J6MkhxSFA5djV2dndyenZFUFlNWm5nQlhDOTJYazlIUlhZZ2ZNM0pvWlJHYTNtZ2FNb2NaK3RpSWlJcTJnaEtQRVhFcW9ra2NMM3VNUWZ4N2pzMitvYmhvejFkMmY4WjZsNUFZS09DYmtZNWF6Wjcxa1kyMVhaVjdLaElMM3VMcDBPaThramViZCtLRXRqaVhlWWVQSWJ1blZqMmR0S0d3NDdscVZnazFWRmtaejNZZS9jR2pIWklibHBtQWE4T0s1Z3hqVlBaMlQrM1VnTzdGbVRaMGJQbG5NNUJVN1duejh2U1VqdmliUldsaFpzOUM3elRRb3ZQZUVpTEZMdHRkTTRUejcwQnk2cDlVc25qN2p1bEZjOHZiUGV6RlNrYjJ2b3JmQmpoTXMrTURCaUJVSmZINm5oOHhheFNxWVdlRy90TFdTamlXRk5pWTgxWVhYZnM2bGE2ZEs3dkIyaDhiN0NyUll2TTNKa1prSFZ6K2VsYis4d2JFcHRhWUhGemV3Qm1OanJwdnpMSWVtZG1OWWVtOU13K1RGdy8vQXFLeURPYm5UTUxMZHFkWGpicGozUEpQejVyZjQrSHRMUnEycW9rSmZ6WTBYbTJGU2VFNWtwOWNseFJ1cnZ6Njd5MGk2VjNXL0JaaHgvRCs1Wk5hLzltS2tJbnZYenEwdUFnRS9xZkYyekxqdzMvV2l5aENiVTJ1Nk4vdHljNWk3YlF2SE9odS9kUGlxcUlKbmMzTHgvU05jL2VkK2FBSlA5ZDZHZDBjNjd0eWlsZ2RuZDJOMnJ2azhGMnJrSEdMVStwMjJHbGhDb2pHK0wrL0NsWGt3WnNlQllKZzRUM2lJWU9laDJIb2RBL0UxTjB6OVg5MURhTjAzTFQ3KzNtTEVwVlYvYlhtTGF6MWhJKzc2eUJ2QlZ2N0s2cTl0ZlU0TVR5T3Y0cjV3SXI3Sk4rKzlRRVZFNUlDamhLUHNjMTBDaGR4ZE5Ja1V5OE1hUnhaaksxZXcxSkhEK093YktUWnJycnFMemJqcXBPRlNSeWZ1THByVTZIR1hPRHJ4bSt3Yjl5aTJpd1ozSnRFVnJsRGFXZTVqM3BiaUJzZldYbyt3MkZPL3cySlRQSUVRNDEvNGthbFhIOEd3M1BDMHZpdUgxM3p3QzRZc3J2bGdFUy9PcWQ5OEpwWTZKWWVyR3dJaGkxMFZqVTlUR3ZmTUxQSXJmQXpQVFdIcTFVZEVQSGRRWmdJenJodkZ2Vit1NUovZnJHcHlhcmRJZTFVMndDRGtzZ2hOY1REa2Z4M2NkbVVwcHg5aWtwdGROUzNPekFKSEhKdno4bG42czhsOWIvYWlOR0RubEV1Mzg5S09iREplaDZSeEZxV0hHbzIvVUF0YzFQMG9FdTNoMzlXZDNtTG1OVkl4VTd1N2M3R3Y1V3Q0ZVVKK3huOXpMMU9QdnB0aDZlRkdVbGYyUEs3NithQVY0cHJaVC9QaTJta3RQdmJlMUNrK2ZITXBZQVhaMVVSeVl0eFhmeVhmVzhydzlONU1QVHB5T3VkQlNaMlljZno5M1B2TE8veHp5VVJDNkdRbSs0K1EzMGFLMjhUZHM0RHRHK0lwM3hCUGRyY0tQbHdacENETElPdjFOeWkvNUdLMjNuWWJmNW42TmNObWZFWC8vRUpPUzNUU0pURjhqdGxVNXVIekNqOVRuUWxzUGVkQ0dEVVNnSlFQUCtDaCtFVjA5R2F3eFZWR3B5YWFMMGRqNjNjNjdENUhWZXdpdE8yWGhnZTdhNzFBS3hLT0JMMTRKMTZDNjV6WHcwbEh3SGJvK1RYUFcwRjhYL3lGNEMvdnRQelllNUdSR0o1MVFpZ0FsUTNmS0Fmd3ZITStWQlppZGh5STY1elhJNCtUMWdQWGhSUHgvL0F2QWo4K0JUcVhpWWpJSGxMQ1VmYTVGM2E5eG1aYktpOG1qdUtKZ3YveXZic1BWMlZjMnVnK3Mxdzk2Uklzb2t1Z2tFMzJ0RWJIdGxaYW5JTzdqKzlUL2ZqMStac0pOSklGUzRuYnN3cEhnTlE0QnovbkZWY25IR3RidkwyVXhkdGE4WUY1TDBweTJlaWVGcDUrYVRNTWh0YUtPOW9hamdsT0d6ZVBPWmhieC9iQ1lRc25VejVidm9PMXU4cTVmbFFQN0tiQmZlUDdjbXp2VEM1OGF6N2J5bG8yblZPa3Zham9iYkR4ZDVBMjArS1JwNU40ekF2dU9JdUR1Z1Z3aFVLczJKUk5hV1VPQ2U0Z1BRZVhFeHJuNTNGL1I4aUNoRlVoTXI4MlNBK2NoR1BKVWp5WGRHV3oxZnFtS21tT0JPNCs1SUxxeDYrdis1WkFJMnVDMVo1UzNkVGFpUTFKZFNUd2MrSGE2b1JqYll1TE43SzR1SDFOMVV1eXU2dXJGRzJHeWREMG12VitvNjNobUdCemMvUEEwN2kxM3hrNHpQQzUvN084dWF3dDI4NzFmVTdHYnRpNGIrQkZITnR4SUJmT2ZKUnRubFpVY29uRWdPa0lWcStybU4ydDV2ZC9iWW5CZjFLL0pxWGN4cDEvVzhQV20yN0JOdjRZZmg1L0RMTTNiK1dqMWNzSnpaeUxJekdPL0lFOXNSMDdCbHR5dU1Jd1dGSksxZ3N2Y0pmeE0wUE1WSXA4UVhyM2F2bU5XVnpKT0dvMW5Bb3MvUUFhNkc0UFlMaHFWemcyc1haaWc4ZEl4dHF4QktvU2pyVlorU3V3OGxlMDZyaDdqU01CSXlVMy9MVnB3OHcrdE5hVDlkZHdOQnp4MklkZWhYM0VOV0NHYjV5SDFuNU5xR2dqOWlHWGcybkhNZnBQMkxxTndqdnBCcWlJYkVZbUlpTFNFa280eWo0M3dMK1Zxek11WlpNOWphZVR4cElTYkxwNVNMRVp4eXhuRDhaWEx1R0ZwTkZOam0rcE9MdkpoNWNPSXpjbGZMZSt3aC9rNFc4YnJnaEtjZHZwa1ZaemtkNVFKK3RvZXFiSGMwcS9iTTQ1TklmUjNkTXhHaWhxR3BTVHpJOS9HTTM4TGNWOHRHUWJueXpkenFLdEpURzkzenc0SjZVNlhzT0ExODgvREY5Vms1eVFaWEhCVy9NeERSamJNNE1MQjNkbXlSL0hrZUNzV2RQdXE5WDVYUERtUE1wOFFWYm1sL092VXdkZ013M0c5Y3Bnd2MxSGNkNGI4L2grWGZUdWt5THRYY2dGdTQ0eDJIVU11RGRCM0ViWVNsVWxkRHA0czZHaXQ1MWZTSUZhMTk3MllvT1NRNkgzNFdlelpjRVMzSzl2SlBlU28xcVZkSXl6T2Zud3FEdklyV29nVUJIMDh2Q3lqeG9jbitLSXA4ZnU2aGdndndVWDZUMFRzam1sOHpETzZYb2tvN1A2WVJEOVpEWW90VHMvL3VZaDVoZXU0YU5OUC9ISmxqa3NLbG9mMjNOWldvL3FlQTBNWGg5NUU3NnFKamtoeStLQ21ZOWlZakMyd3dBdTdENkdKU2MvVG9LOVp1MjZyN1l2NG9LWmoxSVc4TEN5Skk5L0RiMEttMkV5cnNNaExEaHhBdWZOZUpqdmR5Nk55ZmNtMGhidUc3UDdFaUhFQjBrcnVmM3VHMWpVY3lpRmwxMkdJemVIOHR3Y0dIYzBsWUN6YW1Td3BCVGJ4SThadS9wSHJ1MndDMGQrQnJhdVBuSzZ0R0xOWnJzTDF4blBZU1RsaEIvN0svSFBmcTdoOGM2a2lPbkJWaE9WZnJVWktWMnc5VG9XVzUrVE1IT0hRd1BuTWlPclA2N2Zmb1MxZlRHQjFWTUpycDZHdFhOWnMxOW5iekE3OUtjbVhnUG55Uk9ncWtFV1ZnamZwOWNEQm1hWEk3RDNPdzMzRlY5Q3JadE1vUTB6OFU3NlE3ajdkK0ZhSE1mY0RZWU5zOHRJNGk2ZmpQZVQzeFBhUEh0ZmYxc2lJdklyb1lTajdITkxIVG5jWFBJbHMxeTl1YXAwSnZjMnNpNWpiVlBqQm9RN1ZiZHh3ckYzUmp3VEx4bkdvSnlhcVRnM2ZMeVl3a28vWTdxblUrNExVdUVQVXU0TFVPRVBrcG5nNVA0VCtsVjNYdzZFckVZYm9QUklpK1BJN3VtTTdabkJNYjB5NlpVUkgzWGN0MnQyOGViUFc3aDZSRmNPNzFxejd0bVF6aWtNNlp6QzMzN1RsNElLUHo5dUxPVEhqWVVzMmxyQzB1MWxiQ3F1d0cyM1JUMW1YYlU3VkVPNFlqSFYzYnpUUUtVL3hCbUhkSXpZZG5DSCtzdS8yMDJEeTRaMjRiS2h1ZFhieXJ4Qjd2OW1GUTkrdTVwZ1ZaYmh5Ui9XczJaWE9lLzhkaWhKTGp2WmlTNUdkMDlYd2xGK0ZUeGR3Tk9sZVZPa0MwZEJ4NDloYSs3RGRMdjJIMng0K3M1V0pSMTdKM1prNHBqYkdKVGF2WHJiRFhOZm9OQlh4cGlzZnBRSHZGUUV2WlFIUEZRRWZHUzZrcmgvOENYVjNaY0RWcERWalRSQjZKSFFnU016RDJaczlnQ095UjVJcjhTT1VjZDl1Mk14YjY3L2pxdDdIYy9oR1RWVjQwUFNlakVrclJkL0czZ1JCYjVTZnN4ZnlZLzVLMWhVdElHbEpadllWTEVMdCttSWVzeTZhbmVvQmtpeXgwVk1EVzlNWmRETEdiV2FKZ0Fjbkp4YmI1emR0SEZaejJPNHJNZlIxZHZLQWg3dVh6S1JCNWQ5U0xDcWF2VEpWWk5aVTdhTmQwYi9pU1I3SE5udVZFWm45VlBDVVg0MVV1Tk1uaGtUb0toeUZvL2VQNC81L25ROEhYSW9Ea0FJaXdSYmlBNmVJanJuYitQRzdoQ2ZrRWlLbVlXbmR5SE9Wa3lqTmxLNzRUcjlhWXlzL3RYYmZGL2ZBOTVpek03RHNmd1ZFUENFazJUK1NveTRkQnhIL2JtbSszSW9nRlcwdnVIanAzVEI3RFFFVzVjak1Mc2VpWkhhTGVxNDBLWlpCSloraEgzZ0JaZzVoOVhzbjMwSWp1eERjSXo2STNpS0NPWDlUSERyZkt5ZHl3bmxyd28zazdHN29oNnpYaXl1eU05UmhqTUJ5OVhNSDFyQWcrMmczMFR1SDZYS0hOT08vWkN6c1EwNHAyYWJ2eHovai84aE1QdnA2cTdZZ1o5ZkkxUzBFZGVwVDRJekVlS3pNRHNQVjhKUlJFUmF6YkFzU3d0MFNLTzYzLzhWRzRvcTIreDRYUUtGM0ZQMENja2hEN1BjUFhrc3VYbmRwQWY0ODVpNi9YSHVUajJGaWZGREk5WjdiSTFVdDUzYmorN05qYU43NHJhYjFkc2ZuN21PR3o5Wmd0Tm1VUDczazdDYmpTY05QbCt4ZzVOZXF2OWg3UFp4dmJsNVRFODZKRHFqN0JWV1ZPbm4zVVZiZVdIMkJ1WnNybGt2OHJUKzJmeCtaSGVPT3lpTEpsNmVEWVdWZEV0cjQ0NFRVZHcrZVJsL0dOV2p1Z3AwZTVrM29ybU5aY0dkVTVjelkxMEJXMG84M0RpNkIrY1A2c1FMc3pmeXhNeDFiQytyWHdYcU1BMkdkMGxsMnUrTzRLVTVtM2p5aC9XWUJpemQwYnpPMlJFczZoVWx6TDErVE1TMGJ6bXdkZjdvU3ZJaXFsNml2R2xpSkhHSlJZY3BFRGkxSDEwRy9qV2NkSFFZelpwZW5lcEk0UGIrWjNGajMxTncyMnJPTjQrditKUWI1NytJMDdSVGZ0N2IySTNHYjB4OG5qZWZrNzY3cjk3MjIvdWZ4YzE5VDZPRHUrSGZwU0ovT2U5dW1Na0xhNzVrVHNIcTZ1Mm5kUjdPNy91Y3hISFpBekVOczhIOUFUYVU3NlJiUWxhalk5ckM3UXRlNHc5OVRxNnVBdDN1S1lwb2JtTmhjZWZDTjVteGN5bGJLZ3E0c2U4cG5OOXROQytzK1pJblZuN0dkay85dFgwZGhvM2hHYjJaZHN6ZmVHbnROSjVjT1JrVGc2VWxtMXNSWWYzMzVZSVRKMFFra3VYQVZucnZHVmpsTmRQMnpiZ1NiRW43OW1aZFFZRkp2RCtCVUtVVEt4aCt2eTR0TFdaUXJwTUtkeG1waWEwNHQ3cVNjUngrTGZZaFYwWWs3QUx6WDhiLzliMWdPb2k3YVJtWWpkOG9EYTM3QnUvN1Y5VGJiaDl4TFk1aFYwRjhac003ZTBzSUxQK1U0Qzl2RTlwVzAzREYxdXM0N0lkZEd1N3EzTVM1ekNyWmpCSGxKa1piODM5L1AvYkRMcStwQXEzWUdkSGNCaXo4MHg4bXRIa09WdGsyN0VPdnhIN3dLUVFXdllOLy9pdFFrVi8vb0tZOXZMN2plVzhSK09WZEFqKy9Db2FCdFd0MS9iRk5DSG5pQ1paMGlOaVcrTWVYTWJON3RQaFlJaUt5ZjFMQ1VaclUxZ25IMW5wdjUzTU05bTFraXkwZGwrWGpoRHBOWnBxcmQwWTh0NDNyellXRE8wZE05dzFaY09lVTVUendiYzJIcXFWL0hFZS9LRlY4dTVYN2dveDhhZ2EvUkZscnNWT3lpMFUzanlValBqTGh1TDNNeStUbE8vaGs2WFkrWDc0RGI3RGh0ZFc2cHNaeDRlQk9uSHh3TmlPN3BkVkxmaFo3QWp6MDdXcitjY0xCRFJ5aDdYeXlkQnVuOVE5WE5KVjVneHo4eURkOGR1V0lpTXJRYUh6QkVJR1FSU2dVbm9adEdtQTNUZXltRVhVNitTdHpOM0hGZXd0YkhxQVNqdEtFOXB4d2hKWW5IWHNuZHVTMi9tZHhZYmN4RWROOVExYUlPeGU5eVFOTFA2amV0dlRrSitqWHlBVndlY0REeUM5dTQ1ZGEzWmgzNnhTWHhxSVQvMDJHS3lsaSszWlBFWlB6NXZISmxqbDhuamNQYjZqaHRXeTd4bWR5WWJjeG5OeDVHQ016KzlaTGZoYjdLM2hvMlFmOFkrREZEUjZqclh5eVpUYW5kUjRCaENzV0QvNzA5M3cyN3E0bUUzcStVSUNBRlNSa1dSaUFhWmpZRFJPN2FZczZuZnlWdFY5enhVOVB0Q0pDSlJ5bGNlMGg0ZGlXak5SdU9FWmNpNjNmYVJIVGZiRkMrS2MvSEs3Q3ErSytZaHBHUnBRcXZ0MzhGWGplUERQcVdvdEdRZ2ZjbDArRnVEcHJnVmZzSkxqMkc0S3JweEZjOXkwRUcxNG14MGpxaEszZmFkaDZIb1BaYVVqOTVLZTNCUC9zWjNHTXViWFI3N2t0Qk5kOGlhMVgxVTE3ZnptZUY0L0JkZmJMRVpXaDBYZjBRU2dJaEFBam5FQTFiVlhmUy8xeldYRHhlL2ltdFB6N1VjSlJSRVEwcFZyMkN3UDhlWXowcm1WQXA3c3BOdVA0WXZ1L0dlOVpXdDNGdWlWMmxQbm9tNVVZa1d6OE9hK1lhOTVmRkZGbENMQnNSMW5VaEtNL2FQSDFtbnorL05uU3FNbEdnTHdTTDdkUFhzN0RKL2RqeHZvQ3ZsdTdpMi9XN0dMK2x1Sm1yMTIyc2FpU0I3OWR3NFBmcmlIVmJlZm9YcGtjMFRXTnc3dW1NaXczbGVzKy9JVmd5R0pENGQ1UENKdTFzb092emQvRWxoSVBSenc1Z3h0RzllQzJjYjFKajQ4K0ZkSnBNM0UyYjhZM0FHOHQyTEtub1lyc2w4b0dHSUJGaDBuTDJNVGY2WGJ0UDlqNHI1dElXNXpKNWdIMXgrL3dGTk0zdVhORXN2SG53clZjTS92cGlDcERnR1hGbTZJbUhQMmhBRjl2LzRVL0wzZzFhcklSSUsreWtOc1h2c2JEaDEzT2pCM0wrRzdIWXI3WnZwajVoV3VhZnk2cnlPZkJaUi95NExJUFNYVWtjSFQySVJ5UjJaZkRNL293TEwwWDE4MTVocUFWWWtQNTNtOVFZRkpUbmZUYXVtL1lVbG5BRVZQL3pBMTlUK0cyL21lUzdreUt1cC9UdE9Oc3djZW10emEwdnZHUHlJSEVxdGlGa2Q0ekl0bG83VmlDNzRzN0lxb01BVUlGcTdGRlN6aUcvSVEyL29EdnUvc2JiT3hpbGUvQTkvMERPTWZkU1hEekhFS2JmeVM0Y1JiVzlzWE5qN1UwajhEc1p3ak1mZ1pjeWRpNmpzVE1PUXd6WnpCbXg0SDRwdDBGb1NCV3E2cWJXNmhXcFdWZ3lmdFlaZHZ4dkhFbTlpR1g0emo4V3FoVnVSM0I1b1FXZkM0TExQdDREd01WRVpFRGxTb2NwVW50b2NLeFM2Q1FXZHNlWkh6MkRXeTJwVEZsKzcrWmtISjhxeEtPQVBFT0cxT3VPaHliYVRCaCtsbytYTHkxZW0zQnVtd0cyRXdEdDkxR2d0T0dZY0N1Y24ramxZbTdHWVNyK2hwcGR0MXE1bDQ2YmtNeTRoMXN1T000bkRhVFBnOS96ZnBhU1U2N2FYQkUxelNPN3BWQjk3UjRPaWE1NkpEb0lqWE9UcUxUanR0dTRyQ1ptRVk0Y1drQmxtVVJDRmtFUXhiK2tJVXZFR0pIdVpmaGowOXY4UDlGbzFUaEtFMW83eFdPdSsydWRBd056TUZjdEJYblpTZXpQSE55MUxIeE5pZFRqcjRibTJFeVlma25mTGo1cCtxMUJldXlHU1kydzhSdE9raXd1OFBuTW05cG81V0p1eG1FbTZ1RTlrS3JGM012SGJjaEdjNGtOcHorSEU3VFRwOVBmOC82OGgzVno5a05reU15KzNKMGgwUG9udGlCanU0ME9yaFRTSFVra09odzQ3WTVjUmcyVE1NTW44c3NDNHZ3K3BkQks0US9GTUFYQ3JERFU4endxYmMyK1AraWNhcHdsTWI5MmlvY0FiQzdjWjN6R3BnMkFuTmZJTGhxYXZYYWd2VVlabmk5UnJzTEhIRVlHRmllb2tZckUrc2NBUGJLT1dkdkhiY0I3bFRpcnZrQmJBNDhMeHdkbWVRMGJKaWREc1BzT2hJek9SY2pvUVBFWjJDNGt6RWNDZUdmbldtditsa2FWV0ZiRUFxRWYrNUJQMWJJRHhXNzhMeCthc1AvTHhxaENrY1JFVkdGbyt3WE50blRlQ3o1V0tadWY1eGl3ODBXZTFxcms0MFE3a0o5OUxNL05DdXhGYlFnR0xUd0JRT1VlSnUrTUs4dG5GaHJYWXhOMlpmSlJvQmRGWDVlbTdjWlh6QVVrV3lFY09PY0dlc0xtTEYrUDcvZ0VXa0hkbGM2SmkzZVN1a0pVTlpBc2hHZ0l1amo2Sy91YWxaaUsyaUZDRm9oZktFQUpZR1czVVN5Q0s5dHVEZnN5MlFqd0M1ZkthK3QreFpmS0JDUmJBUUlXQ0ZtN0Z6R2pCaDNuaFU1NEFROGVOKzVvSG1KTFNzVS91ZnpnNitzRldlUXZYWE8yY2NmekR4RkJKYThIMDRPMXEyb3RJS0V0c3dsdEdYdXZvMUpSRVNrRmlVY1piL3hXUEx4VEkwYlFIS29rbG11WG50OHZGWlYwUjNnSHYxK0Ric3FtbHRCSUNLdFZUYkFvQ3pLTk9wb1dsZEZkMkI3ZFBuSDdQSkdYdzVEUkdKRTU3SVdDOHg1UGx6ZEtTSWkwZzRwNFNqN2xTV09UckVPNFlDMnBxQWkxaUdJaU95eE5XWGJZaDJDaU1nZXN4cFllMWRFUktROU1Kc2VJaUlpSWlJaUlpSWlJdEk4U2ppS2lJaUlpSWlJaUloSW0xSENVVVJFUkVSRVJFUkVSTnFNRW80aUlpSWlJaUlpSWlMU1pwUndGQkVSRVJFUkVSRVJrVGFqaEtNMEtkbXRadWF5SHpDc2VwdFM0eHd4Q0VUYXEyUkhmS3hERUdtVlZFZENyRU9RZHNSdzEzay9oUFJ4WHRvaHEvNzcwbkFueGlBUUVSR0pGWDFDa1NaMVRuWkhicWlmMXhGcEI0eDZqN3FseGNVbUZHbVhPc2RsMU5saVJCMG5FbHVSNzB1N1lkSTFJVE5Hc1VoN1pLUkV2aCtza0MxR2tZZzBJbGluWU1HMFlTVHJYQ1lpY2lCUndsR2FsSnRTSjJtamEzUnBqK29rd2p1bnVMR2Jlck5LamR6NHVnbEgzVDJSOWk4M1BoTkRmM2lsRmpNbEszS0RFbzdTRG9YOGtRVUxabHBITUhRdUV4RTVrQ2poS0UzcW5PSnVlcEJJekVVbWo3cW5hZnFzUk9vY2x4N3JFRVNhb2M2NUxLRkRqT0tROXFwZWhXUFFBVUVsSGFVZENabFlmbGZFSmlPdFk0eUNFUkdSV0ZIQ1VabzB0bWZkcWlCUVpaQzBPM1h1bWg5L2tLYnRTS1N4MllmVTJhSktDMmxuTEtqN3ZqeSs0NkNZaENMdGw3M240RHBiRElJZXJZMG43VWZJazBqZGM1bWp6N0RZQkNNaUlqR2poS00wYVZ6UERIclVXd3RQRityU2Z0bE5nMnVPNkJick1LU2RPYjdqSURyRnBjVTZESkdHMVdsK1pUZE0vdmVnOFRFS1J0b3JlOThSR01tUk40TkRGU2xZZGRmTUU0a0JJMlFRckVpTzNHaHo0Qmh4Y213Q0VoR1JtRkhDVVpwa0dIREY4SzcxbjdBc3NKUjRsQmlMVW14NzlpRTVaQ2U2Nmo4aEJ6UURnNnQ2SHRmUWt5SXhabEgzalhoKzE5R2tPNU5pRTQ2MFg0YUpjK2dKa2Rzc2swQlJOanFaU2F3RnlqSWdGSm44ZGd3K0JpTSt1WUU5UkVUazEwb0pSMm1XcTRaM3FmOFIxakRBQ01VaUhKRXd5NnAzYmVXMEdmempoSU5qRTQrMGUxZjBPamI2NWJoT1pmZitYanNBQUNBQVNVUkJWQkpUOVpPTmJ0UEJ2UU12akUwNDB1NDVEeitsL3NhZ0EzOUJqaW9kSldZQ0plbFYwNmxyY2JoeGo3OHlOZ0dKaUVoTUtlRW96ZElwMmMzOUowWkw0aGgxL2l1eUx4aUFGYlhiNFFNbjlxTlhoaHJHU0hROUVySzViK0JGOVo4d0d2aGFaRytMc200andJT0RMNlZYb3Bvc1NIUkdlZzZ1NHkrdi8wVEFTV0JYSjZ5S1pJeVFQdWJMUHVKM2g1UGRudnBWak81VHJzVkl6WTVCVUNJaUVtdUdaVm5xL2lITmR0Mkh2L0Qwanh1YU9ib3FLU1N5ajR6dW5zNzBhNCtNZFJpeUg3ajZwNmQ0Y2UyMGhnZFlkUkxhU2tKS1cyam1uOFRSV2YyWWZ0dy85MjRzOHF0UStkNkQrT2Q4M3VEemhxc2NtN3NNUXpOU3BBMVoyQ0JvdzdKc0JDdmpJZWlNT3M1KzBERGlmL2ZJUG81T1JFVGFDeVVjcFVVc0N4NmJ2cGEvVEZtR0w2aTNqclFmUjNaTDQ5TXJScEFXNTRoMUtMSWZzTEI0ZU5sSC9IWGhtL2l0WUt6REVhbDJaR1pmUGgzN1Y5S2M2am9zeldDRjhIN3pYN3hmdkFRaG5jdWsvYkQxSEVUQzVmOEVkMEtzUXhFUmtSaFJ3bEZhWmVIV0VzNS9jeDRyZHBiSE9oUVJmbnRZWjE0NWJ6QjJVMlZvMGpMekN0Wncvc3hIV0ZPMkxkYWhpSEJGejJONGJzUjEyQTFickVPUi9VeHc4d29xMzd5WDBLNjhXSWNpZ21QWWljU2Q4eWN3ZFM0VEVUbVFLZUVvcmVZSmhMajN5NVc4UEhjajI4dDhzUTVIRGpBMkEwNGYwSkdiUnZka1RJLzBXSWNqKzdHS29KZjdGci9MaTJ1bXNkTmJFdXR3NUFCak0wek96RDJjbS9xZXlxaXNmckVPUi9abmZnK2VMMTdCUC9kenJQTGlXRWNqQnlESG9HTndqajRiVzdjQnNRNUZSRVRhQVNVY3BVMU1XNVhQNi9NMzgvL3MzWHRZbEdYK1AvRDNuRUZBTUFYS0JNRURyT0FSUzdSeUZjL2hzVy8xMDZ4ZFRXMXQzYlhNYmJXMkw1dmx0cW1WeDNZMzF6U3QxaVE3ZUQ0ckZKbGk2aGNWY0FWRkhkQjB3QldRRWViMFBMOC9YQWNma2NNZ2NNK003OWQxY1Ywem43bWY0UTFyOXo1ODVubnVPejMvS3E5NnBFYlQzS0JGMnhhK0dOaWhGV1k4MWc1dFcvaUtqa1JlWnMrbFkxaHpOZ1dIcnVRaTV4cXZGS0xHRWFocmhyWit3UmdRMmhXdi9HSWt3cHNGaTQ1RVhzYWVjeGoyckRUWWMzN2lWWS9VZUh6OG9BNEtoVGJxSVJnZWV3cXFvQkRSaVlpSXlJMnc0VWlONHV4L3JpTy9wQUtTeEg5ZTFTbTNPZkRaLzEzQVY4ZC9oazJTa0RRd0NnUGF0eFFkeXkyMWFLWkQyeUJmQkhGOVJtcGllV1dYVUhEOUNpUnVnRld0Y29jVm41MU54VmY1UDhJbU96QzN5M2c4eGl2MTdxaUYzaDhkL08rSG45WkhkQlM2aHpqT1pRSU9tK2dZN3M5bWdmWFFWdGl6OWdPeUE0YkVxZENFY1M2N0UxV3o1bEMzZWhEUWNTNGpJcUxxc2VGSUpNQ0ZrZ3IwV1BJOUNzMlZ0NkszdTY4Wnpzd2VJREFWRVpGckxwUmZRWS90TXhXM29yZnpDOFdaVVI4SlRFVkU1QnI1NmlXVUxaMnF1QlZkM2FvTi9HZDlMakFWRVJHUloxT0xEa0IwTDNvdzBBZHhEd1lxYW5uL3VZNTVLYWNGSlNJaWN0MkR2aTBSMTZLZG9wWm52b3g1MlY4TFNrUkU1RHBWaS91aGJ0MUJVWk9LQ21CSitaZWdSRVJFUko2UERVY2lRUmFPaUlYbXRrMlYvNXFTQzJOeHVaaEFSRVQxc0RCdUV0UXE1ZW5FTzFsZm9iQ0NtMVlRa2Vmd0dUVWR1RzB1cyt6N0hGSlpzYUJFUkVSRW5vME5SeUpCWWtMOThmdEhJaFcxYXhZSFptMDlLU2dSRVpIcllnTEQ4RUw3UVlwYW1iMENmOHhZSXlnUkVaSHJOS0VSMFBjYXJpeGF5bUhkdVZKTUlDSWlJZy9IaGlPUlFIT0hSaVBZVDYrb0pSKy9pSFFqUDAwbklzOHh0OHQ0dERJMFY5VFduRTFCZWxHT29FUkVSSzdURDUwTUdId1ZOZXVocmJBYnN3VWxJaUlpOGx4c09CSUpGR0RRNHUwaDBWWHFMMi9LRkpDR2lLaCtnbjBDTWJmck0xWHFMeDM5V0VBYUlxTDZVZnNId1dmSUpHVlJsbURadUV4TUlDSWlJZy9HaGlPUllDLzBDa2RNaUwraWxwNWZqSFhITGdwS1JFVGt1aGZhRFVhbjVtMFV0VU5YY3JIdWZKcWdSRVJFcnRNOStqOVFoN1JWMUJ6NUoySEwyQ3NvRVJFUmtXZGl3NUZJTUkxYWhjV2pZcXZVWjI4N2lXc1d1NEJFUkVTdTA2ZzFXQmozZkpYNnJJeFBjYzNHemJDSXlET28xQnI0akp4V3BWNnhiVGxrdTFWQUlpSWlJcy9FaGlPUkd4amNNUmhqdTdaVzFJekY1WGhuWDY2Z1JFUkVyaHYyUUJ4R1A5aExVY3UvWG9SM3N0WUxTa1JFNURwdGREeTBVUThyYW5LeENkWjkveEtVaUlpSXlQT3c0VWprSmhZTTd3U0RSdm1mNU9LMHN6QVc4OG9nSXZJY1MzdE9nVjZ0VmRRV25kb01vN2xRVUNJaUl0Y1pSdjRPME9nVU5VdktXa2hYTHd0S1JFUkU1Rm5ZY0NSeUUrRkJ2cGpSTjFKUnN6Z2t6TnA2VWxBaUlpTFhoZnNGNDVYb2tZcWFWYkpqVnNZYVFZbUlpRnluQ1kyQXZ1OVR5cUxEQnN1Mmo4UUVJaUlpOGpCc09CSzVrVGNHZEVTd24xNVJTejUrRWJ0emVXVVFFWG1PTjJLZlJpdERjMFV0MmJnZjZVVTVnaElSRWJuT01PQlhVUGtGS21xMll5bXdHN01GSlNJaUl2SWNiRGdTdVpFQWd4WUxFanRWcWMvWWxBV0hKQXRJUkVUa3VnQ2RMOTdyUHFGSy9hV2pIOE1oT1FRa0lpSnluY3FuR1F4REpsV3BXell1RTVDR2lJaklzN0RoU09SbUpqNFVodml3SUVVdDIxU0dGWWVNZ2hJUkVibHVZcnNCNk5XeW82SjI2RW91VnVUdEZwU0lpTWgxdXZnUjBJUXBQd3gyNUorRTdmQjJRWW1JaUlnOEF4dU9SRzVveWFqT1ZXcC8zblVLMXl4MkFXbUlpT3BuYWR5VUtyV2s0MS9nbW8yYllSR1JaMUNwTlRDTW5sNmxYckgxSThnVjF3VWtJaUlpOGd4c09CSzVvZmp3SUl6dDJscFJLelJiOGM2K1hFR0ppSWhjRjk4cUNtUERIMVhVaWl5bGVDZHJ2YUJFUkVTdTA0YkhRTmN0UVZHVHpTV3c3UHRNVUNJaUlpTDN4NFlqa1p0YU1Md1RBZ3dhUlcxeDJsbGtYeTRUbElpSXlIVUx1aytBdjlaSFVWdDBhak95Uy9JRkpTSWljcDBoOFVWQW8xUFVyR2xmUWJwNldWQWlJaUlpOThhR0k1R2JDZy95eFo4U2xPdWZXUndTWm03SkVwU0lpTWgxNFg3QmVDUDJLVVhOS3RreDgrZ3FRWW1JaUZ5bmJoRUtmVi9sWEFhSERSVWJsNG9KUkVSRTVPYlljQ1J5WTYvMGJZZndJRjlGYldkT0lYYWNLaFNVaUlqSWRhOUVqMEpZczFhSzJzNUxHZGp4ODFGQmlZaUlYR2NZOEN1b2drSVVOWHYyZnRoUHBRdEtSRVJFNUw3WWNDUnlZd2F0R3ZNVE8xV3AvMkZMRmh5U0xDQVJFWkhyREJvZEZuVC9kWlg2ektPZndDRTVCQ1FpSW5LZHlxY1pmQktuVnFsWGJQNDdaTTVsUkVSRUNtdzRFcm01Y2QxYUl6NHNTRkhMTnBWaDJZL25CQ1VpSW5MZHVMWjkwYXVsY3BtSWs2VUZXSmE3VFZBaUlpTFg2Ym9QaENaTStXR3daRG9QVy9vV1FZbUlpSWpjRXh1T1JCNWd5YWpPMEtpVXRUL3YramNLelZZeGdZaUk2bUZwM0JTb1ZjcFRqNlRqYTFGWVVTSW9FUkdSNnd5anAxZXBXWGF0Z2xSV0xDQU5FUkdSZTJMRGtjZ0R4SWNIWVVxdmNFWHRtc1dCcEozL0ZwU0lpTWgxOGEyaThFTDdRWXBhbWIwQ1NTZldDa3BFUk9RNmJYZ01kRDJIS21xeXVRVFduU3NGSlNJaUluSS9iRGdTZVlpNVEzK0JBSU5HVWZ2NGtCSFpsOHNFSlNJaWN0M2NMdVBoci9WUjFGYWMyWVBza254QmlZaUlYR2NZL2x2QW9Oell6M3BvS3h5WHVlUU5FUkVSd0lZamtjY0k5dFBqVHduSzljOGNNakJ6UzVhZ1JFUkVyZ3YyQ2NRYnNVOHBhcElzNGVVanZES0lpRHlIMmo4SWhnSFBLWXV5Qk12bXY0a0pSRVJFNUdiWWNDVHlJSy8wYlllWUVIOUZiV2RPSVRaa1hSS1VpSWpJZGE5RWowS241bTBVdFQyWGoySGQrVFJCaVlpSVhLZnYrelJVUVNHS21qM25KOWl6T0pjUkVSR3g0VWprUVF4YU5UNFlFVnVsL3ZLbUxGanNrb0JFUkVTdU0yaDBXQmozZkpYNnJJeFBZWEhZQkNRaUluS2RTcXVIN3gwMmtDbmZ1QXl5blJ2N0VSSFJ2WTBOUnlJUE15dzZHRU9qZ2hVMVkzRTVGcVhsQ1VwRVJPUzZZUS9FWWVqOTNSVzEvT3RGV0hScWs2QkVSRVN1MDhiMmhUYnFZVVZOTGpiQm1yWmVVQ0lpSWlMM3dJWWprUWRhT0NJV0dwV3k5dGVVWEJTYStXazZFWG1PaFhHVG9GWXBUMFhleWZvS2hSVWxnaElSRWJuT01QSjN3RzF6bVdYZjU1REtpZ1VsSWlJaUVrOGx5N0lzT2dRMW5vVGxCMm9ka3pLMWorTDU2c1A1V0hPa2dPUHJNZjcyc1kzcHhXK09ZM202VVZHYkdoK09qLzZuYTVObElISUhHd3NPWVhTYlhnQ0ExWG43c09ac1NyVmpVd2JPVlR5LzE4YW5takp4M2x5SWJrRVI2TjRpc3Ryam10S01veXV4NU5RV1JXMUNaQUpXOTM1SlVDSWlNUnluZDBIVFljaU54NW5yWWMvNnV0cXhockhybE1mZVkrT2wvQU9RU3k5QUhkd0pxcENxUzgySVVQSDFCN0NtYjFiVTlQRWo0ZlBrSHdRbElpSWlFa3NyT2dBMXJ0UzhLeTRmYys1cXVVdkhjYndZYzRmK0F0OWtYbEpjMWZqeElTT2VmeWdjOGVGQkFwTVJOYjVpbXhsdm5Vakc2cng5S0xhWmNYYlVja1Q0aGVDYzJZUlVVMmFkMytkZUd6L254RHA4WjdxeHMzMkVYd2ptZEJtSENaRUpkVDYrTWN6dE1oNy9PdmM5aWl5bHp0cWFzeW40YllkaGlHOFZKVEFaVVJPd2xNTDI0MkxZTTc4Q0xLWHdlU0VOcXNBd1NLVUZrUElQMXZsdDdyWHh0djJMSVJXa0F3QlV6ZHRBOStnTWFHS2ZxdlB4alVFL2RES3NHWHNBUzdtelpqMjBGZHFISDRjMlBFWmdNaUlpSWpGNFM3V1g2eGQ1SDlvRytZcU9RWTBnMkUrUHQ0ZEVLMm9PR1hoNVU5MmJEMFNlS09QcVdVUnVuSXJGcHphajJHWjIxc2cxNTh3bVREeTRGRDIyenhUNit3dlErV0p1MTJlcTFGODYrckdBTkVSTlJ6WmxvZnlmajhGK1pCWHczNGE3Wk1vV25Ncnp5S1VGc0c1L0ZSVnJFaUgvOXdNVkVkVCtRZkFaTWtsWmxDVllOaTRURTRpSWlFZ3czbEo5RHpoM3RSem4vbk85MnRmN3QyL0o4WGN4UHVHZmxiZXR5L05IVlBzK2pjRWh5ZWk2NkR0a204b1U5Uy9HeDJGY3Q5Wk5tb1dvS1dSY1BZdUV2VW5PUmlNQUJPcWFZWFh2bHpDbVRUek9tVTA0WnpaVmUzei9rTTZLNS9mYStEa24xbUZEUVRxT0ZaOVQxSU4wZmtnWk9GZlliZFlPeVlFdTIyZmdaS2x5dVlvdkhwbUpjVzM3Q3NsRTFKaGtVeFlxa3A5eE5ob0JBUG9BNkI5L0g1cU9ReUdYNUVNdXJYNjVGM1dZY2dtWGUyMjhiZDliY09RZmhGeDRVam5RMEJ3K1k3OFFkcHUxTERsZ1hqZ0prdW04b3U0N1BnbTY3Z09GWkNJaUloS0ZEVWVpdXpSbmQwN2w0OEZOZi92ZmpsT0ZlSHhWdXFJV0h1U0xuRDhtd0tEbFJjemtQWXB0WmtSdW5PcHNOZ2JxbW1GT2wzR1kyRzRBZ25SK2d0TjVsbk5tRXpZVXBPT1ZvNnVjdGJiTmdwR1J1RWpZNzNMSHowZnhlS3B5emNtd1pxMlFsYmdVQVRwZXFVOWV4RktLOG44K1Z0bHMxQWRBOStnTWFEcy9EUmlhaTgzbVllU1NmRGhPNzRJdHBYTHVVRFYvRUQ2LzJTOHNrLzFVT3E2dm5LMm9xWUpDNEQvcmM2aTBla0dwaUlpSW1wNW16cHc1YzBTSElQSmsvZHUzZEg2SjBLR1ZIekl1bHVCVVllVVZYeVVWZG1qVUttR1ppQnJEYThjK2M2NC9DQUFIaDh6SG1EYng4Tkh3RHpoWEJlbjkwTHRWTkxxM2lNU09uNCtpZDZzb2JQamw2N2pmcDRXd1RCMENIa0RHMWJNNGRlMkNzMVpxdXc1SmxqRG8vbTdDY2hFMU5OdjM4NXpyRHdLQXo3UGZRdE54S0tBMUNFemxtVlErZ1ZDM2pvTzYrWU53R0E5Qy9VQVBHTWI4RXlxZlFHR1oxSzNhd0hFK0M5S1ZpNVhGQ2pOVUtqVzA3WHNJeTBWRVJOVFVlSVVqa1Jjd0ZwY2pha0VLTEE3SldUTm8xTWlabFlCd3J1RkpYcUxZWnNiaWYyL0c0bE9ic1RodU1pYTJHeUE2a2xjNFp6WWh3aTlFZEF3QWdORmNpSTVicHNFcTJaMDF2VnFMM0JGL1I3aGZzTUJrUkEzSVVncmJrWld3SDE0Ri9ZQS9ROVA1YWRHSnZJSmNrZzlWWUpqb0dBQUF4K1Z6TUM5K0FYRFlLb3NhSGZ4bmZRNTFpMUJ4d1lpSWlKb1FHNDVlTG1GNTVmcUNLVlA3MURDU1BOMXIyMDlpZnVvWlJXMXMxOVpZOTJ5Y29FUkVqYVBZWnVZdDFGN3N0WXhQTWYva3Q0cmEyUEJIc2U3UlZ3VWxJbW9rbGxMZVF1M0ZLcll0aHpYMUMwVk4xeTBCdnMrK0tTZ1JFUkZSMCtJQ2IxNHVOZStLODR1ODJ4c0RPaUxZVDNscmFmTHhpMGczRmd0S1JOUTQyR3owYm0vRVBvMVd0elZoa28zN3NmdFNocUJFUkkyRXpVYXZaaGp3SzZqOGxMZDIyNDZsd0c3a1R1UkVSSFJ2WU1PUjNFWkZSUVhXclZ1SHhZc1hpNDdpRXRYc0xjNHZrUUlNV3J3OUpMcEsvZVZObVFMU0VOMjdQSFV1Kzg2VWhUVm5VL0JXWnJMUUhBRTZYN3pYZlVLVitzdEhWc0loT1FRa0lybzNlZXBjSnVVZmhDUHJLOWgvRkp0YjVkTU1oaUdUcXRRdEc1ZEI1bHhHUkVUM0FEWWN5VzJzWGJzV0sxZXV4TmF0VzVHVmxWWDdBVlRGQzczQ0VSOFdwS2lsNXhkajllRjhRWW1JR3NaM3Bpem5sN3Z6MUxtcy85Ny94Y1NEU3pIbnhEclJVVEN4M1FEMGF0bFJVVHRaV29BVmVic0ZKU0pxR0ZMK1FlZVh1L1BVdWN5U1BBN1c3YS9DSnJqaENBQzYrQkhRaEhWUzFCejVKMkZMRi9zaE5SRVJVVlBnR281ZTd0YXI3dVQ1SStyMUhsOSsrU1gyN3QxYjd3eWpSNDlHWW1KaXJlTktTa3J3M0hQUG9hS2lBakV4TVZpeVpFbXR4NlNucDJQVnFsWFZ2aDRTRWdLVHlWU25uTys5OXg2YU4zZjk5cWFHK0IwM3BIUmpNWHIvN1FkRkxkaFBqek96QnlEQW9CV1VpdWp1cUw1NHd2bFlmdWJiR2taV2ozTlp6UnJpZDl5UTBvdHkwSHYzYkVXdGxhRTU4a1oraEFBZE44TWl6MVQrZm9UenNlK3I1K3IxSHB6TGF0WVF2K09HWkRkbTQvcUgweFExbFY4Zy9HZC9BWlZQTTBHcGlJaUlHaCs3RDFTcm9xSWk1T1hsMWZ2NHExZXYxbWxjWUdBZ1JvOGVqZVRrWkdSblorUHc0Y040NktHSGFqem0yclZyTldZckx5L0h6ei8vWEtmdmI3ZmJheC9rQWVMRGd6QzJhMnNrSDcvb3JCV2FyWGhuWHk3bVBkNnBoaU9KdkJ2bk1zOFMzeW9LWThNZlJiSnh2N05XWkNsRjBvbTFXQnczV1dBeUlyRTRsM2tXYlhnTWROMFNZRHVXNHF6SjVoSlk5bjBHbjhTcEFwTVJFUkUxTGpZY3FWWjkrdlRCZmZmZFY2ZXhaODZjUVdwcXF2TjVVRkFRdW5UcDRueit3UWNmSUNjbnA5cmppNHNyTnpoWnVuUXBmSDN2ZkJYTDdaL09SMFZGNGRWWEszY3duVDkvUHM2Y09ZUEV4RVJFUlVVNTZ5dFdyTURwMDZmUnYzOS9QUDc0NDRyM0RBZ0lxTU5QNkJrV0RPK0VEVm1YWUhGSXp0cml0TE9ZMWljQzRVRzhNb2p1VFp6TFBNK0M3aE93OWVJUmxOa3JuTFZsT2R2d20vWkRFQk1ZSmpBWmtUaWN5enlQSWZGRjJESi9BQncyWjgyYTloWDBmY1pBM1NKVVlESWlJcUxHdzRhamwrc1hXYmNUMHByMDZORURQWHIwcUhHTXhXTEJaNTk5aHUrLy85NVpHelJvRUtaTm02WTRZYng0OFdLZFA1V3Y2UlB3MnorZE54cU5tRGR2bnVMN0FFRHIxcTBSRnhlbnlBa0FYYnQyVmRTOVRYaVFMMTVMNklDMzlsVCtFV0Z4U0hocFl5WTJUSGhZWURJaWNUaVhlWjV3djJDOEVmc1VYai8ydWJNbXlSSm1IbDJGSFFsdkNreEdKQTduTXMramJoRUtROEo0V1Bhc3FTdzZiS2pZdUJUTkpyNGpMaGdSRVZFallzUFJ5NlcrK0VpamY0L0RodzlqeVpJbHVIVHBFb0FiNi9QTW1ERUREejljdGJFMWJOaXdHazhvdi9ubUc1U1dsaUl5TWhMOSt2V3JkbHkzYnQwVXp5c3FLcW85WVg3MzNYZHg3dHlOTlh3dVhMZ0FBRWhPVHNhV0xaVnJMeTVhdEFqTm1ublhPanF2SjNUQUo0ZnpZU3d1ZDlZMlpsL0dqbE9GR0JZZExEQVprWHZpWE9hZVhva2VoYi9uN2tEKzlTSm5iZWVsRE96NCtTaUdQZUM5RFFxaSt1SmM1cDcwQTU2RjlmQjJ5TVdWYTFqYXMvZkRmaW9kMnVoNGdjbUlpSWdhQnh1T2RGYzJidHlJRHovODBQbDgxS2hSbURKbFNyVzMzQXdlUExqRzk5dXpadzlLUzBzUkhoNk9aNTk5dHM0NW9xS2lNSHQyNWVZQzc3NzdMazZmUGcwQXlNL1ByM0xTZS9ueVpjVnpTWkpRWDI4T2lxcDlrQUFHclJyekV6dmhtYlZIRmZVL2JNbkM0STc5b0ZHckJDVWpjaitjeTl5WFFhUERndTYveGpNL0xsVFVaeDc5QklNZjd3YU5XaU1vR1pINzRWem12bFJhUFh3U3A2Sjg3VnhGdldMejMrSFg4U0dvT0pjUkVaR1hZY09SN2twaFlTRUFRS1BSNFAzMzMwZm56cDJGNURBYWpYam5uY3BiVW03ZXVuT3JpUk1uUXBJay9QREREMmpYcmgzNjlldUhwS1NrdS83ZWN3YTdaOE1SQU1aMWE0M0ZhWGxJejY5Y2d5bmJWSVlWaDR4NHNYZGJnY21JM0F2bk1pQmw0TnphQndreXJtMWZyRHl6RjNzdUgzUFdUcFlXWUZudU5zeUlIaWt3R1pGNzRWd0dHTVorY2RmdjBWaDAzUWZDbXZZVkhQa25uVFhKZEI2MjlDM1E5eGt0TUJrUkVWSERZOE9ScXZXdmYvMUxzZmJQbmZ6blAvOEJjT09UNkdYTGx0VTRkc1NJRVJnNXNuSCtNS3pwMXAyYjJyZHZqMHVYTGlFdkx3K3RXN2V1Y3Z1UHQxb3lxak42LyswSFJlM1B1MDdoeVM0UElOaFBMeWdWa1d2dXBobjIyV2VmNFljZmZxaHhET2N5b0grSW1NWkVYUzNwT1JsZHRzK0FKRmRlK1pSMGZDMmViZnRMQlBzRUNreEdWSGQzMHd6alhGWTM2ckErRGZJK2pjVXdlanF1ZnpoTlViUHNXZ1Z0bDM1USt3Y0pTa1ZFUk5UdzJIRDBjZ25MRHpnZnAweDE3UVRNWkRMVmVTRnhXWlpySFh0elFmRnAwNmJCNFhEY2Njek5XMm9PSHo2TXFWT24zbkZNUkVRRVhuLzlkVVd0dXQwUW01TE5JVVAvcDYxTitqM3JxOUJzUmRMT2YrT2ovK2txT2dwUm5keE5NNHh6bVd2S0hWWTArM0pzazM3UCtwRlJacTlBMG9tMStPamgzNG9PUTFRbmQ5TU00MXptSXVzMWxDL3RVdnM0QVhRaGxZK2xpbVp3bEFMV25Tdmg4K1FmeElVaUlpSnFZR3c0ZXJuVXZDdjFQdmF4eHg3REF3ODhVT09ZbjM3NkNjZVBINGRXcThXRUNSTnFISHZ6dHA0elo4N1V1amFQMld5dTlrUlpvN214eHMyWFgzNkpUWnMyUWExV282Q2dRTEViNHFWTGw2QldxN0ZpeFFybm91bEE1WnBBV2kzLzZYOTh5SWlYSG0ySG1GQi8wVkdJR2xYZnZuM3g0SU1QMWppR2M1bm5XbkZtRDE2S0dvR1l3RERSVVlnYUZlY3k3Mlk5dEJXNng1NkVKalJDZEJRaUlxSUd3ZjkzcDJvOS9QRERkOXpSOEZabFpXWE9FOXR4NDhiVjZYMG5USmdBV1piditGcGRka05zMmJJbEFLQ29xTWo1eWZ2MTY5ZnZlQ0o4NjBrdEFKU1dsZ0pBZys1OHFKcTlwZlpCYnNnaEF6TTJaMkxYbE42aW94QTFxbDY5ZXFGWHIxNDFqdUZjQm54bnlnSUFXQ1I3ZzcxblU1QmtDUzhmV1luZEErYUlqa0xVcURpWDFZMlVmL0RHQS92MUJudlBKaUZMc0d6K0c1cE5lVTkwRWlJaW9nYkJoaU0xdWZIangxZjdtaXU3SVk0YU5Rb2RPblRBMTE5L0RaVktoUkVqUm1ESmtpWHc5L2RYTERxK2FORWk1d251elpQZk5tM2FOTUJQVXBVOGYwU2p2RzlEc05nbFJMMlhBbU54dWJPMk83Y0k2NDVkeExodXJRVW1JNnJkeldZWUFQUUxpUldZcEpLM3pXWDk5LzZ2ODdIOHpMY045cjROemVLd29jZU9tVGhaV3VDczdibDhET3ZPcDJGYzI3NENreEhWenRrTUE2QU9jNDhQL0x4dExyTWtWelphZlY4OTEyRHYyOUJrdXhWbEM1NkRYR3B5MXV3NVA4R2VsUVp0TE9jeUlpTHlmR3c0a3NkcTA2YU5jejBqUHo4L2RPclVDY0NOVDlXWEwxL3VIS2ZYMzlnWXBhU2tCRWVPSEFFQXBLYW1JaTR1cnVsREMyVFFxckZrVkN5ZStQU3dvajU3MjBrOEVYcy9ERnExb0dSRXRmT1VabGg5Y0M1empVR2p3OEs0NS9GNHFuSWpvVmtabitLSk5yMWgwT2dFSlNPcW5hYzB3K3FEYzVsclZGbzlmRWRQeC9VMXlwMjV5emN1ZzM5MFBGUmFidXhIUkVTZWpRMUg4bWdYTGx3QUFBUUZWZTdxSjBtUzRqYWVtK3NKelprekIxYXJGV3ExR2prNU9aZ3hZd1ptejU2TlFZTUdOWGx1VWNiRTNvK2hVY0hZbVZQb3JCbUx5N0VvTFErdkpYUVFtSXpvM3NhNXpEWERIb2pEMFB1N1krZWxER2N0LzNvUkZwM2FoTmRpbmhTWWpPamV4cm5NTmRyWXZ0QkdQUXg3emsvT21seHNnalZ0UFF3Sk5WOVJTa1JFNU83WWNLUzdjbk9IUTFGT25EZ0I0TVlKN3NhTkd3RkFjZXVPSkVrNGNPQUExcXhaZzRzWEw4SmdNR0RldkhsWXYzNDlmdnp4Ujh5ZlB4OG5UcHpBNzMvL2UraDA5OFpWTVF0SHhLTHJvbFE0YmxtdTZhOHB1WmpjS3h6QmZ2dzBuZTVObk1zOHo4SzRTZWl5ZlFZa3VYS3ppM2V5dnNMNHRyOUV1Rit3d0dSRTRuQXU4enlHa2IrRGZlRWs0SmE1ekxMdmMrZ2VIZzYxZjFBTlJ4SVJFYmszTmh5OVhML0kreHIwL1J3T0I5TFMwckIvLzM3azVlWEJhRFFDQUVKQ1Ftbzk5dHR2djhXT0hUdHFISE56c2ZIRGh3OWo2dFNwTlk0ZFAzNDhmdmpoQitmejdkdTNBd0RVYWpVNmRlcUVqSXdNTEZteUJGZXUzTmlwT3pRMEZFbEpTWWlPamtaTVRBdysvUEJEYk42OEdkdTJiWVBWYXNYczJiTnIvUm04UVV5b1A2YjBDc2Z5ZEtPemRzM2l3QiszWm1QMS8rc3VNQmxSMCtGYzV2bGlBc013UFNvUlMwNVZidHhWWnEvQXJJdzFXUGZvcXdLVEVUVWR6bVdlVHhNYUFYMnY0YkNtYjY0c1dzcGgyZm9QK0k1OVhWd3dJaUtpdThTR281ZExmZkdSQm4yLzZkT25JemMzdDBwOStQRGh0UjU3NWNxVk8rNVllQ2RtczduV3NaczNiNGJOWmdNQVBQYllZODZUM05MU1Vvd1pNd1l0V3JSd250UUNRSEJ3TUZhdFdnVkprbUMzMjJHM1YrN0V1bmZ2WGtSRVJHRHMyTEYxeXVmcDVnNzlCYjdKdklSQ3M5VlpXM09rQUwvdEhZSDRjSDZhVHQ2UGM1bDNtTnRsUFA1MTduc1VXVXFkdFdUamZyd1NQUXJ4cmFJRUppTnFHcHpMdklOKzZHVFlNcitIYkM1eDFteEhka0xYWnpTMDRURUNreEVSRWRVZkc0N2trc1RFUk9UbTVzTGhjRUNXWlFRR0JxSm56NTdvMmJObnJjZkd4OGNqTURDd3diS1VsNWZqMkxGajZOR2pCOTU4ODAwY09IQUE2OWV2UjFaV0ZpUkpVcHpVQWtCbVptYTE3eVhMTW5yM3J0OXVrVzhPOHJ3L2FvUDk5SGg3U0RSKysrMEpSZjNsVFprNCtQdkhCS1VpYWpxY3k3eERnTTRYYzdzK2c5Lyt0RnhSZitub3gwZ2Zza0JRS3FLbXc3bk1PNmo5ZzJBWU1na1YzeTVTMUMwYmwwRTcvUitDVWhFUkVkMGRsU3pMY3UzRGlOeVAxV3JGNU1tVE1XL2VQRHo0NElQT2VrVkZCYzZjT1lPclY2K2l0TFFVWnJNWkZvc0ZkcnNka2lUaDVqOTVqVVlEdFZvTmpVWURmMzkvakI0OVd0U1BJb1JEa3RGMTBYZklOcFVwNmwrTWo4TzRicTBGcFNLNk05VVhUemdmZTlzdTFlNHlsNldhS3YvNDd4L1MrZTUrcUNia2tCem9zbjBHVHBZV0tPcWZ4RS9IeEhZREJLVWl1clB5OXlPY2o3MXRsMnAzbWN1ay9BUE94K3F3UG5mM1F6VWhXWExBdkhBU0pOTjVSZDEzZkJKMDNRY0tTa1ZFUkZSL2JEaVNSN3Q2OVNwYXRHZ2hPb2JIMm5HcUVJK3ZTbGZVd29OOGtUbXpId0lNdkFDYTNJZW5Oc1BxaW5QWjNkbDlLUU5EVXQ1UzFGb1ptaU52NUVjSTBQa0tTa1ZVbGFjMncrcUtjOW5kc1o5S3gvV1Z5clVyVlVFaDhKLzFPVlJhYnV4SFJFU2VSVE5uenB3NW9rTlE0MGxZZmdCcmpoUmd6WkVDVEh3b1RIU2NCdWZyeXo4azcwYUhWbjdJdUZpQ1U0Vm1aNjJrd2c1SmxqR29JM2Q1SmZjUjRSZmkvUEpHbk12dVRudi8rL0h2MGdKa2xlUTdhOWNkRmtpeWhFSDNkeE9ZakVoSkZSam0vUEpHbk12dWpycFZHempPWjBHNmNyR3lXR0dHU3FXR3RuMFBjY0dJaUlqcVFTMDZBRFd1MUx3cnppK2lPMWs2dWpNTUd1VlVzRGp0dVVMSTNBQUFJQUJKUkVGVUxJekY1WUlTRVJHNWJrSDNDZENybFZkbUx6cTFHVVp6b2FCRVJFU3VNNHo4SGFEUktXcVdsTFdRcmw0V2xJaUlpS2grMkhBa3VrdXEyVnVjWDU0b1BNZ1hNL3BHS21vV2g0UlpXMDhLU2tSRVRlMkp0SGw0L3VBeWJDdzRKRHBLdllYN0JlT1Y2SkdLbWxXeVkxYkdHa0dKaUtpcFdUZjhCdGJ0cjhKeGVwZm9LUFdtQ1kyQXZ1OVR5cUxEQnN1Mmo4UUVJaUlpcWljMkhJa0lid3pvaUdBLzVkcEF5Y2N2WW5jdXJ3d2k5NUpxeXNRVGFmT1FjZldzNkNoZVkzWGVQbXdvU01mcXMvc3dKdTFkbkRPYlJFZXF0emRpbjBaWXMxYUtXckp4UDNaZnloQ1VpT2pPcFB3RHNHNzREV1JUbHVnb1hzT1J1UjZPMDd2Z3lQcnF4dS8ybGlVV1BJMWh3SytnOGxQdUlHNDdsZ0s3TVZ0UUlpSWlJdGV4NFVoRUNEQm9zU0N4VTVYNmpFMVpjRWpjVjRyY3c4U0RTNUd3TndrYkN0THhSTm84Rk52TXRSOUVOU3EybWZGV1pyTHorWVRJQkk5ZUp6TkE1NHNGM1g5ZHBmN3lrWlZ3U0E0QmlZaXFzbTcvQXl6Sno4QnhlaGNzRzZZQ2xsTFJrVHlmcFJUV2xMbk9wNXJZSnoxNm5VeVZUek1ZaGt5cVVyZHNYQWFaY3hrUkVYa0lOaHlKQ0FBdzhhRXd4SWNGS1dyWnBqS3NPR1FVbEloSWFXSzdBYzdINTh3bUpPeEo4dWhiZ0VWTE5XV2l4L2FaemlzYUEzWE5NS2ZMT01HcDd0NjR0bjNScTJWSFJlMWthUUZXNU8wV2xJaElTZHU1OG5aWnViUUFGZXZHZWZRdHdLSkorUWRRc1NheHNuR3JENER1a1JsaVF6VUFYZndJYU1LVUh3WTc4ay9DbHU2WlMvZ1FFZEc5aHcxSEluSmFNcXB6bGRxZmQ1M0NOWXRkUUJvaXBmNGhuZkZKL0hUbjg0emlzeGlUOWk0aU4wM0Y2cng5QXBONW5qa24xaUZoYjVMaTl1bkZjWk05K3VyR1d5Mk5tMUtsbG5UOEMxeXpjVE1zRWs4ZDFnZjZZZTg1bjh1RjJiQnUrQTBxL3ZrWUhKbnJCU2J6UExZZkY4R1MvQXprMGdKblRUL2d6eDU5ZGVOTktyVUdodEhUcTlRdHUxWkJycmd1SUJFUkVaRnJ0TFVQSVUvV0wvSytLclU1dTNQdzFwNmNhbytSNTQvZ2VCZkdlNVA0OENDTTdkb2F5Y2N2T211RlppdVNkcDdDNGxHeEFwTVIzWER6S3NmbjA1YzVhK2ZNSm1RVUs5ZDBURFZsSW1GdlVyWHZrekp3THZxSGRMNW54OS9lV1B3a2ZycmlDbEpQRjk4cUNtUERIMFd5Y2IrelZtUXBSZEtKdFZnY04xbGdNcUliTkoyZmhoNkFkY2NmblRXNXRBQ1NLUnVhVzhaSitRZGdTWDZtMnZjeGpQMEM2ckErOSt4NGRmTTJpdGYxdzk2RHB2UFQxUjd2YWJUaE1kQjFTNER0V0lxekpwdExZTm4zR1h3U3B3cE1Sa1JFVkR0ZTRlamxVbDk4eFBsRmplTk9UVjFQdG1CNEp3UVlOSXJhaHorZVJmYmxNa0dKaUpRbXRodUFzNk9XWTBKa2dyTjJhek9OYWpjbUxCNEEwQzhrRnY4M2JLRlhOUnR2V3RCOUF2eTFQb3Jhc3B4dHlQYmdqU1RJdTJnNlB3MmZGOUtnaVgzU1dWT0g5UmFZeVBOb09nNEZBS2pieE1QbjExdTlxdGw0a3lIeFJVQ2pVOVNzYVYvQmNmbWNvRVJFUkVSMXc0WWowVjNxMzc1VjdZTThTSGlRTC82VW9Gei96Q0VETTdkd0owMXlIeEYrSVZqZCt5VmNmZXB6ZkJJL0hkMWJSSXFPNUZHQ2RINDRPMm81VWdmK3hXdC9kK0Yrd1hnajlpbEZUWklsekR5NlNsQWlvcXBVZ1dIUVAvNEJmS2NmaDM3WWUxQ0h4SWlPNUZrTXplSHpRaG9NNDVLaEN2SE9PekhVTFVKaFNCaXZMRHBzc0d6K201aEFSRVJFZGFTU1pabGIwQktSZ3NVdUllcTlGQmlMbGV1ZGJaOFVqMkhSd1lKU0VSRzV4dUt3b2VPV2FjaS9YcVNvYisrZmhHRVB4QWxLUlVUa0d0bHVSZG1DNXlBWG14VDFacFBuUXhzZEx5Z1ZFUkZSelhpRkl4RlZZZENxTVQreFU1WDZIN1prd1dLWEJDUWlJbktkUWFQRGd1Ni9ybEtmZWZRVFdCdzJBWW1JaUZ5bjB1cnZ1R1pqeGVhL1E1WWNBaElSRVJIVmpnMUhJcnFqY2QxYVkzQkg1ZTNpMmFZeUxFckxFNVNJaU1oMTQ5cjJ4YURRYm9yYXlkSUNMRHExU1ZBaUlpTFg2Ym9QaENaTStXR3daRG9QMi81dkJDVWlJaUtxR1J1T1JGU3R4U003UTZOUzF2NmFrb3RDczFWTUlDS2llbGpTY3pMVUt1VXB6enRaWDZHd29rUlFJaUlpMXhsR1R3ZHVtOHNxZHEyQ1ZGWXNLQkVSRVZIMTJIQWtvbXJGaFBwalNxOXdSZTJheFlHa25mOFdsSWlJeUhVeGdXRjRvZjBnUmEzTVhvR2tFMnNGSlNJaWNwMDJQQWI2WHNPVlJVczVyRHRYaWdsRVJFUlVBelljaWFoR2M0ZitBZ0VHamFMMjhTRWpzaStYQ1VwRVJPUzZ1VjNHdzEvcm82aXRPTE1IMlNYNWdoSVJFYmxPUDNReVlQQlYxS3lIdHNKeCtaeWdSRVJFUkhmR2hpTVIxU2pZVDQrM2gveENVWFBJd0l6Tm1ZSVNFUkc1THRnbkVITzdqbGZVSkZuQ3kwZDRaUkFSZVE2MWZ4QU1BNTVURm1VSmxzMS9FeE9JaUlpb0dtdzRFbEd0cGo4U2daZ1FmMFZ0ZDI0UjFoMjdLQ2dSRVpIcnBuZE1SS2ZtYlJTMVBaZVBZZDM1TkVHSmlJaGNwKy83TkZSQklZcWFQZWNuMkxNNGx4RVJrZnRndzVHSWFxVlJxL0RCaU5ncTlkbmJUc0ppbHdRa0lpSnluVWF0d2NLNDU2dlVaMlY4Q292REppQVJFWkhyVkZvOWZFZFByMUl2MzdnTXNwMGIreEVSa1h0Z3c1R0k2bVJZZERDR1JnVXJhc2JpY2l4S3l4T1VpSWpJZGNNZWlNUFErN3NyYXZuWGk3RG8xQ1pCaVlpSVhLZU43UXR0MU1PS21seHNnalZ0dmFCRVJFUkVTbXc0RWxHZExSd1JDNDFLV2Z0clNpNk14ZVZpQWhFUjFjUEN1RW5RcTdXSzJqdFpYOEZvTGhTVWlJaklkWWFSdndOVXlqL25MUHMraDFSV0xDZ1JFUkZSSlRZY2lhak9Za0w5OGZ0SEloVzFheFlIWm0wOUtTZ1JFWkhyWWdMRDhFcjBTRVd0ekY2QldSbHJCQ1VpSW5LZEpqUUMrbDdEbFVWTE9TeGIveUVtRUJFUjBTM1ljQ1FpbDh3ZEdvMWdQNzJpbG56OEl0S04vRFNkaUR6SEc3RlBvNVdodWFLV2JOeVA5S0ljUVltSWlGeW5Iem9aS3I5QVJjMTJaQ2ZzeG14QmlZaUlpRzVndzVHSVhCSmcwT0x0SWRGVjZpOXZ5aFNRaG9pb2ZnSjB2cGpiOVprcTlaZU9maXdnRFJGUi9hajlnMkFZTXFsSzNiSnhtWUEwUkVSRWxkaHdKQ0tYdmRBckhERWgvb3BhZW40eFZoL09GNVNJaU1oMUw3UWJqRTdOMnlocWg2N2tZblhlUGtHSmlJaGNwNHNmQVhWSVcwWE5rWDhTdG95OWdoSVJFUkVCS2xtV1pkRWh5SHVwWm0rcGRZdzhmNFRpK1p6ZE9YaHJUL1czdEhGODllTnZIOXVZZHVjV1lzakg2WXBhc0o4ZVoyWVBRSUJCVzgxUlJONWxRMEU2MXB4TlFlcmxUQlRiekxXT2w1LzVWdkY4em9sMWVDc3orWjRhdjdIZ0VMcTNpTVNZTnZFWTNhWlh0Y2MybGQyWE1qQWs1UzFGclpXaE9mSkdmb1FBbmErZ1ZFUk55NUc3RTQ2c3IrSElQd2hZU21zZDcvdnFPY1Z6MjQrTFlQOXh5VDAxM3BHN0crcVFHR2c2RG9HbXc1QnFqMjBxOWxQcHVMNXl0cUttQ2dxQi84elZVUGswRTVTS2lJanVaYnpDa1lqcVpYREhZSXp0MmxwUkt6UmI4YzYrWEVHSmlNVFlVSkJlcDJZakFhbW1UR1FVbjhYcXMvc3dKdTFkUkc2YWlnMEY2YlVmMklnRzM5OGRZOE1mVmRTS0xLVjRKMnU5b0VSRUFsaEs0VGk5cTA3TlJnSWs0MEhJaGRsd1pIMEY2NGJmb09LZmo4R1J1MU5vSm0xMFBMUXh5cmxNTGpiQnN1OHpRWW1JaU9oZXg0WWpFZFhiZ3VHZFlOQW9wNUhGYVdkaExDNFhsSWlvYVkxcEU0OUFIYThjcWE5elpoT2VTSnVINXcrS1hXdHNRZmNKMEt1VlYyWXZPclVaUm5PaG9FUkVUVXZUK1dsQUh5QTZoc2VTU3d0ZzNUZ1YxdTJ2Q3MzaE0vb2xRS05UMUt4cFgwRzZlbGxRSWlJaXVwZnhsbXBxVkxmZVV0MlV0L3ZlUzBUL2psL2JmaEx6VTg4b2FxTmpRckZod3NOTm5vVkloSXlyWnhHazkwT0VYNGpvS0c2djJHWkc2dVZNYkNoSVIrcmxUSnkvWHRuUW14ZzVBSi8wbmk0czIyc1puMkwrU2VVdDRLTWY3SVVOdjN4ZFVDS2lwaVhsSDRDcWVSdW9Bc05FUjNGL2xsSTRqQWZnT0wwTGp0eGRnUFdhOHlWTjdGUFFQLzYrc0dnVjI1YkRtdnFGb3FicmxnRGZaOThVbElpSWlPNVZ2TUtSeU1QSjgwYzR2MFI0WTBCSGhBY3Axem5ibUgwWk8wN3h5aUR5THVmTUppVHNUY0k1czBsUjc5NGlrczNHT2dyUytXRk1tM2lzN3YwU01oSVhvVnRRaFBPMXE5WXlvYmVtdnhIN05NS2F0VkxVTmw0NGhCMC9IeFdVaUtoeFNQa0hZRWtlQjdsRXVkR2JPcXdQbTQxMVpXZ09UY2VoMEQvK0FYeW43b2NxdU5NdEw4cENiMDAzRFBnVlZINkJpcHJ0V0Fyc09ZY0ZKU0lpb25zVkc0NUVkRmNDREZyTVQreFVwZjZITFZsd1NMeUFtcnpIbkJQcmtHcktSSS90TTRXdk8rZ05nblIreUhoOEVWNk9Ib0Z2Kzc2R0RiOThIVUU2UDJGNUFuUytXTkQ5MTFYcU00OStBb2ZrRUpDSXFISFlmbHdDS2Y4Z0tqNGRMbnpkUWE5Z2FBNmZjY25ReGowUC9lamwwRC8rQVdCb0xpeU95cWNaREVNbVZhbFhiRm9HbVhNWkVSRTFJVFljaWVpdWpldldHdkZoUVlwYXRxa01LdzRaQlNVaWFsam56Q2FzT1pzQzRNWnR3ZDFiUkFwTzVEMFd4MDNHbURieG9tTUFBTWExN1l0ZUxUc3FhaWRMQzdBaWI3ZWdSRVFOUzhvL0FDbi80STBubGxLb1EyTEVCdklXaHViUURYZ1RtbzVEUlNjQkFPamlSMEFUcHZ3d1dES2RoeTE5U3pWSEVCRVJOVHcySEluK3E2S2lBdXZXcmNQaXhZdEZSL0ZJUzBaMXJsTDc4NjVUS0RSYkJhUWhhbGlyOC9ZNUgwK0lUSERyVzZnNWw5MmRwWEZUcXRTU2puK0Jhelp1aGtXZXozR3oyUWhBRS91a1c5OUN6Ym1zL2xScURReWpxNjZKYTltMUNuTEZkUUdKaUlqb1hzU0dJeldxbE4vMGNYNjV1N1ZyMTJMbHlwWFl1blVyc3JLeVJNZXBzN2YyNURpL1JJb1BEOEtFbm0wVXRVS3pGVWs3L3kwb0VWSER5Ymg2MXZuWVhhN0dxNDZuem1YdUlyNVZGQ1pFSmlocVJaWlNKSjFZS3lnUlVjT1JUZG5PeDVvT1F3UW1xUjNuc3J1akRZK0JycHR5THBQTkpiRHMrMHhRSWlJaXV0ZHdsMnB5ZTE5KytTWDI3dDFiNytOSGp4Nk54TVRFV3NlVmxKVGd1ZWVlUTBWRkJXSmlZckJreVpKYWowbFBUOGVxVmF1cWZUMGtKQVFtazZuYTEyLzEzbnZ2b1hsejE5ZjhFYjFMOWEwS3pWYTBuNzhYMXl5VmF3UnBWTUR4Vi9vakp0UmZZREtpdTlOLzcvL2lPOU9OUDNoVEJzNUYvNUNxVi9UV2huTlp6UkwySmdFQVVrMlprSi81dHBiUmphdXdvZ1R0TnIrSU1udUZzNlpXcVhIaThjV0ljZU1yd29ocVU3RW1FWExoamFhano2KzNRaFVTNi9KN2NDNnJtU1Y1SEFCQXlqOEkzMWZQdVh4OFE1S3VYa2JaZ3VjQWg2MnlxTkhCYjhZS2FFSWpxaitRaUlpb0FXaEZCeUNxVFZGUkVmTHk4dXA5L05XclYrczBMakF3RUtOSGowWnljakt5czdOeCtQQmhQUFRRUXpVZWMrM2F0UnF6bFplWDQrZWZmNjdUOTdmYjdYVWE1ODZDL2ZUNFUwSkh2TDZqOHFwR2h3ek0zSktGSFpQZCs2b3dvcHJjYkRZQ3FGZXpFZUJjVnB0VVUyYTlqbXNNd1Q2QmVDUDJLYngrN0hOblRaSWx6RHk2Q2pzUzNoU1lqT2p1M0d3MkFxaFhzeEhnWEZZYjZaYmIxa1ZUdHdpRklXRThMSHZXVkJZZE5sZzIvdzNOcHJ3bkxoZ1JFZDBUMkhBa3Q5ZW5UeC9jZDk5OWRScDc1c3dacEthbU9wOEhCUVdoUzVjdXp1Y2ZmUEFCY25LcXYvVzR1TGpZK1hqcDBxWHc5Zlc5NDdqYlA1MlBpb3JDcTYrKzZudytmLzU4bkRsekJvbUppWWlLaW5MV1Y2eFlnZE9uVDZOLy8vNTQvUEhIRmU4WkVCQlFoNS9RL2IzU3R4MytjZkE4ak1XVjY1M3R6Q25FamxPRkdCWWRMREFaa1ZpY3l6ekxLOUdqOFBmY0hjaS9YdVNzN2J5VWdSMC9IOFd3QitJRUppTVNpM09aWjlFUGVCYld3OXNoRjFkZTJXblArUW4yVStuUVJ2UERZQ0lpYWp4c09GS2oraTd2aXZOeHYzWXQ2L1VlUFhyMFFJOGVQV29jWTdGWThObG5uK0g3Nzc5MzFnWU5Hb1JwMDZZcFRoZ3ZYcnhZNTAvbGEvb0UvUFpQNTQxR0krYk5tNmY0UGdEUXVuVnJ4TVZWL21GcXNWZ0FBRjI3ZGxYVXZZbEJxOGFTVWJGNDR0UERpdm9mdG1RaG9mMHZZZEJ5NlZqeVBBMXhpeS9uTXM5aTBPaXd0T2NVUEpFMlQxR2ZlZlFUSkF6ckFvTkdKeWdaVWYwMXhDMituTXM4aTBxcmgwL2lWSlN2bmF1b1YyeitPL3c2UGdTVldpTW9HUkVSZVRzMkhLbFI5Vjkrd1BtNHNkWVhQSHo0TUpZc1dZSkxseTRCdUxFK3o0d1pNL0R3d3c5WEdUdHMyTEFhVHlpLytlWWJsSmFXSWpJeUV2MzY5YXQyWExkdTNSVFBLeW9xcWoxaGZ2ZmRkM0h1M0kwVC9Bc1hMZ0FBa3BPVHNXVkw1ZHFMaXhZdFFyTm16YXI5ZnA1bVRPejlHQm9WakowNWhjNWF0cWtNaTlMeThGcENCNEhKaU53WDV6TDNNNlpOUEliZTN4MDdMMlU0YXlkTEM3RG8xQ2E4RnZPa3dHUkU3b3R6bWZ2UmRSOElhOXBYY09TZmROWWswM25ZOW44RGZkK25CU1lqSWlKdnhvWWplYlNOR3pmaXd3OC9kRDRmTldvVXBreVpVdTB0TjRNSEQ2N3gvZmJzMllQUzBsS0VoNGZqMldlZnJYT09xS2dveko0OTIvbjgzWGZmeGVuVHB3RUErZm41VlU1NkwxKytySGd1U1ZLZHY1ZW5XRGdpRmwwWHBjSnh5N1pVZjAzSnhlUmU0UWoyMDRzTFJ1U0dPSmU1cjRWeGs5Qmwrd3hJY3VYUDlrN1dWNWpjYmhDQ2ZRSUZKaU55UDV6TDNKZGg5SFJjLzl2dmdWdm1zb3BkcTZEdE1SaHEveUNCeVlpSXlGdXg0VWdlcmJEd3hoVjBHbzBHNzcvL1BqcDNydDltRG5mTGFEVGluWGZlY1Q2L2Vldk9yU1pPbkFoSmt2REREeitnWGJ0MjZOZXZINUtTa3BveVpwT0tDZlhIbEY3aFdKNXVkTmF1V1J4STJ2bHZmUFEvWFFVbUkzSS9uTXZjVjB4Z0dGNW9Qd2pMVCs5eTFzcnNGVWc2c1JZZlBmeGJnY21JM0Evbk12ZWxEWStCdnRkd1dOTTNWeFl0NWJEdVhBbWZKLzhnTGhnUkVYa3ROaHpKYlNVbkoyUGZ2bjAxanZuUGYvNEQ0TVluMGN1V0xhdHg3SWdSSXpCeTVNZ0d5M2VybW03ZHVhbDkrL2E0ZE9rUzh2THkwTHAxNnlxMy85UlhZOTJxM2hEbUR2MEYxbVpjd0RXTHcxbjcrSkFSeno4VWp2aHdmcHBPbnVPdHpHVG40emM3ajNYcDJIWHIxaUVsSmFYR01aekxnSDcxM0RHM0tjenRNaDcvT3ZjOXl1d1Z6dHFLTTN2d2ZPUkF4TGVLcXVGSUl2ZGkvM0d4ODdIMmtSa3VIYnQyN1ZwODk5MTNOWTdoWEFhbzI3anZSaXo2b1pOaHpkZ0RXQ28zOXJNZTJncmRZMDlDRXhvaE1Ca1JFWGtqTmh6SmJSVVZGZFY1SVhGWmxtc2RlM05COFduVHBzSGhjTnh4ek0xYmFnNGZQb3lwVTZmZWNVeEVSQVJlZi8xMVJhMjYzUkNiMnBDUEQ4SjI2ejNNYmlEVTN3ZlhMR2JuYzRjTXZMd3BFd2QvLzVqQVZFU3VtWE5pbmZPeHF3M0h3c0pDem1WMWtEcndMODdIQS9mOUdaTHNYblBaL1Q0dGNMcnM1cVlWTWlSWndrdEhQMGI2a0FWQ2N4RzV3bllYRFVmT1pYVmpHRmY1QVpVbGVWeVRmRTlYNk5wVVFMcHlZMzFOMmFHRmRLMFZLall0Zzk4TEh3aE9Sa1JFM29ZTlIzSmJmZnIwUWN1V05lOXMvZE5QUCtINDhlUFFhcldZTUdGQ2pXTnYzdFp6NXN5Wld0Zm1NWnZOMVo0b2F6UTNkdlA3OHNzdnNXblRKcWpWYWhRVUZDaDJRN3gwNlJMVWFqVldyRmpoWERRZHFGd1RTS3R0blAvMHZzLzdEeXdPZDE1M1NBYWdRbnArTWRZZHU0aHgzVnFMRGtUVTZCNTU1QkVFQndmWE9JWnptZEozcGl3NFpIZWV5MjQ0ZENVWDY4Nm5ZVnpidnFLakVEVzZSeDk5RktHaG9UV080VngyS3hsUy9zRkdlTis3cC83dlV0cXlYUWNKZ0NQM0NHd1plNkhyUGxCb0xpSWk4aTVzT0pMYmlvdUxxM0huUWdBb0t5dHpudGlPRzFlM1Q1RW5USmdBdVpvclorcXlHK0xOSm1oUlVaSHprL2ZyMTYvZjhVVDQxcE5hQUNndExRVUFyOXI1c0w1bWJ6dUpKMkx2aDBHckZoMkZxRkgxN05rVFBYdjJySEVNNXpMUE5TdmpVenpScGpjTUdwM29LRVNONnFHSEhzSkREejFVNHhqT1paNnJZdHR5YUR2M2hVckxqZjJJaUtoaHNPRklqU3JsTjMxRVI2aGkvUGp4MWI3bXltNklvMGFOUW9jT0hmRDExMTlEcFZKaHhJZ1JXTEprQ2Z6OS9SV0xqaTlhdE1oNWdudno1TGRObXpZTjhKUGM4TmFlSE9malhTLzBoaVM1MTIySU44M2FkaEkvRlpUZ3hsV09nTEc0SE8rbW5NYWN3VnovaktnK3ZHMHV1OVhlQVc5RGhwdk9aUmxyOE5PVjA4N24rZGVMOEc3MjE1alR4ZjF1blNUeUJONDdsNmxnR1B0Rkk3eHZ3N0JzL1FpTy9NcHpTTG5ZQkd2YWVoZ1M2cjRiT0JFUlVVM1ljS1JHMWI5OXpiZEVlN0kyYmRyQVpESWhMeThQZm41KzZOU3BFNEFibjZvdlg3N2NPVTZ2di9GSmNVbEpDWTRjT1FJQVNFMU5yZlhxemJxYXM3dnlaUEhOUWU3YnZGdjkvN29qYnNuM3NOeXl4dVM4bE5PWTlIQVl3b044QlNZanVyZTV5MXlXc0xleUlaQXljRzZEdkdkaldCMy9FbnJzbUFtclpIZlczczMrR3BQYURVUzRYODIzemhOUjQzR1h1ZXpXZFJzTlk5ZlZNRklzL1JNUHdMWndFb0RLMjlrdCt6NkhydnNncUZ2VWZPczhFUkZSWGJEaFNIUVhMbHk0QUFBSUNxcmNjVm1TSk1WdFBEZlhFNW96Wnc2c1ZpdlVhalZ5Y25Jd1k4WU16SjQ5RzRNR0RXcnkzQ0xFaFBwalJ0OUl6RSt0WExUZDRwQXdhK3RKckh1MllVN3lpYWgrM0dFdVN6VmwzdFh4VFNVbU1BeXZSSS9FL0pQZk9tdFd5WTVaR1d1dzd0RlhhemlTaUJxYk84eGw3cnB1NCswMG9SSFE5eG9PYS9ybXlxS2xISlp0SDhIMzJUZkZCU01pSXEvQmhpTjV0SnM3SElweTRzUUpBRGRPY0RkdTNBZ0FpbHQzSkVuQ2dRTUhzR2JOR2x5OGVCRUdnd0h6NXMzRCt2WHI4ZU9QUDJMKy9QazRjZUlFZnYvNzMwT244Lzcxdjk0WTBCR3Jmc3BIb2RucXJDVWZ2NGhYK3JaRGZIaFFEVWNTZVRmT1paN2xqZGluc1RKdkw0b3NwYzVhc25FL1hva2VoZmhXN251bE9WRmo0MXptV2ZSREo4T1crVDFrYzRtelpqdVdBbDNmcDZFTmp4R1lqSWlJdkFFYmp0U292c3U3NG56Y3I5M2QzMTd0Y0RpUWxwYUcvZnYzSXk4dkQwYWpFUUFRRWhKUzY3SGZmdnN0ZHV6WVVlT1ltNHVOSHo1OEdGT25UcTF4N1BqeDQvSEREejg0bjIvZnZoMEFvRmFyMGFsVEoyUmtaR0RKa2lXNGN1WEc3eUEwTkJSSlNVbUlqbzVHVEV3TVB2endRMnpldkJuYnRtMkQxV3JGN05temEvMFpQRjJBUVl1M2gwVGp0OStlVU5SZjNwU0ovZE1laFVhdEVwU01xR2J5TTkvV1BzZ0ZuTXM4VzRET0YzTzdQb1BmL3JSY1VYL3A2TWRJSDdKQVVDcWkydm0rZXE1QjM0OXptV2RUK3dmQk1HUVNLcjVkcEtoYk5pNkRkdm8vQktVaUlpSnZ3WVlqTmFyK3l3ODRIOHZ6Ujl6MSswMmZQaDI1dWJsVjZzT0hENi8xMkN0WHJ0eHh4OEk3TVp2TnRZN2R2SGt6YkRZYkFPQ3h4eDV6bnVTV2xwWml6Smd4YU5HaWhmT2tGZ0NDZzRPeGF0VXFTSklFdTkwT3U3MXkvYSs5ZS9jaUlpSUNZOGVPclZNK1QvWkNyM0NzUHB5UDlQeGlaeTA5dnhnckRobnhZdSsyQXBNUk5SM09aWjd2aFhhRDhVbmVQaHk2VXZtLzQ2RXJ1VmlkdHc4VDJ3MFFtSXlvNlhBdTgzeTYrQkd3N3Y4R2t1bThzK2JJUHdsYnhsN291ZzhVbUl5SWlEd2RHNDdrVVJJVEU1R2Jtd3VId3dGWmxoRVlHSWllUFh1aVo4K2V0UjRiSHgrUHdNREFCc3RTWGw2T1k4ZU9vVWVQSG5qenpUZHg0TUFCckYrL0hsbFpXWkFrU1hGU0N3Q1ptZFd2VHliTE1ucjM3dDFnMmR5WlJxM0NrbEdkMGZ0dlB5anFmOTUxQ3MvMmVCQUJCazVMNVAwNGwzaytqVnFEcFhGVDBIdTM4aXFvUDJhc3daTmhmUkNnNDJaWTVQMDRsM2srbFZvRG41SFRjSDJsY2k2cjJMWWMybC8wZ2Nxbm1hQmtSRVRrNlZTeUxNdTFEeU9xSDlYc0xjN0hEWEdGb3p1eFdxMllQSGt5NXMyYmh3Y2ZmTkJacjZpb3dKa3paM0QxNmxXVWxwYkNiRGJEWXJIQWJyZERraVRjL0U5T285RkFyVlpEbzlIQTM5OGZvMGVQcmxjT1QvMGRqL3ZYVVNRZnY2aW96ZTdmSHZNZTd5UW9FZEc5eVczbXNpK2VjRDV1NkZ2WUc5TzQvZThqMmJoZlVadmQ2UW5NNi81clFZbUk3azN1TXBlVnZ4L2hmTnpRdDdBM3B1dXIzNEE5V3ptWDZmcy9BNS9FbW05bEp5SWlxZzRianRTb1BMVVpWbGRYcjE1Rml4WXRSTWZ3U01iaWNrUXRTSUhGSVRsckJvMGFSMS8rSldKQy9RVW1JNm9xMVpTSjcweFpPRmRtd3N2Ukk5QzlSYVRvU0ExSzlGeDJ6bXpDNnJ4OXpwMnFVd2YrUlZnV1Z4bk5oZWk0WlJxc1V1WHRtSHExRnJrai9vNXd2MkNCeVlpcWt2SVBRTXBQaDFSU0FGM1A1NkVLaVJVZHFVR0puc3Zra256WXM3NkNaTHl4VTdWaFhMS3dMSzZTcmw1RzJZTG5BSWV0c3FqUndYL1c1MUMzQ0JVWGpJaUlQSlptenB3NWMwU0hJTy8xMXA0YzUrTTVnNzF2NTA1Zlg5NHlWMStCUGpyWUpWbXhzWkJEbG5IbWloblB4YlVSbUl5b3Fqa24xbUhKcVMzSUtENExINDBPd3g2SUV4MnBRWW1leTRMMGZ1Z2YyaGtUMnczd3VQVVBBL1YrY01nU3ZqTmxPV3NPV2NMWnNzc1kxN2F2d0dSRVZkbFMzb2I5MkZySWhkbUF4Z0JOWkgvUmtScVU2TGxNNVJNSVRWZ2ZhRHMvRFczbnA0Vm1jWlhLMXgreXRSeU9jN2ZjYWk1TGtLOWRnYTZyZC8wN0lTS2lwcUVXSFlDSTdsMnZKM1JBZUpEeWo0T2RPWVhZY2FwUVVDS2lPN3YxaXNhTkJZY0VKaUYzOUhyTWt3aHIxa3BSMjNqaEVIYjhmRlJRSXFJN1U0ZFZya3ZvT0wxYllCSnlSNFlCdjRMS1Q3bXVwdTFZQ3V3NWh3VWxJaUlpVDhhR0l4RUpZOUNxTVQreDZwcU5mOWlTQllmRTFSN0lmVXhzTndDQnVoc0w1OSs4L1pmb0pvTkdod1YzV0xOeDV0RlA0SkFjQWhJUjNkbXRWOTNKcFFWd1pLNFhtSWJjamNxbkdYeUd2MWlsWHJGcEdXVE9aVVJFNUNMZVVrMk5xbis3bHBqWU13d1RlNFloNGo3dWN0Y1kzdHFUZysveXJ1Qzd2Q3ZvMzY2bDZEZ3U2M3gvQUhhY011RkNhWVd6Vm1pMm9rVXpQWHFIYzMxTWNnOCtHajBxSERibmJiTWJMeHhDaWUwNmhqM1FRM0F5ejdiazFCWThudm8yZXJlS1FvUmZpT2c0ZDZWelVGdHMvL2tvTHBUL3gxa3JzcFRpZ1dZdDhOQjlIUVFtSTdxRjFnQzVKQjl5NFVrQS83M0swVklLVFdRL3djRThtLzNJS2xpK25nQnQ1QytoOHZDNVROTzZJK3ovVG9kY1d1U3N5ZVlTcUFOYVFoUDJDNEhKaUlqSTAzRFRHQ0lQNXcwYjg2UWJpL0hvMzMrQTQ1YlpLTUNnd1puWkF4SHNweGNYak9nV3hUWXordS81WHh3cnJ0eDE5UCtHTGZTNkRXU2FRc2JWczFoeWFndFduNjI4VXZUYnZxOWhUSnQ0Z2FudVhucFJEbnJ2bnEyb3RUSTBSM2JpVWdUN0JGWnpGRkVUczVTaVl0MVlaOU1SQUh4ZVNJTXFNRXhnS004a203SmdPL0lKSEZsZk9XdjYwY3VoNlRoVVlLcTdaemRtNC9xSDB4UTFsVjhnL0dkL0FaVVBMeUFnSXFLNjBZb09RUGVHMUROWDhOM1pLOVcrL3VZZzVZWXlISDkzNHoxTmZIZ1FwdlFLeC9KMG83TjJ6ZUpBMHM1LzQ2UC82U293R1ZHbElKMGZVZ2Y5eGRsMG5CQ1pVS1hadURwdkg4NWZ2L01hcEJNaUV4Ulg4WjB6bTdEbWJFcTEzODhieHo5L2NCa3lycDVGc2Myc0dOc3RLQUw5UXp0WCsxNmVJcjVWRkNaRUppaCtMMFdXVWlTZFdJdVBIdjZ0d0dSRXR6QTBoOCs0WkdmVFVSUDdaSlZtb3lOelBlVFNDM2M4L1BieGNraytIRmxmVi92dHZIRzhkY2NmSVpteUFVdXBZcXdxdUJNMDRYMnFmUzlQb1EyUGdhNWJBbXpIS3VjeTJWd0N5NjZWOEJrMVhXQXlJaUx5Skd3NFVwTkl6YnVpMkxINmRsVWFhaHgvVitNOTBkeWh2OERhakF1NFpxblpiZDNUQUFBZ0FFbEVRVlJjSStqalEwYTg5R2c3eElUNkMweEdWT2xtMDNIT2lYV1lFVDJ5eXV1cnorNVQ3Rlo4cTM0aHNWVWFjSE5Pckt2MmUzbmIrQ0M5SDFKTm1YY2N0K0dYcnlOSTUxZnRlM21TOTdwUHdOZjVCMUJtcjF3bVlzV1pQWGdwYWdSaWVBVVp1WXYvTmgxdCt4ZEI5K2dyVlY2MlozNEZxU0Q5am9lcXcrS1ZEYmpTQXRoK1hGenR0L0xHOFZMK3dhcmoyc1REOE1RS3dOQzgydmZ5SkliRUYySEwvQUZ3Mkp3MTYvNXZvWXNmQ1Uxb2hNQmtSRVRrS2JocERCRzVoV0EvUGY2VTBGRlJjOGpBekMxM2J0NFFpUktrODhQaXVNbDNYSFB3dkprN3JGZm45b2JpNkFkNzRkdStyeUYxNEYrOHB0a0lBTUUrZ1hnajlpbEZUWklsekR5NlNsQWlvbW9ZbWtNMzRNMDdOc2lrVzI2M0ppVjFtUElLUmsySHdkQ1BYZzdEdUdTdmFUWUNnTHBGS0F3SjQ1VkZXWUpsODkvRUJDSWlJby9ES3h5cFNmUnYxeEs0N1NvOWptKzY4WjdpbGI3dDhJK0Q1MkVzTG5mV2R1WVVZa1BXSll5SnZWOWdNcUs2bVJDWlVPMXJ0emNvSS94QzhHYm5zZmZNZU9ER09vMUJlajkwYnhIcFZVM0cyNzBTUFFwL3o5MkIvT3VWbXk3c3ZKU0JEUVhwSHI5T0pkMGJ0RDJmci9ZMVZmTTJWWjVySDNuNW5oa1AzRmluVWVYVEhPcVFXSzlxTXQ1T1ArQlpXQTl2aDF4c2N0YnNPVC9CZmlvZDJtak9aVVJFVkROdUdrTkVibVZEMWlVODhlbGhSUzA4eUJjNWYweUFRY3VMc29uSU0yd29TTWNUYWZNVXRiQm1yWkE3NHU4d2FIU0NVaEVSdWNhV3NSZmxhK2NxYXVxUXR2Q2JzUUlxTFRmMkl5S2k2dkd2ZHlKeUsyTmk3OGZRcUdCRnpWaGNqa1ZwZVlJU0VSRzVia3liZUF5OXY3dWlsbis5Q0l0T2JSS1VpSWpJZGJydUE2RUo2NlNvU2FienNLYXRGNVNJaUlnOEJSdU9ST1IyRm82SWhVYWxyUDAxSlJlRlpxdVlRRVJFOWJBd2JoTFVLdVdwMWp0Wlg2R3dva1JRSWlJaTF4bEdUd2R1bThzcyt6NkhWRllzS0JFUkVYa0NOaHlKeU8zRWhQcGpTcTl3UmUyYXhZRS9iczBXbElpSXlIVXhnV0Y0b2YwZ1JhM01Yb0drRTJzRkpTSWljcDAyUEFiNlhzT1ZSVXM1ckR0WGlnbEVSRVFlZ1ExSEluSkxjNGYrQXNGK3lyV0IxaHdwUUxxUm42WVRrZWVZMjJVOFd0MjJxY1NLTTN1UVhwUWpLQkVSa2V2MFF5Y0RCbDlGelhwb0t4eVh6d2xLUkVSRTdvNE5SeUp5UzhGK2VydzlKTHBLL2VWTm1RTFNFQkhWVDdCUElPWjJmVVpSazJRSkx4MzlXRkFpSWlMWHFmMkRZQmp3bkxJb1M2all0RXhNSUNJaWNudHNPQktSMjNxaFZ6aGlRdndWdGZUOFlxdzdkbEZRSWlJaTE3M1FiakE2TlcranFCMjZrb3QxNTlNRUpTSWljcDIrNzlOUWg3UlYxQnk1UjJETDJDc29FUkVSdVRNMkhJbkliV25VS253d0lyWktmZmEyazdobXNRdElSRVRrT28xYWc0Vnh6MWVwejhyNEZCYUhUVUFpSWlMWHFiUjYrSXljVnFWZXNXMDVaRHMzOWlNaUlpVTJISW5JclEyTERzYm9tRkJGelZoY2puZjI1UXBLUkVUa3VtRVB4R0gwZzcwVXRmenJSWGczKzJ0QmlZaUlYS2VOam9jMjZtRkZUUzQyd1pxMlhsQWlJaUp5VjJ3NEVwSGJXenE2TXd3YTVYUzFPTzBzak1YbGdoSVJFYmx1YWM4cDBLdTFpdHE3MlYvRGFDNFVsSWlJeUhXR2tiOERWTXJ6TXN1K3p5RmR2U3dvRVJFUnVTTTJISW5JN1lVSCtXSkczMGhGemVLUU1HdnJTVUdKaUloY0YrNFhqRmVpUnlwcVZzbU9XUmxyQkNVaUluS2RKalFDK2tlZlVCWXQ1YkJzKzBoTUlDSWlja3RzT0JLUlIzaGpRRWNFKytrVnRlVGpGN0U3bDFjR0VaSG5lQ1AyYWJReU5GZlVrbzM3a1Y2VUl5Z1JFWkhyREVNbVErVVhxS2paanFYQWJzd1dsSWlJaU53Tkc0NUU1QkVDREZvc1NPeFVwVDVqVXhZY2tpd2dFUkdSNndKMHZwamI5WmtxOVplT2ZneUg1QkNRaUlqSWRTcWZaakFNbVZTbGJ0bTRURUFhSWlKeVIydzRFcEhIbVBoUUdPTERnaFMxYkZNWlZod3lDa3BFUk9TNkY5b05ScStXSFJXMVExZHlzU0p2dDZCRVJFU3UwOFdQZ0Rxa3JhTG15RDhKMitIdGdoSVJFWkU3VWNteXpFdUR5T3VrbnJtQzc4NWVxWEZNdjhpVzZOKytwYUwyMXA3cWIybmorT3JIVCtnWmhvZ1d2dFcrVjBOS054YWo5OTkrVU5TQy9mUTRNM3NBQWd6YWFvNGk4ajdGTmpNMkZoekNPYk9wMXJFVEloTVE0UmZpZkg3T2JNS2FzeWtlTTc1ZlNDejZoM1JXMU43S1RLN3orSE5tRTc0elphRmJVQVM2dDRpczlyaW1sRjZVZzk2N1p5dHFyUXpOa1RmeUl3VG9tbVkrSlhJTGxsSTRUdStDWEZKUTYxQk43Sk5RQllZNW44c2wrWEJrVmIvVHV6ZU9sd3JTb1E3dUJGVkliTFhITlNYN3FYUmNYNm1jeTFSK2dmQ2YvUVZVUHMwRXBTSWlJbmZBdjg3Sks2WG1YYW14bVFZQWJ3NktxdEpRbTdPNyttTTR2dnJ4L1NKYk5sbkRNVDQ4Q0dPN3RrYnk4WXZPV3FIWmlxU2RwN0I0bEh1Y2ZCTTF0b3lyWjlGang4dzZqKzhYRWx1bHdUZm54RHFQR2Y5bTU3RlZHbzZ1akQ5bk5tSGl3YVVBZ0FpL0VFeHNOd0F2UjQ5QWtNNnYydmRvYlBHdG9qQTIvRkVrRy9jN2EwV1dVcnlUdFI3enV2OWFXQzZpcGlTYnNsRHg2ZkE2ajFlSHhTc2JjS1VGc1AyNCtKNGFiOTMrS2dCQTFid050SjJmZ3JibkpPQzJkV0dia2pZNkh0cVlSMkhQcnB6TFpITUpMUHMrZzAvaVZHRzVpSWhJUE41U1RVUWVaOEh3VGdnd2FCUzFEMzg4aSt6TFpZSVNFVFd0N2kwaTBiWlpzT2dZSGlQajZsbm40NXZOemNpTlU3R2hJRjFnS21CQjl3blFxNVdmL1M3Ni8remRkM2dVZGY0SDhQZTI3S2FRQkVoQ1MwSVNTQ2loaEM0bzBvdFV6M0ppT2VFVTY1MkNuaWVpUDA0VUZaVlR4SEtub2lqcUlWam9YWnJTREFMU1Fnc0VTRUlMZ1JSU2RqZTdPNzgvVmhJbXN5bTdLZCtkNWYxNm5qeVgvZXpzNUExM04wdys4eTNIVnVCd1hvYWdSRVQxU3hPUkNFMXdDOUV4Vk1PZThXdnA5OWVhbGNXZjNnSjc2anFCcVFEVDJLY0JuVUZXczI3OUFZNmNpNElTRVJHUk4rQUlSL0o1L1dJYm9YK3JNRVc5ZjF4alJlM2x3UWtWbm9mSHk0Ly9jbmNHenVRV1YvajV1aFFkNm84WEI4Umo2dHFqcFRXN0JEeTdNZ1ZySCs0bEpCTlJmWnZjZGpTV1ppWXJSdjY1Y3Yxb3dtdXZYKzV3ajJxTzc5OUUrV2QwNS9pa2hySG9GNUdJZlRtbmtGZFNCTUE1SmYxUFc5L0VGNzJld29TNGdSV2VxeTVGQjRaamF2czdaZFBEclE0Ym50MDdEMnNIdkN3a0UxRjkwM2Q3Q1BiVTlkQkczMVRsc1pyZ1NNVnJmWjlKTjh6eHVxaWI0SWo4Rlk2c3c0RDFxck5veVlkMTJXUHdHejRMdWc1M1YzaXV1cVJ0MkFSK2ZlK0NkY3UzWlVWN0NTeXJQNGIvL2J5V0VSSGRxTGlHSS9tazZUOGRMNTFTL2ZMZ0JFd2ZVbkZqalR6ejVlNE1uTTV4Tmh3bmRLKy9OUnl2c2RnY1NKaTFHZW5sbXA1ckh1cUY0VzA0OG90OHk1YXNROVZxTEZMbGNrc0tzVFFqR1pQM2ZsN2FlQVNBellObUNQdjd0ZGhMRUwveVNXUVVaY3ZxYS9wUHcvQm1YWVZrSXFvcmpveWQwRWIxRmgxRC9TejVzS2V1ZzNYVHEyV05Sd0RHZTc0Vjl2Y3JtWXRROE80RVNMbnlkWVVESnY0YitvVHVRaklSRVpGWW5GSk5SQjZaMEQwSzA0YzRtN24xM1d3RUFLTmVpN2RHdEZQVS83RXlCUmFibzk3ekVOV1YwNFZaR0xCeEdnWnNuRmF0RFdLb1lxR0dRRXlJRzRndGcxNUQ1OUFZaEJnQ01MdnJRMEtidVVhZEFXKzdXTFB4MmIxZndPNndDMGhFVkRla3ZBeFlGdDBMeTZKeGtMaHNRTTBZZzZIcmNEZE00eFpDRTk0TzhHc0F3NEJwUXB1NUdsT0F5elViemNzL2dNUnJHUkhSRFlrTlJ5SlNyWEdkbTJOSXZIeTYvT0dzQXN6ZW1pWW9FVkh0dTdZNXlwYXNRNWk4NTNQQmFYeERVc05ZYkJuOEdyWU1lZzJUMjR3V0hRZmpXdlpGejhieHN0cVIvRXg4a0xwYVVDS2kybmR0Y3hSSHhxOG8yZnlxNERTK1FST1JDTk80UlRDTlh3MTl0NGRGeDRFaGFSQjBVZktId1k2c015aEpYaWtvRVJFUmljU0dJeEdwMm51ak8wQ25rZGZlMkp5S1M0VldNWUdJYXRIcHdpek1QN1c1OVBYa3R1S2JZNzRpMUJDSXBJYXhvbU9VZXIvclJFVnQyb0VGdUdUT0U1Q0dxSFpKZVJtd3AveFkrbHJmN1NHQmFYeU1NVmkyazdWb3hyRlBLV3FXOWZNZ21ZdGNIRTFFUkw2TURVZnlTVEVOL2RFdnRoSDZ4VFlTTXQzWEhXYXpHUXNYTHNSNzc3MG5Pb29xdFc4U2hJazlvMlcxcXhZN3BxMDdXc0VuaU5UaitpblVuVU5qdkhvZFIxN0xhcVpYV0FMR3h3NlExUXBzWmt3N3VFQlFJcUxhSStWbmxuNnZDVy9uMWVzNDhscFdNL3JvOWpCMGxsL0xwTUk4V05aemhENFIwWTJHRFVmeVNSTzZSMkhMNDMydzVmRSttTkRkZTU3NnVySmd3UUo4L3ZubldMVnFGVkpTVWtUSHFiYitIKytBWnNwS2FLYXN4SmFUbDRWbW1UR3NMUm9ZZGJMYVo3dlNrWnllS3lnUlVlM1lsM09xOUh0WE96VjdFN1ZleS9ibG5NTFBXU2xZbHJsTCtCcVpzNUxHSTBodmt0WG1udHlBdzF6dmpsVE9udkZyNmZlNitLRUNrMVJOcmRjeUtTc0Zqb3hmWVUvNVFmZ2FtY1lSandORytRTi82L1lsc0Y4OExTZ1JFUkdKb0JjZGdNaGJmZmZkZDlpNGNhUEhueDg3ZGl4R2pCaFI1WEYzM25rbmxpeFpBclBaakU4Ly9SUno1c3lwOGpQSnljbVlOMjllaGU5SFJFUWdLNnQ2dnpqUG1qVUx3Y0hCMVRyV1c0VUgrdUhGQWZHWXVyWnNWS05kQWlZdFA0UmYvMzZMd0dSRU5YTjlBeXdtTU1LamMvQmFWcm5KZXovSHoxbk9wc0xtUVRNOC9udXVEZUdtRUx5VWVCZW03dittdE9hUUhKaTA1M1A4TkhDNnNGeEVOV2JPTC8xV1kvVHNub1BYc3NwWk43MEtSMll5QU9kdTFTS25XV3NiTm9GeDRBT3dySmxiVnBRY3NLejRDQUVUWnduTFJVUkU5WXNOUjZJS1pHZG5JeTNOODgxSGNuSnlxblZjU0VnSXhvNGRpMFdMRnVIdzRjUFl2WHMzdW5mdlh1bG5ybDY5V21tMjR1SmluRDkvdmxvLzMyYXpWZXM0Yi9kTTN6aDh2VGNUaDdNS1NtdkpHYmxZdVA4Y3huVnVMakFaa2VldUgrSG82WHFEdkphcHl6TnR4dUEvcVd1UlVaUmRXdHR3Y1Q4V250bUtjUzM3Q2t4RzVEbEgxdUhTNzdVUjdUMDZCNjlsNnVMWDkyNVlkeTZEbEZ2V2FMVWQvdzIyWThuUXQra2xNQmtSRWRVWE5oeUpLdEM3ZDI4MGF0U29Xc2VlUEhrU1c3WnNLWDBkR2hxS2poMDdscjUrNTUxM2NQejQ4UW8vbjV0Yk52WDMvZmZmaDcrLzYzVW55eitkVDBoSXdIUFBQVmY2K3EyMzNzTEpreWN4WXNRSUpDUWtsTmJuenAyTEV5ZE9vSC8vL3JqdHR0dGs1MnpRb0VFMS9vVGV6NmpYNHAxUmliaHRYcktzUG1YMUVmd3BzU21NZXE0Z1Flb3pJWFpnNmJxTm5vNjg0N1ZNWFl3NkE5N3ZOaEYvMnZxbXJQNzh2cS93cDhpYllOUVpCQ1VqOHB5K3cxMXdSTjhFQU5BRVIzcDBEbDdMMUVXajk0TnB4R01vWGpCRFZqZXYrQThDVzNXQlJ1OG5LQmtSRWRVWE5oekpKMzI1T3dQejl6Z1hLQi9mTGRLamRSeTdkT21DTGwyNlZIcU14V0xCMTE5L2pWOSsrYVcwTm5qd1lEejU1Sk95RzhaejU4NVYrNmw4WlUvQXl6K2RUMDlQeDV0dmx2MVNldTdjT1FCQTgrYk4wYlZyVjFsT0FPalVxWk9zN211R3R3bkhzSVJ3ckR0K3FiU1dubHVNbVp0UFlQcVFoRW8rU2VTZEpzUU5yUEU1ZUMxVG45c2plMkZZMHlTc3U3Q3Z0SlpSbEkzWng1YmpoZlozQ2t4RzVCbGRoN3VocS9xd1N2RmFwajZHcEVHd2J2MEI5b3dqcFRWSDFobFl0MzRQNDREN0JTWWpJcUw2d0lZaithVFRPY1hZa3ViY3lLUmZYT002K1JtN2QrL0duRGx6Y09IQ0JRRE85WGttVDU2TUhqMTZLSTRkUG54NHBUZVVpeGN2Um41K1BtSmpZOUd2WDc4S2ordmN1YlBzdGRsc3J2Q0dlZWJNbVRoOTJyazQ5OW16WndFQWl4WXR3c3FWSzB1UG1UMTdOZ0lDQWlyOGVXcjA3cWhFZEpxOUJYYXByUGJtNWhONHFFY1Vva085ZThkeUloRjRMZk5PNzNaOUNCM1hUSVpEY3BUV1hrLzVBUS9IRFVhNEtVUmdNaUx2eEd1WmR6S09mUXBGSC8wZHVPNWFadG4wRFF3OVJrSWJGQ293R1JFUjFUVTJISWs4c0d6Wk1uejQ0WWVscjhlTUdZT0pFeWRXT09WbXlKQWhsWjV2dzRZTnlNL1BSM1IwTk82L3YvcFBmQk1TRWpCbHlwVFMxek5uenNTSkV5Y0FBQmtaR1lxYjNvc1hMOHBlT3h3TytKcjJUWUl3c1djMFBrbE9MNjFaN0E0OHYrb0lGdDd2dTZNSWlEekJhNW4zYWg4U2hVZGFEY1luSjlhWDFncHNadnh6MzN4OGVkUFRBcE1SZVI5ZXk3eVhQcm85L0hxT2hEVjVSVm5SVWd6cnVzOWh1dk1mNG9JUkVWR2RZOE9SeUFPWExqbW43T3AwT3Z6NzMvOUdodzRkaE9SSVQwL0g2NisvWHZyNjJ0U2Q2MDJZTUFFT2h3UGJ0bTFEWEZ3Yyt2WHJoMm5UcHRYNFowL29Ib1grcmNJQUFER052T3RwL0l4aGJiSDQwQVZjS3JTVzFoWWRPSWRuK3NhaFZ6U2ZwaE5kdzJ1WmQ1dlI4VDc4Ny9RdktMQ1pTMnZ6VDIzR0U2MkhvMWNZbDRrZ3VvYlhNdS9tTit4aFdQZHRBQ3pGcFRYcnJsWFE5N2dOK21qUE5oRWlJaUx2eDRZalVUazdkdXpBL1Buekt6M215cFVyQUp4UG9qLzQ0SU5LangwMWFoUkdqeDVkYS9tdVY5blVuV3RhdFdxRkN4Y3VJQzB0RGMyYk4xZE0vL0hVOWV0aUhyNVlnQzBuTDlmS2VXdkxBMTBpTVh1Yi9POW0wdkpEK1BYdnR3aEtST1MrL2h2L0R6OW5wUUFBTmcrYVVicUJUSFZzMzc0ZFgzMzFWYVhIOEZvR3ZOZjFZZVNXRkFJQVREb0R0bVFkcXBYejFwYnhjUVB4VWVwcVdlM3B2WjhoZWVqYmdoSVJ1Yyt5OEI0NE1wMmJ1aG52K1JiYXFON1YvdXkyYmR2dzlkZGZWM29NcjJXQTM4Qi9RYkxrQXdBME9pTWNHVHRyNWJ5MXhkaXpEMHFTeTZhUFN5VW1XSlo5QVAxVC94V1lpb2lJNmhJYmprVGxYTDE2dGRvTGlVdVNWT1d4MXhZVWYvTEpKMkczMjEwZWMyMUt6ZTdkdS9IWVk0KzVQQ1ltSmdaVHAwNlYxU3JhRGJHK3pkaDRIQXYzSzUvaWU1dmtqRng4dVR2RG8wMkVpTlNHMTdMcVNXb1lXL3I5M2R2ZXhnOWU5a3U2SzdzdXAyTGhtYTBZMTdLdjZDaEVkUzR2TDQvWHNtclFSQ1JDODhmMzFxV1B3SDdpcDNyNXVlN1FYVGZKeEhhNUJld1pSMUN5YnlNTVNZUEVoU0lpb2pyRGhpTlJPUWtKQ1hqNDRZY3JQZWEzMzM3RGdRTUhvTmZyTVg3OCtFcVB2VGF0NStUSmsxV3V6Vk5ZV0ZqaGpiSk81OXpmOGJ2dnZzUHk1Y3VoMVdxUm1aa3AydzN4d29VTDBHcTFtRHQzYnVtaTZVRFpta0I2UGY4di8venFJN2l6WXpNME1QTHZnbndicjJXKzdmbDlYMkZrOCs1b1lPQm1XT1RiMnJadHkydVpEek92L2dUNkRuMmgwZnVKamtKRVJMV00vOHFSVDRwcDZJOStzWTFLdjNkSGJHd3NZbU5qS3oybW9LQ2c5TVoyM0xoeDFUcnYrUEhqSVVtU3kvZXFzeHRpNDhiTzNiYXpzN05Mbjd3WEZSVzV2QkcrL3FZV0FQTHpuVk5zNm1ybnczWVJRZWhmUjd1QjE5U2hDMWVSWFZTMmx1T2xRaXRlMzVTS04yOXJKekFWVWQyTGk0dERYRnhjcGNmd1dpYVhHQktOYk12Vk9qbDNUUjNJUFkwcjFvTFMxeGxGMlhnOTVYdThtZlNnd0ZSRWRhOVZxMVpvMWFwVnBjZndXaWFuQ1dzRHJaZGV5K3puVDBJcXVncjhNUjVUeXMyQ2RkUC9ZQno2VjdIQmlJaW8xckhoU0Q1cFF2Y29yNXMyZTk5OTkxWDRuanU3SVk0Wk13YXRXN2ZHanovK0NJMUdnMUdqUm1IT25Ea0lDZ3FTTFRvK2UvYnMwaHZjYXplL2taR1J0ZkFuY2VyLzhRNzhmTXE1WnRMbVIzdmpYNE85Y3dPRDlOeGlKTHk5R1JaNzJTaUc5N2Fld3BPOVl4QWR5cEZCUk83eXRXdlp2cHhUeUNzcEFnQk1ianNhMHp0V3IxbFIzdzduWmFETDJtZGhkZGhLYTdPUHJjQ1Q4YmNoT2pCY1lESWlkZksxYTVtVWxRTHBqeWFqb2NlandDM1BWZkVKTWV3WFQ2UHczWWNBcWV5K3pMSjVBUXc5UmtEYnNJbkFaRVJFVk52WWNDUlNtY2pJU0dSbFpTRXRMUTJCZ1lGbzE4NDVVcStvcUFpZmZQSko2WEYrZnM2cEtYbDVlZGl6Wnc4QVlNdVdMZWphdFd2OWh4WW9PdFFmay92RzRxMHRaV3NvV2V3T1BMM3NFSmFPN3lFd0dkR056VnV1WlpQM2Z1N3h4anoxcVgxSUZKNXBNeHB2SFZsU1dyTTZiSGgrMzN3c3ZOazdHd3RFTndKdnVaWlpONzNxOGNZODlVblhKQVorUFVmQ21yeWlyR2d2Z1dYMXgvQy8vMlZ4d1lpSXFOYXg0VWlrUW1mUG5nVUFoSWFXcmI3dGNEaGswM2l1clNjMGZmcDBXSzFXYUxWYUhEOStISk1uVDhhVUtWTXdlUERnZXM4dHlrc0Q0ekh2dHd4Y0tpeWJXcjNzOEVXc1BYWUp3OXR3WkJDUktMeVd1ZWVseEx2eGVkcEdaUCt4RXkwQUxFcmZqb2RiRGNhUXBra0NreEhkMkhndGM0L2ZzSWRSY3VnWFNJVjVwYldTL1p0aDZIczM5Tkh0QlNZaklxTGF4SVlqa1FldTdYQW95c0dEQndFNGIzQ1hMVnNHQUxLcE93NkhBenQzN3NUOCtmTng3dHc1R0kxR3ZQbm1tL2orKysreFk4Y092UFhXV3poNDhDRCsvdmUvdzJBd0NQdHoxSmNHUmoxZUhkb0dUeXc1S0t2L1kyVUtoc1QzZzA2cnFlQ1RSR0pOaUIxWU91SXVKakNpMXMvUGE1bTZOREQ0WTBhbmUvSEViNS9JNnBQMmZJNkR0NzBIblZZbktCbFI1ZlFkN29JaitpWUFnQ2E0OXFZUlg4TnJtYnBvZzBKaEhQb1F6RXRteStxV1pSOUE5N2NQb2VHMWpJaklKN0RoU0Q3cHk5MFptTDhuRXdBd3ZsdGtqZGR6dE52dDJMcDFLN1p2MzQ2MHREU2twNmNEQUNJaXFtNEFMRm15Qkd2WHJxMzBtR3VMamUvZXZSdVBQZlpZcGNmZWQ5OTkyTFp0Vytuck5XdldBQUMwV2kzYXRXdUhmZnYyWWM2Y09iaDgrVElBb0VtVEpwZzJiUnJhdEdtRDl1M2I0OE1QUDhTS0ZTdXdldlZxV0sxV1RKa3lwY28vZ3k5NHBHYzB2dHlkZ2VTTTNOTGE0YXdDek4yVmpzZHZhaWt3R1ZIRkpzUU5yTlh6OFZxbWZvL0VEY0g3eDFiaFNINW1hZTFJZmlibXB2MkV4MXNQRjVpTXFHSzZEbmVqTmx0SXZKYXBuNkhYS0ZpM0w0WWo2MHhwelo1eEJDWEpLK0hYZTZ6QVpFUkVWRnZZY0NTZmREcW5HRnZTbkRkMi9XcGg5K1Nubm5vS3FhbXBpdnJJa1NPci9Pemx5NWRkN2xqb1NtRmhZWlhIcmxpeEFpVWxKUUNBVzI2NXBmUW1OejgvSDdmZmZqc2FObXhZZWxNTEFPSGg0WmczYng0Y0RnZHNOaHRzdHJJTkJ6WnUzSWlZbUJqY2M4ODkxY3FuWmpxdEJuUEdkTUJOSDIyVDFmKzEvaGp1N05nTTRZRitncElSMVI5ZXk5UlBwOVZoVHJlSE1YVHpLN0w2dEFQZjR2NlcvZERBd00yd3lQZnhXcVorR3EwT3B0RlBvdWh6ZVlQVnNuNGVERjJHUUdPcW14MjhpWWlvL3JEaFNGUU5JMGFNUUdwcUt1eDJPeVJKUWtoSUNMcDE2NFp1M2JwVitkbGV2WG9oSkNTazFySVVGeGRqLy83OTZOS2xDMTUrK1dYczNMa1QzMy8vUFZKU1V1QndPR1EzdFFCdzZOQ2hDczhsU1JKdXV1bW1Xc3ZtN1hwRmgrS2VUczJ4Nk1DNTB0cWxRaXVtclR1S2orL29KREFaVWYzZ3RjdzNER21haEh1aWI4YWk5TzJsdFd4TFBxWWRYSUQzdWo0c01CbFIvZUMxekRmbzIvU0N2djNOc0IwdXU1WkpoWG13YlBvYXBoR1ZqeXdsSWlMdng0WWpVVFdNR2pYSzQ4OTI3TmdSSFR0MnJMVXNWcXNWUC8zMEV5Wk5tZ1FBNk4yN04zcjM3ZzJ6Mll5VEowOGlKeWNIK2ZuNUtDd3NoTVZpZ2MxbWc4UGhnQ1JKQUFDZFRnZXRWZ3VkVG9lZ29DQzBiT25aZE9JSjNhUFF2MVVZQUNDbWtYcWVRcjg5c2gyV3BseUF4ZTRvclgyMkt4MVAzeHlIOWsyQ0JDWWpxbHh1U1NGQ0RZRTFPZ2V2WmI3ajdhVHhXSktaREt1amJIVFVCOGRYNDlGV1E5RStwR2JMaUJEVktVcytZQXl1MFNsNExmTWRwckZQbytEWUxzQmVVbHF6YnYwQmhtN0RvR3NTSXpBWkVSSFZsRWE2OXE4ZGtRK1ovdE54dkxMaE9BRGc1Y0VKbUQ0a1FYQ2kycFdUazRPR0RSdUtqcUZhMS8vdjQ1cGhDZUZZKzNBdlFZbUlYRnVhbVl5Ly92b0Jja3NLTWJaRlR5eTlkYXJvU0xYS1c2NWwrM0pPWVYvT0tkd2UxYXZHVGQzNjlNSytyL0RXa1NXeTJyQ21TVmc3NEdWQmlZaGNzeC82SHRiTk13QkxQblNKZDhMdnRuZEVSNnBWM25JdGMyVHNoSlNYQ1YzOHNCbzNkZXVUZWZVbnNHNzVWbGJUSi9SQXdNUlpnaEpScmNpL0NodzRCS1NlQkU2ZUFuSnlnZHc4d0dJUm5ZeElMS01SYU44R2lHOE50SW9GT2lZQ2ZyNjVZUmhIT0JLcGtEZmMxS3JaMUFHdDhjWHVES1RuRnBmVzFoMi9oS1VwRjNCN1lsT0J5WWprUXYwQ2tWdFNDQUJZZG5aWHJZeHk5Q2JlY2kxTGFoaUxwSWF4b21PNDdhWEV1L0Y1Mmtaa1cvSkxhK3N1N01QYTgzc3h2RmxYZ2NtSTVEUWhrYzZSalFEc0tUOENBMTlXVlVPc0t0NXlMZE5HOVFaVU9NRFpPUEF2S1BsdE5hVEN2TkthN2ZodnNCMUxocjROSHdhcnp1N2ZnVTAvQTd2MmlFNUM1SjBzRnVEM0E4NHZBREFaZ1dHRGdUK05Cb0o4NXo0ZkFMU2lBeEFSMVRlalhvdTNSclJUMUNjdFQ0SEY1bkR4Q1NJeCtrZDBRSWloYk1tQ3BSbkpBdE9RdDJsZzhNZXNwUEdLK3JON3Y0RGx1dW1KUktKcG8zb0RmZzFLWDl0VDF3bE1ROTVHWXdxQWNlaERpcnA1eFg4Z09ld0NFcEZIemwwQS92RVM4T2E3YkRZU3VjTnNBWmF0QXY3MkxMQjh0ZWcwdFVvM2ZmcjA2YUpERU5XMjB6bEZ5QzB1UVV4RGYvUnYxUmhKeld0dmNYRHlEUjJhTnNEYVkxazRtMjh1cmVXWmJRajAwK0dXMkVZQ2t4SEptZTBsK0RrckJRRHdjMVlLbXBwQ1ZUa2F6OXZNUDdVWk1VRVJNT25VdlVOOVVzTllyRG0vRjJlTHI1VFdzaTM1Q05RYmNVdDRlNEhKaU1xeFcrRDQ0NkdKUFNNWjJrWngwRFp1TFRpVSt0bFRmb0EySkJMUUcwVkhxUkZ0aTNqWWovMEdLVCs3dENZVjVrSHIzd0M2bG9rQ2sxRzFuRWdEWG40ZHVKUmQ5YkZFNUZwSkNiRC9rSFBrWTFKSElFQTkreVJVaEdzNEVwRkgrbis4QXorZmN2NkN1L25SM3VqZnFySGdSTzVMVHMvRlRSOXRrOVVhR0hVNE9XVVF3Z1BWM1lRZzM1RmJVb2lZWlk4aXI2U290TGFrN3d1NFBaTFR6RHlSVzFLSVovYk13NWVuTmlFbU1BSkwrcjZnK2dadWN2WngzUFRURkZrdFNHOUMydWlQRVc3aUF6ZnlFcFo4Rkg5eU0yQzlXbHJ5Ry91SmM3MUJjcDhsSDlaTnI4S2U4Z00wd1pFdzN2NEpOQkhxYnN6WjBnK2o2TU1uNVVXalA0S21mQXR0VUtpWVVGUzF0TlBBcTI4Q0JZV2lreEQ1anZBdzRKVVhnWWh3MFVscWhGT3FpZWlHMVNzNkZPTzdSY3BxVnkxMi9IUFZZVUdKaUpSQ0RZSFlNdWcxMmRUcVVEL2ZXdCtscnAwdXpNS3l6RjE0WnU4OGRGbnpMTDQ4dGFtMFB1SFg5d1ducTdsZVlRbTRKL3BtV2EzQVpzYTBnd3NFSlNKeXdSZ00wN2lGc3FuVkdwUHZyT05ZSDZTOEROaFByRWZKNWxkaG5qOEM5cFFmblBYOFRGZzN2U280WGMzcG85dkQwSG1BdkdncGhuWGQ1MklDVWRYeThvRzNaclBaU0ZUYkxtVURyN3dKWE1rUm5hUkdPTUtSZk5xV2s1Y3g0Tk9kRmI1ZmZtUWVqL2ZzZUxXT2NBU0FTNFZXdEhwckk2NWE1R3NFL2ZxM1c5QXJtay9UeVh2c3l6bUYyMytaaWFTR3NZcmRxcWNmWEloWERpMXkrYmwrRVluWU11ZzFXYTMveHY4cm5hWjlJeC9mT1RRR1d3YS81aE1iOGFRWFhrTGk2cWRSWUN0YkprS3IwV0xINEpub0ZaWWdNQm1SbkpTVkFzdlNSNkdOYUErLzIrZkszaXZaTVJ1MkhYTmNmazRiMlF2R2NmTHJuR1hoUFhCa3VsN2I5a1k2WGhQZURxWnhpM3hpSXg1SHprVVV2UDBBY1AwNnRCb3RBcCtkQjEyVEdISEJ5TFVQUHdHMmJLdjZPQ0x5VEZRazhNYS9BSDkvMFVrOHdoR09SSFJEQzdwMVFPWUFBQ0FBU1VSQlZBLzB3NHNENGhYMVNjc1BDVWhEVkxHa2hySFlOMkkydnV6OXRPZ29xaGRpQ01ETEhlN0J2dHRtKzBTekVRQ2lBOFB4VXVKZHNwcERjdURwdlo4SlNrVGttaVlpRWFieGEyQVk4Qy9SVWRUUHJ3SDBmU2JCTkg2TlR6UWJBVURic0FuOCtzcXZaWkFjTUMvL1FFd2dxdGlaRE9DWDdhSlRFUG0yakV4Z3p6N1JLVHpHaGlNUjNmQ2U2UnVINkZENVU2UGtqRndzM0g5T1VDSWkxMElOZ1Q3VElLdHYvU0lTTWJaRlQzelI2eW1jSHZzcHBuY2NKenBTclh1bXpSaEVCWVRKYXJzdXAyTGhtYTJDRWhGVndCZ01UVWlVc203T3IvOHNLcU9ON0FWZDZ5SHdHejRML285dGg2SFBNNklqMVRyandMOUFFeG9ocTlsVDk2QmszMFpCaWNpbHRUOEJEazZXSktwelMxYUtUdUF4VHFrbUlnS3djUDg1M0x0Z3I2d1dIZXFQUTgvMlF3T2pYbEFxSWlMM0xEeXpGZmZ1ZUZkV2l3b0lRK3FvLzhDb013aEtSVVRrbnBKOUcxRzhZSWFzcGdtTlFORHozMENqNThaK3d0bHN3S05QQS9sWHF6NldpR3B1MW10QWJFdlJLZHpHRVk1RVJBREdkVzZPSWZIeWtVSHB1Y1Y0ZlZPcW9FUkVSTzRiMTdJdmVqYVdMeE9SVVpTTm1ZZC9GSlNJaU1oOWhxUkIwRVcxazlXazNDeFl0MzR2S0JISjdOM1BaaU5SZmRwM1FIUUNqN0RoU0VUMGgvZEdkNEJPVTY2MjlSVFNjNHZGQkNJaThzRDdYU2RDcTVIZjRzMDgvQ1BTQ3k4SlNrUkU1RDdqMktjVU5jdW1iK0RJdVNnZ0RjbWtIQkdkZ09qR2N2S1U2QVFlWWNPUmlPZ1A3WnNFWVdMUGFGbk5ZbmZnK1ZXOHFTSWk5ZWdWbG9CSFdnMlcxYXdPRzU3Zk4xOVFJaUlpOSttajI4UFFiWmk4YUNtR1pmWEhZZ0pSbWJUVG9oTVEzVmpPbmhlZHdDTnNPQklSWFdmR3NMWm9ZTlRKYW9zT25NTlBxUndaUkVUcU1hUGpmUWpTbTJTMVJlbmJrWng5WEZBaUlpTDNHVWMrQVJqbEcvdVY3TjhNVy9waFFZa0lBSENCbzB5SjZsV2VPamRWWThPUmlPZzY0WUYrZUhWb1cwVjk4dklVMkxrVEh4R3BSTGdwQkM4bDNxV29QNzMzTTlnZGRnR0ppSWpjcHcwS2hYSGdBNHE2WmRrSEF0SVFBTUJhQXVUa2lrNUJkR1BKWjhPUmlNZ25QTlVuQnUwamdtUzF3MWtGbUxzclhWQWlJaUwzUGRObUROb0ZSOHBxdXk2blltN2FUNElTRVJHNXo2L3YzZENFUnNocTlvd2pLTm05UmxDaUd4MGZ3Qk5SOWJEaFNFUlVqazZyd1R1akVoWDFmNjAvaHFzV200QkVSRVR1TStvTWVMZnJYeFgxYVFlK3hkVVNib1pGUk9xZzBmdkJOT0l4UmQyODZtTkk1aUlCaVlpSXFEclljQ1FpY21GNG0zQU1Td2lYMVM0VldqRnQzVEZCaVlpSTNEZThXVmNNYTVva3EyVmI4dkY2eXZlQ0VoRVJ1YytRTkFpNitHNnltbFNZQjh1bXJ3VWxJaUtpcXJEaFNFUlVnWGRISlVLbmtkYyszSEVLaHk4V2lBbEVST1NCZDdzK0JLMUdmc3MzKzlnS0hNN0xFSlNJaU1oOXBqRlBBZVd1WmRhdFA4Q1J3dzFNaUlpOEVSdU9SRVFWYU44a0NIL3ZFeXVyMlNYZzJaVXBnaElSRWJtdmZVZ1VIbWsxV0Zhek9teDRkdTg4UVltSWlOeW5heElEdjU0ajVVVjdDU3lyUHhZVGlJaUlLc1dHSXhGUkpXWU1hNFB3UUQ5WmJkM3hTMWg3N0pLZ1JFUkU3cHZSOFQ2RUdZTmx0WFVYOW1IdCtiMkNFaEVSdWM5djJNT0EwVjlXSzltL0diYmp1d1VsSWlLaWlyRGhTRVJVaVFaR1BWNGQya1pSLzhmS0ZGaHNEZ0dKaUlqY0YyNEt3WXhPOXlycXorNzlBbmFIWFVBaUlpTDNhWU5DWVJ6NGdLSnVYdjRCSkY3TGlJaThDaHVPUkVSVmVLUm5OTnBIQk1scWg3TUtNSHRybXFCRVJFVHVleVJ1Q05vRlI4cHFSL0l6OFVIcWFrR0ppSWpjNTlmM2JtZ2pXc3BxanF3ektFbGVLU2dSRVJHNXdvWWpFVkVWZEZvTjNobVZxS2kvc1RrVmx3cXRBaElSRWJsUHA5WGgzYTUvVmRTbkhWaUFTK1k4QVltSWlOeW4wZnZCTlBwSlJkMnlmaDRrYzVHQVJFUkU1QW9iamtSRTFUQzhUVGpHdG04aXExMjEyREZ0M1ZGQmlZaUkzRGU4V1ZlTWJkRlRWaXV3bVRIdDRBSkJpWWlJM0tkdjB3djZoQjZ5bWxTWUI4djZ6d1VsSWlLaTh0aHdKQ0txcHZmSGRvQlJKNzlzZnJZckhjbnB1WUlTRVJHNTcvMXVFK0duMWN0cWMwOXV3T0c4REVHSmlJamNaeHo5TjBBanZ5K3pibDhDKzhYVGdoSVJFZEgxMkhBa0lxcW02RkIvVE80Yks2dlpKV0RTOGtPQ0VoRVJ1Uzg2TUJ6UHRCa3RxemtrQnlidDRjZ2dJbElQWFpNWStOMzhKM2xSY3NDeTRpTXhnWWlJU0lZTlJ5SWlON3cwTUI3aGdYNnlXbkpHTGhidVB5Y29FUkdSKzE1S3ZCdGh4bUJaYmNQRi9WaDRacXVnUkVSRTdqTU9mUmlhd0JCWnpYYjhOOWlPSlF0S1JFUkUxN0RoU0VUa2hnWkdQZDRlMFU1Um43TDZDQ3cyaDRCRVJFVHVhMkR3eDR4Tzl5cnF6Ky83Q2haN2lZQkVSRVR1MDVnQ1lCejZrS0p1WHZFZlNEWnU3RWRFSkJJYmprUkVicHJRUFFxOW9rSmx0ZlRjWXN6ZW1pWW9FUkdSK3g2Skc0S2VqZU5sdFl5aWJNdyt0bHhRSWlJaTl4bDZqWUkyb3FXczVzZzZBK3ZXN3dVbElpSWlnQTFISWlLUHpCblRRVkY3WTNNcTBuT0xCYVFoSW5LZlRxdkQrMTBuS3VxdnAveUFTK1k4QVltSWlOeW4wZXBnR3Yya29tN1o5QTBjQmR6WWo0aElGRFljaVlnODBDczZGUGQwYWk2clhiWFk4ZnlxSTRJU0VSRzVyMWRZQXU2SnZsbFdLN0NaOGM5OTh3VWxJaUp5bjc1TkwramJ5Njlsc0JURHVvNmJZWkZLR0F5aUV4RFZPalljaVlnODlQYklkakRxNUpmUlJRZk9JVG1kVDlPSlNEM2VUaG9QUDYxZVZwdC9hak9TczQ4TFNrUkU1RDdUMktjQm5ieHBZOTIxQ3JiMHc0SVNVYjNyMHd2NDcyemxWNXY0cWo4cmlsNEhEQjBFZlBRT2NHc2YwV25jeDBZcFZZSU5SeUlpRDBXSCt1T0ZBYTBWOVVuTER3bElRMFRrbWVqQWNEelRaclNpL3ZUZXp3U2tJU0x5akxaaEUvajF2VXRlbEJ5d0xQdEFUQ0NxZi83K1FIaVk4c3ZQVDNReUphMFdHTlFmK1BBZDRORUpRS09Hd1AzM2VHZFdWNkphQU04OURidzlBOURycXo2ZWJraHNPQklSMWNEVUFhMFJIZW92cXlWbjVPTEwzUm1DRWhFUnVlK2x4THNSRlJBbXErMjZuSXFGWjdZS1NrUkU1RDdqd0w5QUV4Z2lxOWt6anFCazMwWkJpWWdxOEpkeHdCTVBBMkdOeTJxTkd3RmpSNGpMVkIzTm1nQ1RuZ0RlbVFuYzFNUFplQngzcCtoVTVLWFlpaVlpcWdHalhvdTNSclREdlF2Mnl1clByejZDT3pzMlF3TWpMN05FNVAwYUdQenhkdEtEdUhmSHU3TDY4L3Urd3NqbTNkSEE0Ri9CSjRtSXZJZkdGQURqMElkZ1hqSmJWamV2L2dUNkRuMmgwYXRrOUJqNXZqVS9BYmNOZFU2cHZ0N1lVY0NHTFVDT0Z5N1IxSzROOE1xTHp0R1oxeHN6QXRpUkRLU2RycHVmMjdrRDhQakROVDlQeWxFZ3NXM056MU9SZHo4RVVrL1czZmxWaUNNY2lZaHFhRnpuNXVnVkZTcXJYU3EwNHZWTnFZSVNFUkc1YjF6THZ1alpXTDdPVlVaUk5sNVArVjVRSWlJaTl4bDZqWUl1cXAyc0p1Vm13YnJwZjRJU0VibVFkUW5Zc0ZsWk54bTlkOFRna1dPdUcycGFMZkRFUkdVanNyWVlqYTZueXJ2N0ZScGNPK2VwNkVzdDArSHJFUnVPUkVTMVlNNllEb3JhZTF0UElUMjNXRUFhSWlMUHZOOTFvcUkyKzlnS3BCZGVFcENHaU1oOUdxME94ckZQS2VxV3pRdmd5TGtvSUJGUkJYNVlDbGdzeXZxQVc1MVRsYjNScDE4Q0RvZXlIdHNTR0QyOC92T1FWMlBEa1lpb0Z2U0tEc1g0YnBHeW1zWHV3TlBMdUlFTUVhbEhyN0FFakk4ZElLdFpIVFk4djIrK29FUkVSTzdUUjdlSG9iUDhXZ1o3Q1N5clB4WVRpTWlWM0R4ZzlYcGxYYXQxcnZIb2pjNmtBMnMzdUg3djdqdWM2MUFTL1lFTlJ5S2lXakpyWkhzME1NclhZVmwyK0NMV0h1UElJQ0pTajFsSjR4R2tOOGxxaTlLMzQ2Y0wrd1FsSWlKeW4zSEU0NERPSUt1VjdOOE1XL3BoUVltSVhGaTZFaWdzVXRhN0pnR0o3WlIxYjdEb1I2Q2dRRmszR1lFSDc2MmZES2ZPQUwvc3FQZ3IxOFVhbURtNXdJV0xGWDlsVmZBNzI4V3N5ajkzN2N0cXJkcy9zd3B4TndNaW9sb1NIdWlIRndmRVkrcmFvN0w2UDFhbVlFaDhQK2kwR2tISmlJaXFMOXdVZ3BjUzc4TFUvZC9JNnBQMmZJNkR0NzBIblZaWHdTZUppTHlIdG1FVEdBZmNCOHNHK1FodHk3SVBvUHZiaDlEd1drYmVvTERJMlhTOC84L0s5eDY0QjVnNnZmNHpWYVd3Q0ZpNEdKajRvUEs5emgyQWtHQWdMNzl1TSt6NEZWaXlzdUwzWDM0QkNKV3ZzWTlQdndSS1NpcitUTE9td0FlejVEV3pCZmpiUHp6UGVZTmp3NUdJcUJZOTB6Y08vLzMxakd6dHhzTlpCWmk3S3gyUDM5UlNZRElpb3VwN3BzMFkvQ2QxTFRLS3NrdHJSL0l6TVRmdEp6emVtbXMwRVpFNitBMjhIOWJkYXlEbFpwWFc3QmxIVUpLOEVuNjl4d3BNUmplTS84NVcxbGF2QjFhc0tYdTlhaDB3YXJpelVYZTkrRlpBajY3QWIzdHJKMHRrYytDbGY5Yk91WFFWTk95MVd1RE5WencvYjA0dThHSTFQbi83YUdEb29JcmZEd2x4LzJjM2E2S3NuVDNuL25tb0ZCdU9SRVMxeUtqWFlzNllSUHpwcTkyeStyL1dIOE9kSFpzaFBKQzdseEdSOXpQcURIZzc2VUhjdStOZFdYM2FnVzl4Zjh0K2FHRHdGNVNNaUtqNk5Iby9tRVk4aHVJRk0yUjF5L3A1TUhRWkFvMHBRRkF5VXVqY0FYajg0WnFkdzJSeVhaLzBST1VqMjZyamkyK0FYWHZjLzF4NG1MSVdGQ2gvYmJVQ3E5Y0I5OTZ0UFBhK3U0SGR2d09TNVA3UExrK3ZkNTJuTmdVRU9MODhWVkVqczd6QUFPZFhiV3JSWEZuTHlLemRuM0dEWWNPUmlLaVczWjdZRk1NU3dySHVlTms2SUpjS3JaaTI3aWcrdnFPVHdHUkVSTlUzcm1WZmZINXlJelpjM0Y5YXk3YmtZOXJCQlhpdmF3MS9LU1FpcWllR3BFR3didjBCOW93anBUV3BNQStXVFYvRE5PSXhnY2xJeG1pc3UyWllxQWVqM2NvekdXdCtqc3FzM1FEOGFiU3lhUm9WQ2ZUdDdWeVhzQ0phalhOa29jMWV0eGw5Z2I4SmVIZW02L2NDQTVXMW50MWNqMUs5cHFBQStPZTAyc25tZzdocERCRlJIWGgzVkNKMDVaWnMvR3hYT2c1ZmRMSEFNaEdSbDVyVDdXRm9OZkxieFErT3I4Ymh2QXhCaVlpSTNHY2MrNVNpWnQzNkErd1hUd3RJUStSQ1lSSHcwMmJYNzkzOUoyZFRzVHlEQVJnNkVIaC9GakIyWk4zbTh4VWFyYk94N2VvcndNWHNqWUNBaW84UER3UEM2bmpFcU1xeDRVaEVWQWZhTnduQ3hKN1JzcHBkQXA1ZG1TSW9FUkdSKzlxSFJPR1JWb05sTllma3dMTjc1d2xLUkVUa1BuMTBleGk2RFpNWDdTV3dyUGhJVENEeUxkV2RCbHlWbFd0ZGoxSnMxaFM0OWVheTF3RUJ6dEdRLzUwTlBQcFhvR2tUWVBRSTF3MHpYNVY2RWxpL3FlS3ZLem1pRXhJNHBacUlxTTdNR05ZV0MvYWR4VlZMMlkzRHV1T1hzRFRsQW01UGJDb3dHUkZSOWMzb2VCLytkL29YRk5qTXBiVjFGL1poN2ZtOUdONnNxOEJrUkVUVlp4ejVCRW9PL1FKWXlqYjJzeDMvRGJaanlkQzM2U1V3R2FsZXYxdUFlKzhDOWg4RTloMEVEaHdDOHErNmY1N0xWNER0TzUzbks2OXJFckJsbS9QN3h4OEMrcFQ3MzJ4UUlERHFOdUM3eFJXZlB5c2JtRjBMVGZZTzdZRWhBNVQxSDVjQjZUVmM4OUJpcWQ1eHUzWlh2a3Qxc3laQW80WTF5MEkxeG9ZakVWRWRDUS8wdzZ0RDIrS1pGZkpSalpPV3ArQzJOaEV3NmpuSW5JaThYN2dwQkRNNjNZZG55bzFxZkhidkZ4Z3d2Q09NT29PZ1pFUkUxYWNOQ29WeDRBT3dySmtycTV0WC9BZUI4ZDJoMGRiU0tEV3FYUi9OQmJJdVZYMGM0R3pLalIyaHJNOWZBS1JWYy9wOGFBand6Titxbnc4QUVsb0REVU9CL24yZFg1SUVuRHhWdmQyV3kxdTZTdDV3UEhzZVdQZ0RzSE5YV1czRkdtWERFWER1ZEwxNkhWQlE2UHJjUlVYQTlsL2R6MVNleWVTNjRYam9DSEJRaGJPNUxCYm43dGdBb1BsalBjenJPUnhsbS9hRWhRRjZYaXVxaXcxSElxSTY5RlNmR014TlBvUERXV1ZyTjZibkZtUDIxalM4TUtDMXdHUkVSTlgzVlB3SWZIcGlQWTdrbDQxY09KS2ZpZG5IbHVPRjluY0tURVpFVkgxK2ZlK0dkZWN5U0xsWnBUVkgxaG1VYkY4TXY3NHVkZ2dtOFU2a1ZYK240S1pOWE5kUHB3TXBSMXkvVjU0bkc5ZTBLWGRQcjlFQUJyMnpVZVd1akV4ZzczNGdyaVd3YURHd2NRdmdLTGREZGVwSjV5aktUaDNrOVFCL1o5Tng0WS91LzF5MXVYMDBNSFJReGUrSHVMRlIwSkZqd0d1em5OK1BHUUU4ZUsvOC9iZmZLOXVoL01OL1YveS9NMUxnOEJvaW9qcWswMnJ3enFoRVJmMk56YW00VkdnVmtJaUl5SDA2clE3dmR2MnJvdjU2eWcrNFpNNFRrSWlJeUgwYXZaL0xuYW5ONitmQlVaQXJJQkdwbnI4SmFORkNXVDk4elBOenp2MFMrUHR6emsxa3lqY2JyL2x4dWV2NmlLRTN4bHFPZ1ZWczV1TEgyUmZlUUpVakhJK3ZFSjJBaUtqNjRoQ083MXZkaWl2RkpiTDZ6b1ZXdEkzd0U1U0tpTWc5Y2VpSzcyMnpjY1ZhSUtzbkx5NUVRZ00zUmhJUUVRazFDUGJXTVpDSzVHdnNhYis3Q20xNHFLQk02cUdWQU03UnVVNThhOWM3U0I4KzZ2azVMMlZYZlV6S0VlQllLdEFtWGw0UENBQkdEZ08rWCtyNXp5ZXFKYXBzT0Y0OUx6b0JFWkY3WWhHTTJQSVBHKzI4bmhHUnVzUWlCckhsaXdYQTFRSlhSeE1SZWF0V1FFQzVrZzBBNzh1cXhDbVM1YlJyNDdwZWs0WmpkZjI0REhqeE9XVjk1SEJneFZyQWJGYStSMVNQVk5sd0pDSWlJaUlpSWlJU3FtTjdaZTNzZVNBdnYrNS85dDc5enMxdzRtTGs5YUJBWVBoZ1lHa2x1emlyM2FrelFNYlppdC92MUI0STVZaGwwZGh3SkNJaUlpSWlJaUp5aDU4ZjBMcVZzbjZrSGtZM1hyTjRPZkRjMDhyNnFPSEFxblZBU1lueVBiWEp2Z3o4c2tOZTI3NFQyTE92NHMvOGFSUVFGU1d2ZWJLSkQ5VUlHNDVFUkVSRVJFUkVSTzVvbHdEb2RjcDZmVXludnViWDM0RE1jMEJrYzNrOU5BUVkwQmRZdjBuNW1hR0RuQTA1VDVsTXJ1dVRucWhaZy9QenI0RGR2enUvMSt1QkQyWlZmR3k3QkdEaWVQZk8vK0cvblp2TlZFYm40cjlQTmlvOXhvWWpFUkVSRVJFUkVaRTdPcmlZVGczVWJJZHFUeXhmRFR3NVVWa2ZPeExZNEdLbjYwQi81MDdPdFMyMGhodklHWTFsMzJzMGRaT3hLdjR1bXFrbHR2clA0U1BZY0NRaUlpSWlJaUlpN3pQdGVjQnVyOTZ4dFRIeXp0VUl0NG9rZFZMV0xtVTdwd0RYcDIwN2dBZnZkYTdkZUwwbUVVQ2ZtNEJ0TytzM2o1cjVsOS9sRTRERlV2ODVmSVFxRzQ0Tm1vbE9RRVJxVlh3WnNKWDdOMFB2RC9nM0ZKT0hpTWdUWndyc0tMREpwL2cwOU5PaWVZQWJ2eWdSRVFrbVhVMEJTbkpsTlkyeEtSRG9ZbDA4OGdwYXFlcGphbFdqV3JoSnIrbklPMWNhaGdLeExaWDFsQ08xLzdPcVlpMEJOdjBNakJtaGZHL3NDRFljM2VGcVZPWFZndnJQNFNOVTJYQk1HQzA2QVJHcFVYNEdrTG9HZ0thc3BqVUE3ZTRBL0lLRXhTSWljc3UrS3lXWXUvK3FyR2JTQVIvMmJvaGdnNkJRUkVUdXlsb054KzhQeW11NlFHaHUzUU9ObjVoSVZBMVdBRitKRHVFRnVpYTVydS9kWDc4NXJsbTdBUmgxRzZEVnlPdXhNYzZkdEE4ZUZwUExVNUlEdUhDeDdMVlc2NXhtZlQyNzNibldZMWhqZWIyb0dNaXZZSmZ3d0VDZ1FTVy8rRVZIS211WDYzbkVxZzlSWmNPUmlNaHRFcERoNHVGZXN5NXNOaEtSZXBRNGdLOVNpeFQxTzFvR0lOaWdjZkVKSWlMdkl6a3NrSTVNVmRRMThWT2g4Uk93Ymh1UnU3cTVhRGphN2NDK0EvV2ZCUUN5TGdHLzczZWRhOHhJZWNOeDExNGdLOXZ6bjlXaFBUQmtnTEwrNHpJZ1BkUHo4eDVMTGZ2ZVpnZisvbHpaNjg4K0FFSkQ1Y2YvZWJ5elFmanYxK1gxYlR1QlQ3OXcvVE1DQW9DdlBuSDlYbkN3Y29UajVTdUFtVk9xUGNXR0l4SGRFTElPQVdiNWpCMzRCUUZOT29ySlEwVGtpVlVaWm1RV3lkZXlDak5xTVRLcWduV3JpSWk4MGVuL0F1YXo4bHBnQWhEOWlKZzhSTzdRNjRGT2ljcjYwZVBPMFhWMXpjOEFHQXhBWWJrSGtHdC9jdDF3N05JSmlJb0VNdjVvQnA0OTUvenlsTW5rdXVGNDZBaHdNTVh6ODFhbS9OcUtaa3Z0N3g1OVV3L2xLTXBUWjJyM1o5eGcySEFrSXA5bk13Tm5keXZyTFhvQkdpNTNSa1Fxa1Y4aVlmRVo1ZWpHQ1FrQk1HZ0ZCQ0lpOG9Ca3pZYVVObHRSMTdhZHdSc3pVdnBvcm5QMFhuVjBUWEt1V1ZqZS9BVkEydW5xblNNMEJIam1iNVVmazlUUjlRWTFlL1pWNzJmVVZGUWtNR01hOE90dndNWXRaZXRHL240QU9IOFJhTlpFK1psYmJnSysvYUYrOHRVMnZVNitnelVBRkNudmgwcmQyc2ZaWkhYbFNDVTdpQS9xcDZ4MVN3SW0zQTk4czlBNTZwTGN3b1lqRWZtOHM3OEJqbkliMHdXM0FCcHhQWElpVXBHRmFVVXdsN3ZYN2R6SWdKNWhYT3lNaUZUazJNdUF2VkJlYXp3QUNCc2tKZzk1dHhOcFpTUHpxdExVUmFNTkFFNm5WMzh6RjFlYmhwVFh1NmZyK3A3ZnEvY3phcXBocUhPVTQ2MTluRitYc29HdE80Q2ZOZ1ByTmpnYlpOZWNQQVY4dndUWVhVL1o2a0pERnhzSFhiMnFyRjFqTWxXOFkzbEZJenR2N1FPMGlsWFdOUnBnMUhBZ3NTMHcrNk9xczVJTUc0NUU1TlBNT1VEMjBYSkZEUkRWUjBnY0lpS1BwT2Jic09tY2ZBMGhMWUR4clFQRUJDSWk4b0NVdXdmU3VVWGxxbHBvMnI0bUpBK1IyL1E2b0VkWFpmMWlGbkQyZlAxa2FGaHVMY1B3TU9DT01jNTFHVGY5QW95N3k5bWsvWDRwc0xlZVJsM1dwY2FObExYY0NqYUZxVXBoRVhEWFgrUzFGczJCMS85VitlZGlZNEMzWndDZmZPRnM3bEsxc09GSVJENHRZeWNBU1Y0TGF3dVlYRHdvSXlMeVZsK2tGcUg4U2tVRG14c1JHY2pwaDBTa0h0SlJGeHZGdEp3SVRWQWJBV25JcSt6YW8yd0VpWEFwdS9JY25UczZOeDRwcjc2bVV3UEtYWm12T1gvQk9kVjR5clQ2YTM3V2h4Yk5sYlc4dk5vNWQySTc0QjlQQVVHQjhyck43bXd1WDg5a0FpWTk0ZnpNdks4QWE3a3BkS1RBaGlNUithemMwMEIrdVJrWVdnUFFvb2VZUEVSRW50aWVaY1dKZkp1c0ZtelFZRndjUnpjU2tYcEk1eGNEZVh2bFJVTmpvUFdMWWdJUmVTTDdDckQ5VjZCbk4rZkdMZGZVMTNScXdQV0lQd0E0OTBlVDBaZWFqWUJ6SityeXVuZFI3bHA5VFZFeGtGL0JDTWpjUHhxVmdRSEFQWGNDdzRjQVdvM3l1RFhyZ2FzRndIMTNLOThiM044NS9YclduT3F2TDNxRFlzT1JpSHlTWkFjeVhJeDJiOUVkMEhNelZ5SlNpUklIOEw4VHlvWFIveHdiZ0dDRGl4dGtJaUl2SkRrc2tJNi9vcWhyNGwrQVJoOGtJQkdSaDg2a085ZnlDd29FK3ZZQkJ2VjNyaDJaVW40TnB6b1VFYTZzRlJVRE9ibjFsNkUrdFUxUTFnSUNnTDgvQXZ6dmUrVjcyM1lDbjM3aCtsekJ3Y0NmN3dCR0RYTTlVaFZ3N2piK3YrOEFtdzI0ZkFWNFlxSnl0R05zUytEdFY0SFovd0gySDNUdnozTURZY09SaUh6U3hZT0F0VUJlTTRVQ0VSM0U1Q0VpOHNTcURET3lMZkxKMUpFQk9neHVicXpnRTBSRVhpanRQY0I4Vmw0TFRBQWlIeFNUaDZpbUNncUJOVDg1djhMRG5NMnArdElrUWxtcmFETVV0UXNJQUdLaVhiK1gxRW01ZTdVcldpM1FzVDB3NEZhZ1YzZjV5TlR5anFVQ2I3eFQ5dC9uejl1Y2pkeC9UZ0w4eTQxYUNRb0NYdm9uOFBXM3dJbzExZnZ6M0dEWWNDUWluMk16QStkZHpHcUk2ZzJBQTRLSVNDV3lMUTRzUHFNYzNmaGdmSURMMlQ5RVJONUlLczZFbERaSFVkZTBmUU1hRGRlaEpSOXdLZHU5NC8zOVBmOVpKaVBReU1WaTlLZlRQVCtuTit1V0JPZ3F1VTYwcTJMOVY1TUptUGt5RU9WaVduWjVtMzhCNW42cFhKdnh3Q0ZnMmd6Zy8vNnBuTWF0MVFEajd3TkNnb0Z2eW0rSVJWclJBWWlJYWx2bXI0Q2ozTDhUd1pGQWNKU1lQRVJFbnZqbVJCSE1kbm10ZTVnQlNZMHFlVEpQUk9SdGprOEhKS3VzcEdsNk96UmgvUVVGSXFwSFZxdXlGaGZqK2ZtNmR3VTBMcDQ2cHAzeS9KemViRURmbW4zZWJBWm12Z3RjdUZqeE1WZHlnSCsvRDN3MHQrS05ZRTZuQXkrKzZ0eU4zTlhuTi81Y3M1dytpaU1jaWNpbkZHWUJsNC9MYXhydEg2TWJpWWhVSWpYZmhoMVo4bDlTOUJyZ29ZVEFDajVCUk9SOXBOdzlrQzRzbFJjMWZrRENkREdCaU9wYi9sWGxydEp0RTRDUnc1d2JremlrNnArcld4THdjQVhMRUJ3L1VmbG4zM2tEQ0tqQnlNcnJtU3BZRUgvU0UwQkpMZTNjZk80ODhNVTNRTWRFNVh1UzVMcnBlazNYenNCZHR6dlhZc3c4Njl6WTVmOW1BTk5mQkNLdjIvRzZzTWc1RlhybEdzQnNxVHBUMWlYZ3BWZWQwNmhqV3pwcjJaZUIxMmNCVjY4NlI1NWFTNENDZ3NyUGN3Tmh3NUdJZklxcmpXS2FkQVJNTG1ZZUVCRjVxeTlTbFZPcFIwYVpFR2JrNUJRaVVnZEpza002T2xWUjE4UThEbzEvTmFZM0V2bUMwK25LaGlNQS9QVUI0UDU3Z0x5OHFzK2gwVGluN0ZhMDltRDJaZUJNUnVYbkNHOWM4U1lwdFNVMHBQYk9aVFlEOS8zWmRXTnh6bitCaWVPZEcvZTRFdFlZR0hkbjJXdWJEU2dxVXE3M21KRUp4TGNDSnY4TmNQeXhYcmIyai9zc25jNjVVWXoyai8vVTY1MS8vd1k5RUhMZG56T3NNVEQ3emJMWGI3OEg3TnJqL3AvWFI3SGhTRVErNDhwSjV3akg2K2xOUUxPdVl2SVFFWGxpeTNrTFR1VExGNThQTm1od1Iwd3RqVXdnSXFvUG1WOEJlWHZsTlZNTElPNVpNWG1JUk5pOUYramV4ZlY3ZmdibmhqTTF0V0ZMemMvaGJmejlnWjdkbFBYekY1eTdVR2VjQlY1NHBucC9mM3E5YzNmcThsenRmbDBUaFVYQTN2MjFlMDZWNDJOeUl2SUpqaExnYkxLeTNydzdvT1Z5WjBTa0VzVjJDZCtjVkk1dWZLQlZBUHgxM0NtR2lOUkJzaFZBU24xVFVkY2t2QXlOUGtoQUlpSkJmdG51SElGWVZ5NWNCRmF1cmJ2emkySzN1NjZ2V3UvOHp6UHB3SE12QWVzM3VUY3R2UzRsLzFhL3U1V3JBQnVPUk9RVHp1OEZyT1dXeXdpTUFNTGJpY2xEUk9TSnhhZUxrVjhpdjNGdUhheEgvMmJHQ2o1QlJPU0YwdDRGU3NvMVdVSzZRdFBzRGpGNWlFU3hsZ0R2Zk9BYy9WYmJzaTg3TjBReG0ydi8zS0pacmNEQncvSmFmcjV6SitsckNvdUFUNzhBbm5yTzJYVE55YTNmak9WdGRiRzIxdzJPVTZxSlNQV3NCY0RGZzhwNlZCOEFIQkJFUkNxUmJYRmdWWWJ5bDRhL3h0Znhta3RFUkxWSUtzNkVkUHBqUlYzVGRxYUFORVJlSVBVazhNSy9uR3MyOXV3T2FHdjRDMHBoRWJCbEsvRGQ0dW8zTXQ5NHg3a3VvVnFZemM1TmJqcTJMNnQ5dnhTd3VOamM1V0lXOE9YL25GK3RZcDFUcFZ2RkFjMmFPS2RjQndmWC9PKzhLcm01d0tFamRmc3pWSWdOUnlKU3ZjeGtRSExJYXcxYk9VYzRFaEdweFRjbmltQXJOeXVvVDRRZjRvTjV1MFpFNmlFZG5RcElWbGxOMC93ZWFFSmRyTWRHZEtNNGZ4SDQ5L3ZPSmxwOEs2Qmg2Qis3UFZlekVlYXdBMFhGempVTXo2UUR0Z3FtSEZmazZIRzNJM3VGVTZlQjJCam4zOS82VFZVZmYvS1U4NnM4azhuNWR4OFk2UHhQa3hIdzgzTnVCS1BYQVRxOWM4TVlqVWJlbkpRazU1ZERjdjUzNEhBQWRvZHp5cmZkN3B4Q2JiTUJ1WG5PNDBpR2Q3QkVwR3FGV1VET1NYbE5vd1VpZTRuSlEwVGtpUU5YU3JBalMvNEx1a2tIUE5DYW94dUpTRVd5TndKWmErUTFYU0RRNWhVeGVZaThUVkV4c1ArUTZCVHFzV0lOOFBRVHdHZGZWcnl1WTNXWXpjNnZLem0xbDQycXhJWWpFYW1YQkdTNFdDcWphUmZBait1UkU1RktPQ1RneTFUbGxLZzdXZ1lnek1qbHRvbElIU1RKRHVub05FVmRFL2NNTkg2MXNCTXZVVlUyYm5GK2tlL1lrZXdjNGNnbXJTcnhMcGFJVk92U0VlY0l4K3Y1QlFITmtzVGtJU0x5eElaekZtUVd5Wi9haHhtMUdCbGxFcFNJaU1nRG1WOEJrcVJ1NndBQUlBQkpSRUZVaGVXbWJacGFBREZQaU1sRFJPcG5zd1B6RjRoT1FSN2lDRWNpVWlWSENYQnV0N0xlb2hlZ1VkRjZ5RVIwWXl1MlMvanVsSEowNC8ydEEyRGdZMkVpVWduSm1nMHA5VTFGWGR0dUpxQTFDa2hFUkVTaThWYVdpRlRwL0Y3QVZtNHoxOEFJb0ZFck1YbUlpRHl4S0swWStTWHlSY1k3TlRUZzVnZy9RWW1JaUR5UU9oTW91U3l2TlI0QVJJd1FrNGVJaUlSanc1R0lWTWVjQTF3OFdLNm9BYUw2Q0lsRFJPU1J6RUk3MW1iS241eG9BVXlJNTBZeFJLUWVVc0V4U0psZmw2dHFvV243bXBBOFJFVGtIZGh3SkNMVnlkZ0pTQTU1TGF5dGM0UWpFWkZhekQ5UmhIS1hNZ3hzYmtSa0lOZUZJQ0wxa0k3K0gxRHVhcWFKL0FzMFFXM0VCQ0lpSXEvQWhpTVJxVXArQnBDZkthOXBEVUNMSG1MeUVCRjVZdCtWRXV5L1VpS3JtWFRBdURpT2JpUWlGY2xhRFZ6ZUxLL3BBb0g0cVdMeUVCR1IxK0NtTVVTa0hwSnpkR041emJvQWVtN21Ta1FxVWVJQXZrcFZiaFJ6UjhzQUJCczBBaElSRWJsUGNsZ2dIVkUyRmpYeFU2SHhDeE9RaUlpSXZBbEhPQktSYW1RZEFzeTU4cG9wRkdqU1VVd2VJaUpQck1vd0k3UElMcXRGQnVnd01vcFBUb2hJUlU3L0Z6Q2ZsZGNDRTREb1I4VGtJU0lpcjhJUmprU2tDall6Y0hhM3NoN1ZHOUJ3dVRNaVVvbjhFZ21MenloSE56NFlId0FESHdNVGtVcEkxbXhJYWJNVmRXM2JHYnd4SXlJaUFCemhTRVFxY2ZZM3dDRmY3Z3pCa1VCd2xKZzhSRVNlV0poV0JMTjhjQ002TnpJZ3FaRkJUQ0FpSWsra3pnVHNoZkphNHdGQTJDQXhlWWlJeU91dzRVaEVYcytjQTJRZkxWZlVPRWMzRWhHcFJXYWhIWnZPV1dRMUxZRHhyYmxSREJHcGg1UzdCMUxtMS9LaXhnK2F0cStKQ1VSRVJGNkpEVWNpOG5vWk93Rkk4bHBFSW1CcUtDUU9FWkZIdmt3dGdxTmNiWGlrQ1pHQm5INUlST29oSFowS2xMdWFhV0llaHlhb2paaEFSRVRrbGRod0pDS3ZsbnNheU0rVTEvUW1vRVVQTVhtSWlEeXhQY3VLQXpueWRTR0NEUnJjRStjdktCRVJrZnVrODR1QnZMM3lvcUV4RVBlc21FQkVST1MxMkhBa0lxOGwyWUdNSGNwNjgrNkFsc3VkRVpGS2xEaUEvNTFRYmhUejU5Z0ErT3MwQWhJUkVibFBjbGdnSFg5RlVkZkV2d0NOUGtoQUlpSWk4bVpzT0JLUjE3cDRFTEFXeUd1bVVDQzhuWmc4UkVTZVdKVmhSclpGUHYwd01rQ0h3YzJOZ2hJUkVYa2c3VDNBZkZaZUMra0tSRDRvSmcrSjRlY25PZ0VScVFRYmprVGtsV3htNFB6dnlucFVId0FjRUVSRUtwRnRjV0R4R2VYb3hnbnhBZER5V2taRUtpRVZaMEpLbTZPb2E5ck9oRWJEZFdodk9FWStNQ09xVjJHTlJTZndDQnVPUk9TVk1uOEZIUExsenRDd0ZSQWNLU1lQRVpFbnZqbFJCTE5kWHVzVDRZZE9qYmd1QkJHcHlQSHBnR1NWbFRSTmI0Y210SnVnUUNTVVA5Y2ZKcXBYTFpxTFR1QVJOaHlKeU9zVVpnR1hqOHRyR2kwUTJVdE1IaUlpVDZUbTI3QWpTLzRMdWw0RFBOQTZRRkFpSWlMM1NibDdJRjFZS2k5cS9JQ0U2V0lDa1hoeE1hSVRFTjFZV3NlS1R1QVJOaHlKeU91NDJpaW1TVWZBait1UkU1R0tmSkdxbkVvOU1zcUVNQ052djRoSVBhU2pVeFUxVGR3a2FQdzU3ZVNHMVRwT2RBS2lHMHVuanFJVGVJUjN2RVRrVmE2Y2RJNXd2SjVmRU5Dc3E1ZzhSRVNlMko1bHhZbDhtNndXWnRUaWpoaE9ReU1pOVpET2Zndms3WlVYVFMyQXVNbGlBcEYzNk1FYmM2SjZFOXdBYU5OYWRBcVA2RVVISU45MmJnOXdmay9seHpUckJqUXZ0L3pMbms5NXZDZkhKNHdDR3FoemVRY0F6alVienlZcjZ5MTZBVm91ZDBZQ1RmODlINGR6YlpVZTgzS1hZQ1NHbHYyem1wSnJ3eXUvNS9ONEQ0NHZmNnphRk5zbC9PK0VjblRqL2EwRDRLL2pUakhraFd4NWtNNThBdW5LZHFBa0Q3aDZxTkxEdFQyV0FvMXVLU3RjMlFiSGI3ZmZXTWVmbkFWTmd3N1FOTG9aaUJoUjRXZlZUTElWUURxbW5EYXRTWGdaR2kwM0RibWh4YllFV2tZRFo5SkZKeUh5ZlFQN0FYcDEzaGR6aENNUmVZM3pld0ZyZ2J3V0dBRTBhaVVtRHhHUkp4YWZMa2EyeFNHcnRRN1c0K1lJUDBHSmlLcFFrZ2ZweE52QWxlMVZOaHNKa0lvemdDdmJJWjM1Qkk3Zkg0VGpseTZRem53aU9sYnRTM3NYS0xrc3I0VjBoYWJaSFdMeWtIY1pOVXgwQXFJYnc3QkJvaE40akExSEl2SUsxZ0xnNGtGbFBhcFAvV2NoSXZKVXRzV0JWUmxtUmYydjhkd29ocnlZZnpRUWNadm9GT3BSWEc1VVYzRUdwS012d2ZIYldNQ1dKeVpUTFpPS015R2QvcmhjVlF0TjI1bEM4cEFYR25DcmM2UWpFZFdkWVlPQThERFJLVHlta1NSSkVoMkNmTmYxVTZwZFRRMm1tanUyQWlnNDcveGV6Vk9xMHpZQ09TZmx0Y1lKUUV4L01YbUlybmY5bEdxMVQvZjFWcjd5ZC94ZVNvRmlaK3ArVFkzNFc3dEFRWW1JcXVucVFVajVoNkFKN2dBMFVPZmk5UFdtT0IzU2xlMlFzbFlEVjdZQnRxdGw3elhvQUczUFpZQStSRnkrV3VENC9TOUExaHBaVFJNNUhwckVkd1FsSXErVWNSYVk4aS9BYXEzNldDSnlUL09td014WGdFRDFQclJXNTkwOEVaVnFNMXAwZ3BvcnpGSTJHN1VHSVBJbU1YbUlxUDVON3hJc09rS05IYmhTb21nMm1uVEFYMXFyOTBhUmZKUGo5d2VoYmYxUGVXT3hRVWRvMkdpc0h2OW9hRnBFUTlQaVh1ZjZsMGRlaEhSdWtmTzk0alBPZFREVjNIRE0zcWhvTmtJWENNUXJkNnVtRzF4VUMrQzVwNEhaSHdMRnl0SDlST1Nob0VEZ2hYK291dGtJY0VvMUVZa21BUms3bE9WbVhRQzlxZjdqRUJGNXdpRUJYNllxTjRxNW8yVUFnZzNjS0lhOGgzVDJXeUJyTlJ3N0JqaS9wNXJSaDBEVDhTTm9XajRLUk53R2JiOTl6aW5xS2lWSmRqaU9UbFBVTlhIUFFPT24zbWw5VkllNmRnYmVtZ0hFeFloT1F1UWJnZ0tCbDE5d2puQlVPWTV3SkNLaExoMXhqbkM4bmw4UTBJU0RMSWhJUlRhY3N5Q3p5QzZyaFJtMUdCbkZKeWZrWGFTVGI1ZTlLTDhXSVhsTTAvWU4rTVNqaGN5dmdNTGo4cHFwQlJEemhKZzhwQTdObXdKdnp3RG1mUTJzWGk4NkRaRjZ0WXdHcGt3R0lzSkZKNmtWYkRnU2tUQ09FdURjYm1VOXFnK2cwZFYvSGlJaVR4VGJKWHgzU2ptNjhmN1dBVEJ3TGdsNWt5dmJnT0lNNS9mNkJ0REVQQzQyRDNrVnlWWUFLZlZOUlYzYmJpYWdOUXBJUktyejBGK0FQcjJBRFZ1QVgzY0Jab3ZvUkVUcTBMd3BNSHdJTUdLbzZDUzFpZzFIcWxNTm1nSG9kdDMzWHN4c05tUHAwcVc0Y09FQ0prK2VMRHBPdFYwKzV0emhHWEJ1c3VMWFFHd2VkNXpmQzlqS0xmY1NIQW1FY2tZR2VabitUWTFvSDJvQUFJU2J2THVEcE5acjJaYnpGbHl5T0FBNE4xbUo4UEsvNStzdFBsMk0vQkw1SG55ZEdocHdjNFNmb0VSRUZiRGxsMzNmNkJhdlhtZFFyZGN5VlR2eEJsQnlXVjVyUEFDSUdDRW1ENmxUMndUbjE2Ti9CUTRjQWs2bUFjZE9BRWVQQWRZUzBlbUl4RElhZ2RBUW9GRkQ1eklFYmVLQjltMkEwRkRSeWVvRUc0NVVweG8wVjgrdXlRc1dMTUMzM3pyWE1ob3laQWdTRXhNRko2cWU3T05sdTFRSE5WTlB3OUdjQTF3OFdLNm9BYUo2QzRsRFZLbit6ZFF6c2tPdDE3SXRGeXlsdTFTM0R6V29wdUdZV1dqSHFnejVreE10Z0FueDZsN2ttM3lUbEYvMkQ2K21RUWVCU2FxbTFtdVpkUFpiU09jV0FnQzBiVjlUelk3ZlVzRXhTR2MrSzFmVlF0UDJOU0Y1eUFmNEdZRHVYWnhmUkhSRFlzT1J2TjUzMzMySGpSczNldno1c1dQSFlzU0lxcC9NM25ubm5WaXlaQW5NWmpNKy9mUlR6Smt6cDhyUEpDY25ZOTY4ZVJXK0h4RVJnYXlzckFyZnY5NnNXYk1RSEt6K1hWcXJLMk1uSURua3RiQzJnS21obUR4RWRZM1hNdDgwLzBRUmJQTEJqUmpZM0lqSVFLNExRZDVIdW5xbzlIdE5zR2VOTUY3TEtpZWQvUmJJK1dNM3ZKSTh0ejh2aW5UMC93REliOHcwa1grQkpxaU5tRUJFUktSNmJEaVMxOHZPemtaYVdwckhuOC9KeWFuV2NTRWhJUmc3ZGl3V0xWcUV3NGNQWS9mdTNlamV2WHVsbjdsNjlXcWwyWXFMaTNIKy9QbHEvWHlielZhdDQzeEJmZ2FRbnltdjZVMUFpeDVpOGhEVkIxN0xmTSsrS3lYWWYwVStQY3lrQThiRmNYUWplYW5yRzJCNnp4NE04RnJtZzdJM0FwYzN5MnVHeGtEOFZERjVpSWpJSjdEaFNGNnZkKy9lYU5Tb1ViV09QWG55SkxaczJWTDZPalEwRkIwN2xqM0JmK2VkZDNEOCtIRlhId1VBNU9ibWxuNy8vdnZ2dzkvZjMrVng1Wi9PSnlRazRMbm5uaXQ5L2RaYmIrSGt5Wk1ZTVdJRUVoSVNTdXR6NTg3RmlSTW4wTDkvZjl4MjIyMnljelpvb0pLNTBEVWxPVWMzbHRlOHU3UHBTT1NyZUMzekxRNEorQ3BWdVZITVBiRUJDRGI0eEY2MTVJTzBQWmZYK0J5OGx2a1d5V0dCZEhTYW9xNkpmd0VhdnpBQmlZaUl5RmV3NFVoMTZ0d2U0UHdlNS9mTnVnSE51N2wvamk1ZHVxQkxsOHJYL3JCWUxQajY2Ni94eXkrL2xOWUdEeDZNSjU5OFVuYkRlTzdjdVdvL2xhL3NDWGo1cC9QcDZlbDQ4ODJ5WGYzT25Uc0hBR2pldkRtNmR1MHF5d2tBblRwMWt0VnZKSmVPQU9aY2VjMFVDb1MzRTVPSHFEcW0vNTVmdXI3Z3kxMkNrUmpxL2orZnZKYjVsaldaWm1RVzJXVzF5QUFkYm92a2t4UHliYnlXK1pqVC93VUt5elY5QXhPQXlBZkY1Q0VpSXAvQmhpT3AzdTdkdXpGbnpoeGN1SEFCZ0hOOW5zbVRKNk5IRCtYODNPSERoMWQ2UTdsNDhXTGs1K2NqTmpZVy9mcjFxL0M0enAwN3kxNmJ6ZVlLYjVobnpweUowNmRQQXdET25qMExBRmkwYUJGV3JseFplc3pzMmJNUkVPRDdVL0JzWnVEY2JtVTlxamNBRGdpaUd4eXZaZXFSWHlKaDBTbmw2TVlINHdPZzViV01ibkM4bHFtSFpNMkdsRFpiVWRlMm5RRm91QTR0RVJIVkRCdU9wR3JMbGkzRGh4OStXUHA2ekpneG1EaHhZb1ZUYm9ZTUdWTHArVFpzMklEOC9IeEVSMGZqL3Z2dnIzYU9oSVFFVEpreXBmVDF6Smt6Y2VMRUNRQkFSa2FHNHFiMzRzV0xzdGNPUjduZFUzelUyZCtjVGNmcmhiWUVncVBFNUNIeUZyeVdxY3ZDdENLWTVZTWIwYm1SQVVtTkRHSUNFWGtKWHN0VUpuVW1ZUDkvOXU0OVBNcnEzaGY0ZDcwemswenVGMEl3TndnUVFrQ29BZ3FDZEtNdHRoVlFPYlRiYXl1NjZ5bldvNmUyVC9kbTA5WUgrclFXcksyVzZubTJsL1BZcldoUnFIaWhYdmJaVW1ubFVrcWlLS0FoTjRGY0Nia3h1YzFNWnQ1MS9oaEo4czdrT3BuTW1uZnkvVHhQbjg3OHNtYjR4dHJGTzc5WjcxcWR4bHJtOVVER1Y5WGtJU0tpcU1LR0k1bmErZlBuQVFBV2l3Vy8rYzF2TUcvZVBDVTV6cDQ5aTRjZmZyajMrY1ZiZC9xNzY2NjdvT3M2RGh3NGdCa3pabURGaWhWNDZLSEFQWE5HYS9ZTlkzNkxzSEMyQWsybHhwclFnTHlyMWVRaGlpU2N5NEF0Qzh4eHNuVk5weGQvcVhNWmFsWUJyQytJL3RWUVpINnlkaWZnckFZQWlPeGJnYmlwSVgxL3ptWG1JZHRLSUd0MkdJc2lCcUpvcTVwQVJFUVVkZGh3cEloMTZOQWhQUC84ODBPT2FXbHBBZUQ3SnZxSko1NFljdXlhTld0d3d3M2owNTBiNnRhZGkyYk9uSW1HaGdaVVZWVWhPenM3NFBhZlVLZ3ZBZG9EcjZralFuY3pBQjBRQXBCZjFLYk1CMklTVmFZaUduOEhEaHpBamgwN2hoekR1Y3pvUDA2MDRjUHpydUVIS25DbXc0c09qNDRweVhHd2ZYSC85T284TzNJVGVQc2hSVDVadXhOb1BRUUFFR25MUnRWdy9PQ0REL0RpaXk4T09ZWnptZkZnSGxuK1M4aktSMFB5dnFFbUhSOEQwQTA3Mm9qOGV5SGljbFZGSWlLaUtNT0dJMFdzOXZiMkVXOGtMcVVjZHV6RkRjWHZ1KzgrZUwzZUFjZGN2S1dtdUxnWUd6WnNHSEJNZm40K05tM2FaS2dOZGhwaXVIVzNBZTJENzZtdW52Q2Q3Q3FFNzBUcXJBbTZQenROTEE2SGczUFpLRlZkNkVGSm8zUDRnUXJwdWc1b0ZpVGJCTmJsRDN5N0tGRTA0VncyZXJLOUZHZzVHUFkvZHlSNkc0M3lpd3N6MnlSZ3hvOVVSaUlpb2lqRGhpTkZyTUxDUW56M3U5OGRjc3pSbzBmeHlTZWZ3R3ExWXYzNjlVT092WGhiVDJWbDViQjc4M1IyZGc1Nm9XeXgrRmF4N05xMUMyKysrU1kwVFVOTlRZM2hOTVNHaGdab21vWm5uMzIyZDlOMG9HOVBJS3VWLzlmTFhRSm8zTzZNSm9EWnMyZHpMb3RpTjArUFI1eUZKOFZROUNzcUt1SmNGc1hFN0MwUVZ0NTJRa1JFb2NPL1hXbGNKV1VCV05UdjhTaE1uejRkMDZkUEgzSk1SMGRINzRYdHJiZmVPcUwzWGI5K1BhU1VBLzVzSktjaFRwbzBDUURRMU5UVSs4MTdWMWZYZ0JmQy9TOXFBZC9xQUFBaFBmbXcrUlRnN3ZBOW5qd2JtRHduWkc4ZEVpMFZ4cjBiaFFBU01vRkpzOVZsSWhxdGF5Nkp4ZHhVWDRkOHNsMGIxV3RuenB5Sm1UTm5Eam1HY3htd3Y5NkY4eTdmaC85YkNsTnd5Nnlra0wxM0tCdzQ1OGErK3I3YnZHT3NGaFFrVzdFeU8xWmhLcUx3NFZ3MmVscmhUNEg4ZThmbHZZTlcveWZEM28xU0E1QzhFQ0xuTm5XWmlJZ29LckhoU09NcUtkdjNuMGh5KysyM0QvcXowWnlHZU9PTk42S2dvQUN2dnZvcWhCQllzMllOdG0vZmpzVEVSTU9tNDQ4Ly9uanZCZTdGaTkvYzNORHRqOU5VQm5SOGNSdDE0WnJJK3VmdGNRSXRBOXpCbExjcy9GbUl4dUthck1ocktrWGJYTGEvd1lWUDJ6d0FnTTBMa25GcGFrekkzbnVzSEQwU3Z5L3RRcHpOdUUvajNiUGlvWEZ4STlHWVJOdGNGbkF3VDNya2ZCTXN1MnNnNjE4RCt1L2NLTUdEWW9pSWFGeXc0VWdVcE56Y1hEUTJOcUtxcWdvSkNRbVlNOGQzUWRuVjFZV25uMzY2ZDF4TWpPOUQ4NFVMRjFCU1VnSUEyTDkvUHhZdWpQNE5ER3YrRHVnOXhscmFUTjhLUnlLS0RKekxocmVqb2d0T3Z5M21sbVhHWUZZeUw2T0lJa1drekdWak9aaG4zSlZ0QWJ5ZGhwSzRaQzFFNmlKRmdZaUlLSnJ4U3Bsb0RHcHJhd0VBcWFtcHZUVmQxdzIzOFZ6Y1QyakxsaTF3dTkzUU5BMWxaV1Y0OE1FSHNYSGpScXhjdVRMc3VjT2hzeEZvTGpQV05KdHY3MFlpaWl5Y3l3Wlg3dkRncnczR0U3T3RBdmgyd2ZqY2drbEV3ZU5jTmpqWlZnTFo4THF4YUVrQUNyZW9DVVJFUkZHUERVY3l0WXNuSEtweS9QaHhBTDRMM0RmZWVBTUFETGZ1NkxxT3c0Y1A0L25ubjBkZFhSMWlZMk94YmRzMjdONjlHNGNPSGNJamp6eUM0OGVQNC83Nzc0Zk5GbDBucUZRZkNxeGxMUUJpdUI4NVVRRE9aWkhyRCtWZEFiVzEwK0tRRVR1NnZUeUpJb0cyK00xeGZYL09aWkZMbG00S3FJa1pQNFNJQzkzdDVFUkVSUDJ4NFVqanFxNEVxUGZkcllLc1JVRDJHTy9ZOEhxOStPQ0REM0R3NEVGVVZWWGg3Tm16QUlETXpPSHYwWDN0dGRmdzdydnZEam5tNG1ianhjWEYyTEJodzVCamI3LzlkaHc0Y0tEMytUdnZ2QU1BMERRTmMrYk13YkZqeDdCOSszWTBOemNEQUtaTW1ZS0hIbm9JczJmUHh0eTVjL0hrazA5aTc5NjllUHZ0dCtGMnU3Rng0OFpoZndlemFLbjByWERzTHlZUm1ESmZUUjZpc2RyeWtjTnZmOEd4L2ZYSnVjd2NEamE2VWVId0dHb1pzUnIreDdRNFJZbUlJZ3ZuTW5PUXRUdUJDeDhhaS9ZY0lQLzdhZ0lSRWRHRXdJWWptY29ERHp5QTh2THlnUHJxMWF1SGZXMXpjL09BSnhZT3BMT3pjOWl4ZS9mdVJVK1BiNFBDNWN1WDkxN2tPaHdPckYyN0ZtbHBhYjBYdFFBd2VmSmtQUGZjYzlCMUhSNlBCeDVQMzRmWWZmdjJJVDgvSDdmY2NzdUk4a1V5NlFWcWp3VFdjNVlBd2hKWUo1cUlPSmRGdm02dnhFc1ZnYXNiN3lpSWg0MkxHNGtBY0M0ekErbnBnRHdWZU51MEtOd01vVVhlZ1doRVJCUTkySEFrVTFtMWFoWEt5OHZoOVhvaHBVUktTZ29XTFZxRVJZdUdYenE1Wk1rU3BLU2toQ3hMZDNjM1B2NzRZeXhZc0FDYk4yL0c0Y09Ic1h2M2JwdzhlUks2cmhzdWFnSGd4SWtUZzc2WGxCSlhYWFZWeUxLcFZIOE1jSGNZYThrNVFQcE1OWG1JSWhIbnNzaTM1M1EzbWx5Nm9WYVFiTVhWbVpGemVqYVJhcHpMVEtEcU1hREgrTHRqMGdxSXJIVnE4aEFSMFlRaHBKUlNkUWlLWHFHK3BUcVN1TjF1ZlBlNzM4VzJiZHVRazVQVFczYzZuYWlzckVScmF5c2NEZ2M2T3p2aGNybmc4WGlnNnpvdS9sL09ZckZBMHpSWUxCWWtKaWJpcHB0dVV2V3JoSXk3QXpqeE1pRDdmMFlYd0tYZkF1eHB5bUlSalZtb2I2bU9KSnpMQWpXNWRQenZ3MjN3K0YwaFBid29tU2RUazdsMW53V2MxWkF0QjMwbktLY3ZWNTBvWkNKbExwTm5ub0k4OXpiUWVnamFzdmVCSkhYN3ljanVHc2dQRmdQUzNhK3FRVno5QVVUaWJHVzVpSWhvWW1ERGtjWlZORGNjQWQvbTZHbHA3S1JkVkxVUGFLMDAxakxtQU5PK3JDWVBVYWhFYzhNUjRGem03M2NuTzNDbzBXMm9yYmdrRnY5clRvS2lSRVNoSVd0M1FwNTR3UGNrYVI2MFpmdlZCZ294em1WRzh1TjdBazZtRnJucklTNzlyYUpFUkVRMGtYQVhJcUl4NEVWdG44N0d3R2FqWmdOeXJsU1RoNGhHam5OWm4zS0hKNkRaYUxjQTN5bUlWNVNJS0hSRThyeStKKzBuZkNzZW93am5zajZ5YVg5QXN4R1dCR0JXNEduVlJFUkU0NEVOUnlJYU93bFVId29zNTF3QldPM2hqME5FRkF4ZEFuOG9EendvWnQyMGVDVGJoSUpFUkNHV05CK3c1L1krbFpXL1ZoaUd4b3VVWHNqU253VFV4WXdmUXNSa0tFaEVSRVFUVVhUZEUwWVJKeWtMd0tKK2p5bmttay8xSGRJeXFSQ0lTUXAvaHZPZitWWTQ5bWRQQlRMbkRUeWV5R3l1dVNRV2MxTnRBSURKZG41WE54NzIxN3R3L290RFdsWmNFb3RNQmYrYzM2dHpvY0xoTWRReVlqV3N6dU0zSnhROVJNSEczdHVxWmUzTHZ0cThKMVZHTXIvdXM5QlBQQUJ0MmdZZ2M1WHFORUROQzBCbm1iR1dVQWprZjE5TkhpSWltcERZY0tSeGxaVHQrdytObjZZeW9LUGU5emd4Sy93TlI3MEhxQ3NPck9jdEJjQUZRUlFscnNtS1ZSMGg2dTF2Y1BYdWt6azMxUmIyaG1PM1YyTFg1NEdyRys4cWpJZU5QV2FLSWlMbk5xRGxBR1RkS3dDK2FEcW1YZTJyMCtpMUhJRCswWjJBeHdHOTVTREV0QTBRUlE4cml5TTlIWkRsMndMcVd0RXZBSTEvbHhFUlVmaXc0VWhoNFc0SG1zc0cvN24veWp5T0gvbDRkL3Zncnd1SCtnOEJqOU5ZUzg0Rmt2UFU1Q0VhVDQxT0hYOXRjQTM2Yy8rVmVSdy84dkhubmZwZ0x3dUxQYWU3NGVneG5xTjNXYm9OaXpOaUZDVWlHajlpenE4ZzIwOEE3U2NCYXhMRUZMOVZlUzBISUZzSDJDc0ZBT3g1QWMxSldic1RjRlpQcVBHeTdtV2c1V0RnK0NURnQzZFUvQXJvYVRiV0psMExaSHhWVFI0aUlwcXcySENrc0hDMSswNnNIb3oveWp5T0g5djRjSEcyQXVlT0cydEMrMkoxSTFFVU91L1VzZnZ6N2tGLzdyOHlqK1BITmo1Y2FqcTllS3ZhK00ySkJtQTlENHFoYUdWTmdiYnNyNUFWandDMkZNQ2FZdml4YkRrSVdmbm93SzlOV3pad3cyNndCdVZFR1c5TmdpajZsZEtWb3JMakZPU1ovK3RYMVNDS2Zxa2tEeEVSVFd4c09CSlIwS29QQTlKdlVkS1UrWUNkaDBRU2tZazhYOUVGajNGeEk3NlNIWXZjQkl1YVFFUmhJZ28ycW81Z2Z0WWtpTXhWdm4rV2NWT1ZScEdsUHdOZ3ZEQVQwKzZCU0p5dEpoQVJFVTFvYkRoU1dNUW1BVm1MaHY0NXg0OTl2UCs0OGVTb0JodzF4cHJWRG1RdERGOEdvbkNiYk5md3JmeTRJWC9POFdNZkg4NkRlWTYxOU9EamxoNURMZGttY09zTXJtNmtpVXNrendkbS91dkFQeHlncVNaeWJnUFNyNTVZNDZlc2draWFCNlF2SC9oMTRkYTBEMmgrMzFpelRRSUtBaytySmlJaUNnY2hwWlRERHlNaTZrY0NKM2NEempaamVlcHlZUEpjTlpHSWlFWkxsOENQLzNFQk5WMWVRLzJld2dSOExZZUhLeENST1VqcGhUejQ1WUNUcWNYY1J5SHk3bGFVaW9pSUpqcWV1MGhFbzNiK3M4Qm1ZMEltTUhtT21qeEVSTUY0cjg0VjBHek1qYmRnWlRhYmpVUmtJbWVmRFdnMklxRVF5TDFUVFI0aUlpS3c0VWhFbytSeEFuWEZnZlc4WlFCRTJPTVFFUVhGMFNPeDYvT3VnUHFkcytLaGNTNGpJcE9RN2liSThxMEJkVkgwS3dqQmZXaUppRWdkTmh5SmFGUnFqL3FhanYybHpmU3RjQ1FpTW91WHE3cmc2REh1S25ORmhnMlhwOXNVSlNJaUNrTDVWc0RiYVNpSlM5WkNaRnlqS0JBUkVaRVBHNDVFTkdMT1ZxQ3AxRmdUR3BDN1JFMGVJcUpnMUhSNjhaYzZsNkZtRmNDL0ZDWW9Ta1JFTkhxeTR4Umt6UTVqVWNRQWhWdlVCQ0lpSXVxSERVY2lHckhxd3dEOGpwbTZaQUVRazZna0RoRlJVSjZ2NklMdVYxdWRaMGRHTEMrTGlNZzhaT2xQQUwvWlRPVGZDeEdYcXlZUUVSRlJQN3l5SnFJUmFUc05PR3FNdFpoRUlPdHlOWG1JaUlMeGp5WTNQbTdwTWRTU2JRTHI4dU1VSlNJaUdqMVp2d2RvL3F1eGFNOEJadnhJVFNBaUlpSS9iRGdTMGJDa0Y2ZytGRmpQV1FKd1AzSWlNb3NlSGZqUHNzQ0RZcjQ5TXg1eEZwNFVRMFRtSUhVWFpOblBBK3FpY0RPRWxiZWRFQkZSWkdERGtZaUdkZTQ0NE80dzFoSXlnZlNaYXZJUUVRWGpyV29ubWx6RzJ3OExrcTI0Sml0V1VTSWlvaUNjL2cvQVdXdXNwU3lFeUZxbkpnOFJFZEVBMkhBa29pRjVuRUQ5UjM1RkFlUXRVeEtIaUNnb2poNkpQV2NDVnpmZVBTdGVRUm9pb3VESTdocklxc2NENnFKb3E0STBSRVJFZzJQRGtZaUdWUE4zUURkdWQ0YU1JdDhLUnlJaXMzaTVxZ3RPcjdHMkxETUdzNUt0YWdJUkVRV2piQXZnN1RTVVJQWXRFS21MRkFVaUlpSWFHQnVPUkRTb3prYWd1Y3hZMDJ4QXpwVnE4aEFSQmFQYzRjRmY2bHlHbXQwQ2ZMdUFxeHVKeUR4a1d3bGt3K3ZHb2lVQm1CMjRueU1SRVpGcWJEZ1MwYUFHT2lnbWF3Rmd0WWMvQ3hGUnNQNVEzZ1hkcjdadVdqd3lZbmtaUkVUbUlVczNCZFRFakI5Q3hHUW9TRU5FUkRRMFhta1QwWUJhS24wckhQdXpwd0pUNXF2SlEwUVVqSU9OYmxRNFBJWmFScXlHMVhuODVvU0l6RVBXN3dFdWZHZ3Mybk9BL08rckNVUkVSRFFNYmx3MFFkU1hERDhteTIvcmwvWTZvS09lNDRNWjd6L1diS1FYcUQwU1dNOWJDZ2hMK1BNUVhiVDdkUGV3WS80NVA4N3cvR1NiQjUrMjlRd3ltdU9IR3U4LzFteDZkT0NsaXNDRFl1NG9pSWVOWDdsU3BQSmNBTnBQQUQwWElOdFBERGxVelB3M1k2SGxBR1RyQUxjblJPdjQ3ck8rZjE1SjBmMXRxUFIwUUpZRjNqWXRDamREYUxFS0VoRVJFUTJQRGNjSm9pNllobVA5MEkxS2poOTh2TmtianZYSEFIZUhzWmFjQ3lUbnFjbERkTkh1ejROb09MYjI0RTlETkNvNWZ2RHhabTg0dm5hbUcwMHU0ODNVQmNsV1hKMFpveWdSMGREa21hY2dTMzgyNHZIK0RUalpjaEN5OHRHSk03N2lFY2k2VjN3L3k3a1ZZdHFHNkd3K1ZqMEdPR3VOdFVrcklMTFdxY2xEUkVRMEF2eCtuNGdNM0IxQXcwZCtSZUZiM1VoRVpCWk5MaDJ2bnpFMlVqVUFkOC9pUVRFVXVVVDYxYW9qbUlyc3J1NTdYUHN5OUVQWFF2L29UdCtxeHlnaHUyc2dUei9sVjlVZ2luNmxKQThSRWRGSWNZWGpCRFRTMVhkSldRQkdzVkp2b284ZnlXM3JabEJ6QkpCK3B5dGtYZ3JZMDlUa0lSck10MGE0K3U3U05OdW8zbmVpang5cWRhU1p2RmpSQlk4MDFyNlNIWXRaeWJ6MG9RaVdOQit3NXdLMkZDQnVLa1RTdkZHOWZMUU5TOU9QVDU0WGVBdDI0OXZRRHgySHRtdy9ZRTBaMWZ0RnBMSXRnSFFiU2lMM094Q0pzeFVGSWlJaUdoa2hwWlRERHlPekszbW03L0dpNzZuTEVjMU83ZTE3UFBzR2RUbkdvck1SS0gzZFdMUGFnZm0zQWRyb2VoaEU0K0xtOTF0NkgrKzZObDFoa3VpMTVTTkgzK01GeVFxVEJLL2M0Y0ZQU3h5R210MENQTGswRGNrMm9TZ1YwUUM2endKeFUxV25NTC9HdDZIWDdnUWEzK21ySmMzek5SMU5URGJ0aHl6NWxyRm9TWUQ0cHhLZVRFMUVSQkdQWC9NOG8xc3VBQUFnQUVsRVFWUVRoWWhabTR5OUpGQTl3RDd0MlZldzJVZzBrWmkxeVhpUkxvRS9sQWNlRkxOdVdqeWJqUlJSWk8xT3lOS2ZRaFJzOU8wOVNNSExYQVV0YzVWdlQ4ZktSd0ZyRXJTQ2Z4ditkUkZNU2k5azZVOEM2bUxXSmpZYmlZaklGTmh3SkNJQXdQblBmQ3NjKzdPbkFwUG5xTWxEUkJTTTkrcGNxSEI0RExYY2VBdFc1OWtWSlNJYW1LejhOZUJ4UUpiK0ZMQW1RK1RjcGpxUzZZbUNqUkRKODRIMHE4MS9PM1hOQzBCbm1iR1dVQWhNL1o5cThoQVJFWTBTRzQ1RUJMMEhxQ3NPck9jdEE4QUZRVVJrRXQxZWlWMmZCNjV1dkhOV1BHdzhKbzhpaUt6ZENWdzg4TVNhQkRGbGxkcEEwU1RUL1A4c3BhY0RzbnhiUUYwcitnVWdMQW9TRVJFUmpSNHZ2eW5pT0oxT3ZQenl5L2pkNzM2bk9zcUVVZjhoNEhFYWEya3pnZVJjTlhtSW9nSG5zdkRiYzdvYmpoN2oxdFNYcGR0d2VUcjNoYUFJMDM2ODk2R1lkbTlFcjhialhLWkExV05BVDdPeE51bGFJT09yYXZJUUVSRUZnU3NjSndnekhSVHp4ei8rRVR0MzdnUUFYSGZkZGJqMDBrc1ZKeHFac242SHhoU2FhRDlIWnl0dzdyaXhKalFnZDRtYVBFUkRNZE5CTVdhZHk4eDZhRXlUUzhkYjFjWnZUalFBNnd2aTFRUWlHb0owbk9oOVBOcVRtY1BOckhNWkFGOWoxK01BMGlMN24zRi9zdU1VNU9tbmpFVVJBMUgwU3pXQmlJaUlnc1NHSTQzWXJsMjdzRy9mdnFCZmY5Tk5OMkhWcXVGdmMvbm1ONytKMTE1N0RVNm5FODg4OHd5MmI5OCs3R3VPSERtQzU1NTdidENmWjJabW9yR3hjZENmOS9mb280OGlPWG4wSDdMYjYwZjlrb2hRZlJpUXVyRTJaVDRRazZnbUQ5RjQ0MXcydEUvYlBNTVBpa0RQbFhYQ1kxemNpRy9rMnBHYndOc1BLUUk1cS9zZUIzbEtOZWV5b2VuLzFYZXdpdmIxcGxHL1hoVlorak5BdWcwMWtYOHZST0pzUlltSWlJaUN3NFlqalZoVFV4T3FxcXFDZm4xcmErdUl4cVdrcE9DbW0yN0NLNis4Z2s4Ly9SVEZ4Y1c0NG9vcmhueE5lM3Y3a05tNnU3dFJYeit5anFESFk4NFAyOEZ3VkFPT0dtTXRKaEhJV3FnbUQxRTRjQzZMUHNkYWVsRGMxR09vSmRzRWJwa1JweWdSMFRDNng5NXc1RndXaFpyMkFjM3ZHMnUyU2NDTUg2bkpRMFJFTkFac09OS0lMVjI2Rk9ucEk3dWRzYkt5RXZ2MzcrOTlucHFhaXZuejUvYysvKzF2ZjR1eXNyS0JYZ29BYUd0cjYzMzgrOS8vSG5GeEEzOW85UDkydnJDd0VELys4WTk3bnoveXlDT29yS3pFcWxXclVGaFkyRnQvOXRsblVWRlJnV3V1dVFiWFgzKzk0VDJUa3BKRzhCdEdBZWxiM2Vndlp3bWdjYnN6aW1LY3k2S0xMb0VYeWdNUGlybDVlanppTER6MWlpS1RtUG12WTM0UHptWFJSVW92Wk9sREFYVXg2OThockx6dGhJaUl6SWNOeHdtaXZxVHZjZGFpNE41andZSUZXTEJnd1pCalhDNFhkdXpZZ2IvOTdXKzl0WlVyVitLKysrNHpYRERXMWRXTitGdjVvYjRCOS85Mi91elpzOWkycmU5VXY3cTZPZ0JBZG5ZMkZpN3NXN2JuY3JrQUFGLzYwcGNNOVluay9HZUFzODFZUzhnRTBtZXF5VU0wRXJ0UGQvYysvdWY4NEZhdmNTNkxMdS9WdVZEVDVUWFVjdU10V0prZHF5Z1IwZkJFd2NZeHZ3Zm5zaWh6OWxtZzA2L3BtN0lReUwxVFRSNGlJcUl4WXNOeGdxZ0xRY054T01YRnhkaStmVHNhR2hvQStQYm5lZkRCQjNIbGxWY0dqUDNHTjc0eDVBWGxuajE3NEhBNE1IMzZkS3hZc1dMUWNaZGRkcG5odWRQcEhQU0NlZXZXclRoOStqUUFvTGEyRmdEd3lpdXY0TTkvL25Qdm1NY2ZmeHp4OGRGL3dJREhDZFFWQjliemxvVS9DOUZvN1A1ODdBM0g0WEF1TXc5SGo4U3V6d05YTjk0MUt4NGFGemZTQk1lNXpEeWt1d215Zkd0QVhSUnRoUkRjaDVhSWlNeUpEVWNLaVRmZWVBTlBQdmxrNy9NYmI3d1I5OXh6ejZDMzNGeDMzWFZEdnQ5Nzc3MEhoOE9CcVZPbjRvNDc3aGh4anNMQ1FtemMyTGRxWU92V3JhaW9xQUFBVkZkWEIxejBuanQzenZCYzEvMU9UNGxTdFVkOVRjZitKaFg2VmpnU1RXU2N5OHpsNWFvdU9IcU1KOFVzeTR6Qmw5SzVMd1JOYkp6TFRLWjhLK0R0TkpURUpXc2hVc2RwbFFBUkVWRVlzT0ZJSVhIKy9Ia0FnTVZpd1c5Kzh4dk1temRQU1k2elo4L2k0WWNmN24xKzhkYWQvdTY2Nnk3b3VvNERCdzVneG93WldMRmlCUjU2S0hEUG5ORkt6QnJ6VzRTRnN4Vm9LalhXTkJ1UWU1V2FQRVNSaEhNWk1EZlZISmNHTloxZS9LWE9aYWhaQmZEdGd1aGZEVVUwSE01bDVpRTdUa0hXN0RBV1JReFF1RVZOSUNJaW9oQXh4NmNLVW1ySGpoMDRjT0RBa0dOYVdsb0ErTDZKZnVLSko0WWN1MmJOR3R4d3d3MGh5OWZmVUxmdVhEUno1a3cwTkRTZ3Fxb0syZG5aQWJmL0JHdDJ2MStwb3g2UWN2Q3hLdFVlQWVDWExXc0JZTFVyaVVNVU5wekxSbWJMZ3VUZXh5WG5YWkFST3BtOVdObU5MbzhPdTFYcnJhM09zeU1qVmh2aVZVU1JRZit2ak43SDJ0ZWJSdlZhem1Vall6aVlwMlhvZjE1S25kb0NJYnlRc204ZkNESGpCeEJ4dVFwREVSRVJqUjBiampTc3hzYkdFVzhrTHFVY2R1ekZEY1h2dSs4K2VMM2VBY2RjdktXbXVMZ1lHelpzR0hCTWZuNCtObTNhWktnTmRocGl1Slc5QmNoSXZndElBdmppdWpZbUVaZ3lmOGpSUkZHQmM5bm9mZTh2RGY3ZlQwUVVtMVhEdFBRRUFFQkdySVoxNDdTdkoxRWs0VncyTXIwSDgwZ3Y5UDgzSlN4L1p0RDZYWmZCbmdQTWVGQmxHaUlpb3BCZ3c1R0c5ZVV2ZnhrNU9UbERqamw2OUNnKytlUVRXSzFXckYrL2ZzaXhGMi9ycWF5c0hIWnZuczdPemtFdmxDMFczeWJhdTNidHdwdHZ2Z2xOMDFCVFUyTTREYkdob1FHYXB1SFpaNS90M1RRZDZOc1R5R3JsL3dWeWxnRGNqNXdtQXM1bDBlMk9nbmpFV1hoU0RFVS96bVhSVFJSdWh0QmlWY2NnSWlJYU0vNnRUc05hdkhneEZpOWVQT1NZam82TzNndmJXMis5ZFVUdnUzNzkra0Z2MVJ2SmFZaVRKazBDQURRMU5mVis4OTdWMVRYZ2hYRC9pMW9BY0RnY0FEQnVKeDhtWmdHSXNCV083ZzdBNVREV2tuT0E5SmxxOGhDRkcrZXkwVnVVYVkrNEZZNU5UaDNubkw1VldMWXZqcUl1U0xiaTZzd1lsYkdJd29aejJTZ0pDNUIrZGVqZmQ2eTZheUM3endEb1c5eUlsSVVRV2V1VVJTSWlJZ29sTmh3bmlFWGZVNTBnME8yMzN6N296MFp6R3VLTk45Nklnb0lDdlBycXF4QkNZTTJhTmRpK2ZUc1NFeE1ObTQ0Ly92amp2UmU0Rnk5K2MzTkR0ejlPMmQ2K3g0WGpzeFZTMER4TzRQaE85THVpOVQzT1c2WXFFVkZ3ZGwyYnJqcENnR2lieTdaODFQZk54RFBYUnRadGlJNGVpZnNQdDhMbXQrZnMzYk40VUF6UldFWGJYTmFmZHVVYjQvSyt3Wkx1SnNpL0xlcTdMQk8rUjZKb3E3Sk1SRVJFb2NhR0k1bGVibTV1NzM1R0NRa0ptRE5uRGdEZnQrcFBQLzEwNzdpWUdOL3Fsd3NYTHFDa3BBUUFzSC8vZml4Y3VEQWtPZHJyUS9JMjQ2TDJLS0QzR0dzWlJZQTlUVTBlSWdvVUtYUFpwMjJla0x6UGVIaTVxZ3RPdnkzbWxtWEdZRll5TDJlSUlrV2t6R1ZqT1pobjNKM2FESGc3RFNXUmZRdEU2aUpGZ1lpSWlFS1BWK2dVRldwcmF3RUFxYW1wdlRWZDF3MjM4VnpjVDJqTGxpMXd1OTNRTkExbFpXVjQ4TUVIc1hIalJxeGN1VExzdWNPaHN4Rm9LalhXckhZZzUwbzFlWWhvY0p6TEJsZnU4T0F2ZFM1RHpXNEJ2bDNBMVkxRWtZWnoyZUJrV3dsazNTdkdvaVVCbVAxek5ZR0lpSWpHQ1J1T0ZCSVhUemhVNWZqeDR3QjhGN2h2dk9HN2JhYi9yVHU2cnVQdzRjTjQvdm5uVVZkWGg5allXR3pidGcyN2QrL0dvVU9IOE1namorRDQ4ZU80Ly83N1liUFpsUDBlNDZINkVPQy9DVnYyRmI2bUl4RVpjUzZMWEg4bzd3cllHbmZkdEhoa3hHcEs4aENOaFpqNXIrUDYvcHpMSXBjczNSUlFFek4rQ0JHVE1jQm9JaUlpODJMRGNZS29MK2w3bkJXQ3V6VzhYaTgrK09BREhEeDRFRlZWVlRoNzlpd0FJRE16YzlqWHZ2YmFhM2ozM1hlSEhITnhzL0hpNG1KczJMQmh5TEczMzM0N0RodzQwUHY4blhmZUFRQm9tb1k1YytiZzJMRmoyTDU5TzVxYm13RUFVNlpNd1VNUFBZVFpzMmRqN3R5NWVQTEpKN0YzNzE2OC9mYmJjTHZkMkxoeDQ3Qy9nMW0wVlBwV09QWm5Ud1VtejFHVGgyaXNkcC91N24zOHovbHhZMzQvem1YbWNMRFJqUXFIOFZidmpGZ05xL1A0elFtWmt5Z0k3ZjgvT1plWmc2emZBMXo0MEZpMDV3RDUzMWNUaUlpSWFCeXg0VGhCMUlXNDRmakFBdytndkx3OG9MNTY5ZXBoWDl2YzNEemdpWVVENmV6c0hIYnMzcjE3MGRQajI2QncrZkxsdlJlNURvY0RhOWV1UlZwYVd1OUZMUUJNbmp3Wnp6MzNISFJkaDhmamdjZlQ5eUYyMzc1OXlNL1B4eTIzM0RLaWZKRk1lb0hhSTRIMXZLVXdIaDVEWkNLN1B3OXR3NUZ6V2VUcjBZR1hLcm9DNm5jVXhNUEd4WTFFQURpWG1ZSDBkRUNXQmQ0MnJjM1pDbWl4Q2hJUkVSR05MelljS1NpclZxMUNlWGs1dkY0dnBKUklTVW5Cb2tXTHNHalI4TjNNSlV1V0lDVWxKV1JadXJ1NzhmSEhIMlBCZ2dYWXZIa3pEaDgrak4yN2QrUGt5WlBRZGQxd1VRc0FKMDZjR1BTOXBKUzQ2cXFyUXBaTnBmcGpnTHZEV0V1ZEJpVG5xY2xERklrNGwwVyt0NnFkYUhJWmI2YitVcG9OVjJmR0tFcEVGSGs0bDVsQTFXT0FzOVpZbTNRdGtMbEtUUjRpSXFKeHhvWWpCV1hObWpWQnYzYisvUG1ZUDM5K3lMSzQzVzc4OTMvL04zN3dneDhBQUpZdVhZcWxTNWZDNlhTaXNySVNyYTJ0Y0RnYzZPenNoTXZsZ3NmamdhN3JrTkszc2FIRllvR21hYkJZTEVoTVRNUzBhZE9DeXBHWUZiSmZhY3pjSFVERFI4YWEwSUM4cTlYa0lZcFVuTXNDelUyTm5FdURKcGVPUFdlTXF4czFBSGZONGtFeFJQMXhMdlBqdWREMzJKb1VpbDlyVEdSM0RlVHBwL3lxR2tUUkw1WGtJU0lpQ2djaEwvN3RUbEd0NUptK3g0dStweTdIZUdsdGJVVmFXcHJxR0JHamFoL1FXbW1zWFhJWmtMTkVUUjZpVUxuNS9aYmV4N3V1VFZlWVpIeHdMalA2M2NrT0hHcDBHMm9yczJQeHZka0ppaElSaFlZcy9RbGsrMG1nNVNDMEJTOUUzU3EzaUpqTDJvOURPbnlySjBYT2JVcWp5SS92Z1d4NDNWQVR1ZXNoTHYydG9rUkVSRVRqTDNLV01SQ05nZktMMmdqUzJSalliTFRhZ2F5RmF2SVEwY2h4THV0VDd2QUVOQnZ0RnVEV0dWemRTRkdpNVNBQVFKNTdDeUxLR280Uk1aY2x6WWRJQ3QzS3pXREp0cEtBWmlOc2s0QlpnYWRWRXhFUlJSTnV0MDRVWmFvUEJkYXlyd0EwVy9pekVCRUY2dy9sZ1FmRjNESTlIc2sybm5wRlVhQmZJMHcydm1POEJaaWlocFJleU5MQXhxS1k5ZThRTVJrS0VoRVJFWVVQRzQ1RVVhVDVsRytGWTM4Sm1jRGtPV3J5RUJFRlkzKzlDeFVPajZHV0cyL0I5YmwyUlltSVFrdmszQWJZYzMxUFBBN28vN2lKVGNkUWFUbWdPa0dmbWhlQUN4OGFhd21GUU82ZGF2SVFFUkdGRWZkd0pBcVJzcjE5and0dkNQK2ZyL2NBeDNjQ0hxZXhYclRXMTNRa0locUpMUjg1K2g0dlNBNzduOS90bFhqZ2NCc2NQY2JMazU5Y2xvVEwwN2xVbTZKSTQ5dlFQK3JYZUVxYUIyM3hHNEExZENkR1R5aWVDNzdHYmZzSmlHa2JJSW9lVmhwSGVqb2cvN1lJNkRHZXlxMHRlZ1hJK0txaVZFUkVST0hEUFJ5SlFxUzlYdTJmWC85aFlMTXhiU2FialVRME9wKzJlWVlmTkk3Mm5PNE9hRFplbG01anM1R2lUK1lxaU94YklPdGU4VDN2UHFNMmp4bDVMZ0R0SnlCYkR2cE9nZmI0dmpDUlo1NEc0dklncHQyckxsdlZZd0hOUm1SZXoyWWpFUkZOR0d3NFRqQjFKVUI5eWVBLzl6L0JtdVBITmo1YzNCM0F1ZVBHbXRDQVhKNUtUVkZxMStmZCtOUHA3c0YvN25lQ05jZVBiWHk0TkxsMHZGVnQvT2JFS29EMUJUd29ocUtUbVA5L0FGc0s1SmxuSUFvMkJxeHUxUDl4STlBNndPYk1BTFFyWHdmU2wvY1ZXZzVBUDdwMjBEOXJJbzBYMmJjb2JUYktqbE8rQm1oL0lnYWlhS3VhUUVSRVJBcXc0VWdVQmFvUEFsSTMxaTVaQU1Ra3FzbERSQlNNNThvNjRmSGI2R1YxbmgyNUNSWTFnWWpDUUJUOUNpSjlPVERRU2RVZVIyQ05mR3dEM0hwdVRZSW8yS2gyWlNNQVdmb3pRTG9OTlpGL0wwUmNycUpFUkVSRTRjZUdJNUhKT2FxQk5yKzdzR0lTZ2F6TDFlUWhJZ3JHc1pZZUZEZjFHR3JKTm9GMStYR0tFaEdGMFVETlJnQm9QeEhlSEdaeThhUnZheEtRdmh3aWN4WEVsRlhxOThCczJnYzB2MitzMlNZQk0zNmtKZzhSRVpFaVBEU0d5TXdrY0hJMzRHd3pscWQvRlVpZnFTWVNFZEZvNlJMNDhUOHVvS2JMYTZqZlU1aUFyK1hFS2twRlJEUTZVbm9oRDM0WjZDd3oxTVc4SjN3bmt4TVJFVTBnbXVvQVJCUzg4NThGTmhzVE10bHNKQ0p6ZWEvT0ZkQnNMRWkyWW1VMm00MUVaQ0kxTHdRMEc1R3lrTTFHSWlLYWtOaHdKRElwdlFlb0t3NnM1eTBMZnhZaW9tQjFleVYyZmQ0VlVMOTdWancwb1NBUUVWRVFwTHNKc254YlFKMEh4UkFSMFVURmhpT1JTZFVlQlR6R3cxd3hxZEMzd3BHSXlDeGVxZXFHbzhlNHU4dXl6QmpNU3VZMjAwUmtJdVZiZ1o1bVEwbGNzaFlpZFpHaVFFUkVSR3F4NFVoa1FzNVdvUEdrc2FiWmdOeXIxT1FoSWdwR1RhY1g3OVlZdnpteEN1RGJCZkdLRWhFUmpaN3NPQVZaczhOWXRDUUFoVnZVQkNJaUlvb0FiRGdTbVZEMVlRQit4ejFsTFFDc2RpVnhpSWlDOG54RkYzUy8ydW84T3pKaWVYbENST1loUzM4RytNMW1Zc1lQSWVKeTFRUWlJaUtLQUx5aUp6SVpSelhncURIV1loS0JLZlBWNUNFaUNzYXhsaDU4M05KanFHWEVhbGlYSDZjb0VSRlJFQnJmQnByZk45YnNPVUQrOTlYa0lTSWlpaERjSUluSVJLVDNpOVdOZnZLV0FjSVMvanhFUk1IbzBZRVh5Z01QaXJtaklCNXhGcDRVUTBUbUlIVVg1R2ViQXVxaWNET0VGcXNnRVJFUlVlVGdDa2NpRXpsM0hIQzJHV3ZKdVVCcXZwbzhSRVRCZUt2YWlab3VyNkZXa0d6RjFaa3hpaElSRVFYaDlIOEF6bHBqTFdVaFJOWTZOWG1JaUlnaUNCdU9SQ2JoY1FMMUgva1ZCWkMzVkVrY0lxS2dPSG9rOXB3SlhOMTQ5eXdlRkVORTVpSGRUWkJWai90Vk5ZaWlyVXJ5RUJFUlJSbzJISWxNb3ZZb29CdTNPME5HRVdCUFU1T0hpQ2dZTDFkMXdXbGMzSWdWbDhSaVZqSjNlU0VpRXluZkNuZzdEU1dSK3gySTFFV0tBaEVSRVVVV05oeUpUTURaQ2pTVkdtdWFEY2k1VWswZUlxSmcxSFI2OFpjNmw2Rm10d0RmS2VEcVJpSXlEOWxXQWxtencxaTBKQUN6QXZkekpDSWltcWpZY0NReWdlcERBS1N4bG5NRllMVXJpVU5FRkpUL0xPK0M3bGRiTnkwZXlUWWVGRU5FNWlGTE53RitzNW1ZOFVPSW1BdzFnWWlJaUNJUUc0NUVFYTZsRW5ENDdVZHVUd1V5NTZuSlEwUVVqSU9OYm56U2F0d1hJaU5XdytvOGZuTkNST1loNi9jQUZ6NDBGaE1LZ2Z6dnF3bEVSRVFVb2JoaEVsRUVrMTZnOWtoZ1BXOHBBQzRJSWlLVDZOR0JseW9DRDRxNXF6QWVObjcxU1VRbUlYVVhaTm5QQStwYTBTOEFMVlpCSWlJaW9zakZobU9ZbER3ei9KaEYzek0rcnlzQjZrczRQcGp4L21QTjZ0eHh3TjFockNYbkFzbDVhdklRM2Z4K3k3QmpkbDJiYm56K2VUZitkTHFiNDRNWTd6L1dyTjZxZHFMSlpiejk4TEowR3habnhDaEtSRFNJOXVPUXRTOURGRDBNQUpBVmowQldQanJvY08zclRZYm5FM0U4bk5WQTBueUluRnNCYThxZ3I0MEtWYjhEbkg2M25VeTZGc2o0cXBvOFJFUkVFWXpyQ29naWxNY0oxSDlrckFudGk5V05SRVFtMGVUU3NlZU1jWFdqQm1BOUQ0cWhTTkp5QVBxaGE2QWZ1aGJ5ek5OQSszSFZpVXhCdGh5RXJIMFpzdlNuMFBmTmhEeHhQOUI5Vm5Xc2NTRzdheUNydHZ0Vk5ZaWlYeXJKUTBSRUZPblljQXlUckVWQVlwYnFGR1FtTlg4SGRPTjJaNWd5SDdDbnFjbERCQURmeW8vRDNGUXVqcWVSZTdHaUMwNnZzZmFWN0Zqa0psalVCQ0x5STJ0M1FqKzZGbWcvMFZkem5CamlGZFRMNHpBOGxiVXZRejkwRFdUdFRrV0J4bEhaRmtDNkRTVXg3UjZJeE5tS0FoRVJFVVUySWFXVXd3OGppbno5YjFzMyt5M1ZuWTFBNmV2R210VU96TDhOMEd4cU1oRlJlUFMvYmQzc3QxU1hPeno0YVlteElaRnNFM2hzU1NwUHBxYUlJR3QzUXA1NHdGaE1Xd1p0enNOQTBudzFvY3lrOFczSWxnT1E1OTRHbkRXR0g0bDVUMERrM0tZb1dHakp0aExJSTE4M0ZtMlRJUDZwQk1LYXFDWVVFUkZSaEdQRGthSkdlMTNmNDZSc2RUbENvZlIxWDlPeHY2bkxnY2x6MWVRaG92QTUyZWJwZlh5cHlWZVQvcVRFZ1FxSHgxQzdwekFCWDh2aDRRb1VBYnJQUXYvYndyN25TWmRDbS84a0c0M0JhajhPL1I4M0FwNTIzL09rUzZFdCs2dmFUQ0dpLy8xckFTZFRpN21QUXVUZHJTZ1JFUkZSNURQM0p4bWlmc3plWkx5b3BUS3cyV2hQQlNiUFVaT0hpTUxMN0UzR2l3NDJ1Z09hamJueEZxek1ack9SSW9NODgxVGZFMnNTdE1WdlJ2K2hKK01wYVQ2MHhXOUNQMzQvUk9ZcWlJS05xaE9GaEt6ZEdkQnNSRUloa0h1bm1rQkVSRVFtRVIyZmFvaWloTjREMUI0SnJPY3RBOEM3RDRuSUpMcTlFaTlWZEFYVTc1d1ZENDF6R1VVSVVmUXJpTXhWMEN0KzdidUZtczNHc1V1YUh6V3JHZ0ZBZWpvZ1QyMEpxSXVpWDBFSTdrTkxSRVEwRkRZY3d5U2E5aGVrOFZQL0llRHVNTmJTWmdMSnVXcnlFUG1McHYwRmFmenNPZDJOSnBkdXFGMlJZY1BsNmR5RWxpSk0rbkpvaTVlclRrR1JxdW94b0tmWlVCS1hySVhJdUVaUklDSWlJdk5ndzVHaVJrZDkzMk16bmdqdTdnRE9IVGZXaEFia0xsR1RoNGpVK0xUZkhvNW1QQkc4eWFYanJXcW5vV1lWd0w4VUppaEtSRVEwZXJLN0J2TDBVOGFpaUFFS0ExYzhFaEVSVVNEemZaS2hjZWQwT3ZINjY2K2pvYUVCRHo3NG9PbzRJM1pxYjk5ak02NGlyVGtDU09PQ0lFeVpEOFR3OEVPaW9KaDFMdHZ5VWQrcHptWmNSZnBpUlJjOGZzZlJyYzZ6SXlOV1V4T0l5T1RNT3BmSnlsOEQzV2NodTZ1aFhmbUc2amlqSmtzM0FkSnRxSW44ZXlIaWVOc0pFUkhSU0xEaFNBSCsrTWMvWXVmT25RQ0E2NjY3RHBkZWVxbmlSTkd2c3hGb3JUVFdySFlnYStIQTQ0bG9lSnpMd3UrVGxoNGNhalIrUUUrMkNhekxqMU9VaUdoZ3N2TFh2WS9Gekg5VG1HUjRacDNMWk1Xdmh4OFVxWnIyQVkzdkdHdjJIR0RHajlUa0lTSWlNaUUySEUxazE2NWQyTGR2WDlDdnYrbW1tN0JxMWFwaHgzM3ptOS9FYTYrOUJxZlRpV2VlZVFiYnQyOGY5alZIamh6QmM4ODlOK2pQTXpNejBkallPT2pQKzN2MDBVZVJuSnc4b3JGUlFRTFZod0xMdVVzQWpkdWRVUlRpWEJhZGRBbjhaM25nUVRIZm5obVBPQXRQaXFISTByOFpGbXpEa1hOWmRKTFNDMW42VUVCZEZHNkdzUEsyRXlJaW9wRml3OUZFbXBxYVVGVlZGZlRyVzF0YlJ6UXVKU1VGTjkxMEUxNTU1UlY4K3VtbktDNHV4aFZYWERIa2E5cmIyNGZNMXQzZGpmcjYra0YvM3AvSDR4bCtVQlE1LzVsdmhXTi9DWm5BcE5scThoQ05OODVsMGVtOU9oZHF1cnlHV2tHeUZkZGt4U3BLUkRTK09KZEZxWm9YZ000eVl5MWxJVVRXT2pWNWlJaUlUSW9OUnhOWnVuUXAwdE5IdHA5WFpXVWw5dS9mMy9zOE5UVVY4K2ZQNzMzKzI5LytGbVZsWlFPOUZBRFExdGJXKy9qM3YvODk0dUlHdmgzTy85djV3c0pDL1BqSFArNTkvc2dqajZDeXNoS3JWcTFDWVdGaGIvM1paNTlGUlVVRnJybm1HbHgvL2ZXRzkweEtTaHJCYnhnZDlCNmdyaml3bnJjcy9GbUl3b1Z6V2ZUcDlrcnMranh3ZGVQZHMrSVZwQ0VLRDg1bDBVZTZteURMdHdYVVJkRldCV21JaUlqTWpRM0hNTWxhTlBiM1dMQmdBUllzV0REa0dKZkxoUjA3ZHVCdmYvdGJiMjNseXBXNDc3NzdEQmVNZFhWMUkvNVdmcWh2d1AyL25UOTc5aXkyYmV1N1VLdXJxd01BWkdkblkrSEN2ZzBKWFM0WEFPQkxYL3FTb1Q3UjFIOEllSXlIdVNKdHBtK0ZJMUVrK2xZSTl1TGpYQlo5WHFucWhxUEhlRkxNc3N3WXpFcm1aUVpGTDg1bFVhaDhLOURUYkNpSlM5WkNwSWJnUXA2SWlHaUM0U2VCTU1rT3czVktjWEV4dG0vZmpvYUdCZ0MrL1hrZWZQQkJYSG5sbFFGanYvR05id3g1UWJsbnp4NDRIQTVNbno0ZEsxYXNHSFRjWlpkZFpuanVkRG9IdldEZXVuVXJUcDgrRFFDb3JhMEZBTHp5eWl2NDg1Ly8zRHZtOGNjZlIzejh4RmdSNDJ3RnpoMDMxalNiYis5R29raDE4L1R4UC95RGM1bTUxSFI2OFc2Tjhac1Rxd0MrWFRBeGZuK2l3WEF1TXhmWmNRcXlab2V4YUVrQUNyZW9DVVJFUkdSeWJEaEdpVGZlZUFOUFB2bGs3L01iYjd3Ujk5eHp6NkMzM0Z4MzNYVkR2dDk3NzcwSGg4T0JxVk9uNG80NzdoaHhqc0xDUW16Y3VMSDMrZGF0VzFGUlVRRUFxSzZ1RHJqb1BYZnVuT0c1cnVzai9yTUMvdXcxUWI5VWllckRnUFQ3ZGJNV0FESGNqNXdtTU01bHdPWUY1anFjNGZtS0x2ai90bXVueFNFalZsT1NoeWdTY0M0ekgxbjZNOEJ2TmhNemZnZ1JsNnNtRUJFUmtjbXg0UmdsenA4L0R3Q3dXQ3o0elc5K2czbno1aW5KY2Zic1dUejg4TU85enkvZXV0UGZYWGZkQlYzWGNlREFBY3lZTVFNclZxekFRdzhGbmdZNFdrblpZMzZMc0hGVUE0NGFZeTBtRVpneWYrRHhSQk1GNXpMZzBsVHovTlY4cktVSEg3ZjBHR29ac1JyK3g3VHhYd2xMRk1rNGx3SGExNXZHL0I1aDA3UVBhSDdmV0xQbkFQbmZWNU9IaUlnb0Nwam5VODBFOXRKTEx4bjIvaGxJUzBzTEFOODMwVTg4OGNTUVk5ZXNXWU1iYnJnaFpQbjZHK3JXbll0bXpweUpob1lHVkZWVklUczdPK0QybjZnbmZhc2IvZVVzQVlRbC9IR0l3bVhIamgwNGNPREFrR000bDVtSExvRVh5Z01QaXJtaklCNDJMbTZrQ0RlV1poam5zdWdpZFJka2FXQ0RWUlJ1aHRCaUZTUWlJaUtLRG13NGhrbkpNMzJQRjMxdmRLOXRiR3djOFViaVVzcGh4MTdjVVB5KysrNkQxK3NkY016RlcycUtpNHV4WWNPR0FjZms1K2RqMDZaTmh0cGdweUdHazlTQkQvOXZXUC9Jb0VnQTRvdkhDWmxBK2t5VmFZaEc1dWIzVzNvZjc3cDJaS2V6WHNTNWJIU2NYb2xsZnpvYjFqOHpHSWwyR3k1SnRnTUFDcEt0dURvelJuRWlvdkhGdVd5VVBBN28rMmFFOTg4TWhwU0ErT0xLYk5JS2lLeDFhdk1RRVJHWkhCdU9KckI4K1hKa1pXVU5PZWJvMGFQNDVKTlBZTFZhc1g3OStpSEhYcnl0cDdLeWN0aTllVG83T3dlOVVMWllmTXZ4ZHUzYWhUZmZmQk9hcHFHbXBzWndHbUpEUXdNMFRjT3p6ejdidTJrNjBMY25rTlVhdW44Rk83NDR0RkhLb2NkRkhBSGtMVk1kZ21qOGZmbkxYMFpPVHM2UVl6aVhBWisyZVFBQWJ0MWNrNWtHNE81WkUrTndDWnJZT0pkRk93Mmk2RmVxUXhBUkVaa2VyeXBNNE1vcnJ4endSTVArT2pvNmVpOXNiNzMxMWhHOTcvcjE2eUVINmM2TjVEVEVTWk1tQVFDYW1wcDZ2M252NnVvYThFSzQvMFV0QURnY0RnQUk2Y21IcC9hRzdLM0NLcVBJdDhLUktOb3RYcndZaXhjdkhuSU01ekpneTBlT2tMMVhPSDBsT3hhemtubFpRZEdQYzluSXlNcGYreDdvcnBDOVp6aUkzTzlBSk01V0hZT0lpTWowK01sZ0Fydjk5dHNIL2Rsb1RrTzg4Y1liVVZCUWdGZGZmUlZDQ0t4WnN3YmJ0MjlIWW1LaVlkUHh4eDkvdlBjQzkrTEZiMjd1K0p6OE45cmIxc1BCMlFxYy9CTjg5MUxEZHp1MVpnTnlodTRsRTlFd29ua3UrL0NXYWVQeXZtTlIwK25Gai85eHdYQ1dxOTBDM0RxRHF4dkpQSHFiWVFERXpIOVRtS1JQdE0xbHNxTHZuM0VrSGlBajIwb2dqMXlQM3BPcGhRQXNDY0NzVFVPK2pvaUlpRWFHRFVjYXM5emMzTjc5akJJU0VqQm56aHdBdm0vVm4zNzY2ZkJmM1pJQUFDQUFTVVJCVk41eE1URytmYjB1WExpQWtwSVNBTUQrL2Z1eGNPSEM4SWRXb1Bvd2VwdU5GMlV0QUt4MkpYR0l5QS9uc3BINXovSXUrTi8wdVc1YVBKSnRZc0R4UkpHb2Z6TXNVaHFPb2NLNWJHUms2U2JBYnpZVHN6WkJ4R1NvQ1VSRVJCUmwySENra0tpdHJRVUFwS2FtOXRaMFhUZmN4bk54UDZFdFc3YkE3WFpEMHpTVWxaWGh3UWNmeE1hTkc3Rnk1Y3F3NXc2WHR0T0FvOFpZczZjQ1UrYXJ5VU5FQStOY05yU0RqVzU4MHRwanFPWEdXN0E2ajkrY0VFVVN6bVZEay9WN2dBc2ZHb3NKaGNEVS82a21FQkVSVVJSaXd6RktYRHpoVUpYang0OEQ4RjNndnZIR0d3Qmd1SFZIMTNVY1Bud1l6ei8vUE9ycTZoQWJHNHR0MjdaaDkrN2RPSFRvRUI1NTVCRWNQMzRjOTk5L1AydzJtN0xmWXp4SUwxRDdqOEI2em1KQVdNS2ZoeWlTY1M2TFhEMDY4RkpGVjBEOXpsbnhzR2tLQWhGRk1NNWxrVXZxTHNpeW53ZlV0YUpmOE1LTWlJZ29oTmh3REpPc1JhRjlQNi9YaXc4KytBQUhEeDVFVlZVVnpwNDlDd0RJekJ6KzlKSFhYbnNONzc3NzdwQmpMbTQyWGx4Y2pBMGJOZ3c1OXZiYmI4ZUJBd2Q2bjcvenpqc0FBRTNUTUdmT0hCdzdkZ3pidDI5SGMzTXpBR0RLbENsNDZLR0hNSHYyYk15ZE94ZFBQdmtrOXU3ZGk3ZmZmaHR1dHhzYk4yNGM5bmN3azNQSEFXZWJzWmFjQzZUbXE4bEROQmJmeW84TDZmdHhMak9QdDZxZGFISVpieis4TE4yR3k5T2pxeGxCRkF6T1pTWnkrajhBWjYyeE51bGFJT09yYXZJUUVSRkZLVFljd3lRN3hBM0hCeDU0QU9YbDVRSDExYXRYRC92YTV1Ym1BVThzSEVoblorZXdZL2Z1M1l1ZUh0OHRkc3VYTCsrOXlIVTRIRmk3ZGkzUzB0SjZMMm9CWVBMa3lYanV1ZWVnNnpvOEhnODhIay92ei9idDI0ZjgvSHpjY3NzdEk4b1g2VHhPb1A0anY2SUE4cFlxaVVNMFpqZFBEMjNEa1hPWk9UaDZKUGFjTWE1dTFBQ3NMK0JCTVVRQTV6S3prTjAxa0ZXUEc0c2lCcUxvbDJvQ0VSRVJSVEUySEUxcTFhcFZLQzh2aDlmcmhaUVNLU2twV0xSb0VSWXRHcjZ6dVdUSkVxU2twSVFzUzNkM056NysrR01zV0xBQW16ZHZ4dUhEaDdGNzkyNmNQSGtTdXE0Ykxtb0I0TVNKRTRPK2w1UVNWMTExVlZBNUN0Y0U5Ykp4VlhzVTBJM2JuU0dqQ0xDbnFjbERGR2s0bHdYYXZDQTVxTmVOcDVlcnV1RDBHbXRmeVk1RmJnSnZQeVFDT0plWlJ0a1d3TnRwS0luOGV5RVNaeXNLUkVSRUZMMkVsRklPUDR4b2NHNjNHOS85N25leGJkczI1T1RrOU5hZFRpY3FLeXZSMnRvS2g4T0J6czVPdUZ3dWVEd2U2THFPaS8vcVdTd1dhSm9HaThXQ3hNUkUzSFRUVGFwK2xaRHFiQVJLMzREaFpHcXJIYmowWnA1TVRSU0pPSmNOck56aHdVTWxEc05acnNrMmdjZVdwUEprYWpJdC9iLzZUaUxXdnQ2a01Fbm9jUzRibUd3cmdUenlkV1BSTmduaW4wb2dySWxxUWhFUkVVVXhOaHdwSkZwYlc1R1d4bVY3L1pXKzdtczY5amQxT1RCNXJwbzhSRFE4em1XQmZsTGlRSVhEWTZqZFU1aUFyK1hFS2twRUZBSXRmWHNjSW4yNXVoempoSE5aSVAzdlh3czRtVnJNZlJRaTcyNUZpWWlJaUtJYmI2a09rNUpuK2g0ditwNjZIT09GRjdWR0xaV0J6VVo3S2pCNWpwbzhSS0Z5OC9zdHZZOTNYWnV1TU1uNDRGeG1kTERSSGRCc3pJMjNZR1UybTQxa2NsSFlaT3lQYzVtUnJOMFowR3hFeWtJZzkwNDFnWWlJaUNZQU5od3BhblRVOXoxT3pGS1hRM3FCMmlPQjlieWxBSGozSVJFTjQ5TzJ2Z2JmM0ZSMWYwMzM2TUJMRlYwQjlUdG54VVBqWEVaRUppRTlIWkNudGdUVVJkRldDTUY5YUltSWlNWUxHNDRVTlU3dDdYdXNjaFZwL1RIQTNXR3NKZWNDeVhscThoQ1J1V3o1eU5IN1dPVXEwcmVxbldoeTZZYmFaZWsyWEo1dVU1U0lpRXpCY3dINlh4Y0FjVk1oY202RHlMa1ZzSWJ1VUp4UnEzb002REVlbENNdVdRdVJPdnlCUGtSRVJCUThUWFVBb21qaTdnQWFQakxXaFBiRjZrWWlJcE5vY3VuWWM4YTR1dEVxZ1BVRjhZb1NFWTBEendYSXlsOUQzemZEZDhzdGhZUTgvUlRnY1FEdEp5QXJ0cW5OMGwzank5T2ZpQUVLQTFjOEVoRVJVV2h4aFNOUkNOVWNBYVJ4UVJDbXpBZnMzRXFKaUV6a3hZb3VPTDNHMnVvOE8zSVRlUHNoUlEvOStQMUE0enNBQUZuNlU0amtlVURTZk1XcFRLNzlPR1RsbzcxUHhiUjdsYTV1bEtXYkFPazIxTVNNSDBERTVTcEtSRVJFTkhGd2hTTlJpSFEyQXEyVnhwclZEbVF0VkpPSGlDZ1k1UTRQRGpVYVA2QW4yd1RXNWNjcFNrUTBQclNpaHdGcmt1K0p4d0g5SHpkQmx2NFU2RDZyTnBnWlhWd3RldWphdnBvOUZ5TC9YbldabXZiMU5wUjcyWE9BR1ErcXlVTkVSRFRCY0lXalF1NzJ3TDMrK3ZNLytJVGpoeDZ2bEFTcUR3V1dzNjhBTkc1M1JsR3UwYW1qeWFrUCtuUC9nMDg0ZnVqeHF2MmhQUENnbUp1bnh5UE93cE5pS01yRVRZVzJZQWYwajc0RGVOb0Jqd1B5ek5PUVo1NkdtUFk5aUtKZjlZMzFYQURhVHd6K1hrbnpqQ3Y1SnRoNFdmRUk1SmxuK241dVRZSzJjSWV5MVkxU2VpRkxId3FvaThMTkVGcXNna1JFUkVRVFQyUjl5b2xpV1FQc1M5MVVCdFNYRFA0YS80TlBPSDdvOFNxZC84eTN3ckcvaEV4ZzhodzFlWWpHeTdjR1dPVzJ2OTZGUDUzdUh2UTEvZ2VmY1B6UTQxVTYyT2hHaGNOanFCVWtXN0V5bXgvUUtVcWxMNGUyK0Uzb0gzNEhjTmIwMWYwYlpZN2owSSt1SGZSdHRDdGZCOUtYVDlqeEluMTVYOFBSbnV0ck5xcThQYjNtQmFDenpGaExXUWlSdFU1TkhpSWlvZ21JRGNjd3llWkJlT051VWlIUVhEYjh1RkRUZTRDNjRzQjYzaklBWEJCRVVlYm02Ynl0ZHJ5dHVDUVdmMjF3aGYzUDdmWkt2RlFSdUxyeDdsbngwRGlYVVRSTG1nOXR4VEhJMnAyUVo1NEMyazlDcEYrdE9wVzVaSzd5M1VLZGM1dnZObXFWK3phNm15RExBdytyRVVWYkZhUWhJaUthdU5od1ZDZzJjWFMzQlhQODBKS3lBRmY3eU1lSFN2MkhnTWRwcktYTjlLMXdKSm9JTXUzYXFHNEw1dmloWFpwcXhYbi9FMXZDWU0vcGJqUzVqTGQrTDh1TXdheGtYaXJReENCeWJvUEl1YzIzaDJQY1ZPTVBiU2xBMnJMQlgyeExDWHcra2NZRDBGWWNHM3g4T0pWdkJYcWFEU1dSZlF0RUtyLzlKeUlpQ2ljaHBaU3FReENabGJNVitQUlY0OG5VUWdQbTNRckVKS3JMUlVRMEdrMHVIZi83Y0JzOC9hNElyQUw0L2RKVVpNVHlmRGtpTWdmWmNRcnk0SmNCOUxzd3N5UkEvRk1KUkV5R3NseEVSRVFURVQ5RkVJMUI5V0Zqc3hFQUxsbkFaaU1SbWN1TEZWMkdaaU1Bck02enM5bElSS1lpUzM4R1E3TVJnSmp4UXpZYmlZaUlGT0FuQ2FJZ09hb0JSNDJ4RnBNSVpGMnVKZzhSVVRES0hSNGNhblFiYWhteEd0WU5jRUFRRVZIRWFud2JhSDdmV0xQbkFQbmZWNU9IaUlob2d1UEdURVRCa0w3VmpmNXlsZ0RDRXY0NFJFVEIwQ1h3aC9MQWcyTHVLSWhIbklVbnhSQ1JPVWpkQmZuWnBvQzZObWNyb01VcVNFUkVSRVJjNFVnVWhNWVRnTFBOV0V2SUJOSm5xc2xEUkJTTTkrcGNxSEI0RExXQ1pDdXV6b3hSbElpSUtBaW4vd053MWhwcms2NzFuWjVOUkVSRVNyRGhTRFJLSGlkUVcreFhGRURlRUljNUVoRkZtbTZ2eEs3UEExYzMzajByWGtFYUlxTGdTSGNUWk5YamZsVU5vdWlYU3ZJUUVSR1JEeHVPUktOVWV4VFFlNHkxakNMZkNrY2lJclBZYzdvYmpoN2pTVEhMTW1Nd0s1bTdyUkNSaVp6YURIZzdEU1dSK3gySXhObUtBaEVSRVJIQWhpUFJxRGhiZ2FaU1kwMnpBVGxYcXNsRFJCU01KcGVPdDZxZGhwcmRBbnk3Z0tzYmljZzhaRnNKWk4wcnhxSnRFakFyY0Q5SElpSWlDaTgySElsR29mb1FBT09DSUdRdEFLeDJKWEdJaUlMeVhGa25QSDV6MmJwcDhjaUk1V1VCRVptSExBMXNMSXBaL3c0Ums2RWdEUkVSRWZYSFR4WkVJOVJTQ1RqODlpTzNwd0pUNXF2SlEwUVVqR010UFNodU11NExrUkdyWVhVZXZ6a2hJdk9ROVh1QUN4OGFpd21GUU82ZGFnSVJFUkdSQVRkcUlob0I2UVZxandUVzg1WUN3aEwrUEVSRXdkQWw4RUo1NEVFeGR4VEV3OGF2SUluSUpLU25BN0xzNXdGMXJlZ1h2REFqSWlLS0VQeDRRVFFDNTQ0RDdnNWpMVGtYU001VGs0ZUlLQmp2MWJsUTArVTExQXFTcmJnNk0wWlJJaUtpSUZROUJqajlianZKdkI3SStLcWFQRVJFUkJTQURVZWlZYmc3Z1BxUC9JckN0N3FSaU1nc0hEMFN1ejQzcm03VUFOdzlpd2ZGRUpGNXlPNGF5Tk5QR1lzaUJxSm9xNXBBUkVSRU5DQTJISW1HVVhNRTBJM2JuU0h6VXNDZXBpWVBFVkV3WHE3cWdxUEhlRkxNVjdKak1TdVp1NnNRa1ltVWJRR2syMUFTK2ZkQ3hPVXFDa1JFUkVRRFljT1JhQWlkalVCcnBiRm10UU01VjZySlEwUVVqSEtIQjMrcGN4bHFkZ3R3Nnd5dWJpUWk4NUJ0SlpBTnJ4dUx0a25BakIrcENVUkVSRVNEWXNPUmFBalZod0pyMlZjQW1pMzhXWWlJZ3ZXSDhpN29mclYxMCtLUmJCTks4aEFSalphVVhzalNUUUYxTVhzTGhEVlJRU0lpSWlJYUNodU9SSU5vcWZTdGNPelBuZ3BNbnFNbUR4RlJNQTQydWxIaDhCaHF1ZkVXck02ekswcEVSQlNFbWhlQUN4OGFheWtMSVhKdVU1T0hpSWlJaHNTR0k5RUE5QjZnOWtoZ1BXOHBBQzRJSWlLVDZOR0JseXE2QXVwM3pvcUhqVmNBUkdRUzB0TUJXYjR0b002RFlvaUlpQ0lYUDI0UURhRCtROS9wMVAybFRnT1M4OVRrSVNJS3htdG51dEhrTXQ1TWZWbTZEWmVuYzE4SUlqS1Jxc2VBbm1aRFNWeXlGaUoxa2FKQVJFUkVOQncySEluOHVEdUFjOGVOTmFFQmVWZXJ5VU5FRkl3bWw0N1h6M1FiYWhxQTlRVThLSWFJekVOMm5JSTgvWlN4YUVrQUNyZW9DVVJFUkVRandvWWprWithSTREME8xMWh5bndnaHZ1UkU1R0p2RmpSQlk4MDFyNlNIWXZjQkl1YVFFUkVRWkNsUHdPazIxQVRNMzRJRVplcktCRVJFUkdOQkJ1T1JQMDRhb0RXU21QTmFnZXlGcXJKUTBRVWpFOWFlbkNvMGZnQlBka21jT3NNcm00a0loTnAyZ2MwdjIrczJYT0EvTytyeVVORVJFUWpabFVkZ0NoaVNLRDZVR0E1ZHdtZ2Nic3pJaklKWFFML1dSNTRVTXpOMCtPUmJPT3BWMFJrRGxKNklVc2ZDcWlMd3MwUVdxeUNSRVJFUkRRYVhPRkk5SVh6bndIT05tTXRJUk9ZTkZ0TkhpS2lZTHhYNTBKTmw5ZFFLMGl5WW1VMlA2QVRrWW1jZlJib0xEUFdVaFpDWksxVGs0ZUlpSWhHaFExSElnQjZEMUJYSEZqUFd4YitMRVJFd2VyMlN1ejZQSEIxNDc4VXhrUGo0a1lpTWducGJvSXMzK3BYMVNDSy9HdEVSRVFVcWRod0pBSlFleFR3T0kyMXRKbStGWTVFUkdieFNsVTNIRDNHazJLV1pjYWdJSms3cUJDUmlaUnZCYnlkaHBMSS9RNUU2aUpGZ1lpSWlHaTAySENrQ2MvWkNqU2VOTlkwbTIvdlJpSWlzNmpwOU9MZEd1TTNKM1lMOE8wQ0hoUkRST1loTzA1QjF1d3dGaTBKd0t4TmFnSVJFUkZSVU5od3BBbXYrakFBNDRJZ1pDMEFZaEtWeENFaUNzcnpGVjNRL1dycnBzVWpJNVovMVJPUmVjalNud0IrczVtWThVT0ltQXcxZ1lpSWlDZ28vQlJDRTFwUEo5RFZaS3pGSkFHWFhLNG1EeEZSTUZwY09qNXY5eGhxbVhZTmE2ZlpGU1VpSWdxQ3N4cHduRERXNG1kQ3pIaFFUUjRpSWlJS21wQlN5dUdIa1ZtNUxnQTlYUUQvVng2YzlBTE41VUJycGUrZlU5WkNJQ2xiZGFySVpMVURjZW1xVTlCRVZOZWxvODJ0K3k5R3BuN2NPdkJCZ3d1SEc5M3dBcmhsZWh5S1VyaDM0MENTYkFKVEV5eXFZOUJFMUZrT3VCdDVZVFlVdlJ1b2VRbXk4VzFBZWlFS053TXBDMVduaWt3eEdVQmlrZW9VUkVSRUEyTERNWXE0TzREbU11QkNOZUJ5QUo1dTFZa29XdGtTZ0xnMElHMEdrRDdUdCtjbFVhZzB1WFQ4dGQ2Rll5MDlhT2p5NGtJUC81cWk4WkVlcTJGcWdnVkxNMk93TkRNV2R2WWdLWlNjMVpDMUwwTTI3UU82VGdQdXB1RmZReFFNZXphUU9CY2lheTNFbEJ0OGUxNFNFUkVweG9aakZHaXZBK3FLZ1k0RzFVbG9va3FmQ1dRdEF1eXBxcE9RbVgzUzBvUGRwN3R4Nm9KbitNRkU0MkQ1bEJqY1BEMGVsOFJ4eHhrYWc2YS9RSzk4RkdnN3Fqb0pUVVJhTE1TVUd5Qm0vUVNJbTZvNkRSRVJUV0JzT0pwYzQwbWcraEFDRGowaENqZGhBWEt1QktiTUJ5QlVweUd6K1hPMUV5OE9jT2dKVWJqRmFNRHRNK054ZmE2ZFV4bU5tano5Sk9TcG40TVhacVNjRmdjeGV6UEUxTytDRjJaRVJLUUNHNDVtSllIVGZ3T2FUNmtPUW1TVWtBbk0rS3J2OEIyaTRYZ2w4SDgrNjhDQmMyN1ZVWWdNWnFkWThZTkxFM25LTjQyTTlFQWV2eCt5L2srcWt4QVpwUzZHZHRtemdEMUhkUklpSXBwZzJIQTBxZHAvQUEzSEJ2NlpsSUFRdnU4eStUOHVqUXZwKzNkTERQS0Z1VFVPdVBTZmZZZk1FQTNsK1lvdXZGWHRIUEJuVWdJQ0VoQWFJQ1M0UW9OQ1JnWThHRkJhak1Cdmw2UWkwY3AvOTJob3N2UW5rR2VlR2VTSFgveTNrQkM4T3FOUUVnSzlIK1dHdWpDTHpZSjI5UWVBalh2ZkVCRlIrTERoYUVMZHpjQ25yd2JXSlFBTnZJeWw4THJZNFBhWGtnY1VYQi8rUEdRZWxlMWViQ3ErRVBnRDloWXB6Q1FFSU9XQWM5a1ZHVGI4MjN3dTJhWWhYUGdRK3QrL0ZsajNmV3NDVG1nVVBrTjhJNXk1Q3RxQ0Y4S2VpSWlJSmk3ZUoyUTJFcWphTjBCWnN0bElhZ3oyWmZxRmFzQlJFOTRzWkI0WGI2VU9KUG5abk1KT1FFSU1NcGtWTi9YZ1JDc1BNcUpCU0EvMFR6WUVsZ0UyRzBtQkwyNXhHdWdUUWVQYlFPdmhjQWNpSXFJSmpBMUhrMm45SEhDMkdXdFNBcHBnczVFaVQrTUoxUWtvVWgxdWRLT20weHRRbC94cmlaU1Jmdi9kNTUyYTd2QkdJZE9ROWE4Q1haLzdWMzNiUWJEWlNFb0lETGF4a2o3WWJmOUVSRVRqZ0ovc1RDYmdrSmd2Ym1kbHM1RWlndCsvaUJmT0FpNkhtaWdVMmZZM3VJeUZMLzdkRVp6TlNMbkF2MVNQTnZYZ3ZKTm5xRk1nV2Z1eWYrV0xOaU9iamFUYUFIK2pudHNMdUJwVWhDRWlvdi9mM3AzSHgxWFgreDkvblROYk10blhOazNiZE45THkxSUtsQjBxQ0lvSUlucTllSEZmd09YbmRjR0wxK1VxNlBXNklJcmVpOHBWRkZCUndRWGtDbFQydlZCSzk3MU4wNlROMm15em4vUDc0eVNaSlRQSkpKMDJTZnQrUGg2aG5UUGZjK1k3WVRwejVuTSszOC9uQktTQTR3UVNEVHJMVkJQWk9wK1Y4U1RONjFGWmpwS3FQV3l6dmkyU3RFM3ZaVEt1cEhrOVBySS9mWE1qT1lHRm1xRHQ2VUdiYlFVYlpaeElkeEhQM3Z2VE1aaUppSWljaUJSd25FRFMxY016bEF3azQweHFHNnJPaHJHWmg0eGZiNlFFRzBHNVFETCtwUGJVZTZOOThPdFdUbXgyeTVxeG5vTElNSXhCSjJaMjY1TmpOQmNSRVRuUktPQTRnUVRUTkhQVnQzUVpiMUw3TGtSNnhtWWVNbjRkNkUxVHUxSHZaVExPR0NrZnNHMGhMYW1XRkQwNzBtelVtNW1NTTZrdlNTMnBGaEdSWTBRQnh3a2t0Vm1NU3AzSnVKVHl1b3lGd2RiM2RFbVFMdUNvYkcwWmIxS0Q0SjBSbTZoZXA1TEFIaFJ3MUF0RXhxT1VON05RRTNxdGlvaklzYUNBNHdReUtPQ29pK2d5UVlTN3gzb0dNcDZrQmh4dGZmR1JDYUlqcktzbmtxQm5lL0p0dlpYSnVKVG1oUms2ZU95bklTSWlKeHdGSENlUWFHcTllcDNZeWppVWJtbHNMSHpzNXlIalYyY2tOV2lqcXljeU1mUkU5TUVyQ2NKdHliZjFWaVlUUmJSenJHY2dJaUluQUFVY1JVUkVSRVJFUkVSRUpHY1VjQlFSRVJFUkVSRVJFWkdjVWNCUlJFVGtPSlRuQXIvYndPODJjQjNscFo0RmJxMGxGUkVSRVJHUk9QZFlUMEJFUk9SNFYrZzI2TTdRNG5pbys0N0VmNXhTd294Q0Z3RGYyOUROQzgyNUw2WmFWK2ppblRQOXpDOXg4K2tYT283Szh4QVJFUkVSa1lsSEFVZVJGS1lIakw1a0hTc0s5bEZzU3VyeXFxR0t5UEd1MEcxdzJ4bWxiT3FJY00vT1hnNEduRGVWZWNWdUxwdVd4K2xWWGo3N1VnY0hlaWRXQitSaWo4R3RwNWJnNlZzcmNlMHNQei9mMWpQaTQrUzV3RFNHejVDMGJEdXJjYWtDVWZWQkZ4RVJFUkU1MWhSd2xLd2NhTmxEa2IrVUluL3BNWDFjbHc5aW9aSGZkeVFXWEFINUZjN2ZkejBLN2J0ei94ajU1VERsTkNpY0RCdCtlM1NlaDRpTUQ5Zk44VlBzTVRpanlzdWlVZzhmZjY2ZHNBWHZudTFuY2Fuek1Yemw5SHgrdkdYa3dicXgxQm14ZWZSQWtNdW01Z0d3ZW9xUC8yc0lzcjhuTnFMamZIdEZLWlB6aDYvd1V0OFRZMXFCYThUenZPSDVEcHFERXl1WUt5SWlJaUl5MFNuZ0tFUHE2dTNnMFJkdWhmQVR0UFc0bUZyN2JpNDk0NU5KWXc2MDdPRjdULzBuTGU0UVptRVI0WjVPSmtmeStNeTVYMkJLNVl4UlA3YkxCMHV1aGE1R2FIZ1JRcDNPOW9KcW1MUVVTbWZDeHZzaGRQaEludUd4NTg2RGhXOEhvKzk3YysxcHNPL1prUjhuTVJOektMYWQzYmhVeXJ3VU9YSUxTdHljWCtNYnVIMy83bDdDZmJHdlArME5zTGkwQ0lCemEzejhiWCtRM2QyWmczVXVBM3dqS01ab0pnejE5dFZ6ekVZb1poUExNaVh3RDNzQ1hGRGpJOTlsWUJyd250bCsvbk45VjlaekZKSDBYZ25WOGxKbzJzRHRDL04zc01EVGtqUm15MEUvWFVFM0srbzZrN1piWFY1aSs0cXh3ODZKaHFzOGdDdGx6SVRpS2dTajc2SkVyQmZzNk5GN0xIY0pSQ2ZZaWFXSWlNZzRwWUNqWlBUSUM3ZXp2K0UrdnZtT0Frb0xuSlMvZFh0L3l4Mi9mNWlWU3ovRnlmUGZ6T3Y3MS9LREEzOGsvOU1mcGFCdnYrcElpTUpJbUM4OS9GTSswSDRScStaZU9LckhuM2FHRTV3cm13bEZOYkQrSHJCalVIczZGRTF4eHRRc2h6MVA1dURKSGtQUklEUnZndXFsenUycVJYQm9Fd1RiUjNhY1JWZURyM2o0Y2NGMnlDc2IrVHpmdUJmQzNTUGZUMFFjZnBmQnh4Y1cwaC9tMjlFWjVlOE44WFRtZFcwUk5oK09zckRFalFsOGVFRWhYMXA3T0dPd2IyV1ZsMDh2TGh6VlhHNWNtUDErMzl2UXpTc3RZYnhaQkRkak5qelJHT0xOZlZtT3AxWjRtRnJnb2kwMGRFWmh1cUJtYjh4Tyt2MEFuRnp1b2E2dkR1WG1qaWoxS2RtVEMwczlsSG1kZWE1dmo5QWRHZnpMQzJVYlBSVVpCeHFpeGR6Y3RwcVhRMU9UdHQ5eGVDVXJmUHU1dmVxdkZCdk92NVBIdHpnZjd2MEJSenZzSXZ4cU5lR05WWU9PYXhhR3lGKzlGN004ZUdRVDlKUkJKTU1KeTFEM0hRRno1VitoYUFrQTFycjN3Y0cvNVB3eEtGcU1PZWNMVUxZUzYrbVZFT25JL1dPSWlJaWNZQlJ3bEVGZTIvbzNYbnpqQjl4d1FSZkxMMDVlUXIyOHJwaWZYZzkvZlBucjNISC9UMWxiTVkxM3JuNGJ5emJzb0thM2s2OHNXOHJGOVZ0NHFHNEIrZTk0SnovL3hWMmNWSHZLaUpkaUYwNkdpdm54MndmV09zRkdnS1oxOFlCanhUdzR0QkY2V3dZZm81OWhnam1TVjNyQ2QyelQ3ZFJaek1aSTZqMDJ2Z2FWQzV3c1JReVl1aEoyUERLQ09ZcElGZ3hzRzhBZVZaYnZrZnI0d29LQnBjSXhHKzdjMmpPb2x1QXZ0L2R3NjJrbG1NRHNJaGZ2bnVYbjF6dDdqL2xjVTUwOXljZkhGeFlNUHpDTjc1MWVNdXlZMnpaMjg5eWg1RFRxM3FqTmczc0RTZHZLdmVaQXdQR3Y5UUdhQXNsdnN0ODZyWVF5cjNQLy8yenAwZEpwbWRBYW9zVmNmZkRkZEZsNWFlOS9PVFNWZHpTK205L1gzRGNRZEV3VWVMU09XRlA2aXd0V3Q0K2VCK1pSOFBadG93ODZlc293ejNrQjJwN0Qydm8xQ094eHRwZWVobEgzVVl4SmwyRTljeTcwN2hqZDhjZUt0eEx6akwrRDZXU2pHM08raUwzNUN5TS9UbUltNWxCc0s3dHhxYUpkb0lxMElpSXlnU2pnS0FNT3RPemhnWDk4aHJjc2FlS24xNWNBbWRQbnJscFJ3cmJtSnRaZitSbk8zcmFQWnlaTnBpZ2M0b0ltSi9MWDVYRk8yanp2dUlaZi8vR25mT3o4ejJVOUQ1Y1hacHdmdjkxekNKbzN4bTkzN29mdUppY29pUUYxNThDV1AyVU85cFhPaEZrWFpmM3dTV1pja1AzWVhZOUN4OTdzZ3B1MkJTMWJvZHE1WUUvSmRDY0xNVEpNQ2JkMFFjMVkyTW1ZVEZReTNha1RDYzZTOUVCYjh2MkZOZUR4TzMvdmJJQlltdThlMWxGY3NTUnlMRmpFNndsa0cyK3M4eDRnWkh0WVdiQ0JuYUZwYkFqTUdkVmp2N1d2R1V5L2UzZjJzaWZOY3VsZFhUSCt1aS9JRmRPZEFNTVYwL1BZM3h2amljYkJ3WVJnekI0VWNCdEtaWjVKL3lycWpyQk5NTXRNdjJETUptOEVTN2R6cGRKbjhvdHpoazdIVG0wd1U5MFgwQTFiVHNBeWNkbTRaZHNFUjFaT1VtUk0zZHkyT21Pd3NkOXB2Z2ErMVhZdXQxWThtclE5dExZNkhtejB4aUNjVU84MDRYYmcwVG9LcnQwNnF2a1o4NzhHbmdxWTlGYk04ck93bmxnR1ZoQno3cGVnL0d4bnpLeFBZVy80eEtpT1AyYkNMZGoxdjhDbyt3Z0F4clRyc2V2dmd1NlIvWjdNcy80Qi9wbkREK3plQW9VTFJqeE42Nm1USVZBLzR2MUVSRVRHaWdLT2tsU244YTczVlFERFo2Y0FiQTJXNHk0c1ltTlpCV2MzSDJSU29KUGE3aUEvbjdka1lJeTdzSWlka1lNam1zK004K05MaFcwTDlqNDllRXo5YzA0ZFJBendWMEh0Q3RqLzRvZ2U1cWdvbjVNY0xCMkp4ZGNNUDJiWDQ5QytNM2xiTE94a2ZTYnlGTVFEamdmWHgrdGY5bHQ0VlR6Z3VQZEpMWjJXNDVNQkdBblpJSkcySnFLdGpjUUMzV0NBSzc4SVYyazEzc29wQTJOaXRzbkorWnVvRDAyaTFuT1F2YUhKZEZralc4WjhlcVdYZjVydEg3ajlja3VFdjlSbnppajZ6YTVlbHBSNW1GWGtCQVErTXIrQWNNd2VsQUg0YW11RVYxdXpYK2IzN1JVbHpPakxEcnhyV3c4dk5HZGZtUFhzU1Y1Nm8xa0VLQTFuNlhpL1FNenV5eW9kV2phSFR1ZW1rNHBaVkRyNDFNVnJ3dittQkN1M2QwYTVlZTBFcmxzbko1U0dhUEdnWmRTcGJpbDNnb3czdDYzbXB2S25rdTZMN29pLy92UE9PQUJBOEtscEdPVUIvQmZ2cGZmQk9kaGhOMWEzaitqZVl0d2pyZWxZZGdaRzdic0hidG83dmcyVzg3NW03YjRkc3ovZ1dIc3Q5cjZmUXVmNnpNY3kzT0R5Wjc1LzBIaFh3bC85Mk80czZzbkFpT285Mmp1L2l6SDFQWDFaaWk3TWVWL0dldlU5MmM5UlJFUkVCbEhBOFFSM29HVVAzL3JWUlR6MG1aa0RkUnBINnU2Wms2a0tWUUp3VWYxR1ByVzFuazZmajdWbHBUeGJXVFNpWTAwNkNVb1Qrc3cwdkFTQjFzSGplbHVjUU5xa1pYMzdMWU5BQjdTbXVSaHRSUVlIM0liaVRWZ1JFK25OUHRNdkZ1bGJJbjJNZVF0aCtmVkRqekhkeWF0M2ZIMy9XK3lZRTdCTVhEWnVXOHB1bElscFVmTjZObFdkTkhEYkFMQnRnbnMzRWRqNU9xYlBqNzhvbi9KUUF6TkxPbWtKbGRPMjIrVFF5Mkh5NTU5Ry9xeVRxUGEwNHpZc3dyaUpHRzc4cnRDSUFvN0x5ajE4ZWtraC9URzRRMEdMT3pZUEhkR1AydkJmYjNUeHJSVWxsSGdNWEFaOGNuRWhwZDVlSHQ2ZlBsQ1ptdW1YVHJaTll5S1dUU1FsY2ZLWmcyR2VPVGg4Z0xMVWEzRG5xbmlnNDR1dkhPWkE3K2lXTlFkaU52OUl5ZXhjV3VZWlZXZHFrWW1tUDlqNDhlSVhxSFYzY1hQYjZxVDdFNE9OQUZ2RFZmUXZyN1hETHF6dWVIT3EwQXMxK0MvZlJmN0ZlekRMZ3dRZXI4TU94MC81WXkxNUl3czR1b3N3bDl6T1FLNzQ0VmV4OTkwVnY3OWxEYlEvRDJWbkFpYm00dTlpdmZEbWpNRStZOUpiTVpiOU5QdkhUOXgzNlIxWlo2eGI2OTRIaHg0QlYvN3dnKzBvZHNOOUdOTS81Tnl1dWdRSzUwT3djZWo5MGdVMW8xMU9obVRpdkNzdmhxTEZ6a08xUHcvZG01UHZMenNUZkpPZEc2MVBZa2RTbHFZQVJNZSszSWFJaU1oSUtPQjRnbXRzM1VQejNKWDg4Ni8yOE5selk1eS9xRHpyZlV2dCtNbHFzOC9OdTNhOFRrdmhWRTd1Yk9JYlMrYnc1OGNmNFlxTExzVnZaZmRsc1hTRzB4Q21YOGNlSjZpWVNjUExVRlFMZmlmV1NkMDVUcUFzTlFQdzhEN25KMXVMcm9iOGxPQVNKd0FBSUFCSlJFRlV2dGhyL2JQUXZqdjdmY3ZuWk4vZE9USElaMFhJS2l2SUh1WHl3TGx2ZHBaUnB6SmNnNE9WUFlkZ3k0T2pleHlSc2ZUNXA3L0NWeS80RG52S1pnTVE2MjRuMnRWTytGQTliMzlUT2RmVXJxWEswODVmMXJReGRiS1hreGM1Z2NTMncxRisrV0lUYTU3WlFzTUZGK0Uyb3N6d050SVJLNll0bWwzR044Q1NNamVmVzFvMHNJeTVNMkp6Nit1ZFdXVUt0b1lzYmwzWHlWZE9Mc2J2TmpDQjYrZjZtVlBzNW1kYmUraE5XUTc5cmROS21lTFB2Z2JZVUUxajd0OFQ0UDdkZ1l6M0h5djVMb1BMcGc2OW5EVFJjNGZDVE01M0RXU0c3dW1PY2FBM3hzb3FMMk93SWx6a2lEUkVuU3VCditwZXppK3EvOEF0NVk4T0JCZFRnNDJwck5ia2Z6ZDIyRTNnK1ZvS0x0OUpkRzh4Vm1zV0FiY2htRXQrQlA1WmZRZVBZbTM4REttMUJLMHRYOEk4ODFIQWhPS1RNZWJlakwzdGEwZjB1TGxnVExrYVk4bVBScld2dWVyWlljZllyMzhJdSttQjVJM1JUdXhkUDBqZTVwdU0wUjl3M1BOajZFMCt1VFRPZkd3ZzRHaHQvTFNXVG91SXlIRkJBVWZCZmZaRk5NMmF6eGQvZnpjTFg5bkVsOS9zWmtiVjhDZW5iMXNZNHBWSGZrdmswbXNwaWpoWktRY0tDaWlNaGxqWUZhQytxSnJndXJWY011dVNZWTlWUEJWbVhSelB3Z3Qzd1o0bmh0N0h0bURILzhHaXE4Q2Q3K3c3NjBLb3o0ZERHOUx2WTNvWXZubEVsazFqck5qZ0FHRGJEdWRuT081OFdIWmQvUGJtQnlBNHlvYUlWZ1JhdGlSdks1NDZ1czdVSWhQWjlWZkZ2L1RGdXRzNS9OeGZtSHJ4bGR5dy9FbFdGTVlMd2M2cHk2TTRJV3V1dk1UTi8zdFRHMWMwdnNTWC83eUgxb3MvUTU0clRIY3MreVYvRjliNCtPRDhnb0ZnWTIvTTVwWjFuU1BLOXR2ZEhlTWJyM2Z4Yjh1S0tPdzcwTm1UdkN3cWRYUFg5bDVlR3NHUzZCUEJiUnU3T1dlU2wwLzBCWTRmMlI5a1RXT0l1ODh0eDZXa1NKbGdUczlyNE1lZDBHWGxjZjJocXdlQ2p2MHlCUnNCWERYSkJhQ044Z0Q1NTliVCs5QXM4czQ4UU42NTlRU2ZtamFxZVJremJvQkpsdy9jdHJkOUhiclNuR1Ixdm82OSt3Nk1tVTc5Um1QbUo2Qm5HM2JEZllPRzJyRnVqTjRSWE0zTnJ3V2o3MlFzZE5ESktzeEdyQWZjbzJ0K2RVVHlhakV2MmpYMEdGZEIwbEp4OHV1Y1A2MGdSRG9oY2RtNEhYT2VpNGlJeUFTamdLTUFUcTFGKy9vYldOL2R4WHYvOTd1Y2xYZVFteTcxVTFxUWZvMXdSMCtFKzErTVVOWDZEN2JQWGM1NStSNGVxbHRBbDhmSEhRc1hzYUtsZytzckNwajg1eWRZZGZYN2gzenNvaWt3KzAzeFlHTTBDTnYvbGwybVlLVEhHVHZ2TFgyQlFRT21uUVVGMWJEdm1jSEhXUGgyeUJ0QncreWhtc1kwcm5XNlo0ODEwd1BWUzdNZjM3NFRmQ1h4ek5CQXF4UHNMSjA1dXFhSkl1T05iVnVZZVlYTXYvd3RmTHYyMnhTNGtwY2xMNXlkUHBBNHV3YStlc2xlYm52aFJ6U3YrSFRXai9mZU9YN2VNaTA1dytpSEc3czVHTFF5TG1QTzVFQnZqRnZYZGZHNWs0b284enI3bHZ0TVBydWtrQzJIbzl6NmVpZkJHRFFIWTVnR3VFMm4yVXEvbHBCRmRKZ1laNzdib01RVG4xZkxPT25zM0J1eitYdEQ4cExxazhzOUExMnFSWTVuODczTkZCb2h1bTFmVXRCeFM3aDZVTEN4MEFpeHdyZWZsNmdkMkdaTzdzRnFjb0pyN29vQWdjZnJzRnJ6bmFEakdZMFkzdWpBc21yUHpDeVhVMWRmaGpIdjMrTzNEejJNdmVlT2pNUHQ3ZC9FcURnWGlwMTZOOGJpNzBNc09EZ0RzUGxSck9aSDB4d2hQZk9zSjZESXFROXViYjRKRHY0bDYzMnB1UnFpMlR4ZkE5d0paWUJpM1ptN0VTYXc3ZEZkQ0RKUHZSZktWcVc1SXcvem90U2xPbXV4WGhqKzRyMklpTWg0bzRDakpIRVhGaEgreEZkNWFPZFdIci96KzN6a1ZCY2ZQRGQrQXRiUkUrRTdEM2RUMGx2RUxWT1dVanJUeDAyLy9nbi9XTENjOFBsdndqZHBDaThmMnNzcnp6ekxTbU1xSDd2NngwTStYdVY4bUg1T1BOQVZDOFAyaDBlVzdkZmI0dXd6OTgzZzZpdGhWRDRIaW1wZzM3UE8wbXlKMi9VNGxNK0ZtWDNCMUVNYm5RekprOSt2Z0tNY0h3ekRCTGZKeDZ0K015allPSnk1TS9LNXBuVWJqKzY4aysyelA4enFIWCttcHJ1UnU1ZC9KT00rNlFKOFh6aHBaUFZyVXoxM0tJd0JuRm50WlBWWXdKckcwRURYNVZ0ZTd3TEFCSDV3UmltVCtybzFQN0kveUovM0RmMmNQN3VrY0tDRDlxR2d4Vk5OZ3p0aUE3Z044QTZ6TmprLzVmNThsekZza0RVY3M0bmE4ZU0vZHloRWtjZWtKMkx6NEw3a3BkMk52VEhtRkR1bktqWm9xYlFjdDRxTkVPOHRlbzBmZDU0QnhETWQwM1d0L21MWlU0TzI1WjNTUk8vRFRqbUp5UFo0ZVJ3NzdDYVFrTjNvbW40WXN6eUw5OFdLQ3pDWC84eHA4QUlRMkl2MXhvMUQ3Mk9Ic1Y2N0R2UE14OEZiQllZYlk5bi9nSzhLZSsrZDZmZHhGUTUvOHBGdDB4Z3I1UHdrVHFueEQ5aU5meGo2K0FEZWFzd0xOc1VQOWZ4cTZOaysvSDdweExxeDk5K1R0TW1vT0c5VW5hbEZSRVFtTWdVY0phMkMyZlBoNi8vTkQ1NTlranUrOGQ5ODk2cEtkamZIV1BOcWdGdm16R2RHVmZ6TDlMZVd6bVZQVnhOLy85V1BXTk4wRVArc3kzbnZoVitqeUQ5MEt1SFVNNXdtTVlsMnIzRWF2R1JheHB4SnNBTzJQUXh6TG9sM1gvWVVPSm1UM1UxT0ZxUVZjYm94RzZiejQwMG9hUmJPNGtLMnkrTXNoZTRYR2llZG5XTmhhTjZVdksxa2VyeEx0Y2p4emt1SUt1TWdEZlowc0cwaWJVMWNPWHM3aS9QVEwybjcvTGYzY08xbGxaeTZKSDFkdzdPWDUvUGtEeCtDMlI4bVpub0lEOU1ONnQ1ZHZkalluRkxoNWFtbUVOZk5HVUgzMVF3NndoYS8yTjdMUzgxZS9tVnVBYi9aMWNzVGpZTURneGJ3MS9vQUg1am5aRFpkTVQyZnh3NkVNdGFOWEZMbUhnZzJndE1oTzVhaHhPUzVrMzE4ZE1ISWxpTis4N1RoYTE3K2FrY3ZmNmtQOHFiYVBLNmZtL3k3dXJJdWN3M0gxVk44ZzdaNUVqcmpXS1BzZkMweVh0eFE4aUlOMFdMKzFMc0lJRzJ3OFczK1RWeFpzR25RZGxkTno3QkxwNDN5QVBubjdSOStJdVhuWUo1eWQzd1pjN2dGYSsyN3Nzc1VEQjdBV25zdDVvb0grNVlGbXhnTGJvV1NVN0EzZlE2aVhVbkR6VE1maFlLNXd4KzMvemtNMFRURzN2bHRwM3YyV0hNVll0Umx2a2lWeW01NkFNTS9heUF6bEs0TjJEM2JNU2E5TlI3d0ZSRVJtWUQwS1NaREtsaDFIcXc2ajAvYy9XUCt0V2tYOTV5OE9PMjRHVVZGZkxpb2lIbDVCdHZtWGpCc3NCSFNCL2ptWEhwazgyM2ZDUmhRTnF2L1FhQmxxeE5zQkNjVEVwd3hTNjRGWDk5RjhrTWI0ZURyUXg5NzlwdmlIYlREWGRDVzRjSzNZVHExSDRlU0dsQTFQY01IV2Eybzh6dnJQMzdiVG5EblFTd0VUZXVTeHdZUE84dktFK2NrY3J5NndIeUVGYTdudURmNmZqYlZRM2ovZHQ1eDZndWpQcDdiWmJCaW5rSE5vZS93Mkt6UFpyWFBmYnNDL0dGUGdLVmxIcHBUbGlqNzNRWUZmVmwvd1JoMHBiYUU3bFBvTVFZeUJrTjlVY0JuRDRWNXNUbk1VSDFuMWpTR2VPdjBmS3J6VElvOUJ1K2ZXOENQMG5UR0x2RVlmSEpSL0dMUityWklWcDJveDdQRWJNcGdwc2lweUFSeWE4V2puSjdYd0IySFYzSWdGcy9rbStkcDVzYlNGN2tvYjJmR2ZUMXoyekVMd3dSZm5UeXd2QnJBS0Fqam1kdUdkMmtyaG5mbzduTkc3WHN3Rm44SGpMNExMZEV1ckxYdkhGbTJYK2Q2ckZmZWdYbnFiOEhqRkpRMmF0NkJVYjZxYjBuMFE5a2Y2d1Jndi80aHFMa0c0NlNmT0xmMy9ReDcvNjh4THQ0TExuMVZFeEdSaVV1ZllwSVZlL25wekhxcUlhZkhiSGdKc0tHa0RscTNPUm1QUnlyU0MvWFBRL2xzbUhvbUhIZ0ZXcmVtR1dqRHdUZGdlbC81bk1uTG9HVno1cnFSUlZQaXdVWndPbVJueW9pc21BZDE1NDVzM2d2ZlB2eVkvUzg0WGJ1ckZzTzBNNVB2bTd3ODgzNVZDd2R2TXhNQ2tGbVVLQklaMTdiYkN5bTEyamhvVHlIYXNwYnFxUlVqWGtxZHFxYktRMXZEcTFBOS9OaCtZUXZXdGtaWSszeHlUWWgvbWVQbjhyNGFqMDgwQnJscmUvcUdCeDliVU1BRk5VNFdYeWdoSmpCY2srdUlCWGR0NitHbXZtWGM1MDcyc3IzVHgvOGwxRU1zY0J2Y3ZMeVkwcjY2a0wweG01OXNHYm9KUWRTeWgrK3diWUEvWVoxeklHWmpaekZmY09wVlBuY296Skl5RDhWOU5TWFh0MGVZVWVpbTJHTmdBODhmU241VFBxUEtTMEpTSTFQODhhV1diU0c5bWNueDRjb0NKNHV4SVZyTWdWZ3g4NzNORkJ2cFN4K2tjdFgwVUhENVR1eXdDNnMxRDZNd2dsbVUzWVVGWS81L1lNejRlTkkyYS8xSG9YZFBjaE9UYlBUc3dGcjdUc3lUZnpYUWZSbGZEZWJ5WDBMN0MwN0daS3diZ3Z1ZExEN1RBM2xUNC9zSEc4QWFadDd1UW1mcGRyOUFGdG1ieDBLMEM3ditycVJOUnVYRlVKVCtvcjJJaU1qeFNnRkhHVk1OTDBQamEwNUFMNXlTa09QeXhyUCtyS2pUVENZZHQ4ODVUKzBmQjA3MlgvdnVvWU5wTFZ0ZzhrbmdMWEl5QmFldGdqMy9TSFA4ZkpoNVlmeDI1LzdzT2xHUFo2NkVsWW45dnpPUmlXcVhQWTlkc1hrQXhBSmRUQ3VKRW81WXVFd0RWNXFpZjhHUVJXOXc2Q3lmb255YldFL1hrR095TlRXaEkzWlRJUE9iMHBGazY3M2FHdUVmamFHQmdPWDc1aFVRdHVBZmpTSEtmU1kzblZURWpMN21LNVlOUDlqWVRlc3dBYnFuRG9aNWFwZ015Rkt2d1oycnlnWnVmL0dWdzFsMzVsN1hGbUZkVzRUUEx5M2l0RXJuVGZ4blczdjQ2SUpDRnBXNnNXMjRjMnR5VUxUVWE3S29OSDdxY2xKNWZMbDdVMkRvLzZjaTQ5bVdnMzdXYkV0ZkMrVmxxdEp2MytjRUFYLzg5TWlLbTY2WTNzbUt1alRMbzlNRStNeFQ3aGs4YmdUc3BnY0JBMlB5Mi9vZkJMdmhIaWZZQ0ZpdlhOUC9TSmpudmdUNXp0VmRlOS9Qc0hmL2NNaGptOHQvR2UrZ0hkaUxmZUIzNlFjYUhuRGxwNyt2bnp1bDdxNnJjUGdnYXl3SWR0aFpldTdLYzVyamVNb2gwb0c5Ky9ia3NUMDdvZVFVNSsrMkhjOGdGUkVST1k0cDRDaURkSzUvaGVLVFRodjEvalVWTTRZZmxNQ0t3dUY5OE1hOXlkdW5uUm52dnR5eUZlcWZUYi8valBPZ1lyN3o5MWhDOEd5NHpEMDc1alNWNlYvR1hURVhlZzVCODhiNEdKY1g1bDBXcndzWkM4T2VKNGQ1UHJIc09td25McUcySWd5YkZXVDFmWmNPZGpoTHg0dHFuVUFwUUdjRCtDdml0OXRUVmx5VnpZTEVva2Q1Q1dYV3drTW5PWWxNS0hZMFRHano2M3p2cFFPY2Uzb0paNTA4dUhuTHM2OTIwWDQ0eWpscDZnMitzSzZMWjlkMlVwUGZpM2VVM1VjVGVVMllYeEwvWXJtdE0zT0VQekhnMkR1SzVjRS8yOWJEOUVJM3M0dGNtRGdaay9OTDNKeFM0UjNJYkFTNGEzc1ByN1ZHUm56OG82VXdvV04yVDBKR3BXbkFMODRwU3hwYjN4TVBLcDVSNWFVNkw1NnUvZlZUUy9qaHBuRlNYRmRraEthVWhMQkhXSWkwLzd4aHBQc1Y1YVYvSDdLM2Z3TUFvMm8xOW9IZlljei8yb2lPbTFib0lQYVdtK0hRUXhqenY0Njk0NXZZRGZlbEdXaGg3L2tKeHNML2RPWXc0d2JzK2w5bXJodFpmbTQ4MklqVElSczcvZk15YXEvRldIemJpS1p0bmpsOEYyMTc2MWV3OTl5Qk1mMTlHQXR1U1g3TVdaL091Sjh4N2ZvMEQ1aHdVcGpoZVlpSWlFdzBDampLSUVjU2NMUmNQcVpVaml6Z21FbGV3dmZNMEJCMXlwTUNkeU04Unp1OHoxbHkzUit3bkg2V2M0eldyVTdUbWJtWFFuNUYzMkFiZGo4T2tXRUNkRzNiTTlkMzdPZk9oMlhYeFc5dmZpRDd6dHlkOWM3UDdFdWd0TTdadHU5cEovQmFXT1BNYysvVHlmdDQvSDMzOVNsT1dMVVVPcHpkNDRwTUJDNS9FVE1XMUhIanNzei9vRzcrK0ZSZTNkRE5CLzV0QjUrNHJvYmxDK08xems1ZFVzaEo4L1BZK21JenV3NjZNaDRqVzJkUDhwSFhkNWpPaU0ydXJzeHZVZ1h1ZVBCczJLWE1hVVFzdUdWZEp6Y3ZMMloya2ZPZ0Y5YkUwNW10dm96Qk5XbWF6NHlsY3AvenZHTTJkRVdHZnQ1ZmZhMlRyb2pON0NJWE55OVB6ajZxeVRmNStpbkYzTDg3d0FON0E2aWlvMHdreFhreGJqZ3Z1WFNONFl1ZkNObWg5c0U3OVYwQVRkMFBZSys1Z0Y2Y0N5N1Q3YTBVMkZrMGZNRUpPdG83dndzVjUySUU2NVB2ZEJlRHUrOUNUYXdISW0zcEQrSXBjeklFQVdKTzUzbTc4WS9ZVFg5MU1nSXpQZmIrWHp0THV2UHJ3RnVKc2ZDYjJHL2NNSGlndHdxenI5NGhBSzFQWURmK1Bxdm5OMjU1NGhmQTdHajZzaHNpSWlJVGpRS09rbE12ZDBhNU9BZkhNZDFRT0NsK3UrZGc1ckdKQWNkc01ndFQ3WDNHNmVqc3J3S012c0RkWkNpZG50eVZldCt6Y0xnKzQyR09PWGZDc3VpazUyM0E4cFNMNThHRTd5bGxNNTFsNVAwV3ZBMTJwMWxLTGpJUnVZb3JXTCt2SFpabEhuUFY2Z3F1V2wzQm52MUJmdmpySmg1OHJJMVAvUE5rS3NvOGVOd0ducDRXZW9KUVdwbStpM1cyQ3R3RzE4eU12NGs4MVJRYXNwTnlVb1pqZEhUMUNQMXVnOTFkMFlHQVk2SjlQVEgyOVl5dlpjZDVMcWpxeTFJMERaaVZNTzkwTlJ4OXBzSGxzL0s0WW5vKy9iK3VWMXNqSEF6RWVQUFVQRndHdkd0V1BrdkxQZnhnWXhjZFlZVWRaZUl4aXVkZytLZkg2OFVBaGhYQjd0MkgzVGwwVFplWFhSZHp0M2tUemNiVXBPM254ZjdJZTYxdlpSZDR0QUxRL0g5WVQvNWY4cndXZkFPajdxTUEyQTMzWVcrK0tmMzhsOXlPVWZ0UHpvMVl3bFhhNGJMR3JSRFc1aTlpbnVJc2VUR21YQXVIWDhYZTkvUDRHSGNKNW1tL0ExL2ZTV0swQzJ2REo0YzViamlMRHR0RzhyTHFXUGZ3UzJVc3A5YVAzYk1EbWg3QUtEOEh2SlhPZmExUE9qVWJ2WldBM2JlMFBPSFJKbDBCUnNMN2RNR2MrTjlEamNQTVZVUkVaR0pRd1BFRU4yL2FjbVkrL1RmcUd3L2l2K1R5NFhmSW9DTVU0bHM3V2lpYytlYWN6S3Q4VHZ3OE94cUVudWJNWXhQckVjWkdrYmhqeDJEYnc4N1NhWDlmbWFUSytZa0RZTzlUenJMdThjVGJsNVJsVzVuclcvYmIraGRuakwvS2VaNkpmQ1V3L3dwb1hPdlUweFNaeUx5VFo5S3dkbk5XWTJkTXplTzdOODNnNlZjNnVlRnJ1N2w0VlFrZmZFY2xkRFd6YnBmQm1hdnJSajhQRXo2M3RJaUt2dXk5a0FWLzNoZklPTjd2TXBLV0J3K1g2WmVvT3MvazFFb3ZaMVI3V1ZEaUpsTTF0eG1GTG00OXRaaGRYVEZlYmduelNrdVl2ZDFqRzRDY1VSaWZyd0Y4WWxFaC9iRlcyNGJiTm5aakFJdEszYXlhNU9ON0swc0hNa1lCM21pUGNOdkdMb0l4YU95MXVINnVIOU9BeGFWdXZyMmlsTzl2NkdMellTMVBsSW5EcURvTHd6TzRGQVNtQjZOd05waDUyQjBiMHU3N1M5ZS84VGZYZTlQZTk2VHJLdmFZQy9seTlGK3l6blljTkxmQ2hKT2ozdDJaeHlYV1BveU5NRnV2K2UvWURmY09CQ3lOaGQrRVdBQzc0VjZuNmN5cDkwSlJYNzBkTzRiMStvY2dlR0RJUTlvSGZwZTV2bU0vYnpYbUJac0dibHJQcjg2K00zZkw0OWd0ajJPYy9DdW9kczZEclUyZncxenlmU2ZnYUZ2WUcvODFhUmZETnduS3pvcmZyamcvZnVjUXYxc1JFWkdKUkFISEUxeVJ2NVQvdU9RL2VYYjdHaDc0K2E5b1AzWFJpUGJ2Q0lYNG4zMGRkQll2NXRKcmZrQ1J2L1NJNStUeXdwUlQ0N2RidDhGUWErT09OTU94L3hpOUxmR0FZNkpBR3dUU3JHUWFTNllubnFWb21PQ3ZUTDQvdFlhajZZYmFGVEJwbVRNZW5PWGtvVTZvWHVKc203TENxUXU1NjNHSVpvNkxpSXhyN3VKeWV2UExlSEpiSWVmTnk2NmUzem1uRlhQT2FjWGM5OWNXL3Y3d1Z1WlVXMHlwZ0QvbGZRUkc4WjR5T2Qva00wdmlUVm9BL25kYkQ5MFJtd1VsYmtJeG01QmxFNHBCS0daVDdEWDRwMW4rZ2U3TE1SdWFlak1IQXF2elRPYVZ1RmxVNm1GSm1ZZkorV2JhY1JzN29qemRGT0tpS1Q3bUZzYy83bWNWdVpoVmxNKzFNL1BwanRwc094eGxlMmVVdmQxUjl2ZkVhQTFhZU5JMDIwa25QMlZjdnN0SXl0UWNTamhtYzNxVk4ybGJyWDl3WnFiTGdQTnFmSncvT1g1MUtSaURCL1lHK05QZUFQMDVTSTgwQkdrS3hQaC9Td3JKZHhtVWVnMFdsSG9VY0pRSnd5aWVQeWpZYUhmdXdDaU9aNzhaL2xxSUJyQzdrei9vWDNaZFBDalkrSnZ3QXU0M2IrUVA3aHNCMkdzczVEdXVIL0dWYVBxZzVKRE1mQ2hkRVo5WHg4dVp4eVlHSElmTkxCek0zdlE1aktLRlVId3lZR0lzdVIzS1ZtSlVyUVp2ZFh6YzVpOUN5Mk1qUHY1UjQwMW8raE5KS090aHVEQXYycFU4dG50TC9PK1QzZ3I1MHdkdW1pc2Z3bHIvc2FNMFNSRVJrV05IQVVjQllOWGNDMWsxOTBLZTNiNkdXNTc1THFIVlYrQ2JOR1hJZlg2K3E0RU5UT2JDMVQvSVdkMUd3d1Z6TG5IcUo0SlRUN0hwOWN6alhWN3dKWnliRDVmcGw4aGI1TlJBTEp2bExLSE9KTDhDRmx6cEJDUTc5amcvZ1F4bGk0NFZmMFh5N1prWEpxejhzWjJnSVRqZHY4dG53K0ozT2tISGZsME5zT3N4NS9jYlBPelVyc1J3eGk5K0IreDhGTHFianNVekVjbTl3bE12NXM2SG4rZU1xYjM0L1A3c2RySmp2UHYwZHFLOVlmNzdZVmo5cGhuOEpqeC8rUDBTK04wR1Y5YmxjOW5VUEx3Sk1jQ0g5d2RaMHhqQ2JjQlhUaTVtdUZqZStyWUk2UnBJWHprOWo4dW41MVBpeVh5QW5xak44NGZDUEg0Z3lNNHVKMmk1cGpIRWFaVWVMcW5OWTJtNWg4VHdaS0hiNEpRS0Q2ZFV4SmR1TmdldGdXWE9JL1hOTkkxNE1ybG5SeTluVnNjRGpoMWhPNm01aldIQWxYVjViT21JOHZ2ZEFYcWpObWRWKzFqVEdPUnY5VUVPcDhrQ2ZhTTl3aTNydXZqeXljV3NhUXp5WW5PSXFYNFgrNGNJNElxTUM2WWJvekRsWEtvdnNHZ1UxaVV2cnk2c0d4UncvTDJacHRaaEdwdk4wOWxyTHFETzJqTDg0QVRHbEt2amRSbkRMZEE1eE1tWkp4NXd0RWNSY01RS1liMXlEZVpwOS9jRkhjR29mVS84Zmp1R3ZmRXpUcmZyOGNUWGR6SnBSelBYdCt4anZYU0ZNNmI0Wk9kNUp2TFB4bHo1TVBhT2IyUHYrajVEWG5VWEVSRVp4eFJ3bENTcjVsN0lsVXV2b2ZpcEJoNDVlRCsrNjkrUHV6RDVhdnVhZzYwOGROakx3dVdmNEo4WFhacXp4L1lWdyt6VkNVMWFjRHBUeDBKT1FOQ0tPait4aVBPbk93K21ybVNnKzdKdERkMWN4bHZrMUlVc3FuRXkrWHpGNmNkMUhZQzJIVkM1QUFyaUY5THhWem8vVTA1ejV0UjkwT2xxSFdoMU1pRERQV0JtMldQQ2xaelVnK2tadkMwVEt3cWxLZDlKOHRJa2xob21WTXh6ZmdiMmpVRGpPbWhheDhENWEvTkc1L2MyKzJKbkh1NThwOEdNQW80eVVaa2VIOEdMdnNDMzc3bUJmNytxR2Nxbkp0WEtDb1ZpMkVDZXIyOWJieHQwTkVJc3dxOGVoMHRYK3JqRnZDM3I3M2lUODAzZU5qMmZWUWtOWWdBczREYzdlM2x3bjNNbEpHcERZeURHMURSWmZQMkNNYmhuWi9vbGlFODJoWGpyOVB4QjJ6dkNOcSsxT2t1a1gydU5rSzdmekNzdEVWNXBpVkRwTTFrMXljc3BsVjdtRmJzSEJUOTdvemFQSFFqeTdsbFpCbXFQd1B4Uzk4Q1M4MkFNYm5yNU1EY3RpMmVHR3NBL3BabkhGZFB6dVh4YS9rQ0hYdE53Zmx3R1NjdkpMNjNONDlMYVBKNW9EUEhqTGNOMCt4SVpZNFl2bmgxbmQrL3BPK0hwY201M2JnVXpEOXo1VG9hajZVbHFLQU5POW1LMlh1Smk2aGhCd05GZGdqSDc4L0g1SGZpZFU0OG00L2lFRTZ4SVYvYVBrL0tZZHVjYkdIMEJ4eVRkbTdHN3N5dWRjY3k0Q3VOWmlvWUxpcGNuM0RtNGhpTXVQOGFNajJITXZCR012bUJ5ODkreEEzc3hwbjhJRERmRzNIL0RxRGdYNi9VUFEvalFNWGthSWlJaXVhU0FvNlQxcnBVZjVQTGVkM0RYQS8vRHByd3VvcldWN09udTVndWJEMUZVZHpIL2RQbU5PWHNzbHhjbUw0ZEpTNVByWngvYTROUk5ORXlZOTViNFV1Qk1PaHZTZDZudVA3Wjc4UGYwQWJHd3N3eTVlUXYwOXRXTGJOa0NKWFZRdlJpS2EwbjZKdXZ5UWNsMDU2ZGZ1QnU4byt3eHNmRHQyWS9kLzZLVHRkZ3ZHa2g1Ym9iem5MdWI0TUJhNTdtVnozYWUyNkVONlpkTGR6WDAxYkc4M09uUTNiSGJDV0ptMnpsYlpMeHgrWXRZdStRV2Z2anc1N2xtMlJ0TXJpa0dueC95Q25saGJRL0VJcHkzQkFnY2hsaUU1c1B3eThmZ2c1ZTUrSVgvUy9TRXN2L0hmRGhzTTZYQWxSUnMzTjBkNDg0dDNRTlpodjBhZXRJSEhLTTJiR2lQOE9zZHZSa2J1N1NIYmU3WjJjdDFjL3hzT1J4bFUzdUVqUjBSZG5WbG43M1hFckw0MDc0Z2Y5b1h4TzgyV0ZMcVlXNkptN25GYm1ZVnVmblp0aDRzMjhseVBOb01JLzZtK21SVGlMYXd4YzFyRC9QbXFYbGNXWmRQWVlhbDJXNERzbHkxRGNBekIwZFphMFBrV0hMRkwrNGEvbHJzOXRjR09sUGJ2UTBZK2RWT3BtTWFtOHpUajk2OHpEek1VKzZHdkw1Vkw3RmU3TjAveWp6ZVhlUjBtZTRYYWMzK3NmTHJNS3JlaERINUNpZzdBekpWcEMxYWdubkczNkh6ZGV4REQyTWZlZ1M2Tm1iL09FZEQ4UkpJcUVocm52UVRwMWtOT0RVY1gvK1FjMy81S295YXF6RFBmaFpjQmZIOVc1OXk2bEhHZXFCbkI4YUNXNTJUNHZLek1WYzlnYlh1QTlEKy9ERitVaUlpSWtkR0FVZkpxTWhmeXFmTyt3SUhXdmJ3cmIvZHpDc0ZwL0MrcTc2WHMrUDdpcDNBV1BtYzVPVysyTkR3Y2w4V0h2SE14WFJaZlAyc0tEUzhtUDYrMW0wdzZhVEIyNk1CcDQ1aHgxN256M1ROQ0EvdmRYNjhoVTdRcnFUT3lYcE1EWDdHd3RDOENXcVA0amwvdjhMSkNVdk9JN0RwRHpEM3pjbVpvZW5tTVhtWkUzakZadUNjMkRBSFA1ZXF4YzVQNjFiWTgrVFJlQVlpeDRhM2VocHJmRCtpWWQxL3NlaTFWMWt4cDVQeVlvaTFRU3dHN1kydzV4QnNyZ2ZMaGlzdW04Yk4zditpT1ZRNS9NRVRCR0kydDZ6cjVPYmx4WmpBUS9WQlhtb09reTVrOTkwTjNaZzRHWGtlMDhEbmN2NDVka1hzdEptSnFkWTBodmhIWXlnbkMreDZvell2dFlSNXFjWDVVbXdRVCtwODd0RFJEOUlWdWcxK2ZGWVpialBlVUNkaXdaLzNCZmxyZlpCNXhXNFdsM21veWpNcDlacVVlRTBLM0FaNUxnT1BDUzdEd0RTUzV4MnpiU3picVlNWnRXd09SMncydEVlTytuTVJPV0t4aEV4QTA0TlJzaFQ3MEZNRG00eVNKVW5McWhQVjJTTmJIcDAxLzB6TTVmOExSVXNHTnRtYnYralVKeXc3dzJrSUV3czRRYkpZQUR3Vm1QUCtQWDcxMkk0TzNRQWxmenBHNmVsUWZwYlQ0ZGsvTS8yNHRtZXdHMytQTWZVNktFa284bDI4REtONEdjYWNMMEtrSFRwZXdUNzhDbmJYSnVqZUNvR0c1TTZDUTNHbk5PcHhGU1puYWc0bEZzU29UdW5JVnpCMzhEakRqVkg3TG93cDcwcll0eHQ3MTIzWXUyNkh2azhOZTkvUHNYdjNZQzcvdVRNUGJ6VkcyVXBzQlJ4RlJHU0NVY0JSaGpXbGNnYTNYNWY3T2ptUmdCTkVUQXcyOXJiQTNxZmpXWWI5Z3UzcEE0NjI1U3lCM3Y5QzVycUtrVjVvZUFtbW51RmsvWFVkY0g1Nlc3S2ZhN2picVNYWjlMcVRrVmswQlFvbVFXRzEwMmhtM3pOT1I5VndkajBxamtqaTlmN1diYzd6Mi95ZzAveWxabm5tYyt0MHdjV2h0TzA0b21tS2pBdWVrZ3AycmZvV2gxclcwOVY4TjlibTdiaWpQWFFIWVg4YmxCVjdtYjU0T2h0cjNzV1hlcytIVVpiNkMxdnd0VmM3MHdZWlUxazRBYzVvekNZd2lzYzdXdFc4am5XVnNPNm96Vk5OSWFLMlBTaWowckpoeStFb1c5VHdSVTRRZHFRcjZmUGREaDdFOEJhQjM2blhhQWNQT2N1cEU4YURVM0tnd082azBtcWd4YXhOT3ViOTVvMXNNbGNPZXF3WnhqQUJTbmN4eHF4UFlkUjl4Rm5LM2YrWWUrOTA2aVlhSHN3VkQ0SXh6TmVJMWlmU2RxazJabjRLWThaSHdadW1VMSsvNkdIc3BnZXg2MzhObmE4NWo3Ly8xMUIxS1diZEI2RGlQRWlzU09zcGc2clZHRldyNDcvSFFEM2tUeHQ2amhtWVp6NmE5Vmg3NjM5Z1RMNHl2aUY4S0ttNURZYUpNZXZUMk8wdllPLzRMNGgwWXRSY2liMy8xOWg3ZndyaDVzRUhiWDF4RFZlcEFBQUxqMGxFUVZUU3FXTzU0by9ZKysvRlB2Z1FGTXlEbm0yamVqNGlJaUpqUVFGSEFlQ0pkUTl5L3ZJcnM5NmVDMVlFdGo4TWN5OXptZ01jWEEvdGUwajdyWGZubzREaGpETmM0T3E3eUI4TnBzOU1UTld5eGZuSmhWZzQzandtVldwMzZLUEI1WU9UM3VNRUQvc2I2dGd4T1BpNjh6c3NuT1FFUkwxRjRNbDNmbHcrSjdCcnV1TkJ4LzdWakxZTjJNNmZ0dVVjS3hLQXpnTkgvN21JSEN2ZGxTZnhaT1YzSUZPWnMvUmxFMGZrNkM5Q1B2NzhwVDVBVjVybUx5SW5uR2pBV1RyZEgxUTBQUmpsSzV3Lzg2cXhnL0VhZmdNMUhoTmNZOTNCVDh4YlU3YjlpUHVCeldhOHUvUjBlek1yWWhrNk8vdG5Zc3o4SkViTlZjbkxmYkd3dDkyQ3Zmc0hmUk9JUU84dUp3Q1dTYXdIYSt2WDB0NWxIL2d0eHN3MFRXN0NoN0NiSDNPV1NEYy9CbmFhVE92bVI3Q2FINEc4V295YXE1M08xYVVyQmdjL281M1krKy9HbUh0ejVqbm1TdG5wQ1V2T3U3R2V1eER6MU44a1pJWWFHSE8vTkdpQnVESHpSb3k2aitKOGVoaDlWNGJkZmM4bG9ZSFc5QTlnVFA4QWRzTjkyQnMrY2ZTZmo0aUlTSTRvNENnQWRQVjJEQW91M3Z2NGJiejF6T3VQNnVOYVVkajZGN0pMclVrSWlsa244QXE1V01qSmJMUmphVElxYlNlTFV3MWZSR1FpT0JoUW1GYWtuOTI1QlR4RkdKN2lwR3hHVE0vQWJUdlNPYWhETmNCNTFoL1pHRnZCVTY1NFVlaXZ1ZStteFpneWNOdHZkM0ZEN0l1Wkp4QnF4aWlZa3h4czdGeVB0ZkZmQjdJTUIzUnZTeDl3dENQUStqVFcxcTlDcHNZdW9TYnNiZitCTWY5cjBQNENkdHR6MkczUEROMzVPbFd3QVh2MzdkaTdiM2VXUHBlZmpWRjZHa2JwcVZDOEhIdlQ1NXdUcFdCOTlzY2NKU05oK1lqZDhGc0lOV0c5Y0FsRzNZY3habjdTeWI1TXU2TTMrNDZCZ04zNCt5T2Rxb2lJeURGbDJMYXQxSUlKWXYwOUVFbHN0SmxRaXk4WHR0YXZZMXY5T2hwYm5kUzlkMS8wYVlyOFF4Uk9sREhqSzNheU8yUGpzQmRDdXBmbHdxdWNEdDhpQUI5K3RwMk9jUHlqSjhkdlpTSTVrZTUxK1Y4clNxZ3J6TnhsWEU0czFwcjVLVTFSY3ZCdVpyb3hpaGNrQnh6N2o5N2I0QVFsKzdJYjczalNHWFBEZVEwRFkrNDNiK1J2cm4raDEwaXVTYmpRZXBucnJWdW9zNFpaN21IbVk1NzJPekJjV0h0K0FnY2ZJblArdHVrc096Rjk0QzRBREFpM3BjOU1UQ3V4QW1zdUhhM2padUFwd3p4dkhaaGVyS2RQZDVaeUQwekZCU1duWVZTYzdkU3M5RmFEcnhMY0pVNWcxNVhYbDlWbzRpd1I3MTkyRW5OK3JJZ1R4QTAxWXoxL01hUExwUi84dWpUUGZtN29ERlVSRVpFY1VJYWpESmcvYlRrQWQvNzFxM3puWXc4cTJEaU9oVHJIZWdZaUlpS1NjMVlVdTJNRGR2ZE9ERys1VTBQUkNtS0gyNXh1ZHdtdVhOWkNWeWc1QUg2TjlTTXVzKzltazNrNmUrd0ZGQmhkTExaZkhEN1FPUEQ0QWF5WDNrWjJnUzNMV1hZU2kwQnNORVdzajVPS3RKRjI3QU8vZFlLRGdaU01TanNHSFM5aWQ3dzRGak1URVJFWlV3bzRTcEw1MDViemwxdlRGQ2NVRVJFUmtXTWpHc0NPTmd3NXBMWTBsSFo3Z2QzSml0aGpyQ0JEcmNaaHFkVEJTTm03Znd5UkROMExSVVJFVGxBS09JcUlpSWlJaUl4V1FCZnJSVVJFVXBuRER4RVJFUkVSRVJFUkVSSEpqZ0tPSWlJaUlpSWlJaUlpa2pNS09JcUlpSWlJaUlpSWlFak9LT0FvSWlJaUlpSWlJaUlpT2FPQW80aUlpSWlJaUlpSWlPU01BbzRUaU11YmZOczJ4bVllSWtOSjk3Sk1mZTNLaWMzdjFwdVhqSC9wWHFVRkhyMTJKWUc3S1BtMlBUYlRFQmt4ZC9GWXowQkVSRTRBQ2poT0lONkM1TnY2MmlQalVwb3ZYTjdDWXo4TkdiL0tmZnJva2ZFdjlhM01OS0JDcjExSmxGZVRmRnNuWmpJZXBiNlpHUzd3VFJxVHFZaUl5SWxGWjg0VGlDY2w0R2pyU3JwTUFKNENNUFJPSXdrR0JSejFYaWJqVUdyc3FOSm5LcDRrU1l5OEtXTTlCWkhocGI1eDVjOUlzMUZFUkNUM0ZBYVlRQVpsT09wY1FjYWgxS1grdnFMMDQrVEVOU2pncVBjeUdXZHNqRUZ4OEtvOG5USkpDbDlLaHFNOThCK1JjY0ptMElkcy9yUXhtWW1JaUp4NGRQWThnUlRWREQ5R1pDeWxPYTJsZU9wWXpFVEdzMFdsbnFUYkJ2cUtMdU9OTmVpOTdLUnlUOXFSY3VJeXlzOUsyYUNySnpMK0daWG5qL1VVUkVUa0JLR0E0d1JTVkF0ZVpZdkplRGFvVGhCVUx4NlRtY2c0dHF6Y1E1azMrWXU1Z1kydFZFY1pCMndNakpSVWJkT0ExYlY1WXpRakdiZXFMZ2JmNUpTTnVvUWk0MG5LNTZyaHhaajZMMk16RlJFUk9lRW80RGpCVk00ZjZ4bUlaR0FQVHU0b213VXUzOWhNUjhZdkE3aG9TbXJ3eGdBc1pRakptRE93QjMxSFgxWHRwVkRkMVdVUUU2UDJYV20ySytnbzQwQ2FZdS9HbEtzSGQxY1hFUkU1U2hSd25HQXFGNlRmcnROYUdVczJETDZJN29MYUZXTXhHNWtJenE4WkhJazJNUHErSUNtd0kyUEFBRHZOcDZuSGhHdG0rc2RnUWpJUkdGT3ZTN3ZkVHZpdnlERmxRTnFyd0M0L3hwd3ZqTVdNUkVUa0JLV0E0d1RqOFVQdDZZTzNHeG4rTG5JMEdTbC9KcHA2T3ZpS2orVnNaQ0twempPNWRtWitobnNWZEpSanpEREFzcDJnZDRycjV2aVpuSy9USmNrZ3Z3NWo5dWNHYlhZdW9CaGdETTZZRlRsYURNUHVTMndjL0tJekZud2Q4bFJZVzBSRWpoMzNXRTlBUm03eWNnaDNRZlBtOVBmM04wbnN2N0NwNit1U0s2bUx4REs5dGdvblEvWFNZekFobWRDdW5wRlBjOUJpVFdNb3piMTlyeTdiZVROemJobGFjUzI1MGZkQmFlUEVnOUptQXdHTFM5MWNxdHFOTWd4anpoY2d1Qis3NGI2VU8zQ0Nqa20zU2RNRFhXVDBiSXlCcWlUcEw1c0FsUmVxZHFPSWlCeHpobTJuS2ZBaEU4TEIxNkhoWmJDdHNaNkpTRnpCSkpoN3FXbzNTbllzNE05N2cveDJkeTh4ZlJySk9MS28xTTFubHhhcGRxTmt5Y0xlZFJ2Mmp2OEVPemJXa3hHSnF6Z1hjL2t2VmJ0UlJFU09PUVVjSjdqZUZ0ajFHSVE2eDNvbUlsQXhIK3JPQVVPckQyV0VkblhGK1A3R0xnNEdkQVZGeHQ3NU5UNCtPcjhBVTdGR0dhbU9WN0RXZndnQzlXTTlFeEdNdWc5akxQZ0dxcUlsSWlKalFRSEg0NEFWaGNaWG9XVXJSQU5qUFJzNTRSaFFPZ01tTFhXV1VvdU1Wc2lDKzNmMzhrUmppTTZJUHByazJES0IwNnU4WEQ0dGova2xxamdqUnlEV2piM2pPODRTNjBqcldNOUdUalNHQzJQU0ZSZ3pQdzdGSjQvMWJFUkU1QVNtZ09OeHByTUIyclpCOXlFSUhSN3IyY2p4eXZTQXJ3aUthcDFBbzdkd3JHY2t4NXYxN1JHZWJBeXhvek5LbzdJZTVTanh1d3dxODB5V2xIbDR5L1E4S24zS0FwSWNhLzBIZHNOOTJJZlhRZSt1c1o2TkhLL2NSWkEzRGFQeWZJd1pId05melZqUFNFUkVSQUhINDEyNEM4TGRvUC9Ma2d0dUgvaEt3RlR5anh4akJ3TVdyU0ZMclJZa0p3cmRCcFB5WGVTNXhub21jc0lKN0lGZ2cwN01KRGM4WmVDZkNTNy9XTTlFUkVSa0VBVWNSVVJFUkVSRVJFUkVKR2UwZGtoRVJFUkVSRVJFUkVSeVJnRkhFUkVSRVJFUkVSRVJ5UmtGSEVWRVJFUkVSRVJFUkNSbkZIQVVFUkVSRVJFUkVSR1JuRkhBVVVSRVJFUkVSRVJFUkhKR0FVY1JFUkVSRVJFUkVSSEpHUVVjUlVSRVJFUkVSRVJFSkdjVWNCUVJFUkVSRVJFUkVaR2NVY0JSUkVSRVJFUkVSRVJFY2tZQlJ4RVJFUkVSRVJFUkVja1pCUnhGUkVSRVJFUkVSRVFrWnhSd0ZCRVJFUkVSRVJFUmtaeFJ3RkZFUkVSRVJFUkVSRVJ5UmdGSEVSRVJFUkVSRVJFUnlSa0ZIRVZFUkVSRVJFUkVSQ1JuRkhBVUVSRVJFUkVSRVJHUm5GSEFVVVJFUkVSRVJFUkVSSEpHQVVjUkVSRVJFUkVSRVJISkdRVWNSVVJFUkVSRVJFUkVKR2NVY0JRUkVSRVJFUkVSRVpHY1VjQlJSRVJFUkVSRVJFUkVja1lCUnhFUkVSRVJFUkVSRWNrWkJSeEZSRVJFUkVSRVJFUWtaeFJ3RkJFUkVSRVJFUkVSa1p4UndGRkVSRVJFUkVSRVJFUnlSZ0ZIRVJFUkVSRVJFUkVSeVJrRkhFVkVSRVJFUkVSRVJDUm5GSEFVRVJFUkVSRVJFUkdSbkZIQVVVUkVSRVJFUkVSRVJISkdBVWNSRVJFUkVSRVJFUkhKR1FVY1JVUkVSRVJFUkVSRUpHY1VjQlFSRVJFUkVSRVJFWkdjVWNCUlJFUkVSRVJFUkVSRWNrWUJSeEVSRVJFUkVSRVJFY2taQlJ4RlJFUkVSRVJFUkVRa1p4UndGQkVSRVJFUkVSRVJrWnhSd0ZGRVJFUkVSRVJFUkVSeVJnRkhFUkVSRVJFUkVSRVJ5UmtGSEVWRVJFUkVSRVJFUkNSbkZIQVVFUkVSRVJFUkVSR1JuRkhBVVVSRVJFUkVSRVJFUkhMbS93UHF3SWIybUg4Z3VBQUFBQUJKUlU1RXJrSmdnZz09IiwKCSJUaGVtZSIgOiAiIiwKCSJUeXBlIiA6ICJtaW5kIiwKCSJVc2VySWQiIDogIjY1MzIyMzMxMSIsCgkiVmVyc2lvbiIgOiAiMzEiCn0K"/>
    </extobj>
  </extobjs>
</s:customData>
</file>

<file path=customXml/itemProps163.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9122</Words>
  <Application>WPS 演示</Application>
  <PresentationFormat/>
  <Paragraphs>556</Paragraphs>
  <Slides>61</Slides>
  <Notes>8</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61</vt:i4>
      </vt:variant>
    </vt:vector>
  </HeadingPairs>
  <TitlesOfParts>
    <vt:vector size="81" baseType="lpstr">
      <vt:lpstr>Arial</vt:lpstr>
      <vt:lpstr>宋体</vt:lpstr>
      <vt:lpstr>Wingdings</vt:lpstr>
      <vt:lpstr>微软雅黑</vt:lpstr>
      <vt:lpstr>Calibri</vt:lpstr>
      <vt:lpstr>华文行楷</vt:lpstr>
      <vt:lpstr>隶书</vt:lpstr>
      <vt:lpstr>楷体_GB2312</vt:lpstr>
      <vt:lpstr>黑体</vt:lpstr>
      <vt:lpstr>Wingdings</vt:lpstr>
      <vt:lpstr>方正卡通简体</vt:lpstr>
      <vt:lpstr>Arial Unicode MS</vt:lpstr>
      <vt:lpstr>华文新魏</vt:lpstr>
      <vt:lpstr>迷你简胖头鱼</vt:lpstr>
      <vt:lpstr>经典综艺体简</vt:lpstr>
      <vt:lpstr>Times New Roman</vt:lpstr>
      <vt:lpstr>楷体</vt:lpstr>
      <vt:lpstr>方正胖娃简体</vt:lpstr>
      <vt:lpstr>Verdana</vt:lpstr>
      <vt:lpstr>Office 主题​​</vt:lpstr>
      <vt:lpstr>PowerPoint 演示文稿</vt:lpstr>
      <vt:lpstr>PowerPoint 演示文稿</vt:lpstr>
      <vt:lpstr>PowerPoint 演示文稿</vt:lpstr>
      <vt:lpstr>PowerPoint 演示文稿</vt:lpstr>
      <vt:lpstr>学习目标</vt:lpstr>
      <vt:lpstr>PowerPoint 演示文稿</vt:lpstr>
      <vt:lpstr>PowerPoint 演示文稿</vt:lpstr>
      <vt:lpstr>PowerPoint 演示文稿</vt:lpstr>
      <vt:lpstr>小  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（一）课程计划的含义</vt:lpstr>
      <vt:lpstr>（二）课程计划的构成</vt:lpstr>
      <vt:lpstr>PowerPoint 演示文稿</vt:lpstr>
      <vt:lpstr>PowerPoint 演示文稿</vt:lpstr>
      <vt:lpstr>PowerPoint 演示文稿</vt:lpstr>
      <vt:lpstr>（三）制订课程计划的依据</vt:lpstr>
      <vt:lpstr>（四）我国现行小学课程的设置</vt:lpstr>
      <vt:lpstr>PowerPoint 演示文稿</vt:lpstr>
      <vt:lpstr>PowerPoint 演示文稿</vt:lpstr>
      <vt:lpstr>（一）课程标准的含义</vt:lpstr>
      <vt:lpstr>PowerPoint 演示文稿</vt:lpstr>
      <vt:lpstr>（一）课程标准的含义</vt:lpstr>
      <vt:lpstr>（二）课程标准的作用</vt:lpstr>
      <vt:lpstr>PowerPoint 演示文稿</vt:lpstr>
      <vt:lpstr>（二）课程标准的作用</vt:lpstr>
      <vt:lpstr>（一）课程标准的含义</vt:lpstr>
      <vt:lpstr>爱岗敬业</vt:lpstr>
      <vt:lpstr>（二）教科书的结构</vt:lpstr>
      <vt:lpstr>（三）教科书的作用</vt:lpstr>
      <vt:lpstr>（四）教科书的编写</vt:lpstr>
      <vt:lpstr>（四）教科书的编写</vt:lpstr>
      <vt:lpstr>PowerPoint 演示文稿</vt:lpstr>
      <vt:lpstr>（一）教科书的含义</vt:lpstr>
      <vt:lpstr>（一）国际背景</vt:lpstr>
      <vt:lpstr>（一）国际背景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真题练习</vt:lpstr>
      <vt:lpstr>思考练习</vt:lpstr>
      <vt:lpstr>思考练习</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Zhou, Xiaobo</dc:creator>
  <cp:lastModifiedBy>薛东西</cp:lastModifiedBy>
  <cp:revision>488</cp:revision>
  <dcterms:created xsi:type="dcterms:W3CDTF">2014-08-02T01:32:00Z</dcterms:created>
  <dcterms:modified xsi:type="dcterms:W3CDTF">2025-06-11T08:47:11Z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A000520150525A15KOFW.ppt</vt:lpwstr>
  </property>
  <property fmtid="{D5CDD505-2E9C-101B-9397-08002B2CF9AE}" pid="3" name="fileid">
    <vt:lpwstr>565841</vt:lpwstr>
  </property>
  <property fmtid="{D5CDD505-2E9C-101B-9397-08002B2CF9AE}" pid="4" name="KSOProductBuildVer">
    <vt:lpwstr>2052-12.1.0.21171</vt:lpwstr>
  </property>
  <property fmtid="{D5CDD505-2E9C-101B-9397-08002B2CF9AE}" pid="5" name="ICV">
    <vt:lpwstr>ACD4416590FA4AAF97CFB52AE9E171C8</vt:lpwstr>
  </property>
</Properties>
</file>