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365" r:id="rId3"/>
    <p:sldId id="366" r:id="rId5"/>
    <p:sldId id="367" r:id="rId6"/>
    <p:sldId id="1219" r:id="rId7"/>
    <p:sldId id="1212" r:id="rId8"/>
    <p:sldId id="1308" r:id="rId9"/>
    <p:sldId id="1310" r:id="rId10"/>
    <p:sldId id="1216" r:id="rId11"/>
    <p:sldId id="1225" r:id="rId12"/>
    <p:sldId id="1226" r:id="rId13"/>
    <p:sldId id="1227" r:id="rId14"/>
    <p:sldId id="1263" r:id="rId15"/>
    <p:sldId id="1224" r:id="rId16"/>
    <p:sldId id="1265" r:id="rId17"/>
    <p:sldId id="1311" r:id="rId18"/>
    <p:sldId id="1312" r:id="rId19"/>
    <p:sldId id="1313" r:id="rId20"/>
    <p:sldId id="1314" r:id="rId21"/>
    <p:sldId id="1315" r:id="rId22"/>
    <p:sldId id="1316" r:id="rId23"/>
    <p:sldId id="1317" r:id="rId24"/>
    <p:sldId id="1318" r:id="rId25"/>
    <p:sldId id="303" r:id="rId26"/>
    <p:sldId id="1319" r:id="rId27"/>
    <p:sldId id="1320" r:id="rId28"/>
    <p:sldId id="394" r:id="rId29"/>
    <p:sldId id="1321" r:id="rId30"/>
    <p:sldId id="1275" r:id="rId31"/>
    <p:sldId id="1322" r:id="rId32"/>
    <p:sldId id="287" r:id="rId33"/>
    <p:sldId id="1278" r:id="rId34"/>
    <p:sldId id="1228" r:id="rId35"/>
    <p:sldId id="1324" r:id="rId36"/>
    <p:sldId id="1323" r:id="rId37"/>
    <p:sldId id="1325" r:id="rId38"/>
    <p:sldId id="1118" r:id="rId39"/>
    <p:sldId id="1271" r:id="rId40"/>
    <p:sldId id="1272" r:id="rId41"/>
    <p:sldId id="1274" r:id="rId42"/>
    <p:sldId id="1276" r:id="rId43"/>
    <p:sldId id="1277" r:id="rId44"/>
    <p:sldId id="1327" r:id="rId45"/>
    <p:sldId id="1326" r:id="rId46"/>
    <p:sldId id="1155" r:id="rId47"/>
  </p:sldIdLst>
  <p:sldSz cx="9144000" cy="5143500"/>
  <p:notesSz cx="6858000" cy="9144000"/>
  <p:defaultTextStyle>
    <a:defPPr>
      <a:defRPr lang="en-US"/>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微软雅黑" panose="020B0503020204020204" pitchFamily="34" charset="-122"/>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微软雅黑" panose="020B0503020204020204" pitchFamily="34"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微软雅黑" panose="020B0503020204020204" pitchFamily="34"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微软雅黑" panose="020B0503020204020204" pitchFamily="34"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微软雅黑" panose="020B0503020204020204" pitchFamily="34" charset="-122"/>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微软雅黑" panose="020B0503020204020204" pitchFamily="34" charset="-122"/>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微软雅黑" panose="020B0503020204020204" pitchFamily="34" charset="-122"/>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微软雅黑" panose="020B0503020204020204" pitchFamily="34" charset="-122"/>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微软雅黑" panose="020B0503020204020204" pitchFamily="34"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2FDB2607-1784-4EEB-B798-7EB5836EED8A}">
        <p14:showMediaCtrls xmlns:p14="http://schemas.microsoft.com/office/powerpoint/2010/main" val="1"/>
      </p:ext>
    </p:extLst>
  </p:showPr>
  <p:clrMru>
    <a:srgbClr val="D09E00"/>
    <a:srgbClr val="FF7C80"/>
    <a:srgbClr val="DEA900"/>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5064"/>
  </p:normalViewPr>
  <p:slideViewPr>
    <p:cSldViewPr showGuides="1">
      <p:cViewPr varScale="1">
        <p:scale>
          <a:sx n="72" d="100"/>
          <a:sy n="72" d="100"/>
        </p:scale>
        <p:origin x="350" y="274"/>
      </p:cViewPr>
      <p:guideLst>
        <p:guide orient="horz" pos="1126"/>
        <p:guide pos="2874"/>
      </p:guideLst>
    </p:cSldViewPr>
  </p:slideViewPr>
  <p:notesTextViewPr>
    <p:cViewPr>
      <p:scale>
        <a:sx n="1" d="1"/>
        <a:sy n="1" d="1"/>
      </p:scale>
      <p:origin x="0" y="0"/>
    </p:cViewPr>
  </p:notesTextViewPr>
  <p:sorterViewPr showFormatting="0">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0" Type="http://schemas.openxmlformats.org/officeDocument/2006/relationships/tableStyles" Target="tableStyles.xml"/><Relationship Id="rId5" Type="http://schemas.openxmlformats.org/officeDocument/2006/relationships/slide" Target="slides/slide2.xml"/><Relationship Id="rId49" Type="http://schemas.openxmlformats.org/officeDocument/2006/relationships/viewProps" Target="viewProps.xml"/><Relationship Id="rId48" Type="http://schemas.openxmlformats.org/officeDocument/2006/relationships/presProps" Target="presProps.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eaLnBrk="1" fontAlgn="auto" hangingPunct="1">
              <a:spcBef>
                <a:spcPts val="0"/>
              </a:spcBef>
              <a:spcAft>
                <a:spcPts val="0"/>
              </a:spcAft>
              <a:buFontTx/>
              <a:buNone/>
              <a:defRPr sz="1200">
                <a:latin typeface="+mn-lt"/>
                <a:ea typeface="+mn-ea"/>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eaLnBrk="1" fontAlgn="auto" hangingPunct="1">
              <a:spcBef>
                <a:spcPts val="0"/>
              </a:spcBef>
              <a:spcAft>
                <a:spcPts val="0"/>
              </a:spcAft>
              <a:buFontTx/>
              <a:buNone/>
              <a:defRPr sz="1200">
                <a:latin typeface="+mn-lt"/>
                <a:ea typeface="+mn-ea"/>
              </a:defRPr>
            </a:lvl1pPr>
          </a:lstStyle>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marL="0" marR="0" lvl="0" indent="0" algn="l" defTabSz="914400" rtl="0" eaLnBrk="0" fontAlgn="base" latinLnBrk="0" hangingPunct="0">
              <a:lnSpc>
                <a:spcPct val="100000"/>
              </a:lnSpc>
              <a:spcBef>
                <a:spcPct val="3000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2053" name="备注占位符 4"/>
          <p:cNvSpPr>
            <a:spLocks noGrp="1"/>
          </p:cNvSpPr>
          <p:nvPr>
            <p:ph type="body" sz="quarter"/>
          </p:nvPr>
        </p:nvSpPr>
        <p:spPr>
          <a:xfrm>
            <a:off x="685800" y="4400550"/>
            <a:ext cx="5486400" cy="3600450"/>
          </a:xfrm>
          <a:prstGeom prst="rect">
            <a:avLst/>
          </a:prstGeom>
          <a:noFill/>
          <a:ln w="9525">
            <a:noFill/>
          </a:ln>
        </p:spPr>
        <p:txBody>
          <a:bodyPr wrap="square" lIns="91440" tIns="45720" rIns="91440" bIns="45720" anchor="t" anchorCtr="0"/>
          <a:p>
            <a:pPr lvl="0"/>
            <a:r>
              <a:rPr lang="zh-CN" altLang="en-US" dirty="0"/>
              <a:t>单击此处编辑母版文本样式</a:t>
            </a:r>
            <a:endParaRPr lang="zh-CN" altLang="en-US" dirty="0"/>
          </a:p>
          <a:p>
            <a:pPr lvl="1" indent="0"/>
            <a:r>
              <a:rPr lang="zh-CN" altLang="en-US" dirty="0"/>
              <a:t>第二级</a:t>
            </a:r>
            <a:endParaRPr lang="zh-CN" altLang="en-US" dirty="0"/>
          </a:p>
          <a:p>
            <a:pPr lvl="2" indent="0"/>
            <a:r>
              <a:rPr lang="zh-CN" altLang="en-US" dirty="0"/>
              <a:t>第三级</a:t>
            </a:r>
            <a:endParaRPr lang="zh-CN" altLang="en-US" dirty="0"/>
          </a:p>
          <a:p>
            <a:pPr lvl="3" indent="0"/>
            <a:r>
              <a:rPr lang="zh-CN" altLang="en-US" dirty="0"/>
              <a:t>第四级</a:t>
            </a:r>
            <a:endParaRPr lang="zh-CN" altLang="en-US" dirty="0"/>
          </a:p>
          <a:p>
            <a:pPr lvl="4" indent="0"/>
            <a:r>
              <a:rPr lang="zh-CN" altLang="en-US" dirty="0"/>
              <a:t>第五级</a:t>
            </a:r>
            <a:endParaRPr lang="zh-CN" altLang="en-US" dirty="0"/>
          </a:p>
        </p:txBody>
      </p:sp>
      <p:sp>
        <p:nvSpPr>
          <p:cNvPr id="6" name="页脚占位符 5"/>
          <p:cNvSpPr>
            <a:spLocks noGrp="1"/>
          </p:cNvSpPr>
          <p:nvPr>
            <p:ph type="ftr" sz="quarter" idx="4"/>
          </p:nvPr>
        </p:nvSpPr>
        <p:spPr>
          <a:xfrm>
            <a:off x="0" y="8685213"/>
            <a:ext cx="2971800" cy="458788"/>
          </a:xfrm>
          <a:prstGeom prst="rect">
            <a:avLst/>
          </a:prstGeom>
        </p:spPr>
        <p:txBody>
          <a:bodyPr vert="horz" lIns="91440" tIns="45720" rIns="91440" bIns="45720" rtlCol="0" anchor="b"/>
          <a:lstStyle>
            <a:lvl1pPr algn="l" eaLnBrk="1" fontAlgn="auto" hangingPunct="1">
              <a:spcBef>
                <a:spcPts val="0"/>
              </a:spcBef>
              <a:spcAft>
                <a:spcPts val="0"/>
              </a:spcAft>
              <a:buFontTx/>
              <a:buNone/>
              <a:defRPr sz="1200">
                <a:latin typeface="+mn-lt"/>
                <a:ea typeface="+mn-ea"/>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7" name="灯片编号占位符 6"/>
          <p:cNvSpPr>
            <a:spLocks noGrp="1"/>
          </p:cNvSpPr>
          <p:nvPr>
            <p:ph type="sldNum" sz="quarter" idx="5"/>
          </p:nvPr>
        </p:nvSpPr>
        <p:spPr>
          <a:xfrm>
            <a:off x="3884613" y="8685213"/>
            <a:ext cx="2971800" cy="458788"/>
          </a:xfrm>
          <a:prstGeom prst="rect">
            <a:avLst/>
          </a:prstGeom>
        </p:spPr>
        <p:txBody>
          <a:bodyPr vert="horz" wrap="square" lIns="91440" tIns="45720" rIns="91440" bIns="45720" numCol="1" anchor="b" anchorCtr="0" compatLnSpc="1"/>
          <a:lstStyle>
            <a:lvl1pPr algn="r" eaLnBrk="1" hangingPunct="1">
              <a:buFont typeface="Arial" panose="020B0604020202020204" pitchFamily="34" charset="0"/>
              <a:buChar char="•"/>
              <a:defRPr sz="1200" noProof="1">
                <a:latin typeface="Calibri" panose="020F0502020204030204" pitchFamily="34" charset="0"/>
                <a:ea typeface="宋体" panose="02010600030101010101" pitchFamily="2" charset="-122"/>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Char char="•"/>
              <a:defRPr/>
            </a:pPr>
            <a:fld id="{8C1ADCE1-4295-49C7-B723-BDEA52383859}" type="slidenum">
              <a:rPr kumimoji="0" lang="zh-CN" altLang="en-US" sz="12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097" name="幻灯片图像占位符 1"/>
          <p:cNvSpPr>
            <a:spLocks noGrp="1" noRot="1" noChangeAspect="1" noTextEdit="1"/>
          </p:cNvSpPr>
          <p:nvPr>
            <p:ph type="sldImg"/>
          </p:nvPr>
        </p:nvSpPr>
        <p:spPr>
          <a:ln>
            <a:solidFill>
              <a:srgbClr val="000000"/>
            </a:solidFill>
            <a:miter/>
          </a:ln>
        </p:spPr>
      </p:sp>
      <p:sp>
        <p:nvSpPr>
          <p:cNvPr id="4098" name="备注占位符 2"/>
          <p:cNvSpPr>
            <a:spLocks noGrp="1"/>
          </p:cNvSpPr>
          <p:nvPr>
            <p:ph type="body"/>
          </p:nvPr>
        </p:nvSpPr>
        <p:spPr/>
        <p:txBody>
          <a:bodyPr wrap="square" lIns="91440" tIns="45720" rIns="91440" bIns="45720" anchor="t" anchorCtr="0"/>
          <a:p>
            <a:pPr lvl="0">
              <a:spcBef>
                <a:spcPct val="0"/>
              </a:spcBef>
            </a:pPr>
            <a:endParaRPr lang="zh-CN" altLang="en-US" dirty="0">
              <a:ea typeface="宋体" panose="02010600030101010101" pitchFamily="2" charset="-122"/>
            </a:endParaRPr>
          </a:p>
        </p:txBody>
      </p:sp>
      <p:sp>
        <p:nvSpPr>
          <p:cNvPr id="4099" name="灯片编号占位符 3"/>
          <p:cNvSpPr txBox="1">
            <a:spLocks noGrp="1"/>
          </p:cNvSpPr>
          <p:nvPr>
            <p:ph type="sldNum" sz="quarter"/>
          </p:nvPr>
        </p:nvSpPr>
        <p:spPr>
          <a:xfrm>
            <a:off x="3884613" y="8685213"/>
            <a:ext cx="2971800" cy="458787"/>
          </a:xfrm>
          <a:prstGeom prst="rect">
            <a:avLst/>
          </a:prstGeom>
          <a:noFill/>
          <a:ln w="9525">
            <a:noFill/>
          </a:ln>
        </p:spPr>
        <p:txBody>
          <a:bodyPr wrap="square" lIns="91440" tIns="45720" rIns="91440" bIns="45720" anchor="b" anchorCtr="0"/>
          <a:p>
            <a:pPr lvl="0" indent="0" algn="r">
              <a:buFont typeface="Arial" panose="020B0604020202020204" pitchFamily="34" charset="0"/>
              <a:buChar char="•"/>
            </a:pPr>
            <a:fld id="{9A0DB2DC-4C9A-4742-B13C-FB6460FD3503}" type="slidenum">
              <a:rPr lang="en-US" altLang="en-US" sz="1200" dirty="0">
                <a:latin typeface="Calibri" panose="020F0502020204030204" pitchFamily="34" charset="0"/>
                <a:ea typeface="宋体" panose="02010600030101010101" pitchFamily="2" charset="-122"/>
              </a:rPr>
            </a:fld>
            <a:endParaRPr lang="en-US" altLang="en-US" sz="1200" dirty="0">
              <a:latin typeface="Calibri" panose="020F0502020204030204" pitchFamily="34" charset="0"/>
              <a:ea typeface="宋体" panose="02010600030101010101" pitchFamily="2"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p:nvPr>
        </p:nvSpPr>
        <p:spPr/>
        <p:txBody>
          <a:bodyPr/>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p:nvPr>
        </p:nvSpPr>
        <p:spPr/>
        <p:txBody>
          <a:bodyPr/>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p:nvPr>
        </p:nvSpPr>
        <p:spPr/>
        <p:txBody>
          <a:bodyPr/>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2465" name="幻灯片图像占位符 1"/>
          <p:cNvSpPr>
            <a:spLocks noGrp="1" noRot="1" noChangeAspect="1" noTextEdit="1"/>
          </p:cNvSpPr>
          <p:nvPr>
            <p:ph type="sldImg"/>
          </p:nvPr>
        </p:nvSpPr>
        <p:spPr>
          <a:ln>
            <a:solidFill>
              <a:srgbClr val="000000"/>
            </a:solidFill>
            <a:miter/>
          </a:ln>
        </p:spPr>
      </p:sp>
      <p:sp>
        <p:nvSpPr>
          <p:cNvPr id="62466" name="备注占位符 2"/>
          <p:cNvSpPr>
            <a:spLocks noGrp="1"/>
          </p:cNvSpPr>
          <p:nvPr>
            <p:ph type="body"/>
          </p:nvPr>
        </p:nvSpPr>
        <p:spPr/>
        <p:txBody>
          <a:bodyPr wrap="square" lIns="91440" tIns="45720" rIns="91440" bIns="45720" anchor="t" anchorCtr="0"/>
          <a:p>
            <a:pPr lvl="0"/>
            <a:endParaRPr lang="zh-CN" altLang="en-US" dirty="0">
              <a:ea typeface="宋体" panose="02010600030101010101" pitchFamily="2" charset="-122"/>
            </a:endParaRPr>
          </a:p>
        </p:txBody>
      </p:sp>
      <p:sp>
        <p:nvSpPr>
          <p:cNvPr id="62467" name="灯片编号占位符 3"/>
          <p:cNvSpPr txBox="1">
            <a:spLocks noGrp="1"/>
          </p:cNvSpPr>
          <p:nvPr>
            <p:ph type="sldNum" sz="quarter"/>
          </p:nvPr>
        </p:nvSpPr>
        <p:spPr>
          <a:xfrm>
            <a:off x="3884613" y="8685213"/>
            <a:ext cx="2971800" cy="458787"/>
          </a:xfrm>
          <a:prstGeom prst="rect">
            <a:avLst/>
          </a:prstGeom>
          <a:noFill/>
          <a:ln w="9525">
            <a:noFill/>
          </a:ln>
        </p:spPr>
        <p:txBody>
          <a:bodyPr wrap="square" lIns="91440" tIns="45720" rIns="91440" bIns="45720" anchor="b" anchorCtr="0"/>
          <a:p>
            <a:pPr lvl="0" indent="0" algn="r">
              <a:buFont typeface="Arial" panose="020B0604020202020204" pitchFamily="34" charset="0"/>
              <a:buChar char="•"/>
            </a:pPr>
            <a:fld id="{9A0DB2DC-4C9A-4742-B13C-FB6460FD3503}" type="slidenum">
              <a:rPr lang="en-US" altLang="en-US" sz="1200" dirty="0">
                <a:latin typeface="Calibri" panose="020F0502020204030204" pitchFamily="34" charset="0"/>
                <a:ea typeface="宋体" panose="02010600030101010101" pitchFamily="2" charset="-122"/>
              </a:rPr>
            </a:fld>
            <a:endParaRPr lang="en-US" altLang="en-US" sz="1200" dirty="0">
              <a:latin typeface="Calibri" panose="020F0502020204030204" pitchFamily="34" charset="0"/>
              <a:ea typeface="宋体" panose="02010600030101010101" pitchFamily="2" charset="-122"/>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2465" name="幻灯片图像占位符 1"/>
          <p:cNvSpPr>
            <a:spLocks noGrp="1" noRot="1" noChangeAspect="1" noTextEdit="1"/>
          </p:cNvSpPr>
          <p:nvPr>
            <p:ph type="sldImg"/>
          </p:nvPr>
        </p:nvSpPr>
        <p:spPr>
          <a:ln>
            <a:solidFill>
              <a:srgbClr val="000000"/>
            </a:solidFill>
            <a:miter/>
          </a:ln>
        </p:spPr>
      </p:sp>
      <p:sp>
        <p:nvSpPr>
          <p:cNvPr id="62466" name="备注占位符 2"/>
          <p:cNvSpPr>
            <a:spLocks noGrp="1"/>
          </p:cNvSpPr>
          <p:nvPr>
            <p:ph type="body"/>
          </p:nvPr>
        </p:nvSpPr>
        <p:spPr/>
        <p:txBody>
          <a:bodyPr wrap="square" lIns="91440" tIns="45720" rIns="91440" bIns="45720" anchor="t" anchorCtr="0"/>
          <a:p>
            <a:pPr lvl="0"/>
            <a:endParaRPr lang="zh-CN" altLang="en-US" dirty="0">
              <a:ea typeface="宋体" panose="02010600030101010101" pitchFamily="2" charset="-122"/>
            </a:endParaRPr>
          </a:p>
        </p:txBody>
      </p:sp>
      <p:sp>
        <p:nvSpPr>
          <p:cNvPr id="62467" name="灯片编号占位符 3"/>
          <p:cNvSpPr txBox="1">
            <a:spLocks noGrp="1"/>
          </p:cNvSpPr>
          <p:nvPr>
            <p:ph type="sldNum" sz="quarter"/>
          </p:nvPr>
        </p:nvSpPr>
        <p:spPr>
          <a:xfrm>
            <a:off x="3884613" y="8685213"/>
            <a:ext cx="2971800" cy="458787"/>
          </a:xfrm>
          <a:prstGeom prst="rect">
            <a:avLst/>
          </a:prstGeom>
          <a:noFill/>
          <a:ln w="9525">
            <a:noFill/>
          </a:ln>
        </p:spPr>
        <p:txBody>
          <a:bodyPr wrap="square" lIns="91440" tIns="45720" rIns="91440" bIns="45720" anchor="b" anchorCtr="0"/>
          <a:p>
            <a:pPr lvl="0" indent="0" algn="r">
              <a:buFont typeface="Arial" panose="020B0604020202020204" pitchFamily="34" charset="0"/>
              <a:buChar char="•"/>
            </a:pPr>
            <a:fld id="{9A0DB2DC-4C9A-4742-B13C-FB6460FD3503}" type="slidenum">
              <a:rPr lang="en-US" altLang="en-US" sz="1200" dirty="0">
                <a:latin typeface="Calibri" panose="020F0502020204030204" pitchFamily="34" charset="0"/>
                <a:ea typeface="宋体" panose="02010600030101010101" pitchFamily="2" charset="-122"/>
              </a:rPr>
            </a:fld>
            <a:endParaRPr lang="en-US" altLang="en-US" sz="1200" dirty="0">
              <a:latin typeface="Calibri" panose="020F0502020204030204" pitchFamily="34" charset="0"/>
              <a:ea typeface="宋体" panose="02010600030101010101" pitchFamily="2" charset="-122"/>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pPr fontAlgn="base"/>
            <a:r>
              <a:rPr lang="zh-CN" altLang="en-US" strike="noStrike" noProof="1"/>
              <a:t>单击此处编辑母版标题样式</a:t>
            </a:r>
            <a:endParaRPr lang="en-US" strike="noStrike" noProof="1"/>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fontAlgn="base"/>
            <a:r>
              <a:rPr lang="zh-CN" altLang="en-US" strike="noStrike" noProof="1"/>
              <a:t>单击此处编辑母版副标题样式</a:t>
            </a:r>
            <a:endParaRPr lang="en-US" strike="noStrike" noProof="1"/>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Char char="•"/>
              <a:defRPr/>
            </a:pPr>
            <a:fld id="{C733642B-CC0D-4D85-BAFE-EE2AAFABD754}" type="slidenum">
              <a:rPr kumimoji="0" lang="en-US" altLang="zh-CN" sz="1200" b="0" i="0" u="none" strike="noStrike" kern="1200" cap="none" spc="0" normalizeH="0" baseline="0" noProof="1">
                <a:ln>
                  <a:noFill/>
                </a:ln>
                <a:solidFill>
                  <a:srgbClr val="898989"/>
                </a:solidFill>
                <a:effectLst/>
                <a:uLnTx/>
                <a:uFillTx/>
                <a:latin typeface="Arial" panose="020B0604020202020204" pitchFamily="34" charset="0"/>
                <a:ea typeface="微软雅黑" panose="020B0503020204020204" pitchFamily="34" charset="-122"/>
                <a:cs typeface="+mn-cs"/>
              </a:rPr>
            </a:fld>
            <a:endParaRPr kumimoji="0" lang="en-US" altLang="zh-CN" sz="1200" b="0" i="0" u="none" strike="noStrike" kern="1200" cap="none" spc="0" normalizeH="0" baseline="0" noProof="1">
              <a:ln>
                <a:noFill/>
              </a:ln>
              <a:solidFill>
                <a:srgbClr val="898989"/>
              </a:solidFill>
              <a:effectLst/>
              <a:uLnTx/>
              <a:uFillTx/>
              <a:latin typeface="Arial" panose="020B0604020202020204" pitchFamily="34" charset="0"/>
              <a:ea typeface="微软雅黑" panose="020B0503020204020204" pitchFamily="34" charset="-122"/>
              <a:cs typeface="+mn-cs"/>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en-US" strike="noStrike" noProof="1"/>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Char char="•"/>
              <a:defRPr/>
            </a:pPr>
            <a:fld id="{C733642B-CC0D-4D85-BAFE-EE2AAFABD754}" type="slidenum">
              <a:rPr kumimoji="0" lang="en-US" altLang="zh-CN" sz="1200" b="0" i="0" u="none" strike="noStrike" kern="1200" cap="none" spc="0" normalizeH="0" baseline="0" noProof="1">
                <a:ln>
                  <a:noFill/>
                </a:ln>
                <a:solidFill>
                  <a:srgbClr val="898989"/>
                </a:solidFill>
                <a:effectLst/>
                <a:uLnTx/>
                <a:uFillTx/>
                <a:latin typeface="Arial" panose="020B0604020202020204" pitchFamily="34" charset="0"/>
                <a:ea typeface="微软雅黑" panose="020B0503020204020204" pitchFamily="34" charset="-122"/>
                <a:cs typeface="+mn-cs"/>
              </a:rPr>
            </a:fld>
            <a:endParaRPr kumimoji="0" lang="en-US" altLang="zh-CN" sz="1200" b="0" i="0" u="none" strike="noStrike" kern="1200" cap="none" spc="0" normalizeH="0" baseline="0" noProof="1">
              <a:ln>
                <a:noFill/>
              </a:ln>
              <a:solidFill>
                <a:srgbClr val="898989"/>
              </a:solidFill>
              <a:effectLst/>
              <a:uLnTx/>
              <a:uFillTx/>
              <a:latin typeface="Arial" panose="020B0604020202020204" pitchFamily="34" charset="0"/>
              <a:ea typeface="微软雅黑" panose="020B0503020204020204" pitchFamily="34" charset="-122"/>
              <a:cs typeface="+mn-cs"/>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54781"/>
            <a:ext cx="2057400" cy="3290888"/>
          </a:xfrm>
        </p:spPr>
        <p:txBody>
          <a:bodyPr vert="eaVert"/>
          <a:lstStyle/>
          <a:p>
            <a:pPr fontAlgn="base"/>
            <a:r>
              <a:rPr lang="zh-CN" altLang="en-US" strike="noStrike" noProof="1"/>
              <a:t>单击此处编辑母版标题样式</a:t>
            </a:r>
            <a:endParaRPr lang="en-US" strike="noStrike" noProof="1"/>
          </a:p>
        </p:txBody>
      </p:sp>
      <p:sp>
        <p:nvSpPr>
          <p:cNvPr id="3" name="竖排文字占位符 2"/>
          <p:cNvSpPr>
            <a:spLocks noGrp="1"/>
          </p:cNvSpPr>
          <p:nvPr>
            <p:ph type="body" orient="vert" idx="1"/>
          </p:nvPr>
        </p:nvSpPr>
        <p:spPr>
          <a:xfrm>
            <a:off x="457200" y="154781"/>
            <a:ext cx="6019800" cy="3290888"/>
          </a:xfrm>
        </p:spPr>
        <p:txBody>
          <a:bodyPr vert="eaVert"/>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en-US" strike="noStrike" noProof="1"/>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Char char="•"/>
              <a:defRPr/>
            </a:pPr>
            <a:fld id="{C733642B-CC0D-4D85-BAFE-EE2AAFABD754}" type="slidenum">
              <a:rPr kumimoji="0" lang="en-US" altLang="zh-CN" sz="1200" b="0" i="0" u="none" strike="noStrike" kern="1200" cap="none" spc="0" normalizeH="0" baseline="0" noProof="1">
                <a:ln>
                  <a:noFill/>
                </a:ln>
                <a:solidFill>
                  <a:srgbClr val="898989"/>
                </a:solidFill>
                <a:effectLst/>
                <a:uLnTx/>
                <a:uFillTx/>
                <a:latin typeface="Arial" panose="020B0604020202020204" pitchFamily="34" charset="0"/>
                <a:ea typeface="微软雅黑" panose="020B0503020204020204" pitchFamily="34" charset="-122"/>
                <a:cs typeface="+mn-cs"/>
              </a:rPr>
            </a:fld>
            <a:endParaRPr kumimoji="0" lang="en-US" altLang="zh-CN" sz="1200" b="0" i="0" u="none" strike="noStrike" kern="1200" cap="none" spc="0" normalizeH="0" baseline="0" noProof="1">
              <a:ln>
                <a:noFill/>
              </a:ln>
              <a:solidFill>
                <a:srgbClr val="898989"/>
              </a:solidFill>
              <a:effectLst/>
              <a:uLnTx/>
              <a:uFillTx/>
              <a:latin typeface="Arial" panose="020B0604020202020204" pitchFamily="34" charset="0"/>
              <a:ea typeface="微软雅黑" panose="020B0503020204020204" pitchFamily="34" charset="-122"/>
              <a:cs typeface="+mn-cs"/>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en-US" strike="noStrike" noProof="1"/>
          </a:p>
        </p:txBody>
      </p:sp>
      <p:sp>
        <p:nvSpPr>
          <p:cNvPr id="3" name="内容占位符 2"/>
          <p:cNvSpPr>
            <a:spLocks noGrp="1"/>
          </p:cNvSpPr>
          <p:nvPr>
            <p:ph idx="1"/>
          </p:nvPr>
        </p:nvSpPr>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en-US" strike="noStrike" noProof="1"/>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Char char="•"/>
              <a:defRPr/>
            </a:pPr>
            <a:fld id="{C733642B-CC0D-4D85-BAFE-EE2AAFABD754}" type="slidenum">
              <a:rPr kumimoji="0" lang="en-US" altLang="zh-CN" sz="1200" b="0" i="0" u="none" strike="noStrike" kern="1200" cap="none" spc="0" normalizeH="0" baseline="0" noProof="1">
                <a:ln>
                  <a:noFill/>
                </a:ln>
                <a:solidFill>
                  <a:srgbClr val="898989"/>
                </a:solidFill>
                <a:effectLst/>
                <a:uLnTx/>
                <a:uFillTx/>
                <a:latin typeface="Arial" panose="020B0604020202020204" pitchFamily="34" charset="0"/>
                <a:ea typeface="微软雅黑" panose="020B0503020204020204" pitchFamily="34" charset="-122"/>
                <a:cs typeface="+mn-cs"/>
              </a:rPr>
            </a:fld>
            <a:endParaRPr kumimoji="0" lang="en-US" altLang="zh-CN" sz="1200" b="0" i="0" u="none" strike="noStrike" kern="1200" cap="none" spc="0" normalizeH="0" baseline="0" noProof="1">
              <a:ln>
                <a:noFill/>
              </a:ln>
              <a:solidFill>
                <a:srgbClr val="898989"/>
              </a:solidFill>
              <a:effectLst/>
              <a:uLnTx/>
              <a:uFillTx/>
              <a:latin typeface="Arial" panose="020B0604020202020204" pitchFamily="34" charset="0"/>
              <a:ea typeface="微软雅黑" panose="020B0503020204020204" pitchFamily="34" charset="-122"/>
              <a:cs typeface="+mn-cs"/>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pPr fontAlgn="base"/>
            <a:r>
              <a:rPr lang="zh-CN" altLang="en-US" strike="noStrike" noProof="1"/>
              <a:t>单击此处编辑母版标题样式</a:t>
            </a:r>
            <a:endParaRPr lang="en-US" strike="noStrike" noProof="1"/>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fontAlgn="base"/>
            <a:r>
              <a:rPr lang="zh-CN" altLang="en-US" strike="noStrike" noProof="1"/>
              <a:t>单击此处编辑母版文本样式</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Char char="•"/>
              <a:defRPr/>
            </a:pPr>
            <a:fld id="{C733642B-CC0D-4D85-BAFE-EE2AAFABD754}" type="slidenum">
              <a:rPr kumimoji="0" lang="en-US" altLang="zh-CN" sz="1200" b="0" i="0" u="none" strike="noStrike" kern="1200" cap="none" spc="0" normalizeH="0" baseline="0" noProof="1">
                <a:ln>
                  <a:noFill/>
                </a:ln>
                <a:solidFill>
                  <a:srgbClr val="898989"/>
                </a:solidFill>
                <a:effectLst/>
                <a:uLnTx/>
                <a:uFillTx/>
                <a:latin typeface="Arial" panose="020B0604020202020204" pitchFamily="34" charset="0"/>
                <a:ea typeface="微软雅黑" panose="020B0503020204020204" pitchFamily="34" charset="-122"/>
                <a:cs typeface="+mn-cs"/>
              </a:rPr>
            </a:fld>
            <a:endParaRPr kumimoji="0" lang="en-US" altLang="zh-CN" sz="1200" b="0" i="0" u="none" strike="noStrike" kern="1200" cap="none" spc="0" normalizeH="0" baseline="0" noProof="1">
              <a:ln>
                <a:noFill/>
              </a:ln>
              <a:solidFill>
                <a:srgbClr val="898989"/>
              </a:solidFill>
              <a:effectLst/>
              <a:uLnTx/>
              <a:uFillTx/>
              <a:latin typeface="Arial" panose="020B0604020202020204" pitchFamily="34" charset="0"/>
              <a:ea typeface="微软雅黑" panose="020B0503020204020204" pitchFamily="34" charset="-122"/>
              <a:cs typeface="+mn-cs"/>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en-US" strike="noStrike" noProof="1"/>
          </a:p>
        </p:txBody>
      </p:sp>
      <p:sp>
        <p:nvSpPr>
          <p:cNvPr id="3" name="内容占位符 2"/>
          <p:cNvSpPr>
            <a:spLocks noGrp="1"/>
          </p:cNvSpPr>
          <p:nvPr>
            <p:ph sz="half" idx="1"/>
          </p:nvPr>
        </p:nvSpPr>
        <p:spPr>
          <a:xfrm>
            <a:off x="457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en-US" strike="noStrike" noProof="1"/>
          </a:p>
        </p:txBody>
      </p:sp>
      <p:sp>
        <p:nvSpPr>
          <p:cNvPr id="4" name="内容占位符 3"/>
          <p:cNvSpPr>
            <a:spLocks noGrp="1"/>
          </p:cNvSpPr>
          <p:nvPr>
            <p:ph sz="half" idx="2"/>
          </p:nvPr>
        </p:nvSpPr>
        <p:spPr>
          <a:xfrm>
            <a:off x="4648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en-US" strike="noStrike" noProof="1"/>
          </a:p>
        </p:txBody>
      </p:sp>
      <p:sp>
        <p:nvSpPr>
          <p:cNvPr id="5" name="日期占位符 4"/>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页脚占位符 5"/>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7" name="灯片编号占位符 6"/>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Char char="•"/>
              <a:defRPr/>
            </a:pPr>
            <a:fld id="{C733642B-CC0D-4D85-BAFE-EE2AAFABD754}" type="slidenum">
              <a:rPr kumimoji="0" lang="en-US" altLang="zh-CN" sz="1200" b="0" i="0" u="none" strike="noStrike" kern="1200" cap="none" spc="0" normalizeH="0" baseline="0" noProof="1">
                <a:ln>
                  <a:noFill/>
                </a:ln>
                <a:solidFill>
                  <a:srgbClr val="898989"/>
                </a:solidFill>
                <a:effectLst/>
                <a:uLnTx/>
                <a:uFillTx/>
                <a:latin typeface="Arial" panose="020B0604020202020204" pitchFamily="34" charset="0"/>
                <a:ea typeface="微软雅黑" panose="020B0503020204020204" pitchFamily="34" charset="-122"/>
                <a:cs typeface="+mn-cs"/>
              </a:rPr>
            </a:fld>
            <a:endParaRPr kumimoji="0" lang="en-US" altLang="zh-CN" sz="1200" b="0" i="0" u="none" strike="noStrike" kern="1200" cap="none" spc="0" normalizeH="0" baseline="0" noProof="1">
              <a:ln>
                <a:noFill/>
              </a:ln>
              <a:solidFill>
                <a:srgbClr val="898989"/>
              </a:solidFill>
              <a:effectLst/>
              <a:uLnTx/>
              <a:uFillTx/>
              <a:latin typeface="Arial" panose="020B0604020202020204" pitchFamily="34" charset="0"/>
              <a:ea typeface="微软雅黑" panose="020B0503020204020204" pitchFamily="34" charset="-122"/>
              <a:cs typeface="+mn-cs"/>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p:spPr>
        <p:txBody>
          <a:bodyPr/>
          <a:lstStyle>
            <a:lvl1pPr>
              <a:defRPr/>
            </a:lvl1pPr>
          </a:lstStyle>
          <a:p>
            <a:pPr fontAlgn="base"/>
            <a:r>
              <a:rPr lang="zh-CN" altLang="en-US" strike="noStrike" noProof="1"/>
              <a:t>单击此处编辑母版标题样式</a:t>
            </a:r>
            <a:endParaRPr lang="en-US" strike="noStrike" noProof="1"/>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a:t>单击此处编辑母版文本样式</a:t>
            </a:r>
            <a:endParaRPr lang="zh-CN" altLang="en-US" strike="noStrike" noProof="1"/>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en-US" strike="noStrike" noProof="1"/>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a:t>单击此处编辑母版文本样式</a:t>
            </a:r>
            <a:endParaRPr lang="zh-CN" altLang="en-US" strike="noStrike" noProof="1"/>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en-US" strike="noStrike" noProof="1"/>
          </a:p>
        </p:txBody>
      </p:sp>
      <p:sp>
        <p:nvSpPr>
          <p:cNvPr id="7" name="日期占位符 6"/>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8" name="页脚占位符 7"/>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9" name="灯片编号占位符 8"/>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Char char="•"/>
              <a:defRPr/>
            </a:pPr>
            <a:fld id="{C733642B-CC0D-4D85-BAFE-EE2AAFABD754}" type="slidenum">
              <a:rPr kumimoji="0" lang="en-US" altLang="zh-CN" sz="1200" b="0" i="0" u="none" strike="noStrike" kern="1200" cap="none" spc="0" normalizeH="0" baseline="0" noProof="1">
                <a:ln>
                  <a:noFill/>
                </a:ln>
                <a:solidFill>
                  <a:srgbClr val="898989"/>
                </a:solidFill>
                <a:effectLst/>
                <a:uLnTx/>
                <a:uFillTx/>
                <a:latin typeface="Arial" panose="020B0604020202020204" pitchFamily="34" charset="0"/>
                <a:ea typeface="微软雅黑" panose="020B0503020204020204" pitchFamily="34" charset="-122"/>
                <a:cs typeface="+mn-cs"/>
              </a:rPr>
            </a:fld>
            <a:endParaRPr kumimoji="0" lang="en-US" altLang="zh-CN" sz="1200" b="0" i="0" u="none" strike="noStrike" kern="1200" cap="none" spc="0" normalizeH="0" baseline="0" noProof="1">
              <a:ln>
                <a:noFill/>
              </a:ln>
              <a:solidFill>
                <a:srgbClr val="898989"/>
              </a:solidFill>
              <a:effectLst/>
              <a:uLnTx/>
              <a:uFillTx/>
              <a:latin typeface="Arial" panose="020B0604020202020204" pitchFamily="34" charset="0"/>
              <a:ea typeface="微软雅黑" panose="020B0503020204020204" pitchFamily="34" charset="-122"/>
              <a:cs typeface="+mn-cs"/>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en-US" strike="noStrike" noProof="1"/>
          </a:p>
        </p:txBody>
      </p:sp>
      <p:sp>
        <p:nvSpPr>
          <p:cNvPr id="3" name="日期占位符 2"/>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4" name="页脚占位符 3"/>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灯片编号占位符 4"/>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Char char="•"/>
              <a:defRPr/>
            </a:pPr>
            <a:fld id="{C733642B-CC0D-4D85-BAFE-EE2AAFABD754}" type="slidenum">
              <a:rPr kumimoji="0" lang="en-US" altLang="zh-CN" sz="1200" b="0" i="0" u="none" strike="noStrike" kern="1200" cap="none" spc="0" normalizeH="0" baseline="0" noProof="1">
                <a:ln>
                  <a:noFill/>
                </a:ln>
                <a:solidFill>
                  <a:srgbClr val="898989"/>
                </a:solidFill>
                <a:effectLst/>
                <a:uLnTx/>
                <a:uFillTx/>
                <a:latin typeface="Arial" panose="020B0604020202020204" pitchFamily="34" charset="0"/>
                <a:ea typeface="微软雅黑" panose="020B0503020204020204" pitchFamily="34" charset="-122"/>
                <a:cs typeface="+mn-cs"/>
              </a:rPr>
            </a:fld>
            <a:endParaRPr kumimoji="0" lang="en-US" altLang="zh-CN" sz="1200" b="0" i="0" u="none" strike="noStrike" kern="1200" cap="none" spc="0" normalizeH="0" baseline="0" noProof="1">
              <a:ln>
                <a:noFill/>
              </a:ln>
              <a:solidFill>
                <a:srgbClr val="898989"/>
              </a:solidFill>
              <a:effectLst/>
              <a:uLnTx/>
              <a:uFillTx/>
              <a:latin typeface="Arial" panose="020B0604020202020204" pitchFamily="34" charset="0"/>
              <a:ea typeface="微软雅黑" panose="020B0503020204020204" pitchFamily="34" charset="-122"/>
              <a:cs typeface="+mn-cs"/>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4" name="灯片编号占位符 3"/>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Char char="•"/>
              <a:defRPr/>
            </a:pPr>
            <a:fld id="{C733642B-CC0D-4D85-BAFE-EE2AAFABD754}" type="slidenum">
              <a:rPr kumimoji="0" lang="en-US" altLang="zh-CN" sz="1200" b="0" i="0" u="none" strike="noStrike" kern="1200" cap="none" spc="0" normalizeH="0" baseline="0" noProof="1">
                <a:ln>
                  <a:noFill/>
                </a:ln>
                <a:solidFill>
                  <a:srgbClr val="898989"/>
                </a:solidFill>
                <a:effectLst/>
                <a:uLnTx/>
                <a:uFillTx/>
                <a:latin typeface="Arial" panose="020B0604020202020204" pitchFamily="34" charset="0"/>
                <a:ea typeface="微软雅黑" panose="020B0503020204020204" pitchFamily="34" charset="-122"/>
                <a:cs typeface="+mn-cs"/>
              </a:rPr>
            </a:fld>
            <a:endParaRPr kumimoji="0" lang="en-US" altLang="zh-CN" sz="1200" b="0" i="0" u="none" strike="noStrike" kern="1200" cap="none" spc="0" normalizeH="0" baseline="0" noProof="1">
              <a:ln>
                <a:noFill/>
              </a:ln>
              <a:solidFill>
                <a:srgbClr val="898989"/>
              </a:solidFill>
              <a:effectLst/>
              <a:uLnTx/>
              <a:uFillTx/>
              <a:latin typeface="Arial" panose="020B0604020202020204" pitchFamily="34" charset="0"/>
              <a:ea typeface="微软雅黑" panose="020B0503020204020204" pitchFamily="34" charset="-122"/>
              <a:cs typeface="+mn-cs"/>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pPr fontAlgn="base"/>
            <a:r>
              <a:rPr lang="zh-CN" altLang="en-US" strike="noStrike" noProof="1"/>
              <a:t>单击此处编辑母版标题样式</a:t>
            </a:r>
            <a:endParaRPr lang="en-US" strike="noStrike" noProof="1"/>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en-US" strike="noStrike" noProof="1"/>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a:t>单击此处编辑母版文本样式</a:t>
            </a:r>
            <a:endParaRPr lang="zh-CN" altLang="en-US" strike="noStrike" noProof="1"/>
          </a:p>
        </p:txBody>
      </p:sp>
      <p:sp>
        <p:nvSpPr>
          <p:cNvPr id="5" name="日期占位符 4"/>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页脚占位符 5"/>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7" name="灯片编号占位符 6"/>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Char char="•"/>
              <a:defRPr/>
            </a:pPr>
            <a:fld id="{C733642B-CC0D-4D85-BAFE-EE2AAFABD754}" type="slidenum">
              <a:rPr kumimoji="0" lang="en-US" altLang="zh-CN" sz="1200" b="0" i="0" u="none" strike="noStrike" kern="1200" cap="none" spc="0" normalizeH="0" baseline="0" noProof="1">
                <a:ln>
                  <a:noFill/>
                </a:ln>
                <a:solidFill>
                  <a:srgbClr val="898989"/>
                </a:solidFill>
                <a:effectLst/>
                <a:uLnTx/>
                <a:uFillTx/>
                <a:latin typeface="Arial" panose="020B0604020202020204" pitchFamily="34" charset="0"/>
                <a:ea typeface="微软雅黑" panose="020B0503020204020204" pitchFamily="34" charset="-122"/>
                <a:cs typeface="+mn-cs"/>
              </a:rPr>
            </a:fld>
            <a:endParaRPr kumimoji="0" lang="en-US" altLang="zh-CN" sz="1200" b="0" i="0" u="none" strike="noStrike" kern="1200" cap="none" spc="0" normalizeH="0" baseline="0" noProof="1">
              <a:ln>
                <a:noFill/>
              </a:ln>
              <a:solidFill>
                <a:srgbClr val="898989"/>
              </a:solidFill>
              <a:effectLst/>
              <a:uLnTx/>
              <a:uFillTx/>
              <a:latin typeface="Arial" panose="020B0604020202020204" pitchFamily="34" charset="0"/>
              <a:ea typeface="微软雅黑" panose="020B0503020204020204" pitchFamily="34" charset="-122"/>
              <a:cs typeface="+mn-cs"/>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pPr fontAlgn="base"/>
            <a:r>
              <a:rPr lang="zh-CN" altLang="en-US" strike="noStrike" noProof="1"/>
              <a:t>单击此处编辑母版标题样式</a:t>
            </a:r>
            <a:endParaRPr lang="en-US" strike="noStrike" noProof="1"/>
          </a:p>
        </p:txBody>
      </p:sp>
      <p:sp>
        <p:nvSpPr>
          <p:cNvPr id="3" name="图片占位符 2"/>
          <p:cNvSpPr>
            <a:spLocks noGrp="1"/>
          </p:cNvSpPr>
          <p:nvPr>
            <p:ph type="pic" idx="1"/>
          </p:nvPr>
        </p:nvSpPr>
        <p:spPr>
          <a:xfrm>
            <a:off x="1792288" y="459581"/>
            <a:ext cx="5486400" cy="30861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en-US" sz="3200" b="0" i="0" u="none" strike="noStrike" kern="120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a:t>单击此处编辑母版文本样式</a:t>
            </a:r>
            <a:endParaRPr lang="zh-CN" altLang="en-US" strike="noStrike" noProof="1"/>
          </a:p>
        </p:txBody>
      </p:sp>
      <p:sp>
        <p:nvSpPr>
          <p:cNvPr id="5" name="日期占位符 4"/>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页脚占位符 5"/>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7" name="灯片编号占位符 6"/>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Char char="•"/>
              <a:defRPr/>
            </a:pPr>
            <a:fld id="{C733642B-CC0D-4D85-BAFE-EE2AAFABD754}" type="slidenum">
              <a:rPr kumimoji="0" lang="en-US" altLang="zh-CN" sz="1200" b="0" i="0" u="none" strike="noStrike" kern="1200" cap="none" spc="0" normalizeH="0" baseline="0" noProof="1">
                <a:ln>
                  <a:noFill/>
                </a:ln>
                <a:solidFill>
                  <a:srgbClr val="898989"/>
                </a:solidFill>
                <a:effectLst/>
                <a:uLnTx/>
                <a:uFillTx/>
                <a:latin typeface="Arial" panose="020B0604020202020204" pitchFamily="34" charset="0"/>
                <a:ea typeface="微软雅黑" panose="020B0503020204020204" pitchFamily="34" charset="-122"/>
                <a:cs typeface="+mn-cs"/>
              </a:rPr>
            </a:fld>
            <a:endParaRPr kumimoji="0" lang="en-US" altLang="zh-CN" sz="1200" b="0" i="0" u="none" strike="noStrike" kern="1200" cap="none" spc="0" normalizeH="0" baseline="0" noProof="1">
              <a:ln>
                <a:noFill/>
              </a:ln>
              <a:solidFill>
                <a:srgbClr val="898989"/>
              </a:solidFill>
              <a:effectLst/>
              <a:uLnTx/>
              <a:uFillTx/>
              <a:latin typeface="Arial" panose="020B0604020202020204" pitchFamily="34" charset="0"/>
              <a:ea typeface="微软雅黑" panose="020B0503020204020204" pitchFamily="34" charset="-122"/>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026" name="标题占位符 1"/>
          <p:cNvSpPr>
            <a:spLocks noGrp="1"/>
          </p:cNvSpPr>
          <p:nvPr>
            <p:ph type="title"/>
          </p:nvPr>
        </p:nvSpPr>
        <p:spPr>
          <a:xfrm>
            <a:off x="457200" y="206375"/>
            <a:ext cx="8229600" cy="857250"/>
          </a:xfrm>
          <a:prstGeom prst="rect">
            <a:avLst/>
          </a:prstGeom>
          <a:noFill/>
          <a:ln w="9525">
            <a:noFill/>
          </a:ln>
        </p:spPr>
        <p:txBody>
          <a:bodyPr anchor="ctr" anchorCtr="0"/>
          <a:p>
            <a:pPr lvl="0"/>
            <a:r>
              <a:rPr lang="zh-CN" altLang="en-US" dirty="0"/>
              <a:t>单击此处编辑母版标题样式</a:t>
            </a:r>
            <a:endParaRPr lang="zh-CN" altLang="en-US" dirty="0"/>
          </a:p>
        </p:txBody>
      </p:sp>
      <p:sp>
        <p:nvSpPr>
          <p:cNvPr id="1027" name="文本占位符 2"/>
          <p:cNvSpPr>
            <a:spLocks noGrp="1"/>
          </p:cNvSpPr>
          <p:nvPr>
            <p:ph type="body"/>
          </p:nvPr>
        </p:nvSpPr>
        <p:spPr>
          <a:xfrm>
            <a:off x="457200" y="1200150"/>
            <a:ext cx="8229600" cy="3394075"/>
          </a:xfrm>
          <a:prstGeom prst="rect">
            <a:avLst/>
          </a:prstGeom>
          <a:noFill/>
          <a:ln w="9525">
            <a:noFill/>
          </a:ln>
        </p:spPr>
        <p:txBody>
          <a:bodyPr anchor="t" anchorCtr="0"/>
          <a:p>
            <a:pPr lvl="0" indent="-342900"/>
            <a:r>
              <a:rPr lang="zh-CN" altLang="en-US" dirty="0"/>
              <a:t>单击此处编辑母版文本样式</a:t>
            </a:r>
            <a:endParaRPr lang="zh-CN" altLang="en-US" dirty="0"/>
          </a:p>
          <a:p>
            <a:pPr lvl="1" indent="-285750"/>
            <a:r>
              <a:rPr lang="zh-CN" altLang="en-US" dirty="0"/>
              <a:t>第二级</a:t>
            </a:r>
            <a:endParaRPr lang="zh-CN" altLang="en-US" dirty="0"/>
          </a:p>
          <a:p>
            <a:pPr lvl="2" indent="-228600"/>
            <a:r>
              <a:rPr lang="zh-CN" altLang="en-US" dirty="0"/>
              <a:t>第三级</a:t>
            </a:r>
            <a:endParaRPr lang="zh-CN" altLang="en-US" dirty="0"/>
          </a:p>
          <a:p>
            <a:pPr lvl="3" indent="-228600"/>
            <a:r>
              <a:rPr lang="zh-CN" altLang="en-US" dirty="0"/>
              <a:t>第四级</a:t>
            </a:r>
            <a:endParaRPr lang="zh-CN" altLang="en-US" dirty="0"/>
          </a:p>
          <a:p>
            <a:pPr lvl="4" indent="-228600"/>
            <a:r>
              <a:rPr lang="zh-CN" altLang="en-US" dirty="0"/>
              <a:t>第五级</a:t>
            </a:r>
            <a:endParaRPr lang="zh-CN" altLang="en-US" dirty="0"/>
          </a:p>
        </p:txBody>
      </p:sp>
      <p:sp>
        <p:nvSpPr>
          <p:cNvPr id="4" name="日期占位符 3"/>
          <p:cNvSpPr>
            <a:spLocks noGrp="1"/>
          </p:cNvSpPr>
          <p:nvPr>
            <p:ph type="dt" sz="half" idx="2"/>
          </p:nvPr>
        </p:nvSpPr>
        <p:spPr>
          <a:xfrm>
            <a:off x="457200" y="4767263"/>
            <a:ext cx="2133600" cy="274638"/>
          </a:xfrm>
          <a:prstGeom prst="rect">
            <a:avLst/>
          </a:prstGeom>
        </p:spPr>
        <p:txBody>
          <a:bodyPr vert="horz" lIns="91440" tIns="45720" rIns="91440" bIns="45720" rtlCol="0" anchor="ctr"/>
          <a:lstStyle>
            <a:lvl1pPr algn="l" eaLnBrk="1" fontAlgn="auto" hangingPunct="1">
              <a:spcBef>
                <a:spcPts val="0"/>
              </a:spcBef>
              <a:spcAft>
                <a:spcPts val="0"/>
              </a:spcAft>
              <a:buFontTx/>
              <a:buNone/>
              <a:defRPr sz="1200">
                <a:solidFill>
                  <a:schemeClr val="tx1">
                    <a:tint val="75000"/>
                  </a:schemeClr>
                </a:solidFill>
                <a:latin typeface="+mn-lt"/>
                <a:ea typeface="+mn-ea"/>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3"/>
          </p:nvPr>
        </p:nvSpPr>
        <p:spPr>
          <a:xfrm>
            <a:off x="3124200" y="4767263"/>
            <a:ext cx="2895600" cy="274638"/>
          </a:xfrm>
          <a:prstGeom prst="rect">
            <a:avLst/>
          </a:prstGeom>
        </p:spPr>
        <p:txBody>
          <a:bodyPr vert="horz" lIns="91440" tIns="45720" rIns="91440" bIns="45720" rtlCol="0" anchor="ctr"/>
          <a:lstStyle>
            <a:lvl1pPr algn="ctr" eaLnBrk="1" fontAlgn="auto" hangingPunct="1">
              <a:spcBef>
                <a:spcPts val="0"/>
              </a:spcBef>
              <a:spcAft>
                <a:spcPts val="0"/>
              </a:spcAft>
              <a:buFontTx/>
              <a:buNone/>
              <a:defRPr sz="1200">
                <a:solidFill>
                  <a:schemeClr val="tx1">
                    <a:tint val="75000"/>
                  </a:schemeClr>
                </a:solidFill>
                <a:latin typeface="+mn-lt"/>
                <a:ea typeface="+mn-ea"/>
              </a:defRPr>
            </a:lvl1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4"/>
          </p:nvPr>
        </p:nvSpPr>
        <p:spPr>
          <a:xfrm>
            <a:off x="6553200" y="4767263"/>
            <a:ext cx="2133600" cy="274638"/>
          </a:xfrm>
          <a:prstGeom prst="rect">
            <a:avLst/>
          </a:prstGeom>
        </p:spPr>
        <p:txBody>
          <a:bodyPr vert="horz" wrap="square" lIns="91440" tIns="45720" rIns="91440" bIns="45720" numCol="1" anchor="ctr" anchorCtr="0" compatLnSpc="1"/>
          <a:lstStyle>
            <a:lvl1pPr algn="r" eaLnBrk="1" hangingPunct="1">
              <a:buFont typeface="Arial" panose="020B0604020202020204" pitchFamily="34" charset="0"/>
              <a:buChar char="•"/>
              <a:defRPr sz="1200" noProof="1">
                <a:solidFill>
                  <a:srgbClr val="898989"/>
                </a:solidFill>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Char char="•"/>
              <a:defRPr/>
            </a:pPr>
            <a:fld id="{C733642B-CC0D-4D85-BAFE-EE2AAFABD754}" type="slidenum">
              <a:rPr kumimoji="0" lang="en-US" altLang="zh-CN" sz="1200" b="0" i="0" u="none" strike="noStrike" kern="1200" cap="none" spc="0" normalizeH="0" baseline="0" noProof="1">
                <a:ln>
                  <a:noFill/>
                </a:ln>
                <a:solidFill>
                  <a:srgbClr val="898989"/>
                </a:solidFill>
                <a:effectLst/>
                <a:uLnTx/>
                <a:uFillTx/>
                <a:latin typeface="Arial" panose="020B0604020202020204" pitchFamily="34" charset="0"/>
                <a:ea typeface="微软雅黑" panose="020B0503020204020204" pitchFamily="34" charset="-122"/>
                <a:cs typeface="+mn-cs"/>
              </a:rPr>
            </a:fld>
            <a:endParaRPr kumimoji="0" lang="en-US" altLang="zh-CN" sz="1200" b="0" i="0" u="none" strike="noStrike" kern="1200" cap="none" spc="0" normalizeH="0" baseline="0" noProof="1">
              <a:ln>
                <a:noFill/>
              </a:ln>
              <a:solidFill>
                <a:srgbClr val="898989"/>
              </a:solidFill>
              <a:effectLst/>
              <a:uLnTx/>
              <a:uFillTx/>
              <a:latin typeface="Arial" panose="020B0604020202020204" pitchFamily="34" charset="0"/>
              <a:ea typeface="微软雅黑" panose="020B0503020204020204" pitchFamily="34" charset="-122"/>
              <a:cs typeface="+mn-cs"/>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Arial" panose="020B0604020202020204" pitchFamily="34" charset="0"/>
          <a:ea typeface="微软雅黑" panose="020B0503020204020204" pitchFamily="34" charset="-122"/>
        </a:defRPr>
      </a:lvl2pPr>
      <a:lvl3pPr algn="ctr" rtl="0" eaLnBrk="0" fontAlgn="base" hangingPunct="0">
        <a:spcBef>
          <a:spcPct val="0"/>
        </a:spcBef>
        <a:spcAft>
          <a:spcPct val="0"/>
        </a:spcAft>
        <a:defRPr sz="4400">
          <a:solidFill>
            <a:schemeClr val="tx1"/>
          </a:solidFill>
          <a:latin typeface="Arial" panose="020B0604020202020204" pitchFamily="34" charset="0"/>
          <a:ea typeface="微软雅黑" panose="020B0503020204020204" pitchFamily="34" charset="-122"/>
        </a:defRPr>
      </a:lvl3pPr>
      <a:lvl4pPr algn="ctr" rtl="0" eaLnBrk="0" fontAlgn="base" hangingPunct="0">
        <a:spcBef>
          <a:spcPct val="0"/>
        </a:spcBef>
        <a:spcAft>
          <a:spcPct val="0"/>
        </a:spcAft>
        <a:defRPr sz="4400">
          <a:solidFill>
            <a:schemeClr val="tx1"/>
          </a:solidFill>
          <a:latin typeface="Arial" panose="020B0604020202020204" pitchFamily="34" charset="0"/>
          <a:ea typeface="微软雅黑" panose="020B0503020204020204" pitchFamily="34" charset="-122"/>
        </a:defRPr>
      </a:lvl4pPr>
      <a:lvl5pPr algn="ctr" rtl="0" eaLnBrk="0" fontAlgn="base" hangingPunct="0">
        <a:spcBef>
          <a:spcPct val="0"/>
        </a:spcBef>
        <a:spcAft>
          <a:spcPct val="0"/>
        </a:spcAft>
        <a:defRPr sz="4400">
          <a:solidFill>
            <a:schemeClr val="tx1"/>
          </a:solidFill>
          <a:latin typeface="Arial" panose="020B0604020202020204" pitchFamily="34" charset="0"/>
          <a:ea typeface="微软雅黑" panose="020B0503020204020204" pitchFamily="34" charset="-122"/>
        </a:defRPr>
      </a:lvl5pPr>
      <a:lvl6pPr marL="457200" algn="ctr" rtl="0" fontAlgn="base">
        <a:spcBef>
          <a:spcPct val="0"/>
        </a:spcBef>
        <a:spcAft>
          <a:spcPct val="0"/>
        </a:spcAft>
        <a:defRPr sz="4400">
          <a:solidFill>
            <a:schemeClr val="tx1"/>
          </a:solidFill>
          <a:latin typeface="Arial" panose="020B0604020202020204" pitchFamily="34" charset="0"/>
          <a:ea typeface="微软雅黑" panose="020B0503020204020204" pitchFamily="34" charset="-122"/>
        </a:defRPr>
      </a:lvl6pPr>
      <a:lvl7pPr marL="914400" algn="ctr" rtl="0" fontAlgn="base">
        <a:spcBef>
          <a:spcPct val="0"/>
        </a:spcBef>
        <a:spcAft>
          <a:spcPct val="0"/>
        </a:spcAft>
        <a:defRPr sz="4400">
          <a:solidFill>
            <a:schemeClr val="tx1"/>
          </a:solidFill>
          <a:latin typeface="Arial" panose="020B0604020202020204" pitchFamily="34" charset="0"/>
          <a:ea typeface="微软雅黑" panose="020B0503020204020204" pitchFamily="34" charset="-122"/>
        </a:defRPr>
      </a:lvl7pPr>
      <a:lvl8pPr marL="1371600" algn="ctr" rtl="0" fontAlgn="base">
        <a:spcBef>
          <a:spcPct val="0"/>
        </a:spcBef>
        <a:spcAft>
          <a:spcPct val="0"/>
        </a:spcAft>
        <a:defRPr sz="4400">
          <a:solidFill>
            <a:schemeClr val="tx1"/>
          </a:solidFill>
          <a:latin typeface="Arial" panose="020B0604020202020204" pitchFamily="34" charset="0"/>
          <a:ea typeface="微软雅黑" panose="020B0503020204020204" pitchFamily="34" charset="-122"/>
        </a:defRPr>
      </a:lvl8pPr>
      <a:lvl9pPr marL="1828800" algn="ctr" rtl="0" fontAlgn="base">
        <a:spcBef>
          <a:spcPct val="0"/>
        </a:spcBef>
        <a:spcAft>
          <a:spcPct val="0"/>
        </a:spcAft>
        <a:defRPr sz="4400">
          <a:solidFill>
            <a:schemeClr val="tx1"/>
          </a:solidFill>
          <a:latin typeface="Arial" panose="020B0604020202020204" pitchFamily="34" charset="0"/>
          <a:ea typeface="微软雅黑" panose="020B0503020204020204" pitchFamily="34"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png"/></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pn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png"/></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png"/></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9" Type="http://schemas.openxmlformats.org/officeDocument/2006/relationships/tags" Target="../tags/tag8.xml"/><Relationship Id="rId8" Type="http://schemas.openxmlformats.org/officeDocument/2006/relationships/tags" Target="../tags/tag7.xml"/><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4" Type="http://schemas.openxmlformats.org/officeDocument/2006/relationships/slideLayout" Target="../slideLayouts/slideLayout7.xml"/><Relationship Id="rId43" Type="http://schemas.openxmlformats.org/officeDocument/2006/relationships/tags" Target="../tags/tag41.xml"/><Relationship Id="rId42" Type="http://schemas.openxmlformats.org/officeDocument/2006/relationships/tags" Target="../tags/tag40.xml"/><Relationship Id="rId41" Type="http://schemas.openxmlformats.org/officeDocument/2006/relationships/tags" Target="../tags/tag39.xml"/><Relationship Id="rId40" Type="http://schemas.openxmlformats.org/officeDocument/2006/relationships/tags" Target="../tags/tag38.xml"/><Relationship Id="rId4" Type="http://schemas.openxmlformats.org/officeDocument/2006/relationships/tags" Target="../tags/tag3.xml"/><Relationship Id="rId39" Type="http://schemas.openxmlformats.org/officeDocument/2006/relationships/tags" Target="../tags/tag37.xml"/><Relationship Id="rId38" Type="http://schemas.openxmlformats.org/officeDocument/2006/relationships/image" Target="../media/image9.png"/><Relationship Id="rId37" Type="http://schemas.openxmlformats.org/officeDocument/2006/relationships/tags" Target="../tags/tag36.xml"/><Relationship Id="rId36" Type="http://schemas.openxmlformats.org/officeDocument/2006/relationships/tags" Target="../tags/tag35.xml"/><Relationship Id="rId35" Type="http://schemas.openxmlformats.org/officeDocument/2006/relationships/tags" Target="../tags/tag34.xml"/><Relationship Id="rId34" Type="http://schemas.openxmlformats.org/officeDocument/2006/relationships/tags" Target="../tags/tag33.xml"/><Relationship Id="rId33" Type="http://schemas.openxmlformats.org/officeDocument/2006/relationships/tags" Target="../tags/tag32.xml"/><Relationship Id="rId32" Type="http://schemas.openxmlformats.org/officeDocument/2006/relationships/tags" Target="../tags/tag31.xml"/><Relationship Id="rId31" Type="http://schemas.openxmlformats.org/officeDocument/2006/relationships/tags" Target="../tags/tag30.xml"/><Relationship Id="rId30" Type="http://schemas.openxmlformats.org/officeDocument/2006/relationships/tags" Target="../tags/tag29.xml"/><Relationship Id="rId3" Type="http://schemas.openxmlformats.org/officeDocument/2006/relationships/tags" Target="../tags/tag2.xml"/><Relationship Id="rId29" Type="http://schemas.openxmlformats.org/officeDocument/2006/relationships/tags" Target="../tags/tag28.xml"/><Relationship Id="rId28" Type="http://schemas.openxmlformats.org/officeDocument/2006/relationships/tags" Target="../tags/tag27.xml"/><Relationship Id="rId27" Type="http://schemas.openxmlformats.org/officeDocument/2006/relationships/tags" Target="../tags/tag26.xml"/><Relationship Id="rId26" Type="http://schemas.openxmlformats.org/officeDocument/2006/relationships/tags" Target="../tags/tag25.xml"/><Relationship Id="rId25" Type="http://schemas.openxmlformats.org/officeDocument/2006/relationships/tags" Target="../tags/tag24.xml"/><Relationship Id="rId24" Type="http://schemas.openxmlformats.org/officeDocument/2006/relationships/tags" Target="../tags/tag23.xml"/><Relationship Id="rId23" Type="http://schemas.openxmlformats.org/officeDocument/2006/relationships/tags" Target="../tags/tag22.xml"/><Relationship Id="rId22" Type="http://schemas.openxmlformats.org/officeDocument/2006/relationships/tags" Target="../tags/tag21.xml"/><Relationship Id="rId21" Type="http://schemas.openxmlformats.org/officeDocument/2006/relationships/tags" Target="../tags/tag20.xml"/><Relationship Id="rId20" Type="http://schemas.openxmlformats.org/officeDocument/2006/relationships/tags" Target="../tags/tag19.xml"/><Relationship Id="rId2" Type="http://schemas.openxmlformats.org/officeDocument/2006/relationships/image" Target="../media/image8.png"/><Relationship Id="rId19" Type="http://schemas.openxmlformats.org/officeDocument/2006/relationships/tags" Target="../tags/tag18.xml"/><Relationship Id="rId18" Type="http://schemas.openxmlformats.org/officeDocument/2006/relationships/tags" Target="../tags/tag17.xml"/><Relationship Id="rId17" Type="http://schemas.openxmlformats.org/officeDocument/2006/relationships/tags" Target="../tags/tag16.xml"/><Relationship Id="rId16" Type="http://schemas.openxmlformats.org/officeDocument/2006/relationships/tags" Target="../tags/tag15.xml"/><Relationship Id="rId15" Type="http://schemas.openxmlformats.org/officeDocument/2006/relationships/tags" Target="../tags/tag14.xml"/><Relationship Id="rId14" Type="http://schemas.openxmlformats.org/officeDocument/2006/relationships/tags" Target="../tags/tag13.xml"/><Relationship Id="rId13" Type="http://schemas.openxmlformats.org/officeDocument/2006/relationships/tags" Target="../tags/tag12.xml"/><Relationship Id="rId12" Type="http://schemas.openxmlformats.org/officeDocument/2006/relationships/tags" Target="../tags/tag11.xml"/><Relationship Id="rId11" Type="http://schemas.openxmlformats.org/officeDocument/2006/relationships/tags" Target="../tags/tag10.xml"/><Relationship Id="rId10" Type="http://schemas.openxmlformats.org/officeDocument/2006/relationships/tags" Target="../tags/tag9.xml"/><Relationship Id="rId1" Type="http://schemas.openxmlformats.org/officeDocument/2006/relationships/tags" Target="../tags/tag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3" name="直角三角形 62"/>
          <p:cNvSpPr/>
          <p:nvPr/>
        </p:nvSpPr>
        <p:spPr>
          <a:xfrm flipH="1">
            <a:off x="-673100" y="2338388"/>
            <a:ext cx="9844088" cy="2805113"/>
          </a:xfrm>
          <a:custGeom>
            <a:avLst/>
            <a:gdLst>
              <a:gd name="connsiteX0" fmla="*/ 0 w 11686177"/>
              <a:gd name="connsiteY0" fmla="*/ 2146348 h 2146348"/>
              <a:gd name="connsiteX1" fmla="*/ 0 w 11686177"/>
              <a:gd name="connsiteY1" fmla="*/ 0 h 2146348"/>
              <a:gd name="connsiteX2" fmla="*/ 11686177 w 11686177"/>
              <a:gd name="connsiteY2" fmla="*/ 2146348 h 2146348"/>
              <a:gd name="connsiteX3" fmla="*/ 0 w 11686177"/>
              <a:gd name="connsiteY3" fmla="*/ 2146348 h 2146348"/>
              <a:gd name="connsiteX0-1" fmla="*/ 0 w 11686177"/>
              <a:gd name="connsiteY0-2" fmla="*/ 2146348 h 2146348"/>
              <a:gd name="connsiteX1-3" fmla="*/ 0 w 11686177"/>
              <a:gd name="connsiteY1-4" fmla="*/ 0 h 2146348"/>
              <a:gd name="connsiteX2-5" fmla="*/ 8998756 w 11686177"/>
              <a:gd name="connsiteY2-6" fmla="*/ 1647296 h 2146348"/>
              <a:gd name="connsiteX3-7" fmla="*/ 11686177 w 11686177"/>
              <a:gd name="connsiteY3-8" fmla="*/ 2146348 h 2146348"/>
              <a:gd name="connsiteX4" fmla="*/ 0 w 11686177"/>
              <a:gd name="connsiteY4" fmla="*/ 2146348 h 2146348"/>
              <a:gd name="connsiteX0-9" fmla="*/ 0 w 11686177"/>
              <a:gd name="connsiteY0-10" fmla="*/ 2146348 h 2146348"/>
              <a:gd name="connsiteX1-11" fmla="*/ 0 w 11686177"/>
              <a:gd name="connsiteY1-12" fmla="*/ 0 h 2146348"/>
              <a:gd name="connsiteX2-13" fmla="*/ 10159899 w 11686177"/>
              <a:gd name="connsiteY2-14" fmla="*/ 790953 h 2146348"/>
              <a:gd name="connsiteX3-15" fmla="*/ 11686177 w 11686177"/>
              <a:gd name="connsiteY3-16" fmla="*/ 2146348 h 2146348"/>
              <a:gd name="connsiteX4-17" fmla="*/ 0 w 11686177"/>
              <a:gd name="connsiteY4-18" fmla="*/ 2146348 h 2146348"/>
              <a:gd name="connsiteX0-19" fmla="*/ 0 w 11686177"/>
              <a:gd name="connsiteY0-20" fmla="*/ 2146348 h 2146348"/>
              <a:gd name="connsiteX1-21" fmla="*/ 0 w 11686177"/>
              <a:gd name="connsiteY1-22" fmla="*/ 0 h 2146348"/>
              <a:gd name="connsiteX2-23" fmla="*/ 10190052 w 11686177"/>
              <a:gd name="connsiteY2-24" fmla="*/ 431381 h 2146348"/>
              <a:gd name="connsiteX3-25" fmla="*/ 11686177 w 11686177"/>
              <a:gd name="connsiteY3-26" fmla="*/ 2146348 h 2146348"/>
              <a:gd name="connsiteX4-27" fmla="*/ 0 w 11686177"/>
              <a:gd name="connsiteY4-28" fmla="*/ 2146348 h 2146348"/>
              <a:gd name="connsiteX0-29" fmla="*/ 0 w 11686177"/>
              <a:gd name="connsiteY0-30" fmla="*/ 2146348 h 2146348"/>
              <a:gd name="connsiteX1-31" fmla="*/ 0 w 11686177"/>
              <a:gd name="connsiteY1-32" fmla="*/ 0 h 2146348"/>
              <a:gd name="connsiteX2-33" fmla="*/ 9994055 w 11686177"/>
              <a:gd name="connsiteY2-34" fmla="*/ 285654 h 2146348"/>
              <a:gd name="connsiteX3-35" fmla="*/ 11686177 w 11686177"/>
              <a:gd name="connsiteY3-36" fmla="*/ 2146348 h 2146348"/>
              <a:gd name="connsiteX4-37" fmla="*/ 0 w 11686177"/>
              <a:gd name="connsiteY4-38" fmla="*/ 2146348 h 2146348"/>
            </a:gdLst>
            <a:ahLst/>
            <a:cxnLst>
              <a:cxn ang="0">
                <a:pos x="connsiteX0-1" y="connsiteY0-2"/>
              </a:cxn>
              <a:cxn ang="0">
                <a:pos x="connsiteX1-3" y="connsiteY1-4"/>
              </a:cxn>
              <a:cxn ang="0">
                <a:pos x="connsiteX2-5" y="connsiteY2-6"/>
              </a:cxn>
              <a:cxn ang="0">
                <a:pos x="connsiteX3-7" y="connsiteY3-8"/>
              </a:cxn>
              <a:cxn ang="0">
                <a:pos x="connsiteX4-17" y="connsiteY4-18"/>
              </a:cxn>
            </a:cxnLst>
            <a:rect l="l" t="t" r="r" b="b"/>
            <a:pathLst>
              <a:path w="11686177" h="2146348">
                <a:moveTo>
                  <a:pt x="0" y="2146348"/>
                </a:moveTo>
                <a:lnTo>
                  <a:pt x="0" y="0"/>
                </a:lnTo>
                <a:lnTo>
                  <a:pt x="9994055" y="285654"/>
                </a:lnTo>
                <a:lnTo>
                  <a:pt x="11686177" y="2146348"/>
                </a:lnTo>
                <a:lnTo>
                  <a:pt x="0" y="2146348"/>
                </a:ln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69" name="直角三角形 62"/>
          <p:cNvSpPr/>
          <p:nvPr/>
        </p:nvSpPr>
        <p:spPr>
          <a:xfrm flipH="1">
            <a:off x="-241300" y="2574925"/>
            <a:ext cx="9412288" cy="2157413"/>
          </a:xfrm>
          <a:custGeom>
            <a:avLst/>
            <a:gdLst>
              <a:gd name="connsiteX0" fmla="*/ 0 w 11686177"/>
              <a:gd name="connsiteY0" fmla="*/ 2146348 h 2146348"/>
              <a:gd name="connsiteX1" fmla="*/ 0 w 11686177"/>
              <a:gd name="connsiteY1" fmla="*/ 0 h 2146348"/>
              <a:gd name="connsiteX2" fmla="*/ 11686177 w 11686177"/>
              <a:gd name="connsiteY2" fmla="*/ 2146348 h 2146348"/>
              <a:gd name="connsiteX3" fmla="*/ 0 w 11686177"/>
              <a:gd name="connsiteY3" fmla="*/ 2146348 h 2146348"/>
              <a:gd name="connsiteX0-1" fmla="*/ 0 w 11686177"/>
              <a:gd name="connsiteY0-2" fmla="*/ 2146348 h 2146348"/>
              <a:gd name="connsiteX1-3" fmla="*/ 0 w 11686177"/>
              <a:gd name="connsiteY1-4" fmla="*/ 0 h 2146348"/>
              <a:gd name="connsiteX2-5" fmla="*/ 8998756 w 11686177"/>
              <a:gd name="connsiteY2-6" fmla="*/ 1647296 h 2146348"/>
              <a:gd name="connsiteX3-7" fmla="*/ 11686177 w 11686177"/>
              <a:gd name="connsiteY3-8" fmla="*/ 2146348 h 2146348"/>
              <a:gd name="connsiteX4" fmla="*/ 0 w 11686177"/>
              <a:gd name="connsiteY4" fmla="*/ 2146348 h 2146348"/>
              <a:gd name="connsiteX0-9" fmla="*/ 0 w 11686177"/>
              <a:gd name="connsiteY0-10" fmla="*/ 2146348 h 2146348"/>
              <a:gd name="connsiteX1-11" fmla="*/ 0 w 11686177"/>
              <a:gd name="connsiteY1-12" fmla="*/ 0 h 2146348"/>
              <a:gd name="connsiteX2-13" fmla="*/ 10159899 w 11686177"/>
              <a:gd name="connsiteY2-14" fmla="*/ 790953 h 2146348"/>
              <a:gd name="connsiteX3-15" fmla="*/ 11686177 w 11686177"/>
              <a:gd name="connsiteY3-16" fmla="*/ 2146348 h 2146348"/>
              <a:gd name="connsiteX4-17" fmla="*/ 0 w 11686177"/>
              <a:gd name="connsiteY4-18" fmla="*/ 2146348 h 2146348"/>
              <a:gd name="connsiteX0-19" fmla="*/ 0 w 11686177"/>
              <a:gd name="connsiteY0-20" fmla="*/ 2146348 h 2146348"/>
              <a:gd name="connsiteX1-21" fmla="*/ 0 w 11686177"/>
              <a:gd name="connsiteY1-22" fmla="*/ 0 h 2146348"/>
              <a:gd name="connsiteX2-23" fmla="*/ 10222974 w 11686177"/>
              <a:gd name="connsiteY2-24" fmla="*/ 307391 h 2146348"/>
              <a:gd name="connsiteX3-25" fmla="*/ 11686177 w 11686177"/>
              <a:gd name="connsiteY3-26" fmla="*/ 2146348 h 2146348"/>
              <a:gd name="connsiteX4-27" fmla="*/ 0 w 11686177"/>
              <a:gd name="connsiteY4-28" fmla="*/ 2146348 h 2146348"/>
            </a:gdLst>
            <a:ahLst/>
            <a:cxnLst>
              <a:cxn ang="0">
                <a:pos x="connsiteX0-1" y="connsiteY0-2"/>
              </a:cxn>
              <a:cxn ang="0">
                <a:pos x="connsiteX1-3" y="connsiteY1-4"/>
              </a:cxn>
              <a:cxn ang="0">
                <a:pos x="connsiteX2-5" y="connsiteY2-6"/>
              </a:cxn>
              <a:cxn ang="0">
                <a:pos x="connsiteX3-7" y="connsiteY3-8"/>
              </a:cxn>
              <a:cxn ang="0">
                <a:pos x="connsiteX4-17" y="connsiteY4-18"/>
              </a:cxn>
            </a:cxnLst>
            <a:rect l="l" t="t" r="r" b="b"/>
            <a:pathLst>
              <a:path w="11686177" h="2146348">
                <a:moveTo>
                  <a:pt x="0" y="2146348"/>
                </a:moveTo>
                <a:lnTo>
                  <a:pt x="0" y="0"/>
                </a:lnTo>
                <a:lnTo>
                  <a:pt x="10222974" y="307391"/>
                </a:lnTo>
                <a:lnTo>
                  <a:pt x="11686177" y="2146348"/>
                </a:lnTo>
                <a:lnTo>
                  <a:pt x="0" y="2146348"/>
                </a:lnTo>
                <a:close/>
              </a:path>
            </a:pathLst>
          </a:cu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3075" name="TextBox 4"/>
          <p:cNvSpPr txBox="1"/>
          <p:nvPr/>
        </p:nvSpPr>
        <p:spPr>
          <a:xfrm>
            <a:off x="630238" y="500063"/>
            <a:ext cx="6457950" cy="922020"/>
          </a:xfrm>
          <a:prstGeom prst="rect">
            <a:avLst/>
          </a:prstGeom>
          <a:noFill/>
          <a:ln w="9525">
            <a:noFill/>
          </a:ln>
        </p:spPr>
        <p:txBody>
          <a:bodyPr anchor="t" anchorCtr="0">
            <a:spAutoFit/>
          </a:bodyPr>
          <a:p>
            <a:r>
              <a:rPr lang="zh-CN" altLang="en-US" sz="5400" dirty="0">
                <a:solidFill>
                  <a:srgbClr val="404040"/>
                </a:solidFill>
                <a:latin typeface="华文行楷" panose="02010800040101010101" pitchFamily="2" charset="-122"/>
                <a:ea typeface="华文行楷" panose="02010800040101010101" pitchFamily="2" charset="-122"/>
              </a:rPr>
              <a:t>小学教育学第十</a:t>
            </a:r>
            <a:r>
              <a:rPr lang="zh-CN" altLang="en-US" sz="5400" dirty="0">
                <a:solidFill>
                  <a:srgbClr val="404040"/>
                </a:solidFill>
                <a:latin typeface="华文行楷" panose="02010800040101010101" pitchFamily="2" charset="-122"/>
                <a:ea typeface="华文行楷" panose="02010800040101010101" pitchFamily="2" charset="-122"/>
              </a:rPr>
              <a:t>一章 </a:t>
            </a:r>
            <a:endParaRPr lang="en-US" altLang="zh-CN" sz="5400" dirty="0">
              <a:solidFill>
                <a:srgbClr val="D09E00"/>
              </a:solidFill>
              <a:latin typeface="华文行楷" panose="02010800040101010101" pitchFamily="2" charset="-122"/>
              <a:ea typeface="华文行楷" panose="02010800040101010101" pitchFamily="2" charset="-122"/>
            </a:endParaRPr>
          </a:p>
        </p:txBody>
      </p:sp>
      <p:grpSp>
        <p:nvGrpSpPr>
          <p:cNvPr id="3076" name="组合 46"/>
          <p:cNvGrpSpPr>
            <a:grpSpLocks noChangeAspect="1"/>
          </p:cNvGrpSpPr>
          <p:nvPr/>
        </p:nvGrpSpPr>
        <p:grpSpPr>
          <a:xfrm flipH="1">
            <a:off x="5981700" y="366713"/>
            <a:ext cx="2017713" cy="7200900"/>
            <a:chOff x="7381875" y="3217864"/>
            <a:chExt cx="923925" cy="3168650"/>
          </a:xfrm>
        </p:grpSpPr>
        <p:sp>
          <p:nvSpPr>
            <p:cNvPr id="3077" name="Freeform 20"/>
            <p:cNvSpPr/>
            <p:nvPr/>
          </p:nvSpPr>
          <p:spPr>
            <a:xfrm>
              <a:off x="7381875" y="3217864"/>
              <a:ext cx="923925" cy="3168650"/>
            </a:xfrm>
            <a:custGeom>
              <a:avLst/>
              <a:gdLst>
                <a:gd name="txL" fmla="*/ 0 w 246"/>
                <a:gd name="txT" fmla="*/ 0 h 843"/>
                <a:gd name="txR" fmla="*/ 246 w 246"/>
                <a:gd name="txB" fmla="*/ 843 h 843"/>
              </a:gdLst>
              <a:ahLst/>
              <a:cxnLst>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Lst>
              <a:rect l="txL" t="txT" r="txR" b="txB"/>
              <a:pathLst>
                <a:path w="246" h="843">
                  <a:moveTo>
                    <a:pt x="101" y="0"/>
                  </a:moveTo>
                  <a:cubicBezTo>
                    <a:pt x="118" y="0"/>
                    <a:pt x="144" y="16"/>
                    <a:pt x="144" y="41"/>
                  </a:cubicBezTo>
                  <a:cubicBezTo>
                    <a:pt x="144" y="66"/>
                    <a:pt x="142" y="77"/>
                    <a:pt x="140" y="85"/>
                  </a:cubicBezTo>
                  <a:cubicBezTo>
                    <a:pt x="138" y="93"/>
                    <a:pt x="135" y="92"/>
                    <a:pt x="135" y="92"/>
                  </a:cubicBezTo>
                  <a:cubicBezTo>
                    <a:pt x="135" y="92"/>
                    <a:pt x="136" y="109"/>
                    <a:pt x="131" y="113"/>
                  </a:cubicBezTo>
                  <a:cubicBezTo>
                    <a:pt x="125" y="117"/>
                    <a:pt x="124" y="119"/>
                    <a:pt x="124" y="124"/>
                  </a:cubicBezTo>
                  <a:cubicBezTo>
                    <a:pt x="124" y="129"/>
                    <a:pt x="127" y="133"/>
                    <a:pt x="132" y="139"/>
                  </a:cubicBezTo>
                  <a:cubicBezTo>
                    <a:pt x="137" y="144"/>
                    <a:pt x="157" y="150"/>
                    <a:pt x="168" y="154"/>
                  </a:cubicBezTo>
                  <a:cubicBezTo>
                    <a:pt x="179" y="158"/>
                    <a:pt x="187" y="165"/>
                    <a:pt x="194" y="179"/>
                  </a:cubicBezTo>
                  <a:cubicBezTo>
                    <a:pt x="200" y="192"/>
                    <a:pt x="208" y="209"/>
                    <a:pt x="220" y="221"/>
                  </a:cubicBezTo>
                  <a:cubicBezTo>
                    <a:pt x="231" y="232"/>
                    <a:pt x="246" y="251"/>
                    <a:pt x="242" y="268"/>
                  </a:cubicBezTo>
                  <a:cubicBezTo>
                    <a:pt x="238" y="286"/>
                    <a:pt x="213" y="299"/>
                    <a:pt x="200" y="292"/>
                  </a:cubicBezTo>
                  <a:cubicBezTo>
                    <a:pt x="186" y="284"/>
                    <a:pt x="181" y="284"/>
                    <a:pt x="181" y="284"/>
                  </a:cubicBezTo>
                  <a:cubicBezTo>
                    <a:pt x="181" y="284"/>
                    <a:pt x="189" y="322"/>
                    <a:pt x="194" y="361"/>
                  </a:cubicBezTo>
                  <a:cubicBezTo>
                    <a:pt x="198" y="400"/>
                    <a:pt x="208" y="437"/>
                    <a:pt x="202" y="440"/>
                  </a:cubicBezTo>
                  <a:cubicBezTo>
                    <a:pt x="196" y="444"/>
                    <a:pt x="187" y="448"/>
                    <a:pt x="187" y="448"/>
                  </a:cubicBezTo>
                  <a:cubicBezTo>
                    <a:pt x="187" y="448"/>
                    <a:pt x="186" y="502"/>
                    <a:pt x="176" y="549"/>
                  </a:cubicBezTo>
                  <a:cubicBezTo>
                    <a:pt x="166" y="597"/>
                    <a:pt x="163" y="618"/>
                    <a:pt x="161" y="646"/>
                  </a:cubicBezTo>
                  <a:cubicBezTo>
                    <a:pt x="160" y="674"/>
                    <a:pt x="157" y="695"/>
                    <a:pt x="160" y="707"/>
                  </a:cubicBezTo>
                  <a:cubicBezTo>
                    <a:pt x="162" y="718"/>
                    <a:pt x="178" y="742"/>
                    <a:pt x="188" y="746"/>
                  </a:cubicBezTo>
                  <a:cubicBezTo>
                    <a:pt x="197" y="750"/>
                    <a:pt x="214" y="750"/>
                    <a:pt x="221" y="753"/>
                  </a:cubicBezTo>
                  <a:cubicBezTo>
                    <a:pt x="228" y="756"/>
                    <a:pt x="233" y="765"/>
                    <a:pt x="217" y="768"/>
                  </a:cubicBezTo>
                  <a:cubicBezTo>
                    <a:pt x="201" y="770"/>
                    <a:pt x="172" y="766"/>
                    <a:pt x="165" y="763"/>
                  </a:cubicBezTo>
                  <a:cubicBezTo>
                    <a:pt x="157" y="761"/>
                    <a:pt x="145" y="755"/>
                    <a:pt x="145" y="755"/>
                  </a:cubicBezTo>
                  <a:cubicBezTo>
                    <a:pt x="145" y="755"/>
                    <a:pt x="149" y="765"/>
                    <a:pt x="132" y="765"/>
                  </a:cubicBezTo>
                  <a:cubicBezTo>
                    <a:pt x="115" y="765"/>
                    <a:pt x="112" y="763"/>
                    <a:pt x="112" y="753"/>
                  </a:cubicBezTo>
                  <a:cubicBezTo>
                    <a:pt x="111" y="742"/>
                    <a:pt x="112" y="728"/>
                    <a:pt x="109" y="720"/>
                  </a:cubicBezTo>
                  <a:cubicBezTo>
                    <a:pt x="107" y="713"/>
                    <a:pt x="119" y="693"/>
                    <a:pt x="113" y="683"/>
                  </a:cubicBezTo>
                  <a:cubicBezTo>
                    <a:pt x="107" y="672"/>
                    <a:pt x="100" y="645"/>
                    <a:pt x="106" y="629"/>
                  </a:cubicBezTo>
                  <a:cubicBezTo>
                    <a:pt x="112" y="612"/>
                    <a:pt x="104" y="596"/>
                    <a:pt x="106" y="585"/>
                  </a:cubicBezTo>
                  <a:cubicBezTo>
                    <a:pt x="108" y="575"/>
                    <a:pt x="110" y="561"/>
                    <a:pt x="110" y="544"/>
                  </a:cubicBezTo>
                  <a:cubicBezTo>
                    <a:pt x="110" y="528"/>
                    <a:pt x="110" y="516"/>
                    <a:pt x="110" y="516"/>
                  </a:cubicBezTo>
                  <a:cubicBezTo>
                    <a:pt x="110" y="516"/>
                    <a:pt x="98" y="577"/>
                    <a:pt x="95" y="594"/>
                  </a:cubicBezTo>
                  <a:cubicBezTo>
                    <a:pt x="92" y="610"/>
                    <a:pt x="87" y="668"/>
                    <a:pt x="87" y="685"/>
                  </a:cubicBezTo>
                  <a:cubicBezTo>
                    <a:pt x="87" y="703"/>
                    <a:pt x="73" y="727"/>
                    <a:pt x="73" y="742"/>
                  </a:cubicBezTo>
                  <a:cubicBezTo>
                    <a:pt x="72" y="758"/>
                    <a:pt x="72" y="767"/>
                    <a:pt x="67" y="767"/>
                  </a:cubicBezTo>
                  <a:cubicBezTo>
                    <a:pt x="63" y="767"/>
                    <a:pt x="72" y="785"/>
                    <a:pt x="75" y="798"/>
                  </a:cubicBezTo>
                  <a:cubicBezTo>
                    <a:pt x="78" y="812"/>
                    <a:pt x="87" y="843"/>
                    <a:pt x="69" y="843"/>
                  </a:cubicBezTo>
                  <a:cubicBezTo>
                    <a:pt x="51" y="843"/>
                    <a:pt x="30" y="835"/>
                    <a:pt x="30" y="816"/>
                  </a:cubicBezTo>
                  <a:cubicBezTo>
                    <a:pt x="29" y="796"/>
                    <a:pt x="32" y="780"/>
                    <a:pt x="27" y="772"/>
                  </a:cubicBezTo>
                  <a:cubicBezTo>
                    <a:pt x="22" y="765"/>
                    <a:pt x="21" y="748"/>
                    <a:pt x="22" y="738"/>
                  </a:cubicBezTo>
                  <a:cubicBezTo>
                    <a:pt x="22" y="728"/>
                    <a:pt x="19" y="712"/>
                    <a:pt x="22" y="690"/>
                  </a:cubicBezTo>
                  <a:cubicBezTo>
                    <a:pt x="24" y="669"/>
                    <a:pt x="24" y="634"/>
                    <a:pt x="29" y="607"/>
                  </a:cubicBezTo>
                  <a:cubicBezTo>
                    <a:pt x="34" y="580"/>
                    <a:pt x="35" y="539"/>
                    <a:pt x="38" y="506"/>
                  </a:cubicBezTo>
                  <a:cubicBezTo>
                    <a:pt x="40" y="474"/>
                    <a:pt x="42" y="458"/>
                    <a:pt x="39" y="453"/>
                  </a:cubicBezTo>
                  <a:cubicBezTo>
                    <a:pt x="36" y="448"/>
                    <a:pt x="17" y="443"/>
                    <a:pt x="12" y="442"/>
                  </a:cubicBezTo>
                  <a:cubicBezTo>
                    <a:pt x="7" y="441"/>
                    <a:pt x="19" y="407"/>
                    <a:pt x="22" y="379"/>
                  </a:cubicBezTo>
                  <a:cubicBezTo>
                    <a:pt x="26" y="351"/>
                    <a:pt x="33" y="334"/>
                    <a:pt x="37" y="314"/>
                  </a:cubicBezTo>
                  <a:cubicBezTo>
                    <a:pt x="40" y="294"/>
                    <a:pt x="40" y="285"/>
                    <a:pt x="32" y="270"/>
                  </a:cubicBezTo>
                  <a:cubicBezTo>
                    <a:pt x="24" y="256"/>
                    <a:pt x="14" y="247"/>
                    <a:pt x="10" y="214"/>
                  </a:cubicBezTo>
                  <a:cubicBezTo>
                    <a:pt x="5" y="182"/>
                    <a:pt x="0" y="160"/>
                    <a:pt x="9" y="152"/>
                  </a:cubicBezTo>
                  <a:cubicBezTo>
                    <a:pt x="17" y="144"/>
                    <a:pt x="34" y="149"/>
                    <a:pt x="47" y="139"/>
                  </a:cubicBezTo>
                  <a:cubicBezTo>
                    <a:pt x="59" y="129"/>
                    <a:pt x="61" y="117"/>
                    <a:pt x="67" y="116"/>
                  </a:cubicBezTo>
                  <a:cubicBezTo>
                    <a:pt x="72" y="115"/>
                    <a:pt x="73" y="114"/>
                    <a:pt x="73" y="107"/>
                  </a:cubicBezTo>
                  <a:cubicBezTo>
                    <a:pt x="73" y="100"/>
                    <a:pt x="72" y="93"/>
                    <a:pt x="72" y="93"/>
                  </a:cubicBezTo>
                  <a:cubicBezTo>
                    <a:pt x="72" y="93"/>
                    <a:pt x="63" y="87"/>
                    <a:pt x="61" y="79"/>
                  </a:cubicBezTo>
                  <a:cubicBezTo>
                    <a:pt x="59" y="70"/>
                    <a:pt x="57" y="48"/>
                    <a:pt x="60" y="33"/>
                  </a:cubicBezTo>
                  <a:cubicBezTo>
                    <a:pt x="62" y="18"/>
                    <a:pt x="76" y="0"/>
                    <a:pt x="101" y="0"/>
                  </a:cubicBezTo>
                </a:path>
              </a:pathLst>
            </a:custGeom>
            <a:solidFill>
              <a:srgbClr val="D09E00"/>
            </a:solidFill>
            <a:ln w="9525">
              <a:noFill/>
            </a:ln>
          </p:spPr>
          <p:txBody>
            <a:bodyPr anchor="t" anchorCtr="0"/>
            <a:p>
              <a:r>
                <a:rPr lang="en-US" altLang="zh-CN" dirty="0">
                  <a:solidFill>
                    <a:srgbClr val="DEA900"/>
                  </a:solidFill>
                  <a:latin typeface="Arial" panose="020B0604020202020204" pitchFamily="34" charset="0"/>
                </a:rPr>
                <a:t>   </a:t>
              </a:r>
              <a:endParaRPr lang="zh-CN" altLang="en-US" dirty="0">
                <a:solidFill>
                  <a:srgbClr val="DEA900"/>
                </a:solidFill>
                <a:latin typeface="Arial" panose="020B0604020202020204" pitchFamily="34" charset="0"/>
              </a:endParaRPr>
            </a:p>
          </p:txBody>
        </p:sp>
        <p:sp>
          <p:nvSpPr>
            <p:cNvPr id="3078" name="Freeform 21"/>
            <p:cNvSpPr/>
            <p:nvPr/>
          </p:nvSpPr>
          <p:spPr>
            <a:xfrm>
              <a:off x="7637463" y="3627439"/>
              <a:ext cx="231775" cy="176213"/>
            </a:xfrm>
            <a:custGeom>
              <a:avLst/>
              <a:gdLst/>
              <a:ahLst/>
              <a:cxnLst>
                <a:cxn ang="0">
                  <a:pos x="216822" y="78733"/>
                </a:cxn>
                <a:cxn ang="0">
                  <a:pos x="231775" y="101229"/>
                </a:cxn>
                <a:cxn ang="0">
                  <a:pos x="220560" y="176213"/>
                </a:cxn>
                <a:cxn ang="0">
                  <a:pos x="171962" y="101229"/>
                </a:cxn>
                <a:cxn ang="0">
                  <a:pos x="134579" y="131222"/>
                </a:cxn>
                <a:cxn ang="0">
                  <a:pos x="127102" y="164965"/>
                </a:cxn>
                <a:cxn ang="0">
                  <a:pos x="0" y="26244"/>
                </a:cxn>
                <a:cxn ang="0">
                  <a:pos x="18692" y="0"/>
                </a:cxn>
                <a:cxn ang="0">
                  <a:pos x="168224" y="97480"/>
                </a:cxn>
                <a:cxn ang="0">
                  <a:pos x="216822" y="78733"/>
                </a:cxn>
              </a:cxnLst>
              <a:pathLst>
                <a:path w="62" h="47">
                  <a:moveTo>
                    <a:pt x="58" y="21"/>
                  </a:moveTo>
                  <a:cubicBezTo>
                    <a:pt x="59" y="23"/>
                    <a:pt x="60" y="25"/>
                    <a:pt x="62" y="27"/>
                  </a:cubicBezTo>
                  <a:cubicBezTo>
                    <a:pt x="59" y="34"/>
                    <a:pt x="59" y="41"/>
                    <a:pt x="59" y="47"/>
                  </a:cubicBezTo>
                  <a:cubicBezTo>
                    <a:pt x="49" y="41"/>
                    <a:pt x="54" y="28"/>
                    <a:pt x="46" y="27"/>
                  </a:cubicBezTo>
                  <a:cubicBezTo>
                    <a:pt x="38" y="26"/>
                    <a:pt x="37" y="30"/>
                    <a:pt x="36" y="35"/>
                  </a:cubicBezTo>
                  <a:cubicBezTo>
                    <a:pt x="35" y="40"/>
                    <a:pt x="34" y="44"/>
                    <a:pt x="34" y="44"/>
                  </a:cubicBezTo>
                  <a:cubicBezTo>
                    <a:pt x="34" y="44"/>
                    <a:pt x="8" y="17"/>
                    <a:pt x="0" y="7"/>
                  </a:cubicBezTo>
                  <a:cubicBezTo>
                    <a:pt x="4" y="6"/>
                    <a:pt x="5" y="4"/>
                    <a:pt x="5" y="0"/>
                  </a:cubicBezTo>
                  <a:cubicBezTo>
                    <a:pt x="14" y="9"/>
                    <a:pt x="35" y="26"/>
                    <a:pt x="45" y="26"/>
                  </a:cubicBezTo>
                  <a:cubicBezTo>
                    <a:pt x="50" y="26"/>
                    <a:pt x="54" y="24"/>
                    <a:pt x="58" y="21"/>
                  </a:cubicBezTo>
                </a:path>
              </a:pathLst>
            </a:custGeom>
            <a:solidFill>
              <a:srgbClr val="FFFFFF"/>
            </a:solidFill>
            <a:ln w="9525">
              <a:noFill/>
            </a:ln>
          </p:spPr>
          <p:txBody>
            <a:bodyPr/>
            <a:p>
              <a:endParaRPr lang="zh-CN" altLang="en-US"/>
            </a:p>
          </p:txBody>
        </p:sp>
        <p:sp>
          <p:nvSpPr>
            <p:cNvPr id="3079" name="Freeform 22"/>
            <p:cNvSpPr/>
            <p:nvPr/>
          </p:nvSpPr>
          <p:spPr>
            <a:xfrm>
              <a:off x="7877175" y="4100514"/>
              <a:ext cx="104775" cy="131763"/>
            </a:xfrm>
            <a:custGeom>
              <a:avLst/>
              <a:gdLst/>
              <a:ahLst/>
              <a:cxnLst>
                <a:cxn ang="0">
                  <a:pos x="56129" y="3765"/>
                </a:cxn>
                <a:cxn ang="0">
                  <a:pos x="0" y="0"/>
                </a:cxn>
                <a:cxn ang="0">
                  <a:pos x="48646" y="71528"/>
                </a:cxn>
                <a:cxn ang="0">
                  <a:pos x="48646" y="124234"/>
                </a:cxn>
                <a:cxn ang="0">
                  <a:pos x="89807" y="131763"/>
                </a:cxn>
                <a:cxn ang="0">
                  <a:pos x="89807" y="60235"/>
                </a:cxn>
                <a:cxn ang="0">
                  <a:pos x="56129" y="3765"/>
                </a:cxn>
              </a:cxnLst>
              <a:pathLst>
                <a:path w="28" h="35">
                  <a:moveTo>
                    <a:pt x="15" y="1"/>
                  </a:moveTo>
                  <a:cubicBezTo>
                    <a:pt x="0" y="0"/>
                    <a:pt x="0" y="0"/>
                    <a:pt x="0" y="0"/>
                  </a:cubicBezTo>
                  <a:cubicBezTo>
                    <a:pt x="0" y="0"/>
                    <a:pt x="13" y="9"/>
                    <a:pt x="13" y="19"/>
                  </a:cubicBezTo>
                  <a:cubicBezTo>
                    <a:pt x="13" y="28"/>
                    <a:pt x="13" y="33"/>
                    <a:pt x="13" y="33"/>
                  </a:cubicBezTo>
                  <a:cubicBezTo>
                    <a:pt x="24" y="35"/>
                    <a:pt x="24" y="35"/>
                    <a:pt x="24" y="35"/>
                  </a:cubicBezTo>
                  <a:cubicBezTo>
                    <a:pt x="24" y="35"/>
                    <a:pt x="28" y="26"/>
                    <a:pt x="24" y="16"/>
                  </a:cubicBezTo>
                  <a:cubicBezTo>
                    <a:pt x="21" y="7"/>
                    <a:pt x="18" y="4"/>
                    <a:pt x="15" y="1"/>
                  </a:cubicBezTo>
                </a:path>
              </a:pathLst>
            </a:custGeom>
            <a:solidFill>
              <a:srgbClr val="FFFFFF"/>
            </a:solidFill>
            <a:ln w="9525">
              <a:noFill/>
            </a:ln>
          </p:spPr>
          <p:txBody>
            <a:bodyPr/>
            <a:p>
              <a:endParaRPr lang="zh-CN" altLang="en-US"/>
            </a:p>
          </p:txBody>
        </p:sp>
        <p:sp>
          <p:nvSpPr>
            <p:cNvPr id="3080" name="Freeform 23"/>
            <p:cNvSpPr/>
            <p:nvPr/>
          </p:nvSpPr>
          <p:spPr>
            <a:xfrm>
              <a:off x="7934325" y="4421189"/>
              <a:ext cx="44450" cy="115888"/>
            </a:xfrm>
            <a:custGeom>
              <a:avLst/>
              <a:gdLst/>
              <a:ahLst/>
              <a:cxnLst>
                <a:cxn ang="0">
                  <a:pos x="14817" y="0"/>
                </a:cxn>
                <a:cxn ang="0">
                  <a:pos x="3704" y="85981"/>
                </a:cxn>
                <a:cxn ang="0">
                  <a:pos x="0" y="115888"/>
                </a:cxn>
                <a:cxn ang="0">
                  <a:pos x="44450" y="108411"/>
                </a:cxn>
                <a:cxn ang="0">
                  <a:pos x="14817" y="0"/>
                </a:cxn>
              </a:cxnLst>
              <a:pathLst>
                <a:path w="12" h="31">
                  <a:moveTo>
                    <a:pt x="4" y="0"/>
                  </a:moveTo>
                  <a:cubicBezTo>
                    <a:pt x="4" y="0"/>
                    <a:pt x="2" y="18"/>
                    <a:pt x="1" y="23"/>
                  </a:cubicBezTo>
                  <a:cubicBezTo>
                    <a:pt x="0" y="29"/>
                    <a:pt x="0" y="31"/>
                    <a:pt x="0" y="31"/>
                  </a:cubicBezTo>
                  <a:cubicBezTo>
                    <a:pt x="12" y="29"/>
                    <a:pt x="12" y="29"/>
                    <a:pt x="12" y="29"/>
                  </a:cubicBezTo>
                  <a:cubicBezTo>
                    <a:pt x="12" y="29"/>
                    <a:pt x="9" y="15"/>
                    <a:pt x="4" y="0"/>
                  </a:cubicBezTo>
                </a:path>
              </a:pathLst>
            </a:custGeom>
            <a:solidFill>
              <a:srgbClr val="FFFFFF"/>
            </a:solidFill>
            <a:ln w="9525">
              <a:noFill/>
            </a:ln>
          </p:spPr>
          <p:txBody>
            <a:bodyPr/>
            <a:p>
              <a:endParaRPr lang="zh-CN" altLang="en-US"/>
            </a:p>
          </p:txBody>
        </p:sp>
      </p:grpSp>
      <p:sp>
        <p:nvSpPr>
          <p:cNvPr id="3081" name="TextBox 4"/>
          <p:cNvSpPr txBox="1"/>
          <p:nvPr/>
        </p:nvSpPr>
        <p:spPr>
          <a:xfrm>
            <a:off x="1946275" y="1444625"/>
            <a:ext cx="4587875" cy="922020"/>
          </a:xfrm>
          <a:prstGeom prst="rect">
            <a:avLst/>
          </a:prstGeom>
          <a:noFill/>
          <a:ln w="9525">
            <a:noFill/>
          </a:ln>
        </p:spPr>
        <p:txBody>
          <a:bodyPr anchor="t" anchorCtr="0">
            <a:spAutoFit/>
          </a:bodyPr>
          <a:p>
            <a:r>
              <a:rPr lang="zh-CN" altLang="en-US" sz="5400" dirty="0">
                <a:solidFill>
                  <a:srgbClr val="D09E00"/>
                </a:solidFill>
                <a:latin typeface="华文行楷" panose="02010800040101010101" pitchFamily="2" charset="-122"/>
                <a:ea typeface="华文行楷" panose="02010800040101010101" pitchFamily="2" charset="-122"/>
              </a:rPr>
              <a:t> 教育评价</a:t>
            </a:r>
            <a:endParaRPr lang="zh-CN" altLang="en-US" sz="5400" dirty="0">
              <a:solidFill>
                <a:srgbClr val="D09E00"/>
              </a:solidFill>
              <a:latin typeface="华文行楷" panose="02010800040101010101" pitchFamily="2" charset="-122"/>
              <a:ea typeface="华文行楷" panose="02010800040101010101" pitchFamily="2" charset="-122"/>
            </a:endParaRPr>
          </a:p>
        </p:txBody>
      </p:sp>
      <p:pic>
        <p:nvPicPr>
          <p:cNvPr id="3082" name="Picture 365" descr="D:\未标题-3.png"/>
          <p:cNvPicPr>
            <a:picLocks noChangeAspect="1"/>
          </p:cNvPicPr>
          <p:nvPr/>
        </p:nvPicPr>
        <p:blipFill>
          <a:blip r:embed="rId1"/>
          <a:stretch>
            <a:fillRect/>
          </a:stretch>
        </p:blipFill>
        <p:spPr>
          <a:xfrm>
            <a:off x="1446213" y="2270125"/>
            <a:ext cx="2909887" cy="2303463"/>
          </a:xfrm>
          <a:prstGeom prst="rect">
            <a:avLst/>
          </a:prstGeom>
          <a:noFill/>
          <a:ln w="9525">
            <a:noFill/>
          </a:ln>
        </p:spPr>
      </p:pic>
    </p:spTree>
  </p:cSld>
  <p:clrMapOvr>
    <a:masterClrMapping/>
  </p:clrMapOvr>
  <p:transition spd="slow">
    <p:blinds dir="vert"/>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4" name="Group 2"/>
          <p:cNvGrpSpPr/>
          <p:nvPr/>
        </p:nvGrpSpPr>
        <p:grpSpPr>
          <a:xfrm>
            <a:off x="982345" y="1116330"/>
            <a:ext cx="7174865" cy="3211592"/>
            <a:chOff x="1791" y="981"/>
            <a:chExt cx="3382" cy="1224"/>
          </a:xfrm>
        </p:grpSpPr>
        <p:sp>
          <p:nvSpPr>
            <p:cNvPr id="7175" name="AutoShape 2"/>
            <p:cNvSpPr/>
            <p:nvPr/>
          </p:nvSpPr>
          <p:spPr>
            <a:xfrm>
              <a:off x="1791" y="981"/>
              <a:ext cx="3382" cy="1224"/>
            </a:xfrm>
            <a:prstGeom prst="roundRect">
              <a:avLst>
                <a:gd name="adj" fmla="val 8097"/>
              </a:avLst>
            </a:prstGeom>
            <a:solidFill>
              <a:srgbClr val="FFFFFF">
                <a:alpha val="50195"/>
              </a:srgbClr>
            </a:solidFill>
            <a:ln w="9525" cap="rnd" cmpd="sng">
              <a:solidFill>
                <a:srgbClr val="063C60"/>
              </a:solidFill>
              <a:prstDash val="sysDot"/>
              <a:round/>
              <a:headEnd type="none" w="med" len="med"/>
              <a:tailEnd type="none" w="med" len="med"/>
            </a:ln>
          </p:spPr>
          <p:txBody>
            <a:bodyPr lIns="135000" tIns="0" anchor="ctr" anchorCtr="0"/>
            <a:p>
              <a:pPr>
                <a:lnSpc>
                  <a:spcPct val="120000"/>
                </a:lnSpc>
              </a:pPr>
              <a:endParaRPr lang="zh-CN" altLang="zh-CN" dirty="0">
                <a:latin typeface="方正卡通简体"/>
                <a:ea typeface="方正卡通简体"/>
              </a:endParaRPr>
            </a:p>
          </p:txBody>
        </p:sp>
        <p:sp>
          <p:nvSpPr>
            <p:cNvPr id="7176" name="Rectangle 4"/>
            <p:cNvSpPr/>
            <p:nvPr/>
          </p:nvSpPr>
          <p:spPr>
            <a:xfrm>
              <a:off x="1854" y="1031"/>
              <a:ext cx="3256" cy="1174"/>
            </a:xfrm>
            <a:prstGeom prst="rect">
              <a:avLst/>
            </a:prstGeom>
            <a:noFill/>
            <a:ln w="6350">
              <a:noFill/>
            </a:ln>
          </p:spPr>
          <p:txBody>
            <a:bodyPr wrap="square" anchor="t" anchorCtr="0">
              <a:spAutoFit/>
            </a:bodyPr>
            <a:p>
              <a:pPr lvl="0" indent="0" defTabSz="914400" fontAlgn="base">
                <a:lnSpc>
                  <a:spcPct val="90000"/>
                </a:lnSpc>
                <a:buClr>
                  <a:srgbClr val="FFCC00"/>
                </a:buClr>
              </a:pPr>
              <a:r>
                <a:rPr lang="en-US" dirty="0">
                  <a:latin typeface="华文中宋" panose="02010600040101010101" pitchFamily="2" charset="-122"/>
                  <a:ea typeface="华文中宋" panose="02010600040101010101" pitchFamily="2" charset="-122"/>
                </a:rPr>
                <a:t> </a:t>
              </a:r>
              <a:r>
                <a:rPr lang="en-US" sz="2400" dirty="0">
                  <a:latin typeface="华文中宋" panose="02010600040101010101" pitchFamily="2" charset="-122"/>
                  <a:ea typeface="华文中宋" panose="02010600040101010101" pitchFamily="2" charset="-122"/>
                </a:rPr>
                <a:t>     </a:t>
              </a:r>
              <a:r>
                <a:rPr sz="2400" dirty="0">
                  <a:latin typeface="华文中宋" panose="02010600040101010101" pitchFamily="2" charset="-122"/>
                  <a:ea typeface="华文中宋" panose="02010600040101010101" pitchFamily="2" charset="-122"/>
                </a:rPr>
                <a:t>教育评价的鉴定功能是指教育评价可以对评价对象合格与否、优劣程度、水平高低等实际工作价值做出判断。由于教育评价是依据一定的标准进行的，这就决定了教育评价具有对评价对象具有鉴定优劣、区分等级、排列名次、评选先进、资格审査等鉴定功能。鉴定功能是教育评价的基本功能，其他功能是在科学鉴定的基础上实现的。科学的鉴定能为学校领导决策提供参考依据，在教育发展中发挥积极的促进作用。</a:t>
              </a:r>
              <a:endParaRPr sz="2400" dirty="0">
                <a:latin typeface="华文中宋" panose="02010600040101010101" pitchFamily="2" charset="-122"/>
                <a:ea typeface="华文中宋" panose="02010600040101010101" pitchFamily="2" charset="-122"/>
              </a:endParaRPr>
            </a:p>
          </p:txBody>
        </p:sp>
      </p:grpSp>
      <p:sp>
        <p:nvSpPr>
          <p:cNvPr id="34817" name="矩形 2"/>
          <p:cNvSpPr/>
          <p:nvPr/>
        </p:nvSpPr>
        <p:spPr>
          <a:xfrm>
            <a:off x="-539750" y="411480"/>
            <a:ext cx="8856345" cy="460375"/>
          </a:xfrm>
          <a:prstGeom prst="rect">
            <a:avLst/>
          </a:prstGeom>
          <a:noFill/>
          <a:ln w="9525">
            <a:noFill/>
          </a:ln>
        </p:spPr>
        <p:txBody>
          <a:bodyPr wrap="square" anchor="t" anchorCtr="0">
            <a:spAutoFit/>
          </a:bodyPr>
          <a:p>
            <a:pPr algn="ctr"/>
            <a:r>
              <a:rPr lang="zh-CN" altLang="en-US" sz="2400" dirty="0">
                <a:solidFill>
                  <a:schemeClr val="tx1"/>
                </a:solidFill>
                <a:latin typeface="Arial" panose="020B0604020202020204" pitchFamily="34" charset="0"/>
              </a:rPr>
              <a:t>鉴定功能</a:t>
            </a:r>
            <a:endParaRPr lang="zh-CN" altLang="en-US" sz="2400" dirty="0">
              <a:solidFill>
                <a:schemeClr val="tx1"/>
              </a:solidFill>
              <a:latin typeface="Arial" panose="020B0604020202020204" pitchFamily="34" charset="0"/>
            </a:endParaRPr>
          </a:p>
        </p:txBody>
      </p:sp>
    </p:spTree>
  </p:cSld>
  <p:clrMapOvr>
    <a:masterClrMapping/>
  </p:clrMapOvr>
  <p:transition spd="slow">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1+#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4" name="Group 2"/>
          <p:cNvGrpSpPr/>
          <p:nvPr/>
        </p:nvGrpSpPr>
        <p:grpSpPr>
          <a:xfrm>
            <a:off x="1111885" y="1341120"/>
            <a:ext cx="6817995" cy="3034665"/>
            <a:chOff x="1629" y="972"/>
            <a:chExt cx="3382" cy="1224"/>
          </a:xfrm>
        </p:grpSpPr>
        <p:sp>
          <p:nvSpPr>
            <p:cNvPr id="7175" name="AutoShape 2"/>
            <p:cNvSpPr/>
            <p:nvPr/>
          </p:nvSpPr>
          <p:spPr>
            <a:xfrm>
              <a:off x="1629" y="972"/>
              <a:ext cx="3382" cy="1224"/>
            </a:xfrm>
            <a:prstGeom prst="roundRect">
              <a:avLst>
                <a:gd name="adj" fmla="val 8097"/>
              </a:avLst>
            </a:prstGeom>
            <a:solidFill>
              <a:srgbClr val="FFFFFF">
                <a:alpha val="50195"/>
              </a:srgbClr>
            </a:solidFill>
            <a:ln w="9525" cap="rnd" cmpd="sng">
              <a:solidFill>
                <a:srgbClr val="063C60"/>
              </a:solidFill>
              <a:prstDash val="sysDot"/>
              <a:round/>
              <a:headEnd type="none" w="med" len="med"/>
              <a:tailEnd type="none" w="med" len="med"/>
            </a:ln>
          </p:spPr>
          <p:txBody>
            <a:bodyPr lIns="135000" tIns="0" anchor="ctr" anchorCtr="0"/>
            <a:p>
              <a:pPr>
                <a:lnSpc>
                  <a:spcPct val="120000"/>
                </a:lnSpc>
              </a:pPr>
              <a:endParaRPr lang="zh-CN" altLang="zh-CN" dirty="0">
                <a:latin typeface="方正卡通简体"/>
                <a:ea typeface="方正卡通简体"/>
              </a:endParaRPr>
            </a:p>
          </p:txBody>
        </p:sp>
        <p:sp>
          <p:nvSpPr>
            <p:cNvPr id="7176" name="Rectangle 4"/>
            <p:cNvSpPr/>
            <p:nvPr/>
          </p:nvSpPr>
          <p:spPr>
            <a:xfrm>
              <a:off x="1804" y="1120"/>
              <a:ext cx="3084" cy="841"/>
            </a:xfrm>
            <a:prstGeom prst="rect">
              <a:avLst/>
            </a:prstGeom>
            <a:noFill/>
            <a:ln w="6350">
              <a:noFill/>
            </a:ln>
          </p:spPr>
          <p:txBody>
            <a:bodyPr wrap="square" anchor="t" anchorCtr="0">
              <a:spAutoFit/>
            </a:bodyPr>
            <a:p>
              <a:pPr lvl="0" indent="0" defTabSz="914400" fontAlgn="base">
                <a:lnSpc>
                  <a:spcPct val="90000"/>
                </a:lnSpc>
                <a:buClr>
                  <a:srgbClr val="FFCC00"/>
                </a:buClr>
              </a:pPr>
              <a:r>
                <a:rPr lang="en-US" sz="2000" dirty="0">
                  <a:latin typeface="华文中宋" panose="02010600040101010101" pitchFamily="2" charset="-122"/>
                  <a:ea typeface="华文中宋" panose="02010600040101010101" pitchFamily="2" charset="-122"/>
                </a:rPr>
                <a:t> </a:t>
              </a:r>
              <a:r>
                <a:rPr lang="en-US" sz="2400" dirty="0">
                  <a:latin typeface="华文中宋" panose="02010600040101010101" pitchFamily="2" charset="-122"/>
                  <a:ea typeface="华文中宋" panose="02010600040101010101" pitchFamily="2" charset="-122"/>
                </a:rPr>
                <a:t>     </a:t>
              </a:r>
              <a:r>
                <a:rPr sz="2400" dirty="0">
                  <a:latin typeface="华文中宋" panose="02010600040101010101" pitchFamily="2" charset="-122"/>
                  <a:ea typeface="华文中宋" panose="02010600040101010101" pitchFamily="2" charset="-122"/>
                </a:rPr>
                <a:t>教育评价的激励功能是指合理有效地运用教育评价，能够激发和维持评价对象的内在动力，调动被评价者的内部潜力，提高其工作的积极性和创造性，从而达到教育管理的目的。评价的激励作用是分等鉴定的必然结果，也包括对后进单位与个人的督促作用。</a:t>
              </a:r>
              <a:endParaRPr sz="2400" dirty="0">
                <a:latin typeface="华文中宋" panose="02010600040101010101" pitchFamily="2" charset="-122"/>
                <a:ea typeface="华文中宋" panose="02010600040101010101" pitchFamily="2" charset="-122"/>
              </a:endParaRPr>
            </a:p>
          </p:txBody>
        </p:sp>
      </p:grpSp>
      <p:sp>
        <p:nvSpPr>
          <p:cNvPr id="34817" name="矩形 2"/>
          <p:cNvSpPr/>
          <p:nvPr/>
        </p:nvSpPr>
        <p:spPr>
          <a:xfrm>
            <a:off x="-539750" y="411480"/>
            <a:ext cx="9489440" cy="460375"/>
          </a:xfrm>
          <a:prstGeom prst="rect">
            <a:avLst/>
          </a:prstGeom>
          <a:noFill/>
          <a:ln w="9525">
            <a:noFill/>
          </a:ln>
        </p:spPr>
        <p:txBody>
          <a:bodyPr wrap="square" anchor="t" anchorCtr="0">
            <a:spAutoFit/>
          </a:bodyPr>
          <a:p>
            <a:pPr algn="ctr"/>
            <a:r>
              <a:rPr lang="zh-CN" altLang="en-US" sz="2400" dirty="0">
                <a:solidFill>
                  <a:schemeClr val="tx1"/>
                </a:solidFill>
                <a:latin typeface="Arial" panose="020B0604020202020204" pitchFamily="34" charset="0"/>
              </a:rPr>
              <a:t>激励功能</a:t>
            </a:r>
            <a:endParaRPr lang="zh-CN" altLang="en-US" sz="2400" dirty="0">
              <a:solidFill>
                <a:schemeClr val="tx1"/>
              </a:solidFill>
              <a:latin typeface="Arial" panose="020B0604020202020204" pitchFamily="34" charset="0"/>
            </a:endParaRPr>
          </a:p>
        </p:txBody>
      </p:sp>
    </p:spTree>
  </p:cSld>
  <p:clrMapOvr>
    <a:masterClrMapping/>
  </p:clrMapOvr>
  <p:transition spd="slow">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1+#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4" name="Group 2"/>
          <p:cNvGrpSpPr/>
          <p:nvPr/>
        </p:nvGrpSpPr>
        <p:grpSpPr>
          <a:xfrm>
            <a:off x="1111885" y="1341120"/>
            <a:ext cx="6817995" cy="3034665"/>
            <a:chOff x="1629" y="972"/>
            <a:chExt cx="3382" cy="1224"/>
          </a:xfrm>
        </p:grpSpPr>
        <p:sp>
          <p:nvSpPr>
            <p:cNvPr id="7175" name="AutoShape 2"/>
            <p:cNvSpPr/>
            <p:nvPr/>
          </p:nvSpPr>
          <p:spPr>
            <a:xfrm>
              <a:off x="1629" y="972"/>
              <a:ext cx="3382" cy="1224"/>
            </a:xfrm>
            <a:prstGeom prst="roundRect">
              <a:avLst>
                <a:gd name="adj" fmla="val 8097"/>
              </a:avLst>
            </a:prstGeom>
            <a:solidFill>
              <a:srgbClr val="FFFFFF">
                <a:alpha val="50195"/>
              </a:srgbClr>
            </a:solidFill>
            <a:ln w="9525" cap="rnd" cmpd="sng">
              <a:solidFill>
                <a:srgbClr val="063C60"/>
              </a:solidFill>
              <a:prstDash val="sysDot"/>
              <a:round/>
              <a:headEnd type="none" w="med" len="med"/>
              <a:tailEnd type="none" w="med" len="med"/>
            </a:ln>
          </p:spPr>
          <p:txBody>
            <a:bodyPr lIns="135000" tIns="0" anchor="ctr" anchorCtr="0"/>
            <a:p>
              <a:pPr>
                <a:lnSpc>
                  <a:spcPct val="120000"/>
                </a:lnSpc>
              </a:pPr>
              <a:endParaRPr lang="zh-CN" altLang="zh-CN" dirty="0">
                <a:latin typeface="方正卡通简体"/>
                <a:ea typeface="方正卡通简体"/>
              </a:endParaRPr>
            </a:p>
          </p:txBody>
        </p:sp>
        <p:sp>
          <p:nvSpPr>
            <p:cNvPr id="7176" name="Rectangle 4"/>
            <p:cNvSpPr/>
            <p:nvPr/>
          </p:nvSpPr>
          <p:spPr>
            <a:xfrm>
              <a:off x="1778" y="1033"/>
              <a:ext cx="3155" cy="975"/>
            </a:xfrm>
            <a:prstGeom prst="rect">
              <a:avLst/>
            </a:prstGeom>
            <a:noFill/>
            <a:ln w="6350">
              <a:noFill/>
            </a:ln>
          </p:spPr>
          <p:txBody>
            <a:bodyPr wrap="square" anchor="t" anchorCtr="0">
              <a:spAutoFit/>
            </a:bodyPr>
            <a:p>
              <a:pPr lvl="0" indent="0" defTabSz="914400" fontAlgn="base">
                <a:lnSpc>
                  <a:spcPct val="90000"/>
                </a:lnSpc>
                <a:buClr>
                  <a:srgbClr val="FFCC00"/>
                </a:buClr>
              </a:pPr>
              <a:r>
                <a:rPr lang="en-US" sz="2000" dirty="0">
                  <a:latin typeface="华文中宋" panose="02010600040101010101" pitchFamily="2" charset="-122"/>
                  <a:ea typeface="华文中宋" panose="02010600040101010101" pitchFamily="2" charset="-122"/>
                </a:rPr>
                <a:t> </a:t>
              </a:r>
              <a:r>
                <a:rPr lang="en-US" sz="2400" dirty="0">
                  <a:latin typeface="华文中宋" panose="02010600040101010101" pitchFamily="2" charset="-122"/>
                  <a:ea typeface="华文中宋" panose="02010600040101010101" pitchFamily="2" charset="-122"/>
                </a:rPr>
                <a:t>   </a:t>
              </a:r>
              <a:r>
                <a:rPr lang="en-US" sz="2000" dirty="0">
                  <a:latin typeface="华文中宋" panose="02010600040101010101" pitchFamily="2" charset="-122"/>
                  <a:ea typeface="华文中宋" panose="02010600040101010101" pitchFamily="2" charset="-122"/>
                </a:rPr>
                <a:t>  </a:t>
              </a:r>
              <a:r>
                <a:rPr sz="2400" dirty="0">
                  <a:latin typeface="华文中宋" panose="02010600040101010101" pitchFamily="2" charset="-122"/>
                  <a:ea typeface="华文中宋" panose="02010600040101010101" pitchFamily="2" charset="-122"/>
                </a:rPr>
                <a:t>教育评价的调节功能，是指教育评价对评价对象的教育教学或学习等活动进行调节的功效和能力。这种功能表现在两个方面：一是评价者为被评价者调节目标及进程</a:t>
              </a:r>
              <a:r>
                <a:rPr lang="zh-CN" sz="2400" dirty="0">
                  <a:latin typeface="华文中宋" panose="02010600040101010101" pitchFamily="2" charset="-122"/>
                  <a:ea typeface="华文中宋" panose="02010600040101010101" pitchFamily="2" charset="-122"/>
                </a:rPr>
                <a:t>；</a:t>
              </a:r>
              <a:r>
                <a:rPr sz="2400" dirty="0">
                  <a:latin typeface="华文中宋" panose="02010600040101010101" pitchFamily="2" charset="-122"/>
                  <a:ea typeface="华文中宋" panose="02010600040101010101" pitchFamily="2" charset="-122"/>
                </a:rPr>
                <a:t>二是被评价者通过评价了解自己的长短、优劣，明确努力方向及改进措施，以实现自我调节。在教育管理中经常存在着各种调节活动。</a:t>
              </a:r>
              <a:endParaRPr sz="2400" dirty="0">
                <a:latin typeface="华文中宋" panose="02010600040101010101" pitchFamily="2" charset="-122"/>
                <a:ea typeface="华文中宋" panose="02010600040101010101" pitchFamily="2" charset="-122"/>
              </a:endParaRPr>
            </a:p>
          </p:txBody>
        </p:sp>
      </p:grpSp>
      <p:sp>
        <p:nvSpPr>
          <p:cNvPr id="34817" name="矩形 2"/>
          <p:cNvSpPr/>
          <p:nvPr/>
        </p:nvSpPr>
        <p:spPr>
          <a:xfrm>
            <a:off x="-539750" y="411480"/>
            <a:ext cx="9489440" cy="460375"/>
          </a:xfrm>
          <a:prstGeom prst="rect">
            <a:avLst/>
          </a:prstGeom>
          <a:noFill/>
          <a:ln w="9525">
            <a:noFill/>
          </a:ln>
        </p:spPr>
        <p:txBody>
          <a:bodyPr wrap="square" anchor="t" anchorCtr="0">
            <a:spAutoFit/>
          </a:bodyPr>
          <a:p>
            <a:pPr algn="ctr"/>
            <a:r>
              <a:rPr lang="zh-CN" altLang="en-US" sz="2400" dirty="0">
                <a:solidFill>
                  <a:schemeClr val="tx1"/>
                </a:solidFill>
                <a:latin typeface="Arial" panose="020B0604020202020204" pitchFamily="34" charset="0"/>
              </a:rPr>
              <a:t>调节功能</a:t>
            </a:r>
            <a:endParaRPr lang="zh-CN" altLang="en-US" sz="2400" dirty="0">
              <a:solidFill>
                <a:schemeClr val="tx1"/>
              </a:solidFill>
              <a:latin typeface="Arial" panose="020B0604020202020204" pitchFamily="34" charset="0"/>
            </a:endParaRPr>
          </a:p>
        </p:txBody>
      </p:sp>
    </p:spTree>
  </p:cSld>
  <p:clrMapOvr>
    <a:masterClrMapping/>
  </p:clrMapOvr>
  <p:transition spd="slow">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1+#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任意多边形: 形状 16"/>
          <p:cNvSpPr/>
          <p:nvPr/>
        </p:nvSpPr>
        <p:spPr>
          <a:xfrm>
            <a:off x="2627630" y="1971675"/>
            <a:ext cx="4396105" cy="911225"/>
          </a:xfrm>
          <a:custGeom>
            <a:avLst/>
            <a:gdLst>
              <a:gd name="connsiteX0" fmla="*/ 0 w 1728787"/>
              <a:gd name="connsiteY0" fmla="*/ 113497 h 680971"/>
              <a:gd name="connsiteX1" fmla="*/ 113497 w 1728787"/>
              <a:gd name="connsiteY1" fmla="*/ 0 h 680971"/>
              <a:gd name="connsiteX2" fmla="*/ 1615290 w 1728787"/>
              <a:gd name="connsiteY2" fmla="*/ 0 h 680971"/>
              <a:gd name="connsiteX3" fmla="*/ 1728787 w 1728787"/>
              <a:gd name="connsiteY3" fmla="*/ 113497 h 680971"/>
              <a:gd name="connsiteX4" fmla="*/ 1728787 w 1728787"/>
              <a:gd name="connsiteY4" fmla="*/ 567474 h 680971"/>
              <a:gd name="connsiteX5" fmla="*/ 1615290 w 1728787"/>
              <a:gd name="connsiteY5" fmla="*/ 680971 h 680971"/>
              <a:gd name="connsiteX6" fmla="*/ 113497 w 1728787"/>
              <a:gd name="connsiteY6" fmla="*/ 680971 h 680971"/>
              <a:gd name="connsiteX7" fmla="*/ 0 w 1728787"/>
              <a:gd name="connsiteY7" fmla="*/ 567474 h 680971"/>
              <a:gd name="connsiteX8" fmla="*/ 0 w 1728787"/>
              <a:gd name="connsiteY8" fmla="*/ 113497 h 680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28787" h="680971">
                <a:moveTo>
                  <a:pt x="0" y="113497"/>
                </a:moveTo>
                <a:cubicBezTo>
                  <a:pt x="0" y="50814"/>
                  <a:pt x="50814" y="0"/>
                  <a:pt x="113497" y="0"/>
                </a:cubicBezTo>
                <a:lnTo>
                  <a:pt x="1615290" y="0"/>
                </a:lnTo>
                <a:cubicBezTo>
                  <a:pt x="1677973" y="0"/>
                  <a:pt x="1728787" y="50814"/>
                  <a:pt x="1728787" y="113497"/>
                </a:cubicBezTo>
                <a:lnTo>
                  <a:pt x="1728787" y="567474"/>
                </a:lnTo>
                <a:cubicBezTo>
                  <a:pt x="1728787" y="630157"/>
                  <a:pt x="1677973" y="680971"/>
                  <a:pt x="1615290" y="680971"/>
                </a:cubicBezTo>
                <a:lnTo>
                  <a:pt x="113497" y="680971"/>
                </a:lnTo>
                <a:cubicBezTo>
                  <a:pt x="50814" y="680971"/>
                  <a:pt x="0" y="630157"/>
                  <a:pt x="0" y="567474"/>
                </a:cubicBezTo>
                <a:lnTo>
                  <a:pt x="0" y="113497"/>
                </a:lnTo>
                <a:close/>
              </a:path>
            </a:pathLst>
          </a:custGeom>
        </p:spPr>
        <p:style>
          <a:lnRef idx="3">
            <a:schemeClr val="lt1"/>
          </a:lnRef>
          <a:fillRef idx="1">
            <a:schemeClr val="accent6"/>
          </a:fillRef>
          <a:effectRef idx="1">
            <a:schemeClr val="accent6"/>
          </a:effectRef>
          <a:fontRef idx="minor">
            <a:schemeClr val="lt1"/>
          </a:fontRef>
        </p:style>
        <p:txBody>
          <a:bodyPr lIns="75152" tIns="54197" rIns="75152" bIns="54197" spcCol="1270" anchor="ctr"/>
          <a:lstStyle/>
          <a:p>
            <a:pPr marL="0" marR="0" lvl="0" indent="0" algn="ctr" defTabSz="488950" rtl="0" eaLnBrk="0" fontAlgn="base" latinLnBrk="0" hangingPunct="0">
              <a:lnSpc>
                <a:spcPct val="90000"/>
              </a:lnSpc>
              <a:spcBef>
                <a:spcPct val="0"/>
              </a:spcBef>
              <a:spcAft>
                <a:spcPct val="35000"/>
              </a:spcAft>
              <a:buClrTx/>
              <a:buSzTx/>
              <a:buFontTx/>
              <a:buNone/>
              <a:defRPr/>
            </a:pPr>
            <a:r>
              <a:rPr kumimoji="0" lang="zh-CN" altLang="en-US" sz="3600" b="0" i="0" u="none" strike="noStrike" kern="1200" cap="none" spc="0" normalizeH="0" baseline="0" noProof="0" dirty="0">
                <a:ln>
                  <a:noFill/>
                </a:ln>
                <a:solidFill>
                  <a:schemeClr val="lt1"/>
                </a:solidFill>
                <a:effectLst/>
                <a:uLnTx/>
                <a:uFillTx/>
                <a:latin typeface="+mn-lt"/>
                <a:ea typeface="+mn-ea"/>
                <a:cs typeface="+mn-cs"/>
                <a:sym typeface="+mn-ea"/>
              </a:rPr>
              <a:t>教育评价的类型</a:t>
            </a:r>
            <a:endParaRPr kumimoji="0" lang="zh-CN" altLang="en-US" sz="3600" b="0" i="0" u="none" strike="noStrike" kern="1200" cap="none" spc="0" normalizeH="0" baseline="0" noProof="0" dirty="0">
              <a:ln>
                <a:noFill/>
              </a:ln>
              <a:solidFill>
                <a:schemeClr val="lt1"/>
              </a:solidFill>
              <a:effectLst/>
              <a:uLnTx/>
              <a:uFillTx/>
              <a:latin typeface="+mn-lt"/>
              <a:ea typeface="+mn-ea"/>
              <a:cs typeface="+mn-cs"/>
              <a:sym typeface="+mn-ea"/>
            </a:endParaRPr>
          </a:p>
        </p:txBody>
      </p:sp>
      <p:sp>
        <p:nvSpPr>
          <p:cNvPr id="61446" name="矩形 18"/>
          <p:cNvSpPr/>
          <p:nvPr/>
        </p:nvSpPr>
        <p:spPr>
          <a:xfrm>
            <a:off x="3491548" y="771208"/>
            <a:ext cx="2338387" cy="1200150"/>
          </a:xfrm>
          <a:prstGeom prst="rect">
            <a:avLst/>
          </a:prstGeom>
          <a:noFill/>
          <a:ln w="9525">
            <a:noFill/>
          </a:ln>
        </p:spPr>
        <p:txBody>
          <a:bodyPr wrap="none" anchor="t" anchorCtr="0">
            <a:spAutoFit/>
          </a:bodyPr>
          <a:p>
            <a:r>
              <a:rPr lang="en-US" altLang="zh-CN" sz="7200" b="1" dirty="0">
                <a:solidFill>
                  <a:srgbClr val="DEA900"/>
                </a:solidFill>
                <a:latin typeface="Arial" panose="020B0604020202020204" pitchFamily="34" charset="0"/>
              </a:rPr>
              <a:t>NO.3</a:t>
            </a:r>
            <a:endParaRPr lang="zh-CN" altLang="en-US" sz="1400" b="1" dirty="0">
              <a:solidFill>
                <a:srgbClr val="DEA900"/>
              </a:solidFill>
              <a:latin typeface="Arial" panose="020B0604020202020204" pitchFamily="34" charset="0"/>
            </a:endParaRPr>
          </a:p>
        </p:txBody>
      </p:sp>
    </p:spTree>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ldLvl="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3" name="Rectangle 2"/>
          <p:cNvSpPr>
            <a:spLocks noGrp="1" noRot="1"/>
          </p:cNvSpPr>
          <p:nvPr>
            <p:ph type="title"/>
          </p:nvPr>
        </p:nvSpPr>
        <p:spPr>
          <a:xfrm>
            <a:off x="611505" y="555308"/>
            <a:ext cx="7756525" cy="379412"/>
          </a:xfrm>
        </p:spPr>
        <p:txBody>
          <a:bodyPr wrap="square" lIns="91440" tIns="45720" rIns="91440" bIns="45720" anchor="ctr" anchorCtr="0"/>
          <a:p>
            <a:pPr eaLnBrk="1" hangingPunct="1"/>
            <a:r>
              <a:rPr lang="zh-CN" altLang="en-US" dirty="0">
                <a:ea typeface="隶书" panose="02010509060101010101" pitchFamily="49" charset="-122"/>
              </a:rPr>
              <a:t>类型</a:t>
            </a:r>
            <a:endParaRPr lang="zh-CN" altLang="en-US" dirty="0">
              <a:ea typeface="隶书" panose="02010509060101010101" pitchFamily="49" charset="-122"/>
            </a:endParaRPr>
          </a:p>
        </p:txBody>
      </p:sp>
      <p:sp>
        <p:nvSpPr>
          <p:cNvPr id="2" name="矩形: 圆角 1"/>
          <p:cNvSpPr/>
          <p:nvPr/>
        </p:nvSpPr>
        <p:spPr>
          <a:xfrm>
            <a:off x="1619885" y="1491615"/>
            <a:ext cx="5996940" cy="2470785"/>
          </a:xfrm>
          <a:prstGeom prst="roundRect">
            <a:avLst/>
          </a:prstGeom>
        </p:spPr>
        <p:style>
          <a:lnRef idx="1">
            <a:schemeClr val="accent6"/>
          </a:lnRef>
          <a:fillRef idx="2">
            <a:schemeClr val="accent6"/>
          </a:fillRef>
          <a:effectRef idx="1">
            <a:schemeClr val="accent6"/>
          </a:effectRef>
          <a:fontRef idx="minor">
            <a:schemeClr val="dk1"/>
          </a:fontRef>
        </p:style>
        <p:txBody>
          <a:bodyPr anchor="ctr"/>
          <a:lstStyle>
            <a:lvl1pPr marL="0" lvl="0"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微软雅黑" panose="020B0503020204020204" pitchFamily="34" charset="-122"/>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微软雅黑" panose="020B0503020204020204" pitchFamily="34" charset="-122"/>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微软雅黑" panose="020B0503020204020204" pitchFamily="34" charset="-122"/>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微软雅黑" panose="020B0503020204020204" pitchFamily="34" charset="-122"/>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微软雅黑" panose="020B0503020204020204" pitchFamily="34" charset="-122"/>
                <a:cs typeface="+mn-cs"/>
              </a:defRPr>
            </a:lvl5pPr>
          </a:lstStyle>
          <a:p>
            <a:pPr lvl="0" indent="0" defTabSz="914400" fontAlgn="base">
              <a:lnSpc>
                <a:spcPct val="90000"/>
              </a:lnSpc>
              <a:buClr>
                <a:srgbClr val="FFCC00"/>
              </a:buClr>
            </a:pPr>
            <a:r>
              <a:rPr sz="2800" strike="noStrike" noProof="1" dirty="0">
                <a:solidFill>
                  <a:srgbClr val="000000"/>
                </a:solidFill>
                <a:latin typeface="华文中宋" panose="02010600040101010101" pitchFamily="2" charset="-122"/>
                <a:ea typeface="华文中宋" panose="02010600040101010101" pitchFamily="2" charset="-122"/>
                <a:cs typeface="华文中宋" panose="02010600040101010101" pitchFamily="2" charset="-122"/>
                <a:sym typeface="微软雅黑" panose="020B0503020204020204" pitchFamily="34" charset="-122"/>
              </a:rPr>
              <a:t>（一）按照评价的标准可以分为相对评价、绝对评价和个体内差异评价</a:t>
            </a:r>
            <a:endParaRPr sz="2800" strike="noStrike" noProof="1" dirty="0">
              <a:solidFill>
                <a:srgbClr val="000000"/>
              </a:solidFill>
              <a:latin typeface="华文中宋" panose="02010600040101010101" pitchFamily="2" charset="-122"/>
              <a:ea typeface="华文中宋" panose="02010600040101010101" pitchFamily="2" charset="-122"/>
              <a:cs typeface="华文中宋" panose="02010600040101010101" pitchFamily="2" charset="-122"/>
              <a:sym typeface="微软雅黑" panose="020B0503020204020204" pitchFamily="34" charset="-122"/>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4" name="Group 2"/>
          <p:cNvGrpSpPr/>
          <p:nvPr/>
        </p:nvGrpSpPr>
        <p:grpSpPr>
          <a:xfrm>
            <a:off x="1098550" y="1203325"/>
            <a:ext cx="7282180" cy="3413238"/>
            <a:chOff x="1791" y="990"/>
            <a:chExt cx="3382" cy="1245"/>
          </a:xfrm>
        </p:grpSpPr>
        <p:sp>
          <p:nvSpPr>
            <p:cNvPr id="7175" name="AutoShape 2"/>
            <p:cNvSpPr/>
            <p:nvPr/>
          </p:nvSpPr>
          <p:spPr>
            <a:xfrm>
              <a:off x="1791" y="990"/>
              <a:ext cx="3382" cy="1224"/>
            </a:xfrm>
            <a:prstGeom prst="roundRect">
              <a:avLst>
                <a:gd name="adj" fmla="val 8097"/>
              </a:avLst>
            </a:prstGeom>
            <a:solidFill>
              <a:srgbClr val="FFFFFF">
                <a:alpha val="50195"/>
              </a:srgbClr>
            </a:solidFill>
            <a:ln w="9525" cap="rnd" cmpd="sng">
              <a:solidFill>
                <a:srgbClr val="063C60"/>
              </a:solidFill>
              <a:prstDash val="sysDot"/>
              <a:round/>
              <a:headEnd type="none" w="med" len="med"/>
              <a:tailEnd type="none" w="med" len="med"/>
            </a:ln>
          </p:spPr>
          <p:txBody>
            <a:bodyPr lIns="135000" tIns="0" anchor="ctr" anchorCtr="0"/>
            <a:p>
              <a:pPr>
                <a:lnSpc>
                  <a:spcPct val="120000"/>
                </a:lnSpc>
              </a:pPr>
              <a:endParaRPr lang="zh-CN" altLang="zh-CN" dirty="0">
                <a:latin typeface="方正卡通简体"/>
                <a:ea typeface="方正卡通简体"/>
              </a:endParaRPr>
            </a:p>
          </p:txBody>
        </p:sp>
        <p:sp>
          <p:nvSpPr>
            <p:cNvPr id="7176" name="Rectangle 4"/>
            <p:cNvSpPr/>
            <p:nvPr/>
          </p:nvSpPr>
          <p:spPr>
            <a:xfrm>
              <a:off x="1799" y="1072"/>
              <a:ext cx="3271" cy="1163"/>
            </a:xfrm>
            <a:prstGeom prst="rect">
              <a:avLst/>
            </a:prstGeom>
            <a:noFill/>
            <a:ln w="6350">
              <a:noFill/>
            </a:ln>
          </p:spPr>
          <p:txBody>
            <a:bodyPr wrap="square" anchor="t" anchorCtr="0">
              <a:spAutoFit/>
            </a:bodyPr>
            <a:p>
              <a:pPr lvl="0" indent="0" defTabSz="914400" fontAlgn="base">
                <a:lnSpc>
                  <a:spcPct val="90000"/>
                </a:lnSpc>
                <a:buClr>
                  <a:srgbClr val="FFCC00"/>
                </a:buClr>
              </a:pPr>
              <a:r>
                <a:rPr lang="en-US" sz="2800" dirty="0">
                  <a:latin typeface="华文中宋" panose="02010600040101010101" pitchFamily="2" charset="-122"/>
                  <a:ea typeface="华文中宋" panose="02010600040101010101" pitchFamily="2" charset="-122"/>
                </a:rPr>
                <a:t>         </a:t>
              </a:r>
              <a:r>
                <a:rPr sz="2800" dirty="0">
                  <a:latin typeface="华文中宋" panose="02010600040101010101" pitchFamily="2" charset="-122"/>
                  <a:ea typeface="华文中宋" panose="02010600040101010101" pitchFamily="2" charset="-122"/>
                </a:rPr>
                <a:t>相对评价是在评价对象的集合总体中选取一个或若干个对象作为标准，然后将其余评价对象与该标准进行比较，或者是用某种方法把所有评价对象排成先后顺序。绝对评价是把被评对象与既定的客观标准相比较，判断其达到标准的程度。个体内差异评价是把被评对象的过去和现在进行比较，从而做出评价的方法。</a:t>
              </a:r>
              <a:endParaRPr sz="2800" dirty="0">
                <a:latin typeface="华文中宋" panose="02010600040101010101" pitchFamily="2" charset="-122"/>
                <a:ea typeface="华文中宋" panose="02010600040101010101" pitchFamily="2" charset="-122"/>
              </a:endParaRPr>
            </a:p>
          </p:txBody>
        </p:sp>
      </p:grpSp>
      <p:sp>
        <p:nvSpPr>
          <p:cNvPr id="34817" name="矩形 2"/>
          <p:cNvSpPr/>
          <p:nvPr/>
        </p:nvSpPr>
        <p:spPr>
          <a:xfrm>
            <a:off x="2491105" y="339725"/>
            <a:ext cx="4387850" cy="645160"/>
          </a:xfrm>
          <a:prstGeom prst="rect">
            <a:avLst/>
          </a:prstGeom>
          <a:noFill/>
          <a:ln w="9525">
            <a:noFill/>
          </a:ln>
        </p:spPr>
        <p:txBody>
          <a:bodyPr wrap="square" anchor="t" anchorCtr="0">
            <a:spAutoFit/>
          </a:bodyPr>
          <a:p>
            <a:pPr algn="ctr"/>
            <a:r>
              <a:rPr lang="zh-CN" altLang="en-US" sz="3600" b="1" dirty="0">
                <a:solidFill>
                  <a:srgbClr val="DEA900"/>
                </a:solidFill>
                <a:latin typeface="Arial" panose="020B0604020202020204" pitchFamily="34" charset="0"/>
              </a:rPr>
              <a:t>类型</a:t>
            </a:r>
            <a:endParaRPr lang="zh-CN" altLang="en-US" sz="3600" b="1" dirty="0">
              <a:solidFill>
                <a:srgbClr val="DEA900"/>
              </a:solidFill>
              <a:latin typeface="Arial" panose="020B0604020202020204" pitchFamily="34" charset="0"/>
            </a:endParaRPr>
          </a:p>
        </p:txBody>
      </p:sp>
    </p:spTree>
  </p:cSld>
  <p:clrMapOvr>
    <a:masterClrMapping/>
  </p:clrMapOvr>
  <p:transition spd="slow">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1+#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3" name="Rectangle 2"/>
          <p:cNvSpPr>
            <a:spLocks noGrp="1" noRot="1"/>
          </p:cNvSpPr>
          <p:nvPr>
            <p:ph type="title"/>
          </p:nvPr>
        </p:nvSpPr>
        <p:spPr>
          <a:xfrm>
            <a:off x="611505" y="555308"/>
            <a:ext cx="7756525" cy="379412"/>
          </a:xfrm>
        </p:spPr>
        <p:txBody>
          <a:bodyPr wrap="square" lIns="91440" tIns="45720" rIns="91440" bIns="45720" anchor="ctr" anchorCtr="0"/>
          <a:p>
            <a:pPr eaLnBrk="1" hangingPunct="1"/>
            <a:r>
              <a:rPr lang="zh-CN" altLang="en-US" dirty="0">
                <a:ea typeface="隶书" panose="02010509060101010101" pitchFamily="49" charset="-122"/>
              </a:rPr>
              <a:t>类型</a:t>
            </a:r>
            <a:endParaRPr lang="zh-CN" altLang="en-US" dirty="0">
              <a:ea typeface="隶书" panose="02010509060101010101" pitchFamily="49" charset="-122"/>
            </a:endParaRPr>
          </a:p>
        </p:txBody>
      </p:sp>
      <p:sp>
        <p:nvSpPr>
          <p:cNvPr id="2" name="矩形: 圆角 1"/>
          <p:cNvSpPr/>
          <p:nvPr/>
        </p:nvSpPr>
        <p:spPr>
          <a:xfrm>
            <a:off x="1619885" y="1491615"/>
            <a:ext cx="5996940" cy="2470785"/>
          </a:xfrm>
          <a:prstGeom prst="roundRect">
            <a:avLst/>
          </a:prstGeom>
        </p:spPr>
        <p:style>
          <a:lnRef idx="1">
            <a:schemeClr val="accent6"/>
          </a:lnRef>
          <a:fillRef idx="2">
            <a:schemeClr val="accent6"/>
          </a:fillRef>
          <a:effectRef idx="1">
            <a:schemeClr val="accent6"/>
          </a:effectRef>
          <a:fontRef idx="minor">
            <a:schemeClr val="dk1"/>
          </a:fontRef>
        </p:style>
        <p:txBody>
          <a:bodyPr anchor="ctr"/>
          <a:lstStyle>
            <a:lvl1pPr marL="0" lvl="0"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微软雅黑" panose="020B0503020204020204" pitchFamily="34" charset="-122"/>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微软雅黑" panose="020B0503020204020204" pitchFamily="34" charset="-122"/>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微软雅黑" panose="020B0503020204020204" pitchFamily="34" charset="-122"/>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微软雅黑" panose="020B0503020204020204" pitchFamily="34" charset="-122"/>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微软雅黑" panose="020B0503020204020204" pitchFamily="34" charset="-122"/>
                <a:cs typeface="+mn-cs"/>
              </a:defRPr>
            </a:lvl5pPr>
          </a:lstStyle>
          <a:p>
            <a:pPr lvl="0" indent="0" defTabSz="914400" fontAlgn="base">
              <a:lnSpc>
                <a:spcPct val="90000"/>
              </a:lnSpc>
              <a:buClr>
                <a:srgbClr val="FFCC00"/>
              </a:buClr>
            </a:pPr>
            <a:r>
              <a:rPr sz="2800" strike="noStrike" noProof="1" dirty="0">
                <a:solidFill>
                  <a:srgbClr val="000000"/>
                </a:solidFill>
                <a:latin typeface="华文中宋" panose="02010600040101010101" pitchFamily="2" charset="-122"/>
                <a:ea typeface="华文中宋" panose="02010600040101010101" pitchFamily="2" charset="-122"/>
                <a:cs typeface="华文中宋" panose="02010600040101010101" pitchFamily="2" charset="-122"/>
                <a:sym typeface="微软雅黑" panose="020B0503020204020204" pitchFamily="34" charset="-122"/>
              </a:rPr>
              <a:t>（二）按照参与评价的主体可以分为自我评价和他人评价</a:t>
            </a:r>
            <a:endParaRPr sz="2800" strike="noStrike" noProof="1" dirty="0">
              <a:solidFill>
                <a:srgbClr val="000000"/>
              </a:solidFill>
              <a:latin typeface="华文中宋" panose="02010600040101010101" pitchFamily="2" charset="-122"/>
              <a:ea typeface="华文中宋" panose="02010600040101010101" pitchFamily="2" charset="-122"/>
              <a:cs typeface="华文中宋" panose="02010600040101010101" pitchFamily="2" charset="-122"/>
              <a:sym typeface="微软雅黑" panose="020B0503020204020204" pitchFamily="34" charset="-122"/>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4" name="Group 2"/>
          <p:cNvGrpSpPr/>
          <p:nvPr/>
        </p:nvGrpSpPr>
        <p:grpSpPr>
          <a:xfrm>
            <a:off x="1098550" y="1203325"/>
            <a:ext cx="7282180" cy="1779905"/>
            <a:chOff x="1791" y="990"/>
            <a:chExt cx="3382" cy="1224"/>
          </a:xfrm>
        </p:grpSpPr>
        <p:sp>
          <p:nvSpPr>
            <p:cNvPr id="7175" name="AutoShape 2"/>
            <p:cNvSpPr/>
            <p:nvPr/>
          </p:nvSpPr>
          <p:spPr>
            <a:xfrm>
              <a:off x="1791" y="990"/>
              <a:ext cx="3382" cy="1224"/>
            </a:xfrm>
            <a:prstGeom prst="roundRect">
              <a:avLst>
                <a:gd name="adj" fmla="val 8097"/>
              </a:avLst>
            </a:prstGeom>
            <a:solidFill>
              <a:srgbClr val="FFFFFF">
                <a:alpha val="50195"/>
              </a:srgbClr>
            </a:solidFill>
            <a:ln w="9525" cap="rnd" cmpd="sng">
              <a:solidFill>
                <a:srgbClr val="063C60"/>
              </a:solidFill>
              <a:prstDash val="sysDot"/>
              <a:round/>
              <a:headEnd type="none" w="med" len="med"/>
              <a:tailEnd type="none" w="med" len="med"/>
            </a:ln>
          </p:spPr>
          <p:txBody>
            <a:bodyPr lIns="135000" tIns="0" anchor="ctr" anchorCtr="0"/>
            <a:p>
              <a:pPr>
                <a:lnSpc>
                  <a:spcPct val="120000"/>
                </a:lnSpc>
              </a:pPr>
              <a:endParaRPr lang="zh-CN" altLang="zh-CN" dirty="0">
                <a:latin typeface="方正卡通简体"/>
                <a:ea typeface="方正卡通简体"/>
              </a:endParaRPr>
            </a:p>
          </p:txBody>
        </p:sp>
        <p:sp>
          <p:nvSpPr>
            <p:cNvPr id="7176" name="Rectangle 4"/>
            <p:cNvSpPr/>
            <p:nvPr/>
          </p:nvSpPr>
          <p:spPr>
            <a:xfrm>
              <a:off x="1799" y="1072"/>
              <a:ext cx="3271" cy="862"/>
            </a:xfrm>
            <a:prstGeom prst="rect">
              <a:avLst/>
            </a:prstGeom>
            <a:noFill/>
            <a:ln w="6350">
              <a:noFill/>
            </a:ln>
          </p:spPr>
          <p:txBody>
            <a:bodyPr wrap="square" anchor="t" anchorCtr="0">
              <a:spAutoFit/>
            </a:bodyPr>
            <a:p>
              <a:pPr lvl="0" indent="0" defTabSz="914400" fontAlgn="base">
                <a:lnSpc>
                  <a:spcPct val="90000"/>
                </a:lnSpc>
                <a:buClr>
                  <a:srgbClr val="FFCC00"/>
                </a:buClr>
              </a:pPr>
              <a:r>
                <a:rPr lang="en-US" sz="2800" dirty="0">
                  <a:latin typeface="华文中宋" panose="02010600040101010101" pitchFamily="2" charset="-122"/>
                  <a:ea typeface="华文中宋" panose="02010600040101010101" pitchFamily="2" charset="-122"/>
                </a:rPr>
                <a:t>        </a:t>
              </a:r>
              <a:r>
                <a:rPr sz="2800" dirty="0">
                  <a:latin typeface="华文中宋" panose="02010600040101010101" pitchFamily="2" charset="-122"/>
                  <a:ea typeface="华文中宋" panose="02010600040101010101" pitchFamily="2" charset="-122"/>
                </a:rPr>
                <a:t>自我评价是被评对象根据一定的标准对自己进行的评价。他人评价是由被评对象以外的他人进行的评价。</a:t>
              </a:r>
              <a:endParaRPr sz="2800" dirty="0">
                <a:latin typeface="华文中宋" panose="02010600040101010101" pitchFamily="2" charset="-122"/>
                <a:ea typeface="华文中宋" panose="02010600040101010101" pitchFamily="2" charset="-122"/>
              </a:endParaRPr>
            </a:p>
          </p:txBody>
        </p:sp>
      </p:grpSp>
      <p:sp>
        <p:nvSpPr>
          <p:cNvPr id="34817" name="矩形 2"/>
          <p:cNvSpPr/>
          <p:nvPr/>
        </p:nvSpPr>
        <p:spPr>
          <a:xfrm>
            <a:off x="2491105" y="339725"/>
            <a:ext cx="4387850" cy="645160"/>
          </a:xfrm>
          <a:prstGeom prst="rect">
            <a:avLst/>
          </a:prstGeom>
          <a:noFill/>
          <a:ln w="9525">
            <a:noFill/>
          </a:ln>
        </p:spPr>
        <p:txBody>
          <a:bodyPr wrap="square" anchor="t" anchorCtr="0">
            <a:spAutoFit/>
          </a:bodyPr>
          <a:p>
            <a:pPr algn="ctr"/>
            <a:r>
              <a:rPr lang="zh-CN" altLang="en-US" sz="3600" b="1" dirty="0">
                <a:solidFill>
                  <a:srgbClr val="DEA900"/>
                </a:solidFill>
                <a:latin typeface="Arial" panose="020B0604020202020204" pitchFamily="34" charset="0"/>
              </a:rPr>
              <a:t>类型</a:t>
            </a:r>
            <a:endParaRPr lang="zh-CN" altLang="en-US" sz="3600" b="1" dirty="0">
              <a:solidFill>
                <a:srgbClr val="DEA900"/>
              </a:solidFill>
              <a:latin typeface="Arial" panose="020B0604020202020204" pitchFamily="34" charset="0"/>
            </a:endParaRPr>
          </a:p>
        </p:txBody>
      </p:sp>
    </p:spTree>
  </p:cSld>
  <p:clrMapOvr>
    <a:masterClrMapping/>
  </p:clrMapOvr>
  <p:transition spd="slow">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1+#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3" name="Rectangle 2"/>
          <p:cNvSpPr>
            <a:spLocks noGrp="1" noRot="1"/>
          </p:cNvSpPr>
          <p:nvPr>
            <p:ph type="title"/>
          </p:nvPr>
        </p:nvSpPr>
        <p:spPr>
          <a:xfrm>
            <a:off x="611505" y="555308"/>
            <a:ext cx="7756525" cy="379412"/>
          </a:xfrm>
        </p:spPr>
        <p:txBody>
          <a:bodyPr wrap="square" lIns="91440" tIns="45720" rIns="91440" bIns="45720" anchor="ctr" anchorCtr="0"/>
          <a:p>
            <a:pPr eaLnBrk="1" hangingPunct="1"/>
            <a:r>
              <a:rPr lang="zh-CN" altLang="en-US" dirty="0">
                <a:ea typeface="隶书" panose="02010509060101010101" pitchFamily="49" charset="-122"/>
              </a:rPr>
              <a:t>类型</a:t>
            </a:r>
            <a:endParaRPr lang="zh-CN" altLang="en-US" dirty="0">
              <a:ea typeface="隶书" panose="02010509060101010101" pitchFamily="49" charset="-122"/>
            </a:endParaRPr>
          </a:p>
        </p:txBody>
      </p:sp>
      <p:sp>
        <p:nvSpPr>
          <p:cNvPr id="2" name="矩形: 圆角 1"/>
          <p:cNvSpPr/>
          <p:nvPr/>
        </p:nvSpPr>
        <p:spPr>
          <a:xfrm>
            <a:off x="1619885" y="1491615"/>
            <a:ext cx="5996940" cy="2470785"/>
          </a:xfrm>
          <a:prstGeom prst="roundRect">
            <a:avLst/>
          </a:prstGeom>
        </p:spPr>
        <p:style>
          <a:lnRef idx="1">
            <a:schemeClr val="accent6"/>
          </a:lnRef>
          <a:fillRef idx="2">
            <a:schemeClr val="accent6"/>
          </a:fillRef>
          <a:effectRef idx="1">
            <a:schemeClr val="accent6"/>
          </a:effectRef>
          <a:fontRef idx="minor">
            <a:schemeClr val="dk1"/>
          </a:fontRef>
        </p:style>
        <p:txBody>
          <a:bodyPr anchor="ctr"/>
          <a:lstStyle>
            <a:lvl1pPr marL="0" lvl="0"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微软雅黑" panose="020B0503020204020204" pitchFamily="34" charset="-122"/>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微软雅黑" panose="020B0503020204020204" pitchFamily="34" charset="-122"/>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微软雅黑" panose="020B0503020204020204" pitchFamily="34" charset="-122"/>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微软雅黑" panose="020B0503020204020204" pitchFamily="34" charset="-122"/>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微软雅黑" panose="020B0503020204020204" pitchFamily="34" charset="-122"/>
                <a:cs typeface="+mn-cs"/>
              </a:defRPr>
            </a:lvl5pPr>
          </a:lstStyle>
          <a:p>
            <a:pPr lvl="0" indent="0" defTabSz="914400" fontAlgn="base">
              <a:lnSpc>
                <a:spcPct val="90000"/>
              </a:lnSpc>
              <a:buClr>
                <a:srgbClr val="FFCC00"/>
              </a:buClr>
            </a:pPr>
            <a:r>
              <a:rPr sz="2800" strike="noStrike" noProof="1" dirty="0">
                <a:solidFill>
                  <a:srgbClr val="000000"/>
                </a:solidFill>
                <a:latin typeface="华文中宋" panose="02010600040101010101" pitchFamily="2" charset="-122"/>
                <a:ea typeface="华文中宋" panose="02010600040101010101" pitchFamily="2" charset="-122"/>
                <a:cs typeface="华文中宋" panose="02010600040101010101" pitchFamily="2" charset="-122"/>
                <a:sym typeface="微软雅黑" panose="020B0503020204020204" pitchFamily="34" charset="-122"/>
              </a:rPr>
              <a:t>（三）按照评价的作用可以分为诊断性评价、形成性评价和总结性评价</a:t>
            </a:r>
            <a:endParaRPr sz="2800" strike="noStrike" noProof="1" dirty="0">
              <a:solidFill>
                <a:srgbClr val="000000"/>
              </a:solidFill>
              <a:latin typeface="华文中宋" panose="02010600040101010101" pitchFamily="2" charset="-122"/>
              <a:ea typeface="华文中宋" panose="02010600040101010101" pitchFamily="2" charset="-122"/>
              <a:cs typeface="华文中宋" panose="02010600040101010101" pitchFamily="2" charset="-122"/>
              <a:sym typeface="微软雅黑" panose="020B0503020204020204" pitchFamily="34" charset="-122"/>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4" name="Group 2"/>
          <p:cNvGrpSpPr/>
          <p:nvPr/>
        </p:nvGrpSpPr>
        <p:grpSpPr>
          <a:xfrm>
            <a:off x="1098550" y="1203325"/>
            <a:ext cx="7282180" cy="3355665"/>
            <a:chOff x="1791" y="990"/>
            <a:chExt cx="3382" cy="1224"/>
          </a:xfrm>
        </p:grpSpPr>
        <p:sp>
          <p:nvSpPr>
            <p:cNvPr id="7175" name="AutoShape 2"/>
            <p:cNvSpPr/>
            <p:nvPr/>
          </p:nvSpPr>
          <p:spPr>
            <a:xfrm>
              <a:off x="1791" y="990"/>
              <a:ext cx="3382" cy="1224"/>
            </a:xfrm>
            <a:prstGeom prst="roundRect">
              <a:avLst>
                <a:gd name="adj" fmla="val 8097"/>
              </a:avLst>
            </a:prstGeom>
            <a:solidFill>
              <a:srgbClr val="FFFFFF">
                <a:alpha val="50195"/>
              </a:srgbClr>
            </a:solidFill>
            <a:ln w="9525" cap="rnd" cmpd="sng">
              <a:solidFill>
                <a:srgbClr val="063C60"/>
              </a:solidFill>
              <a:prstDash val="sysDot"/>
              <a:round/>
              <a:headEnd type="none" w="med" len="med"/>
              <a:tailEnd type="none" w="med" len="med"/>
            </a:ln>
          </p:spPr>
          <p:txBody>
            <a:bodyPr lIns="135000" tIns="0" anchor="ctr" anchorCtr="0"/>
            <a:p>
              <a:pPr>
                <a:lnSpc>
                  <a:spcPct val="120000"/>
                </a:lnSpc>
              </a:pPr>
              <a:endParaRPr lang="zh-CN" altLang="zh-CN" dirty="0">
                <a:latin typeface="方正卡通简体"/>
                <a:ea typeface="方正卡通简体"/>
              </a:endParaRPr>
            </a:p>
          </p:txBody>
        </p:sp>
        <p:sp>
          <p:nvSpPr>
            <p:cNvPr id="7176" name="Rectangle 4"/>
            <p:cNvSpPr/>
            <p:nvPr/>
          </p:nvSpPr>
          <p:spPr>
            <a:xfrm>
              <a:off x="1799" y="1072"/>
              <a:ext cx="3271" cy="1022"/>
            </a:xfrm>
            <a:prstGeom prst="rect">
              <a:avLst/>
            </a:prstGeom>
            <a:noFill/>
            <a:ln w="6350">
              <a:noFill/>
            </a:ln>
          </p:spPr>
          <p:txBody>
            <a:bodyPr wrap="square" anchor="t" anchorCtr="0">
              <a:spAutoFit/>
            </a:bodyPr>
            <a:p>
              <a:pPr lvl="0" indent="0" defTabSz="914400" fontAlgn="base">
                <a:lnSpc>
                  <a:spcPct val="90000"/>
                </a:lnSpc>
                <a:buClr>
                  <a:srgbClr val="FFCC00"/>
                </a:buClr>
              </a:pPr>
              <a:r>
                <a:rPr lang="en-US" sz="2800" dirty="0">
                  <a:latin typeface="华文中宋" panose="02010600040101010101" pitchFamily="2" charset="-122"/>
                  <a:ea typeface="华文中宋" panose="02010600040101010101" pitchFamily="2" charset="-122"/>
                </a:rPr>
                <a:t>        </a:t>
              </a:r>
              <a:r>
                <a:rPr sz="2800" dirty="0">
                  <a:latin typeface="华文中宋" panose="02010600040101010101" pitchFamily="2" charset="-122"/>
                  <a:ea typeface="华文中宋" panose="02010600040101010101" pitchFamily="2" charset="-122"/>
                </a:rPr>
                <a:t>诊断性评价一般在教育活动之前进行，主要是为了了解被评对象存在的问题以便采取恰当的教育方案。形成性评价是在教育活动进行过程中进行的，对活动过程本身的评价，主要用以调节活动过程来实现教育目标。总结性评价是在某项教育活动告一段落时，对最终成果所做的评价。</a:t>
              </a:r>
              <a:endParaRPr sz="2800" dirty="0">
                <a:latin typeface="华文中宋" panose="02010600040101010101" pitchFamily="2" charset="-122"/>
                <a:ea typeface="华文中宋" panose="02010600040101010101" pitchFamily="2" charset="-122"/>
              </a:endParaRPr>
            </a:p>
          </p:txBody>
        </p:sp>
      </p:grpSp>
      <p:sp>
        <p:nvSpPr>
          <p:cNvPr id="34817" name="矩形 2"/>
          <p:cNvSpPr/>
          <p:nvPr/>
        </p:nvSpPr>
        <p:spPr>
          <a:xfrm>
            <a:off x="2491105" y="339725"/>
            <a:ext cx="4387850" cy="645160"/>
          </a:xfrm>
          <a:prstGeom prst="rect">
            <a:avLst/>
          </a:prstGeom>
          <a:noFill/>
          <a:ln w="9525">
            <a:noFill/>
          </a:ln>
        </p:spPr>
        <p:txBody>
          <a:bodyPr wrap="square" anchor="t" anchorCtr="0">
            <a:spAutoFit/>
          </a:bodyPr>
          <a:p>
            <a:pPr algn="ctr"/>
            <a:r>
              <a:rPr lang="zh-CN" altLang="en-US" sz="3600" b="1" dirty="0">
                <a:solidFill>
                  <a:srgbClr val="DEA900"/>
                </a:solidFill>
                <a:latin typeface="Arial" panose="020B0604020202020204" pitchFamily="34" charset="0"/>
              </a:rPr>
              <a:t>类型</a:t>
            </a:r>
            <a:endParaRPr lang="zh-CN" altLang="en-US" sz="3600" b="1" dirty="0">
              <a:solidFill>
                <a:srgbClr val="DEA900"/>
              </a:solidFill>
              <a:latin typeface="Arial" panose="020B0604020202020204" pitchFamily="34" charset="0"/>
            </a:endParaRPr>
          </a:p>
        </p:txBody>
      </p:sp>
    </p:spTree>
  </p:cSld>
  <p:clrMapOvr>
    <a:masterClrMapping/>
  </p:clrMapOvr>
  <p:transition spd="slow">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1+#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椭圆 2"/>
          <p:cNvSpPr/>
          <p:nvPr/>
        </p:nvSpPr>
        <p:spPr>
          <a:xfrm>
            <a:off x="296863" y="771525"/>
            <a:ext cx="3600450" cy="3600450"/>
          </a:xfrm>
          <a:prstGeom prst="ellipse">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endParaRPr kumimoji="0" lang="en-US" sz="1800" b="0" i="0" u="none" strike="noStrike" kern="1200" cap="none" spc="0" normalizeH="0" baseline="0" noProof="0">
              <a:ln>
                <a:noFill/>
              </a:ln>
              <a:solidFill>
                <a:schemeClr val="lt1"/>
              </a:solidFill>
              <a:effectLst/>
              <a:uLnTx/>
              <a:uFillTx/>
              <a:latin typeface="+mn-lt"/>
              <a:ea typeface="+mn-ea"/>
              <a:cs typeface="+mn-cs"/>
            </a:endParaRPr>
          </a:p>
        </p:txBody>
      </p:sp>
      <p:pic>
        <p:nvPicPr>
          <p:cNvPr id="3074" name="Picture 2"/>
          <p:cNvPicPr>
            <a:picLocks noChangeAspect="1" noChangeArrowheads="1"/>
          </p:cNvPicPr>
          <p:nvPr/>
        </p:nvPicPr>
        <p:blipFill rotWithShape="1">
          <a:blip r:embed="rId1" cstate="print"/>
          <a:srcRect/>
          <a:stretch>
            <a:fillRect/>
          </a:stretch>
        </p:blipFill>
        <p:spPr bwMode="auto">
          <a:xfrm>
            <a:off x="476716" y="951550"/>
            <a:ext cx="3239987" cy="3240000"/>
          </a:xfrm>
          <a:prstGeom prst="ellipse">
            <a:avLst/>
          </a:prstGeom>
          <a:noFill/>
        </p:spPr>
      </p:pic>
      <p:sp>
        <p:nvSpPr>
          <p:cNvPr id="5123" name="矩形 3"/>
          <p:cNvSpPr/>
          <p:nvPr/>
        </p:nvSpPr>
        <p:spPr>
          <a:xfrm>
            <a:off x="4695825" y="236538"/>
            <a:ext cx="2097405" cy="1938020"/>
          </a:xfrm>
          <a:prstGeom prst="rect">
            <a:avLst/>
          </a:prstGeom>
          <a:noFill/>
          <a:ln w="9525">
            <a:noFill/>
          </a:ln>
        </p:spPr>
        <p:txBody>
          <a:bodyPr wrap="none" anchor="t" anchorCtr="0">
            <a:spAutoFit/>
          </a:bodyPr>
          <a:p>
            <a:r>
              <a:rPr lang="en-US" altLang="zh-CN" sz="12000" b="1" dirty="0">
                <a:solidFill>
                  <a:srgbClr val="DEA900"/>
                </a:solidFill>
                <a:latin typeface="Arial" panose="020B0604020202020204" pitchFamily="34" charset="0"/>
              </a:rPr>
              <a:t>2</a:t>
            </a:r>
            <a:r>
              <a:rPr lang="zh-CN" altLang="en-US" sz="2800" dirty="0">
                <a:solidFill>
                  <a:srgbClr val="DEA900"/>
                </a:solidFill>
                <a:latin typeface="Arial" panose="020B0604020202020204" pitchFamily="34" charset="0"/>
              </a:rPr>
              <a:t>个小节</a:t>
            </a:r>
            <a:endParaRPr lang="zh-CN" altLang="en-US" sz="2800" dirty="0">
              <a:solidFill>
                <a:srgbClr val="DEA900"/>
              </a:solidFill>
              <a:latin typeface="Arial" panose="020B0604020202020204" pitchFamily="34" charset="0"/>
            </a:endParaRPr>
          </a:p>
        </p:txBody>
      </p:sp>
      <p:sp>
        <p:nvSpPr>
          <p:cNvPr id="5124" name="TextBox 4"/>
          <p:cNvSpPr txBox="1"/>
          <p:nvPr/>
        </p:nvSpPr>
        <p:spPr>
          <a:xfrm>
            <a:off x="4260850" y="2084388"/>
            <a:ext cx="2242820" cy="398780"/>
          </a:xfrm>
          <a:prstGeom prst="rect">
            <a:avLst/>
          </a:prstGeom>
          <a:noFill/>
          <a:ln w="9525">
            <a:noFill/>
          </a:ln>
        </p:spPr>
        <p:txBody>
          <a:bodyPr wrap="none" anchor="t" anchorCtr="0">
            <a:spAutoFit/>
          </a:bodyPr>
          <a:p>
            <a:pPr algn="l"/>
            <a:r>
              <a:rPr lang="en-US" altLang="zh-CN" sz="2000" dirty="0">
                <a:solidFill>
                  <a:srgbClr val="DEA900"/>
                </a:solidFill>
                <a:latin typeface="Arial" panose="020B0604020202020204" pitchFamily="34" charset="0"/>
              </a:rPr>
              <a:t>01】</a:t>
            </a:r>
            <a:r>
              <a:rPr lang="zh-CN" altLang="en-US" sz="2000" dirty="0">
                <a:latin typeface="Arial" panose="020B0604020202020204" pitchFamily="34" charset="0"/>
              </a:rPr>
              <a:t>教育评价概述</a:t>
            </a:r>
            <a:endParaRPr lang="zh-CN" altLang="en-US" sz="2000" dirty="0">
              <a:latin typeface="Arial" panose="020B0604020202020204" pitchFamily="34" charset="0"/>
            </a:endParaRPr>
          </a:p>
        </p:txBody>
      </p:sp>
      <p:sp>
        <p:nvSpPr>
          <p:cNvPr id="5125" name="TextBox 6"/>
          <p:cNvSpPr txBox="1"/>
          <p:nvPr/>
        </p:nvSpPr>
        <p:spPr>
          <a:xfrm>
            <a:off x="4260850" y="2646363"/>
            <a:ext cx="3512820" cy="398780"/>
          </a:xfrm>
          <a:prstGeom prst="rect">
            <a:avLst/>
          </a:prstGeom>
          <a:noFill/>
          <a:ln w="9525">
            <a:noFill/>
          </a:ln>
        </p:spPr>
        <p:txBody>
          <a:bodyPr wrap="none" anchor="t" anchorCtr="0">
            <a:spAutoFit/>
          </a:bodyPr>
          <a:p>
            <a:pPr algn="l"/>
            <a:r>
              <a:rPr lang="en-US" altLang="zh-CN" sz="2000" dirty="0">
                <a:solidFill>
                  <a:srgbClr val="DEA900"/>
                </a:solidFill>
                <a:latin typeface="Arial" panose="020B0604020202020204" pitchFamily="34" charset="0"/>
              </a:rPr>
              <a:t>02】</a:t>
            </a:r>
            <a:r>
              <a:rPr lang="zh-CN" altLang="en-US" sz="2000" dirty="0">
                <a:solidFill>
                  <a:schemeClr val="tx1"/>
                </a:solidFill>
                <a:sym typeface="+mn-ea"/>
              </a:rPr>
              <a:t>新课程背景下的教育评价</a:t>
            </a:r>
            <a:endParaRPr lang="zh-CN" altLang="en-US" sz="2000" dirty="0">
              <a:solidFill>
                <a:schemeClr val="tx1"/>
              </a:solidFill>
              <a:sym typeface="+mn-ea"/>
            </a:endParaRPr>
          </a:p>
        </p:txBody>
      </p:sp>
    </p:spTree>
  </p:cSld>
  <p:clrMapOvr>
    <a:masterClrMapping/>
  </p:clrMapOvr>
  <p:transition spd="slow">
    <p:dissolv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3" name="Rectangle 2"/>
          <p:cNvSpPr>
            <a:spLocks noGrp="1" noRot="1"/>
          </p:cNvSpPr>
          <p:nvPr>
            <p:ph type="title"/>
          </p:nvPr>
        </p:nvSpPr>
        <p:spPr>
          <a:xfrm>
            <a:off x="611505" y="555308"/>
            <a:ext cx="7756525" cy="379412"/>
          </a:xfrm>
        </p:spPr>
        <p:txBody>
          <a:bodyPr wrap="square" lIns="91440" tIns="45720" rIns="91440" bIns="45720" anchor="ctr" anchorCtr="0"/>
          <a:p>
            <a:pPr eaLnBrk="1" hangingPunct="1"/>
            <a:r>
              <a:rPr lang="zh-CN" altLang="en-US" dirty="0">
                <a:ea typeface="隶书" panose="02010509060101010101" pitchFamily="49" charset="-122"/>
              </a:rPr>
              <a:t>类型</a:t>
            </a:r>
            <a:endParaRPr lang="zh-CN" altLang="en-US" dirty="0">
              <a:ea typeface="隶书" panose="02010509060101010101" pitchFamily="49" charset="-122"/>
            </a:endParaRPr>
          </a:p>
        </p:txBody>
      </p:sp>
      <p:sp>
        <p:nvSpPr>
          <p:cNvPr id="2" name="矩形: 圆角 1"/>
          <p:cNvSpPr/>
          <p:nvPr/>
        </p:nvSpPr>
        <p:spPr>
          <a:xfrm>
            <a:off x="1619885" y="1491615"/>
            <a:ext cx="5996940" cy="2470785"/>
          </a:xfrm>
          <a:prstGeom prst="roundRect">
            <a:avLst/>
          </a:prstGeom>
        </p:spPr>
        <p:style>
          <a:lnRef idx="1">
            <a:schemeClr val="accent6"/>
          </a:lnRef>
          <a:fillRef idx="2">
            <a:schemeClr val="accent6"/>
          </a:fillRef>
          <a:effectRef idx="1">
            <a:schemeClr val="accent6"/>
          </a:effectRef>
          <a:fontRef idx="minor">
            <a:schemeClr val="dk1"/>
          </a:fontRef>
        </p:style>
        <p:txBody>
          <a:bodyPr anchor="ctr"/>
          <a:lstStyle>
            <a:lvl1pPr marL="0" lvl="0"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微软雅黑" panose="020B0503020204020204" pitchFamily="34" charset="-122"/>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微软雅黑" panose="020B0503020204020204" pitchFamily="34" charset="-122"/>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微软雅黑" panose="020B0503020204020204" pitchFamily="34" charset="-122"/>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微软雅黑" panose="020B0503020204020204" pitchFamily="34" charset="-122"/>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微软雅黑" panose="020B0503020204020204" pitchFamily="34" charset="-122"/>
                <a:cs typeface="+mn-cs"/>
              </a:defRPr>
            </a:lvl5pPr>
          </a:lstStyle>
          <a:p>
            <a:pPr lvl="0" indent="0" defTabSz="914400" fontAlgn="base">
              <a:lnSpc>
                <a:spcPct val="90000"/>
              </a:lnSpc>
              <a:buClr>
                <a:srgbClr val="FFCC00"/>
              </a:buClr>
            </a:pPr>
            <a:r>
              <a:rPr sz="2800" strike="noStrike" noProof="1" dirty="0">
                <a:solidFill>
                  <a:srgbClr val="000000"/>
                </a:solidFill>
                <a:latin typeface="华文中宋" panose="02010600040101010101" pitchFamily="2" charset="-122"/>
                <a:ea typeface="华文中宋" panose="02010600040101010101" pitchFamily="2" charset="-122"/>
                <a:cs typeface="华文中宋" panose="02010600040101010101" pitchFamily="2" charset="-122"/>
                <a:sym typeface="微软雅黑" panose="020B0503020204020204" pitchFamily="34" charset="-122"/>
              </a:rPr>
              <a:t>（四）按照评价方式可以分为定量评价和定性评价</a:t>
            </a:r>
            <a:endParaRPr sz="2800" strike="noStrike" noProof="1" dirty="0">
              <a:solidFill>
                <a:srgbClr val="000000"/>
              </a:solidFill>
              <a:latin typeface="华文中宋" panose="02010600040101010101" pitchFamily="2" charset="-122"/>
              <a:ea typeface="华文中宋" panose="02010600040101010101" pitchFamily="2" charset="-122"/>
              <a:cs typeface="华文中宋" panose="02010600040101010101" pitchFamily="2" charset="-122"/>
              <a:sym typeface="微软雅黑" panose="020B0503020204020204" pitchFamily="34" charset="-122"/>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4" name="Group 2"/>
          <p:cNvGrpSpPr/>
          <p:nvPr/>
        </p:nvGrpSpPr>
        <p:grpSpPr>
          <a:xfrm>
            <a:off x="1098550" y="1203325"/>
            <a:ext cx="7282180" cy="1877060"/>
            <a:chOff x="1791" y="990"/>
            <a:chExt cx="3382" cy="1224"/>
          </a:xfrm>
        </p:grpSpPr>
        <p:sp>
          <p:nvSpPr>
            <p:cNvPr id="7175" name="AutoShape 2"/>
            <p:cNvSpPr/>
            <p:nvPr/>
          </p:nvSpPr>
          <p:spPr>
            <a:xfrm>
              <a:off x="1791" y="990"/>
              <a:ext cx="3382" cy="1224"/>
            </a:xfrm>
            <a:prstGeom prst="roundRect">
              <a:avLst>
                <a:gd name="adj" fmla="val 8097"/>
              </a:avLst>
            </a:prstGeom>
            <a:solidFill>
              <a:srgbClr val="FFFFFF">
                <a:alpha val="50195"/>
              </a:srgbClr>
            </a:solidFill>
            <a:ln w="9525" cap="rnd" cmpd="sng">
              <a:solidFill>
                <a:srgbClr val="063C60"/>
              </a:solidFill>
              <a:prstDash val="sysDot"/>
              <a:round/>
              <a:headEnd type="none" w="med" len="med"/>
              <a:tailEnd type="none" w="med" len="med"/>
            </a:ln>
          </p:spPr>
          <p:txBody>
            <a:bodyPr lIns="135000" tIns="0" anchor="ctr" anchorCtr="0"/>
            <a:p>
              <a:pPr>
                <a:lnSpc>
                  <a:spcPct val="120000"/>
                </a:lnSpc>
              </a:pPr>
              <a:endParaRPr lang="zh-CN" altLang="zh-CN" dirty="0">
                <a:latin typeface="方正卡通简体"/>
                <a:ea typeface="方正卡通简体"/>
              </a:endParaRPr>
            </a:p>
          </p:txBody>
        </p:sp>
        <p:sp>
          <p:nvSpPr>
            <p:cNvPr id="7176" name="Rectangle 4"/>
            <p:cNvSpPr/>
            <p:nvPr/>
          </p:nvSpPr>
          <p:spPr>
            <a:xfrm>
              <a:off x="1799" y="1072"/>
              <a:ext cx="3271" cy="1070"/>
            </a:xfrm>
            <a:prstGeom prst="rect">
              <a:avLst/>
            </a:prstGeom>
            <a:noFill/>
            <a:ln w="6350">
              <a:noFill/>
            </a:ln>
          </p:spPr>
          <p:txBody>
            <a:bodyPr wrap="square" anchor="t" anchorCtr="0">
              <a:spAutoFit/>
            </a:bodyPr>
            <a:p>
              <a:pPr lvl="0" indent="0" defTabSz="914400" fontAlgn="base">
                <a:lnSpc>
                  <a:spcPct val="90000"/>
                </a:lnSpc>
                <a:buClr>
                  <a:srgbClr val="FFCC00"/>
                </a:buClr>
              </a:pPr>
              <a:r>
                <a:rPr lang="en-US" sz="2800" dirty="0">
                  <a:latin typeface="华文中宋" panose="02010600040101010101" pitchFamily="2" charset="-122"/>
                  <a:ea typeface="华文中宋" panose="02010600040101010101" pitchFamily="2" charset="-122"/>
                </a:rPr>
                <a:t>       </a:t>
              </a:r>
              <a:r>
                <a:rPr lang="zh-CN" altLang="en-US" sz="2800" dirty="0">
                  <a:latin typeface="华文中宋" panose="02010600040101010101" pitchFamily="2" charset="-122"/>
                  <a:ea typeface="华文中宋" panose="02010600040101010101" pitchFamily="2" charset="-122"/>
                </a:rPr>
                <a:t>定</a:t>
              </a:r>
              <a:r>
                <a:rPr sz="2800" dirty="0">
                  <a:latin typeface="华文中宋" panose="02010600040101010101" pitchFamily="2" charset="-122"/>
                  <a:ea typeface="华文中宋" panose="02010600040101010101" pitchFamily="2" charset="-122"/>
                </a:rPr>
                <a:t>量评价主要是一种量化评价。即釆用定量计算的方法进行的评价</a:t>
              </a:r>
              <a:r>
                <a:rPr lang="zh-CN" sz="2800" dirty="0">
                  <a:latin typeface="华文中宋" panose="02010600040101010101" pitchFamily="2" charset="-122"/>
                  <a:ea typeface="华文中宋" panose="02010600040101010101" pitchFamily="2" charset="-122"/>
                </a:rPr>
                <a:t>；</a:t>
              </a:r>
              <a:r>
                <a:rPr sz="2800" dirty="0">
                  <a:latin typeface="华文中宋" panose="02010600040101010101" pitchFamily="2" charset="-122"/>
                  <a:ea typeface="华文中宋" panose="02010600040101010101" pitchFamily="2" charset="-122"/>
                </a:rPr>
                <a:t>定性评价就是在描述的基础上进行评判，通常表现为书面的“鉴定”或“评语”。</a:t>
              </a:r>
              <a:endParaRPr sz="2800" dirty="0">
                <a:latin typeface="华文中宋" panose="02010600040101010101" pitchFamily="2" charset="-122"/>
                <a:ea typeface="华文中宋" panose="02010600040101010101" pitchFamily="2" charset="-122"/>
              </a:endParaRPr>
            </a:p>
          </p:txBody>
        </p:sp>
      </p:grpSp>
      <p:sp>
        <p:nvSpPr>
          <p:cNvPr id="34817" name="矩形 2"/>
          <p:cNvSpPr/>
          <p:nvPr/>
        </p:nvSpPr>
        <p:spPr>
          <a:xfrm>
            <a:off x="2491105" y="339725"/>
            <a:ext cx="4387850" cy="645160"/>
          </a:xfrm>
          <a:prstGeom prst="rect">
            <a:avLst/>
          </a:prstGeom>
          <a:noFill/>
          <a:ln w="9525">
            <a:noFill/>
          </a:ln>
        </p:spPr>
        <p:txBody>
          <a:bodyPr wrap="square" anchor="t" anchorCtr="0">
            <a:spAutoFit/>
          </a:bodyPr>
          <a:p>
            <a:pPr algn="ctr"/>
            <a:r>
              <a:rPr lang="zh-CN" altLang="en-US" sz="3600" b="1" dirty="0">
                <a:solidFill>
                  <a:srgbClr val="DEA900"/>
                </a:solidFill>
                <a:latin typeface="Arial" panose="020B0604020202020204" pitchFamily="34" charset="0"/>
              </a:rPr>
              <a:t>类型</a:t>
            </a:r>
            <a:endParaRPr lang="zh-CN" altLang="en-US" sz="3600" b="1" dirty="0">
              <a:solidFill>
                <a:srgbClr val="DEA900"/>
              </a:solidFill>
              <a:latin typeface="Arial" panose="020B0604020202020204" pitchFamily="34" charset="0"/>
            </a:endParaRPr>
          </a:p>
        </p:txBody>
      </p:sp>
    </p:spTree>
  </p:cSld>
  <p:clrMapOvr>
    <a:masterClrMapping/>
  </p:clrMapOvr>
  <p:transition spd="slow">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1+#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769" name="TextBox 1"/>
          <p:cNvSpPr txBox="1"/>
          <p:nvPr/>
        </p:nvSpPr>
        <p:spPr>
          <a:xfrm>
            <a:off x="3358992" y="1168400"/>
            <a:ext cx="2316480" cy="460375"/>
          </a:xfrm>
          <a:prstGeom prst="rect">
            <a:avLst/>
          </a:prstGeom>
          <a:noFill/>
          <a:ln w="9525">
            <a:noFill/>
          </a:ln>
        </p:spPr>
        <p:txBody>
          <a:bodyPr wrap="none" anchor="t" anchorCtr="0">
            <a:spAutoFit/>
          </a:bodyPr>
          <a:p>
            <a:pPr algn="ctr"/>
            <a:r>
              <a:rPr lang="zh-CN" altLang="en-US" sz="2400" b="1" dirty="0">
                <a:latin typeface="Arial" panose="020B0604020202020204" pitchFamily="34" charset="0"/>
              </a:rPr>
              <a:t>教育评价的原则</a:t>
            </a:r>
            <a:endParaRPr lang="zh-CN" altLang="en-US" sz="2400" b="1" dirty="0">
              <a:latin typeface="Arial" panose="020B0604020202020204" pitchFamily="34" charset="0"/>
            </a:endParaRPr>
          </a:p>
        </p:txBody>
      </p:sp>
      <p:sp>
        <p:nvSpPr>
          <p:cNvPr id="32770" name="矩形 2"/>
          <p:cNvSpPr/>
          <p:nvPr/>
        </p:nvSpPr>
        <p:spPr>
          <a:xfrm>
            <a:off x="3348038" y="130175"/>
            <a:ext cx="2317115" cy="1198880"/>
          </a:xfrm>
          <a:prstGeom prst="rect">
            <a:avLst/>
          </a:prstGeom>
          <a:noFill/>
          <a:ln w="9525">
            <a:noFill/>
          </a:ln>
        </p:spPr>
        <p:txBody>
          <a:bodyPr wrap="none" anchor="t" anchorCtr="0">
            <a:spAutoFit/>
          </a:bodyPr>
          <a:p>
            <a:r>
              <a:rPr lang="en-US" altLang="zh-CN" sz="7200" b="1" dirty="0">
                <a:solidFill>
                  <a:srgbClr val="DEA900"/>
                </a:solidFill>
                <a:latin typeface="Arial" panose="020B0604020202020204" pitchFamily="34" charset="0"/>
              </a:rPr>
              <a:t>NO.4</a:t>
            </a:r>
            <a:endParaRPr lang="zh-CN" altLang="en-US" sz="1400" b="1" dirty="0">
              <a:solidFill>
                <a:srgbClr val="DEA900"/>
              </a:solidFill>
              <a:latin typeface="Arial" panose="020B0604020202020204" pitchFamily="34" charset="0"/>
            </a:endParaRPr>
          </a:p>
        </p:txBody>
      </p:sp>
      <p:pic>
        <p:nvPicPr>
          <p:cNvPr id="32771" name="图片 2"/>
          <p:cNvPicPr>
            <a:picLocks noChangeAspect="1"/>
          </p:cNvPicPr>
          <p:nvPr/>
        </p:nvPicPr>
        <p:blipFill>
          <a:blip r:embed="rId1"/>
          <a:stretch>
            <a:fillRect/>
          </a:stretch>
        </p:blipFill>
        <p:spPr>
          <a:xfrm>
            <a:off x="3204210" y="1707198"/>
            <a:ext cx="2952750" cy="3267075"/>
          </a:xfrm>
          <a:prstGeom prst="rect">
            <a:avLst/>
          </a:prstGeom>
          <a:noFill/>
          <a:ln w="9525">
            <a:noFill/>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7659" name="组合 27658"/>
          <p:cNvGrpSpPr/>
          <p:nvPr/>
        </p:nvGrpSpPr>
        <p:grpSpPr>
          <a:xfrm>
            <a:off x="2815590" y="285750"/>
            <a:ext cx="3690620" cy="868045"/>
            <a:chOff x="1920" y="240"/>
            <a:chExt cx="1953" cy="624"/>
          </a:xfrm>
        </p:grpSpPr>
        <p:sp>
          <p:nvSpPr>
            <p:cNvPr id="27653" name="圆角矩形 27652"/>
            <p:cNvSpPr/>
            <p:nvPr/>
          </p:nvSpPr>
          <p:spPr>
            <a:xfrm>
              <a:off x="1920" y="269"/>
              <a:ext cx="1953" cy="595"/>
            </a:xfrm>
            <a:prstGeom prst="roundRect">
              <a:avLst>
                <a:gd name="adj" fmla="val 9106"/>
              </a:avLst>
            </a:prstGeom>
            <a:gradFill rotWithShape="1">
              <a:gsLst>
                <a:gs pos="0">
                  <a:schemeClr val="accent1"/>
                </a:gs>
                <a:gs pos="100000">
                  <a:schemeClr val="accent1">
                    <a:gamma/>
                    <a:tint val="27451"/>
                    <a:invGamma/>
                  </a:schemeClr>
                </a:gs>
              </a:gsLst>
              <a:lin ang="5400000" scaled="1"/>
              <a:tileRect/>
            </a:gradFill>
            <a:ln w="25400" cap="flat" cmpd="sng">
              <a:solidFill>
                <a:schemeClr val="accent1"/>
              </a:solidFill>
              <a:prstDash val="solid"/>
              <a:headEnd type="none" w="med" len="med"/>
              <a:tailEnd type="none" w="med" len="med"/>
            </a:ln>
            <a:effectLst>
              <a:outerShdw dist="35921" dir="2699999" algn="ctr" rotWithShape="0">
                <a:srgbClr val="FFFFFF"/>
              </a:outerShdw>
            </a:effectLst>
          </p:spPr>
          <p:txBody>
            <a:bodyPr wrap="none" anchor="ctr"/>
            <a:p>
              <a:pPr algn="ctr" defTabSz="914400" fontAlgn="base"/>
              <a:r>
                <a:rPr lang="zh-CN" altLang="en-US" sz="3200" strike="noStrike" noProof="1">
                  <a:effectLst>
                    <a:outerShdw blurRad="38100" dist="38100" dir="2700000">
                      <a:srgbClr val="C0C0C0"/>
                    </a:outerShdw>
                  </a:effectLst>
                  <a:latin typeface="方正胖娃简体" pitchFamily="65" charset="-122"/>
                  <a:ea typeface="方正胖娃简体" pitchFamily="65" charset="-122"/>
                  <a:cs typeface="+mn-cs"/>
                  <a:sym typeface="微软雅黑" panose="020B0503020204020204" pitchFamily="34" charset="-122"/>
                </a:rPr>
                <a:t>（</a:t>
              </a:r>
              <a:r>
                <a:rPr lang="zh-CN" altLang="en-US" sz="3200" strike="noStrike" noProof="1">
                  <a:effectLst>
                    <a:outerShdw blurRad="38100" dist="38100" dir="2700000">
                      <a:srgbClr val="C0C0C0"/>
                    </a:outerShdw>
                  </a:effectLst>
                  <a:latin typeface="方正胖娃简体" pitchFamily="65" charset="-122"/>
                  <a:ea typeface="方正胖娃简体" pitchFamily="65" charset="-122"/>
                  <a:cs typeface="+mn-cs"/>
                  <a:sym typeface="微软雅黑" panose="020B0503020204020204" pitchFamily="34" charset="-122"/>
                </a:rPr>
                <a:t>一）发展性原则</a:t>
              </a:r>
              <a:endParaRPr lang="zh-CN" altLang="en-US" sz="3200" strike="noStrike" noProof="1">
                <a:effectLst>
                  <a:outerShdw blurRad="38100" dist="38100" dir="2700000">
                    <a:srgbClr val="C0C0C0"/>
                  </a:outerShdw>
                </a:effectLst>
                <a:latin typeface="方正胖娃简体" pitchFamily="65" charset="-122"/>
                <a:ea typeface="方正胖娃简体" pitchFamily="65" charset="-122"/>
                <a:cs typeface="+mn-cs"/>
                <a:sym typeface="微软雅黑" panose="020B0503020204020204" pitchFamily="34" charset="-122"/>
              </a:endParaRPr>
            </a:p>
          </p:txBody>
        </p:sp>
        <p:sp>
          <p:nvSpPr>
            <p:cNvPr id="11268" name="圆角矩形 27653"/>
            <p:cNvSpPr>
              <a:spLocks noChangeArrowheads="1"/>
            </p:cNvSpPr>
            <p:nvPr/>
          </p:nvSpPr>
          <p:spPr bwMode="auto">
            <a:xfrm>
              <a:off x="2101" y="240"/>
              <a:ext cx="1590" cy="59"/>
            </a:xfrm>
            <a:prstGeom prst="roundRect">
              <a:avLst>
                <a:gd name="adj" fmla="val 50000"/>
              </a:avLst>
            </a:prstGeom>
            <a:gradFill rotWithShape="1">
              <a:gsLst>
                <a:gs pos="0">
                  <a:srgbClr val="21512E"/>
                </a:gs>
                <a:gs pos="50000">
                  <a:schemeClr val="accent1"/>
                </a:gs>
                <a:gs pos="100000">
                  <a:srgbClr val="21512E"/>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9701" name="八边形 27654"/>
            <p:cNvSpPr/>
            <p:nvPr/>
          </p:nvSpPr>
          <p:spPr>
            <a:xfrm>
              <a:off x="2173" y="259"/>
              <a:ext cx="72" cy="19"/>
            </a:xfrm>
            <a:prstGeom prst="octagon">
              <a:avLst>
                <a:gd name="adj" fmla="val 29287"/>
              </a:avLst>
            </a:prstGeom>
            <a:solidFill>
              <a:srgbClr val="FFFFFF"/>
            </a:solidFill>
            <a:ln w="9525" cap="flat" cmpd="sng">
              <a:solidFill>
                <a:schemeClr val="tx1"/>
              </a:solidFill>
              <a:prstDash val="solid"/>
              <a:miter/>
              <a:headEnd type="none" w="med" len="med"/>
              <a:tailEnd type="none" w="med" len="med"/>
            </a:ln>
          </p:spPr>
          <p:txBody>
            <a:bodyPr anchor="t" anchorCtr="0"/>
            <a:p>
              <a:endParaRPr lang="zh-CN" altLang="en-US" dirty="0">
                <a:latin typeface="Arial" panose="020B0604020202020204" pitchFamily="34" charset="0"/>
                <a:ea typeface="宋体" panose="02010600030101010101" pitchFamily="2" charset="-122"/>
              </a:endParaRPr>
            </a:p>
          </p:txBody>
        </p:sp>
        <p:sp>
          <p:nvSpPr>
            <p:cNvPr id="29702" name="八边形 27655"/>
            <p:cNvSpPr/>
            <p:nvPr/>
          </p:nvSpPr>
          <p:spPr>
            <a:xfrm>
              <a:off x="3547" y="259"/>
              <a:ext cx="73" cy="19"/>
            </a:xfrm>
            <a:prstGeom prst="octagon">
              <a:avLst>
                <a:gd name="adj" fmla="val 29287"/>
              </a:avLst>
            </a:prstGeom>
            <a:solidFill>
              <a:srgbClr val="FFFFFF"/>
            </a:solidFill>
            <a:ln w="9525" cap="flat" cmpd="sng">
              <a:solidFill>
                <a:schemeClr val="tx1"/>
              </a:solidFill>
              <a:prstDash val="solid"/>
              <a:miter/>
              <a:headEnd type="none" w="med" len="med"/>
              <a:tailEnd type="none" w="med" len="med"/>
            </a:ln>
          </p:spPr>
          <p:txBody>
            <a:bodyPr anchor="t" anchorCtr="0"/>
            <a:p>
              <a:endParaRPr lang="zh-CN" altLang="en-US" dirty="0">
                <a:latin typeface="Arial" panose="020B0604020202020204" pitchFamily="34" charset="0"/>
                <a:ea typeface="宋体" panose="02010600030101010101" pitchFamily="2" charset="-122"/>
              </a:endParaRPr>
            </a:p>
          </p:txBody>
        </p:sp>
      </p:grpSp>
      <p:sp>
        <p:nvSpPr>
          <p:cNvPr id="2" name="内容占位符 1"/>
          <p:cNvSpPr/>
          <p:nvPr>
            <p:ph idx="1"/>
          </p:nvPr>
        </p:nvSpPr>
        <p:spPr>
          <a:xfrm>
            <a:off x="278130" y="1635760"/>
            <a:ext cx="8765540" cy="3394075"/>
          </a:xfrm>
        </p:spPr>
        <p:txBody>
          <a:bodyPr/>
          <a:p>
            <a:pPr marL="0" indent="0">
              <a:buNone/>
            </a:pPr>
            <a:r>
              <a:rPr lang="en-US" sz="2400">
                <a:latin typeface="华文中宋" panose="02010600040101010101" pitchFamily="2" charset="-122"/>
                <a:ea typeface="华文中宋" panose="02010600040101010101" pitchFamily="2" charset="-122"/>
                <a:cs typeface="华文中宋" panose="02010600040101010101" pitchFamily="2" charset="-122"/>
              </a:rPr>
              <a:t>        </a:t>
            </a:r>
            <a:r>
              <a:rPr sz="2400">
                <a:latin typeface="华文中宋" panose="02010600040101010101" pitchFamily="2" charset="-122"/>
                <a:ea typeface="华文中宋" panose="02010600040101010101" pitchFamily="2" charset="-122"/>
                <a:cs typeface="华文中宋" panose="02010600040101010101" pitchFamily="2" charset="-122"/>
              </a:rPr>
              <a:t>发展性原则是指教育评价要以促进教学发展、教师发展和学生发展为目的，为教师教学水平的提升、学生的发展服务。因而，评价不仅要关注教育教学的现实表现与结果，更要重视教师能力与学生素质的未来发展，重视每个参与者在已有水平上的发展与提高。教育评价要从注重“过去”和“现在”转向注重“将来”和“发展”。</a:t>
            </a:r>
            <a:endParaRPr sz="2400">
              <a:latin typeface="华文中宋" panose="02010600040101010101" pitchFamily="2" charset="-122"/>
              <a:ea typeface="华文中宋" panose="02010600040101010101" pitchFamily="2" charset="-122"/>
              <a:cs typeface="华文中宋" panose="02010600040101010101" pitchFamily="2" charset="-122"/>
            </a:endParaRPr>
          </a:p>
        </p:txBody>
      </p:sp>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27659"/>
                                        </p:tgtEl>
                                        <p:attrNameLst>
                                          <p:attrName>style.visibility</p:attrName>
                                        </p:attrNameLst>
                                      </p:cBhvr>
                                      <p:to>
                                        <p:strVal val="visible"/>
                                      </p:to>
                                    </p:set>
                                    <p:animEffect transition="in" filter="wipe(up)">
                                      <p:cBhvr>
                                        <p:cTn id="7" dur="500"/>
                                        <p:tgtEl>
                                          <p:spTgt spid="276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7659" name="组合 27658"/>
          <p:cNvGrpSpPr/>
          <p:nvPr/>
        </p:nvGrpSpPr>
        <p:grpSpPr>
          <a:xfrm>
            <a:off x="2815590" y="285750"/>
            <a:ext cx="3690620" cy="868045"/>
            <a:chOff x="1920" y="240"/>
            <a:chExt cx="1953" cy="624"/>
          </a:xfrm>
        </p:grpSpPr>
        <p:sp>
          <p:nvSpPr>
            <p:cNvPr id="27653" name="圆角矩形 27652"/>
            <p:cNvSpPr/>
            <p:nvPr/>
          </p:nvSpPr>
          <p:spPr>
            <a:xfrm>
              <a:off x="1920" y="269"/>
              <a:ext cx="1953" cy="595"/>
            </a:xfrm>
            <a:prstGeom prst="roundRect">
              <a:avLst>
                <a:gd name="adj" fmla="val 9106"/>
              </a:avLst>
            </a:prstGeom>
            <a:gradFill rotWithShape="1">
              <a:gsLst>
                <a:gs pos="0">
                  <a:schemeClr val="accent1"/>
                </a:gs>
                <a:gs pos="100000">
                  <a:schemeClr val="accent1">
                    <a:gamma/>
                    <a:tint val="27451"/>
                    <a:invGamma/>
                  </a:schemeClr>
                </a:gs>
              </a:gsLst>
              <a:lin ang="5400000" scaled="1"/>
              <a:tileRect/>
            </a:gradFill>
            <a:ln w="25400" cap="flat" cmpd="sng">
              <a:solidFill>
                <a:schemeClr val="accent1"/>
              </a:solidFill>
              <a:prstDash val="solid"/>
              <a:headEnd type="none" w="med" len="med"/>
              <a:tailEnd type="none" w="med" len="med"/>
            </a:ln>
            <a:effectLst>
              <a:outerShdw dist="35921" dir="2699999" algn="ctr" rotWithShape="0">
                <a:srgbClr val="FFFFFF"/>
              </a:outerShdw>
            </a:effectLst>
          </p:spPr>
          <p:txBody>
            <a:bodyPr wrap="none" anchor="ctr"/>
            <a:p>
              <a:pPr algn="ctr" defTabSz="914400" fontAlgn="base"/>
              <a:r>
                <a:rPr lang="zh-CN" altLang="en-US" sz="3200" strike="noStrike" noProof="1">
                  <a:effectLst>
                    <a:outerShdw blurRad="38100" dist="38100" dir="2700000">
                      <a:srgbClr val="C0C0C0"/>
                    </a:outerShdw>
                  </a:effectLst>
                  <a:latin typeface="方正胖娃简体" pitchFamily="65" charset="-122"/>
                  <a:ea typeface="方正胖娃简体" pitchFamily="65" charset="-122"/>
                  <a:cs typeface="+mn-cs"/>
                  <a:sym typeface="微软雅黑" panose="020B0503020204020204" pitchFamily="34" charset="-122"/>
                </a:rPr>
                <a:t>（二）多元化原则</a:t>
              </a:r>
              <a:endParaRPr lang="zh-CN" altLang="en-US" sz="3200" strike="noStrike" noProof="1">
                <a:effectLst>
                  <a:outerShdw blurRad="38100" dist="38100" dir="2700000">
                    <a:srgbClr val="C0C0C0"/>
                  </a:outerShdw>
                </a:effectLst>
                <a:latin typeface="方正胖娃简体" pitchFamily="65" charset="-122"/>
                <a:ea typeface="方正胖娃简体" pitchFamily="65" charset="-122"/>
                <a:cs typeface="+mn-cs"/>
                <a:sym typeface="微软雅黑" panose="020B0503020204020204" pitchFamily="34" charset="-122"/>
              </a:endParaRPr>
            </a:p>
          </p:txBody>
        </p:sp>
        <p:sp>
          <p:nvSpPr>
            <p:cNvPr id="11268" name="圆角矩形 27653"/>
            <p:cNvSpPr>
              <a:spLocks noChangeArrowheads="1"/>
            </p:cNvSpPr>
            <p:nvPr/>
          </p:nvSpPr>
          <p:spPr bwMode="auto">
            <a:xfrm>
              <a:off x="2101" y="240"/>
              <a:ext cx="1590" cy="59"/>
            </a:xfrm>
            <a:prstGeom prst="roundRect">
              <a:avLst>
                <a:gd name="adj" fmla="val 50000"/>
              </a:avLst>
            </a:prstGeom>
            <a:gradFill rotWithShape="1">
              <a:gsLst>
                <a:gs pos="0">
                  <a:srgbClr val="21512E"/>
                </a:gs>
                <a:gs pos="50000">
                  <a:schemeClr val="accent1"/>
                </a:gs>
                <a:gs pos="100000">
                  <a:srgbClr val="21512E"/>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9701" name="八边形 27654"/>
            <p:cNvSpPr/>
            <p:nvPr/>
          </p:nvSpPr>
          <p:spPr>
            <a:xfrm>
              <a:off x="2173" y="259"/>
              <a:ext cx="72" cy="19"/>
            </a:xfrm>
            <a:prstGeom prst="octagon">
              <a:avLst>
                <a:gd name="adj" fmla="val 29287"/>
              </a:avLst>
            </a:prstGeom>
            <a:solidFill>
              <a:srgbClr val="FFFFFF"/>
            </a:solidFill>
            <a:ln w="9525" cap="flat" cmpd="sng">
              <a:solidFill>
                <a:schemeClr val="tx1"/>
              </a:solidFill>
              <a:prstDash val="solid"/>
              <a:miter/>
              <a:headEnd type="none" w="med" len="med"/>
              <a:tailEnd type="none" w="med" len="med"/>
            </a:ln>
          </p:spPr>
          <p:txBody>
            <a:bodyPr anchor="t" anchorCtr="0"/>
            <a:p>
              <a:endParaRPr lang="zh-CN" altLang="en-US" dirty="0">
                <a:latin typeface="Arial" panose="020B0604020202020204" pitchFamily="34" charset="0"/>
                <a:ea typeface="宋体" panose="02010600030101010101" pitchFamily="2" charset="-122"/>
              </a:endParaRPr>
            </a:p>
          </p:txBody>
        </p:sp>
        <p:sp>
          <p:nvSpPr>
            <p:cNvPr id="29702" name="八边形 27655"/>
            <p:cNvSpPr/>
            <p:nvPr/>
          </p:nvSpPr>
          <p:spPr>
            <a:xfrm>
              <a:off x="3547" y="259"/>
              <a:ext cx="73" cy="19"/>
            </a:xfrm>
            <a:prstGeom prst="octagon">
              <a:avLst>
                <a:gd name="adj" fmla="val 29287"/>
              </a:avLst>
            </a:prstGeom>
            <a:solidFill>
              <a:srgbClr val="FFFFFF"/>
            </a:solidFill>
            <a:ln w="9525" cap="flat" cmpd="sng">
              <a:solidFill>
                <a:schemeClr val="tx1"/>
              </a:solidFill>
              <a:prstDash val="solid"/>
              <a:miter/>
              <a:headEnd type="none" w="med" len="med"/>
              <a:tailEnd type="none" w="med" len="med"/>
            </a:ln>
          </p:spPr>
          <p:txBody>
            <a:bodyPr anchor="t" anchorCtr="0"/>
            <a:p>
              <a:endParaRPr lang="zh-CN" altLang="en-US" dirty="0">
                <a:latin typeface="Arial" panose="020B0604020202020204" pitchFamily="34" charset="0"/>
                <a:ea typeface="宋体" panose="02010600030101010101" pitchFamily="2" charset="-122"/>
              </a:endParaRPr>
            </a:p>
          </p:txBody>
        </p:sp>
      </p:grpSp>
      <p:sp>
        <p:nvSpPr>
          <p:cNvPr id="2" name="内容占位符 1"/>
          <p:cNvSpPr/>
          <p:nvPr>
            <p:ph idx="1"/>
          </p:nvPr>
        </p:nvSpPr>
        <p:spPr>
          <a:xfrm>
            <a:off x="278130" y="1635760"/>
            <a:ext cx="8765540" cy="3394075"/>
          </a:xfrm>
        </p:spPr>
        <p:txBody>
          <a:bodyPr/>
          <a:p>
            <a:pPr marL="0" indent="0">
              <a:buNone/>
            </a:pPr>
            <a:r>
              <a:rPr lang="en-US" sz="2400">
                <a:latin typeface="华文中宋" panose="02010600040101010101" pitchFamily="2" charset="-122"/>
                <a:ea typeface="华文中宋" panose="02010600040101010101" pitchFamily="2" charset="-122"/>
                <a:cs typeface="华文中宋" panose="02010600040101010101" pitchFamily="2" charset="-122"/>
              </a:rPr>
              <a:t>       </a:t>
            </a:r>
            <a:r>
              <a:rPr sz="2400">
                <a:latin typeface="华文中宋" panose="02010600040101010101" pitchFamily="2" charset="-122"/>
                <a:ea typeface="华文中宋" panose="02010600040101010101" pitchFamily="2" charset="-122"/>
                <a:cs typeface="华文中宋" panose="02010600040101010101" pitchFamily="2" charset="-122"/>
              </a:rPr>
              <a:t>多元化原则是指评价要从教育活动的多样性、动态性出发，多视角、多向度、多层面、多侧面地认识问题，多渠道地收集信息，以达到促进评价对象发展的目的。多元化原则包括评价内容、评价标准、评价方法、评价主体等多元化。所以，评价过程中内容要全面、标准要有层次性、方法要多样，同时要多主体参与评价。当然，评价要体现共性，更要关心个性，要关注具体评价的过程。</a:t>
            </a:r>
            <a:endParaRPr sz="2400">
              <a:latin typeface="华文中宋" panose="02010600040101010101" pitchFamily="2" charset="-122"/>
              <a:ea typeface="华文中宋" panose="02010600040101010101" pitchFamily="2" charset="-122"/>
              <a:cs typeface="华文中宋" panose="02010600040101010101" pitchFamily="2" charset="-122"/>
            </a:endParaRPr>
          </a:p>
        </p:txBody>
      </p:sp>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27659"/>
                                        </p:tgtEl>
                                        <p:attrNameLst>
                                          <p:attrName>style.visibility</p:attrName>
                                        </p:attrNameLst>
                                      </p:cBhvr>
                                      <p:to>
                                        <p:strVal val="visible"/>
                                      </p:to>
                                    </p:set>
                                    <p:animEffect transition="in" filter="wipe(up)">
                                      <p:cBhvr>
                                        <p:cTn id="7" dur="500"/>
                                        <p:tgtEl>
                                          <p:spTgt spid="276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7659" name="组合 27658"/>
          <p:cNvGrpSpPr/>
          <p:nvPr/>
        </p:nvGrpSpPr>
        <p:grpSpPr>
          <a:xfrm>
            <a:off x="2815590" y="285750"/>
            <a:ext cx="3690620" cy="868045"/>
            <a:chOff x="1920" y="240"/>
            <a:chExt cx="1953" cy="624"/>
          </a:xfrm>
        </p:grpSpPr>
        <p:sp>
          <p:nvSpPr>
            <p:cNvPr id="27653" name="圆角矩形 27652"/>
            <p:cNvSpPr/>
            <p:nvPr/>
          </p:nvSpPr>
          <p:spPr>
            <a:xfrm>
              <a:off x="1920" y="269"/>
              <a:ext cx="1953" cy="595"/>
            </a:xfrm>
            <a:prstGeom prst="roundRect">
              <a:avLst>
                <a:gd name="adj" fmla="val 9106"/>
              </a:avLst>
            </a:prstGeom>
            <a:gradFill rotWithShape="1">
              <a:gsLst>
                <a:gs pos="0">
                  <a:schemeClr val="accent1"/>
                </a:gs>
                <a:gs pos="100000">
                  <a:schemeClr val="accent1">
                    <a:gamma/>
                    <a:tint val="27451"/>
                    <a:invGamma/>
                  </a:schemeClr>
                </a:gs>
              </a:gsLst>
              <a:lin ang="5400000" scaled="1"/>
              <a:tileRect/>
            </a:gradFill>
            <a:ln w="25400" cap="flat" cmpd="sng">
              <a:solidFill>
                <a:schemeClr val="accent1"/>
              </a:solidFill>
              <a:prstDash val="solid"/>
              <a:headEnd type="none" w="med" len="med"/>
              <a:tailEnd type="none" w="med" len="med"/>
            </a:ln>
            <a:effectLst>
              <a:outerShdw dist="35921" dir="2699999" algn="ctr" rotWithShape="0">
                <a:srgbClr val="FFFFFF"/>
              </a:outerShdw>
            </a:effectLst>
          </p:spPr>
          <p:txBody>
            <a:bodyPr wrap="none" anchor="ctr"/>
            <a:p>
              <a:pPr algn="ctr" defTabSz="914400" fontAlgn="base"/>
              <a:r>
                <a:rPr lang="zh-CN" altLang="en-US" sz="3200" strike="noStrike" noProof="1">
                  <a:effectLst>
                    <a:outerShdw blurRad="38100" dist="38100" dir="2700000">
                      <a:srgbClr val="C0C0C0"/>
                    </a:outerShdw>
                  </a:effectLst>
                  <a:latin typeface="方正胖娃简体" pitchFamily="65" charset="-122"/>
                  <a:ea typeface="方正胖娃简体" pitchFamily="65" charset="-122"/>
                  <a:cs typeface="+mn-cs"/>
                  <a:sym typeface="微软雅黑" panose="020B0503020204020204" pitchFamily="34" charset="-122"/>
                </a:rPr>
                <a:t>（三）全面性原则</a:t>
              </a:r>
              <a:endParaRPr lang="zh-CN" altLang="en-US" sz="3200" strike="noStrike" noProof="1">
                <a:effectLst>
                  <a:outerShdw blurRad="38100" dist="38100" dir="2700000">
                    <a:srgbClr val="C0C0C0"/>
                  </a:outerShdw>
                </a:effectLst>
                <a:latin typeface="方正胖娃简体" pitchFamily="65" charset="-122"/>
                <a:ea typeface="方正胖娃简体" pitchFamily="65" charset="-122"/>
                <a:cs typeface="+mn-cs"/>
                <a:sym typeface="微软雅黑" panose="020B0503020204020204" pitchFamily="34" charset="-122"/>
              </a:endParaRPr>
            </a:p>
          </p:txBody>
        </p:sp>
        <p:sp>
          <p:nvSpPr>
            <p:cNvPr id="11268" name="圆角矩形 27653"/>
            <p:cNvSpPr>
              <a:spLocks noChangeArrowheads="1"/>
            </p:cNvSpPr>
            <p:nvPr/>
          </p:nvSpPr>
          <p:spPr bwMode="auto">
            <a:xfrm>
              <a:off x="2101" y="240"/>
              <a:ext cx="1590" cy="59"/>
            </a:xfrm>
            <a:prstGeom prst="roundRect">
              <a:avLst>
                <a:gd name="adj" fmla="val 50000"/>
              </a:avLst>
            </a:prstGeom>
            <a:gradFill rotWithShape="1">
              <a:gsLst>
                <a:gs pos="0">
                  <a:srgbClr val="21512E"/>
                </a:gs>
                <a:gs pos="50000">
                  <a:schemeClr val="accent1"/>
                </a:gs>
                <a:gs pos="100000">
                  <a:srgbClr val="21512E"/>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9701" name="八边形 27654"/>
            <p:cNvSpPr/>
            <p:nvPr/>
          </p:nvSpPr>
          <p:spPr>
            <a:xfrm>
              <a:off x="2173" y="259"/>
              <a:ext cx="72" cy="19"/>
            </a:xfrm>
            <a:prstGeom prst="octagon">
              <a:avLst>
                <a:gd name="adj" fmla="val 29287"/>
              </a:avLst>
            </a:prstGeom>
            <a:solidFill>
              <a:srgbClr val="FFFFFF"/>
            </a:solidFill>
            <a:ln w="9525" cap="flat" cmpd="sng">
              <a:solidFill>
                <a:schemeClr val="tx1"/>
              </a:solidFill>
              <a:prstDash val="solid"/>
              <a:miter/>
              <a:headEnd type="none" w="med" len="med"/>
              <a:tailEnd type="none" w="med" len="med"/>
            </a:ln>
          </p:spPr>
          <p:txBody>
            <a:bodyPr anchor="t" anchorCtr="0"/>
            <a:p>
              <a:endParaRPr lang="zh-CN" altLang="en-US" dirty="0">
                <a:latin typeface="Arial" panose="020B0604020202020204" pitchFamily="34" charset="0"/>
                <a:ea typeface="宋体" panose="02010600030101010101" pitchFamily="2" charset="-122"/>
              </a:endParaRPr>
            </a:p>
          </p:txBody>
        </p:sp>
        <p:sp>
          <p:nvSpPr>
            <p:cNvPr id="29702" name="八边形 27655"/>
            <p:cNvSpPr/>
            <p:nvPr/>
          </p:nvSpPr>
          <p:spPr>
            <a:xfrm>
              <a:off x="3547" y="259"/>
              <a:ext cx="73" cy="19"/>
            </a:xfrm>
            <a:prstGeom prst="octagon">
              <a:avLst>
                <a:gd name="adj" fmla="val 29287"/>
              </a:avLst>
            </a:prstGeom>
            <a:solidFill>
              <a:srgbClr val="FFFFFF"/>
            </a:solidFill>
            <a:ln w="9525" cap="flat" cmpd="sng">
              <a:solidFill>
                <a:schemeClr val="tx1"/>
              </a:solidFill>
              <a:prstDash val="solid"/>
              <a:miter/>
              <a:headEnd type="none" w="med" len="med"/>
              <a:tailEnd type="none" w="med" len="med"/>
            </a:ln>
          </p:spPr>
          <p:txBody>
            <a:bodyPr anchor="t" anchorCtr="0"/>
            <a:p>
              <a:endParaRPr lang="zh-CN" altLang="en-US" dirty="0">
                <a:latin typeface="Arial" panose="020B0604020202020204" pitchFamily="34" charset="0"/>
                <a:ea typeface="宋体" panose="02010600030101010101" pitchFamily="2" charset="-122"/>
              </a:endParaRPr>
            </a:p>
          </p:txBody>
        </p:sp>
      </p:grpSp>
      <p:sp>
        <p:nvSpPr>
          <p:cNvPr id="2" name="内容占位符 1"/>
          <p:cNvSpPr/>
          <p:nvPr>
            <p:ph idx="1"/>
          </p:nvPr>
        </p:nvSpPr>
        <p:spPr>
          <a:xfrm>
            <a:off x="278130" y="1635760"/>
            <a:ext cx="8765540" cy="3394075"/>
          </a:xfrm>
        </p:spPr>
        <p:txBody>
          <a:bodyPr/>
          <a:p>
            <a:pPr marL="0" indent="0">
              <a:buNone/>
            </a:pPr>
            <a:r>
              <a:rPr lang="en-US" sz="2400">
                <a:latin typeface="华文中宋" panose="02010600040101010101" pitchFamily="2" charset="-122"/>
                <a:ea typeface="华文中宋" panose="02010600040101010101" pitchFamily="2" charset="-122"/>
                <a:cs typeface="华文中宋" panose="02010600040101010101" pitchFamily="2" charset="-122"/>
              </a:rPr>
              <a:t>      </a:t>
            </a:r>
            <a:r>
              <a:rPr sz="2400">
                <a:latin typeface="华文中宋" panose="02010600040101010101" pitchFamily="2" charset="-122"/>
                <a:ea typeface="华文中宋" panose="02010600040101010101" pitchFamily="2" charset="-122"/>
                <a:cs typeface="华文中宋" panose="02010600040101010101" pitchFamily="2" charset="-122"/>
              </a:rPr>
              <a:t>全面性原则指教育评价必须反映教育或教学过程中的全部信息，贯穿教育教学活动的全过程，全面、全员和全程采集和利用与教育教学发展有关的评价信息。若教育评价不全面，必然会把学校教育引向片面。教育活动中的任何一项活动都是受多种因素影响的，因而，教育评价中无论是什么评价都必须充分反映所有的方面。对教育教学的评价也要运用多种评价工具，不同工具的优势与局限性都是不同的。同时，全员和全程地釆集信息是教育评价质量的保障。</a:t>
            </a:r>
            <a:endParaRPr sz="2400">
              <a:latin typeface="华文中宋" panose="02010600040101010101" pitchFamily="2" charset="-122"/>
              <a:ea typeface="华文中宋" panose="02010600040101010101" pitchFamily="2" charset="-122"/>
              <a:cs typeface="华文中宋" panose="02010600040101010101" pitchFamily="2" charset="-122"/>
            </a:endParaRPr>
          </a:p>
        </p:txBody>
      </p:sp>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27659"/>
                                        </p:tgtEl>
                                        <p:attrNameLst>
                                          <p:attrName>style.visibility</p:attrName>
                                        </p:attrNameLst>
                                      </p:cBhvr>
                                      <p:to>
                                        <p:strVal val="visible"/>
                                      </p:to>
                                    </p:set>
                                    <p:animEffect transition="in" filter="wipe(up)">
                                      <p:cBhvr>
                                        <p:cTn id="7" dur="500"/>
                                        <p:tgtEl>
                                          <p:spTgt spid="276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椭圆 2"/>
          <p:cNvSpPr>
            <a:spLocks noChangeAspect="1"/>
          </p:cNvSpPr>
          <p:nvPr/>
        </p:nvSpPr>
        <p:spPr>
          <a:xfrm>
            <a:off x="3276600" y="842963"/>
            <a:ext cx="2520950" cy="2520950"/>
          </a:xfrm>
          <a:prstGeom prst="ellipse">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1506" name="TextBox 1"/>
          <p:cNvSpPr txBox="1"/>
          <p:nvPr/>
        </p:nvSpPr>
        <p:spPr>
          <a:xfrm>
            <a:off x="1579245" y="3579813"/>
            <a:ext cx="5985510" cy="583565"/>
          </a:xfrm>
          <a:prstGeom prst="rect">
            <a:avLst/>
          </a:prstGeom>
          <a:noFill/>
          <a:ln w="9525">
            <a:noFill/>
          </a:ln>
        </p:spPr>
        <p:txBody>
          <a:bodyPr wrap="none" anchor="t" anchorCtr="0">
            <a:spAutoFit/>
          </a:bodyPr>
          <a:p>
            <a:pPr algn="ctr"/>
            <a:r>
              <a:rPr lang="zh-CN" altLang="en-US" sz="3200" b="1" dirty="0">
                <a:solidFill>
                  <a:srgbClr val="DEA900"/>
                </a:solidFill>
                <a:latin typeface="Arial" panose="020B0604020202020204" pitchFamily="34" charset="0"/>
              </a:rPr>
              <a:t>第二节</a:t>
            </a:r>
            <a:r>
              <a:rPr lang="en-US" altLang="zh-CN" sz="3200" b="1" dirty="0">
                <a:solidFill>
                  <a:srgbClr val="DEA900"/>
                </a:solidFill>
                <a:latin typeface="Arial" panose="020B0604020202020204" pitchFamily="34" charset="0"/>
              </a:rPr>
              <a:t> </a:t>
            </a:r>
            <a:r>
              <a:rPr sz="3200" b="1" dirty="0">
                <a:solidFill>
                  <a:srgbClr val="DEA900"/>
                </a:solidFill>
                <a:latin typeface="Arial" panose="020B0604020202020204" pitchFamily="34" charset="0"/>
              </a:rPr>
              <a:t>新课程背景下的教育评价</a:t>
            </a:r>
            <a:endParaRPr sz="3200" b="1" dirty="0">
              <a:solidFill>
                <a:srgbClr val="DEA900"/>
              </a:solidFill>
              <a:latin typeface="Arial" panose="020B0604020202020204" pitchFamily="34" charset="0"/>
            </a:endParaRPr>
          </a:p>
        </p:txBody>
      </p:sp>
      <p:pic>
        <p:nvPicPr>
          <p:cNvPr id="4" name="图片 3"/>
          <p:cNvPicPr>
            <a:picLocks noChangeAspect="1"/>
          </p:cNvPicPr>
          <p:nvPr/>
        </p:nvPicPr>
        <p:blipFill>
          <a:blip r:embed="rId1" cstate="print"/>
          <a:stretch>
            <a:fillRect/>
          </a:stretch>
        </p:blipFill>
        <p:spPr>
          <a:xfrm>
            <a:off x="3491999" y="987574"/>
            <a:ext cx="2159999" cy="2091408"/>
          </a:xfrm>
          <a:prstGeom prst="ellipse">
            <a:avLst/>
          </a:prstGeom>
          <a:noFill/>
        </p:spPr>
      </p:pic>
    </p:spTree>
  </p:cSld>
  <p:clrMapOvr>
    <a:masterClrMapping/>
  </p:clrMapOvr>
  <p:transition spd="slow">
    <p:push dir="u"/>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3" name="TextBox 1"/>
          <p:cNvSpPr txBox="1"/>
          <p:nvPr/>
        </p:nvSpPr>
        <p:spPr>
          <a:xfrm>
            <a:off x="1853407" y="1203325"/>
            <a:ext cx="5466080" cy="583565"/>
          </a:xfrm>
          <a:prstGeom prst="rect">
            <a:avLst/>
          </a:prstGeom>
          <a:noFill/>
          <a:ln w="9525">
            <a:noFill/>
          </a:ln>
        </p:spPr>
        <p:txBody>
          <a:bodyPr wrap="none" anchor="t" anchorCtr="0">
            <a:spAutoFit/>
          </a:bodyPr>
          <a:p>
            <a:pPr algn="ctr"/>
            <a:r>
              <a:rPr lang="zh-CN" altLang="en-US" sz="3200" b="1" dirty="0">
                <a:sym typeface="+mn-ea"/>
              </a:rPr>
              <a:t>当前课程评价发展的基本特点</a:t>
            </a:r>
            <a:endParaRPr lang="zh-CN" altLang="en-US" sz="3200" b="1" dirty="0">
              <a:latin typeface="Arial" panose="020B0604020202020204" pitchFamily="34" charset="0"/>
            </a:endParaRPr>
          </a:p>
        </p:txBody>
      </p:sp>
      <p:sp>
        <p:nvSpPr>
          <p:cNvPr id="28674" name="矩形 2"/>
          <p:cNvSpPr/>
          <p:nvPr/>
        </p:nvSpPr>
        <p:spPr>
          <a:xfrm>
            <a:off x="3402648" y="123190"/>
            <a:ext cx="2317115" cy="1198880"/>
          </a:xfrm>
          <a:prstGeom prst="rect">
            <a:avLst/>
          </a:prstGeom>
          <a:noFill/>
          <a:ln w="9525">
            <a:noFill/>
          </a:ln>
        </p:spPr>
        <p:txBody>
          <a:bodyPr wrap="none" anchor="t" anchorCtr="0">
            <a:spAutoFit/>
          </a:bodyPr>
          <a:p>
            <a:r>
              <a:rPr lang="en-US" altLang="zh-CN" sz="7200" b="1" dirty="0">
                <a:solidFill>
                  <a:srgbClr val="DEA900"/>
                </a:solidFill>
                <a:latin typeface="Arial" panose="020B0604020202020204" pitchFamily="34" charset="0"/>
              </a:rPr>
              <a:t>NO.1</a:t>
            </a:r>
            <a:endParaRPr lang="zh-CN" altLang="en-US" sz="1400" b="1" dirty="0">
              <a:solidFill>
                <a:srgbClr val="DEA900"/>
              </a:solidFill>
              <a:latin typeface="Arial" panose="020B0604020202020204" pitchFamily="34" charset="0"/>
            </a:endParaRPr>
          </a:p>
        </p:txBody>
      </p:sp>
      <p:pic>
        <p:nvPicPr>
          <p:cNvPr id="28675" name="图片 6"/>
          <p:cNvPicPr>
            <a:picLocks noChangeAspect="1"/>
          </p:cNvPicPr>
          <p:nvPr/>
        </p:nvPicPr>
        <p:blipFill>
          <a:blip r:embed="rId1"/>
          <a:stretch>
            <a:fillRect/>
          </a:stretch>
        </p:blipFill>
        <p:spPr>
          <a:xfrm>
            <a:off x="3082925" y="1860550"/>
            <a:ext cx="2978150" cy="3136900"/>
          </a:xfrm>
          <a:prstGeom prst="rect">
            <a:avLst/>
          </a:prstGeom>
          <a:noFill/>
          <a:ln w="9525">
            <a:noFill/>
          </a:ln>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4" name="Group 2"/>
          <p:cNvGrpSpPr/>
          <p:nvPr/>
        </p:nvGrpSpPr>
        <p:grpSpPr>
          <a:xfrm>
            <a:off x="1098550" y="1132205"/>
            <a:ext cx="7696200" cy="4154634"/>
            <a:chOff x="1791" y="960"/>
            <a:chExt cx="3382" cy="1350"/>
          </a:xfrm>
        </p:grpSpPr>
        <p:sp>
          <p:nvSpPr>
            <p:cNvPr id="7175" name="AutoShape 2"/>
            <p:cNvSpPr/>
            <p:nvPr/>
          </p:nvSpPr>
          <p:spPr>
            <a:xfrm>
              <a:off x="1791" y="981"/>
              <a:ext cx="3382" cy="1224"/>
            </a:xfrm>
            <a:prstGeom prst="roundRect">
              <a:avLst>
                <a:gd name="adj" fmla="val 8097"/>
              </a:avLst>
            </a:prstGeom>
            <a:solidFill>
              <a:srgbClr val="FFFFFF">
                <a:alpha val="50195"/>
              </a:srgbClr>
            </a:solidFill>
            <a:ln w="9525" cap="rnd" cmpd="sng">
              <a:solidFill>
                <a:srgbClr val="063C60"/>
              </a:solidFill>
              <a:prstDash val="sysDot"/>
              <a:round/>
              <a:headEnd type="none" w="med" len="med"/>
              <a:tailEnd type="none" w="med" len="med"/>
            </a:ln>
          </p:spPr>
          <p:txBody>
            <a:bodyPr lIns="135000" tIns="0" anchor="ctr" anchorCtr="0"/>
            <a:p>
              <a:pPr>
                <a:lnSpc>
                  <a:spcPct val="120000"/>
                </a:lnSpc>
              </a:pPr>
              <a:endParaRPr lang="zh-CN" altLang="zh-CN" dirty="0">
                <a:latin typeface="方正卡通简体"/>
                <a:ea typeface="方正卡通简体"/>
              </a:endParaRPr>
            </a:p>
          </p:txBody>
        </p:sp>
        <p:sp>
          <p:nvSpPr>
            <p:cNvPr id="7176" name="Rectangle 4"/>
            <p:cNvSpPr/>
            <p:nvPr/>
          </p:nvSpPr>
          <p:spPr>
            <a:xfrm>
              <a:off x="1791" y="960"/>
              <a:ext cx="3271" cy="1350"/>
            </a:xfrm>
            <a:prstGeom prst="rect">
              <a:avLst/>
            </a:prstGeom>
            <a:noFill/>
            <a:ln w="6350">
              <a:noFill/>
            </a:ln>
          </p:spPr>
          <p:txBody>
            <a:bodyPr wrap="square" anchor="t" anchorCtr="0">
              <a:spAutoFit/>
            </a:bodyPr>
            <a:p>
              <a:pPr marL="0" marR="0" lvl="0" indent="0" algn="l" defTabSz="914400" rtl="0" eaLnBrk="1" fontAlgn="base" latinLnBrk="0" hangingPunct="1">
                <a:lnSpc>
                  <a:spcPct val="100000"/>
                </a:lnSpc>
                <a:spcBef>
                  <a:spcPct val="0"/>
                </a:spcBef>
                <a:spcAft>
                  <a:spcPct val="0"/>
                </a:spcAft>
                <a:buClrTx/>
                <a:buSzTx/>
                <a:buFont typeface="Wingdings" panose="05000000000000000000" pitchFamily="2" charset="2"/>
                <a:buNone/>
                <a:defRPr/>
              </a:pPr>
              <a:r>
                <a:rPr lang="zh-CN" altLang="en-US" sz="2400" noProof="0" dirty="0">
                  <a:ln>
                    <a:noFill/>
                  </a:ln>
                  <a:effectLst/>
                  <a:uLnTx/>
                  <a:uFillTx/>
                  <a:latin typeface="华文中宋" panose="02010600040101010101" pitchFamily="2" charset="-122"/>
                  <a:ea typeface="华文中宋" panose="02010600040101010101" pitchFamily="2" charset="-122"/>
                  <a:cs typeface="华文中宋" panose="02010600040101010101" pitchFamily="2" charset="-122"/>
                  <a:sym typeface="+mn-ea"/>
                </a:rPr>
                <a:t>（一）重视发展，淡化甄别与选拔，实现评价功能的转化；</a:t>
              </a:r>
              <a:endParaRPr kumimoji="0" lang="zh-CN" altLang="en-US" sz="2400" b="0" i="0" u="none" strike="noStrike" kern="1200" cap="none" spc="0" normalizeH="0" baseline="0" noProof="0" dirty="0">
                <a:ln>
                  <a:noFill/>
                </a:ln>
                <a:effectLst/>
                <a:uLnTx/>
                <a:uFillTx/>
                <a:latin typeface="华文中宋" panose="02010600040101010101" pitchFamily="2" charset="-122"/>
                <a:ea typeface="华文中宋" panose="02010600040101010101" pitchFamily="2" charset="-122"/>
                <a:cs typeface="华文中宋" panose="02010600040101010101" pitchFamily="2" charset="-122"/>
                <a:sym typeface="+mn-ea"/>
              </a:endParaRPr>
            </a:p>
            <a:p>
              <a:pPr marL="0" marR="0" lvl="0" indent="0" algn="l" defTabSz="914400" rtl="0" eaLnBrk="1" fontAlgn="base" latinLnBrk="0" hangingPunct="1">
                <a:lnSpc>
                  <a:spcPct val="100000"/>
                </a:lnSpc>
                <a:spcBef>
                  <a:spcPct val="0"/>
                </a:spcBef>
                <a:spcAft>
                  <a:spcPct val="0"/>
                </a:spcAft>
                <a:buClrTx/>
                <a:buSzTx/>
                <a:buFont typeface="Wingdings" panose="05000000000000000000" pitchFamily="2" charset="2"/>
                <a:buNone/>
                <a:defRPr/>
              </a:pPr>
              <a:r>
                <a:rPr lang="zh-CN" altLang="en-US" sz="2400" noProof="0" dirty="0">
                  <a:ln>
                    <a:noFill/>
                  </a:ln>
                  <a:effectLst/>
                  <a:uLnTx/>
                  <a:uFillTx/>
                  <a:latin typeface="华文中宋" panose="02010600040101010101" pitchFamily="2" charset="-122"/>
                  <a:ea typeface="华文中宋" panose="02010600040101010101" pitchFamily="2" charset="-122"/>
                  <a:cs typeface="华文中宋" panose="02010600040101010101" pitchFamily="2" charset="-122"/>
                  <a:sym typeface="+mn-ea"/>
                </a:rPr>
                <a:t>（二）重综合评价，关注个体差异，实现评价指标的多元化；</a:t>
              </a:r>
              <a:endParaRPr kumimoji="0" lang="zh-CN" altLang="en-US" sz="2400" b="0" i="0" u="none" strike="noStrike" kern="1200" cap="none" spc="0" normalizeH="0" baseline="0" noProof="0" dirty="0">
                <a:ln>
                  <a:noFill/>
                </a:ln>
                <a:effectLst/>
                <a:uLnTx/>
                <a:uFillTx/>
                <a:latin typeface="华文中宋" panose="02010600040101010101" pitchFamily="2" charset="-122"/>
                <a:ea typeface="华文中宋" panose="02010600040101010101" pitchFamily="2" charset="-122"/>
                <a:cs typeface="华文中宋" panose="02010600040101010101" pitchFamily="2" charset="-122"/>
                <a:sym typeface="+mn-ea"/>
              </a:endParaRPr>
            </a:p>
            <a:p>
              <a:pPr marL="0" marR="0" lvl="0" indent="0" algn="l" defTabSz="914400" rtl="0" eaLnBrk="1" fontAlgn="base" latinLnBrk="0" hangingPunct="1">
                <a:lnSpc>
                  <a:spcPct val="100000"/>
                </a:lnSpc>
                <a:spcBef>
                  <a:spcPct val="0"/>
                </a:spcBef>
                <a:spcAft>
                  <a:spcPct val="0"/>
                </a:spcAft>
                <a:buClrTx/>
                <a:buSzTx/>
                <a:buFont typeface="Wingdings" panose="05000000000000000000" pitchFamily="2" charset="2"/>
                <a:buNone/>
                <a:defRPr/>
              </a:pPr>
              <a:r>
                <a:rPr lang="zh-CN" altLang="en-US" sz="2400" noProof="0" dirty="0">
                  <a:ln>
                    <a:noFill/>
                  </a:ln>
                  <a:effectLst/>
                  <a:uLnTx/>
                  <a:uFillTx/>
                  <a:latin typeface="华文中宋" panose="02010600040101010101" pitchFamily="2" charset="-122"/>
                  <a:ea typeface="华文中宋" panose="02010600040101010101" pitchFamily="2" charset="-122"/>
                  <a:cs typeface="华文中宋" panose="02010600040101010101" pitchFamily="2" charset="-122"/>
                  <a:sym typeface="+mn-ea"/>
                </a:rPr>
                <a:t>（三）强调质性评价，定性与定量相结合，实现评价方法的多样化；</a:t>
              </a:r>
              <a:endParaRPr kumimoji="0" lang="zh-CN" altLang="en-US" sz="2400" b="0" i="0" u="none" strike="noStrike" kern="1200" cap="none" spc="0" normalizeH="0" baseline="0" noProof="0" dirty="0">
                <a:ln>
                  <a:noFill/>
                </a:ln>
                <a:effectLst/>
                <a:uLnTx/>
                <a:uFillTx/>
                <a:latin typeface="华文中宋" panose="02010600040101010101" pitchFamily="2" charset="-122"/>
                <a:ea typeface="华文中宋" panose="02010600040101010101" pitchFamily="2" charset="-122"/>
                <a:cs typeface="华文中宋" panose="02010600040101010101" pitchFamily="2" charset="-122"/>
                <a:sym typeface="+mn-ea"/>
              </a:endParaRPr>
            </a:p>
            <a:p>
              <a:pPr marL="0" marR="0" lvl="0" indent="0" algn="l" defTabSz="914400" rtl="0" eaLnBrk="1" fontAlgn="base" latinLnBrk="0" hangingPunct="1">
                <a:lnSpc>
                  <a:spcPct val="100000"/>
                </a:lnSpc>
                <a:spcBef>
                  <a:spcPct val="0"/>
                </a:spcBef>
                <a:spcAft>
                  <a:spcPct val="0"/>
                </a:spcAft>
                <a:buClrTx/>
                <a:buSzTx/>
                <a:buFont typeface="Wingdings" panose="05000000000000000000" pitchFamily="2" charset="2"/>
                <a:buNone/>
                <a:defRPr/>
              </a:pPr>
              <a:r>
                <a:rPr lang="zh-CN" altLang="en-US" sz="2400" noProof="0" dirty="0">
                  <a:ln>
                    <a:noFill/>
                  </a:ln>
                  <a:effectLst/>
                  <a:uLnTx/>
                  <a:uFillTx/>
                  <a:latin typeface="华文中宋" panose="02010600040101010101" pitchFamily="2" charset="-122"/>
                  <a:ea typeface="华文中宋" panose="02010600040101010101" pitchFamily="2" charset="-122"/>
                  <a:cs typeface="华文中宋" panose="02010600040101010101" pitchFamily="2" charset="-122"/>
                  <a:sym typeface="+mn-ea"/>
                </a:rPr>
                <a:t>（四）强调参与与互动、自评与他评相结合，实现评价主体的多元化；</a:t>
              </a:r>
              <a:endParaRPr kumimoji="0" lang="zh-CN" altLang="en-US" sz="2400" b="0" i="0" u="none" strike="noStrike" kern="1200" cap="none" spc="0" normalizeH="0" baseline="0" noProof="0" dirty="0">
                <a:ln>
                  <a:noFill/>
                </a:ln>
                <a:effectLst/>
                <a:uLnTx/>
                <a:uFillTx/>
                <a:latin typeface="华文中宋" panose="02010600040101010101" pitchFamily="2" charset="-122"/>
                <a:ea typeface="华文中宋" panose="02010600040101010101" pitchFamily="2" charset="-122"/>
                <a:cs typeface="华文中宋" panose="02010600040101010101" pitchFamily="2" charset="-122"/>
                <a:sym typeface="+mn-ea"/>
              </a:endParaRPr>
            </a:p>
            <a:p>
              <a:pPr marL="0" marR="0" lvl="0" indent="0" algn="l" defTabSz="914400" rtl="0" eaLnBrk="1" fontAlgn="base" latinLnBrk="0" hangingPunct="1">
                <a:lnSpc>
                  <a:spcPct val="100000"/>
                </a:lnSpc>
                <a:spcBef>
                  <a:spcPct val="0"/>
                </a:spcBef>
                <a:spcAft>
                  <a:spcPct val="0"/>
                </a:spcAft>
                <a:buClrTx/>
                <a:buSzTx/>
                <a:buFont typeface="Wingdings" panose="05000000000000000000" pitchFamily="2" charset="2"/>
                <a:buNone/>
                <a:defRPr/>
              </a:pPr>
              <a:r>
                <a:rPr lang="zh-CN" altLang="en-US" sz="2400" noProof="0" dirty="0">
                  <a:ln>
                    <a:noFill/>
                  </a:ln>
                  <a:effectLst/>
                  <a:uLnTx/>
                  <a:uFillTx/>
                  <a:latin typeface="华文中宋" panose="02010600040101010101" pitchFamily="2" charset="-122"/>
                  <a:ea typeface="华文中宋" panose="02010600040101010101" pitchFamily="2" charset="-122"/>
                  <a:cs typeface="华文中宋" panose="02010600040101010101" pitchFamily="2" charset="-122"/>
                  <a:sym typeface="+mn-ea"/>
                </a:rPr>
                <a:t>（五）注重过程，终结性评价与形成性评价相结合，实现评价重心的转移</a:t>
              </a:r>
              <a:endParaRPr kumimoji="0" lang="zh-CN" altLang="en-US" sz="2400" b="0" i="0" u="none" strike="noStrike" kern="1200" cap="none" spc="0" normalizeH="0" baseline="0" noProof="0" dirty="0">
                <a:ln>
                  <a:noFill/>
                </a:ln>
                <a:effectLst/>
                <a:uLnTx/>
                <a:uFillTx/>
                <a:latin typeface="华文中宋" panose="02010600040101010101" pitchFamily="2" charset="-122"/>
                <a:ea typeface="华文中宋" panose="02010600040101010101" pitchFamily="2" charset="-122"/>
                <a:cs typeface="华文中宋" panose="02010600040101010101" pitchFamily="2" charset="-122"/>
                <a:sym typeface="+mn-ea"/>
              </a:endParaRPr>
            </a:p>
            <a:p>
              <a:pPr marL="0" marR="0" lvl="0" indent="0" algn="l" defTabSz="914400" rtl="0" eaLnBrk="1" fontAlgn="base" latinLnBrk="0" hangingPunct="1">
                <a:lnSpc>
                  <a:spcPct val="100000"/>
                </a:lnSpc>
                <a:spcBef>
                  <a:spcPct val="0"/>
                </a:spcBef>
                <a:spcAft>
                  <a:spcPct val="0"/>
                </a:spcAft>
                <a:buClrTx/>
                <a:buSzTx/>
                <a:buFont typeface="Wingdings" panose="05000000000000000000" pitchFamily="2" charset="2"/>
                <a:buNone/>
                <a:defRPr/>
              </a:pPr>
              <a:endParaRPr lang="zh-CN" sz="2400" dirty="0">
                <a:latin typeface="华文中宋" panose="02010600040101010101" pitchFamily="2" charset="-122"/>
                <a:ea typeface="华文中宋" panose="02010600040101010101" pitchFamily="2" charset="-122"/>
              </a:endParaRPr>
            </a:p>
          </p:txBody>
        </p:sp>
      </p:grpSp>
      <p:sp>
        <p:nvSpPr>
          <p:cNvPr id="34817" name="矩形 2"/>
          <p:cNvSpPr/>
          <p:nvPr/>
        </p:nvSpPr>
        <p:spPr>
          <a:xfrm>
            <a:off x="-539750" y="411480"/>
            <a:ext cx="8856345" cy="460375"/>
          </a:xfrm>
          <a:prstGeom prst="rect">
            <a:avLst/>
          </a:prstGeom>
          <a:noFill/>
          <a:ln w="9525">
            <a:noFill/>
          </a:ln>
        </p:spPr>
        <p:txBody>
          <a:bodyPr wrap="square" anchor="t" anchorCtr="0">
            <a:spAutoFit/>
          </a:bodyPr>
          <a:p>
            <a:pPr algn="ctr"/>
            <a:r>
              <a:rPr lang="zh-CN" altLang="en-US" sz="2400" dirty="0">
                <a:solidFill>
                  <a:schemeClr val="tx1"/>
                </a:solidFill>
                <a:latin typeface="Arial" panose="020B0604020202020204" pitchFamily="34" charset="0"/>
              </a:rPr>
              <a:t>特点</a:t>
            </a:r>
            <a:endParaRPr lang="zh-CN" altLang="en-US" sz="2400" dirty="0">
              <a:solidFill>
                <a:schemeClr val="tx1"/>
              </a:solidFill>
              <a:latin typeface="Arial" panose="020B0604020202020204" pitchFamily="34" charset="0"/>
            </a:endParaRPr>
          </a:p>
        </p:txBody>
      </p:sp>
    </p:spTree>
  </p:cSld>
  <p:clrMapOvr>
    <a:masterClrMapping/>
  </p:clrMapOvr>
  <p:transition spd="slow">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1+#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69" name="TextBox 1"/>
          <p:cNvSpPr txBox="1"/>
          <p:nvPr/>
        </p:nvSpPr>
        <p:spPr>
          <a:xfrm>
            <a:off x="2941797" y="1059815"/>
            <a:ext cx="3383280" cy="521970"/>
          </a:xfrm>
          <a:prstGeom prst="rect">
            <a:avLst/>
          </a:prstGeom>
          <a:noFill/>
          <a:ln w="9525">
            <a:noFill/>
          </a:ln>
        </p:spPr>
        <p:txBody>
          <a:bodyPr wrap="none" anchor="t" anchorCtr="0">
            <a:spAutoFit/>
          </a:bodyPr>
          <a:p>
            <a:pPr algn="ctr"/>
            <a:r>
              <a:rPr lang="zh-CN" altLang="en-US" sz="2800" b="1" dirty="0">
                <a:latin typeface="Arial" panose="020B0604020202020204" pitchFamily="34" charset="0"/>
              </a:rPr>
              <a:t>新课程课堂教学评价</a:t>
            </a:r>
            <a:endParaRPr lang="zh-CN" altLang="en-US" sz="2800" b="1" dirty="0">
              <a:latin typeface="Arial" panose="020B0604020202020204" pitchFamily="34" charset="0"/>
            </a:endParaRPr>
          </a:p>
        </p:txBody>
      </p:sp>
      <p:sp>
        <p:nvSpPr>
          <p:cNvPr id="7170" name="矩形 2"/>
          <p:cNvSpPr/>
          <p:nvPr/>
        </p:nvSpPr>
        <p:spPr>
          <a:xfrm>
            <a:off x="3347403" y="51435"/>
            <a:ext cx="2317115" cy="1198880"/>
          </a:xfrm>
          <a:prstGeom prst="rect">
            <a:avLst/>
          </a:prstGeom>
          <a:noFill/>
          <a:ln w="9525">
            <a:noFill/>
          </a:ln>
        </p:spPr>
        <p:txBody>
          <a:bodyPr wrap="none" anchor="t" anchorCtr="0">
            <a:spAutoFit/>
          </a:bodyPr>
          <a:p>
            <a:r>
              <a:rPr lang="en-US" altLang="zh-CN" sz="7200" b="1" dirty="0">
                <a:solidFill>
                  <a:srgbClr val="DEA900"/>
                </a:solidFill>
                <a:latin typeface="Arial" panose="020B0604020202020204" pitchFamily="34" charset="0"/>
              </a:rPr>
              <a:t>NO.2</a:t>
            </a:r>
            <a:endParaRPr lang="zh-CN" altLang="en-US" sz="1400" b="1" dirty="0">
              <a:solidFill>
                <a:srgbClr val="DEA900"/>
              </a:solidFill>
              <a:latin typeface="Arial" panose="020B0604020202020204" pitchFamily="34" charset="0"/>
            </a:endParaRPr>
          </a:p>
        </p:txBody>
      </p:sp>
      <p:grpSp>
        <p:nvGrpSpPr>
          <p:cNvPr id="11" name="Group 5"/>
          <p:cNvGrpSpPr/>
          <p:nvPr/>
        </p:nvGrpSpPr>
        <p:grpSpPr>
          <a:xfrm>
            <a:off x="106998" y="-20637"/>
            <a:ext cx="1558925" cy="2268537"/>
            <a:chOff x="295" y="164"/>
            <a:chExt cx="1309" cy="2087"/>
          </a:xfrm>
        </p:grpSpPr>
        <p:pic>
          <p:nvPicPr>
            <p:cNvPr id="7172" name="Picture 2" descr="H:\小图标\便签纸系列图标png\sketchy_paper_008.png"/>
            <p:cNvPicPr>
              <a:picLocks noChangeAspect="1"/>
            </p:cNvPicPr>
            <p:nvPr/>
          </p:nvPicPr>
          <p:blipFill>
            <a:blip r:embed="rId1"/>
            <a:stretch>
              <a:fillRect/>
            </a:stretch>
          </p:blipFill>
          <p:spPr>
            <a:xfrm>
              <a:off x="295" y="164"/>
              <a:ext cx="1309" cy="2087"/>
            </a:xfrm>
            <a:prstGeom prst="rect">
              <a:avLst/>
            </a:prstGeom>
            <a:noFill/>
            <a:ln w="9525">
              <a:noFill/>
            </a:ln>
          </p:spPr>
        </p:pic>
        <p:sp>
          <p:nvSpPr>
            <p:cNvPr id="7173" name="Text Box 7"/>
            <p:cNvSpPr txBox="1"/>
            <p:nvPr/>
          </p:nvSpPr>
          <p:spPr>
            <a:xfrm rot="-455679">
              <a:off x="733" y="558"/>
              <a:ext cx="317" cy="1359"/>
            </a:xfrm>
            <a:prstGeom prst="rect">
              <a:avLst/>
            </a:prstGeom>
            <a:noFill/>
            <a:ln w="38100" cap="flat" cmpd="dbl">
              <a:solidFill>
                <a:schemeClr val="tx1"/>
              </a:solidFill>
              <a:prstDash val="sysDot"/>
              <a:miter/>
              <a:headEnd type="none" w="med" len="med"/>
              <a:tailEnd type="none" w="med" len="med"/>
            </a:ln>
          </p:spPr>
          <p:txBody>
            <a:bodyPr wrap="none" anchor="t" anchorCtr="0">
              <a:spAutoFit/>
            </a:bodyPr>
            <a:p>
              <a:pPr algn="ctr"/>
              <a:r>
                <a:rPr lang="zh-CN" altLang="en-US" sz="1500" b="1" dirty="0">
                  <a:latin typeface="隶书" panose="02010509060101010101" pitchFamily="49" charset="-122"/>
                  <a:ea typeface="隶书" panose="02010509060101010101" pitchFamily="49" charset="-122"/>
                </a:rPr>
                <a:t>合</a:t>
              </a:r>
              <a:endParaRPr lang="zh-CN" altLang="en-US" sz="1500" b="1" dirty="0">
                <a:latin typeface="隶书" panose="02010509060101010101" pitchFamily="49" charset="-122"/>
                <a:ea typeface="隶书" panose="02010509060101010101" pitchFamily="49" charset="-122"/>
              </a:endParaRPr>
            </a:p>
            <a:p>
              <a:pPr algn="ctr"/>
              <a:r>
                <a:rPr lang="zh-CN" altLang="en-US" sz="1500" b="1" dirty="0">
                  <a:latin typeface="隶书" panose="02010509060101010101" pitchFamily="49" charset="-122"/>
                  <a:ea typeface="隶书" panose="02010509060101010101" pitchFamily="49" charset="-122"/>
                </a:rPr>
                <a:t>作</a:t>
              </a:r>
              <a:endParaRPr lang="zh-CN" altLang="en-US" sz="1500" b="1" dirty="0">
                <a:latin typeface="隶书" panose="02010509060101010101" pitchFamily="49" charset="-122"/>
                <a:ea typeface="隶书" panose="02010509060101010101" pitchFamily="49" charset="-122"/>
              </a:endParaRPr>
            </a:p>
            <a:p>
              <a:pPr algn="ctr"/>
              <a:r>
                <a:rPr lang="zh-CN" altLang="en-US" sz="1500" b="1" dirty="0">
                  <a:latin typeface="隶书" panose="02010509060101010101" pitchFamily="49" charset="-122"/>
                  <a:ea typeface="隶书" panose="02010509060101010101" pitchFamily="49" charset="-122"/>
                </a:rPr>
                <a:t>活</a:t>
              </a:r>
              <a:endParaRPr lang="zh-CN" altLang="en-US" sz="1500" b="1" dirty="0">
                <a:latin typeface="隶书" panose="02010509060101010101" pitchFamily="49" charset="-122"/>
                <a:ea typeface="隶书" panose="02010509060101010101" pitchFamily="49" charset="-122"/>
              </a:endParaRPr>
            </a:p>
            <a:p>
              <a:pPr algn="ctr"/>
              <a:r>
                <a:rPr lang="zh-CN" altLang="en-US" sz="1500" b="1" dirty="0">
                  <a:latin typeface="隶书" panose="02010509060101010101" pitchFamily="49" charset="-122"/>
                  <a:ea typeface="隶书" panose="02010509060101010101" pitchFamily="49" charset="-122"/>
                </a:rPr>
                <a:t>动</a:t>
              </a:r>
              <a:endParaRPr lang="zh-CN" altLang="en-US" sz="1500" b="1" dirty="0">
                <a:latin typeface="隶书" panose="02010509060101010101" pitchFamily="49" charset="-122"/>
                <a:ea typeface="隶书" panose="02010509060101010101" pitchFamily="49" charset="-122"/>
              </a:endParaRPr>
            </a:p>
            <a:p>
              <a:pPr algn="ctr"/>
              <a:r>
                <a:rPr lang="zh-CN" altLang="en-US" sz="1500" b="1" dirty="0">
                  <a:latin typeface="隶书" panose="02010509060101010101" pitchFamily="49" charset="-122"/>
                  <a:ea typeface="隶书" panose="02010509060101010101" pitchFamily="49" charset="-122"/>
                </a:rPr>
                <a:t>学</a:t>
              </a:r>
              <a:endParaRPr lang="zh-CN" altLang="en-US" sz="1500" b="1" dirty="0">
                <a:latin typeface="隶书" panose="02010509060101010101" pitchFamily="49" charset="-122"/>
                <a:ea typeface="隶书" panose="02010509060101010101" pitchFamily="49" charset="-122"/>
              </a:endParaRPr>
            </a:p>
            <a:p>
              <a:pPr algn="ctr"/>
              <a:r>
                <a:rPr lang="zh-CN" altLang="en-US" sz="1500" b="1" dirty="0">
                  <a:latin typeface="隶书" panose="02010509060101010101" pitchFamily="49" charset="-122"/>
                  <a:ea typeface="隶书" panose="02010509060101010101" pitchFamily="49" charset="-122"/>
                </a:rPr>
                <a:t>习</a:t>
              </a:r>
              <a:endParaRPr lang="zh-CN" altLang="en-US" sz="1500" b="1" dirty="0">
                <a:latin typeface="隶书" panose="02010509060101010101" pitchFamily="49" charset="-122"/>
                <a:ea typeface="隶书" panose="02010509060101010101" pitchFamily="49" charset="-122"/>
              </a:endParaRPr>
            </a:p>
          </p:txBody>
        </p:sp>
      </p:grpSp>
      <p:sp>
        <p:nvSpPr>
          <p:cNvPr id="7176" name="Rectangle 4"/>
          <p:cNvSpPr/>
          <p:nvPr/>
        </p:nvSpPr>
        <p:spPr>
          <a:xfrm>
            <a:off x="1188085" y="1563370"/>
            <a:ext cx="7200900" cy="3415030"/>
          </a:xfrm>
          <a:prstGeom prst="rect">
            <a:avLst/>
          </a:prstGeom>
          <a:noFill/>
          <a:ln w="6350">
            <a:noFill/>
          </a:ln>
        </p:spPr>
        <p:txBody>
          <a:bodyPr wrap="square" anchor="t" anchorCtr="0">
            <a:spAutoFit/>
          </a:bodyPr>
          <a:p>
            <a:r>
              <a:rPr lang="en-US" sz="1600" dirty="0">
                <a:latin typeface="华文中宋" panose="02010600040101010101" pitchFamily="2" charset="-122"/>
                <a:ea typeface="华文中宋" panose="02010600040101010101" pitchFamily="2" charset="-122"/>
              </a:rPr>
              <a:t> </a:t>
            </a:r>
            <a:r>
              <a:rPr lang="en-US" sz="1800" dirty="0">
                <a:latin typeface="华文中宋" panose="02010600040101010101" pitchFamily="2" charset="-122"/>
                <a:ea typeface="华文中宋" panose="02010600040101010101" pitchFamily="2" charset="-122"/>
              </a:rPr>
              <a:t>  </a:t>
            </a:r>
            <a:r>
              <a:rPr lang="en-US" sz="2000" dirty="0">
                <a:latin typeface="楷体" panose="02010609060101010101" charset="-122"/>
                <a:ea typeface="楷体" panose="02010609060101010101" charset="-122"/>
                <a:cs typeface="楷体" panose="02010609060101010101" charset="-122"/>
              </a:rPr>
              <a:t>     </a:t>
            </a:r>
            <a:r>
              <a:rPr sz="2400" dirty="0">
                <a:latin typeface="华文中宋" panose="02010600040101010101" pitchFamily="2" charset="-122"/>
                <a:ea typeface="华文中宋" panose="02010600040101010101" pitchFamily="2" charset="-122"/>
                <a:cs typeface="华文中宋" panose="02010600040101010101" pitchFamily="2" charset="-122"/>
              </a:rPr>
              <a:t>课堂教学评价一直是教师评价中的重要组成部分。本次基础教育课程改革，再一次重申了教育的根本目的是为了每一位学生的发展，课堂教学也不例外。因此，新课程提岀，关注学生在课堂教学中的表现应成为课堂教学评价的主要内容，包括学生在课堂师生互动、自主学习、同伴合作中的行为表现、参与热情、情感体验和探究、思考的过程等等，即关注学生是怎么学的。新课程提出建立“以学论教、教为了促进学”的响亮口号。</a:t>
            </a:r>
            <a:endParaRPr sz="2400" dirty="0">
              <a:latin typeface="华文中宋" panose="02010600040101010101" pitchFamily="2" charset="-122"/>
              <a:ea typeface="华文中宋" panose="02010600040101010101" pitchFamily="2" charset="-122"/>
              <a:cs typeface="华文中宋" panose="02010600040101010101" pitchFamily="2" charset="-122"/>
            </a:endParaRPr>
          </a:p>
        </p:txBody>
      </p:sp>
    </p:spTree>
  </p:cSld>
  <p:clrMapOvr>
    <a:masterClrMapping/>
  </p:clrMapOvr>
  <p:transition spd="slow">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290">
                                          <p:stCondLst>
                                            <p:cond delay="0"/>
                                          </p:stCondLst>
                                        </p:cTn>
                                        <p:tgtEl>
                                          <p:spTgt spid="11"/>
                                        </p:tgtEl>
                                      </p:cBhvr>
                                    </p:animEffect>
                                    <p:anim calcmode="lin" valueType="num">
                                      <p:cBhvr>
                                        <p:cTn id="8" dur="911" tmFilter="0,0; 0.14,0.36; 0.43,0.73; 0.71,0.91; 1.0,1.0">
                                          <p:stCondLst>
                                            <p:cond delay="0"/>
                                          </p:stCondLst>
                                        </p:cTn>
                                        <p:tgtEl>
                                          <p:spTgt spid="11"/>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11"/>
                                        </p:tgtEl>
                                        <p:attrNameLst>
                                          <p:attrName>ppt_y</p:attrName>
                                        </p:attrNameLst>
                                      </p:cBhvr>
                                      <p:tavLst>
                                        <p:tav tm="0" fmla="#ppt_y-sin(pi*$)/3">
                                          <p:val>
                                            <p:fltVal val="0.500000"/>
                                          </p:val>
                                        </p:tav>
                                        <p:tav tm="100000">
                                          <p:val>
                                            <p:fltVal val="1.000000"/>
                                          </p:val>
                                        </p:tav>
                                      </p:tavLst>
                                    </p:anim>
                                    <p:anim calcmode="lin" valueType="num">
                                      <p:cBhvr>
                                        <p:cTn id="10" dur="332" tmFilter="0, 0; 0.125,0.2665; 0.25,0.4; 0.375,0.465; 0.5,0.5;  0.625,0.535; 0.75,0.6; 0.875,0.7335; 1,1">
                                          <p:stCondLst>
                                            <p:cond delay="332"/>
                                          </p:stCondLst>
                                        </p:cTn>
                                        <p:tgtEl>
                                          <p:spTgt spid="11"/>
                                        </p:tgtEl>
                                        <p:attrNameLst>
                                          <p:attrName>ppt_y</p:attrName>
                                        </p:attrNameLst>
                                      </p:cBhvr>
                                      <p:tavLst>
                                        <p:tav tm="0" fmla="#ppt_y-sin(pi*$)/9">
                                          <p:val>
                                            <p:fltVal val="0.000000"/>
                                          </p:val>
                                        </p:tav>
                                        <p:tav tm="100000">
                                          <p:val>
                                            <p:fltVal val="1.000000"/>
                                          </p:val>
                                        </p:tav>
                                      </p:tavLst>
                                    </p:anim>
                                    <p:anim calcmode="lin" valueType="num">
                                      <p:cBhvr>
                                        <p:cTn id="11" dur="166" tmFilter="0, 0; 0.125,0.2665; 0.25,0.4; 0.375,0.465; 0.5,0.5;  0.625,0.535; 0.75,0.6; 0.875,0.7335; 1,1">
                                          <p:stCondLst>
                                            <p:cond delay="662"/>
                                          </p:stCondLst>
                                        </p:cTn>
                                        <p:tgtEl>
                                          <p:spTgt spid="11"/>
                                        </p:tgtEl>
                                        <p:attrNameLst>
                                          <p:attrName>ppt_y</p:attrName>
                                        </p:attrNameLst>
                                      </p:cBhvr>
                                      <p:tavLst>
                                        <p:tav tm="0" fmla="#ppt_y-sin(pi*$)/27">
                                          <p:val>
                                            <p:fltVal val="0.000000"/>
                                          </p:val>
                                        </p:tav>
                                        <p:tav tm="100000">
                                          <p:val>
                                            <p:fltVal val="1.000000"/>
                                          </p:val>
                                        </p:tav>
                                      </p:tavLst>
                                    </p:anim>
                                    <p:anim calcmode="lin" valueType="num">
                                      <p:cBhvr>
                                        <p:cTn id="12" dur="82" tmFilter="0, 0; 0.125,0.2665; 0.25,0.4; 0.375,0.465; 0.5,0.5;  0.625,0.535; 0.75,0.6; 0.875,0.7335; 1,1">
                                          <p:stCondLst>
                                            <p:cond delay="828"/>
                                          </p:stCondLst>
                                        </p:cTn>
                                        <p:tgtEl>
                                          <p:spTgt spid="11"/>
                                        </p:tgtEl>
                                        <p:attrNameLst>
                                          <p:attrName>ppt_y</p:attrName>
                                        </p:attrNameLst>
                                      </p:cBhvr>
                                      <p:tavLst>
                                        <p:tav tm="0" fmla="#ppt_y-sin(pi*$)/81">
                                          <p:val>
                                            <p:fltVal val="0.000000"/>
                                          </p:val>
                                        </p:tav>
                                        <p:tav tm="100000">
                                          <p:val>
                                            <p:fltVal val="1.000000"/>
                                          </p:val>
                                        </p:tav>
                                      </p:tavLst>
                                    </p:anim>
                                    <p:animScale>
                                      <p:cBhvr>
                                        <p:cTn id="13" dur="13">
                                          <p:stCondLst>
                                            <p:cond delay="325"/>
                                          </p:stCondLst>
                                        </p:cTn>
                                        <p:tgtEl>
                                          <p:spTgt spid="11"/>
                                        </p:tgtEl>
                                      </p:cBhvr>
                                      <p:to x="100000" y="60000"/>
                                    </p:animScale>
                                    <p:animScale>
                                      <p:cBhvr>
                                        <p:cTn id="14" dur="83" decel="50000">
                                          <p:stCondLst>
                                            <p:cond delay="338"/>
                                          </p:stCondLst>
                                        </p:cTn>
                                        <p:tgtEl>
                                          <p:spTgt spid="11"/>
                                        </p:tgtEl>
                                      </p:cBhvr>
                                      <p:to x="100000" y="100000"/>
                                    </p:animScale>
                                    <p:animScale>
                                      <p:cBhvr>
                                        <p:cTn id="15" dur="13">
                                          <p:stCondLst>
                                            <p:cond delay="656"/>
                                          </p:stCondLst>
                                        </p:cTn>
                                        <p:tgtEl>
                                          <p:spTgt spid="11"/>
                                        </p:tgtEl>
                                      </p:cBhvr>
                                      <p:to x="100000" y="80000"/>
                                    </p:animScale>
                                    <p:animScale>
                                      <p:cBhvr>
                                        <p:cTn id="16" dur="83" decel="50000">
                                          <p:stCondLst>
                                            <p:cond delay="669"/>
                                          </p:stCondLst>
                                        </p:cTn>
                                        <p:tgtEl>
                                          <p:spTgt spid="11"/>
                                        </p:tgtEl>
                                      </p:cBhvr>
                                      <p:to x="100000" y="100000"/>
                                    </p:animScale>
                                    <p:animScale>
                                      <p:cBhvr>
                                        <p:cTn id="17" dur="13">
                                          <p:stCondLst>
                                            <p:cond delay="821"/>
                                          </p:stCondLst>
                                        </p:cTn>
                                        <p:tgtEl>
                                          <p:spTgt spid="11"/>
                                        </p:tgtEl>
                                      </p:cBhvr>
                                      <p:to x="100000" y="90000"/>
                                    </p:animScale>
                                    <p:animScale>
                                      <p:cBhvr>
                                        <p:cTn id="18" dur="83" decel="50000">
                                          <p:stCondLst>
                                            <p:cond delay="834"/>
                                          </p:stCondLst>
                                        </p:cTn>
                                        <p:tgtEl>
                                          <p:spTgt spid="11"/>
                                        </p:tgtEl>
                                      </p:cBhvr>
                                      <p:to x="100000" y="100000"/>
                                    </p:animScale>
                                    <p:animScale>
                                      <p:cBhvr>
                                        <p:cTn id="19" dur="13">
                                          <p:stCondLst>
                                            <p:cond delay="904"/>
                                          </p:stCondLst>
                                        </p:cTn>
                                        <p:tgtEl>
                                          <p:spTgt spid="11"/>
                                        </p:tgtEl>
                                      </p:cBhvr>
                                      <p:to x="100000" y="95000"/>
                                    </p:animScale>
                                    <p:animScale>
                                      <p:cBhvr>
                                        <p:cTn id="20" dur="83" decel="50000">
                                          <p:stCondLst>
                                            <p:cond delay="917"/>
                                          </p:stCondLst>
                                        </p:cTn>
                                        <p:tgtEl>
                                          <p:spTgt spid="11"/>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椭圆 2"/>
          <p:cNvSpPr>
            <a:spLocks noChangeAspect="1"/>
          </p:cNvSpPr>
          <p:nvPr/>
        </p:nvSpPr>
        <p:spPr>
          <a:xfrm>
            <a:off x="3276600" y="842963"/>
            <a:ext cx="2520950" cy="2520950"/>
          </a:xfrm>
          <a:prstGeom prst="ellipse">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6146" name="TextBox 1"/>
          <p:cNvSpPr txBox="1"/>
          <p:nvPr/>
        </p:nvSpPr>
        <p:spPr>
          <a:xfrm>
            <a:off x="2538730" y="3579813"/>
            <a:ext cx="4066540" cy="583565"/>
          </a:xfrm>
          <a:prstGeom prst="rect">
            <a:avLst/>
          </a:prstGeom>
          <a:noFill/>
          <a:ln w="9525">
            <a:noFill/>
          </a:ln>
        </p:spPr>
        <p:txBody>
          <a:bodyPr wrap="none" anchor="t" anchorCtr="0">
            <a:spAutoFit/>
          </a:bodyPr>
          <a:p>
            <a:pPr algn="ctr"/>
            <a:r>
              <a:rPr lang="zh-CN" altLang="en-US" sz="3200" b="1" dirty="0">
                <a:solidFill>
                  <a:srgbClr val="DEA900"/>
                </a:solidFill>
                <a:latin typeface="Arial" panose="020B0604020202020204" pitchFamily="34" charset="0"/>
              </a:rPr>
              <a:t>第一节  教育评价概述</a:t>
            </a:r>
            <a:endParaRPr lang="zh-CN" altLang="en-US" sz="3200" b="1" dirty="0">
              <a:solidFill>
                <a:srgbClr val="DEA900"/>
              </a:solidFill>
              <a:latin typeface="Arial" panose="020B0604020202020204" pitchFamily="34" charset="0"/>
            </a:endParaRPr>
          </a:p>
        </p:txBody>
      </p:sp>
      <p:pic>
        <p:nvPicPr>
          <p:cNvPr id="4" name="图片 3"/>
          <p:cNvPicPr>
            <a:picLocks noChangeAspect="1"/>
          </p:cNvPicPr>
          <p:nvPr/>
        </p:nvPicPr>
        <p:blipFill>
          <a:blip r:embed="rId1" cstate="print"/>
          <a:stretch>
            <a:fillRect/>
          </a:stretch>
        </p:blipFill>
        <p:spPr>
          <a:xfrm>
            <a:off x="3491999" y="987574"/>
            <a:ext cx="2159999" cy="2091408"/>
          </a:xfrm>
          <a:prstGeom prst="ellipse">
            <a:avLst/>
          </a:prstGeom>
          <a:noFill/>
        </p:spPr>
      </p:pic>
    </p:spTree>
  </p:cSld>
  <p:clrMapOvr>
    <a:masterClrMapping/>
  </p:clrMapOvr>
  <p:transition spd="slow">
    <p:checke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49" name="Rectangle 2"/>
          <p:cNvSpPr>
            <a:spLocks noGrp="1"/>
          </p:cNvSpPr>
          <p:nvPr>
            <p:ph type="title"/>
          </p:nvPr>
        </p:nvSpPr>
        <p:spPr>
          <a:xfrm>
            <a:off x="457200" y="363538"/>
            <a:ext cx="8229600" cy="857250"/>
          </a:xfrm>
        </p:spPr>
        <p:txBody>
          <a:bodyPr wrap="square" lIns="91440" tIns="45720" rIns="91440" bIns="45720" anchor="ctr" anchorCtr="0"/>
          <a:p>
            <a:pPr eaLnBrk="1" hangingPunct="1"/>
            <a:r>
              <a:rPr lang="zh-CN" altLang="en-US" sz="3600" dirty="0">
                <a:ea typeface="黑体" panose="02010609060101010101" pitchFamily="49" charset="-122"/>
              </a:rPr>
              <a:t>冲击和启示</a:t>
            </a:r>
            <a:endParaRPr lang="zh-CN" altLang="en-US" sz="3600" dirty="0">
              <a:ea typeface="黑体" panose="02010609060101010101" pitchFamily="49" charset="-122"/>
            </a:endParaRPr>
          </a:p>
        </p:txBody>
      </p:sp>
      <p:sp>
        <p:nvSpPr>
          <p:cNvPr id="33795" name="Rectangle 3"/>
          <p:cNvSpPr>
            <a:spLocks noGrp="1" noChangeArrowheads="1"/>
          </p:cNvSpPr>
          <p:nvPr>
            <p:ph idx="1"/>
          </p:nvPr>
        </p:nvSpPr>
        <p:spPr>
          <a:xfrm>
            <a:off x="611188" y="1221105"/>
            <a:ext cx="5287963" cy="3257550"/>
          </a:xfrm>
        </p:spPr>
        <p:txBody>
          <a:bodyPr vert="horz" wrap="square" lIns="91440" tIns="45720" rIns="91440" bIns="45720" numCol="1" anchor="t" anchorCtr="0" compatLnSpc="1"/>
          <a:lstStyle/>
          <a:p>
            <a:pPr marL="342900" marR="0" lvl="0" indent="-342900" algn="just" defTabSz="914400" rtl="0" eaLnBrk="1" fontAlgn="base" latinLnBrk="0" hangingPunct="1">
              <a:lnSpc>
                <a:spcPct val="100000"/>
              </a:lnSpc>
              <a:spcBef>
                <a:spcPct val="20000"/>
              </a:spcBef>
              <a:spcAft>
                <a:spcPct val="0"/>
              </a:spcAft>
              <a:buClrTx/>
              <a:buSzTx/>
              <a:buFont typeface="Wingdings" panose="05000000000000000000" pitchFamily="2" charset="2"/>
              <a:buNone/>
              <a:defRPr/>
            </a:pPr>
            <a:r>
              <a:rPr kumimoji="0" sz="2800" b="0" i="0" u="none" strike="noStrike" kern="1200" cap="none" spc="0" normalizeH="0" baseline="0" noProof="0" dirty="0">
                <a:ln>
                  <a:noFill/>
                </a:ln>
                <a:solidFill>
                  <a:schemeClr val="tx1"/>
                </a:solidFill>
                <a:effectLst/>
                <a:uLnTx/>
                <a:uFillTx/>
                <a:ea typeface="黑体" panose="02010609060101010101" pitchFamily="49" charset="-122"/>
                <a:cs typeface="+mn-cs"/>
              </a:rPr>
              <a:t>（1）改变了教师教学的方式和学生学习的方式</a:t>
            </a:r>
            <a:r>
              <a:rPr kumimoji="0" lang="zh-CN" sz="2800" b="0" i="0" u="none" strike="noStrike" kern="1200" cap="none" spc="0" normalizeH="0" baseline="0" noProof="0" dirty="0">
                <a:ln>
                  <a:noFill/>
                </a:ln>
                <a:solidFill>
                  <a:schemeClr val="tx1"/>
                </a:solidFill>
                <a:effectLst/>
                <a:uLnTx/>
                <a:uFillTx/>
                <a:ea typeface="黑体" panose="02010609060101010101" pitchFamily="49" charset="-122"/>
                <a:cs typeface="+mn-cs"/>
              </a:rPr>
              <a:t>；</a:t>
            </a:r>
            <a:endParaRPr kumimoji="0" lang="zh-CN" sz="2800" b="0" i="0" u="none" strike="noStrike" kern="1200" cap="none" spc="0" normalizeH="0" baseline="0" noProof="0" dirty="0">
              <a:ln>
                <a:noFill/>
              </a:ln>
              <a:solidFill>
                <a:schemeClr val="tx1"/>
              </a:solidFill>
              <a:effectLst/>
              <a:uLnTx/>
              <a:uFillTx/>
              <a:ea typeface="黑体" panose="02010609060101010101" pitchFamily="49" charset="-122"/>
              <a:cs typeface="+mn-cs"/>
            </a:endParaRPr>
          </a:p>
          <a:p>
            <a:pPr marL="342900" marR="0" lvl="0" indent="-342900" algn="just" defTabSz="914400" rtl="0" eaLnBrk="1" fontAlgn="base" latinLnBrk="0" hangingPunct="1">
              <a:lnSpc>
                <a:spcPct val="100000"/>
              </a:lnSpc>
              <a:spcBef>
                <a:spcPct val="20000"/>
              </a:spcBef>
              <a:spcAft>
                <a:spcPct val="0"/>
              </a:spcAft>
              <a:buClrTx/>
              <a:buSzTx/>
              <a:buFont typeface="Wingdings" panose="05000000000000000000" pitchFamily="2" charset="2"/>
              <a:buNone/>
              <a:defRPr/>
            </a:pPr>
            <a:r>
              <a:rPr kumimoji="0" lang="zh-CN" sz="2800" b="0" i="0" u="none" strike="noStrike" kern="1200" cap="none" spc="0" normalizeH="0" baseline="0" noProof="0" dirty="0">
                <a:ln>
                  <a:noFill/>
                </a:ln>
                <a:solidFill>
                  <a:schemeClr val="tx1"/>
                </a:solidFill>
                <a:effectLst/>
                <a:uLnTx/>
                <a:uFillTx/>
                <a:ea typeface="黑体" panose="02010609060101010101" pitchFamily="49" charset="-122"/>
                <a:cs typeface="+mn-cs"/>
              </a:rPr>
              <a:t>（2）改变了教师课前准备的关注点和备课的方式；</a:t>
            </a:r>
            <a:endParaRPr kumimoji="0" lang="zh-CN" sz="2800" b="0" i="0" u="none" strike="noStrike" kern="1200" cap="none" spc="0" normalizeH="0" baseline="0" noProof="0" dirty="0">
              <a:ln>
                <a:noFill/>
              </a:ln>
              <a:solidFill>
                <a:schemeClr val="tx1"/>
              </a:solidFill>
              <a:effectLst/>
              <a:uLnTx/>
              <a:uFillTx/>
              <a:ea typeface="黑体" panose="02010609060101010101" pitchFamily="49" charset="-122"/>
              <a:cs typeface="+mn-cs"/>
            </a:endParaRPr>
          </a:p>
          <a:p>
            <a:pPr marL="342900" marR="0" lvl="0" indent="-342900" algn="just" defTabSz="914400" rtl="0" eaLnBrk="1" fontAlgn="base" latinLnBrk="0" hangingPunct="1">
              <a:lnSpc>
                <a:spcPct val="100000"/>
              </a:lnSpc>
              <a:spcBef>
                <a:spcPct val="20000"/>
              </a:spcBef>
              <a:spcAft>
                <a:spcPct val="0"/>
              </a:spcAft>
              <a:buClrTx/>
              <a:buSzTx/>
              <a:buFont typeface="Wingdings" panose="05000000000000000000" pitchFamily="2" charset="2"/>
              <a:buNone/>
              <a:defRPr/>
            </a:pPr>
            <a:r>
              <a:rPr kumimoji="0" lang="en-US" altLang="zh-CN" sz="2800" b="0" i="0" u="none" strike="noStrike" kern="1200" cap="none" spc="0" normalizeH="0" baseline="0" noProof="0" dirty="0">
                <a:ln>
                  <a:noFill/>
                </a:ln>
                <a:solidFill>
                  <a:schemeClr val="tx1"/>
                </a:solidFill>
                <a:effectLst/>
                <a:uLnTx/>
                <a:uFillTx/>
                <a:ea typeface="黑体" panose="02010609060101010101" pitchFamily="49" charset="-122"/>
                <a:cs typeface="+mn-cs"/>
              </a:rPr>
              <a:t>（3）改变了教师对教学能力的认识</a:t>
            </a:r>
            <a:r>
              <a:rPr kumimoji="0" lang="zh-CN" altLang="en-US" sz="2800" b="0" i="0" u="none" strike="noStrike" kern="1200" cap="none" spc="0" normalizeH="0" baseline="0" noProof="0" dirty="0">
                <a:ln>
                  <a:noFill/>
                </a:ln>
                <a:solidFill>
                  <a:schemeClr val="tx1"/>
                </a:solidFill>
                <a:effectLst/>
                <a:uLnTx/>
                <a:uFillTx/>
                <a:ea typeface="黑体" panose="02010609060101010101" pitchFamily="49" charset="-122"/>
                <a:cs typeface="+mn-cs"/>
              </a:rPr>
              <a:t>；</a:t>
            </a:r>
            <a:endParaRPr kumimoji="0" lang="zh-CN" altLang="en-US" sz="2800" b="0" i="0" u="none" strike="noStrike" kern="1200" cap="none" spc="0" normalizeH="0" baseline="0" noProof="0" dirty="0">
              <a:ln>
                <a:noFill/>
              </a:ln>
              <a:solidFill>
                <a:schemeClr val="tx1"/>
              </a:solidFill>
              <a:effectLst/>
              <a:uLnTx/>
              <a:uFillTx/>
              <a:ea typeface="黑体" panose="02010609060101010101" pitchFamily="49" charset="-122"/>
              <a:cs typeface="+mn-cs"/>
            </a:endParaRPr>
          </a:p>
          <a:p>
            <a:pPr marL="342900" marR="0" lvl="0" indent="-342900" algn="just" defTabSz="914400" rtl="0" eaLnBrk="1" fontAlgn="base" latinLnBrk="0" hangingPunct="1">
              <a:lnSpc>
                <a:spcPct val="100000"/>
              </a:lnSpc>
              <a:spcBef>
                <a:spcPct val="20000"/>
              </a:spcBef>
              <a:spcAft>
                <a:spcPct val="0"/>
              </a:spcAft>
              <a:buClrTx/>
              <a:buSzTx/>
              <a:buFont typeface="Wingdings" panose="05000000000000000000" pitchFamily="2" charset="2"/>
              <a:buNone/>
              <a:defRPr/>
            </a:pPr>
            <a:endParaRPr kumimoji="0" lang="zh-CN" altLang="en-US" sz="2800" b="0" i="0" u="none" strike="noStrike" kern="1200" cap="none" spc="0" normalizeH="0" baseline="0" noProof="0" dirty="0">
              <a:ln>
                <a:noFill/>
              </a:ln>
              <a:solidFill>
                <a:schemeClr val="tx1"/>
              </a:solidFill>
              <a:effectLst/>
              <a:uLnTx/>
              <a:uFillTx/>
              <a:ea typeface="黑体" panose="02010609060101010101" pitchFamily="49" charset="-122"/>
              <a:cs typeface="+mn-cs"/>
            </a:endParaRPr>
          </a:p>
          <a:p>
            <a:pPr marL="342900" marR="0" lvl="0" indent="-342900" algn="just" defTabSz="914400" rtl="0" eaLnBrk="1" fontAlgn="base" latinLnBrk="0" hangingPunct="1">
              <a:lnSpc>
                <a:spcPct val="100000"/>
              </a:lnSpc>
              <a:spcBef>
                <a:spcPct val="20000"/>
              </a:spcBef>
              <a:spcAft>
                <a:spcPct val="0"/>
              </a:spcAft>
              <a:buClrTx/>
              <a:buSzTx/>
              <a:buFont typeface="Wingdings" panose="05000000000000000000" pitchFamily="2" charset="2"/>
              <a:buNone/>
              <a:defRPr/>
            </a:pPr>
            <a:endParaRPr kumimoji="0" lang="zh-CN" altLang="en-US" sz="2800" b="0" i="0" u="none" strike="noStrike" kern="1200" cap="none" spc="0" normalizeH="0" baseline="0" noProof="0" dirty="0">
              <a:ln>
                <a:noFill/>
              </a:ln>
              <a:solidFill>
                <a:schemeClr val="tx1"/>
              </a:solidFill>
              <a:effectLst/>
              <a:uLnTx/>
              <a:uFillTx/>
              <a:ea typeface="黑体" panose="02010609060101010101" pitchFamily="49" charset="-122"/>
              <a:cs typeface="+mn-cs"/>
            </a:endParaRPr>
          </a:p>
        </p:txBody>
      </p:sp>
      <p:pic>
        <p:nvPicPr>
          <p:cNvPr id="33796" name="Picture 4" descr="工程师"/>
          <p:cNvPicPr>
            <a:picLocks noChangeAspect="1"/>
          </p:cNvPicPr>
          <p:nvPr/>
        </p:nvPicPr>
        <p:blipFill>
          <a:blip r:embed="rId1"/>
          <a:stretch>
            <a:fillRect/>
          </a:stretch>
        </p:blipFill>
        <p:spPr>
          <a:xfrm>
            <a:off x="6156325" y="1851025"/>
            <a:ext cx="2540000" cy="1905000"/>
          </a:xfrm>
          <a:prstGeom prst="rect">
            <a:avLst/>
          </a:prstGeom>
          <a:noFill/>
          <a:ln w="9525">
            <a:noFill/>
          </a:ln>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3796"/>
                                        </p:tgtEl>
                                        <p:attrNameLst>
                                          <p:attrName>style.visibility</p:attrName>
                                        </p:attrNameLst>
                                      </p:cBhvr>
                                      <p:to>
                                        <p:strVal val="visible"/>
                                      </p:to>
                                    </p:set>
                                    <p:anim calcmode="lin" valueType="num">
                                      <p:cBhvr additive="base">
                                        <p:cTn id="7" dur="500" fill="hold"/>
                                        <p:tgtEl>
                                          <p:spTgt spid="33796"/>
                                        </p:tgtEl>
                                        <p:attrNameLst>
                                          <p:attrName>ppt_x</p:attrName>
                                        </p:attrNameLst>
                                      </p:cBhvr>
                                      <p:tavLst>
                                        <p:tav tm="0">
                                          <p:val>
                                            <p:strVal val="0-#ppt_w/2"/>
                                          </p:val>
                                        </p:tav>
                                        <p:tav tm="100000">
                                          <p:val>
                                            <p:strVal val="#ppt_x"/>
                                          </p:val>
                                        </p:tav>
                                      </p:tavLst>
                                    </p:anim>
                                    <p:anim calcmode="lin" valueType="num">
                                      <p:cBhvr additive="base">
                                        <p:cTn id="8" dur="500" fill="hold"/>
                                        <p:tgtEl>
                                          <p:spTgt spid="3379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33795">
                                            <p:txEl>
                                              <p:charRg st="0" end="14"/>
                                            </p:txEl>
                                          </p:spTgt>
                                        </p:tgtEl>
                                        <p:attrNameLst>
                                          <p:attrName>style.visibility</p:attrName>
                                        </p:attrNameLst>
                                      </p:cBhvr>
                                      <p:to>
                                        <p:strVal val="visible"/>
                                      </p:to>
                                    </p:set>
                                    <p:anim calcmode="lin" valueType="num">
                                      <p:cBhvr additive="base">
                                        <p:cTn id="13" dur="500" fill="hold"/>
                                        <p:tgtEl>
                                          <p:spTgt spid="33795">
                                            <p:txEl>
                                              <p:charRg st="0" end="14"/>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33795">
                                            <p:txEl>
                                              <p:charRg st="0" end="14"/>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33795">
                                            <p:txEl>
                                              <p:charRg st="1" end="1"/>
                                            </p:txEl>
                                          </p:spTgt>
                                        </p:tgtEl>
                                        <p:attrNameLst>
                                          <p:attrName>style.visibility</p:attrName>
                                        </p:attrNameLst>
                                      </p:cBhvr>
                                      <p:to>
                                        <p:strVal val="visible"/>
                                      </p:to>
                                    </p:set>
                                    <p:anim calcmode="lin" valueType="num">
                                      <p:cBhvr additive="base">
                                        <p:cTn id="19" dur="500" fill="hold"/>
                                        <p:tgtEl>
                                          <p:spTgt spid="33795">
                                            <p:txEl>
                                              <p:charRg st="1" end="1"/>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33795">
                                            <p:txEl>
                                              <p:charRg st="1" end="1"/>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33795">
                                            <p:txEl>
                                              <p:charRg st="2" end="2"/>
                                            </p:txEl>
                                          </p:spTgt>
                                        </p:tgtEl>
                                        <p:attrNameLst>
                                          <p:attrName>style.visibility</p:attrName>
                                        </p:attrNameLst>
                                      </p:cBhvr>
                                      <p:to>
                                        <p:strVal val="visible"/>
                                      </p:to>
                                    </p:set>
                                    <p:anim calcmode="lin" valueType="num">
                                      <p:cBhvr additive="base">
                                        <p:cTn id="25" dur="500" fill="hold"/>
                                        <p:tgtEl>
                                          <p:spTgt spid="33795">
                                            <p:txEl>
                                              <p:charRg st="2" end="2"/>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33795">
                                            <p:txEl>
                                              <p:charRg st="2" end="2"/>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33795">
                                            <p:txEl>
                                              <p:charRg st="3" end="3"/>
                                            </p:txEl>
                                          </p:spTgt>
                                        </p:tgtEl>
                                        <p:attrNameLst>
                                          <p:attrName>style.visibility</p:attrName>
                                        </p:attrNameLst>
                                      </p:cBhvr>
                                      <p:to>
                                        <p:strVal val="visible"/>
                                      </p:to>
                                    </p:set>
                                    <p:anim calcmode="lin" valueType="num">
                                      <p:cBhvr additive="base">
                                        <p:cTn id="31" dur="500" fill="hold"/>
                                        <p:tgtEl>
                                          <p:spTgt spid="33795">
                                            <p:txEl>
                                              <p:charRg st="3" end="3"/>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33795">
                                            <p:txEl>
                                              <p:charRg st="3" end="3"/>
                                            </p:txEl>
                                          </p:spTgt>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33795">
                                            <p:txEl>
                                              <p:charRg st="4" end="4"/>
                                            </p:txEl>
                                          </p:spTgt>
                                        </p:tgtEl>
                                        <p:attrNameLst>
                                          <p:attrName>style.visibility</p:attrName>
                                        </p:attrNameLst>
                                      </p:cBhvr>
                                      <p:to>
                                        <p:strVal val="visible"/>
                                      </p:to>
                                    </p:set>
                                    <p:anim calcmode="lin" valueType="num">
                                      <p:cBhvr additive="base">
                                        <p:cTn id="37" dur="500" fill="hold"/>
                                        <p:tgtEl>
                                          <p:spTgt spid="33795">
                                            <p:txEl>
                                              <p:charRg st="4" end="4"/>
                                            </p:txEl>
                                          </p:spTgt>
                                        </p:tgtEl>
                                        <p:attrNameLst>
                                          <p:attrName>ppt_x</p:attrName>
                                        </p:attrNameLst>
                                      </p:cBhvr>
                                      <p:tavLst>
                                        <p:tav tm="0">
                                          <p:val>
                                            <p:strVal val="0-#ppt_w/2"/>
                                          </p:val>
                                        </p:tav>
                                        <p:tav tm="100000">
                                          <p:val>
                                            <p:strVal val="#ppt_x"/>
                                          </p:val>
                                        </p:tav>
                                      </p:tavLst>
                                    </p:anim>
                                    <p:anim calcmode="lin" valueType="num">
                                      <p:cBhvr additive="base">
                                        <p:cTn id="38" dur="500" fill="hold"/>
                                        <p:tgtEl>
                                          <p:spTgt spid="33795">
                                            <p:txEl>
                                              <p:charRg st="4" end="4"/>
                                            </p:txEl>
                                          </p:spTgt>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8" fill="hold" grpId="0" nodeType="clickEffect">
                                  <p:stCondLst>
                                    <p:cond delay="0"/>
                                  </p:stCondLst>
                                  <p:childTnLst>
                                    <p:set>
                                      <p:cBhvr>
                                        <p:cTn id="42" dur="1" fill="hold">
                                          <p:stCondLst>
                                            <p:cond delay="0"/>
                                          </p:stCondLst>
                                        </p:cTn>
                                        <p:tgtEl>
                                          <p:spTgt spid="33795">
                                            <p:txEl>
                                              <p:charRg st="5" end="5"/>
                                            </p:txEl>
                                          </p:spTgt>
                                        </p:tgtEl>
                                        <p:attrNameLst>
                                          <p:attrName>style.visibility</p:attrName>
                                        </p:attrNameLst>
                                      </p:cBhvr>
                                      <p:to>
                                        <p:strVal val="visible"/>
                                      </p:to>
                                    </p:set>
                                    <p:anim calcmode="lin" valueType="num">
                                      <p:cBhvr additive="base">
                                        <p:cTn id="43" dur="500" fill="hold"/>
                                        <p:tgtEl>
                                          <p:spTgt spid="33795">
                                            <p:txEl>
                                              <p:charRg st="5" end="5"/>
                                            </p:txEl>
                                          </p:spTgt>
                                        </p:tgtEl>
                                        <p:attrNameLst>
                                          <p:attrName>ppt_x</p:attrName>
                                        </p:attrNameLst>
                                      </p:cBhvr>
                                      <p:tavLst>
                                        <p:tav tm="0">
                                          <p:val>
                                            <p:strVal val="0-#ppt_w/2"/>
                                          </p:val>
                                        </p:tav>
                                        <p:tav tm="100000">
                                          <p:val>
                                            <p:strVal val="#ppt_x"/>
                                          </p:val>
                                        </p:tav>
                                      </p:tavLst>
                                    </p:anim>
                                    <p:anim calcmode="lin" valueType="num">
                                      <p:cBhvr additive="base">
                                        <p:cTn id="44" dur="500" fill="hold"/>
                                        <p:tgtEl>
                                          <p:spTgt spid="33795">
                                            <p:txEl>
                                              <p:charRg st="5" end="5"/>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5" grpId="0"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769" name="TextBox 1"/>
          <p:cNvSpPr txBox="1"/>
          <p:nvPr/>
        </p:nvSpPr>
        <p:spPr>
          <a:xfrm>
            <a:off x="3358992" y="1168400"/>
            <a:ext cx="2316480" cy="460375"/>
          </a:xfrm>
          <a:prstGeom prst="rect">
            <a:avLst/>
          </a:prstGeom>
          <a:noFill/>
          <a:ln w="9525">
            <a:noFill/>
          </a:ln>
        </p:spPr>
        <p:txBody>
          <a:bodyPr wrap="none" anchor="t" anchorCtr="0">
            <a:spAutoFit/>
          </a:bodyPr>
          <a:p>
            <a:pPr algn="ctr"/>
            <a:r>
              <a:rPr lang="zh-CN" altLang="en-US" sz="2400" b="1" dirty="0">
                <a:latin typeface="Arial" panose="020B0604020202020204" pitchFamily="34" charset="0"/>
              </a:rPr>
              <a:t>新课程学生评价</a:t>
            </a:r>
            <a:endParaRPr lang="zh-CN" altLang="en-US" sz="2400" b="1" dirty="0">
              <a:latin typeface="Arial" panose="020B0604020202020204" pitchFamily="34" charset="0"/>
            </a:endParaRPr>
          </a:p>
        </p:txBody>
      </p:sp>
      <p:sp>
        <p:nvSpPr>
          <p:cNvPr id="32770" name="矩形 2"/>
          <p:cNvSpPr/>
          <p:nvPr/>
        </p:nvSpPr>
        <p:spPr>
          <a:xfrm>
            <a:off x="3348038" y="130175"/>
            <a:ext cx="2317115" cy="1198880"/>
          </a:xfrm>
          <a:prstGeom prst="rect">
            <a:avLst/>
          </a:prstGeom>
          <a:noFill/>
          <a:ln w="9525">
            <a:noFill/>
          </a:ln>
        </p:spPr>
        <p:txBody>
          <a:bodyPr wrap="none" anchor="t" anchorCtr="0">
            <a:spAutoFit/>
          </a:bodyPr>
          <a:p>
            <a:r>
              <a:rPr lang="en-US" altLang="zh-CN" sz="7200" b="1" dirty="0">
                <a:solidFill>
                  <a:srgbClr val="DEA900"/>
                </a:solidFill>
                <a:latin typeface="Arial" panose="020B0604020202020204" pitchFamily="34" charset="0"/>
              </a:rPr>
              <a:t>NO.3</a:t>
            </a:r>
            <a:endParaRPr lang="zh-CN" altLang="en-US" sz="1400" b="1" dirty="0">
              <a:solidFill>
                <a:srgbClr val="DEA900"/>
              </a:solidFill>
              <a:latin typeface="Arial" panose="020B0604020202020204" pitchFamily="34" charset="0"/>
            </a:endParaRPr>
          </a:p>
        </p:txBody>
      </p:sp>
      <p:pic>
        <p:nvPicPr>
          <p:cNvPr id="32771" name="图片 2"/>
          <p:cNvPicPr>
            <a:picLocks noChangeAspect="1"/>
          </p:cNvPicPr>
          <p:nvPr/>
        </p:nvPicPr>
        <p:blipFill>
          <a:blip r:embed="rId1"/>
          <a:stretch>
            <a:fillRect/>
          </a:stretch>
        </p:blipFill>
        <p:spPr>
          <a:xfrm>
            <a:off x="3204210" y="1707198"/>
            <a:ext cx="2952750" cy="3267075"/>
          </a:xfrm>
          <a:prstGeom prst="rect">
            <a:avLst/>
          </a:prstGeom>
          <a:noFill/>
          <a:ln w="9525">
            <a:noFill/>
          </a:ln>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4" name="Group 2"/>
          <p:cNvGrpSpPr/>
          <p:nvPr/>
        </p:nvGrpSpPr>
        <p:grpSpPr>
          <a:xfrm>
            <a:off x="1098550" y="1203445"/>
            <a:ext cx="7174865" cy="3211592"/>
            <a:chOff x="1791" y="990"/>
            <a:chExt cx="3382" cy="1224"/>
          </a:xfrm>
        </p:grpSpPr>
        <p:sp>
          <p:nvSpPr>
            <p:cNvPr id="7175" name="AutoShape 2"/>
            <p:cNvSpPr/>
            <p:nvPr/>
          </p:nvSpPr>
          <p:spPr>
            <a:xfrm>
              <a:off x="1791" y="990"/>
              <a:ext cx="3382" cy="1224"/>
            </a:xfrm>
            <a:prstGeom prst="roundRect">
              <a:avLst>
                <a:gd name="adj" fmla="val 8097"/>
              </a:avLst>
            </a:prstGeom>
            <a:solidFill>
              <a:srgbClr val="FFFFFF">
                <a:alpha val="50195"/>
              </a:srgbClr>
            </a:solidFill>
            <a:ln w="9525" cap="rnd" cmpd="sng">
              <a:solidFill>
                <a:srgbClr val="063C60"/>
              </a:solidFill>
              <a:prstDash val="sysDot"/>
              <a:round/>
              <a:headEnd type="none" w="med" len="med"/>
              <a:tailEnd type="none" w="med" len="med"/>
            </a:ln>
          </p:spPr>
          <p:txBody>
            <a:bodyPr lIns="135000" tIns="0" anchor="ctr" anchorCtr="0"/>
            <a:p>
              <a:pPr>
                <a:lnSpc>
                  <a:spcPct val="120000"/>
                </a:lnSpc>
              </a:pPr>
              <a:endParaRPr lang="zh-CN" altLang="zh-CN" dirty="0">
                <a:latin typeface="方正卡通简体"/>
                <a:ea typeface="方正卡通简体"/>
              </a:endParaRPr>
            </a:p>
          </p:txBody>
        </p:sp>
        <p:sp>
          <p:nvSpPr>
            <p:cNvPr id="7176" name="Rectangle 4"/>
            <p:cNvSpPr/>
            <p:nvPr/>
          </p:nvSpPr>
          <p:spPr>
            <a:xfrm>
              <a:off x="1867" y="1182"/>
              <a:ext cx="3271" cy="773"/>
            </a:xfrm>
            <a:prstGeom prst="rect">
              <a:avLst/>
            </a:prstGeom>
            <a:noFill/>
            <a:ln w="6350">
              <a:noFill/>
            </a:ln>
          </p:spPr>
          <p:txBody>
            <a:bodyPr wrap="square" anchor="t" anchorCtr="0">
              <a:spAutoFit/>
            </a:bodyPr>
            <a:p>
              <a:pPr lvl="0" indent="0" defTabSz="914400" fontAlgn="base">
                <a:lnSpc>
                  <a:spcPct val="90000"/>
                </a:lnSpc>
                <a:buClr>
                  <a:srgbClr val="FFCC00"/>
                </a:buClr>
              </a:pPr>
              <a:r>
                <a:rPr sz="2800" dirty="0">
                  <a:latin typeface="华文中宋" panose="02010600040101010101" pitchFamily="2" charset="-122"/>
                  <a:ea typeface="华文中宋" panose="02010600040101010101" pitchFamily="2" charset="-122"/>
                </a:rPr>
                <a:t>（1）道德品质</a:t>
              </a:r>
              <a:endParaRPr sz="2800" dirty="0">
                <a:latin typeface="华文中宋" panose="02010600040101010101" pitchFamily="2" charset="-122"/>
                <a:ea typeface="华文中宋" panose="02010600040101010101" pitchFamily="2" charset="-122"/>
              </a:endParaRPr>
            </a:p>
            <a:p>
              <a:pPr lvl="0" indent="0" defTabSz="914400" fontAlgn="base">
                <a:lnSpc>
                  <a:spcPct val="90000"/>
                </a:lnSpc>
                <a:buClr>
                  <a:srgbClr val="FFCC00"/>
                </a:buClr>
              </a:pPr>
              <a:r>
                <a:rPr sz="2800" dirty="0">
                  <a:latin typeface="华文中宋" panose="02010600040101010101" pitchFamily="2" charset="-122"/>
                  <a:ea typeface="华文中宋" panose="02010600040101010101" pitchFamily="2" charset="-122"/>
                </a:rPr>
                <a:t>（2）学习能力</a:t>
              </a:r>
              <a:endParaRPr sz="2800" dirty="0">
                <a:latin typeface="华文中宋" panose="02010600040101010101" pitchFamily="2" charset="-122"/>
                <a:ea typeface="华文中宋" panose="02010600040101010101" pitchFamily="2" charset="-122"/>
              </a:endParaRPr>
            </a:p>
            <a:p>
              <a:pPr lvl="0" indent="0" defTabSz="914400" fontAlgn="base">
                <a:lnSpc>
                  <a:spcPct val="90000"/>
                </a:lnSpc>
                <a:buClr>
                  <a:srgbClr val="FFCC00"/>
                </a:buClr>
              </a:pPr>
              <a:r>
                <a:rPr sz="2800" dirty="0">
                  <a:latin typeface="华文中宋" panose="02010600040101010101" pitchFamily="2" charset="-122"/>
                  <a:ea typeface="华文中宋" panose="02010600040101010101" pitchFamily="2" charset="-122"/>
                </a:rPr>
                <a:t>（3）交流与合作</a:t>
              </a:r>
              <a:endParaRPr sz="2800" dirty="0">
                <a:latin typeface="华文中宋" panose="02010600040101010101" pitchFamily="2" charset="-122"/>
                <a:ea typeface="华文中宋" panose="02010600040101010101" pitchFamily="2" charset="-122"/>
              </a:endParaRPr>
            </a:p>
            <a:p>
              <a:pPr lvl="0" indent="0" defTabSz="914400" fontAlgn="base">
                <a:lnSpc>
                  <a:spcPct val="90000"/>
                </a:lnSpc>
                <a:buClr>
                  <a:srgbClr val="FFCC00"/>
                </a:buClr>
              </a:pPr>
              <a:r>
                <a:rPr sz="2800" dirty="0">
                  <a:latin typeface="华文中宋" panose="02010600040101010101" pitchFamily="2" charset="-122"/>
                  <a:ea typeface="华文中宋" panose="02010600040101010101" pitchFamily="2" charset="-122"/>
                </a:rPr>
                <a:t>（4）个性与情感</a:t>
              </a:r>
              <a:endParaRPr sz="2800" dirty="0">
                <a:latin typeface="华文中宋" panose="02010600040101010101" pitchFamily="2" charset="-122"/>
                <a:ea typeface="华文中宋" panose="02010600040101010101" pitchFamily="2" charset="-122"/>
              </a:endParaRPr>
            </a:p>
            <a:p>
              <a:pPr lvl="0" indent="0" defTabSz="914400" fontAlgn="base">
                <a:lnSpc>
                  <a:spcPct val="90000"/>
                </a:lnSpc>
                <a:buClr>
                  <a:srgbClr val="FFCC00"/>
                </a:buClr>
              </a:pPr>
              <a:r>
                <a:rPr sz="2800" dirty="0">
                  <a:latin typeface="华文中宋" panose="02010600040101010101" pitchFamily="2" charset="-122"/>
                  <a:ea typeface="华文中宋" panose="02010600040101010101" pitchFamily="2" charset="-122"/>
                </a:rPr>
                <a:t>（5）学科学习目标以各课程标准为依据</a:t>
              </a:r>
              <a:endParaRPr sz="2800" dirty="0">
                <a:latin typeface="华文中宋" panose="02010600040101010101" pitchFamily="2" charset="-122"/>
                <a:ea typeface="华文中宋" panose="02010600040101010101" pitchFamily="2" charset="-122"/>
              </a:endParaRPr>
            </a:p>
          </p:txBody>
        </p:sp>
      </p:grpSp>
      <p:sp>
        <p:nvSpPr>
          <p:cNvPr id="34817" name="矩形 2"/>
          <p:cNvSpPr/>
          <p:nvPr/>
        </p:nvSpPr>
        <p:spPr>
          <a:xfrm>
            <a:off x="1691640" y="339090"/>
            <a:ext cx="5630545" cy="521970"/>
          </a:xfrm>
          <a:prstGeom prst="rect">
            <a:avLst/>
          </a:prstGeom>
          <a:noFill/>
          <a:ln w="9525">
            <a:noFill/>
          </a:ln>
        </p:spPr>
        <p:txBody>
          <a:bodyPr wrap="square" anchor="t" anchorCtr="0">
            <a:spAutoFit/>
          </a:bodyPr>
          <a:p>
            <a:pPr algn="ctr"/>
            <a:r>
              <a:rPr lang="zh-CN" altLang="en-US" sz="2800" b="1" dirty="0">
                <a:solidFill>
                  <a:srgbClr val="DEA900"/>
                </a:solidFill>
                <a:latin typeface="Arial" panose="020B0604020202020204" pitchFamily="34" charset="0"/>
              </a:rPr>
              <a:t>（一）明确评价内容和评价标准</a:t>
            </a:r>
            <a:endParaRPr lang="zh-CN" altLang="en-US" sz="2800" b="1" dirty="0">
              <a:solidFill>
                <a:srgbClr val="DEA900"/>
              </a:solidFill>
              <a:latin typeface="Arial" panose="020B0604020202020204" pitchFamily="34" charset="0"/>
            </a:endParaRPr>
          </a:p>
        </p:txBody>
      </p:sp>
    </p:spTree>
  </p:cSld>
  <p:clrMapOvr>
    <a:masterClrMapping/>
  </p:clrMapOvr>
  <p:transition spd="slow">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1+#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4" name="Group 2"/>
          <p:cNvGrpSpPr/>
          <p:nvPr/>
        </p:nvGrpSpPr>
        <p:grpSpPr>
          <a:xfrm>
            <a:off x="1115620" y="1275086"/>
            <a:ext cx="7294245" cy="2752278"/>
            <a:chOff x="1710" y="937"/>
            <a:chExt cx="3382" cy="959"/>
          </a:xfrm>
        </p:grpSpPr>
        <p:sp>
          <p:nvSpPr>
            <p:cNvPr id="7175" name="AutoShape 2"/>
            <p:cNvSpPr/>
            <p:nvPr/>
          </p:nvSpPr>
          <p:spPr>
            <a:xfrm>
              <a:off x="1710" y="937"/>
              <a:ext cx="3382" cy="959"/>
            </a:xfrm>
            <a:prstGeom prst="roundRect">
              <a:avLst>
                <a:gd name="adj" fmla="val 8097"/>
              </a:avLst>
            </a:prstGeom>
            <a:solidFill>
              <a:srgbClr val="FFFFFF">
                <a:alpha val="50195"/>
              </a:srgbClr>
            </a:solidFill>
            <a:ln w="9525" cap="rnd" cmpd="sng">
              <a:solidFill>
                <a:srgbClr val="063C60"/>
              </a:solidFill>
              <a:prstDash val="sysDot"/>
              <a:round/>
              <a:headEnd type="none" w="med" len="med"/>
              <a:tailEnd type="none" w="med" len="med"/>
            </a:ln>
          </p:spPr>
          <p:txBody>
            <a:bodyPr lIns="135000" tIns="0" anchor="ctr" anchorCtr="0"/>
            <a:p>
              <a:pPr>
                <a:lnSpc>
                  <a:spcPct val="120000"/>
                </a:lnSpc>
              </a:pPr>
              <a:endParaRPr lang="zh-CN" altLang="zh-CN" dirty="0">
                <a:latin typeface="方正卡通简体"/>
                <a:ea typeface="方正卡通简体"/>
              </a:endParaRPr>
            </a:p>
          </p:txBody>
        </p:sp>
        <p:sp>
          <p:nvSpPr>
            <p:cNvPr id="7176" name="Rectangle 4"/>
            <p:cNvSpPr/>
            <p:nvPr/>
          </p:nvSpPr>
          <p:spPr>
            <a:xfrm>
              <a:off x="1791" y="990"/>
              <a:ext cx="3271" cy="842"/>
            </a:xfrm>
            <a:prstGeom prst="rect">
              <a:avLst/>
            </a:prstGeom>
            <a:noFill/>
            <a:ln w="6350">
              <a:noFill/>
            </a:ln>
          </p:spPr>
          <p:txBody>
            <a:bodyPr wrap="square" anchor="t" anchorCtr="0">
              <a:spAutoFit/>
            </a:bodyPr>
            <a:p>
              <a:pPr lvl="0" indent="0" defTabSz="914400" fontAlgn="base">
                <a:lnSpc>
                  <a:spcPct val="90000"/>
                </a:lnSpc>
                <a:buClr>
                  <a:srgbClr val="FFCC00"/>
                </a:buClr>
              </a:pPr>
              <a:r>
                <a:rPr lang="en-US" sz="2400" dirty="0">
                  <a:latin typeface="华文中宋" panose="02010600040101010101" pitchFamily="2" charset="-122"/>
                  <a:ea typeface="华文中宋" panose="02010600040101010101" pitchFamily="2" charset="-122"/>
                </a:rPr>
                <a:t>      </a:t>
              </a:r>
              <a:r>
                <a:rPr sz="2400" dirty="0">
                  <a:latin typeface="华文中宋" panose="02010600040101010101" pitchFamily="2" charset="-122"/>
                  <a:ea typeface="华文中宋" panose="02010600040101010101" pitchFamily="2" charset="-122"/>
                </a:rPr>
                <a:t>新课程倡导评价方法的多样化，尤其强调质性评价方法的应用。考试仍是一种有效的评价方式，应注意根据考试的目的、性质和对象，可选择不同的考试方法，如辩论、答辩、表演、产品制作、论文撰写等灵活多样、开放动态的测评方式。此外，需要注意将形成性评价与终结性评价有机地相结合，将定性与定量的方法相结</a:t>
              </a:r>
              <a:r>
                <a:rPr lang="zh-CN" sz="2400" dirty="0">
                  <a:latin typeface="华文中宋" panose="02010600040101010101" pitchFamily="2" charset="-122"/>
                  <a:ea typeface="华文中宋" panose="02010600040101010101" pitchFamily="2" charset="-122"/>
                </a:rPr>
                <a:t>合。</a:t>
              </a:r>
              <a:endParaRPr lang="zh-CN" sz="2400" dirty="0">
                <a:latin typeface="华文中宋" panose="02010600040101010101" pitchFamily="2" charset="-122"/>
                <a:ea typeface="华文中宋" panose="02010600040101010101" pitchFamily="2" charset="-122"/>
              </a:endParaRPr>
            </a:p>
          </p:txBody>
        </p:sp>
      </p:grpSp>
      <p:sp>
        <p:nvSpPr>
          <p:cNvPr id="34817" name="矩形 2"/>
          <p:cNvSpPr/>
          <p:nvPr/>
        </p:nvSpPr>
        <p:spPr>
          <a:xfrm>
            <a:off x="1691640" y="339090"/>
            <a:ext cx="6630035" cy="521970"/>
          </a:xfrm>
          <a:prstGeom prst="rect">
            <a:avLst/>
          </a:prstGeom>
          <a:noFill/>
          <a:ln w="9525">
            <a:noFill/>
          </a:ln>
        </p:spPr>
        <p:txBody>
          <a:bodyPr wrap="square" anchor="t" anchorCtr="0">
            <a:spAutoFit/>
          </a:bodyPr>
          <a:p>
            <a:pPr algn="ctr"/>
            <a:r>
              <a:rPr lang="zh-CN" altLang="en-US" sz="2800" b="1" dirty="0">
                <a:solidFill>
                  <a:srgbClr val="DEA900"/>
                </a:solidFill>
                <a:latin typeface="Arial" panose="020B0604020202020204" pitchFamily="34" charset="0"/>
              </a:rPr>
              <a:t>（二）选择并设计评价工具与评价方法</a:t>
            </a:r>
            <a:endParaRPr lang="zh-CN" altLang="en-US" sz="2800" b="1" dirty="0">
              <a:solidFill>
                <a:srgbClr val="DEA900"/>
              </a:solidFill>
              <a:latin typeface="Arial" panose="020B0604020202020204" pitchFamily="34" charset="0"/>
            </a:endParaRPr>
          </a:p>
        </p:txBody>
      </p:sp>
    </p:spTree>
  </p:cSld>
  <p:clrMapOvr>
    <a:masterClrMapping/>
  </p:clrMapOvr>
  <p:transition spd="slow">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1+#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4" name="Group 2"/>
          <p:cNvGrpSpPr/>
          <p:nvPr/>
        </p:nvGrpSpPr>
        <p:grpSpPr>
          <a:xfrm>
            <a:off x="1098550" y="1210310"/>
            <a:ext cx="7294245" cy="2693035"/>
            <a:chOff x="1791" y="990"/>
            <a:chExt cx="3382" cy="1224"/>
          </a:xfrm>
        </p:grpSpPr>
        <p:sp>
          <p:nvSpPr>
            <p:cNvPr id="7175" name="AutoShape 2"/>
            <p:cNvSpPr/>
            <p:nvPr/>
          </p:nvSpPr>
          <p:spPr>
            <a:xfrm>
              <a:off x="1791" y="990"/>
              <a:ext cx="3382" cy="1224"/>
            </a:xfrm>
            <a:prstGeom prst="roundRect">
              <a:avLst>
                <a:gd name="adj" fmla="val 8097"/>
              </a:avLst>
            </a:prstGeom>
            <a:solidFill>
              <a:srgbClr val="FFFFFF">
                <a:alpha val="50195"/>
              </a:srgbClr>
            </a:solidFill>
            <a:ln w="9525" cap="rnd" cmpd="sng">
              <a:solidFill>
                <a:srgbClr val="063C60"/>
              </a:solidFill>
              <a:prstDash val="sysDot"/>
              <a:round/>
              <a:headEnd type="none" w="med" len="med"/>
              <a:tailEnd type="none" w="med" len="med"/>
            </a:ln>
          </p:spPr>
          <p:txBody>
            <a:bodyPr lIns="135000" tIns="0" anchor="ctr" anchorCtr="0"/>
            <a:p>
              <a:pPr>
                <a:lnSpc>
                  <a:spcPct val="120000"/>
                </a:lnSpc>
              </a:pPr>
              <a:endParaRPr lang="zh-CN" altLang="zh-CN" dirty="0">
                <a:latin typeface="方正卡通简体"/>
                <a:ea typeface="方正卡通简体"/>
              </a:endParaRPr>
            </a:p>
          </p:txBody>
        </p:sp>
        <p:sp>
          <p:nvSpPr>
            <p:cNvPr id="7176" name="Rectangle 4"/>
            <p:cNvSpPr/>
            <p:nvPr/>
          </p:nvSpPr>
          <p:spPr>
            <a:xfrm>
              <a:off x="1791" y="990"/>
              <a:ext cx="3271" cy="1098"/>
            </a:xfrm>
            <a:prstGeom prst="rect">
              <a:avLst/>
            </a:prstGeom>
            <a:noFill/>
            <a:ln w="6350">
              <a:noFill/>
            </a:ln>
          </p:spPr>
          <p:txBody>
            <a:bodyPr wrap="square" anchor="t" anchorCtr="0">
              <a:spAutoFit/>
            </a:bodyPr>
            <a:p>
              <a:pPr lvl="0" indent="0" defTabSz="914400" fontAlgn="base">
                <a:lnSpc>
                  <a:spcPct val="90000"/>
                </a:lnSpc>
                <a:buClr>
                  <a:srgbClr val="FFCC00"/>
                </a:buClr>
              </a:pPr>
              <a:r>
                <a:rPr lang="en-US" sz="2400" dirty="0">
                  <a:latin typeface="华文中宋" panose="02010600040101010101" pitchFamily="2" charset="-122"/>
                  <a:ea typeface="华文中宋" panose="02010600040101010101" pitchFamily="2" charset="-122"/>
                </a:rPr>
                <a:t>     </a:t>
              </a:r>
              <a:r>
                <a:rPr sz="2400" dirty="0">
                  <a:latin typeface="华文中宋" panose="02010600040101010101" pitchFamily="2" charset="-122"/>
                  <a:ea typeface="华文中宋" panose="02010600040101010101" pitchFamily="2" charset="-122"/>
                </a:rPr>
                <a:t>这些资料通常包括学生的自我评价、教师和同伴的观察与评价、来自家长的信息、考试和测验的信息、成绩与作品集、其他有关或说明学生进步的证据等。常用的收集方法有：标准化考试、以成绩为基础的评价、学生工作样例、对学生行为表现的观察、访谈与调查等，同样强调量化与质性评价方法的结合。</a:t>
              </a:r>
              <a:endParaRPr sz="2400" dirty="0">
                <a:latin typeface="华文中宋" panose="02010600040101010101" pitchFamily="2" charset="-122"/>
                <a:ea typeface="华文中宋" panose="02010600040101010101" pitchFamily="2" charset="-122"/>
              </a:endParaRPr>
            </a:p>
          </p:txBody>
        </p:sp>
      </p:grpSp>
      <p:sp>
        <p:nvSpPr>
          <p:cNvPr id="34817" name="矩形 2"/>
          <p:cNvSpPr/>
          <p:nvPr/>
        </p:nvSpPr>
        <p:spPr>
          <a:xfrm>
            <a:off x="606425" y="339090"/>
            <a:ext cx="8191500" cy="521970"/>
          </a:xfrm>
          <a:prstGeom prst="rect">
            <a:avLst/>
          </a:prstGeom>
          <a:noFill/>
          <a:ln w="9525">
            <a:noFill/>
          </a:ln>
        </p:spPr>
        <p:txBody>
          <a:bodyPr wrap="square" anchor="t" anchorCtr="0">
            <a:spAutoFit/>
          </a:bodyPr>
          <a:p>
            <a:pPr algn="ctr"/>
            <a:r>
              <a:rPr lang="zh-CN" altLang="en-US" sz="2800" b="1" dirty="0">
                <a:solidFill>
                  <a:srgbClr val="DEA900"/>
                </a:solidFill>
                <a:latin typeface="Arial" panose="020B0604020202020204" pitchFamily="34" charset="0"/>
              </a:rPr>
              <a:t>（三）收集和分析反映学生发展过程和结果的资料</a:t>
            </a:r>
            <a:endParaRPr lang="zh-CN" altLang="en-US" sz="2800" b="1" dirty="0">
              <a:solidFill>
                <a:srgbClr val="DEA900"/>
              </a:solidFill>
              <a:latin typeface="Arial" panose="020B0604020202020204" pitchFamily="34" charset="0"/>
            </a:endParaRPr>
          </a:p>
        </p:txBody>
      </p:sp>
    </p:spTree>
  </p:cSld>
  <p:clrMapOvr>
    <a:masterClrMapping/>
  </p:clrMapOvr>
  <p:transition spd="slow">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1+#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4" name="Group 2"/>
          <p:cNvGrpSpPr/>
          <p:nvPr/>
        </p:nvGrpSpPr>
        <p:grpSpPr>
          <a:xfrm>
            <a:off x="1115695" y="1635760"/>
            <a:ext cx="7294245" cy="1513961"/>
            <a:chOff x="1791" y="990"/>
            <a:chExt cx="3382" cy="540"/>
          </a:xfrm>
        </p:grpSpPr>
        <p:sp>
          <p:nvSpPr>
            <p:cNvPr id="7175" name="AutoShape 2"/>
            <p:cNvSpPr/>
            <p:nvPr/>
          </p:nvSpPr>
          <p:spPr>
            <a:xfrm>
              <a:off x="1791" y="990"/>
              <a:ext cx="3382" cy="540"/>
            </a:xfrm>
            <a:prstGeom prst="roundRect">
              <a:avLst>
                <a:gd name="adj" fmla="val 8097"/>
              </a:avLst>
            </a:prstGeom>
            <a:solidFill>
              <a:srgbClr val="FFFFFF">
                <a:alpha val="50195"/>
              </a:srgbClr>
            </a:solidFill>
            <a:ln w="9525" cap="rnd" cmpd="sng">
              <a:solidFill>
                <a:srgbClr val="063C60"/>
              </a:solidFill>
              <a:prstDash val="sysDot"/>
              <a:round/>
              <a:headEnd type="none" w="med" len="med"/>
              <a:tailEnd type="none" w="med" len="med"/>
            </a:ln>
          </p:spPr>
          <p:txBody>
            <a:bodyPr lIns="135000" tIns="0" anchor="ctr" anchorCtr="0"/>
            <a:p>
              <a:pPr>
                <a:lnSpc>
                  <a:spcPct val="120000"/>
                </a:lnSpc>
              </a:pPr>
              <a:endParaRPr lang="zh-CN" altLang="zh-CN" dirty="0">
                <a:latin typeface="方正卡通简体"/>
                <a:ea typeface="方正卡通简体"/>
              </a:endParaRPr>
            </a:p>
          </p:txBody>
        </p:sp>
        <p:sp>
          <p:nvSpPr>
            <p:cNvPr id="7176" name="Rectangle 4"/>
            <p:cNvSpPr/>
            <p:nvPr/>
          </p:nvSpPr>
          <p:spPr>
            <a:xfrm>
              <a:off x="1791" y="990"/>
              <a:ext cx="3271" cy="506"/>
            </a:xfrm>
            <a:prstGeom prst="rect">
              <a:avLst/>
            </a:prstGeom>
            <a:noFill/>
            <a:ln w="6350">
              <a:noFill/>
            </a:ln>
          </p:spPr>
          <p:txBody>
            <a:bodyPr wrap="square" anchor="t" anchorCtr="0">
              <a:spAutoFit/>
            </a:bodyPr>
            <a:p>
              <a:pPr lvl="0" indent="0" defTabSz="914400" fontAlgn="base">
                <a:lnSpc>
                  <a:spcPct val="90000"/>
                </a:lnSpc>
                <a:buClr>
                  <a:srgbClr val="FFCC00"/>
                </a:buClr>
              </a:pPr>
              <a:r>
                <a:rPr sz="2400" dirty="0">
                  <a:latin typeface="华文中宋" panose="02010600040101010101" pitchFamily="2" charset="-122"/>
                  <a:ea typeface="华文中宋" panose="02010600040101010101" pitchFamily="2" charset="-122"/>
                </a:rPr>
                <a:t>（1）促进“全面发展”不等同于追求“全优发展”</a:t>
              </a:r>
              <a:r>
                <a:rPr lang="zh-CN" sz="2400" dirty="0">
                  <a:latin typeface="华文中宋" panose="02010600040101010101" pitchFamily="2" charset="-122"/>
                  <a:ea typeface="华文中宋" panose="02010600040101010101" pitchFamily="2" charset="-122"/>
                </a:rPr>
                <a:t>；</a:t>
              </a:r>
              <a:endParaRPr lang="zh-CN" sz="2400" dirty="0">
                <a:latin typeface="华文中宋" panose="02010600040101010101" pitchFamily="2" charset="-122"/>
                <a:ea typeface="华文中宋" panose="02010600040101010101" pitchFamily="2" charset="-122"/>
              </a:endParaRPr>
            </a:p>
            <a:p>
              <a:pPr lvl="0" indent="0" defTabSz="914400" fontAlgn="base">
                <a:lnSpc>
                  <a:spcPct val="90000"/>
                </a:lnSpc>
                <a:buClr>
                  <a:srgbClr val="FFCC00"/>
                </a:buClr>
              </a:pPr>
              <a:r>
                <a:rPr lang="zh-CN" sz="2400" dirty="0">
                  <a:latin typeface="华文中宋" panose="02010600040101010101" pitchFamily="2" charset="-122"/>
                  <a:ea typeface="华文中宋" panose="02010600040101010101" pitchFamily="2" charset="-122"/>
                </a:rPr>
                <a:t>（2）评价技术的有限性和教育追求的无限性之间的矛盾；</a:t>
              </a:r>
              <a:endParaRPr lang="zh-CN" sz="2400" dirty="0">
                <a:latin typeface="华文中宋" panose="02010600040101010101" pitchFamily="2" charset="-122"/>
                <a:ea typeface="华文中宋" panose="02010600040101010101" pitchFamily="2" charset="-122"/>
              </a:endParaRPr>
            </a:p>
          </p:txBody>
        </p:sp>
      </p:grpSp>
      <p:sp>
        <p:nvSpPr>
          <p:cNvPr id="34817" name="矩形 2"/>
          <p:cNvSpPr/>
          <p:nvPr/>
        </p:nvSpPr>
        <p:spPr>
          <a:xfrm>
            <a:off x="354330" y="339090"/>
            <a:ext cx="8443595" cy="521970"/>
          </a:xfrm>
          <a:prstGeom prst="rect">
            <a:avLst/>
          </a:prstGeom>
          <a:noFill/>
          <a:ln w="9525">
            <a:noFill/>
          </a:ln>
        </p:spPr>
        <p:txBody>
          <a:bodyPr wrap="square" anchor="t" anchorCtr="0">
            <a:spAutoFit/>
          </a:bodyPr>
          <a:p>
            <a:pPr algn="ctr"/>
            <a:r>
              <a:rPr lang="zh-CN" altLang="en-US" sz="2800" b="1" dirty="0">
                <a:solidFill>
                  <a:srgbClr val="DEA900"/>
                </a:solidFill>
                <a:latin typeface="Arial" panose="020B0604020202020204" pitchFamily="34" charset="0"/>
              </a:rPr>
              <a:t>（四）明确促进学生发展的改进要点并制订改进计划</a:t>
            </a:r>
            <a:endParaRPr lang="zh-CN" altLang="en-US" sz="2800" b="1" dirty="0">
              <a:solidFill>
                <a:srgbClr val="DEA900"/>
              </a:solidFill>
              <a:latin typeface="Arial" panose="020B0604020202020204" pitchFamily="34" charset="0"/>
            </a:endParaRPr>
          </a:p>
        </p:txBody>
      </p:sp>
    </p:spTree>
  </p:cSld>
  <p:clrMapOvr>
    <a:masterClrMapping/>
  </p:clrMapOvr>
  <p:transition spd="slow">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1+#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3" name="TextBox 1"/>
          <p:cNvSpPr txBox="1"/>
          <p:nvPr/>
        </p:nvSpPr>
        <p:spPr>
          <a:xfrm>
            <a:off x="431007" y="1203325"/>
            <a:ext cx="8310880" cy="583565"/>
          </a:xfrm>
          <a:prstGeom prst="rect">
            <a:avLst/>
          </a:prstGeom>
          <a:noFill/>
          <a:ln w="9525">
            <a:noFill/>
          </a:ln>
        </p:spPr>
        <p:txBody>
          <a:bodyPr wrap="none" anchor="t" anchorCtr="0">
            <a:spAutoFit/>
          </a:bodyPr>
          <a:p>
            <a:pPr algn="ctr"/>
            <a:r>
              <a:rPr lang="zh-CN" altLang="en-US" sz="3200" b="1" dirty="0">
                <a:latin typeface="Arial" panose="020B0604020202020204" pitchFamily="34" charset="0"/>
              </a:rPr>
              <a:t>一种新的质性评价方法——成长记录袋的运用</a:t>
            </a:r>
            <a:endParaRPr lang="zh-CN" altLang="en-US" sz="3200" b="1" dirty="0">
              <a:latin typeface="Arial" panose="020B0604020202020204" pitchFamily="34" charset="0"/>
            </a:endParaRPr>
          </a:p>
        </p:txBody>
      </p:sp>
      <p:sp>
        <p:nvSpPr>
          <p:cNvPr id="28674" name="矩形 2"/>
          <p:cNvSpPr/>
          <p:nvPr/>
        </p:nvSpPr>
        <p:spPr>
          <a:xfrm>
            <a:off x="3413443" y="123190"/>
            <a:ext cx="2317115" cy="1198880"/>
          </a:xfrm>
          <a:prstGeom prst="rect">
            <a:avLst/>
          </a:prstGeom>
          <a:noFill/>
          <a:ln w="9525">
            <a:noFill/>
          </a:ln>
        </p:spPr>
        <p:txBody>
          <a:bodyPr wrap="none" anchor="t" anchorCtr="0">
            <a:spAutoFit/>
          </a:bodyPr>
          <a:p>
            <a:r>
              <a:rPr lang="en-US" altLang="zh-CN" sz="7200" b="1" dirty="0">
                <a:solidFill>
                  <a:srgbClr val="DEA900"/>
                </a:solidFill>
                <a:latin typeface="Arial" panose="020B0604020202020204" pitchFamily="34" charset="0"/>
              </a:rPr>
              <a:t>NO.4</a:t>
            </a:r>
            <a:endParaRPr lang="zh-CN" altLang="en-US" sz="1400" b="1" dirty="0">
              <a:solidFill>
                <a:srgbClr val="DEA900"/>
              </a:solidFill>
              <a:latin typeface="Arial" panose="020B0604020202020204" pitchFamily="34" charset="0"/>
            </a:endParaRPr>
          </a:p>
        </p:txBody>
      </p:sp>
      <p:pic>
        <p:nvPicPr>
          <p:cNvPr id="28675" name="图片 6"/>
          <p:cNvPicPr>
            <a:picLocks noChangeAspect="1"/>
          </p:cNvPicPr>
          <p:nvPr/>
        </p:nvPicPr>
        <p:blipFill>
          <a:blip r:embed="rId1"/>
          <a:stretch>
            <a:fillRect/>
          </a:stretch>
        </p:blipFill>
        <p:spPr>
          <a:xfrm>
            <a:off x="3082925" y="1860550"/>
            <a:ext cx="2978150" cy="3136900"/>
          </a:xfrm>
          <a:prstGeom prst="rect">
            <a:avLst/>
          </a:prstGeom>
          <a:noFill/>
          <a:ln w="9525">
            <a:noFill/>
          </a:ln>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7659" name="组合 27658"/>
          <p:cNvGrpSpPr/>
          <p:nvPr/>
        </p:nvGrpSpPr>
        <p:grpSpPr>
          <a:xfrm>
            <a:off x="2051960" y="154940"/>
            <a:ext cx="4743193" cy="868045"/>
            <a:chOff x="1528" y="240"/>
            <a:chExt cx="2510" cy="624"/>
          </a:xfrm>
        </p:grpSpPr>
        <p:sp>
          <p:nvSpPr>
            <p:cNvPr id="27653" name="圆角矩形 27652"/>
            <p:cNvSpPr/>
            <p:nvPr/>
          </p:nvSpPr>
          <p:spPr>
            <a:xfrm>
              <a:off x="1528" y="269"/>
              <a:ext cx="2510" cy="595"/>
            </a:xfrm>
            <a:prstGeom prst="roundRect">
              <a:avLst>
                <a:gd name="adj" fmla="val 9106"/>
              </a:avLst>
            </a:prstGeom>
            <a:gradFill rotWithShape="1">
              <a:gsLst>
                <a:gs pos="0">
                  <a:schemeClr val="accent1"/>
                </a:gs>
                <a:gs pos="100000">
                  <a:schemeClr val="accent1">
                    <a:gamma/>
                    <a:tint val="27451"/>
                    <a:invGamma/>
                  </a:schemeClr>
                </a:gs>
              </a:gsLst>
              <a:lin ang="5400000" scaled="1"/>
              <a:tileRect/>
            </a:gradFill>
            <a:ln w="25400" cap="flat" cmpd="sng">
              <a:solidFill>
                <a:schemeClr val="accent1"/>
              </a:solidFill>
              <a:prstDash val="solid"/>
              <a:headEnd type="none" w="med" len="med"/>
              <a:tailEnd type="none" w="med" len="med"/>
            </a:ln>
            <a:effectLst>
              <a:outerShdw dist="35921" dir="2699999" algn="ctr" rotWithShape="0">
                <a:srgbClr val="FFFFFF"/>
              </a:outerShdw>
            </a:effectLst>
          </p:spPr>
          <p:txBody>
            <a:bodyPr wrap="none" anchor="ctr"/>
            <a:p>
              <a:pPr algn="ctr" defTabSz="914400" fontAlgn="base"/>
              <a:r>
                <a:rPr lang="zh-CN" altLang="en-US" sz="3200" strike="noStrike" noProof="1">
                  <a:effectLst>
                    <a:outerShdw blurRad="38100" dist="38100" dir="2700000">
                      <a:srgbClr val="C0C0C0"/>
                    </a:outerShdw>
                  </a:effectLst>
                  <a:latin typeface="方正胖娃简体" pitchFamily="65" charset="-122"/>
                  <a:ea typeface="方正胖娃简体" pitchFamily="65" charset="-122"/>
                  <a:cs typeface="+mn-cs"/>
                  <a:sym typeface="微软雅黑" panose="020B0503020204020204" pitchFamily="34" charset="-122"/>
                </a:rPr>
                <a:t>什么是成长记录袋及其作用</a:t>
              </a:r>
              <a:endParaRPr lang="zh-CN" altLang="en-US" sz="3200" strike="noStrike" noProof="1">
                <a:effectLst>
                  <a:outerShdw blurRad="38100" dist="38100" dir="2700000">
                    <a:srgbClr val="C0C0C0"/>
                  </a:outerShdw>
                </a:effectLst>
                <a:latin typeface="方正胖娃简体" pitchFamily="65" charset="-122"/>
                <a:ea typeface="方正胖娃简体" pitchFamily="65" charset="-122"/>
                <a:cs typeface="+mn-cs"/>
                <a:sym typeface="微软雅黑" panose="020B0503020204020204" pitchFamily="34" charset="-122"/>
              </a:endParaRPr>
            </a:p>
          </p:txBody>
        </p:sp>
        <p:sp>
          <p:nvSpPr>
            <p:cNvPr id="11268" name="圆角矩形 27653"/>
            <p:cNvSpPr>
              <a:spLocks noChangeArrowheads="1"/>
            </p:cNvSpPr>
            <p:nvPr/>
          </p:nvSpPr>
          <p:spPr bwMode="auto">
            <a:xfrm>
              <a:off x="2101" y="240"/>
              <a:ext cx="1590" cy="59"/>
            </a:xfrm>
            <a:prstGeom prst="roundRect">
              <a:avLst>
                <a:gd name="adj" fmla="val 50000"/>
              </a:avLst>
            </a:prstGeom>
            <a:gradFill rotWithShape="1">
              <a:gsLst>
                <a:gs pos="0">
                  <a:srgbClr val="21512E"/>
                </a:gs>
                <a:gs pos="50000">
                  <a:schemeClr val="accent1"/>
                </a:gs>
                <a:gs pos="100000">
                  <a:srgbClr val="21512E"/>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9701" name="八边形 27654"/>
            <p:cNvSpPr/>
            <p:nvPr/>
          </p:nvSpPr>
          <p:spPr>
            <a:xfrm>
              <a:off x="2173" y="259"/>
              <a:ext cx="72" cy="19"/>
            </a:xfrm>
            <a:prstGeom prst="octagon">
              <a:avLst>
                <a:gd name="adj" fmla="val 29287"/>
              </a:avLst>
            </a:prstGeom>
            <a:solidFill>
              <a:srgbClr val="FFFFFF"/>
            </a:solidFill>
            <a:ln w="9525" cap="flat" cmpd="sng">
              <a:solidFill>
                <a:schemeClr val="tx1"/>
              </a:solidFill>
              <a:prstDash val="solid"/>
              <a:miter/>
              <a:headEnd type="none" w="med" len="med"/>
              <a:tailEnd type="none" w="med" len="med"/>
            </a:ln>
          </p:spPr>
          <p:txBody>
            <a:bodyPr anchor="t" anchorCtr="0"/>
            <a:p>
              <a:endParaRPr lang="zh-CN" altLang="en-US" dirty="0">
                <a:latin typeface="Arial" panose="020B0604020202020204" pitchFamily="34" charset="0"/>
                <a:ea typeface="宋体" panose="02010600030101010101" pitchFamily="2" charset="-122"/>
              </a:endParaRPr>
            </a:p>
          </p:txBody>
        </p:sp>
        <p:sp>
          <p:nvSpPr>
            <p:cNvPr id="29702" name="八边形 27655"/>
            <p:cNvSpPr/>
            <p:nvPr/>
          </p:nvSpPr>
          <p:spPr>
            <a:xfrm>
              <a:off x="3547" y="259"/>
              <a:ext cx="73" cy="19"/>
            </a:xfrm>
            <a:prstGeom prst="octagon">
              <a:avLst>
                <a:gd name="adj" fmla="val 29287"/>
              </a:avLst>
            </a:prstGeom>
            <a:solidFill>
              <a:srgbClr val="FFFFFF"/>
            </a:solidFill>
            <a:ln w="9525" cap="flat" cmpd="sng">
              <a:solidFill>
                <a:schemeClr val="tx1"/>
              </a:solidFill>
              <a:prstDash val="solid"/>
              <a:miter/>
              <a:headEnd type="none" w="med" len="med"/>
              <a:tailEnd type="none" w="med" len="med"/>
            </a:ln>
          </p:spPr>
          <p:txBody>
            <a:bodyPr anchor="t" anchorCtr="0"/>
            <a:p>
              <a:endParaRPr lang="zh-CN" altLang="en-US" dirty="0">
                <a:latin typeface="Arial" panose="020B0604020202020204" pitchFamily="34" charset="0"/>
                <a:ea typeface="宋体" panose="02010600030101010101" pitchFamily="2" charset="-122"/>
              </a:endParaRPr>
            </a:p>
          </p:txBody>
        </p:sp>
      </p:grpSp>
      <p:sp>
        <p:nvSpPr>
          <p:cNvPr id="2" name="内容占位符 1"/>
          <p:cNvSpPr/>
          <p:nvPr>
            <p:ph idx="1"/>
          </p:nvPr>
        </p:nvSpPr>
        <p:spPr>
          <a:xfrm>
            <a:off x="179705" y="1022985"/>
            <a:ext cx="8765540" cy="3394075"/>
          </a:xfrm>
        </p:spPr>
        <p:txBody>
          <a:bodyPr/>
          <a:p>
            <a:pPr marL="0" indent="0">
              <a:buNone/>
            </a:pPr>
            <a:r>
              <a:rPr lang="en-US" sz="2400">
                <a:latin typeface="华文中宋" panose="02010600040101010101" pitchFamily="2" charset="-122"/>
                <a:ea typeface="华文中宋" panose="02010600040101010101" pitchFamily="2" charset="-122"/>
                <a:cs typeface="华文中宋" panose="02010600040101010101" pitchFamily="2" charset="-122"/>
                <a:sym typeface="+mn-ea"/>
              </a:rPr>
              <a:t>        </a:t>
            </a:r>
            <a:r>
              <a:rPr sz="2400">
                <a:latin typeface="华文中宋" panose="02010600040101010101" pitchFamily="2" charset="-122"/>
                <a:ea typeface="华文中宋" panose="02010600040101010101" pitchFamily="2" charset="-122"/>
                <a:cs typeface="华文中宋" panose="02010600040101010101" pitchFamily="2" charset="-122"/>
                <a:sym typeface="+mn-ea"/>
              </a:rPr>
              <a:t>成长记录袋主要是指收集、记录学生自己、教师或同伴做出评价的有关材料，以及学生的作品、反思以及其他相关的证据与材料等，以此来评价学生学习和进步的状况</a:t>
            </a:r>
            <a:r>
              <a:rPr lang="zh-CN" sz="2400">
                <a:latin typeface="华文中宋" panose="02010600040101010101" pitchFamily="2" charset="-122"/>
                <a:ea typeface="华文中宋" panose="02010600040101010101" pitchFamily="2" charset="-122"/>
                <a:cs typeface="华文中宋" panose="02010600040101010101" pitchFamily="2" charset="-122"/>
                <a:sym typeface="+mn-ea"/>
              </a:rPr>
              <a:t>；</a:t>
            </a:r>
            <a:endParaRPr lang="zh-CN" sz="2400">
              <a:latin typeface="华文中宋" panose="02010600040101010101" pitchFamily="2" charset="-122"/>
              <a:ea typeface="华文中宋" panose="02010600040101010101" pitchFamily="2" charset="-122"/>
              <a:cs typeface="华文中宋" panose="02010600040101010101" pitchFamily="2" charset="-122"/>
              <a:sym typeface="+mn-ea"/>
            </a:endParaRPr>
          </a:p>
          <a:p>
            <a:pPr marL="0" indent="0">
              <a:buNone/>
            </a:pPr>
            <a:r>
              <a:rPr lang="zh-CN" sz="2400">
                <a:latin typeface="华文中宋" panose="02010600040101010101" pitchFamily="2" charset="-122"/>
                <a:ea typeface="华文中宋" panose="02010600040101010101" pitchFamily="2" charset="-122"/>
                <a:cs typeface="华文中宋" panose="02010600040101010101" pitchFamily="2" charset="-122"/>
                <a:sym typeface="+mn-ea"/>
              </a:rPr>
              <a:t> </a:t>
            </a:r>
            <a:r>
              <a:rPr lang="en-US" altLang="zh-CN" sz="2400">
                <a:latin typeface="华文中宋" panose="02010600040101010101" pitchFamily="2" charset="-122"/>
                <a:ea typeface="华文中宋" panose="02010600040101010101" pitchFamily="2" charset="-122"/>
                <a:cs typeface="华文中宋" panose="02010600040101010101" pitchFamily="2" charset="-122"/>
                <a:sym typeface="+mn-ea"/>
              </a:rPr>
              <a:t>      </a:t>
            </a:r>
            <a:r>
              <a:rPr sz="2400">
                <a:latin typeface="华文中宋" panose="02010600040101010101" pitchFamily="2" charset="-122"/>
                <a:ea typeface="华文中宋" panose="02010600040101010101" pitchFamily="2" charset="-122"/>
                <a:cs typeface="华文中宋" panose="02010600040101010101" pitchFamily="2" charset="-122"/>
                <a:sym typeface="+mn-ea"/>
              </a:rPr>
              <a:t>成长记录袋的主要意义在于：</a:t>
            </a:r>
            <a:endParaRPr sz="2400">
              <a:latin typeface="华文中宋" panose="02010600040101010101" pitchFamily="2" charset="-122"/>
              <a:ea typeface="华文中宋" panose="02010600040101010101" pitchFamily="2" charset="-122"/>
              <a:cs typeface="华文中宋" panose="02010600040101010101" pitchFamily="2" charset="-122"/>
              <a:sym typeface="+mn-ea"/>
            </a:endParaRPr>
          </a:p>
          <a:p>
            <a:pPr marL="0" indent="0">
              <a:buNone/>
            </a:pPr>
            <a:r>
              <a:rPr lang="en-US" sz="2400">
                <a:latin typeface="华文中宋" panose="02010600040101010101" pitchFamily="2" charset="-122"/>
                <a:ea typeface="华文中宋" panose="02010600040101010101" pitchFamily="2" charset="-122"/>
                <a:cs typeface="华文中宋" panose="02010600040101010101" pitchFamily="2" charset="-122"/>
                <a:sym typeface="+mn-ea"/>
              </a:rPr>
              <a:t> 1.</a:t>
            </a:r>
            <a:r>
              <a:rPr sz="2400">
                <a:latin typeface="华文中宋" panose="02010600040101010101" pitchFamily="2" charset="-122"/>
                <a:ea typeface="华文中宋" panose="02010600040101010101" pitchFamily="2" charset="-122"/>
                <a:cs typeface="华文中宋" panose="02010600040101010101" pitchFamily="2" charset="-122"/>
                <a:sym typeface="+mn-ea"/>
              </a:rPr>
              <a:t>学生通过自己的全程参与，学会了反思和判断自己的进步与努力；</a:t>
            </a:r>
            <a:endParaRPr sz="2400">
              <a:latin typeface="华文中宋" panose="02010600040101010101" pitchFamily="2" charset="-122"/>
              <a:ea typeface="华文中宋" panose="02010600040101010101" pitchFamily="2" charset="-122"/>
              <a:cs typeface="华文中宋" panose="02010600040101010101" pitchFamily="2" charset="-122"/>
              <a:sym typeface="+mn-ea"/>
            </a:endParaRPr>
          </a:p>
          <a:p>
            <a:pPr marL="0" indent="0">
              <a:buNone/>
            </a:pPr>
            <a:r>
              <a:rPr lang="en-US" sz="2400">
                <a:latin typeface="华文中宋" panose="02010600040101010101" pitchFamily="2" charset="-122"/>
                <a:ea typeface="华文中宋" panose="02010600040101010101" pitchFamily="2" charset="-122"/>
                <a:cs typeface="华文中宋" panose="02010600040101010101" pitchFamily="2" charset="-122"/>
                <a:sym typeface="+mn-ea"/>
              </a:rPr>
              <a:t> 2.</a:t>
            </a:r>
            <a:r>
              <a:rPr sz="2400">
                <a:latin typeface="华文中宋" panose="02010600040101010101" pitchFamily="2" charset="-122"/>
                <a:ea typeface="华文中宋" panose="02010600040101010101" pitchFamily="2" charset="-122"/>
                <a:cs typeface="华文中宋" panose="02010600040101010101" pitchFamily="2" charset="-122"/>
                <a:sym typeface="+mn-ea"/>
              </a:rPr>
              <a:t>成长记录袋为教师最大程度地提供了有关学生学习与发展的重要信息，既方便教师检查学生学习的过程和结果，更将评价与教育、教学融合在一起，与课程和学生的发展保持一致，提高了评价的效度。</a:t>
            </a:r>
            <a:endParaRPr sz="2400">
              <a:latin typeface="华文中宋" panose="02010600040101010101" pitchFamily="2" charset="-122"/>
              <a:ea typeface="华文中宋" panose="02010600040101010101" pitchFamily="2" charset="-122"/>
              <a:cs typeface="华文中宋" panose="02010600040101010101" pitchFamily="2" charset="-122"/>
              <a:sym typeface="+mn-ea"/>
            </a:endParaRPr>
          </a:p>
        </p:txBody>
      </p:sp>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27659"/>
                                        </p:tgtEl>
                                        <p:attrNameLst>
                                          <p:attrName>style.visibility</p:attrName>
                                        </p:attrNameLst>
                                      </p:cBhvr>
                                      <p:to>
                                        <p:strVal val="visible"/>
                                      </p:to>
                                    </p:set>
                                    <p:animEffect transition="in" filter="wipe(up)">
                                      <p:cBhvr>
                                        <p:cTn id="7" dur="500"/>
                                        <p:tgtEl>
                                          <p:spTgt spid="276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7659" name="组合 27658"/>
          <p:cNvGrpSpPr/>
          <p:nvPr/>
        </p:nvGrpSpPr>
        <p:grpSpPr>
          <a:xfrm>
            <a:off x="2815590" y="285750"/>
            <a:ext cx="3690620" cy="868045"/>
            <a:chOff x="1920" y="240"/>
            <a:chExt cx="1953" cy="624"/>
          </a:xfrm>
        </p:grpSpPr>
        <p:sp>
          <p:nvSpPr>
            <p:cNvPr id="27653" name="圆角矩形 27652"/>
            <p:cNvSpPr/>
            <p:nvPr/>
          </p:nvSpPr>
          <p:spPr>
            <a:xfrm>
              <a:off x="1920" y="269"/>
              <a:ext cx="1953" cy="595"/>
            </a:xfrm>
            <a:prstGeom prst="roundRect">
              <a:avLst>
                <a:gd name="adj" fmla="val 9106"/>
              </a:avLst>
            </a:prstGeom>
            <a:gradFill rotWithShape="1">
              <a:gsLst>
                <a:gs pos="0">
                  <a:schemeClr val="accent1"/>
                </a:gs>
                <a:gs pos="100000">
                  <a:schemeClr val="accent1">
                    <a:gamma/>
                    <a:tint val="27451"/>
                    <a:invGamma/>
                  </a:schemeClr>
                </a:gs>
              </a:gsLst>
              <a:lin ang="5400000" scaled="1"/>
              <a:tileRect/>
            </a:gradFill>
            <a:ln w="25400" cap="flat" cmpd="sng">
              <a:solidFill>
                <a:schemeClr val="accent1"/>
              </a:solidFill>
              <a:prstDash val="solid"/>
              <a:headEnd type="none" w="med" len="med"/>
              <a:tailEnd type="none" w="med" len="med"/>
            </a:ln>
            <a:effectLst>
              <a:outerShdw dist="35921" dir="2699999" algn="ctr" rotWithShape="0">
                <a:srgbClr val="FFFFFF"/>
              </a:outerShdw>
            </a:effectLst>
          </p:spPr>
          <p:txBody>
            <a:bodyPr wrap="none" anchor="ctr"/>
            <a:p>
              <a:pPr algn="ctr" defTabSz="914400" fontAlgn="base"/>
              <a:r>
                <a:rPr lang="zh-CN" altLang="en-US" sz="3200" strike="noStrike" noProof="1">
                  <a:effectLst>
                    <a:outerShdw blurRad="38100" dist="38100" dir="2700000">
                      <a:srgbClr val="C0C0C0"/>
                    </a:outerShdw>
                  </a:effectLst>
                  <a:latin typeface="方正胖娃简体" pitchFamily="65" charset="-122"/>
                  <a:ea typeface="方正胖娃简体" pitchFamily="65" charset="-122"/>
                  <a:cs typeface="+mn-cs"/>
                  <a:sym typeface="微软雅黑" panose="020B0503020204020204" pitchFamily="34" charset="-122"/>
                </a:rPr>
                <a:t>注意</a:t>
              </a:r>
              <a:r>
                <a:rPr lang="zh-CN" altLang="en-US" sz="3200" strike="noStrike" noProof="1">
                  <a:effectLst>
                    <a:outerShdw blurRad="38100" dist="38100" dir="2700000">
                      <a:srgbClr val="C0C0C0"/>
                    </a:outerShdw>
                  </a:effectLst>
                  <a:latin typeface="方正胖娃简体" pitchFamily="65" charset="-122"/>
                  <a:ea typeface="方正胖娃简体" pitchFamily="65" charset="-122"/>
                  <a:cs typeface="+mn-cs"/>
                  <a:sym typeface="微软雅黑" panose="020B0503020204020204" pitchFamily="34" charset="-122"/>
                </a:rPr>
                <a:t>的问题</a:t>
              </a:r>
              <a:endParaRPr lang="zh-CN" altLang="en-US" sz="3200" strike="noStrike" noProof="1">
                <a:effectLst>
                  <a:outerShdw blurRad="38100" dist="38100" dir="2700000">
                    <a:srgbClr val="C0C0C0"/>
                  </a:outerShdw>
                </a:effectLst>
                <a:latin typeface="方正胖娃简体" pitchFamily="65" charset="-122"/>
                <a:ea typeface="方正胖娃简体" pitchFamily="65" charset="-122"/>
                <a:cs typeface="+mn-cs"/>
                <a:sym typeface="微软雅黑" panose="020B0503020204020204" pitchFamily="34" charset="-122"/>
              </a:endParaRPr>
            </a:p>
          </p:txBody>
        </p:sp>
        <p:sp>
          <p:nvSpPr>
            <p:cNvPr id="11268" name="圆角矩形 27653"/>
            <p:cNvSpPr>
              <a:spLocks noChangeArrowheads="1"/>
            </p:cNvSpPr>
            <p:nvPr/>
          </p:nvSpPr>
          <p:spPr bwMode="auto">
            <a:xfrm>
              <a:off x="2101" y="240"/>
              <a:ext cx="1590" cy="59"/>
            </a:xfrm>
            <a:prstGeom prst="roundRect">
              <a:avLst>
                <a:gd name="adj" fmla="val 50000"/>
              </a:avLst>
            </a:prstGeom>
            <a:gradFill rotWithShape="1">
              <a:gsLst>
                <a:gs pos="0">
                  <a:srgbClr val="21512E"/>
                </a:gs>
                <a:gs pos="50000">
                  <a:schemeClr val="accent1"/>
                </a:gs>
                <a:gs pos="100000">
                  <a:srgbClr val="21512E"/>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9701" name="八边形 27654"/>
            <p:cNvSpPr/>
            <p:nvPr/>
          </p:nvSpPr>
          <p:spPr>
            <a:xfrm>
              <a:off x="2173" y="259"/>
              <a:ext cx="72" cy="19"/>
            </a:xfrm>
            <a:prstGeom prst="octagon">
              <a:avLst>
                <a:gd name="adj" fmla="val 29287"/>
              </a:avLst>
            </a:prstGeom>
            <a:solidFill>
              <a:srgbClr val="FFFFFF"/>
            </a:solidFill>
            <a:ln w="9525" cap="flat" cmpd="sng">
              <a:solidFill>
                <a:schemeClr val="tx1"/>
              </a:solidFill>
              <a:prstDash val="solid"/>
              <a:miter/>
              <a:headEnd type="none" w="med" len="med"/>
              <a:tailEnd type="none" w="med" len="med"/>
            </a:ln>
          </p:spPr>
          <p:txBody>
            <a:bodyPr anchor="t" anchorCtr="0"/>
            <a:p>
              <a:endParaRPr lang="zh-CN" altLang="en-US" dirty="0">
                <a:latin typeface="Arial" panose="020B0604020202020204" pitchFamily="34" charset="0"/>
                <a:ea typeface="宋体" panose="02010600030101010101" pitchFamily="2" charset="-122"/>
              </a:endParaRPr>
            </a:p>
          </p:txBody>
        </p:sp>
        <p:sp>
          <p:nvSpPr>
            <p:cNvPr id="29702" name="八边形 27655"/>
            <p:cNvSpPr/>
            <p:nvPr/>
          </p:nvSpPr>
          <p:spPr>
            <a:xfrm>
              <a:off x="3547" y="259"/>
              <a:ext cx="73" cy="19"/>
            </a:xfrm>
            <a:prstGeom prst="octagon">
              <a:avLst>
                <a:gd name="adj" fmla="val 29287"/>
              </a:avLst>
            </a:prstGeom>
            <a:solidFill>
              <a:srgbClr val="FFFFFF"/>
            </a:solidFill>
            <a:ln w="9525" cap="flat" cmpd="sng">
              <a:solidFill>
                <a:schemeClr val="tx1"/>
              </a:solidFill>
              <a:prstDash val="solid"/>
              <a:miter/>
              <a:headEnd type="none" w="med" len="med"/>
              <a:tailEnd type="none" w="med" len="med"/>
            </a:ln>
          </p:spPr>
          <p:txBody>
            <a:bodyPr anchor="t" anchorCtr="0"/>
            <a:p>
              <a:endParaRPr lang="zh-CN" altLang="en-US" dirty="0">
                <a:latin typeface="Arial" panose="020B0604020202020204" pitchFamily="34" charset="0"/>
                <a:ea typeface="宋体" panose="02010600030101010101" pitchFamily="2" charset="-122"/>
              </a:endParaRPr>
            </a:p>
          </p:txBody>
        </p:sp>
      </p:grpSp>
      <p:sp>
        <p:nvSpPr>
          <p:cNvPr id="2" name="内容占位符 1"/>
          <p:cNvSpPr/>
          <p:nvPr>
            <p:ph idx="1"/>
          </p:nvPr>
        </p:nvSpPr>
        <p:spPr>
          <a:xfrm>
            <a:off x="179705" y="1275715"/>
            <a:ext cx="8765540" cy="3394075"/>
          </a:xfrm>
        </p:spPr>
        <p:txBody>
          <a:bodyPr/>
          <a:p>
            <a:pPr marL="0" indent="0">
              <a:buNone/>
            </a:pPr>
            <a:r>
              <a:rPr sz="2000">
                <a:latin typeface="华文中宋" panose="02010600040101010101" pitchFamily="2" charset="-122"/>
                <a:ea typeface="华文中宋" panose="02010600040101010101" pitchFamily="2" charset="-122"/>
                <a:cs typeface="华文中宋" panose="02010600040101010101" pitchFamily="2" charset="-122"/>
              </a:rPr>
              <a:t>（1）成长记录袋内容的收集、编排和保存等工作主要应由学生自己来完成，教师主要负责指导学生如何去操作，并监控整个过程</a:t>
            </a:r>
            <a:r>
              <a:rPr lang="zh-CN" sz="2000">
                <a:latin typeface="华文中宋" panose="02010600040101010101" pitchFamily="2" charset="-122"/>
                <a:ea typeface="华文中宋" panose="02010600040101010101" pitchFamily="2" charset="-122"/>
                <a:cs typeface="华文中宋" panose="02010600040101010101" pitchFamily="2" charset="-122"/>
              </a:rPr>
              <a:t>；</a:t>
            </a:r>
            <a:endParaRPr lang="zh-CN" sz="2000">
              <a:latin typeface="华文中宋" panose="02010600040101010101" pitchFamily="2" charset="-122"/>
              <a:ea typeface="华文中宋" panose="02010600040101010101" pitchFamily="2" charset="-122"/>
              <a:cs typeface="华文中宋" panose="02010600040101010101" pitchFamily="2" charset="-122"/>
            </a:endParaRPr>
          </a:p>
          <a:p>
            <a:pPr marL="0" indent="0">
              <a:buNone/>
            </a:pPr>
            <a:r>
              <a:rPr lang="zh-CN" sz="2000">
                <a:latin typeface="华文中宋" panose="02010600040101010101" pitchFamily="2" charset="-122"/>
                <a:ea typeface="华文中宋" panose="02010600040101010101" pitchFamily="2" charset="-122"/>
                <a:cs typeface="华文中宋" panose="02010600040101010101" pitchFamily="2" charset="-122"/>
              </a:rPr>
              <a:t>（2）成长记录袋鼓励的是学生的自省与反思，教师主要负责定期主持召开成长记录袋的反思、交流与评分会议；</a:t>
            </a:r>
            <a:endParaRPr lang="zh-CN" sz="2000">
              <a:latin typeface="华文中宋" panose="02010600040101010101" pitchFamily="2" charset="-122"/>
              <a:ea typeface="华文中宋" panose="02010600040101010101" pitchFamily="2" charset="-122"/>
              <a:cs typeface="华文中宋" panose="02010600040101010101" pitchFamily="2" charset="-122"/>
            </a:endParaRPr>
          </a:p>
          <a:p>
            <a:pPr marL="0" indent="0">
              <a:buNone/>
            </a:pPr>
            <a:r>
              <a:rPr lang="zh-CN" sz="2000">
                <a:latin typeface="华文中宋" panose="02010600040101010101" pitchFamily="2" charset="-122"/>
                <a:ea typeface="华文中宋" panose="02010600040101010101" pitchFamily="2" charset="-122"/>
                <a:cs typeface="华文中宋" panose="02010600040101010101" pitchFamily="2" charset="-122"/>
              </a:rPr>
              <a:t>（3）教师侧重于指导学生如何学习收集资料、促成和完善成长记录袋，以及大力倡导学生之间和家长参与的自评与互评活动，教师可灵活运用抽査、集体展示与评比、集体指导、答疑等方式进行监控、指导；</a:t>
            </a:r>
            <a:endParaRPr lang="zh-CN" sz="2000">
              <a:latin typeface="华文中宋" panose="02010600040101010101" pitchFamily="2" charset="-122"/>
              <a:ea typeface="华文中宋" panose="02010600040101010101" pitchFamily="2" charset="-122"/>
              <a:cs typeface="华文中宋" panose="02010600040101010101" pitchFamily="2" charset="-122"/>
            </a:endParaRPr>
          </a:p>
          <a:p>
            <a:pPr marL="0" indent="0">
              <a:buNone/>
            </a:pPr>
            <a:r>
              <a:rPr lang="zh-CN" sz="2000">
                <a:latin typeface="华文中宋" panose="02010600040101010101" pitchFamily="2" charset="-122"/>
                <a:ea typeface="华文中宋" panose="02010600040101010101" pitchFamily="2" charset="-122"/>
                <a:cs typeface="华文中宋" panose="02010600040101010101" pitchFamily="2" charset="-122"/>
              </a:rPr>
              <a:t>（4）是否每个学科都要运用成长记录袋的方法？</a:t>
            </a:r>
            <a:endParaRPr lang="zh-CN" sz="2000">
              <a:latin typeface="华文中宋" panose="02010600040101010101" pitchFamily="2" charset="-122"/>
              <a:ea typeface="华文中宋" panose="02010600040101010101" pitchFamily="2" charset="-122"/>
              <a:cs typeface="华文中宋" panose="02010600040101010101" pitchFamily="2" charset="-122"/>
            </a:endParaRPr>
          </a:p>
          <a:p>
            <a:pPr marL="0" indent="0">
              <a:buNone/>
            </a:pPr>
            <a:r>
              <a:rPr lang="zh-CN" sz="2000">
                <a:latin typeface="华文中宋" panose="02010600040101010101" pitchFamily="2" charset="-122"/>
                <a:ea typeface="华文中宋" panose="02010600040101010101" pitchFamily="2" charset="-122"/>
                <a:cs typeface="华文中宋" panose="02010600040101010101" pitchFamily="2" charset="-122"/>
              </a:rPr>
              <a:t>（5）对成长记录袋进行评分，就是对这一发展结果做出适当评价。</a:t>
            </a:r>
            <a:endParaRPr lang="zh-CN" sz="2000">
              <a:latin typeface="华文中宋" panose="02010600040101010101" pitchFamily="2" charset="-122"/>
              <a:ea typeface="华文中宋" panose="02010600040101010101" pitchFamily="2" charset="-122"/>
              <a:cs typeface="华文中宋" panose="02010600040101010101" pitchFamily="2" charset="-122"/>
            </a:endParaRPr>
          </a:p>
        </p:txBody>
      </p:sp>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27659"/>
                                        </p:tgtEl>
                                        <p:attrNameLst>
                                          <p:attrName>style.visibility</p:attrName>
                                        </p:attrNameLst>
                                      </p:cBhvr>
                                      <p:to>
                                        <p:strVal val="visible"/>
                                      </p:to>
                                    </p:set>
                                    <p:animEffect transition="in" filter="wipe(up)">
                                      <p:cBhvr>
                                        <p:cTn id="7" dur="500"/>
                                        <p:tgtEl>
                                          <p:spTgt spid="276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任意多边形: 形状 16"/>
          <p:cNvSpPr/>
          <p:nvPr/>
        </p:nvSpPr>
        <p:spPr>
          <a:xfrm>
            <a:off x="2627630" y="1888490"/>
            <a:ext cx="5344160" cy="1216025"/>
          </a:xfrm>
          <a:custGeom>
            <a:avLst/>
            <a:gdLst>
              <a:gd name="connsiteX0" fmla="*/ 0 w 1728787"/>
              <a:gd name="connsiteY0" fmla="*/ 113497 h 680971"/>
              <a:gd name="connsiteX1" fmla="*/ 113497 w 1728787"/>
              <a:gd name="connsiteY1" fmla="*/ 0 h 680971"/>
              <a:gd name="connsiteX2" fmla="*/ 1615290 w 1728787"/>
              <a:gd name="connsiteY2" fmla="*/ 0 h 680971"/>
              <a:gd name="connsiteX3" fmla="*/ 1728787 w 1728787"/>
              <a:gd name="connsiteY3" fmla="*/ 113497 h 680971"/>
              <a:gd name="connsiteX4" fmla="*/ 1728787 w 1728787"/>
              <a:gd name="connsiteY4" fmla="*/ 567474 h 680971"/>
              <a:gd name="connsiteX5" fmla="*/ 1615290 w 1728787"/>
              <a:gd name="connsiteY5" fmla="*/ 680971 h 680971"/>
              <a:gd name="connsiteX6" fmla="*/ 113497 w 1728787"/>
              <a:gd name="connsiteY6" fmla="*/ 680971 h 680971"/>
              <a:gd name="connsiteX7" fmla="*/ 0 w 1728787"/>
              <a:gd name="connsiteY7" fmla="*/ 567474 h 680971"/>
              <a:gd name="connsiteX8" fmla="*/ 0 w 1728787"/>
              <a:gd name="connsiteY8" fmla="*/ 113497 h 680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28787" h="680971">
                <a:moveTo>
                  <a:pt x="0" y="113497"/>
                </a:moveTo>
                <a:cubicBezTo>
                  <a:pt x="0" y="50814"/>
                  <a:pt x="50814" y="0"/>
                  <a:pt x="113497" y="0"/>
                </a:cubicBezTo>
                <a:lnTo>
                  <a:pt x="1615290" y="0"/>
                </a:lnTo>
                <a:cubicBezTo>
                  <a:pt x="1677973" y="0"/>
                  <a:pt x="1728787" y="50814"/>
                  <a:pt x="1728787" y="113497"/>
                </a:cubicBezTo>
                <a:lnTo>
                  <a:pt x="1728787" y="567474"/>
                </a:lnTo>
                <a:cubicBezTo>
                  <a:pt x="1728787" y="630157"/>
                  <a:pt x="1677973" y="680971"/>
                  <a:pt x="1615290" y="680971"/>
                </a:cubicBezTo>
                <a:lnTo>
                  <a:pt x="113497" y="680971"/>
                </a:lnTo>
                <a:cubicBezTo>
                  <a:pt x="50814" y="680971"/>
                  <a:pt x="0" y="630157"/>
                  <a:pt x="0" y="567474"/>
                </a:cubicBezTo>
                <a:lnTo>
                  <a:pt x="0" y="113497"/>
                </a:lnTo>
                <a:close/>
              </a:path>
            </a:pathLst>
          </a:custGeom>
        </p:spPr>
        <p:style>
          <a:lnRef idx="3">
            <a:schemeClr val="lt1"/>
          </a:lnRef>
          <a:fillRef idx="1">
            <a:schemeClr val="accent6"/>
          </a:fillRef>
          <a:effectRef idx="1">
            <a:schemeClr val="accent6"/>
          </a:effectRef>
          <a:fontRef idx="minor">
            <a:schemeClr val="lt1"/>
          </a:fontRef>
        </p:style>
        <p:txBody>
          <a:bodyPr lIns="75152" tIns="54197" rIns="75152" bIns="54197" spcCol="1270" anchor="ctr"/>
          <a:lstStyle/>
          <a:p>
            <a:pPr marL="0" marR="0" lvl="0" indent="0" algn="ctr" defTabSz="488950" rtl="0" eaLnBrk="0" fontAlgn="base" latinLnBrk="0" hangingPunct="0">
              <a:lnSpc>
                <a:spcPct val="90000"/>
              </a:lnSpc>
              <a:spcBef>
                <a:spcPct val="0"/>
              </a:spcBef>
              <a:spcAft>
                <a:spcPct val="35000"/>
              </a:spcAft>
              <a:buClrTx/>
              <a:buSzTx/>
              <a:buFontTx/>
              <a:buNone/>
              <a:defRPr/>
            </a:pPr>
            <a:r>
              <a:rPr kumimoji="0" lang="zh-CN" altLang="en-US" sz="3600" b="0" i="0" u="none" strike="noStrike" kern="1200" cap="none" spc="0" normalizeH="0" baseline="0" noProof="0" dirty="0">
                <a:ln>
                  <a:noFill/>
                </a:ln>
                <a:solidFill>
                  <a:schemeClr val="lt1"/>
                </a:solidFill>
                <a:effectLst/>
                <a:uLnTx/>
                <a:uFillTx/>
                <a:latin typeface="+mn-lt"/>
                <a:ea typeface="+mn-ea"/>
                <a:cs typeface="+mn-cs"/>
                <a:sym typeface="+mn-ea"/>
              </a:rPr>
              <a:t>新课程教师评价</a:t>
            </a:r>
            <a:endParaRPr kumimoji="0" lang="zh-CN" altLang="en-US" sz="3600" b="0" i="0" u="none" strike="noStrike" kern="1200" cap="none" spc="0" normalizeH="0" baseline="0" noProof="0" dirty="0">
              <a:ln>
                <a:noFill/>
              </a:ln>
              <a:solidFill>
                <a:schemeClr val="lt1"/>
              </a:solidFill>
              <a:effectLst/>
              <a:uLnTx/>
              <a:uFillTx/>
              <a:latin typeface="+mn-lt"/>
              <a:ea typeface="+mn-ea"/>
              <a:cs typeface="+mn-cs"/>
              <a:sym typeface="+mn-ea"/>
            </a:endParaRPr>
          </a:p>
        </p:txBody>
      </p:sp>
      <p:sp>
        <p:nvSpPr>
          <p:cNvPr id="61446" name="矩形 18"/>
          <p:cNvSpPr/>
          <p:nvPr/>
        </p:nvSpPr>
        <p:spPr>
          <a:xfrm>
            <a:off x="3491548" y="771208"/>
            <a:ext cx="2317115" cy="1198880"/>
          </a:xfrm>
          <a:prstGeom prst="rect">
            <a:avLst/>
          </a:prstGeom>
          <a:noFill/>
          <a:ln w="9525">
            <a:noFill/>
          </a:ln>
        </p:spPr>
        <p:txBody>
          <a:bodyPr wrap="none" anchor="t" anchorCtr="0">
            <a:spAutoFit/>
          </a:bodyPr>
          <a:p>
            <a:r>
              <a:rPr lang="en-US" altLang="zh-CN" sz="7200" b="1" dirty="0">
                <a:solidFill>
                  <a:srgbClr val="DEA900"/>
                </a:solidFill>
                <a:latin typeface="Arial" panose="020B0604020202020204" pitchFamily="34" charset="0"/>
              </a:rPr>
              <a:t>NO.5</a:t>
            </a:r>
            <a:endParaRPr lang="zh-CN" altLang="en-US" sz="1400" b="1" dirty="0">
              <a:solidFill>
                <a:srgbClr val="DEA900"/>
              </a:solidFill>
              <a:latin typeface="Arial" panose="020B0604020202020204" pitchFamily="34" charset="0"/>
            </a:endParaRPr>
          </a:p>
        </p:txBody>
      </p:sp>
    </p:spTree>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ldLvl="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69" name="TextBox 1"/>
          <p:cNvSpPr txBox="1"/>
          <p:nvPr/>
        </p:nvSpPr>
        <p:spPr>
          <a:xfrm>
            <a:off x="3297397" y="1059815"/>
            <a:ext cx="2672080" cy="521970"/>
          </a:xfrm>
          <a:prstGeom prst="rect">
            <a:avLst/>
          </a:prstGeom>
          <a:noFill/>
          <a:ln w="9525">
            <a:noFill/>
          </a:ln>
        </p:spPr>
        <p:txBody>
          <a:bodyPr wrap="none" anchor="t" anchorCtr="0">
            <a:spAutoFit/>
          </a:bodyPr>
          <a:p>
            <a:pPr algn="ctr"/>
            <a:r>
              <a:rPr lang="zh-CN" altLang="en-US" sz="2800" b="1" dirty="0">
                <a:latin typeface="Arial" panose="020B0604020202020204" pitchFamily="34" charset="0"/>
              </a:rPr>
              <a:t>什么是教育评价</a:t>
            </a:r>
            <a:endParaRPr lang="zh-CN" altLang="en-US" sz="2800" b="1" dirty="0">
              <a:latin typeface="Arial" panose="020B0604020202020204" pitchFamily="34" charset="0"/>
            </a:endParaRPr>
          </a:p>
        </p:txBody>
      </p:sp>
      <p:sp>
        <p:nvSpPr>
          <p:cNvPr id="7170" name="矩形 2"/>
          <p:cNvSpPr/>
          <p:nvPr/>
        </p:nvSpPr>
        <p:spPr>
          <a:xfrm>
            <a:off x="3347403" y="51435"/>
            <a:ext cx="2338387" cy="1200150"/>
          </a:xfrm>
          <a:prstGeom prst="rect">
            <a:avLst/>
          </a:prstGeom>
          <a:noFill/>
          <a:ln w="9525">
            <a:noFill/>
          </a:ln>
        </p:spPr>
        <p:txBody>
          <a:bodyPr wrap="none" anchor="t" anchorCtr="0">
            <a:spAutoFit/>
          </a:bodyPr>
          <a:p>
            <a:r>
              <a:rPr lang="en-US" altLang="zh-CN" sz="7200" b="1" dirty="0">
                <a:solidFill>
                  <a:srgbClr val="DEA900"/>
                </a:solidFill>
                <a:latin typeface="Arial" panose="020B0604020202020204" pitchFamily="34" charset="0"/>
              </a:rPr>
              <a:t>NO.1</a:t>
            </a:r>
            <a:endParaRPr lang="zh-CN" altLang="en-US" sz="1400" b="1" dirty="0">
              <a:solidFill>
                <a:srgbClr val="DEA900"/>
              </a:solidFill>
              <a:latin typeface="Arial" panose="020B0604020202020204" pitchFamily="34" charset="0"/>
            </a:endParaRPr>
          </a:p>
        </p:txBody>
      </p:sp>
      <p:grpSp>
        <p:nvGrpSpPr>
          <p:cNvPr id="11" name="Group 5"/>
          <p:cNvGrpSpPr/>
          <p:nvPr/>
        </p:nvGrpSpPr>
        <p:grpSpPr>
          <a:xfrm>
            <a:off x="106998" y="-20637"/>
            <a:ext cx="1558925" cy="2268537"/>
            <a:chOff x="295" y="164"/>
            <a:chExt cx="1309" cy="2087"/>
          </a:xfrm>
        </p:grpSpPr>
        <p:pic>
          <p:nvPicPr>
            <p:cNvPr id="7172" name="Picture 2" descr="H:\小图标\便签纸系列图标png\sketchy_paper_008.png"/>
            <p:cNvPicPr>
              <a:picLocks noChangeAspect="1"/>
            </p:cNvPicPr>
            <p:nvPr/>
          </p:nvPicPr>
          <p:blipFill>
            <a:blip r:embed="rId1"/>
            <a:stretch>
              <a:fillRect/>
            </a:stretch>
          </p:blipFill>
          <p:spPr>
            <a:xfrm>
              <a:off x="295" y="164"/>
              <a:ext cx="1309" cy="2087"/>
            </a:xfrm>
            <a:prstGeom prst="rect">
              <a:avLst/>
            </a:prstGeom>
            <a:noFill/>
            <a:ln w="9525">
              <a:noFill/>
            </a:ln>
          </p:spPr>
        </p:pic>
        <p:sp>
          <p:nvSpPr>
            <p:cNvPr id="7173" name="Text Box 7"/>
            <p:cNvSpPr txBox="1"/>
            <p:nvPr/>
          </p:nvSpPr>
          <p:spPr>
            <a:xfrm rot="-455679">
              <a:off x="733" y="558"/>
              <a:ext cx="317" cy="1359"/>
            </a:xfrm>
            <a:prstGeom prst="rect">
              <a:avLst/>
            </a:prstGeom>
            <a:noFill/>
            <a:ln w="38100" cap="flat" cmpd="dbl">
              <a:solidFill>
                <a:schemeClr val="tx1"/>
              </a:solidFill>
              <a:prstDash val="sysDot"/>
              <a:miter/>
              <a:headEnd type="none" w="med" len="med"/>
              <a:tailEnd type="none" w="med" len="med"/>
            </a:ln>
          </p:spPr>
          <p:txBody>
            <a:bodyPr wrap="none" anchor="t" anchorCtr="0">
              <a:spAutoFit/>
            </a:bodyPr>
            <a:p>
              <a:pPr algn="ctr"/>
              <a:r>
                <a:rPr lang="zh-CN" altLang="en-US" sz="1500" b="1" dirty="0">
                  <a:latin typeface="隶书" panose="02010509060101010101" pitchFamily="49" charset="-122"/>
                  <a:ea typeface="隶书" panose="02010509060101010101" pitchFamily="49" charset="-122"/>
                </a:rPr>
                <a:t>合</a:t>
              </a:r>
              <a:endParaRPr lang="zh-CN" altLang="en-US" sz="1500" b="1" dirty="0">
                <a:latin typeface="隶书" panose="02010509060101010101" pitchFamily="49" charset="-122"/>
                <a:ea typeface="隶书" panose="02010509060101010101" pitchFamily="49" charset="-122"/>
              </a:endParaRPr>
            </a:p>
            <a:p>
              <a:pPr algn="ctr"/>
              <a:r>
                <a:rPr lang="zh-CN" altLang="en-US" sz="1500" b="1" dirty="0">
                  <a:latin typeface="隶书" panose="02010509060101010101" pitchFamily="49" charset="-122"/>
                  <a:ea typeface="隶书" panose="02010509060101010101" pitchFamily="49" charset="-122"/>
                </a:rPr>
                <a:t>作</a:t>
              </a:r>
              <a:endParaRPr lang="zh-CN" altLang="en-US" sz="1500" b="1" dirty="0">
                <a:latin typeface="隶书" panose="02010509060101010101" pitchFamily="49" charset="-122"/>
                <a:ea typeface="隶书" panose="02010509060101010101" pitchFamily="49" charset="-122"/>
              </a:endParaRPr>
            </a:p>
            <a:p>
              <a:pPr algn="ctr"/>
              <a:r>
                <a:rPr lang="zh-CN" altLang="en-US" sz="1500" b="1" dirty="0">
                  <a:latin typeface="隶书" panose="02010509060101010101" pitchFamily="49" charset="-122"/>
                  <a:ea typeface="隶书" panose="02010509060101010101" pitchFamily="49" charset="-122"/>
                </a:rPr>
                <a:t>活</a:t>
              </a:r>
              <a:endParaRPr lang="zh-CN" altLang="en-US" sz="1500" b="1" dirty="0">
                <a:latin typeface="隶书" panose="02010509060101010101" pitchFamily="49" charset="-122"/>
                <a:ea typeface="隶书" panose="02010509060101010101" pitchFamily="49" charset="-122"/>
              </a:endParaRPr>
            </a:p>
            <a:p>
              <a:pPr algn="ctr"/>
              <a:r>
                <a:rPr lang="zh-CN" altLang="en-US" sz="1500" b="1" dirty="0">
                  <a:latin typeface="隶书" panose="02010509060101010101" pitchFamily="49" charset="-122"/>
                  <a:ea typeface="隶书" panose="02010509060101010101" pitchFamily="49" charset="-122"/>
                </a:rPr>
                <a:t>动</a:t>
              </a:r>
              <a:endParaRPr lang="zh-CN" altLang="en-US" sz="1500" b="1" dirty="0">
                <a:latin typeface="隶书" panose="02010509060101010101" pitchFamily="49" charset="-122"/>
                <a:ea typeface="隶书" panose="02010509060101010101" pitchFamily="49" charset="-122"/>
              </a:endParaRPr>
            </a:p>
            <a:p>
              <a:pPr algn="ctr"/>
              <a:r>
                <a:rPr lang="zh-CN" altLang="en-US" sz="1500" b="1" dirty="0">
                  <a:latin typeface="隶书" panose="02010509060101010101" pitchFamily="49" charset="-122"/>
                  <a:ea typeface="隶书" panose="02010509060101010101" pitchFamily="49" charset="-122"/>
                </a:rPr>
                <a:t>学</a:t>
              </a:r>
              <a:endParaRPr lang="zh-CN" altLang="en-US" sz="1500" b="1" dirty="0">
                <a:latin typeface="隶书" panose="02010509060101010101" pitchFamily="49" charset="-122"/>
                <a:ea typeface="隶书" panose="02010509060101010101" pitchFamily="49" charset="-122"/>
              </a:endParaRPr>
            </a:p>
            <a:p>
              <a:pPr algn="ctr"/>
              <a:r>
                <a:rPr lang="zh-CN" altLang="en-US" sz="1500" b="1" dirty="0">
                  <a:latin typeface="隶书" panose="02010509060101010101" pitchFamily="49" charset="-122"/>
                  <a:ea typeface="隶书" panose="02010509060101010101" pitchFamily="49" charset="-122"/>
                </a:rPr>
                <a:t>习</a:t>
              </a:r>
              <a:endParaRPr lang="zh-CN" altLang="en-US" sz="1500" b="1" dirty="0">
                <a:latin typeface="隶书" panose="02010509060101010101" pitchFamily="49" charset="-122"/>
                <a:ea typeface="隶书" panose="02010509060101010101" pitchFamily="49" charset="-122"/>
              </a:endParaRPr>
            </a:p>
          </p:txBody>
        </p:sp>
      </p:grpSp>
      <p:sp>
        <p:nvSpPr>
          <p:cNvPr id="7176" name="Rectangle 4"/>
          <p:cNvSpPr/>
          <p:nvPr/>
        </p:nvSpPr>
        <p:spPr>
          <a:xfrm>
            <a:off x="1331595" y="2067560"/>
            <a:ext cx="7200900" cy="2306955"/>
          </a:xfrm>
          <a:prstGeom prst="rect">
            <a:avLst/>
          </a:prstGeom>
          <a:noFill/>
          <a:ln w="6350">
            <a:noFill/>
          </a:ln>
        </p:spPr>
        <p:txBody>
          <a:bodyPr wrap="square" anchor="t" anchorCtr="0">
            <a:spAutoFit/>
          </a:bodyPr>
          <a:p>
            <a:r>
              <a:rPr lang="en-US" sz="1600" dirty="0">
                <a:latin typeface="华文中宋" panose="02010600040101010101" pitchFamily="2" charset="-122"/>
                <a:ea typeface="华文中宋" panose="02010600040101010101" pitchFamily="2" charset="-122"/>
              </a:rPr>
              <a:t> </a:t>
            </a:r>
            <a:r>
              <a:rPr lang="en-US" sz="1800" dirty="0">
                <a:latin typeface="华文中宋" panose="02010600040101010101" pitchFamily="2" charset="-122"/>
                <a:ea typeface="华文中宋" panose="02010600040101010101" pitchFamily="2" charset="-122"/>
              </a:rPr>
              <a:t>  </a:t>
            </a:r>
            <a:r>
              <a:rPr lang="en-US" sz="2000" dirty="0">
                <a:latin typeface="楷体" panose="02010609060101010101" charset="-122"/>
                <a:ea typeface="楷体" panose="02010609060101010101" charset="-122"/>
                <a:cs typeface="楷体" panose="02010609060101010101" charset="-122"/>
              </a:rPr>
              <a:t>  </a:t>
            </a:r>
            <a:r>
              <a:rPr sz="2400" dirty="0">
                <a:latin typeface="华文中宋" panose="02010600040101010101" pitchFamily="2" charset="-122"/>
                <a:ea typeface="华文中宋" panose="02010600040101010101" pitchFamily="2" charset="-122"/>
                <a:cs typeface="华文中宋" panose="02010600040101010101" pitchFamily="2" charset="-122"/>
              </a:rPr>
              <a:t>对教育评价的理解和界定，是教育评价研究和实践需要解决的一个基本问题。一般认为，教育评价是根据一定的教育价值观或教育目标，运用可行的科学手段，通过系统的收集信息资料和分析整理，对教育活动、教育过程和教育结果进行价值判断，为提高教育质量和教育决策提供依据的过程。</a:t>
            </a:r>
            <a:endParaRPr sz="2400" dirty="0">
              <a:latin typeface="华文中宋" panose="02010600040101010101" pitchFamily="2" charset="-122"/>
              <a:ea typeface="华文中宋" panose="02010600040101010101" pitchFamily="2" charset="-122"/>
              <a:cs typeface="华文中宋" panose="02010600040101010101" pitchFamily="2" charset="-122"/>
            </a:endParaRPr>
          </a:p>
        </p:txBody>
      </p:sp>
    </p:spTree>
  </p:cSld>
  <p:clrMapOvr>
    <a:masterClrMapping/>
  </p:clrMapOvr>
  <p:transition spd="slow">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290">
                                          <p:stCondLst>
                                            <p:cond delay="0"/>
                                          </p:stCondLst>
                                        </p:cTn>
                                        <p:tgtEl>
                                          <p:spTgt spid="11"/>
                                        </p:tgtEl>
                                      </p:cBhvr>
                                    </p:animEffect>
                                    <p:anim calcmode="lin" valueType="num">
                                      <p:cBhvr>
                                        <p:cTn id="8" dur="911" tmFilter="0,0; 0.14,0.36; 0.43,0.73; 0.71,0.91; 1.0,1.0">
                                          <p:stCondLst>
                                            <p:cond delay="0"/>
                                          </p:stCondLst>
                                        </p:cTn>
                                        <p:tgtEl>
                                          <p:spTgt spid="11"/>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11"/>
                                        </p:tgtEl>
                                        <p:attrNameLst>
                                          <p:attrName>ppt_y</p:attrName>
                                        </p:attrNameLst>
                                      </p:cBhvr>
                                      <p:tavLst>
                                        <p:tav tm="0" fmla="#ppt_y-sin(pi*$)/3">
                                          <p:val>
                                            <p:fltVal val="0.500000"/>
                                          </p:val>
                                        </p:tav>
                                        <p:tav tm="100000">
                                          <p:val>
                                            <p:fltVal val="1.000000"/>
                                          </p:val>
                                        </p:tav>
                                      </p:tavLst>
                                    </p:anim>
                                    <p:anim calcmode="lin" valueType="num">
                                      <p:cBhvr>
                                        <p:cTn id="10" dur="332" tmFilter="0, 0; 0.125,0.2665; 0.25,0.4; 0.375,0.465; 0.5,0.5;  0.625,0.535; 0.75,0.6; 0.875,0.7335; 1,1">
                                          <p:stCondLst>
                                            <p:cond delay="332"/>
                                          </p:stCondLst>
                                        </p:cTn>
                                        <p:tgtEl>
                                          <p:spTgt spid="11"/>
                                        </p:tgtEl>
                                        <p:attrNameLst>
                                          <p:attrName>ppt_y</p:attrName>
                                        </p:attrNameLst>
                                      </p:cBhvr>
                                      <p:tavLst>
                                        <p:tav tm="0" fmla="#ppt_y-sin(pi*$)/9">
                                          <p:val>
                                            <p:fltVal val="0.000000"/>
                                          </p:val>
                                        </p:tav>
                                        <p:tav tm="100000">
                                          <p:val>
                                            <p:fltVal val="1.000000"/>
                                          </p:val>
                                        </p:tav>
                                      </p:tavLst>
                                    </p:anim>
                                    <p:anim calcmode="lin" valueType="num">
                                      <p:cBhvr>
                                        <p:cTn id="11" dur="166" tmFilter="0, 0; 0.125,0.2665; 0.25,0.4; 0.375,0.465; 0.5,0.5;  0.625,0.535; 0.75,0.6; 0.875,0.7335; 1,1">
                                          <p:stCondLst>
                                            <p:cond delay="662"/>
                                          </p:stCondLst>
                                        </p:cTn>
                                        <p:tgtEl>
                                          <p:spTgt spid="11"/>
                                        </p:tgtEl>
                                        <p:attrNameLst>
                                          <p:attrName>ppt_y</p:attrName>
                                        </p:attrNameLst>
                                      </p:cBhvr>
                                      <p:tavLst>
                                        <p:tav tm="0" fmla="#ppt_y-sin(pi*$)/27">
                                          <p:val>
                                            <p:fltVal val="0.000000"/>
                                          </p:val>
                                        </p:tav>
                                        <p:tav tm="100000">
                                          <p:val>
                                            <p:fltVal val="1.000000"/>
                                          </p:val>
                                        </p:tav>
                                      </p:tavLst>
                                    </p:anim>
                                    <p:anim calcmode="lin" valueType="num">
                                      <p:cBhvr>
                                        <p:cTn id="12" dur="82" tmFilter="0, 0; 0.125,0.2665; 0.25,0.4; 0.375,0.465; 0.5,0.5;  0.625,0.535; 0.75,0.6; 0.875,0.7335; 1,1">
                                          <p:stCondLst>
                                            <p:cond delay="828"/>
                                          </p:stCondLst>
                                        </p:cTn>
                                        <p:tgtEl>
                                          <p:spTgt spid="11"/>
                                        </p:tgtEl>
                                        <p:attrNameLst>
                                          <p:attrName>ppt_y</p:attrName>
                                        </p:attrNameLst>
                                      </p:cBhvr>
                                      <p:tavLst>
                                        <p:tav tm="0" fmla="#ppt_y-sin(pi*$)/81">
                                          <p:val>
                                            <p:fltVal val="0.000000"/>
                                          </p:val>
                                        </p:tav>
                                        <p:tav tm="100000">
                                          <p:val>
                                            <p:fltVal val="1.000000"/>
                                          </p:val>
                                        </p:tav>
                                      </p:tavLst>
                                    </p:anim>
                                    <p:animScale>
                                      <p:cBhvr>
                                        <p:cTn id="13" dur="13">
                                          <p:stCondLst>
                                            <p:cond delay="325"/>
                                          </p:stCondLst>
                                        </p:cTn>
                                        <p:tgtEl>
                                          <p:spTgt spid="11"/>
                                        </p:tgtEl>
                                      </p:cBhvr>
                                      <p:to x="100000" y="60000"/>
                                    </p:animScale>
                                    <p:animScale>
                                      <p:cBhvr>
                                        <p:cTn id="14" dur="83" decel="50000">
                                          <p:stCondLst>
                                            <p:cond delay="338"/>
                                          </p:stCondLst>
                                        </p:cTn>
                                        <p:tgtEl>
                                          <p:spTgt spid="11"/>
                                        </p:tgtEl>
                                      </p:cBhvr>
                                      <p:to x="100000" y="100000"/>
                                    </p:animScale>
                                    <p:animScale>
                                      <p:cBhvr>
                                        <p:cTn id="15" dur="13">
                                          <p:stCondLst>
                                            <p:cond delay="656"/>
                                          </p:stCondLst>
                                        </p:cTn>
                                        <p:tgtEl>
                                          <p:spTgt spid="11"/>
                                        </p:tgtEl>
                                      </p:cBhvr>
                                      <p:to x="100000" y="80000"/>
                                    </p:animScale>
                                    <p:animScale>
                                      <p:cBhvr>
                                        <p:cTn id="16" dur="83" decel="50000">
                                          <p:stCondLst>
                                            <p:cond delay="669"/>
                                          </p:stCondLst>
                                        </p:cTn>
                                        <p:tgtEl>
                                          <p:spTgt spid="11"/>
                                        </p:tgtEl>
                                      </p:cBhvr>
                                      <p:to x="100000" y="100000"/>
                                    </p:animScale>
                                    <p:animScale>
                                      <p:cBhvr>
                                        <p:cTn id="17" dur="13">
                                          <p:stCondLst>
                                            <p:cond delay="821"/>
                                          </p:stCondLst>
                                        </p:cTn>
                                        <p:tgtEl>
                                          <p:spTgt spid="11"/>
                                        </p:tgtEl>
                                      </p:cBhvr>
                                      <p:to x="100000" y="90000"/>
                                    </p:animScale>
                                    <p:animScale>
                                      <p:cBhvr>
                                        <p:cTn id="18" dur="83" decel="50000">
                                          <p:stCondLst>
                                            <p:cond delay="834"/>
                                          </p:stCondLst>
                                        </p:cTn>
                                        <p:tgtEl>
                                          <p:spTgt spid="11"/>
                                        </p:tgtEl>
                                      </p:cBhvr>
                                      <p:to x="100000" y="100000"/>
                                    </p:animScale>
                                    <p:animScale>
                                      <p:cBhvr>
                                        <p:cTn id="19" dur="13">
                                          <p:stCondLst>
                                            <p:cond delay="904"/>
                                          </p:stCondLst>
                                        </p:cTn>
                                        <p:tgtEl>
                                          <p:spTgt spid="11"/>
                                        </p:tgtEl>
                                      </p:cBhvr>
                                      <p:to x="100000" y="95000"/>
                                    </p:animScale>
                                    <p:animScale>
                                      <p:cBhvr>
                                        <p:cTn id="20" dur="83" decel="50000">
                                          <p:stCondLst>
                                            <p:cond delay="917"/>
                                          </p:stCondLst>
                                        </p:cTn>
                                        <p:tgtEl>
                                          <p:spTgt spid="11"/>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4" name="Group 2"/>
          <p:cNvGrpSpPr/>
          <p:nvPr/>
        </p:nvGrpSpPr>
        <p:grpSpPr>
          <a:xfrm>
            <a:off x="1115695" y="1203325"/>
            <a:ext cx="7174865" cy="1999615"/>
            <a:chOff x="1791" y="981"/>
            <a:chExt cx="3382" cy="1224"/>
          </a:xfrm>
        </p:grpSpPr>
        <p:sp>
          <p:nvSpPr>
            <p:cNvPr id="7175" name="AutoShape 2"/>
            <p:cNvSpPr/>
            <p:nvPr/>
          </p:nvSpPr>
          <p:spPr>
            <a:xfrm>
              <a:off x="1791" y="981"/>
              <a:ext cx="3382" cy="1224"/>
            </a:xfrm>
            <a:prstGeom prst="roundRect">
              <a:avLst>
                <a:gd name="adj" fmla="val 8097"/>
              </a:avLst>
            </a:prstGeom>
            <a:solidFill>
              <a:srgbClr val="FFFFFF">
                <a:alpha val="50195"/>
              </a:srgbClr>
            </a:solidFill>
            <a:ln w="9525" cap="rnd" cmpd="sng">
              <a:solidFill>
                <a:srgbClr val="063C60"/>
              </a:solidFill>
              <a:prstDash val="sysDot"/>
              <a:round/>
              <a:headEnd type="none" w="med" len="med"/>
              <a:tailEnd type="none" w="med" len="med"/>
            </a:ln>
          </p:spPr>
          <p:txBody>
            <a:bodyPr lIns="135000" tIns="0" anchor="ctr" anchorCtr="0"/>
            <a:p>
              <a:pPr>
                <a:lnSpc>
                  <a:spcPct val="120000"/>
                </a:lnSpc>
              </a:pPr>
              <a:endParaRPr lang="zh-CN" altLang="zh-CN" dirty="0">
                <a:latin typeface="方正卡通简体"/>
                <a:ea typeface="方正卡通简体"/>
              </a:endParaRPr>
            </a:p>
          </p:txBody>
        </p:sp>
        <p:sp>
          <p:nvSpPr>
            <p:cNvPr id="7176" name="Rectangle 4"/>
            <p:cNvSpPr/>
            <p:nvPr/>
          </p:nvSpPr>
          <p:spPr>
            <a:xfrm>
              <a:off x="1847" y="1152"/>
              <a:ext cx="3271" cy="869"/>
            </a:xfrm>
            <a:prstGeom prst="rect">
              <a:avLst/>
            </a:prstGeom>
            <a:noFill/>
            <a:ln w="6350">
              <a:noFill/>
            </a:ln>
          </p:spPr>
          <p:txBody>
            <a:bodyPr wrap="square" anchor="t" anchorCtr="0">
              <a:spAutoFit/>
            </a:bodyPr>
            <a:p>
              <a:pPr lvl="0" indent="0" defTabSz="914400" fontAlgn="base">
                <a:lnSpc>
                  <a:spcPct val="90000"/>
                </a:lnSpc>
                <a:buClr>
                  <a:srgbClr val="FFCC00"/>
                </a:buClr>
              </a:pPr>
              <a:r>
                <a:rPr sz="2400" dirty="0">
                  <a:latin typeface="华文中宋" panose="02010600040101010101" pitchFamily="2" charset="-122"/>
                  <a:ea typeface="华文中宋" panose="02010600040101010101" pitchFamily="2" charset="-122"/>
                </a:rPr>
                <a:t>（1）职业道德</a:t>
              </a:r>
              <a:r>
                <a:rPr lang="zh-CN" sz="2400" dirty="0">
                  <a:latin typeface="华文中宋" panose="02010600040101010101" pitchFamily="2" charset="-122"/>
                  <a:ea typeface="华文中宋" panose="02010600040101010101" pitchFamily="2" charset="-122"/>
                </a:rPr>
                <a:t>；</a:t>
              </a:r>
              <a:endParaRPr sz="2400" dirty="0">
                <a:latin typeface="华文中宋" panose="02010600040101010101" pitchFamily="2" charset="-122"/>
                <a:ea typeface="华文中宋" panose="02010600040101010101" pitchFamily="2" charset="-122"/>
              </a:endParaRPr>
            </a:p>
            <a:p>
              <a:pPr lvl="0" indent="0" defTabSz="914400" fontAlgn="base">
                <a:lnSpc>
                  <a:spcPct val="90000"/>
                </a:lnSpc>
                <a:buClr>
                  <a:srgbClr val="FFCC00"/>
                </a:buClr>
              </a:pPr>
              <a:r>
                <a:rPr sz="2400" dirty="0">
                  <a:latin typeface="华文中宋" panose="02010600040101010101" pitchFamily="2" charset="-122"/>
                  <a:ea typeface="华文中宋" panose="02010600040101010101" pitchFamily="2" charset="-122"/>
                </a:rPr>
                <a:t>（2）了解学生，尊重学生</a:t>
              </a:r>
              <a:r>
                <a:rPr lang="zh-CN" sz="2400" dirty="0">
                  <a:latin typeface="华文中宋" panose="02010600040101010101" pitchFamily="2" charset="-122"/>
                  <a:ea typeface="华文中宋" panose="02010600040101010101" pitchFamily="2" charset="-122"/>
                </a:rPr>
                <a:t>；</a:t>
              </a:r>
              <a:endParaRPr sz="2400" dirty="0">
                <a:latin typeface="华文中宋" panose="02010600040101010101" pitchFamily="2" charset="-122"/>
                <a:ea typeface="华文中宋" panose="02010600040101010101" pitchFamily="2" charset="-122"/>
              </a:endParaRPr>
            </a:p>
            <a:p>
              <a:pPr lvl="0" indent="0" defTabSz="914400" fontAlgn="base">
                <a:lnSpc>
                  <a:spcPct val="90000"/>
                </a:lnSpc>
                <a:buClr>
                  <a:srgbClr val="FFCC00"/>
                </a:buClr>
              </a:pPr>
              <a:r>
                <a:rPr sz="2400" dirty="0">
                  <a:latin typeface="华文中宋" panose="02010600040101010101" pitchFamily="2" charset="-122"/>
                  <a:ea typeface="华文中宋" panose="02010600040101010101" pitchFamily="2" charset="-122"/>
                </a:rPr>
                <a:t>（3）教学设计与实施</a:t>
              </a:r>
              <a:r>
                <a:rPr lang="zh-CN" sz="2400" dirty="0">
                  <a:latin typeface="华文中宋" panose="02010600040101010101" pitchFamily="2" charset="-122"/>
                  <a:ea typeface="华文中宋" panose="02010600040101010101" pitchFamily="2" charset="-122"/>
                </a:rPr>
                <a:t>；</a:t>
              </a:r>
              <a:endParaRPr sz="2400" dirty="0">
                <a:latin typeface="华文中宋" panose="02010600040101010101" pitchFamily="2" charset="-122"/>
                <a:ea typeface="华文中宋" panose="02010600040101010101" pitchFamily="2" charset="-122"/>
              </a:endParaRPr>
            </a:p>
            <a:p>
              <a:pPr lvl="0" indent="0" defTabSz="914400" fontAlgn="base">
                <a:lnSpc>
                  <a:spcPct val="90000"/>
                </a:lnSpc>
                <a:buClr>
                  <a:srgbClr val="FFCC00"/>
                </a:buClr>
              </a:pPr>
              <a:r>
                <a:rPr sz="2400" dirty="0">
                  <a:latin typeface="华文中宋" panose="02010600040101010101" pitchFamily="2" charset="-122"/>
                  <a:ea typeface="华文中宋" panose="02010600040101010101" pitchFamily="2" charset="-122"/>
                </a:rPr>
                <a:t>（4）交流与反思。</a:t>
              </a:r>
              <a:endParaRPr sz="2400" dirty="0">
                <a:latin typeface="华文中宋" panose="02010600040101010101" pitchFamily="2" charset="-122"/>
                <a:ea typeface="华文中宋" panose="02010600040101010101" pitchFamily="2" charset="-122"/>
              </a:endParaRPr>
            </a:p>
          </p:txBody>
        </p:sp>
      </p:grpSp>
      <p:sp>
        <p:nvSpPr>
          <p:cNvPr id="34817" name="矩形 2"/>
          <p:cNvSpPr/>
          <p:nvPr/>
        </p:nvSpPr>
        <p:spPr>
          <a:xfrm>
            <a:off x="-539750" y="411480"/>
            <a:ext cx="8856345" cy="460375"/>
          </a:xfrm>
          <a:prstGeom prst="rect">
            <a:avLst/>
          </a:prstGeom>
          <a:noFill/>
          <a:ln w="9525">
            <a:noFill/>
          </a:ln>
        </p:spPr>
        <p:txBody>
          <a:bodyPr wrap="square" anchor="t" anchorCtr="0">
            <a:spAutoFit/>
          </a:bodyPr>
          <a:p>
            <a:pPr algn="ctr"/>
            <a:r>
              <a:rPr lang="zh-CN" altLang="en-US" sz="2400" dirty="0">
                <a:solidFill>
                  <a:schemeClr val="tx1"/>
                </a:solidFill>
                <a:latin typeface="Arial" panose="020B0604020202020204" pitchFamily="34" charset="0"/>
              </a:rPr>
              <a:t>（一）明确评价内容和评价标准</a:t>
            </a:r>
            <a:endParaRPr lang="zh-CN" altLang="en-US" sz="2400" dirty="0">
              <a:solidFill>
                <a:schemeClr val="tx1"/>
              </a:solidFill>
              <a:latin typeface="Arial" panose="020B0604020202020204" pitchFamily="34" charset="0"/>
            </a:endParaRPr>
          </a:p>
        </p:txBody>
      </p:sp>
    </p:spTree>
  </p:cSld>
  <p:clrMapOvr>
    <a:masterClrMapping/>
  </p:clrMapOvr>
  <p:transition spd="slow">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1+#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4" name="Group 2"/>
          <p:cNvGrpSpPr/>
          <p:nvPr/>
        </p:nvGrpSpPr>
        <p:grpSpPr>
          <a:xfrm>
            <a:off x="1188085" y="1419225"/>
            <a:ext cx="7174865" cy="2324735"/>
            <a:chOff x="1791" y="981"/>
            <a:chExt cx="3382" cy="1224"/>
          </a:xfrm>
        </p:grpSpPr>
        <p:sp>
          <p:nvSpPr>
            <p:cNvPr id="7175" name="AutoShape 2"/>
            <p:cNvSpPr/>
            <p:nvPr/>
          </p:nvSpPr>
          <p:spPr>
            <a:xfrm>
              <a:off x="1791" y="981"/>
              <a:ext cx="3382" cy="1224"/>
            </a:xfrm>
            <a:prstGeom prst="roundRect">
              <a:avLst>
                <a:gd name="adj" fmla="val 8097"/>
              </a:avLst>
            </a:prstGeom>
            <a:solidFill>
              <a:srgbClr val="FFFFFF">
                <a:alpha val="50195"/>
              </a:srgbClr>
            </a:solidFill>
            <a:ln w="9525" cap="rnd" cmpd="sng">
              <a:solidFill>
                <a:srgbClr val="063C60"/>
              </a:solidFill>
              <a:prstDash val="sysDot"/>
              <a:round/>
              <a:headEnd type="none" w="med" len="med"/>
              <a:tailEnd type="none" w="med" len="med"/>
            </a:ln>
          </p:spPr>
          <p:txBody>
            <a:bodyPr lIns="135000" tIns="0" anchor="ctr" anchorCtr="0"/>
            <a:p>
              <a:pPr>
                <a:lnSpc>
                  <a:spcPct val="120000"/>
                </a:lnSpc>
              </a:pPr>
              <a:endParaRPr lang="zh-CN" altLang="zh-CN" dirty="0">
                <a:latin typeface="方正卡通简体"/>
                <a:ea typeface="方正卡通简体"/>
              </a:endParaRPr>
            </a:p>
          </p:txBody>
        </p:sp>
        <p:sp>
          <p:nvSpPr>
            <p:cNvPr id="7176" name="Rectangle 4"/>
            <p:cNvSpPr/>
            <p:nvPr/>
          </p:nvSpPr>
          <p:spPr>
            <a:xfrm>
              <a:off x="1846" y="1005"/>
              <a:ext cx="3271" cy="1097"/>
            </a:xfrm>
            <a:prstGeom prst="rect">
              <a:avLst/>
            </a:prstGeom>
            <a:noFill/>
            <a:ln w="6350">
              <a:noFill/>
            </a:ln>
          </p:spPr>
          <p:txBody>
            <a:bodyPr wrap="square" anchor="t" anchorCtr="0">
              <a:spAutoFit/>
            </a:bodyPr>
            <a:p>
              <a:pPr lvl="0" indent="0" defTabSz="914400" fontAlgn="base">
                <a:lnSpc>
                  <a:spcPct val="90000"/>
                </a:lnSpc>
                <a:buClr>
                  <a:srgbClr val="FFCC00"/>
                </a:buClr>
              </a:pPr>
              <a:r>
                <a:rPr lang="en-US" sz="2400" dirty="0">
                  <a:latin typeface="华文中宋" panose="02010600040101010101" pitchFamily="2" charset="-122"/>
                  <a:ea typeface="华文中宋" panose="02010600040101010101" pitchFamily="2" charset="-122"/>
                </a:rPr>
                <a:t>      </a:t>
              </a:r>
              <a:r>
                <a:rPr sz="2400" dirty="0">
                  <a:latin typeface="华文中宋" panose="02010600040101010101" pitchFamily="2" charset="-122"/>
                  <a:ea typeface="华文中宋" panose="02010600040101010101" pitchFamily="2" charset="-122"/>
                </a:rPr>
                <a:t>教师自评可根据教师教学和教师素质的评价内容与评价标准，设计相关的评价工具来收集教师全面发展的证据</a:t>
              </a:r>
              <a:r>
                <a:rPr lang="zh-CN" sz="2400" dirty="0">
                  <a:latin typeface="华文中宋" panose="02010600040101010101" pitchFamily="2" charset="-122"/>
                  <a:ea typeface="华文中宋" panose="02010600040101010101" pitchFamily="2" charset="-122"/>
                </a:rPr>
                <a:t>。</a:t>
              </a:r>
              <a:r>
                <a:rPr sz="2400" dirty="0">
                  <a:latin typeface="华文中宋" panose="02010600040101010101" pitchFamily="2" charset="-122"/>
                  <a:ea typeface="华文中宋" panose="02010600040101010101" pitchFamily="2" charset="-122"/>
                </a:rPr>
                <a:t>学生和家长参与教师评价的方法，可以通过问卷调査和访谈方式进行，也可以通过家长开放日、公开课的方式收集学生、家长对教师日常教育教学的评价意见。</a:t>
              </a:r>
              <a:endParaRPr sz="2400" dirty="0">
                <a:latin typeface="华文中宋" panose="02010600040101010101" pitchFamily="2" charset="-122"/>
                <a:ea typeface="华文中宋" panose="02010600040101010101" pitchFamily="2" charset="-122"/>
              </a:endParaRPr>
            </a:p>
          </p:txBody>
        </p:sp>
      </p:grpSp>
      <p:sp>
        <p:nvSpPr>
          <p:cNvPr id="34817" name="矩形 2"/>
          <p:cNvSpPr/>
          <p:nvPr/>
        </p:nvSpPr>
        <p:spPr>
          <a:xfrm>
            <a:off x="-540385" y="411480"/>
            <a:ext cx="8856345" cy="460375"/>
          </a:xfrm>
          <a:prstGeom prst="rect">
            <a:avLst/>
          </a:prstGeom>
          <a:noFill/>
          <a:ln w="9525">
            <a:noFill/>
          </a:ln>
        </p:spPr>
        <p:txBody>
          <a:bodyPr wrap="square" anchor="t" anchorCtr="0">
            <a:spAutoFit/>
          </a:bodyPr>
          <a:p>
            <a:pPr algn="ctr"/>
            <a:r>
              <a:rPr lang="zh-CN" altLang="en-US" sz="2400" dirty="0">
                <a:solidFill>
                  <a:schemeClr val="tx1"/>
                </a:solidFill>
                <a:latin typeface="Arial" panose="020B0604020202020204" pitchFamily="34" charset="0"/>
              </a:rPr>
              <a:t>（二）设计评价工具</a:t>
            </a:r>
            <a:endParaRPr lang="zh-CN" altLang="en-US" sz="2400" dirty="0">
              <a:solidFill>
                <a:schemeClr val="tx1"/>
              </a:solidFill>
              <a:latin typeface="Arial" panose="020B0604020202020204" pitchFamily="34" charset="0"/>
            </a:endParaRPr>
          </a:p>
        </p:txBody>
      </p:sp>
    </p:spTree>
  </p:cSld>
  <p:clrMapOvr>
    <a:masterClrMapping/>
  </p:clrMapOvr>
  <p:transition spd="slow">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1+#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4" name="Group 2"/>
          <p:cNvGrpSpPr/>
          <p:nvPr/>
        </p:nvGrpSpPr>
        <p:grpSpPr>
          <a:xfrm>
            <a:off x="405130" y="1203325"/>
            <a:ext cx="8047990" cy="3042920"/>
            <a:chOff x="1791" y="981"/>
            <a:chExt cx="3382" cy="1224"/>
          </a:xfrm>
        </p:grpSpPr>
        <p:sp>
          <p:nvSpPr>
            <p:cNvPr id="7175" name="AutoShape 2"/>
            <p:cNvSpPr/>
            <p:nvPr/>
          </p:nvSpPr>
          <p:spPr>
            <a:xfrm>
              <a:off x="1791" y="981"/>
              <a:ext cx="3382" cy="1224"/>
            </a:xfrm>
            <a:prstGeom prst="roundRect">
              <a:avLst>
                <a:gd name="adj" fmla="val 8097"/>
              </a:avLst>
            </a:prstGeom>
            <a:solidFill>
              <a:srgbClr val="FFFFFF">
                <a:alpha val="50195"/>
              </a:srgbClr>
            </a:solidFill>
            <a:ln w="9525" cap="rnd" cmpd="sng">
              <a:solidFill>
                <a:srgbClr val="063C60"/>
              </a:solidFill>
              <a:prstDash val="sysDot"/>
              <a:round/>
              <a:headEnd type="none" w="med" len="med"/>
              <a:tailEnd type="none" w="med" len="med"/>
            </a:ln>
          </p:spPr>
          <p:txBody>
            <a:bodyPr lIns="135000" tIns="0" anchor="ctr" anchorCtr="0"/>
            <a:p>
              <a:pPr>
                <a:lnSpc>
                  <a:spcPct val="120000"/>
                </a:lnSpc>
              </a:pPr>
              <a:endParaRPr lang="zh-CN" altLang="zh-CN" dirty="0">
                <a:latin typeface="方正卡通简体"/>
                <a:ea typeface="方正卡通简体"/>
              </a:endParaRPr>
            </a:p>
          </p:txBody>
        </p:sp>
        <p:sp>
          <p:nvSpPr>
            <p:cNvPr id="7176" name="Rectangle 4"/>
            <p:cNvSpPr/>
            <p:nvPr/>
          </p:nvSpPr>
          <p:spPr>
            <a:xfrm>
              <a:off x="1846" y="1005"/>
              <a:ext cx="3271" cy="1105"/>
            </a:xfrm>
            <a:prstGeom prst="rect">
              <a:avLst/>
            </a:prstGeom>
            <a:noFill/>
            <a:ln w="6350">
              <a:noFill/>
            </a:ln>
          </p:spPr>
          <p:txBody>
            <a:bodyPr wrap="square" anchor="t" anchorCtr="0">
              <a:spAutoFit/>
            </a:bodyPr>
            <a:p>
              <a:pPr lvl="0" indent="0" defTabSz="914400" fontAlgn="base">
                <a:lnSpc>
                  <a:spcPct val="90000"/>
                </a:lnSpc>
                <a:buClr>
                  <a:srgbClr val="FFCC00"/>
                </a:buClr>
              </a:pPr>
              <a:r>
                <a:rPr lang="en-US" sz="2400" dirty="0">
                  <a:latin typeface="华文中宋" panose="02010600040101010101" pitchFamily="2" charset="-122"/>
                  <a:ea typeface="华文中宋" panose="02010600040101010101" pitchFamily="2" charset="-122"/>
                </a:rPr>
                <a:t>      </a:t>
              </a:r>
              <a:r>
                <a:rPr sz="2400" dirty="0">
                  <a:latin typeface="华文中宋" panose="02010600040101010101" pitchFamily="2" charset="-122"/>
                  <a:ea typeface="华文中宋" panose="02010600040101010101" pitchFamily="2" charset="-122"/>
                </a:rPr>
                <a:t>这些资料和证据包括教师发展的优势和不足两个方面。收集有关教师在教学和素质发展优势方面的资料非常重要，可以帮助教师获得校方的认可，并提供证据证实；同样收集教师在教学和素质发展不足方面的有关资料也很重要，它能帮助教师确定发展基线，进而考査教师在下一段努力后是否取得进展。在收集各种类型资料的时候，可以采用观察、访谈、检查教师的各种教学资料和文件等多种方法。</a:t>
              </a:r>
              <a:endParaRPr sz="2400" dirty="0">
                <a:latin typeface="华文中宋" panose="02010600040101010101" pitchFamily="2" charset="-122"/>
                <a:ea typeface="华文中宋" panose="02010600040101010101" pitchFamily="2" charset="-122"/>
              </a:endParaRPr>
            </a:p>
          </p:txBody>
        </p:sp>
      </p:grpSp>
      <p:sp>
        <p:nvSpPr>
          <p:cNvPr id="34817" name="矩形 2"/>
          <p:cNvSpPr/>
          <p:nvPr/>
        </p:nvSpPr>
        <p:spPr>
          <a:xfrm>
            <a:off x="-540385" y="411480"/>
            <a:ext cx="8856345" cy="460375"/>
          </a:xfrm>
          <a:prstGeom prst="rect">
            <a:avLst/>
          </a:prstGeom>
          <a:noFill/>
          <a:ln w="9525">
            <a:noFill/>
          </a:ln>
        </p:spPr>
        <p:txBody>
          <a:bodyPr wrap="square" anchor="t" anchorCtr="0">
            <a:spAutoFit/>
          </a:bodyPr>
          <a:p>
            <a:pPr algn="ctr"/>
            <a:r>
              <a:rPr lang="zh-CN" altLang="en-US" sz="2400" dirty="0">
                <a:solidFill>
                  <a:schemeClr val="tx1"/>
                </a:solidFill>
                <a:latin typeface="Arial" panose="020B0604020202020204" pitchFamily="34" charset="0"/>
              </a:rPr>
              <a:t>（三）收集和分析反映教师教学和素质发展的资料和证据</a:t>
            </a:r>
            <a:endParaRPr lang="zh-CN" altLang="en-US" sz="2400" dirty="0">
              <a:solidFill>
                <a:schemeClr val="tx1"/>
              </a:solidFill>
              <a:latin typeface="Arial" panose="020B0604020202020204" pitchFamily="34" charset="0"/>
            </a:endParaRPr>
          </a:p>
        </p:txBody>
      </p:sp>
    </p:spTree>
  </p:cSld>
  <p:clrMapOvr>
    <a:masterClrMapping/>
  </p:clrMapOvr>
  <p:transition spd="slow">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1+#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4" name="Group 2"/>
          <p:cNvGrpSpPr/>
          <p:nvPr/>
        </p:nvGrpSpPr>
        <p:grpSpPr>
          <a:xfrm>
            <a:off x="395605" y="1779270"/>
            <a:ext cx="8201660" cy="1722755"/>
            <a:chOff x="1791" y="981"/>
            <a:chExt cx="3382" cy="578"/>
          </a:xfrm>
        </p:grpSpPr>
        <p:sp>
          <p:nvSpPr>
            <p:cNvPr id="7175" name="AutoShape 2"/>
            <p:cNvSpPr/>
            <p:nvPr/>
          </p:nvSpPr>
          <p:spPr>
            <a:xfrm>
              <a:off x="1791" y="981"/>
              <a:ext cx="3382" cy="578"/>
            </a:xfrm>
            <a:prstGeom prst="roundRect">
              <a:avLst>
                <a:gd name="adj" fmla="val 8097"/>
              </a:avLst>
            </a:prstGeom>
            <a:solidFill>
              <a:srgbClr val="FFFFFF">
                <a:alpha val="50195"/>
              </a:srgbClr>
            </a:solidFill>
            <a:ln w="9525" cap="rnd" cmpd="sng">
              <a:solidFill>
                <a:srgbClr val="063C60"/>
              </a:solidFill>
              <a:prstDash val="sysDot"/>
              <a:round/>
              <a:headEnd type="none" w="med" len="med"/>
              <a:tailEnd type="none" w="med" len="med"/>
            </a:ln>
          </p:spPr>
          <p:txBody>
            <a:bodyPr lIns="135000" tIns="0" anchor="ctr" anchorCtr="0"/>
            <a:p>
              <a:pPr>
                <a:lnSpc>
                  <a:spcPct val="120000"/>
                </a:lnSpc>
              </a:pPr>
              <a:endParaRPr lang="zh-CN" altLang="zh-CN" dirty="0">
                <a:latin typeface="方正卡通简体"/>
                <a:ea typeface="方正卡通简体"/>
              </a:endParaRPr>
            </a:p>
          </p:txBody>
        </p:sp>
        <p:sp>
          <p:nvSpPr>
            <p:cNvPr id="7176" name="Rectangle 4"/>
            <p:cNvSpPr/>
            <p:nvPr/>
          </p:nvSpPr>
          <p:spPr>
            <a:xfrm>
              <a:off x="1846" y="1005"/>
              <a:ext cx="3271" cy="476"/>
            </a:xfrm>
            <a:prstGeom prst="rect">
              <a:avLst/>
            </a:prstGeom>
            <a:noFill/>
            <a:ln w="6350">
              <a:noFill/>
            </a:ln>
          </p:spPr>
          <p:txBody>
            <a:bodyPr wrap="square" anchor="t" anchorCtr="0">
              <a:spAutoFit/>
            </a:bodyPr>
            <a:p>
              <a:pPr lvl="0" indent="0" defTabSz="914400" fontAlgn="base">
                <a:lnSpc>
                  <a:spcPct val="90000"/>
                </a:lnSpc>
                <a:buClr>
                  <a:srgbClr val="FFCC00"/>
                </a:buClr>
              </a:pPr>
              <a:r>
                <a:rPr lang="en-US" sz="2400" dirty="0">
                  <a:latin typeface="华文中宋" panose="02010600040101010101" pitchFamily="2" charset="-122"/>
                  <a:ea typeface="华文中宋" panose="02010600040101010101" pitchFamily="2" charset="-122"/>
                </a:rPr>
                <a:t>     </a:t>
              </a:r>
              <a:r>
                <a:rPr sz="2400" dirty="0">
                  <a:latin typeface="华文中宋" panose="02010600040101010101" pitchFamily="2" charset="-122"/>
                  <a:ea typeface="华文中宋" panose="02010600040101010101" pitchFamily="2" charset="-122"/>
                </a:rPr>
                <a:t>（1）用清楚、简练、可测量的目标术语来描述教师改进的要点；</a:t>
              </a:r>
              <a:endParaRPr sz="2400" dirty="0">
                <a:latin typeface="华文中宋" panose="02010600040101010101" pitchFamily="2" charset="-122"/>
                <a:ea typeface="华文中宋" panose="02010600040101010101" pitchFamily="2" charset="-122"/>
              </a:endParaRPr>
            </a:p>
            <a:p>
              <a:pPr lvl="0" indent="0" defTabSz="914400" fontAlgn="base">
                <a:lnSpc>
                  <a:spcPct val="90000"/>
                </a:lnSpc>
                <a:buClr>
                  <a:srgbClr val="FFCC00"/>
                </a:buClr>
              </a:pPr>
              <a:r>
                <a:rPr sz="2400" dirty="0">
                  <a:latin typeface="华文中宋" panose="02010600040101010101" pitchFamily="2" charset="-122"/>
                  <a:ea typeface="华文中宋" panose="02010600040101010101" pitchFamily="2" charset="-122"/>
                </a:rPr>
                <a:t>（2）确定改进教师教学和教师素质的指标；</a:t>
              </a:r>
              <a:endParaRPr sz="2400" dirty="0">
                <a:latin typeface="华文中宋" panose="02010600040101010101" pitchFamily="2" charset="-122"/>
                <a:ea typeface="华文中宋" panose="02010600040101010101" pitchFamily="2" charset="-122"/>
              </a:endParaRPr>
            </a:p>
            <a:p>
              <a:pPr lvl="0" indent="0" defTabSz="914400" fontAlgn="base">
                <a:lnSpc>
                  <a:spcPct val="90000"/>
                </a:lnSpc>
                <a:buClr>
                  <a:srgbClr val="FFCC00"/>
                </a:buClr>
              </a:pPr>
              <a:r>
                <a:rPr sz="2400" dirty="0">
                  <a:latin typeface="华文中宋" panose="02010600040101010101" pitchFamily="2" charset="-122"/>
                  <a:ea typeface="华文中宋" panose="02010600040101010101" pitchFamily="2" charset="-122"/>
                </a:rPr>
                <a:t>（3）描述评价教师向改进目标努力的具体方法。</a:t>
              </a:r>
              <a:endParaRPr sz="2400" dirty="0">
                <a:latin typeface="华文中宋" panose="02010600040101010101" pitchFamily="2" charset="-122"/>
                <a:ea typeface="华文中宋" panose="02010600040101010101" pitchFamily="2" charset="-122"/>
              </a:endParaRPr>
            </a:p>
          </p:txBody>
        </p:sp>
      </p:grpSp>
      <p:sp>
        <p:nvSpPr>
          <p:cNvPr id="34817" name="矩形 2"/>
          <p:cNvSpPr/>
          <p:nvPr/>
        </p:nvSpPr>
        <p:spPr>
          <a:xfrm>
            <a:off x="-540385" y="411480"/>
            <a:ext cx="8856345" cy="460375"/>
          </a:xfrm>
          <a:prstGeom prst="rect">
            <a:avLst/>
          </a:prstGeom>
          <a:noFill/>
          <a:ln w="9525">
            <a:noFill/>
          </a:ln>
        </p:spPr>
        <p:txBody>
          <a:bodyPr wrap="square" anchor="t" anchorCtr="0">
            <a:spAutoFit/>
          </a:bodyPr>
          <a:p>
            <a:pPr algn="ctr"/>
            <a:r>
              <a:rPr lang="zh-CN" altLang="en-US" sz="2400" dirty="0">
                <a:solidFill>
                  <a:schemeClr val="tx1"/>
                </a:solidFill>
                <a:latin typeface="Arial" panose="020B0604020202020204" pitchFamily="34" charset="0"/>
              </a:rPr>
              <a:t>（四）明确促进教师发展的改进要点，制订改进计划</a:t>
            </a:r>
            <a:endParaRPr lang="zh-CN" altLang="en-US" sz="2400" dirty="0">
              <a:solidFill>
                <a:schemeClr val="tx1"/>
              </a:solidFill>
              <a:latin typeface="Arial" panose="020B0604020202020204" pitchFamily="34" charset="0"/>
            </a:endParaRPr>
          </a:p>
        </p:txBody>
      </p:sp>
    </p:spTree>
  </p:cSld>
  <p:clrMapOvr>
    <a:masterClrMapping/>
  </p:clrMapOvr>
  <p:transition spd="slow">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1+#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PA-PA_任意多边形 1"/>
          <p:cNvSpPr/>
          <p:nvPr>
            <p:custDataLst>
              <p:tags r:id="rId1"/>
            </p:custDataLst>
          </p:nvPr>
        </p:nvSpPr>
        <p:spPr>
          <a:xfrm>
            <a:off x="-2124075" y="0"/>
            <a:ext cx="12192000" cy="6858000"/>
          </a:xfrm>
          <a:custGeom>
            <a:avLst/>
            <a:gdLst/>
            <a:ahLst/>
            <a:cxnLst/>
            <a:rect l="0" t="0" r="0" b="0"/>
            <a:pathLst>
              <a:path w="12192001" h="6858001">
                <a:moveTo>
                  <a:pt x="0" y="0"/>
                </a:moveTo>
                <a:lnTo>
                  <a:pt x="12192000" y="0"/>
                </a:lnTo>
                <a:lnTo>
                  <a:pt x="12192000" y="6858000"/>
                </a:lnTo>
                <a:lnTo>
                  <a:pt x="0" y="6858000"/>
                </a:lnTo>
                <a:close/>
              </a:path>
            </a:pathLst>
          </a:custGeom>
          <a:blipFill>
            <a:blip r:embed="rId2"/>
            <a:stretch>
              <a:fillRect/>
            </a:stretch>
          </a:blipFill>
          <a:ln w="25400" cap="flat" cmpd="sng" algn="ctr">
            <a:noFill/>
            <a:prstDash val="solid"/>
          </a:ln>
          <a:effectLst/>
          <a:extLst>
            <a:ext uri="{91240B29-F687-4F45-9708-019B960494DF}">
              <a14:hiddenLine xmlns:a14="http://schemas.microsoft.com/office/drawing/2010/main" w="25400">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3" name="PA-PA_任意多边形 4"/>
          <p:cNvSpPr/>
          <p:nvPr>
            <p:custDataLst>
              <p:tags r:id="rId3"/>
            </p:custDataLst>
          </p:nvPr>
        </p:nvSpPr>
        <p:spPr>
          <a:xfrm>
            <a:off x="1001713" y="2995613"/>
            <a:ext cx="487362" cy="225425"/>
          </a:xfrm>
          <a:custGeom>
            <a:avLst/>
            <a:gdLst/>
            <a:ahLst/>
            <a:cxnLst>
              <a:cxn ang="0">
                <a:pos x="42164311" y="155272740"/>
              </a:cxn>
              <a:cxn ang="0">
                <a:pos x="857325992" y="846940510"/>
              </a:cxn>
              <a:cxn ang="0">
                <a:pos x="1813035376" y="310545480"/>
              </a:cxn>
              <a:cxn ang="0">
                <a:pos x="1658436652" y="56461448"/>
              </a:cxn>
              <a:cxn ang="0">
                <a:pos x="1574108030" y="28230724"/>
              </a:cxn>
              <a:cxn ang="0">
                <a:pos x="1616272341" y="70576810"/>
              </a:cxn>
              <a:cxn ang="0">
                <a:pos x="1658436652" y="296430118"/>
              </a:cxn>
              <a:cxn ang="0">
                <a:pos x="857325992" y="790479062"/>
              </a:cxn>
              <a:cxn ang="0">
                <a:pos x="126489184" y="169388102"/>
              </a:cxn>
              <a:cxn ang="0">
                <a:pos x="168653495" y="0"/>
              </a:cxn>
              <a:cxn ang="0">
                <a:pos x="70273851" y="0"/>
              </a:cxn>
              <a:cxn ang="0">
                <a:pos x="42164311" y="155272740"/>
              </a:cxn>
            </a:cxnLst>
            <a:pathLst>
              <a:path w="130" h="60">
                <a:moveTo>
                  <a:pt x="3" y="11"/>
                </a:moveTo>
                <a:cubicBezTo>
                  <a:pt x="0" y="40"/>
                  <a:pt x="27" y="60"/>
                  <a:pt x="61" y="60"/>
                </a:cubicBezTo>
                <a:cubicBezTo>
                  <a:pt x="97" y="60"/>
                  <a:pt x="130" y="46"/>
                  <a:pt x="129" y="22"/>
                </a:cubicBezTo>
                <a:cubicBezTo>
                  <a:pt x="129" y="12"/>
                  <a:pt x="122" y="6"/>
                  <a:pt x="118" y="4"/>
                </a:cubicBezTo>
                <a:cubicBezTo>
                  <a:pt x="116" y="2"/>
                  <a:pt x="114" y="1"/>
                  <a:pt x="112" y="2"/>
                </a:cubicBezTo>
                <a:cubicBezTo>
                  <a:pt x="111" y="2"/>
                  <a:pt x="114" y="4"/>
                  <a:pt x="115" y="5"/>
                </a:cubicBezTo>
                <a:cubicBezTo>
                  <a:pt x="118" y="10"/>
                  <a:pt x="119" y="16"/>
                  <a:pt x="118" y="21"/>
                </a:cubicBezTo>
                <a:cubicBezTo>
                  <a:pt x="117" y="42"/>
                  <a:pt x="94" y="56"/>
                  <a:pt x="61" y="56"/>
                </a:cubicBezTo>
                <a:cubicBezTo>
                  <a:pt x="31" y="54"/>
                  <a:pt x="6" y="37"/>
                  <a:pt x="9" y="12"/>
                </a:cubicBezTo>
                <a:cubicBezTo>
                  <a:pt x="10" y="8"/>
                  <a:pt x="11" y="4"/>
                  <a:pt x="12" y="0"/>
                </a:cubicBezTo>
                <a:cubicBezTo>
                  <a:pt x="10" y="0"/>
                  <a:pt x="8" y="0"/>
                  <a:pt x="5" y="0"/>
                </a:cubicBezTo>
                <a:cubicBezTo>
                  <a:pt x="4" y="3"/>
                  <a:pt x="3" y="7"/>
                  <a:pt x="3" y="11"/>
                </a:cubicBezTo>
                <a:close/>
              </a:path>
            </a:pathLst>
          </a:custGeom>
          <a:solidFill>
            <a:srgbClr val="000000"/>
          </a:solidFill>
          <a:ln w="9525">
            <a:noFill/>
          </a:ln>
        </p:spPr>
        <p:txBody>
          <a:bodyPr/>
          <a:p>
            <a:endParaRPr lang="zh-CN" altLang="en-US"/>
          </a:p>
        </p:txBody>
      </p:sp>
      <p:sp>
        <p:nvSpPr>
          <p:cNvPr id="4" name="PA-PA_任意多边形 5"/>
          <p:cNvSpPr/>
          <p:nvPr>
            <p:custDataLst>
              <p:tags r:id="rId4"/>
            </p:custDataLst>
          </p:nvPr>
        </p:nvSpPr>
        <p:spPr>
          <a:xfrm>
            <a:off x="1882775" y="2565400"/>
            <a:ext cx="585788" cy="217488"/>
          </a:xfrm>
          <a:custGeom>
            <a:avLst/>
            <a:gdLst/>
            <a:ahLst/>
            <a:cxnLst>
              <a:cxn ang="0">
                <a:pos x="1170333078" y="0"/>
              </a:cxn>
              <a:cxn ang="0">
                <a:pos x="126901958" y="449948924"/>
              </a:cxn>
              <a:cxn ang="0">
                <a:pos x="14100218" y="717106683"/>
              </a:cxn>
              <a:cxn ang="0">
                <a:pos x="28200435" y="815535002"/>
              </a:cxn>
              <a:cxn ang="0">
                <a:pos x="56400870" y="703048709"/>
              </a:cxn>
              <a:cxn ang="0">
                <a:pos x="183306583" y="492134096"/>
              </a:cxn>
              <a:cxn ang="0">
                <a:pos x="1156232860" y="98428319"/>
              </a:cxn>
              <a:cxn ang="0">
                <a:pos x="2072762022" y="703048709"/>
              </a:cxn>
              <a:cxn ang="0">
                <a:pos x="2147483646" y="703048709"/>
              </a:cxn>
              <a:cxn ang="0">
                <a:pos x="1170333078" y="0"/>
              </a:cxn>
            </a:cxnLst>
            <a:pathLst>
              <a:path w="156" h="58">
                <a:moveTo>
                  <a:pt x="83" y="0"/>
                </a:moveTo>
                <a:cubicBezTo>
                  <a:pt x="49" y="0"/>
                  <a:pt x="22" y="14"/>
                  <a:pt x="9" y="32"/>
                </a:cubicBezTo>
                <a:cubicBezTo>
                  <a:pt x="4" y="38"/>
                  <a:pt x="1" y="45"/>
                  <a:pt x="1" y="51"/>
                </a:cubicBezTo>
                <a:cubicBezTo>
                  <a:pt x="0" y="55"/>
                  <a:pt x="1" y="58"/>
                  <a:pt x="2" y="58"/>
                </a:cubicBezTo>
                <a:cubicBezTo>
                  <a:pt x="3" y="58"/>
                  <a:pt x="3" y="55"/>
                  <a:pt x="4" y="50"/>
                </a:cubicBezTo>
                <a:cubicBezTo>
                  <a:pt x="7" y="44"/>
                  <a:pt x="9" y="40"/>
                  <a:pt x="13" y="35"/>
                </a:cubicBezTo>
                <a:cubicBezTo>
                  <a:pt x="26" y="20"/>
                  <a:pt x="51" y="7"/>
                  <a:pt x="82" y="7"/>
                </a:cubicBezTo>
                <a:cubicBezTo>
                  <a:pt x="124" y="7"/>
                  <a:pt x="149" y="27"/>
                  <a:pt x="147" y="50"/>
                </a:cubicBezTo>
                <a:cubicBezTo>
                  <a:pt x="150" y="50"/>
                  <a:pt x="152" y="50"/>
                  <a:pt x="155" y="50"/>
                </a:cubicBezTo>
                <a:cubicBezTo>
                  <a:pt x="156" y="18"/>
                  <a:pt x="125" y="0"/>
                  <a:pt x="83" y="0"/>
                </a:cubicBezTo>
                <a:close/>
              </a:path>
            </a:pathLst>
          </a:custGeom>
          <a:solidFill>
            <a:srgbClr val="000000"/>
          </a:solidFill>
          <a:ln w="9525">
            <a:noFill/>
          </a:ln>
        </p:spPr>
        <p:txBody>
          <a:bodyPr/>
          <a:p>
            <a:endParaRPr lang="zh-CN" altLang="en-US"/>
          </a:p>
        </p:txBody>
      </p:sp>
      <p:sp>
        <p:nvSpPr>
          <p:cNvPr id="5" name="PA-PA_任意多边形 6"/>
          <p:cNvSpPr/>
          <p:nvPr>
            <p:custDataLst>
              <p:tags r:id="rId5"/>
            </p:custDataLst>
          </p:nvPr>
        </p:nvSpPr>
        <p:spPr>
          <a:xfrm>
            <a:off x="1020763" y="2752725"/>
            <a:ext cx="1444625" cy="242888"/>
          </a:xfrm>
          <a:custGeom>
            <a:avLst/>
            <a:gdLst/>
            <a:ahLst/>
            <a:cxnLst>
              <a:cxn ang="0">
                <a:pos x="2147483646" y="0"/>
              </a:cxn>
              <a:cxn ang="0">
                <a:pos x="2147483646" y="27924647"/>
              </a:cxn>
              <a:cxn ang="0">
                <a:pos x="2147483646" y="516637723"/>
              </a:cxn>
              <a:cxn ang="0">
                <a:pos x="2147483646" y="363042825"/>
              </a:cxn>
              <a:cxn ang="0">
                <a:pos x="1492432707" y="195483736"/>
              </a:cxn>
              <a:cxn ang="0">
                <a:pos x="0" y="907608931"/>
              </a:cxn>
              <a:cxn ang="0">
                <a:pos x="98557195" y="907608931"/>
              </a:cxn>
              <a:cxn ang="0">
                <a:pos x="1407954039" y="390971208"/>
              </a:cxn>
              <a:cxn ang="0">
                <a:pos x="2147483646" y="572490753"/>
              </a:cxn>
              <a:cxn ang="0">
                <a:pos x="2147483646" y="712125196"/>
              </a:cxn>
              <a:cxn ang="0">
                <a:pos x="2147483646" y="726085650"/>
              </a:cxn>
              <a:cxn ang="0">
                <a:pos x="2147483646" y="740049842"/>
              </a:cxn>
              <a:cxn ang="0">
                <a:pos x="2147483646" y="754014034"/>
              </a:cxn>
              <a:cxn ang="0">
                <a:pos x="2147483646" y="781938680"/>
              </a:cxn>
              <a:cxn ang="0">
                <a:pos x="2147483646" y="754014034"/>
              </a:cxn>
              <a:cxn ang="0">
                <a:pos x="2147483646" y="754014034"/>
              </a:cxn>
              <a:cxn ang="0">
                <a:pos x="2147483646" y="125670251"/>
              </a:cxn>
              <a:cxn ang="0">
                <a:pos x="2147483646" y="0"/>
              </a:cxn>
              <a:cxn ang="0">
                <a:pos x="2147483646" y="0"/>
              </a:cxn>
            </a:cxnLst>
            <a:pathLst>
              <a:path w="385" h="65">
                <a:moveTo>
                  <a:pt x="377" y="0"/>
                </a:moveTo>
                <a:cubicBezTo>
                  <a:pt x="377" y="1"/>
                  <a:pt x="377" y="2"/>
                  <a:pt x="377" y="2"/>
                </a:cubicBezTo>
                <a:cubicBezTo>
                  <a:pt x="372" y="28"/>
                  <a:pt x="337" y="40"/>
                  <a:pt x="290" y="37"/>
                </a:cubicBezTo>
                <a:cubicBezTo>
                  <a:pt x="255" y="35"/>
                  <a:pt x="223" y="30"/>
                  <a:pt x="197" y="26"/>
                </a:cubicBezTo>
                <a:cubicBezTo>
                  <a:pt x="168" y="21"/>
                  <a:pt x="134" y="15"/>
                  <a:pt x="106" y="14"/>
                </a:cubicBezTo>
                <a:cubicBezTo>
                  <a:pt x="55" y="13"/>
                  <a:pt x="11" y="32"/>
                  <a:pt x="0" y="65"/>
                </a:cubicBezTo>
                <a:cubicBezTo>
                  <a:pt x="3" y="65"/>
                  <a:pt x="5" y="65"/>
                  <a:pt x="7" y="65"/>
                </a:cubicBezTo>
                <a:cubicBezTo>
                  <a:pt x="19" y="38"/>
                  <a:pt x="57" y="25"/>
                  <a:pt x="100" y="28"/>
                </a:cubicBezTo>
                <a:cubicBezTo>
                  <a:pt x="129" y="29"/>
                  <a:pt x="159" y="35"/>
                  <a:pt x="188" y="41"/>
                </a:cubicBezTo>
                <a:cubicBezTo>
                  <a:pt x="213" y="45"/>
                  <a:pt x="234" y="49"/>
                  <a:pt x="254" y="51"/>
                </a:cubicBezTo>
                <a:cubicBezTo>
                  <a:pt x="256" y="52"/>
                  <a:pt x="259" y="52"/>
                  <a:pt x="262" y="52"/>
                </a:cubicBezTo>
                <a:cubicBezTo>
                  <a:pt x="262" y="53"/>
                  <a:pt x="262" y="53"/>
                  <a:pt x="262" y="53"/>
                </a:cubicBezTo>
                <a:cubicBezTo>
                  <a:pt x="261" y="53"/>
                  <a:pt x="260" y="53"/>
                  <a:pt x="260" y="54"/>
                </a:cubicBezTo>
                <a:cubicBezTo>
                  <a:pt x="262" y="54"/>
                  <a:pt x="264" y="55"/>
                  <a:pt x="266" y="56"/>
                </a:cubicBezTo>
                <a:cubicBezTo>
                  <a:pt x="267" y="55"/>
                  <a:pt x="269" y="55"/>
                  <a:pt x="270" y="54"/>
                </a:cubicBezTo>
                <a:cubicBezTo>
                  <a:pt x="274" y="53"/>
                  <a:pt x="279" y="54"/>
                  <a:pt x="284" y="54"/>
                </a:cubicBezTo>
                <a:cubicBezTo>
                  <a:pt x="337" y="55"/>
                  <a:pt x="378" y="41"/>
                  <a:pt x="384" y="9"/>
                </a:cubicBezTo>
                <a:cubicBezTo>
                  <a:pt x="384" y="6"/>
                  <a:pt x="385" y="3"/>
                  <a:pt x="385" y="0"/>
                </a:cubicBezTo>
                <a:cubicBezTo>
                  <a:pt x="382" y="0"/>
                  <a:pt x="380" y="0"/>
                  <a:pt x="377" y="0"/>
                </a:cubicBezTo>
                <a:close/>
              </a:path>
            </a:pathLst>
          </a:custGeom>
          <a:solidFill>
            <a:srgbClr val="000000"/>
          </a:solidFill>
          <a:ln w="9525">
            <a:noFill/>
          </a:ln>
        </p:spPr>
        <p:txBody>
          <a:bodyPr/>
          <a:p>
            <a:endParaRPr lang="zh-CN" altLang="en-US"/>
          </a:p>
        </p:txBody>
      </p:sp>
      <p:sp>
        <p:nvSpPr>
          <p:cNvPr id="6" name="PA-PA_任意多边形 7"/>
          <p:cNvSpPr/>
          <p:nvPr>
            <p:custDataLst>
              <p:tags r:id="rId6"/>
            </p:custDataLst>
          </p:nvPr>
        </p:nvSpPr>
        <p:spPr>
          <a:xfrm>
            <a:off x="646113" y="2954338"/>
            <a:ext cx="1371600" cy="712787"/>
          </a:xfrm>
          <a:custGeom>
            <a:avLst/>
            <a:gdLst/>
            <a:ahLst/>
            <a:cxnLst>
              <a:cxn ang="0">
                <a:pos x="2064479105" y="2147483646"/>
              </a:cxn>
              <a:cxn ang="0">
                <a:pos x="2147483646" y="1562196510"/>
              </a:cxn>
              <a:cxn ang="0">
                <a:pos x="2147483646" y="478508919"/>
              </a:cxn>
              <a:cxn ang="0">
                <a:pos x="2147483646" y="28147583"/>
              </a:cxn>
              <a:cxn ang="0">
                <a:pos x="2147483646" y="0"/>
              </a:cxn>
              <a:cxn ang="0">
                <a:pos x="2147483646" y="788136089"/>
              </a:cxn>
              <a:cxn ang="0">
                <a:pos x="2147483646" y="1942187012"/>
              </a:cxn>
              <a:cxn ang="0">
                <a:pos x="1811684980" y="2147483646"/>
              </a:cxn>
              <a:cxn ang="0">
                <a:pos x="660069384" y="2147483646"/>
              </a:cxn>
              <a:cxn ang="0">
                <a:pos x="28087820" y="2147483646"/>
              </a:cxn>
              <a:cxn ang="0">
                <a:pos x="772424410" y="2147483646"/>
              </a:cxn>
              <a:cxn ang="0">
                <a:pos x="1586978675" y="2147483646"/>
              </a:cxn>
              <a:cxn ang="0">
                <a:pos x="1741463557" y="2147483646"/>
              </a:cxn>
              <a:cxn ang="0">
                <a:pos x="2064479105" y="2147483646"/>
              </a:cxn>
            </a:cxnLst>
            <a:pathLst>
              <a:path w="366" h="190">
                <a:moveTo>
                  <a:pt x="147" y="174"/>
                </a:moveTo>
                <a:cubicBezTo>
                  <a:pt x="182" y="165"/>
                  <a:pt x="229" y="146"/>
                  <a:pt x="267" y="111"/>
                </a:cubicBezTo>
                <a:cubicBezTo>
                  <a:pt x="295" y="84"/>
                  <a:pt x="305" y="62"/>
                  <a:pt x="328" y="34"/>
                </a:cubicBezTo>
                <a:cubicBezTo>
                  <a:pt x="342" y="18"/>
                  <a:pt x="356" y="7"/>
                  <a:pt x="366" y="2"/>
                </a:cubicBezTo>
                <a:cubicBezTo>
                  <a:pt x="364" y="1"/>
                  <a:pt x="362" y="0"/>
                  <a:pt x="360" y="0"/>
                </a:cubicBezTo>
                <a:cubicBezTo>
                  <a:pt x="331" y="9"/>
                  <a:pt x="304" y="28"/>
                  <a:pt x="278" y="56"/>
                </a:cubicBezTo>
                <a:cubicBezTo>
                  <a:pt x="247" y="88"/>
                  <a:pt x="234" y="111"/>
                  <a:pt x="203" y="138"/>
                </a:cubicBezTo>
                <a:cubicBezTo>
                  <a:pt x="180" y="157"/>
                  <a:pt x="147" y="170"/>
                  <a:pt x="129" y="173"/>
                </a:cubicBezTo>
                <a:cubicBezTo>
                  <a:pt x="108" y="171"/>
                  <a:pt x="70" y="166"/>
                  <a:pt x="47" y="166"/>
                </a:cubicBezTo>
                <a:cubicBezTo>
                  <a:pt x="26" y="166"/>
                  <a:pt x="4" y="169"/>
                  <a:pt x="2" y="180"/>
                </a:cubicBezTo>
                <a:cubicBezTo>
                  <a:pt x="0" y="190"/>
                  <a:pt x="35" y="190"/>
                  <a:pt x="55" y="189"/>
                </a:cubicBezTo>
                <a:cubicBezTo>
                  <a:pt x="70" y="189"/>
                  <a:pt x="98" y="186"/>
                  <a:pt x="113" y="183"/>
                </a:cubicBezTo>
                <a:cubicBezTo>
                  <a:pt x="116" y="184"/>
                  <a:pt x="120" y="184"/>
                  <a:pt x="124" y="184"/>
                </a:cubicBezTo>
                <a:cubicBezTo>
                  <a:pt x="130" y="178"/>
                  <a:pt x="137" y="173"/>
                  <a:pt x="147" y="174"/>
                </a:cubicBezTo>
                <a:close/>
              </a:path>
            </a:pathLst>
          </a:custGeom>
          <a:solidFill>
            <a:srgbClr val="000000"/>
          </a:solidFill>
          <a:ln w="9525">
            <a:noFill/>
          </a:ln>
        </p:spPr>
        <p:txBody>
          <a:bodyPr/>
          <a:p>
            <a:endParaRPr lang="zh-CN" altLang="en-US"/>
          </a:p>
        </p:txBody>
      </p:sp>
      <p:sp>
        <p:nvSpPr>
          <p:cNvPr id="7" name="PA-PA_任意多边形 8"/>
          <p:cNvSpPr/>
          <p:nvPr>
            <p:custDataLst>
              <p:tags r:id="rId7"/>
            </p:custDataLst>
          </p:nvPr>
        </p:nvSpPr>
        <p:spPr>
          <a:xfrm>
            <a:off x="1111250" y="3446463"/>
            <a:ext cx="911225" cy="225425"/>
          </a:xfrm>
          <a:custGeom>
            <a:avLst/>
            <a:gdLst/>
            <a:ahLst/>
            <a:cxnLst>
              <a:cxn ang="0">
                <a:pos x="2147483646" y="56461448"/>
              </a:cxn>
              <a:cxn ang="0">
                <a:pos x="2147483646" y="324660842"/>
              </a:cxn>
              <a:cxn ang="0">
                <a:pos x="1462418628" y="691667770"/>
              </a:cxn>
              <a:cxn ang="0">
                <a:pos x="239048442" y="621090960"/>
              </a:cxn>
              <a:cxn ang="0">
                <a:pos x="239048442" y="621090960"/>
              </a:cxn>
              <a:cxn ang="0">
                <a:pos x="323421127" y="606975598"/>
              </a:cxn>
              <a:cxn ang="0">
                <a:pos x="0" y="748129219"/>
              </a:cxn>
              <a:cxn ang="0">
                <a:pos x="1349925464" y="846940510"/>
              </a:cxn>
              <a:cxn ang="0">
                <a:pos x="2147483646" y="395237653"/>
              </a:cxn>
              <a:cxn ang="0">
                <a:pos x="2147483646" y="112926654"/>
              </a:cxn>
              <a:cxn ang="0">
                <a:pos x="2147483646" y="14115362"/>
              </a:cxn>
              <a:cxn ang="0">
                <a:pos x="2147483646" y="56461448"/>
              </a:cxn>
            </a:cxnLst>
            <a:pathLst>
              <a:path w="243" h="60">
                <a:moveTo>
                  <a:pt x="234" y="4"/>
                </a:moveTo>
                <a:cubicBezTo>
                  <a:pt x="228" y="9"/>
                  <a:pt x="220" y="17"/>
                  <a:pt x="210" y="23"/>
                </a:cubicBezTo>
                <a:cubicBezTo>
                  <a:pt x="179" y="43"/>
                  <a:pt x="150" y="49"/>
                  <a:pt x="104" y="49"/>
                </a:cubicBezTo>
                <a:cubicBezTo>
                  <a:pt x="66" y="49"/>
                  <a:pt x="29" y="46"/>
                  <a:pt x="17" y="44"/>
                </a:cubicBezTo>
                <a:cubicBezTo>
                  <a:pt x="17" y="44"/>
                  <a:pt x="17" y="44"/>
                  <a:pt x="17" y="44"/>
                </a:cubicBezTo>
                <a:cubicBezTo>
                  <a:pt x="19" y="44"/>
                  <a:pt x="21" y="43"/>
                  <a:pt x="23" y="43"/>
                </a:cubicBezTo>
                <a:cubicBezTo>
                  <a:pt x="13" y="42"/>
                  <a:pt x="6" y="47"/>
                  <a:pt x="0" y="53"/>
                </a:cubicBezTo>
                <a:cubicBezTo>
                  <a:pt x="22" y="56"/>
                  <a:pt x="60" y="60"/>
                  <a:pt x="96" y="60"/>
                </a:cubicBezTo>
                <a:cubicBezTo>
                  <a:pt x="147" y="60"/>
                  <a:pt x="181" y="50"/>
                  <a:pt x="212" y="28"/>
                </a:cubicBezTo>
                <a:cubicBezTo>
                  <a:pt x="221" y="21"/>
                  <a:pt x="231" y="13"/>
                  <a:pt x="237" y="8"/>
                </a:cubicBezTo>
                <a:cubicBezTo>
                  <a:pt x="241" y="5"/>
                  <a:pt x="243" y="2"/>
                  <a:pt x="241" y="1"/>
                </a:cubicBezTo>
                <a:cubicBezTo>
                  <a:pt x="239" y="0"/>
                  <a:pt x="237" y="1"/>
                  <a:pt x="234" y="4"/>
                </a:cubicBezTo>
                <a:close/>
              </a:path>
            </a:pathLst>
          </a:custGeom>
          <a:solidFill>
            <a:srgbClr val="000000"/>
          </a:solidFill>
          <a:ln w="9525">
            <a:noFill/>
          </a:ln>
        </p:spPr>
        <p:txBody>
          <a:bodyPr/>
          <a:p>
            <a:endParaRPr lang="zh-CN" altLang="en-US"/>
          </a:p>
        </p:txBody>
      </p:sp>
      <p:sp>
        <p:nvSpPr>
          <p:cNvPr id="8" name="PA-PA_任意多边形 9"/>
          <p:cNvSpPr>
            <a:spLocks noEditPoints="1"/>
          </p:cNvSpPr>
          <p:nvPr>
            <p:custDataLst>
              <p:tags r:id="rId8"/>
            </p:custDataLst>
          </p:nvPr>
        </p:nvSpPr>
        <p:spPr>
          <a:xfrm>
            <a:off x="2592388" y="3284538"/>
            <a:ext cx="465137" cy="376237"/>
          </a:xfrm>
          <a:custGeom>
            <a:avLst/>
            <a:gdLst/>
            <a:ahLst/>
            <a:cxnLst>
              <a:cxn ang="0">
                <a:pos x="1702566469" y="325576688"/>
              </a:cxn>
              <a:cxn ang="0">
                <a:pos x="1533714235" y="42465870"/>
              </a:cxn>
              <a:cxn ang="0">
                <a:pos x="773894190" y="254798984"/>
              </a:cxn>
              <a:cxn ang="0">
                <a:pos x="408052687" y="467128334"/>
              </a:cxn>
              <a:cxn ang="0">
                <a:pos x="182918876" y="651149614"/>
              </a:cxn>
              <a:cxn ang="0">
                <a:pos x="70355722" y="806859058"/>
              </a:cxn>
              <a:cxn ang="0">
                <a:pos x="140707694" y="778547224"/>
              </a:cxn>
              <a:cxn ang="0">
                <a:pos x="239204204" y="693615484"/>
              </a:cxn>
              <a:cxn ang="0">
                <a:pos x="253274599" y="693615484"/>
              </a:cxn>
              <a:cxn ang="0">
                <a:pos x="42211183" y="1104123912"/>
              </a:cxn>
              <a:cxn ang="0">
                <a:pos x="351771110" y="1415542802"/>
              </a:cxn>
              <a:cxn ang="0">
                <a:pos x="1196017271" y="962568503"/>
              </a:cxn>
              <a:cxn ang="0">
                <a:pos x="1210087665" y="962568503"/>
              </a:cxn>
              <a:cxn ang="0">
                <a:pos x="1730707257" y="297264854"/>
              </a:cxn>
              <a:cxn ang="0">
                <a:pos x="1702566469" y="325576688"/>
              </a:cxn>
              <a:cxn ang="0">
                <a:pos x="1111591155" y="934256669"/>
              </a:cxn>
              <a:cxn ang="0">
                <a:pos x="464334264" y="1288145191"/>
              </a:cxn>
              <a:cxn ang="0">
                <a:pos x="365841504" y="1217367487"/>
              </a:cxn>
              <a:cxn ang="0">
                <a:pos x="802034979" y="608683743"/>
              </a:cxn>
              <a:cxn ang="0">
                <a:pos x="1505573447" y="113243575"/>
              </a:cxn>
              <a:cxn ang="0">
                <a:pos x="1646281141" y="254798984"/>
              </a:cxn>
              <a:cxn ang="0">
                <a:pos x="1111591155" y="934256669"/>
              </a:cxn>
            </a:cxnLst>
            <a:pathLst>
              <a:path w="124" h="100">
                <a:moveTo>
                  <a:pt x="121" y="23"/>
                </a:moveTo>
                <a:cubicBezTo>
                  <a:pt x="124" y="14"/>
                  <a:pt x="120" y="4"/>
                  <a:pt x="109" y="3"/>
                </a:cubicBezTo>
                <a:cubicBezTo>
                  <a:pt x="95" y="0"/>
                  <a:pt x="76" y="7"/>
                  <a:pt x="55" y="18"/>
                </a:cubicBezTo>
                <a:cubicBezTo>
                  <a:pt x="44" y="23"/>
                  <a:pt x="35" y="29"/>
                  <a:pt x="29" y="33"/>
                </a:cubicBezTo>
                <a:cubicBezTo>
                  <a:pt x="24" y="37"/>
                  <a:pt x="15" y="45"/>
                  <a:pt x="13" y="46"/>
                </a:cubicBezTo>
                <a:cubicBezTo>
                  <a:pt x="7" y="52"/>
                  <a:pt x="4" y="55"/>
                  <a:pt x="5" y="57"/>
                </a:cubicBezTo>
                <a:cubicBezTo>
                  <a:pt x="6" y="58"/>
                  <a:pt x="8" y="57"/>
                  <a:pt x="10" y="55"/>
                </a:cubicBezTo>
                <a:cubicBezTo>
                  <a:pt x="14" y="52"/>
                  <a:pt x="16" y="50"/>
                  <a:pt x="17" y="49"/>
                </a:cubicBezTo>
                <a:cubicBezTo>
                  <a:pt x="18" y="49"/>
                  <a:pt x="18" y="49"/>
                  <a:pt x="18" y="49"/>
                </a:cubicBezTo>
                <a:cubicBezTo>
                  <a:pt x="8" y="61"/>
                  <a:pt x="4" y="69"/>
                  <a:pt x="3" y="78"/>
                </a:cubicBezTo>
                <a:cubicBezTo>
                  <a:pt x="0" y="95"/>
                  <a:pt x="13" y="100"/>
                  <a:pt x="25" y="100"/>
                </a:cubicBezTo>
                <a:cubicBezTo>
                  <a:pt x="46" y="98"/>
                  <a:pt x="71" y="80"/>
                  <a:pt x="85" y="68"/>
                </a:cubicBezTo>
                <a:cubicBezTo>
                  <a:pt x="86" y="68"/>
                  <a:pt x="86" y="68"/>
                  <a:pt x="86" y="68"/>
                </a:cubicBezTo>
                <a:cubicBezTo>
                  <a:pt x="101" y="55"/>
                  <a:pt x="113" y="39"/>
                  <a:pt x="123" y="21"/>
                </a:cubicBezTo>
                <a:cubicBezTo>
                  <a:pt x="123" y="22"/>
                  <a:pt x="122" y="23"/>
                  <a:pt x="121" y="23"/>
                </a:cubicBezTo>
                <a:close/>
                <a:moveTo>
                  <a:pt x="79" y="66"/>
                </a:moveTo>
                <a:cubicBezTo>
                  <a:pt x="64" y="79"/>
                  <a:pt x="44" y="91"/>
                  <a:pt x="33" y="91"/>
                </a:cubicBezTo>
                <a:cubicBezTo>
                  <a:pt x="29" y="91"/>
                  <a:pt x="27" y="90"/>
                  <a:pt x="26" y="86"/>
                </a:cubicBezTo>
                <a:cubicBezTo>
                  <a:pt x="25" y="79"/>
                  <a:pt x="34" y="64"/>
                  <a:pt x="57" y="43"/>
                </a:cubicBezTo>
                <a:cubicBezTo>
                  <a:pt x="76" y="23"/>
                  <a:pt x="96" y="8"/>
                  <a:pt x="107" y="8"/>
                </a:cubicBezTo>
                <a:cubicBezTo>
                  <a:pt x="113" y="8"/>
                  <a:pt x="118" y="11"/>
                  <a:pt x="117" y="18"/>
                </a:cubicBezTo>
                <a:cubicBezTo>
                  <a:pt x="116" y="27"/>
                  <a:pt x="97" y="50"/>
                  <a:pt x="79" y="66"/>
                </a:cubicBezTo>
                <a:close/>
              </a:path>
            </a:pathLst>
          </a:custGeom>
          <a:solidFill>
            <a:srgbClr val="000000"/>
          </a:solidFill>
          <a:ln w="9525">
            <a:noFill/>
          </a:ln>
        </p:spPr>
        <p:txBody>
          <a:bodyPr/>
          <a:p>
            <a:endParaRPr lang="zh-CN" altLang="en-US"/>
          </a:p>
        </p:txBody>
      </p:sp>
      <p:sp>
        <p:nvSpPr>
          <p:cNvPr id="9" name="PA-PA_任意多边形 10"/>
          <p:cNvSpPr/>
          <p:nvPr>
            <p:custDataLst>
              <p:tags r:id="rId9"/>
            </p:custDataLst>
          </p:nvPr>
        </p:nvSpPr>
        <p:spPr>
          <a:xfrm>
            <a:off x="3195638" y="3295650"/>
            <a:ext cx="333375" cy="357188"/>
          </a:xfrm>
          <a:custGeom>
            <a:avLst/>
            <a:gdLst/>
            <a:ahLst/>
            <a:cxnLst>
              <a:cxn ang="0">
                <a:pos x="1080382222" y="494784337"/>
              </a:cxn>
              <a:cxn ang="0">
                <a:pos x="1248751580" y="169637981"/>
              </a:cxn>
              <a:cxn ang="0">
                <a:pos x="1052318789" y="0"/>
              </a:cxn>
              <a:cxn ang="0">
                <a:pos x="533175253" y="254460731"/>
              </a:cxn>
              <a:cxn ang="0">
                <a:pos x="140309671" y="607877578"/>
              </a:cxn>
              <a:cxn ang="0">
                <a:pos x="14031716" y="749241309"/>
              </a:cxn>
              <a:cxn ang="0">
                <a:pos x="154341388" y="678559443"/>
              </a:cxn>
              <a:cxn ang="0">
                <a:pos x="477052133" y="395824462"/>
              </a:cxn>
              <a:cxn ang="0">
                <a:pos x="785731163" y="183775106"/>
              </a:cxn>
              <a:cxn ang="0">
                <a:pos x="897977402" y="169637981"/>
              </a:cxn>
              <a:cxn ang="0">
                <a:pos x="841854282" y="311005472"/>
              </a:cxn>
              <a:cxn ang="0">
                <a:pos x="533175253" y="706833693"/>
              </a:cxn>
              <a:cxn ang="0">
                <a:pos x="196432791" y="1229888521"/>
              </a:cxn>
              <a:cxn ang="0">
                <a:pos x="294651059" y="1342981762"/>
              </a:cxn>
              <a:cxn ang="0">
                <a:pos x="491083850" y="1272299896"/>
              </a:cxn>
              <a:cxn ang="0">
                <a:pos x="561234940" y="1229888521"/>
              </a:cxn>
              <a:cxn ang="0">
                <a:pos x="757667730" y="947157300"/>
              </a:cxn>
              <a:cxn ang="0">
                <a:pos x="1080382222" y="494784337"/>
              </a:cxn>
            </a:cxnLst>
            <a:pathLst>
              <a:path w="89" h="95">
                <a:moveTo>
                  <a:pt x="77" y="35"/>
                </a:moveTo>
                <a:cubicBezTo>
                  <a:pt x="85" y="25"/>
                  <a:pt x="89" y="18"/>
                  <a:pt x="89" y="12"/>
                </a:cubicBezTo>
                <a:cubicBezTo>
                  <a:pt x="89" y="6"/>
                  <a:pt x="86" y="0"/>
                  <a:pt x="75" y="0"/>
                </a:cubicBezTo>
                <a:cubicBezTo>
                  <a:pt x="64" y="0"/>
                  <a:pt x="53" y="6"/>
                  <a:pt x="38" y="18"/>
                </a:cubicBezTo>
                <a:cubicBezTo>
                  <a:pt x="28" y="25"/>
                  <a:pt x="16" y="37"/>
                  <a:pt x="10" y="43"/>
                </a:cubicBezTo>
                <a:cubicBezTo>
                  <a:pt x="3" y="49"/>
                  <a:pt x="0" y="52"/>
                  <a:pt x="1" y="53"/>
                </a:cubicBezTo>
                <a:cubicBezTo>
                  <a:pt x="3" y="55"/>
                  <a:pt x="5" y="53"/>
                  <a:pt x="11" y="48"/>
                </a:cubicBezTo>
                <a:cubicBezTo>
                  <a:pt x="18" y="41"/>
                  <a:pt x="27" y="34"/>
                  <a:pt x="34" y="28"/>
                </a:cubicBezTo>
                <a:cubicBezTo>
                  <a:pt x="41" y="22"/>
                  <a:pt x="49" y="16"/>
                  <a:pt x="56" y="13"/>
                </a:cubicBezTo>
                <a:cubicBezTo>
                  <a:pt x="59" y="11"/>
                  <a:pt x="62" y="10"/>
                  <a:pt x="64" y="12"/>
                </a:cubicBezTo>
                <a:cubicBezTo>
                  <a:pt x="65" y="14"/>
                  <a:pt x="64" y="17"/>
                  <a:pt x="60" y="22"/>
                </a:cubicBezTo>
                <a:cubicBezTo>
                  <a:pt x="54" y="29"/>
                  <a:pt x="44" y="42"/>
                  <a:pt x="38" y="50"/>
                </a:cubicBezTo>
                <a:cubicBezTo>
                  <a:pt x="29" y="61"/>
                  <a:pt x="18" y="80"/>
                  <a:pt x="14" y="87"/>
                </a:cubicBezTo>
                <a:cubicBezTo>
                  <a:pt x="10" y="94"/>
                  <a:pt x="13" y="95"/>
                  <a:pt x="21" y="95"/>
                </a:cubicBezTo>
                <a:cubicBezTo>
                  <a:pt x="27" y="95"/>
                  <a:pt x="30" y="94"/>
                  <a:pt x="35" y="90"/>
                </a:cubicBezTo>
                <a:cubicBezTo>
                  <a:pt x="37" y="89"/>
                  <a:pt x="38" y="88"/>
                  <a:pt x="40" y="87"/>
                </a:cubicBezTo>
                <a:cubicBezTo>
                  <a:pt x="43" y="80"/>
                  <a:pt x="48" y="73"/>
                  <a:pt x="54" y="67"/>
                </a:cubicBezTo>
                <a:cubicBezTo>
                  <a:pt x="60" y="58"/>
                  <a:pt x="70" y="45"/>
                  <a:pt x="77" y="35"/>
                </a:cubicBezTo>
                <a:close/>
              </a:path>
            </a:pathLst>
          </a:custGeom>
          <a:solidFill>
            <a:srgbClr val="000000"/>
          </a:solidFill>
          <a:ln w="9525">
            <a:noFill/>
          </a:ln>
        </p:spPr>
        <p:txBody>
          <a:bodyPr/>
          <a:p>
            <a:endParaRPr lang="zh-CN" altLang="en-US"/>
          </a:p>
        </p:txBody>
      </p:sp>
      <p:sp>
        <p:nvSpPr>
          <p:cNvPr id="10" name="PA-PA_任意多边形 11"/>
          <p:cNvSpPr/>
          <p:nvPr>
            <p:custDataLst>
              <p:tags r:id="rId10"/>
            </p:custDataLst>
          </p:nvPr>
        </p:nvSpPr>
        <p:spPr>
          <a:xfrm>
            <a:off x="3346450" y="3295650"/>
            <a:ext cx="501650" cy="327025"/>
          </a:xfrm>
          <a:custGeom>
            <a:avLst/>
            <a:gdLst/>
            <a:ahLst/>
            <a:cxnLst>
              <a:cxn ang="0">
                <a:pos x="1709825357" y="0"/>
              </a:cxn>
              <a:cxn ang="0">
                <a:pos x="882941437" y="409751048"/>
              </a:cxn>
              <a:cxn ang="0">
                <a:pos x="168180034" y="989058921"/>
              </a:cxn>
              <a:cxn ang="0">
                <a:pos x="168180034" y="989058921"/>
              </a:cxn>
              <a:cxn ang="0">
                <a:pos x="196208792" y="946669715"/>
              </a:cxn>
              <a:cxn ang="0">
                <a:pos x="0" y="1229256904"/>
              </a:cxn>
              <a:cxn ang="0">
                <a:pos x="798851419" y="579304114"/>
              </a:cxn>
              <a:cxn ang="0">
                <a:pos x="1387481540" y="183682801"/>
              </a:cxn>
              <a:cxn ang="0">
                <a:pos x="1597706582" y="127163859"/>
              </a:cxn>
              <a:cxn ang="0">
                <a:pos x="1597706582" y="211942271"/>
              </a:cxn>
              <a:cxn ang="0">
                <a:pos x="1878005392" y="42389206"/>
              </a:cxn>
              <a:cxn ang="0">
                <a:pos x="1709825357" y="0"/>
              </a:cxn>
            </a:cxnLst>
            <a:pathLst>
              <a:path w="134" h="87">
                <a:moveTo>
                  <a:pt x="122" y="0"/>
                </a:moveTo>
                <a:cubicBezTo>
                  <a:pt x="106" y="0"/>
                  <a:pt x="82" y="15"/>
                  <a:pt x="63" y="29"/>
                </a:cubicBezTo>
                <a:cubicBezTo>
                  <a:pt x="43" y="43"/>
                  <a:pt x="25" y="59"/>
                  <a:pt x="12" y="70"/>
                </a:cubicBezTo>
                <a:cubicBezTo>
                  <a:pt x="12" y="70"/>
                  <a:pt x="12" y="70"/>
                  <a:pt x="12" y="70"/>
                </a:cubicBezTo>
                <a:cubicBezTo>
                  <a:pt x="12" y="69"/>
                  <a:pt x="13" y="68"/>
                  <a:pt x="14" y="67"/>
                </a:cubicBezTo>
                <a:cubicBezTo>
                  <a:pt x="8" y="73"/>
                  <a:pt x="3" y="80"/>
                  <a:pt x="0" y="87"/>
                </a:cubicBezTo>
                <a:cubicBezTo>
                  <a:pt x="21" y="70"/>
                  <a:pt x="34" y="58"/>
                  <a:pt x="57" y="41"/>
                </a:cubicBezTo>
                <a:cubicBezTo>
                  <a:pt x="74" y="27"/>
                  <a:pt x="89" y="18"/>
                  <a:pt x="99" y="13"/>
                </a:cubicBezTo>
                <a:cubicBezTo>
                  <a:pt x="105" y="10"/>
                  <a:pt x="111" y="8"/>
                  <a:pt x="114" y="9"/>
                </a:cubicBezTo>
                <a:cubicBezTo>
                  <a:pt x="116" y="11"/>
                  <a:pt x="115" y="13"/>
                  <a:pt x="114" y="15"/>
                </a:cubicBezTo>
                <a:cubicBezTo>
                  <a:pt x="121" y="10"/>
                  <a:pt x="127" y="6"/>
                  <a:pt x="134" y="3"/>
                </a:cubicBezTo>
                <a:cubicBezTo>
                  <a:pt x="131" y="1"/>
                  <a:pt x="127" y="0"/>
                  <a:pt x="122" y="0"/>
                </a:cubicBezTo>
                <a:close/>
              </a:path>
            </a:pathLst>
          </a:custGeom>
          <a:solidFill>
            <a:srgbClr val="000000"/>
          </a:solidFill>
          <a:ln w="9525">
            <a:noFill/>
          </a:ln>
        </p:spPr>
        <p:txBody>
          <a:bodyPr/>
          <a:p>
            <a:endParaRPr lang="zh-CN" altLang="en-US"/>
          </a:p>
        </p:txBody>
      </p:sp>
      <p:sp>
        <p:nvSpPr>
          <p:cNvPr id="11" name="PA-PA_任意多边形 14"/>
          <p:cNvSpPr/>
          <p:nvPr>
            <p:custDataLst>
              <p:tags r:id="rId11"/>
            </p:custDataLst>
          </p:nvPr>
        </p:nvSpPr>
        <p:spPr>
          <a:xfrm>
            <a:off x="5029200" y="3243263"/>
            <a:ext cx="217488" cy="104775"/>
          </a:xfrm>
          <a:custGeom>
            <a:avLst/>
            <a:gdLst/>
            <a:ahLst/>
            <a:cxnLst>
              <a:cxn ang="0">
                <a:pos x="379644053" y="392064308"/>
              </a:cxn>
              <a:cxn ang="0">
                <a:pos x="703048709" y="294047296"/>
              </a:cxn>
              <a:cxn ang="0">
                <a:pos x="787411554" y="182031595"/>
              </a:cxn>
              <a:cxn ang="0">
                <a:pos x="674925261" y="252040004"/>
              </a:cxn>
              <a:cxn ang="0">
                <a:pos x="407767501" y="322052156"/>
              </a:cxn>
              <a:cxn ang="0">
                <a:pos x="126548018" y="14002430"/>
              </a:cxn>
              <a:cxn ang="0">
                <a:pos x="126548018" y="0"/>
              </a:cxn>
              <a:cxn ang="0">
                <a:pos x="0" y="42007291"/>
              </a:cxn>
              <a:cxn ang="0">
                <a:pos x="379644053" y="392064308"/>
              </a:cxn>
            </a:cxnLst>
            <a:pathLst>
              <a:path w="58" h="28">
                <a:moveTo>
                  <a:pt x="27" y="28"/>
                </a:moveTo>
                <a:cubicBezTo>
                  <a:pt x="37" y="28"/>
                  <a:pt x="44" y="25"/>
                  <a:pt x="50" y="21"/>
                </a:cubicBezTo>
                <a:cubicBezTo>
                  <a:pt x="54" y="19"/>
                  <a:pt x="58" y="14"/>
                  <a:pt x="56" y="13"/>
                </a:cubicBezTo>
                <a:cubicBezTo>
                  <a:pt x="55" y="11"/>
                  <a:pt x="53" y="15"/>
                  <a:pt x="48" y="18"/>
                </a:cubicBezTo>
                <a:cubicBezTo>
                  <a:pt x="44" y="21"/>
                  <a:pt x="37" y="23"/>
                  <a:pt x="29" y="23"/>
                </a:cubicBezTo>
                <a:cubicBezTo>
                  <a:pt x="15" y="23"/>
                  <a:pt x="9" y="14"/>
                  <a:pt x="9" y="1"/>
                </a:cubicBezTo>
                <a:cubicBezTo>
                  <a:pt x="9" y="1"/>
                  <a:pt x="9" y="1"/>
                  <a:pt x="9" y="0"/>
                </a:cubicBezTo>
                <a:cubicBezTo>
                  <a:pt x="6" y="1"/>
                  <a:pt x="3" y="2"/>
                  <a:pt x="0" y="3"/>
                </a:cubicBezTo>
                <a:cubicBezTo>
                  <a:pt x="2" y="19"/>
                  <a:pt x="13" y="28"/>
                  <a:pt x="27" y="28"/>
                </a:cubicBezTo>
                <a:close/>
              </a:path>
            </a:pathLst>
          </a:custGeom>
          <a:solidFill>
            <a:srgbClr val="000000"/>
          </a:solidFill>
          <a:ln w="9525">
            <a:noFill/>
          </a:ln>
        </p:spPr>
        <p:txBody>
          <a:bodyPr/>
          <a:p>
            <a:endParaRPr lang="zh-CN" altLang="en-US"/>
          </a:p>
        </p:txBody>
      </p:sp>
      <p:sp>
        <p:nvSpPr>
          <p:cNvPr id="12" name="PA-PA_任意多边形 15"/>
          <p:cNvSpPr>
            <a:spLocks noEditPoints="1"/>
          </p:cNvSpPr>
          <p:nvPr>
            <p:custDataLst>
              <p:tags r:id="rId12"/>
            </p:custDataLst>
          </p:nvPr>
        </p:nvSpPr>
        <p:spPr>
          <a:xfrm>
            <a:off x="5213350" y="2774950"/>
            <a:ext cx="1147763" cy="889000"/>
          </a:xfrm>
          <a:custGeom>
            <a:avLst/>
            <a:gdLst/>
            <a:ahLst/>
            <a:cxnLst>
              <a:cxn ang="0">
                <a:pos x="2147483646" y="14070207"/>
              </a:cxn>
              <a:cxn ang="0">
                <a:pos x="2147483646" y="323618506"/>
              </a:cxn>
              <a:cxn ang="0">
                <a:pos x="2147483646" y="1702521274"/>
              </a:cxn>
              <a:cxn ang="0">
                <a:pos x="1238068693" y="2147483646"/>
              </a:cxn>
              <a:cxn ang="0">
                <a:pos x="393930266" y="2147483646"/>
              </a:cxn>
              <a:cxn ang="0">
                <a:pos x="281378225" y="2147483646"/>
              </a:cxn>
              <a:cxn ang="0">
                <a:pos x="0" y="2147483646"/>
              </a:cxn>
              <a:cxn ang="0">
                <a:pos x="225104081" y="2147483646"/>
              </a:cxn>
              <a:cxn ang="0">
                <a:pos x="2110342317" y="2124631228"/>
              </a:cxn>
              <a:cxn ang="0">
                <a:pos x="2082203369" y="2147483646"/>
              </a:cxn>
              <a:cxn ang="0">
                <a:pos x="2147483646" y="1364828810"/>
              </a:cxn>
              <a:cxn ang="0">
                <a:pos x="2147483646" y="844223658"/>
              </a:cxn>
              <a:cxn ang="0">
                <a:pos x="2147483646" y="351758920"/>
              </a:cxn>
              <a:cxn ang="0">
                <a:pos x="2147483646" y="14070207"/>
              </a:cxn>
              <a:cxn ang="0">
                <a:pos x="2147483646" y="393973291"/>
              </a:cxn>
              <a:cxn ang="0">
                <a:pos x="2147483646" y="802013038"/>
              </a:cxn>
              <a:cxn ang="0">
                <a:pos x="2147483646" y="1125631544"/>
              </a:cxn>
              <a:cxn ang="0">
                <a:pos x="2147483646" y="379899333"/>
              </a:cxn>
              <a:cxn ang="0">
                <a:pos x="2147483646" y="84421241"/>
              </a:cxn>
              <a:cxn ang="0">
                <a:pos x="2147483646" y="393973291"/>
              </a:cxn>
            </a:cxnLst>
            <a:pathLst>
              <a:path w="306" h="237">
                <a:moveTo>
                  <a:pt x="295" y="1"/>
                </a:moveTo>
                <a:cubicBezTo>
                  <a:pt x="284" y="0"/>
                  <a:pt x="268" y="11"/>
                  <a:pt x="255" y="23"/>
                </a:cubicBezTo>
                <a:cubicBezTo>
                  <a:pt x="227" y="52"/>
                  <a:pt x="209" y="72"/>
                  <a:pt x="169" y="121"/>
                </a:cubicBezTo>
                <a:cubicBezTo>
                  <a:pt x="148" y="146"/>
                  <a:pt x="122" y="173"/>
                  <a:pt x="88" y="197"/>
                </a:cubicBezTo>
                <a:cubicBezTo>
                  <a:pt x="68" y="212"/>
                  <a:pt x="41" y="228"/>
                  <a:pt x="28" y="227"/>
                </a:cubicBezTo>
                <a:cubicBezTo>
                  <a:pt x="24" y="226"/>
                  <a:pt x="21" y="224"/>
                  <a:pt x="20" y="219"/>
                </a:cubicBezTo>
                <a:cubicBezTo>
                  <a:pt x="14" y="224"/>
                  <a:pt x="7" y="229"/>
                  <a:pt x="0" y="233"/>
                </a:cubicBezTo>
                <a:cubicBezTo>
                  <a:pt x="4" y="236"/>
                  <a:pt x="9" y="237"/>
                  <a:pt x="16" y="237"/>
                </a:cubicBezTo>
                <a:cubicBezTo>
                  <a:pt x="52" y="237"/>
                  <a:pt x="115" y="187"/>
                  <a:pt x="150" y="151"/>
                </a:cubicBezTo>
                <a:cubicBezTo>
                  <a:pt x="149" y="152"/>
                  <a:pt x="148" y="153"/>
                  <a:pt x="148" y="154"/>
                </a:cubicBezTo>
                <a:cubicBezTo>
                  <a:pt x="169" y="132"/>
                  <a:pt x="191" y="105"/>
                  <a:pt x="218" y="97"/>
                </a:cubicBezTo>
                <a:cubicBezTo>
                  <a:pt x="236" y="80"/>
                  <a:pt x="245" y="73"/>
                  <a:pt x="261" y="60"/>
                </a:cubicBezTo>
                <a:cubicBezTo>
                  <a:pt x="272" y="51"/>
                  <a:pt x="287" y="38"/>
                  <a:pt x="297" y="25"/>
                </a:cubicBezTo>
                <a:cubicBezTo>
                  <a:pt x="305" y="14"/>
                  <a:pt x="306" y="2"/>
                  <a:pt x="295" y="1"/>
                </a:cubicBezTo>
                <a:close/>
                <a:moveTo>
                  <a:pt x="289" y="28"/>
                </a:moveTo>
                <a:cubicBezTo>
                  <a:pt x="284" y="34"/>
                  <a:pt x="271" y="46"/>
                  <a:pt x="257" y="57"/>
                </a:cubicBezTo>
                <a:cubicBezTo>
                  <a:pt x="248" y="65"/>
                  <a:pt x="239" y="72"/>
                  <a:pt x="229" y="80"/>
                </a:cubicBezTo>
                <a:cubicBezTo>
                  <a:pt x="243" y="61"/>
                  <a:pt x="256" y="43"/>
                  <a:pt x="270" y="27"/>
                </a:cubicBezTo>
                <a:cubicBezTo>
                  <a:pt x="279" y="14"/>
                  <a:pt x="290" y="4"/>
                  <a:pt x="296" y="6"/>
                </a:cubicBezTo>
                <a:cubicBezTo>
                  <a:pt x="300" y="8"/>
                  <a:pt x="299" y="16"/>
                  <a:pt x="289" y="28"/>
                </a:cubicBezTo>
                <a:close/>
              </a:path>
            </a:pathLst>
          </a:custGeom>
          <a:solidFill>
            <a:srgbClr val="000000"/>
          </a:solidFill>
          <a:ln w="9525">
            <a:noFill/>
          </a:ln>
        </p:spPr>
        <p:txBody>
          <a:bodyPr/>
          <a:p>
            <a:endParaRPr lang="zh-CN" altLang="en-US"/>
          </a:p>
        </p:txBody>
      </p:sp>
      <p:sp>
        <p:nvSpPr>
          <p:cNvPr id="13" name="PA-PA_任意多边形 16"/>
          <p:cNvSpPr/>
          <p:nvPr>
            <p:custDataLst>
              <p:tags r:id="rId13"/>
            </p:custDataLst>
          </p:nvPr>
        </p:nvSpPr>
        <p:spPr>
          <a:xfrm>
            <a:off x="5576888" y="3757613"/>
            <a:ext cx="330200" cy="296862"/>
          </a:xfrm>
          <a:custGeom>
            <a:avLst/>
            <a:gdLst/>
            <a:ahLst/>
            <a:cxnLst>
              <a:cxn ang="0">
                <a:pos x="42239334" y="14121613"/>
              </a:cxn>
              <a:cxn ang="0">
                <a:pos x="0" y="84722160"/>
              </a:cxn>
              <a:cxn ang="0">
                <a:pos x="1084125398" y="960205776"/>
              </a:cxn>
              <a:cxn ang="0">
                <a:pos x="1070046870" y="1101410628"/>
              </a:cxn>
              <a:cxn ang="0">
                <a:pos x="1154521786" y="946084163"/>
              </a:cxn>
              <a:cxn ang="0">
                <a:pos x="42239334" y="14121613"/>
              </a:cxn>
            </a:cxnLst>
            <a:pathLst>
              <a:path w="88" h="79">
                <a:moveTo>
                  <a:pt x="3" y="1"/>
                </a:moveTo>
                <a:cubicBezTo>
                  <a:pt x="2" y="3"/>
                  <a:pt x="1" y="4"/>
                  <a:pt x="0" y="6"/>
                </a:cubicBezTo>
                <a:cubicBezTo>
                  <a:pt x="53" y="5"/>
                  <a:pt x="82" y="29"/>
                  <a:pt x="77" y="68"/>
                </a:cubicBezTo>
                <a:cubicBezTo>
                  <a:pt x="76" y="76"/>
                  <a:pt x="75" y="77"/>
                  <a:pt x="76" y="78"/>
                </a:cubicBezTo>
                <a:cubicBezTo>
                  <a:pt x="78" y="79"/>
                  <a:pt x="81" y="73"/>
                  <a:pt x="82" y="67"/>
                </a:cubicBezTo>
                <a:cubicBezTo>
                  <a:pt x="88" y="27"/>
                  <a:pt x="57" y="0"/>
                  <a:pt x="3" y="1"/>
                </a:cubicBezTo>
                <a:close/>
              </a:path>
            </a:pathLst>
          </a:custGeom>
          <a:solidFill>
            <a:srgbClr val="000000"/>
          </a:solidFill>
          <a:ln w="9525">
            <a:noFill/>
          </a:ln>
        </p:spPr>
        <p:txBody>
          <a:bodyPr/>
          <a:p>
            <a:endParaRPr lang="zh-CN" altLang="en-US"/>
          </a:p>
        </p:txBody>
      </p:sp>
      <p:sp>
        <p:nvSpPr>
          <p:cNvPr id="14" name="PA-PA_任意多边形 17"/>
          <p:cNvSpPr>
            <a:spLocks noEditPoints="1"/>
          </p:cNvSpPr>
          <p:nvPr>
            <p:custDataLst>
              <p:tags r:id="rId14"/>
            </p:custDataLst>
          </p:nvPr>
        </p:nvSpPr>
        <p:spPr>
          <a:xfrm>
            <a:off x="4764088" y="3746500"/>
            <a:ext cx="822325" cy="644525"/>
          </a:xfrm>
          <a:custGeom>
            <a:avLst/>
            <a:gdLst/>
            <a:ahLst/>
            <a:cxnLst>
              <a:cxn ang="0">
                <a:pos x="2147483646" y="56167356"/>
              </a:cxn>
              <a:cxn ang="0">
                <a:pos x="2147483646" y="0"/>
              </a:cxn>
              <a:cxn ang="0">
                <a:pos x="2147483646" y="42126454"/>
              </a:cxn>
              <a:cxn ang="0">
                <a:pos x="2147483646" y="112334712"/>
              </a:cxn>
              <a:cxn ang="0">
                <a:pos x="1170243573" y="758257432"/>
              </a:cxn>
              <a:cxn ang="0">
                <a:pos x="28199364" y="2092229325"/>
              </a:cxn>
              <a:cxn ang="0">
                <a:pos x="352484542" y="2147483646"/>
              </a:cxn>
              <a:cxn ang="0">
                <a:pos x="2147483646" y="1179510728"/>
              </a:cxn>
              <a:cxn ang="0">
                <a:pos x="2147483646" y="126375614"/>
              </a:cxn>
              <a:cxn ang="0">
                <a:pos x="2147483646" y="126375614"/>
              </a:cxn>
              <a:cxn ang="0">
                <a:pos x="2147483646" y="56167356"/>
              </a:cxn>
              <a:cxn ang="0">
                <a:pos x="2147483646" y="56167356"/>
              </a:cxn>
              <a:cxn ang="0">
                <a:pos x="1875212657" y="1165469826"/>
              </a:cxn>
              <a:cxn ang="0">
                <a:pos x="888257441" y="2147483646"/>
              </a:cxn>
              <a:cxn ang="0">
                <a:pos x="408879516" y="2147483646"/>
              </a:cxn>
              <a:cxn ang="0">
                <a:pos x="253786768" y="2120311130"/>
              </a:cxn>
              <a:cxn ang="0">
                <a:pos x="1226642301" y="828465690"/>
              </a:cxn>
              <a:cxn ang="0">
                <a:pos x="2147483646" y="196583872"/>
              </a:cxn>
              <a:cxn ang="0">
                <a:pos x="1875212657" y="1165469826"/>
              </a:cxn>
            </a:cxnLst>
            <a:pathLst>
              <a:path w="219" h="172">
                <a:moveTo>
                  <a:pt x="216" y="4"/>
                </a:moveTo>
                <a:cubicBezTo>
                  <a:pt x="217" y="3"/>
                  <a:pt x="218" y="1"/>
                  <a:pt x="219" y="0"/>
                </a:cubicBezTo>
                <a:cubicBezTo>
                  <a:pt x="210" y="1"/>
                  <a:pt x="200" y="2"/>
                  <a:pt x="191" y="3"/>
                </a:cubicBezTo>
                <a:cubicBezTo>
                  <a:pt x="190" y="5"/>
                  <a:pt x="189" y="6"/>
                  <a:pt x="188" y="8"/>
                </a:cubicBezTo>
                <a:cubicBezTo>
                  <a:pt x="158" y="14"/>
                  <a:pt x="118" y="30"/>
                  <a:pt x="83" y="54"/>
                </a:cubicBezTo>
                <a:cubicBezTo>
                  <a:pt x="54" y="73"/>
                  <a:pt x="4" y="118"/>
                  <a:pt x="2" y="149"/>
                </a:cubicBezTo>
                <a:cubicBezTo>
                  <a:pt x="0" y="168"/>
                  <a:pt x="15" y="172"/>
                  <a:pt x="25" y="172"/>
                </a:cubicBezTo>
                <a:cubicBezTo>
                  <a:pt x="55" y="172"/>
                  <a:pt x="111" y="134"/>
                  <a:pt x="154" y="84"/>
                </a:cubicBezTo>
                <a:cubicBezTo>
                  <a:pt x="182" y="51"/>
                  <a:pt x="196" y="33"/>
                  <a:pt x="212" y="9"/>
                </a:cubicBezTo>
                <a:cubicBezTo>
                  <a:pt x="213" y="9"/>
                  <a:pt x="214" y="9"/>
                  <a:pt x="215" y="9"/>
                </a:cubicBezTo>
                <a:cubicBezTo>
                  <a:pt x="216" y="7"/>
                  <a:pt x="217" y="6"/>
                  <a:pt x="218" y="4"/>
                </a:cubicBezTo>
                <a:cubicBezTo>
                  <a:pt x="217" y="4"/>
                  <a:pt x="217" y="4"/>
                  <a:pt x="216" y="4"/>
                </a:cubicBezTo>
                <a:close/>
                <a:moveTo>
                  <a:pt x="133" y="83"/>
                </a:moveTo>
                <a:cubicBezTo>
                  <a:pt x="110" y="114"/>
                  <a:pt x="82" y="142"/>
                  <a:pt x="63" y="154"/>
                </a:cubicBezTo>
                <a:cubicBezTo>
                  <a:pt x="49" y="162"/>
                  <a:pt x="38" y="166"/>
                  <a:pt x="29" y="165"/>
                </a:cubicBezTo>
                <a:cubicBezTo>
                  <a:pt x="24" y="164"/>
                  <a:pt x="18" y="160"/>
                  <a:pt x="18" y="151"/>
                </a:cubicBezTo>
                <a:cubicBezTo>
                  <a:pt x="18" y="124"/>
                  <a:pt x="59" y="78"/>
                  <a:pt x="87" y="59"/>
                </a:cubicBezTo>
                <a:cubicBezTo>
                  <a:pt x="120" y="36"/>
                  <a:pt x="157" y="20"/>
                  <a:pt x="185" y="14"/>
                </a:cubicBezTo>
                <a:cubicBezTo>
                  <a:pt x="165" y="39"/>
                  <a:pt x="146" y="66"/>
                  <a:pt x="133" y="83"/>
                </a:cubicBezTo>
                <a:close/>
              </a:path>
            </a:pathLst>
          </a:custGeom>
          <a:solidFill>
            <a:srgbClr val="000000"/>
          </a:solidFill>
          <a:ln w="9525">
            <a:noFill/>
          </a:ln>
        </p:spPr>
        <p:txBody>
          <a:bodyPr/>
          <a:p>
            <a:endParaRPr lang="zh-CN" altLang="en-US"/>
          </a:p>
        </p:txBody>
      </p:sp>
      <p:sp>
        <p:nvSpPr>
          <p:cNvPr id="15" name="PA-PA_任意多边形 18"/>
          <p:cNvSpPr/>
          <p:nvPr>
            <p:custDataLst>
              <p:tags r:id="rId15"/>
            </p:custDataLst>
          </p:nvPr>
        </p:nvSpPr>
        <p:spPr>
          <a:xfrm>
            <a:off x="5487988" y="3138488"/>
            <a:ext cx="542925" cy="619125"/>
          </a:xfrm>
          <a:custGeom>
            <a:avLst/>
            <a:gdLst/>
            <a:ahLst/>
            <a:cxnLst>
              <a:cxn ang="0">
                <a:pos x="2004838554" y="14078527"/>
              </a:cxn>
              <a:cxn ang="0">
                <a:pos x="2032879694" y="0"/>
              </a:cxn>
              <a:cxn ang="0">
                <a:pos x="1051488464" y="802536091"/>
              </a:cxn>
              <a:cxn ang="0">
                <a:pos x="0" y="2147483646"/>
              </a:cxn>
              <a:cxn ang="0">
                <a:pos x="392557241" y="2147483646"/>
              </a:cxn>
              <a:cxn ang="0">
                <a:pos x="1009428626" y="1393875511"/>
              </a:cxn>
              <a:cxn ang="0">
                <a:pos x="2004838554" y="14078527"/>
              </a:cxn>
            </a:cxnLst>
            <a:pathLst>
              <a:path w="145" h="165">
                <a:moveTo>
                  <a:pt x="143" y="1"/>
                </a:moveTo>
                <a:cubicBezTo>
                  <a:pt x="144" y="1"/>
                  <a:pt x="144" y="0"/>
                  <a:pt x="145" y="0"/>
                </a:cubicBezTo>
                <a:cubicBezTo>
                  <a:pt x="118" y="8"/>
                  <a:pt x="96" y="35"/>
                  <a:pt x="75" y="57"/>
                </a:cubicBezTo>
                <a:cubicBezTo>
                  <a:pt x="58" y="81"/>
                  <a:pt x="26" y="127"/>
                  <a:pt x="0" y="165"/>
                </a:cubicBezTo>
                <a:cubicBezTo>
                  <a:pt x="9" y="164"/>
                  <a:pt x="19" y="163"/>
                  <a:pt x="28" y="162"/>
                </a:cubicBezTo>
                <a:cubicBezTo>
                  <a:pt x="39" y="146"/>
                  <a:pt x="53" y="126"/>
                  <a:pt x="72" y="99"/>
                </a:cubicBezTo>
                <a:cubicBezTo>
                  <a:pt x="92" y="71"/>
                  <a:pt x="123" y="29"/>
                  <a:pt x="143" y="1"/>
                </a:cubicBezTo>
                <a:close/>
              </a:path>
            </a:pathLst>
          </a:custGeom>
          <a:solidFill>
            <a:srgbClr val="000000"/>
          </a:solidFill>
          <a:ln w="9525">
            <a:noFill/>
          </a:ln>
        </p:spPr>
        <p:txBody>
          <a:bodyPr/>
          <a:p>
            <a:endParaRPr lang="zh-CN" altLang="en-US"/>
          </a:p>
        </p:txBody>
      </p:sp>
      <p:sp>
        <p:nvSpPr>
          <p:cNvPr id="16" name="PA-PA_任意多边形 19"/>
          <p:cNvSpPr/>
          <p:nvPr>
            <p:custDataLst>
              <p:tags r:id="rId16"/>
            </p:custDataLst>
          </p:nvPr>
        </p:nvSpPr>
        <p:spPr>
          <a:xfrm>
            <a:off x="5180013" y="2794000"/>
            <a:ext cx="573087" cy="854075"/>
          </a:xfrm>
          <a:custGeom>
            <a:avLst/>
            <a:gdLst/>
            <a:ahLst/>
            <a:cxnLst>
              <a:cxn ang="0">
                <a:pos x="1795841155" y="0"/>
              </a:cxn>
              <a:cxn ang="0">
                <a:pos x="1669570986" y="56129210"/>
              </a:cxn>
              <a:cxn ang="0">
                <a:pos x="1837931211" y="336771512"/>
              </a:cxn>
              <a:cxn ang="0">
                <a:pos x="996130085" y="1515466185"/>
              </a:cxn>
              <a:cxn ang="0">
                <a:pos x="14031267" y="2147483646"/>
              </a:cxn>
              <a:cxn ang="0">
                <a:pos x="126270169" y="2147483646"/>
              </a:cxn>
              <a:cxn ang="0">
                <a:pos x="406869296" y="2147483646"/>
              </a:cxn>
              <a:cxn ang="0">
                <a:pos x="420900563" y="2147483646"/>
              </a:cxn>
              <a:cxn ang="0">
                <a:pos x="1388971859" y="1599659999"/>
              </a:cxn>
              <a:cxn ang="0">
                <a:pos x="2132561606" y="406929278"/>
              </a:cxn>
              <a:cxn ang="0">
                <a:pos x="1795841155" y="0"/>
              </a:cxn>
            </a:cxnLst>
            <a:pathLst>
              <a:path w="153" h="228">
                <a:moveTo>
                  <a:pt x="128" y="0"/>
                </a:moveTo>
                <a:cubicBezTo>
                  <a:pt x="125" y="1"/>
                  <a:pt x="122" y="2"/>
                  <a:pt x="119" y="4"/>
                </a:cubicBezTo>
                <a:cubicBezTo>
                  <a:pt x="128" y="6"/>
                  <a:pt x="134" y="13"/>
                  <a:pt x="131" y="24"/>
                </a:cubicBezTo>
                <a:cubicBezTo>
                  <a:pt x="125" y="44"/>
                  <a:pt x="105" y="69"/>
                  <a:pt x="71" y="108"/>
                </a:cubicBezTo>
                <a:cubicBezTo>
                  <a:pt x="28" y="155"/>
                  <a:pt x="4" y="184"/>
                  <a:pt x="1" y="207"/>
                </a:cubicBezTo>
                <a:cubicBezTo>
                  <a:pt x="0" y="217"/>
                  <a:pt x="3" y="224"/>
                  <a:pt x="9" y="228"/>
                </a:cubicBezTo>
                <a:cubicBezTo>
                  <a:pt x="16" y="224"/>
                  <a:pt x="23" y="219"/>
                  <a:pt x="29" y="214"/>
                </a:cubicBezTo>
                <a:cubicBezTo>
                  <a:pt x="29" y="213"/>
                  <a:pt x="29" y="211"/>
                  <a:pt x="30" y="209"/>
                </a:cubicBezTo>
                <a:cubicBezTo>
                  <a:pt x="32" y="191"/>
                  <a:pt x="56" y="162"/>
                  <a:pt x="99" y="114"/>
                </a:cubicBezTo>
                <a:cubicBezTo>
                  <a:pt x="126" y="83"/>
                  <a:pt x="152" y="53"/>
                  <a:pt x="152" y="29"/>
                </a:cubicBezTo>
                <a:cubicBezTo>
                  <a:pt x="153" y="14"/>
                  <a:pt x="143" y="4"/>
                  <a:pt x="128" y="0"/>
                </a:cubicBezTo>
                <a:close/>
              </a:path>
            </a:pathLst>
          </a:custGeom>
          <a:solidFill>
            <a:srgbClr val="000000"/>
          </a:solidFill>
          <a:ln w="9525">
            <a:noFill/>
          </a:ln>
        </p:spPr>
        <p:txBody>
          <a:bodyPr/>
          <a:p>
            <a:endParaRPr lang="zh-CN" altLang="en-US"/>
          </a:p>
        </p:txBody>
      </p:sp>
      <p:sp>
        <p:nvSpPr>
          <p:cNvPr id="17" name="PA-PA_任意多边形 20"/>
          <p:cNvSpPr/>
          <p:nvPr>
            <p:custDataLst>
              <p:tags r:id="rId17"/>
            </p:custDataLst>
          </p:nvPr>
        </p:nvSpPr>
        <p:spPr>
          <a:xfrm>
            <a:off x="5026025" y="2782888"/>
            <a:ext cx="633413" cy="471487"/>
          </a:xfrm>
          <a:custGeom>
            <a:avLst/>
            <a:gdLst/>
            <a:ahLst/>
            <a:cxnLst>
              <a:cxn ang="0">
                <a:pos x="2093085148" y="0"/>
              </a:cxn>
              <a:cxn ang="0">
                <a:pos x="604043626" y="602096383"/>
              </a:cxn>
              <a:cxn ang="0">
                <a:pos x="14047526" y="1750283229"/>
              </a:cxn>
              <a:cxn ang="0">
                <a:pos x="14047526" y="1764285644"/>
              </a:cxn>
              <a:cxn ang="0">
                <a:pos x="140475262" y="1722278398"/>
              </a:cxn>
              <a:cxn ang="0">
                <a:pos x="758566414" y="742120538"/>
              </a:cxn>
              <a:cxn ang="0">
                <a:pos x="2093085148" y="70012078"/>
              </a:cxn>
              <a:cxn ang="0">
                <a:pos x="2147483646" y="98016909"/>
              </a:cxn>
              <a:cxn ang="0">
                <a:pos x="2147483646" y="42007247"/>
              </a:cxn>
              <a:cxn ang="0">
                <a:pos x="2093085148" y="0"/>
              </a:cxn>
            </a:cxnLst>
            <a:pathLst>
              <a:path w="169" h="126">
                <a:moveTo>
                  <a:pt x="149" y="0"/>
                </a:moveTo>
                <a:cubicBezTo>
                  <a:pt x="122" y="0"/>
                  <a:pt x="77" y="13"/>
                  <a:pt x="43" y="43"/>
                </a:cubicBezTo>
                <a:cubicBezTo>
                  <a:pt x="16" y="68"/>
                  <a:pt x="0" y="101"/>
                  <a:pt x="1" y="125"/>
                </a:cubicBezTo>
                <a:cubicBezTo>
                  <a:pt x="1" y="125"/>
                  <a:pt x="1" y="126"/>
                  <a:pt x="1" y="126"/>
                </a:cubicBezTo>
                <a:cubicBezTo>
                  <a:pt x="4" y="125"/>
                  <a:pt x="7" y="124"/>
                  <a:pt x="10" y="123"/>
                </a:cubicBezTo>
                <a:cubicBezTo>
                  <a:pt x="10" y="101"/>
                  <a:pt x="31" y="75"/>
                  <a:pt x="54" y="53"/>
                </a:cubicBezTo>
                <a:cubicBezTo>
                  <a:pt x="84" y="23"/>
                  <a:pt x="121" y="5"/>
                  <a:pt x="149" y="5"/>
                </a:cubicBezTo>
                <a:cubicBezTo>
                  <a:pt x="153" y="5"/>
                  <a:pt x="157" y="6"/>
                  <a:pt x="160" y="7"/>
                </a:cubicBezTo>
                <a:cubicBezTo>
                  <a:pt x="163" y="5"/>
                  <a:pt x="166" y="4"/>
                  <a:pt x="169" y="3"/>
                </a:cubicBezTo>
                <a:cubicBezTo>
                  <a:pt x="163" y="1"/>
                  <a:pt x="156" y="0"/>
                  <a:pt x="149" y="0"/>
                </a:cubicBezTo>
                <a:close/>
              </a:path>
            </a:pathLst>
          </a:custGeom>
          <a:solidFill>
            <a:srgbClr val="000000"/>
          </a:solidFill>
          <a:ln w="9525">
            <a:noFill/>
          </a:ln>
        </p:spPr>
        <p:txBody>
          <a:bodyPr/>
          <a:p>
            <a:endParaRPr lang="zh-CN" altLang="en-US"/>
          </a:p>
        </p:txBody>
      </p:sp>
      <p:sp>
        <p:nvSpPr>
          <p:cNvPr id="18" name="PA-PA_任意多边形 21"/>
          <p:cNvSpPr/>
          <p:nvPr>
            <p:custDataLst>
              <p:tags r:id="rId18"/>
            </p:custDataLst>
          </p:nvPr>
        </p:nvSpPr>
        <p:spPr>
          <a:xfrm>
            <a:off x="5910263" y="3295650"/>
            <a:ext cx="382587" cy="368300"/>
          </a:xfrm>
          <a:custGeom>
            <a:avLst/>
            <a:gdLst/>
            <a:ahLst/>
            <a:cxnLst>
              <a:cxn ang="0">
                <a:pos x="450203626" y="1313511885"/>
              </a:cxn>
              <a:cxn ang="0">
                <a:pos x="337651782" y="1172276351"/>
              </a:cxn>
              <a:cxn ang="0">
                <a:pos x="787859159" y="494333763"/>
              </a:cxn>
              <a:cxn ang="0">
                <a:pos x="1350614629" y="70619646"/>
              </a:cxn>
              <a:cxn ang="0">
                <a:pos x="1435027574" y="28246355"/>
              </a:cxn>
              <a:cxn ang="0">
                <a:pos x="1308406281" y="0"/>
              </a:cxn>
              <a:cxn ang="0">
                <a:pos x="675307314" y="197732002"/>
              </a:cxn>
              <a:cxn ang="0">
                <a:pos x="309516634" y="423714117"/>
              </a:cxn>
              <a:cxn ang="0">
                <a:pos x="70343496" y="621446119"/>
              </a:cxn>
              <a:cxn ang="0">
                <a:pos x="14069449" y="720312120"/>
              </a:cxn>
              <a:cxn ang="0">
                <a:pos x="112551844" y="663819410"/>
              </a:cxn>
              <a:cxn ang="0">
                <a:pos x="253238836" y="536703296"/>
              </a:cxn>
              <a:cxn ang="0">
                <a:pos x="253238836" y="550826473"/>
              </a:cxn>
              <a:cxn ang="0">
                <a:pos x="14069449" y="1045160237"/>
              </a:cxn>
              <a:cxn ang="0">
                <a:pos x="393929579" y="1384131531"/>
              </a:cxn>
              <a:cxn ang="0">
                <a:pos x="436134177" y="1384131531"/>
              </a:cxn>
              <a:cxn ang="0">
                <a:pos x="464273075" y="1313511885"/>
              </a:cxn>
              <a:cxn ang="0">
                <a:pos x="450203626" y="1313511885"/>
              </a:cxn>
            </a:cxnLst>
            <a:pathLst>
              <a:path w="102" h="98">
                <a:moveTo>
                  <a:pt x="32" y="93"/>
                </a:moveTo>
                <a:cubicBezTo>
                  <a:pt x="26" y="93"/>
                  <a:pt x="24" y="89"/>
                  <a:pt x="24" y="83"/>
                </a:cubicBezTo>
                <a:cubicBezTo>
                  <a:pt x="26" y="72"/>
                  <a:pt x="40" y="51"/>
                  <a:pt x="56" y="35"/>
                </a:cubicBezTo>
                <a:cubicBezTo>
                  <a:pt x="72" y="20"/>
                  <a:pt x="82" y="11"/>
                  <a:pt x="96" y="5"/>
                </a:cubicBezTo>
                <a:cubicBezTo>
                  <a:pt x="100" y="3"/>
                  <a:pt x="102" y="3"/>
                  <a:pt x="102" y="2"/>
                </a:cubicBezTo>
                <a:cubicBezTo>
                  <a:pt x="102" y="0"/>
                  <a:pt x="97" y="0"/>
                  <a:pt x="93" y="0"/>
                </a:cubicBezTo>
                <a:cubicBezTo>
                  <a:pt x="81" y="0"/>
                  <a:pt x="64" y="6"/>
                  <a:pt x="48" y="14"/>
                </a:cubicBezTo>
                <a:cubicBezTo>
                  <a:pt x="37" y="20"/>
                  <a:pt x="29" y="25"/>
                  <a:pt x="22" y="30"/>
                </a:cubicBezTo>
                <a:cubicBezTo>
                  <a:pt x="16" y="34"/>
                  <a:pt x="9" y="40"/>
                  <a:pt x="5" y="44"/>
                </a:cubicBezTo>
                <a:cubicBezTo>
                  <a:pt x="3" y="46"/>
                  <a:pt x="0" y="49"/>
                  <a:pt x="1" y="51"/>
                </a:cubicBezTo>
                <a:cubicBezTo>
                  <a:pt x="2" y="52"/>
                  <a:pt x="4" y="51"/>
                  <a:pt x="8" y="47"/>
                </a:cubicBezTo>
                <a:cubicBezTo>
                  <a:pt x="12" y="44"/>
                  <a:pt x="14" y="42"/>
                  <a:pt x="18" y="38"/>
                </a:cubicBezTo>
                <a:cubicBezTo>
                  <a:pt x="18" y="39"/>
                  <a:pt x="18" y="39"/>
                  <a:pt x="18" y="39"/>
                </a:cubicBezTo>
                <a:cubicBezTo>
                  <a:pt x="8" y="50"/>
                  <a:pt x="1" y="63"/>
                  <a:pt x="1" y="74"/>
                </a:cubicBezTo>
                <a:cubicBezTo>
                  <a:pt x="0" y="90"/>
                  <a:pt x="11" y="98"/>
                  <a:pt x="28" y="98"/>
                </a:cubicBezTo>
                <a:cubicBezTo>
                  <a:pt x="29" y="98"/>
                  <a:pt x="30" y="98"/>
                  <a:pt x="31" y="98"/>
                </a:cubicBezTo>
                <a:cubicBezTo>
                  <a:pt x="31" y="96"/>
                  <a:pt x="32" y="94"/>
                  <a:pt x="33" y="93"/>
                </a:cubicBezTo>
                <a:cubicBezTo>
                  <a:pt x="33" y="93"/>
                  <a:pt x="32" y="93"/>
                  <a:pt x="32" y="93"/>
                </a:cubicBezTo>
                <a:close/>
              </a:path>
            </a:pathLst>
          </a:custGeom>
          <a:solidFill>
            <a:srgbClr val="000000"/>
          </a:solidFill>
          <a:ln w="9525">
            <a:noFill/>
          </a:ln>
        </p:spPr>
        <p:txBody>
          <a:bodyPr/>
          <a:p>
            <a:endParaRPr lang="zh-CN" altLang="en-US"/>
          </a:p>
        </p:txBody>
      </p:sp>
      <p:sp>
        <p:nvSpPr>
          <p:cNvPr id="19" name="PA-PA_任意多边形 22"/>
          <p:cNvSpPr/>
          <p:nvPr>
            <p:custDataLst>
              <p:tags r:id="rId19"/>
            </p:custDataLst>
          </p:nvPr>
        </p:nvSpPr>
        <p:spPr>
          <a:xfrm>
            <a:off x="6027738" y="3295650"/>
            <a:ext cx="360362" cy="368300"/>
          </a:xfrm>
          <a:custGeom>
            <a:avLst/>
            <a:gdLst/>
            <a:ahLst/>
            <a:cxnLst>
              <a:cxn ang="0">
                <a:pos x="901809659" y="960417413"/>
              </a:cxn>
              <a:cxn ang="0">
                <a:pos x="901809659" y="960417413"/>
              </a:cxn>
              <a:cxn ang="0">
                <a:pos x="1014539151" y="833305057"/>
              </a:cxn>
              <a:cxn ang="0">
                <a:pos x="1338624709" y="324848116"/>
              </a:cxn>
              <a:cxn ang="0">
                <a:pos x="1239990627" y="56496468"/>
              </a:cxn>
              <a:cxn ang="0">
                <a:pos x="1127264889" y="14123178"/>
              </a:cxn>
              <a:cxn ang="0">
                <a:pos x="1141352791" y="127112356"/>
              </a:cxn>
              <a:cxn ang="0">
                <a:pos x="1113173233" y="310724939"/>
              </a:cxn>
              <a:cxn ang="0">
                <a:pos x="873630101" y="508456941"/>
              </a:cxn>
              <a:cxn ang="0">
                <a:pos x="732721052" y="833305057"/>
              </a:cxn>
              <a:cxn ang="0">
                <a:pos x="718629396" y="847428235"/>
              </a:cxn>
              <a:cxn ang="0">
                <a:pos x="28183311" y="1313511885"/>
              </a:cxn>
              <a:cxn ang="0">
                <a:pos x="0" y="1384131531"/>
              </a:cxn>
              <a:cxn ang="0">
                <a:pos x="760904363" y="1059283414"/>
              </a:cxn>
              <a:cxn ang="0">
                <a:pos x="831355134" y="1002790704"/>
              </a:cxn>
              <a:cxn ang="0">
                <a:pos x="845446790" y="1016913882"/>
              </a:cxn>
              <a:cxn ang="0">
                <a:pos x="901809659" y="960417413"/>
              </a:cxn>
            </a:cxnLst>
            <a:pathLst>
              <a:path w="96" h="98">
                <a:moveTo>
                  <a:pt x="64" y="68"/>
                </a:moveTo>
                <a:cubicBezTo>
                  <a:pt x="64" y="68"/>
                  <a:pt x="64" y="68"/>
                  <a:pt x="64" y="68"/>
                </a:cubicBezTo>
                <a:cubicBezTo>
                  <a:pt x="67" y="65"/>
                  <a:pt x="69" y="62"/>
                  <a:pt x="72" y="59"/>
                </a:cubicBezTo>
                <a:cubicBezTo>
                  <a:pt x="85" y="47"/>
                  <a:pt x="93" y="34"/>
                  <a:pt x="95" y="23"/>
                </a:cubicBezTo>
                <a:cubicBezTo>
                  <a:pt x="96" y="15"/>
                  <a:pt x="93" y="8"/>
                  <a:pt x="88" y="4"/>
                </a:cubicBezTo>
                <a:cubicBezTo>
                  <a:pt x="86" y="2"/>
                  <a:pt x="83" y="0"/>
                  <a:pt x="80" y="1"/>
                </a:cubicBezTo>
                <a:cubicBezTo>
                  <a:pt x="79" y="2"/>
                  <a:pt x="81" y="3"/>
                  <a:pt x="81" y="9"/>
                </a:cubicBezTo>
                <a:cubicBezTo>
                  <a:pt x="81" y="12"/>
                  <a:pt x="81" y="18"/>
                  <a:pt x="79" y="22"/>
                </a:cubicBezTo>
                <a:cubicBezTo>
                  <a:pt x="76" y="24"/>
                  <a:pt x="68" y="28"/>
                  <a:pt x="62" y="36"/>
                </a:cubicBezTo>
                <a:cubicBezTo>
                  <a:pt x="55" y="46"/>
                  <a:pt x="53" y="54"/>
                  <a:pt x="52" y="59"/>
                </a:cubicBezTo>
                <a:cubicBezTo>
                  <a:pt x="52" y="60"/>
                  <a:pt x="52" y="60"/>
                  <a:pt x="51" y="60"/>
                </a:cubicBezTo>
                <a:cubicBezTo>
                  <a:pt x="35" y="78"/>
                  <a:pt x="14" y="92"/>
                  <a:pt x="2" y="93"/>
                </a:cubicBezTo>
                <a:cubicBezTo>
                  <a:pt x="1" y="94"/>
                  <a:pt x="0" y="96"/>
                  <a:pt x="0" y="98"/>
                </a:cubicBezTo>
                <a:cubicBezTo>
                  <a:pt x="19" y="97"/>
                  <a:pt x="40" y="85"/>
                  <a:pt x="54" y="75"/>
                </a:cubicBezTo>
                <a:cubicBezTo>
                  <a:pt x="56" y="74"/>
                  <a:pt x="58" y="73"/>
                  <a:pt x="59" y="71"/>
                </a:cubicBezTo>
                <a:cubicBezTo>
                  <a:pt x="60" y="72"/>
                  <a:pt x="60" y="72"/>
                  <a:pt x="60" y="72"/>
                </a:cubicBezTo>
                <a:cubicBezTo>
                  <a:pt x="61" y="70"/>
                  <a:pt x="62" y="69"/>
                  <a:pt x="64" y="68"/>
                </a:cubicBezTo>
                <a:close/>
              </a:path>
            </a:pathLst>
          </a:custGeom>
          <a:solidFill>
            <a:srgbClr val="000000"/>
          </a:solidFill>
          <a:ln w="9525">
            <a:noFill/>
          </a:ln>
        </p:spPr>
        <p:txBody>
          <a:bodyPr/>
          <a:p>
            <a:endParaRPr lang="zh-CN" altLang="en-US"/>
          </a:p>
        </p:txBody>
      </p:sp>
      <p:sp>
        <p:nvSpPr>
          <p:cNvPr id="20" name="PA-PA_任意多边形 23"/>
          <p:cNvSpPr/>
          <p:nvPr>
            <p:custDataLst>
              <p:tags r:id="rId20"/>
            </p:custDataLst>
          </p:nvPr>
        </p:nvSpPr>
        <p:spPr>
          <a:xfrm>
            <a:off x="6413500" y="3300413"/>
            <a:ext cx="333375" cy="195262"/>
          </a:xfrm>
          <a:custGeom>
            <a:avLst/>
            <a:gdLst/>
            <a:ahLst/>
            <a:cxnLst>
              <a:cxn ang="0">
                <a:pos x="1094410192" y="0"/>
              </a:cxn>
              <a:cxn ang="0">
                <a:pos x="645421492" y="169202033"/>
              </a:cxn>
              <a:cxn ang="0">
                <a:pos x="112246239" y="592214626"/>
              </a:cxn>
              <a:cxn ang="0">
                <a:pos x="28063433" y="719116151"/>
              </a:cxn>
              <a:cxn ang="0">
                <a:pos x="140309671" y="662715473"/>
              </a:cxn>
              <a:cxn ang="0">
                <a:pos x="406897298" y="423008838"/>
              </a:cxn>
              <a:cxn ang="0">
                <a:pos x="743639760" y="197406127"/>
              </a:cxn>
              <a:cxn ang="0">
                <a:pos x="687516640" y="253806805"/>
              </a:cxn>
              <a:cxn ang="0">
                <a:pos x="1234719864" y="56400678"/>
              </a:cxn>
              <a:cxn ang="0">
                <a:pos x="1094410192" y="0"/>
              </a:cxn>
            </a:cxnLst>
            <a:pathLst>
              <a:path w="89" h="52">
                <a:moveTo>
                  <a:pt x="78" y="0"/>
                </a:moveTo>
                <a:cubicBezTo>
                  <a:pt x="68" y="0"/>
                  <a:pt x="61" y="2"/>
                  <a:pt x="46" y="12"/>
                </a:cubicBezTo>
                <a:cubicBezTo>
                  <a:pt x="33" y="21"/>
                  <a:pt x="14" y="37"/>
                  <a:pt x="8" y="42"/>
                </a:cubicBezTo>
                <a:cubicBezTo>
                  <a:pt x="2" y="48"/>
                  <a:pt x="0" y="50"/>
                  <a:pt x="2" y="51"/>
                </a:cubicBezTo>
                <a:cubicBezTo>
                  <a:pt x="3" y="52"/>
                  <a:pt x="5" y="51"/>
                  <a:pt x="10" y="47"/>
                </a:cubicBezTo>
                <a:cubicBezTo>
                  <a:pt x="15" y="42"/>
                  <a:pt x="21" y="37"/>
                  <a:pt x="29" y="30"/>
                </a:cubicBezTo>
                <a:cubicBezTo>
                  <a:pt x="38" y="24"/>
                  <a:pt x="49" y="16"/>
                  <a:pt x="53" y="14"/>
                </a:cubicBezTo>
                <a:cubicBezTo>
                  <a:pt x="52" y="15"/>
                  <a:pt x="50" y="16"/>
                  <a:pt x="49" y="18"/>
                </a:cubicBezTo>
                <a:cubicBezTo>
                  <a:pt x="61" y="15"/>
                  <a:pt x="75" y="9"/>
                  <a:pt x="88" y="4"/>
                </a:cubicBezTo>
                <a:cubicBezTo>
                  <a:pt x="89" y="1"/>
                  <a:pt x="86" y="0"/>
                  <a:pt x="78" y="0"/>
                </a:cubicBezTo>
                <a:close/>
              </a:path>
            </a:pathLst>
          </a:custGeom>
          <a:solidFill>
            <a:srgbClr val="000000"/>
          </a:solidFill>
          <a:ln w="9525">
            <a:noFill/>
          </a:ln>
        </p:spPr>
        <p:txBody>
          <a:bodyPr/>
          <a:p>
            <a:endParaRPr lang="zh-CN" altLang="en-US"/>
          </a:p>
        </p:txBody>
      </p:sp>
      <p:sp>
        <p:nvSpPr>
          <p:cNvPr id="21" name="PA-PA_任意多边形 24"/>
          <p:cNvSpPr/>
          <p:nvPr>
            <p:custDataLst>
              <p:tags r:id="rId21"/>
            </p:custDataLst>
          </p:nvPr>
        </p:nvSpPr>
        <p:spPr>
          <a:xfrm>
            <a:off x="6424613" y="3302000"/>
            <a:ext cx="319087" cy="338138"/>
          </a:xfrm>
          <a:custGeom>
            <a:avLst/>
            <a:gdLst/>
            <a:ahLst/>
            <a:cxnLst>
              <a:cxn ang="0">
                <a:pos x="450952518" y="959868584"/>
              </a:cxn>
              <a:cxn ang="0">
                <a:pos x="746888818" y="536395824"/>
              </a:cxn>
              <a:cxn ang="0">
                <a:pos x="1141471802" y="56461532"/>
              </a:cxn>
              <a:cxn ang="0">
                <a:pos x="1197841336" y="0"/>
              </a:cxn>
              <a:cxn ang="0">
                <a:pos x="648242133" y="197619118"/>
              </a:cxn>
              <a:cxn ang="0">
                <a:pos x="155016219" y="762249465"/>
              </a:cxn>
              <a:cxn ang="0">
                <a:pos x="14092384" y="1072795404"/>
              </a:cxn>
              <a:cxn ang="0">
                <a:pos x="126831452" y="1270414523"/>
              </a:cxn>
              <a:cxn ang="0">
                <a:pos x="436860135" y="1072795404"/>
              </a:cxn>
              <a:cxn ang="0">
                <a:pos x="450952518" y="959868584"/>
              </a:cxn>
            </a:cxnLst>
            <a:pathLst>
              <a:path w="85" h="90">
                <a:moveTo>
                  <a:pt x="32" y="68"/>
                </a:moveTo>
                <a:cubicBezTo>
                  <a:pt x="35" y="62"/>
                  <a:pt x="44" y="50"/>
                  <a:pt x="53" y="38"/>
                </a:cubicBezTo>
                <a:cubicBezTo>
                  <a:pt x="64" y="25"/>
                  <a:pt x="74" y="12"/>
                  <a:pt x="81" y="4"/>
                </a:cubicBezTo>
                <a:cubicBezTo>
                  <a:pt x="83" y="2"/>
                  <a:pt x="84" y="1"/>
                  <a:pt x="85" y="0"/>
                </a:cubicBezTo>
                <a:cubicBezTo>
                  <a:pt x="72" y="5"/>
                  <a:pt x="58" y="11"/>
                  <a:pt x="46" y="14"/>
                </a:cubicBezTo>
                <a:cubicBezTo>
                  <a:pt x="31" y="28"/>
                  <a:pt x="21" y="40"/>
                  <a:pt x="11" y="54"/>
                </a:cubicBezTo>
                <a:cubicBezTo>
                  <a:pt x="6" y="60"/>
                  <a:pt x="1" y="69"/>
                  <a:pt x="1" y="76"/>
                </a:cubicBezTo>
                <a:cubicBezTo>
                  <a:pt x="0" y="83"/>
                  <a:pt x="4" y="88"/>
                  <a:pt x="9" y="90"/>
                </a:cubicBezTo>
                <a:cubicBezTo>
                  <a:pt x="17" y="85"/>
                  <a:pt x="24" y="80"/>
                  <a:pt x="31" y="76"/>
                </a:cubicBezTo>
                <a:cubicBezTo>
                  <a:pt x="31" y="74"/>
                  <a:pt x="31" y="71"/>
                  <a:pt x="32" y="68"/>
                </a:cubicBezTo>
                <a:close/>
              </a:path>
            </a:pathLst>
          </a:custGeom>
          <a:solidFill>
            <a:srgbClr val="000000"/>
          </a:solidFill>
          <a:ln w="9525">
            <a:noFill/>
          </a:ln>
        </p:spPr>
        <p:txBody>
          <a:bodyPr/>
          <a:p>
            <a:endParaRPr lang="zh-CN" altLang="en-US"/>
          </a:p>
        </p:txBody>
      </p:sp>
      <p:sp>
        <p:nvSpPr>
          <p:cNvPr id="22" name="PA-PA_任意多边形 25"/>
          <p:cNvSpPr/>
          <p:nvPr>
            <p:custDataLst>
              <p:tags r:id="rId22"/>
            </p:custDataLst>
          </p:nvPr>
        </p:nvSpPr>
        <p:spPr>
          <a:xfrm>
            <a:off x="6457950" y="3282950"/>
            <a:ext cx="623888" cy="365125"/>
          </a:xfrm>
          <a:custGeom>
            <a:avLst/>
            <a:gdLst/>
            <a:ahLst/>
            <a:cxnLst>
              <a:cxn ang="0">
                <a:pos x="2147042901" y="0"/>
              </a:cxn>
              <a:cxn ang="0">
                <a:pos x="1921037594" y="85013898"/>
              </a:cxn>
              <a:cxn ang="0">
                <a:pos x="1087647252" y="750956728"/>
              </a:cxn>
              <a:cxn ang="0">
                <a:pos x="508510062" y="1161857863"/>
              </a:cxn>
              <a:cxn ang="0">
                <a:pos x="324880280" y="1176029983"/>
              </a:cxn>
              <a:cxn ang="0">
                <a:pos x="310756358" y="1147689508"/>
              </a:cxn>
              <a:cxn ang="0">
                <a:pos x="0" y="1346057780"/>
              </a:cxn>
              <a:cxn ang="0">
                <a:pos x="141254257" y="1374394491"/>
              </a:cxn>
              <a:cxn ang="0">
                <a:pos x="960520676" y="935156644"/>
              </a:cxn>
              <a:cxn ang="0">
                <a:pos x="1539654108" y="495915034"/>
              </a:cxn>
              <a:cxn ang="0">
                <a:pos x="1525530186" y="495915034"/>
              </a:cxn>
              <a:cxn ang="0">
                <a:pos x="1539654108" y="495915034"/>
              </a:cxn>
              <a:cxn ang="0">
                <a:pos x="1582029634" y="453409966"/>
              </a:cxn>
              <a:cxn ang="0">
                <a:pos x="1596157314" y="453409966"/>
              </a:cxn>
              <a:cxn ang="0">
                <a:pos x="1582029634" y="467578322"/>
              </a:cxn>
              <a:cxn ang="0">
                <a:pos x="2147483646" y="226704983"/>
              </a:cxn>
              <a:cxn ang="0">
                <a:pos x="2147483646" y="113350610"/>
              </a:cxn>
              <a:cxn ang="0">
                <a:pos x="2147042901" y="0"/>
              </a:cxn>
            </a:cxnLst>
            <a:pathLst>
              <a:path w="166" h="97">
                <a:moveTo>
                  <a:pt x="152" y="0"/>
                </a:moveTo>
                <a:cubicBezTo>
                  <a:pt x="143" y="0"/>
                  <a:pt x="140" y="2"/>
                  <a:pt x="136" y="6"/>
                </a:cubicBezTo>
                <a:cubicBezTo>
                  <a:pt x="118" y="19"/>
                  <a:pt x="103" y="33"/>
                  <a:pt x="77" y="53"/>
                </a:cubicBezTo>
                <a:cubicBezTo>
                  <a:pt x="60" y="66"/>
                  <a:pt x="48" y="75"/>
                  <a:pt x="36" y="82"/>
                </a:cubicBezTo>
                <a:cubicBezTo>
                  <a:pt x="30" y="84"/>
                  <a:pt x="25" y="85"/>
                  <a:pt x="23" y="83"/>
                </a:cubicBezTo>
                <a:cubicBezTo>
                  <a:pt x="22" y="82"/>
                  <a:pt x="22" y="81"/>
                  <a:pt x="22" y="81"/>
                </a:cubicBezTo>
                <a:cubicBezTo>
                  <a:pt x="15" y="85"/>
                  <a:pt x="8" y="90"/>
                  <a:pt x="0" y="95"/>
                </a:cubicBezTo>
                <a:cubicBezTo>
                  <a:pt x="3" y="96"/>
                  <a:pt x="6" y="97"/>
                  <a:pt x="10" y="97"/>
                </a:cubicBezTo>
                <a:cubicBezTo>
                  <a:pt x="26" y="97"/>
                  <a:pt x="46" y="83"/>
                  <a:pt x="68" y="66"/>
                </a:cubicBezTo>
                <a:cubicBezTo>
                  <a:pt x="81" y="57"/>
                  <a:pt x="98" y="44"/>
                  <a:pt x="109" y="35"/>
                </a:cubicBezTo>
                <a:cubicBezTo>
                  <a:pt x="108" y="35"/>
                  <a:pt x="108" y="35"/>
                  <a:pt x="108" y="35"/>
                </a:cubicBezTo>
                <a:cubicBezTo>
                  <a:pt x="108" y="35"/>
                  <a:pt x="108" y="35"/>
                  <a:pt x="109" y="35"/>
                </a:cubicBezTo>
                <a:cubicBezTo>
                  <a:pt x="110" y="34"/>
                  <a:pt x="111" y="33"/>
                  <a:pt x="112" y="32"/>
                </a:cubicBezTo>
                <a:cubicBezTo>
                  <a:pt x="113" y="32"/>
                  <a:pt x="113" y="32"/>
                  <a:pt x="113" y="32"/>
                </a:cubicBezTo>
                <a:cubicBezTo>
                  <a:pt x="112" y="33"/>
                  <a:pt x="112" y="33"/>
                  <a:pt x="112" y="33"/>
                </a:cubicBezTo>
                <a:cubicBezTo>
                  <a:pt x="126" y="27"/>
                  <a:pt x="139" y="21"/>
                  <a:pt x="153" y="16"/>
                </a:cubicBezTo>
                <a:cubicBezTo>
                  <a:pt x="155" y="14"/>
                  <a:pt x="158" y="11"/>
                  <a:pt x="160" y="8"/>
                </a:cubicBezTo>
                <a:cubicBezTo>
                  <a:pt x="166" y="1"/>
                  <a:pt x="161" y="0"/>
                  <a:pt x="152" y="0"/>
                </a:cubicBezTo>
                <a:close/>
              </a:path>
            </a:pathLst>
          </a:custGeom>
          <a:solidFill>
            <a:srgbClr val="000000"/>
          </a:solidFill>
          <a:ln w="9525">
            <a:noFill/>
          </a:ln>
        </p:spPr>
        <p:txBody>
          <a:bodyPr/>
          <a:p>
            <a:endParaRPr lang="zh-CN" altLang="en-US"/>
          </a:p>
        </p:txBody>
      </p:sp>
      <p:sp>
        <p:nvSpPr>
          <p:cNvPr id="23" name="PA-PA_任意多边形 26"/>
          <p:cNvSpPr/>
          <p:nvPr>
            <p:custDataLst>
              <p:tags r:id="rId23"/>
            </p:custDataLst>
          </p:nvPr>
        </p:nvSpPr>
        <p:spPr>
          <a:xfrm>
            <a:off x="6751638" y="3330575"/>
            <a:ext cx="280987" cy="296863"/>
          </a:xfrm>
          <a:custGeom>
            <a:avLst/>
            <a:gdLst/>
            <a:ahLst/>
            <a:cxnLst>
              <a:cxn ang="0">
                <a:pos x="463193957" y="776642459"/>
              </a:cxn>
              <a:cxn ang="0">
                <a:pos x="743918702" y="381262278"/>
              </a:cxn>
              <a:cxn ang="0">
                <a:pos x="1052715922" y="0"/>
              </a:cxn>
              <a:cxn ang="0">
                <a:pos x="477232067" y="240053192"/>
              </a:cxn>
              <a:cxn ang="0">
                <a:pos x="126324262" y="635433373"/>
              </a:cxn>
              <a:cxn ang="0">
                <a:pos x="0" y="946091108"/>
              </a:cxn>
              <a:cxn ang="0">
                <a:pos x="126324262" y="1115539757"/>
              </a:cxn>
              <a:cxn ang="0">
                <a:pos x="421087118" y="917847787"/>
              </a:cxn>
              <a:cxn ang="0">
                <a:pos x="463193957" y="776642459"/>
              </a:cxn>
            </a:cxnLst>
            <a:pathLst>
              <a:path w="75" h="79">
                <a:moveTo>
                  <a:pt x="33" y="55"/>
                </a:moveTo>
                <a:cubicBezTo>
                  <a:pt x="36" y="49"/>
                  <a:pt x="43" y="39"/>
                  <a:pt x="53" y="27"/>
                </a:cubicBezTo>
                <a:cubicBezTo>
                  <a:pt x="61" y="16"/>
                  <a:pt x="68" y="9"/>
                  <a:pt x="75" y="0"/>
                </a:cubicBezTo>
                <a:cubicBezTo>
                  <a:pt x="61" y="5"/>
                  <a:pt x="48" y="11"/>
                  <a:pt x="34" y="17"/>
                </a:cubicBezTo>
                <a:cubicBezTo>
                  <a:pt x="25" y="26"/>
                  <a:pt x="15" y="36"/>
                  <a:pt x="9" y="45"/>
                </a:cubicBezTo>
                <a:cubicBezTo>
                  <a:pt x="4" y="52"/>
                  <a:pt x="0" y="60"/>
                  <a:pt x="0" y="67"/>
                </a:cubicBezTo>
                <a:cubicBezTo>
                  <a:pt x="0" y="73"/>
                  <a:pt x="3" y="78"/>
                  <a:pt x="9" y="79"/>
                </a:cubicBezTo>
                <a:cubicBezTo>
                  <a:pt x="16" y="74"/>
                  <a:pt x="23" y="69"/>
                  <a:pt x="30" y="65"/>
                </a:cubicBezTo>
                <a:cubicBezTo>
                  <a:pt x="29" y="62"/>
                  <a:pt x="30" y="59"/>
                  <a:pt x="33" y="55"/>
                </a:cubicBezTo>
                <a:close/>
              </a:path>
            </a:pathLst>
          </a:custGeom>
          <a:solidFill>
            <a:srgbClr val="000000"/>
          </a:solidFill>
          <a:ln w="9525">
            <a:noFill/>
          </a:ln>
        </p:spPr>
        <p:txBody>
          <a:bodyPr/>
          <a:p>
            <a:endParaRPr lang="zh-CN" altLang="en-US"/>
          </a:p>
        </p:txBody>
      </p:sp>
      <p:sp>
        <p:nvSpPr>
          <p:cNvPr id="24" name="PA-PA_任意多边形 27"/>
          <p:cNvSpPr/>
          <p:nvPr>
            <p:custDataLst>
              <p:tags r:id="rId24"/>
            </p:custDataLst>
          </p:nvPr>
        </p:nvSpPr>
        <p:spPr>
          <a:xfrm>
            <a:off x="6784975" y="3409950"/>
            <a:ext cx="355600" cy="225425"/>
          </a:xfrm>
          <a:custGeom>
            <a:avLst/>
            <a:gdLst/>
            <a:ahLst/>
            <a:cxnLst>
              <a:cxn ang="0">
                <a:pos x="1303045667" y="28230724"/>
              </a:cxn>
              <a:cxn ang="0">
                <a:pos x="1190953061" y="84695930"/>
              </a:cxn>
              <a:cxn ang="0">
                <a:pos x="826661448" y="395237653"/>
              </a:cxn>
              <a:cxn ang="0">
                <a:pos x="476380476" y="635206322"/>
              </a:cxn>
              <a:cxn ang="0">
                <a:pos x="308245309" y="649321684"/>
              </a:cxn>
              <a:cxn ang="0">
                <a:pos x="294234669" y="621090960"/>
              </a:cxn>
              <a:cxn ang="0">
                <a:pos x="0" y="818709786"/>
              </a:cxn>
              <a:cxn ang="0">
                <a:pos x="112088863" y="846940510"/>
              </a:cxn>
              <a:cxn ang="0">
                <a:pos x="770618888" y="536395030"/>
              </a:cxn>
              <a:cxn ang="0">
                <a:pos x="1246999364" y="127042016"/>
              </a:cxn>
              <a:cxn ang="0">
                <a:pos x="1303045667" y="28230724"/>
              </a:cxn>
            </a:cxnLst>
            <a:pathLst>
              <a:path w="95" h="60">
                <a:moveTo>
                  <a:pt x="93" y="2"/>
                </a:moveTo>
                <a:cubicBezTo>
                  <a:pt x="92" y="0"/>
                  <a:pt x="89" y="3"/>
                  <a:pt x="85" y="6"/>
                </a:cubicBezTo>
                <a:cubicBezTo>
                  <a:pt x="79" y="11"/>
                  <a:pt x="70" y="20"/>
                  <a:pt x="59" y="28"/>
                </a:cubicBezTo>
                <a:cubicBezTo>
                  <a:pt x="50" y="35"/>
                  <a:pt x="40" y="42"/>
                  <a:pt x="34" y="45"/>
                </a:cubicBezTo>
                <a:cubicBezTo>
                  <a:pt x="29" y="47"/>
                  <a:pt x="25" y="49"/>
                  <a:pt x="22" y="46"/>
                </a:cubicBezTo>
                <a:cubicBezTo>
                  <a:pt x="21" y="46"/>
                  <a:pt x="21" y="45"/>
                  <a:pt x="21" y="44"/>
                </a:cubicBezTo>
                <a:cubicBezTo>
                  <a:pt x="14" y="48"/>
                  <a:pt x="7" y="53"/>
                  <a:pt x="0" y="58"/>
                </a:cubicBezTo>
                <a:cubicBezTo>
                  <a:pt x="3" y="59"/>
                  <a:pt x="5" y="60"/>
                  <a:pt x="8" y="60"/>
                </a:cubicBezTo>
                <a:cubicBezTo>
                  <a:pt x="26" y="60"/>
                  <a:pt x="45" y="45"/>
                  <a:pt x="55" y="38"/>
                </a:cubicBezTo>
                <a:cubicBezTo>
                  <a:pt x="68" y="27"/>
                  <a:pt x="82" y="16"/>
                  <a:pt x="89" y="9"/>
                </a:cubicBezTo>
                <a:cubicBezTo>
                  <a:pt x="90" y="8"/>
                  <a:pt x="95" y="3"/>
                  <a:pt x="93" y="2"/>
                </a:cubicBezTo>
                <a:close/>
              </a:path>
            </a:pathLst>
          </a:custGeom>
          <a:solidFill>
            <a:srgbClr val="000000"/>
          </a:solidFill>
          <a:ln w="9525">
            <a:noFill/>
          </a:ln>
        </p:spPr>
        <p:txBody>
          <a:bodyPr/>
          <a:p>
            <a:endParaRPr lang="zh-CN" altLang="en-US"/>
          </a:p>
        </p:txBody>
      </p:sp>
      <p:sp>
        <p:nvSpPr>
          <p:cNvPr id="25" name="PA-PA_任意多边形 28"/>
          <p:cNvSpPr/>
          <p:nvPr>
            <p:custDataLst>
              <p:tags r:id="rId25"/>
            </p:custDataLst>
          </p:nvPr>
        </p:nvSpPr>
        <p:spPr>
          <a:xfrm>
            <a:off x="2116138" y="2478088"/>
            <a:ext cx="911225" cy="869950"/>
          </a:xfrm>
          <a:custGeom>
            <a:avLst/>
            <a:gdLst/>
            <a:ahLst/>
            <a:cxnLst>
              <a:cxn ang="0">
                <a:pos x="0" y="2147483646"/>
              </a:cxn>
              <a:cxn ang="0">
                <a:pos x="632776389" y="2147483646"/>
              </a:cxn>
              <a:cxn ang="0">
                <a:pos x="1799901869" y="1490453087"/>
              </a:cxn>
              <a:cxn ang="0">
                <a:pos x="2147483646" y="393704872"/>
              </a:cxn>
              <a:cxn ang="0">
                <a:pos x="2147483646" y="84366401"/>
              </a:cxn>
              <a:cxn ang="0">
                <a:pos x="2147483646" y="98424343"/>
              </a:cxn>
              <a:cxn ang="0">
                <a:pos x="2147483646" y="0"/>
              </a:cxn>
              <a:cxn ang="0">
                <a:pos x="2147483646" y="0"/>
              </a:cxn>
              <a:cxn ang="0">
                <a:pos x="2147483646" y="309338471"/>
              </a:cxn>
              <a:cxn ang="0">
                <a:pos x="970259630" y="2081010395"/>
              </a:cxn>
              <a:cxn ang="0">
                <a:pos x="42186343" y="2147483646"/>
              </a:cxn>
              <a:cxn ang="0">
                <a:pos x="0" y="2147483646"/>
              </a:cxn>
            </a:cxnLst>
            <a:pathLst>
              <a:path w="243" h="232">
                <a:moveTo>
                  <a:pt x="0" y="232"/>
                </a:moveTo>
                <a:cubicBezTo>
                  <a:pt x="18" y="220"/>
                  <a:pt x="43" y="210"/>
                  <a:pt x="45" y="210"/>
                </a:cubicBezTo>
                <a:cubicBezTo>
                  <a:pt x="74" y="171"/>
                  <a:pt x="88" y="153"/>
                  <a:pt x="128" y="106"/>
                </a:cubicBezTo>
                <a:cubicBezTo>
                  <a:pt x="156" y="72"/>
                  <a:pt x="183" y="46"/>
                  <a:pt x="201" y="28"/>
                </a:cubicBezTo>
                <a:cubicBezTo>
                  <a:pt x="212" y="17"/>
                  <a:pt x="227" y="6"/>
                  <a:pt x="236" y="6"/>
                </a:cubicBezTo>
                <a:cubicBezTo>
                  <a:pt x="238" y="6"/>
                  <a:pt x="239" y="6"/>
                  <a:pt x="241" y="7"/>
                </a:cubicBezTo>
                <a:cubicBezTo>
                  <a:pt x="243" y="0"/>
                  <a:pt x="243" y="0"/>
                  <a:pt x="243" y="0"/>
                </a:cubicBezTo>
                <a:cubicBezTo>
                  <a:pt x="243" y="0"/>
                  <a:pt x="242" y="0"/>
                  <a:pt x="242" y="0"/>
                </a:cubicBezTo>
                <a:cubicBezTo>
                  <a:pt x="226" y="0"/>
                  <a:pt x="211" y="11"/>
                  <a:pt x="196" y="22"/>
                </a:cubicBezTo>
                <a:cubicBezTo>
                  <a:pt x="167" y="41"/>
                  <a:pt x="101" y="111"/>
                  <a:pt x="69" y="148"/>
                </a:cubicBezTo>
                <a:cubicBezTo>
                  <a:pt x="44" y="176"/>
                  <a:pt x="21" y="206"/>
                  <a:pt x="3" y="230"/>
                </a:cubicBezTo>
                <a:cubicBezTo>
                  <a:pt x="2" y="231"/>
                  <a:pt x="1" y="232"/>
                  <a:pt x="0" y="232"/>
                </a:cubicBezTo>
                <a:close/>
              </a:path>
            </a:pathLst>
          </a:custGeom>
          <a:solidFill>
            <a:srgbClr val="000000"/>
          </a:solidFill>
          <a:ln w="9525">
            <a:noFill/>
          </a:ln>
        </p:spPr>
        <p:txBody>
          <a:bodyPr/>
          <a:p>
            <a:endParaRPr lang="zh-CN" altLang="en-US"/>
          </a:p>
        </p:txBody>
      </p:sp>
      <p:sp>
        <p:nvSpPr>
          <p:cNvPr id="26" name="PA-PA_任意多边形 29"/>
          <p:cNvSpPr/>
          <p:nvPr>
            <p:custDataLst>
              <p:tags r:id="rId26"/>
            </p:custDataLst>
          </p:nvPr>
        </p:nvSpPr>
        <p:spPr>
          <a:xfrm>
            <a:off x="2284413" y="3295650"/>
            <a:ext cx="277812" cy="365125"/>
          </a:xfrm>
          <a:custGeom>
            <a:avLst/>
            <a:gdLst/>
            <a:ahLst/>
            <a:cxnLst>
              <a:cxn ang="0">
                <a:pos x="422822356" y="1190198339"/>
              </a:cxn>
              <a:cxn ang="0">
                <a:pos x="465106093" y="1020170543"/>
              </a:cxn>
              <a:cxn ang="0">
                <a:pos x="718801008" y="680111186"/>
              </a:cxn>
              <a:cxn ang="0">
                <a:pos x="1028872988" y="198364508"/>
              </a:cxn>
              <a:cxn ang="0">
                <a:pos x="789271400" y="0"/>
              </a:cxn>
              <a:cxn ang="0">
                <a:pos x="648330615" y="127522729"/>
              </a:cxn>
              <a:cxn ang="0">
                <a:pos x="662423943" y="127522729"/>
              </a:cxn>
              <a:cxn ang="0">
                <a:pos x="648330615" y="240873339"/>
              </a:cxn>
              <a:cxn ang="0">
                <a:pos x="324165308" y="623437763"/>
              </a:cxn>
              <a:cxn ang="0">
                <a:pos x="0" y="1161857863"/>
              </a:cxn>
              <a:cxn ang="0">
                <a:pos x="239601587" y="1374394491"/>
              </a:cxn>
              <a:cxn ang="0">
                <a:pos x="267788243" y="1360226135"/>
              </a:cxn>
              <a:cxn ang="0">
                <a:pos x="422822356" y="1190198339"/>
              </a:cxn>
            </a:cxnLst>
            <a:pathLst>
              <a:path w="74" h="97">
                <a:moveTo>
                  <a:pt x="30" y="84"/>
                </a:moveTo>
                <a:cubicBezTo>
                  <a:pt x="28" y="82"/>
                  <a:pt x="29" y="78"/>
                  <a:pt x="33" y="72"/>
                </a:cubicBezTo>
                <a:cubicBezTo>
                  <a:pt x="36" y="66"/>
                  <a:pt x="42" y="58"/>
                  <a:pt x="51" y="48"/>
                </a:cubicBezTo>
                <a:cubicBezTo>
                  <a:pt x="59" y="37"/>
                  <a:pt x="71" y="24"/>
                  <a:pt x="73" y="14"/>
                </a:cubicBezTo>
                <a:cubicBezTo>
                  <a:pt x="74" y="5"/>
                  <a:pt x="67" y="0"/>
                  <a:pt x="56" y="0"/>
                </a:cubicBezTo>
                <a:cubicBezTo>
                  <a:pt x="53" y="3"/>
                  <a:pt x="50" y="6"/>
                  <a:pt x="46" y="9"/>
                </a:cubicBezTo>
                <a:cubicBezTo>
                  <a:pt x="46" y="9"/>
                  <a:pt x="47" y="9"/>
                  <a:pt x="47" y="9"/>
                </a:cubicBezTo>
                <a:cubicBezTo>
                  <a:pt x="50" y="11"/>
                  <a:pt x="48" y="14"/>
                  <a:pt x="46" y="17"/>
                </a:cubicBezTo>
                <a:cubicBezTo>
                  <a:pt x="40" y="25"/>
                  <a:pt x="32" y="34"/>
                  <a:pt x="23" y="44"/>
                </a:cubicBezTo>
                <a:cubicBezTo>
                  <a:pt x="13" y="57"/>
                  <a:pt x="1" y="70"/>
                  <a:pt x="0" y="82"/>
                </a:cubicBezTo>
                <a:cubicBezTo>
                  <a:pt x="0" y="92"/>
                  <a:pt x="6" y="97"/>
                  <a:pt x="17" y="97"/>
                </a:cubicBezTo>
                <a:cubicBezTo>
                  <a:pt x="17" y="97"/>
                  <a:pt x="18" y="96"/>
                  <a:pt x="19" y="96"/>
                </a:cubicBezTo>
                <a:cubicBezTo>
                  <a:pt x="22" y="92"/>
                  <a:pt x="26" y="88"/>
                  <a:pt x="30" y="84"/>
                </a:cubicBezTo>
                <a:close/>
              </a:path>
            </a:pathLst>
          </a:custGeom>
          <a:solidFill>
            <a:srgbClr val="000000"/>
          </a:solidFill>
          <a:ln w="9525">
            <a:noFill/>
          </a:ln>
        </p:spPr>
        <p:txBody>
          <a:bodyPr/>
          <a:p>
            <a:endParaRPr lang="zh-CN" altLang="en-US"/>
          </a:p>
        </p:txBody>
      </p:sp>
      <p:sp>
        <p:nvSpPr>
          <p:cNvPr id="27" name="PA-PA_任意多边形 30"/>
          <p:cNvSpPr/>
          <p:nvPr>
            <p:custDataLst>
              <p:tags r:id="rId27"/>
            </p:custDataLst>
          </p:nvPr>
        </p:nvSpPr>
        <p:spPr>
          <a:xfrm>
            <a:off x="2355850" y="3438525"/>
            <a:ext cx="319088" cy="217488"/>
          </a:xfrm>
          <a:custGeom>
            <a:avLst/>
            <a:gdLst/>
            <a:ahLst/>
            <a:cxnLst>
              <a:cxn ang="0">
                <a:pos x="1183756416" y="14061724"/>
              </a:cxn>
              <a:cxn ang="0">
                <a:pos x="1085109423" y="56243147"/>
              </a:cxn>
              <a:cxn ang="0">
                <a:pos x="718710057" y="379644053"/>
              </a:cxn>
              <a:cxn ang="0">
                <a:pos x="352306938" y="618682114"/>
              </a:cxn>
              <a:cxn ang="0">
                <a:pos x="155016704" y="646801812"/>
              </a:cxn>
              <a:cxn ang="0">
                <a:pos x="155016704" y="646801812"/>
              </a:cxn>
              <a:cxn ang="0">
                <a:pos x="0" y="815535002"/>
              </a:cxn>
              <a:cxn ang="0">
                <a:pos x="662340347" y="520253795"/>
              </a:cxn>
              <a:cxn ang="0">
                <a:pos x="1127386706" y="112486294"/>
              </a:cxn>
              <a:cxn ang="0">
                <a:pos x="1183756416" y="14061724"/>
              </a:cxn>
            </a:cxnLst>
            <a:pathLst>
              <a:path w="85" h="58">
                <a:moveTo>
                  <a:pt x="84" y="1"/>
                </a:moveTo>
                <a:cubicBezTo>
                  <a:pt x="83" y="0"/>
                  <a:pt x="81" y="0"/>
                  <a:pt x="77" y="4"/>
                </a:cubicBezTo>
                <a:cubicBezTo>
                  <a:pt x="71" y="10"/>
                  <a:pt x="60" y="20"/>
                  <a:pt x="51" y="27"/>
                </a:cubicBezTo>
                <a:cubicBezTo>
                  <a:pt x="38" y="37"/>
                  <a:pt x="31" y="40"/>
                  <a:pt x="25" y="44"/>
                </a:cubicBezTo>
                <a:cubicBezTo>
                  <a:pt x="20" y="46"/>
                  <a:pt x="14" y="48"/>
                  <a:pt x="11" y="46"/>
                </a:cubicBezTo>
                <a:cubicBezTo>
                  <a:pt x="11" y="46"/>
                  <a:pt x="11" y="46"/>
                  <a:pt x="11" y="46"/>
                </a:cubicBezTo>
                <a:cubicBezTo>
                  <a:pt x="7" y="50"/>
                  <a:pt x="3" y="54"/>
                  <a:pt x="0" y="58"/>
                </a:cubicBezTo>
                <a:cubicBezTo>
                  <a:pt x="16" y="57"/>
                  <a:pt x="36" y="45"/>
                  <a:pt x="47" y="37"/>
                </a:cubicBezTo>
                <a:cubicBezTo>
                  <a:pt x="58" y="28"/>
                  <a:pt x="75" y="13"/>
                  <a:pt x="80" y="8"/>
                </a:cubicBezTo>
                <a:cubicBezTo>
                  <a:pt x="84" y="4"/>
                  <a:pt x="85" y="2"/>
                  <a:pt x="84" y="1"/>
                </a:cubicBezTo>
                <a:close/>
              </a:path>
            </a:pathLst>
          </a:custGeom>
          <a:solidFill>
            <a:srgbClr val="000000"/>
          </a:solidFill>
          <a:ln w="9525">
            <a:noFill/>
          </a:ln>
        </p:spPr>
        <p:txBody>
          <a:bodyPr/>
          <a:p>
            <a:endParaRPr lang="zh-CN" altLang="en-US"/>
          </a:p>
        </p:txBody>
      </p:sp>
      <p:sp>
        <p:nvSpPr>
          <p:cNvPr id="28" name="PA-PA_任意多边形 31"/>
          <p:cNvSpPr/>
          <p:nvPr>
            <p:custDataLst>
              <p:tags r:id="rId28"/>
            </p:custDataLst>
          </p:nvPr>
        </p:nvSpPr>
        <p:spPr>
          <a:xfrm>
            <a:off x="2066925" y="3295650"/>
            <a:ext cx="427038" cy="300038"/>
          </a:xfrm>
          <a:custGeom>
            <a:avLst/>
            <a:gdLst/>
            <a:ahLst/>
            <a:cxnLst>
              <a:cxn ang="0">
                <a:pos x="673540067" y="576706790"/>
              </a:cxn>
              <a:cxn ang="0">
                <a:pos x="1276922285" y="182858159"/>
              </a:cxn>
              <a:cxn ang="0">
                <a:pos x="1459342430" y="126593533"/>
              </a:cxn>
              <a:cxn ang="0">
                <a:pos x="1599661872" y="0"/>
              </a:cxn>
              <a:cxn ang="0">
                <a:pos x="1599661872" y="0"/>
              </a:cxn>
              <a:cxn ang="0">
                <a:pos x="757733980" y="407916663"/>
              </a:cxn>
              <a:cxn ang="0">
                <a:pos x="84193913" y="956491140"/>
              </a:cxn>
              <a:cxn ang="0">
                <a:pos x="0" y="1125285018"/>
              </a:cxn>
              <a:cxn ang="0">
                <a:pos x="673540067" y="576706790"/>
              </a:cxn>
            </a:cxnLst>
            <a:pathLst>
              <a:path w="114" h="80">
                <a:moveTo>
                  <a:pt x="48" y="41"/>
                </a:moveTo>
                <a:cubicBezTo>
                  <a:pt x="65" y="27"/>
                  <a:pt x="81" y="18"/>
                  <a:pt x="91" y="13"/>
                </a:cubicBezTo>
                <a:cubicBezTo>
                  <a:pt x="96" y="10"/>
                  <a:pt x="101" y="8"/>
                  <a:pt x="104" y="9"/>
                </a:cubicBezTo>
                <a:cubicBezTo>
                  <a:pt x="108" y="6"/>
                  <a:pt x="111" y="3"/>
                  <a:pt x="114" y="0"/>
                </a:cubicBezTo>
                <a:cubicBezTo>
                  <a:pt x="114" y="0"/>
                  <a:pt x="114" y="0"/>
                  <a:pt x="114" y="0"/>
                </a:cubicBezTo>
                <a:cubicBezTo>
                  <a:pt x="97" y="0"/>
                  <a:pt x="73" y="15"/>
                  <a:pt x="54" y="29"/>
                </a:cubicBezTo>
                <a:cubicBezTo>
                  <a:pt x="36" y="43"/>
                  <a:pt x="19" y="57"/>
                  <a:pt x="6" y="68"/>
                </a:cubicBezTo>
                <a:cubicBezTo>
                  <a:pt x="3" y="72"/>
                  <a:pt x="1" y="76"/>
                  <a:pt x="0" y="80"/>
                </a:cubicBezTo>
                <a:cubicBezTo>
                  <a:pt x="16" y="67"/>
                  <a:pt x="29" y="56"/>
                  <a:pt x="48" y="41"/>
                </a:cubicBezTo>
                <a:close/>
              </a:path>
            </a:pathLst>
          </a:custGeom>
          <a:solidFill>
            <a:srgbClr val="000000"/>
          </a:solidFill>
          <a:ln w="9525">
            <a:noFill/>
          </a:ln>
        </p:spPr>
        <p:txBody>
          <a:bodyPr/>
          <a:p>
            <a:endParaRPr lang="zh-CN" altLang="en-US"/>
          </a:p>
        </p:txBody>
      </p:sp>
      <p:sp>
        <p:nvSpPr>
          <p:cNvPr id="29" name="PA-PA_任意多边形 32"/>
          <p:cNvSpPr/>
          <p:nvPr>
            <p:custDataLst>
              <p:tags r:id="rId29"/>
            </p:custDataLst>
          </p:nvPr>
        </p:nvSpPr>
        <p:spPr>
          <a:xfrm>
            <a:off x="1981200" y="2478088"/>
            <a:ext cx="1112838" cy="1001712"/>
          </a:xfrm>
          <a:custGeom>
            <a:avLst/>
            <a:gdLst/>
            <a:ahLst/>
            <a:cxnLst>
              <a:cxn ang="0">
                <a:pos x="2147483646" y="0"/>
              </a:cxn>
              <a:cxn ang="0">
                <a:pos x="2147483646" y="98527942"/>
              </a:cxn>
              <a:cxn ang="0">
                <a:pos x="2147483646" y="98527942"/>
              </a:cxn>
              <a:cxn ang="0">
                <a:pos x="2147483646" y="225208869"/>
              </a:cxn>
              <a:cxn ang="0">
                <a:pos x="2147483646" y="1829812679"/>
              </a:cxn>
              <a:cxn ang="0">
                <a:pos x="1123157043" y="2147483646"/>
              </a:cxn>
              <a:cxn ang="0">
                <a:pos x="1165276275" y="2147483646"/>
              </a:cxn>
              <a:cxn ang="0">
                <a:pos x="1137196787" y="2147483646"/>
              </a:cxn>
              <a:cxn ang="0">
                <a:pos x="505419545" y="2147483646"/>
              </a:cxn>
              <a:cxn ang="0">
                <a:pos x="547538778" y="2147483646"/>
              </a:cxn>
              <a:cxn ang="0">
                <a:pos x="42119232" y="2147483646"/>
              </a:cxn>
              <a:cxn ang="0">
                <a:pos x="0" y="2147483646"/>
              </a:cxn>
              <a:cxn ang="0">
                <a:pos x="84238464" y="2147483646"/>
              </a:cxn>
              <a:cxn ang="0">
                <a:pos x="379065596" y="2147483646"/>
              </a:cxn>
              <a:cxn ang="0">
                <a:pos x="379065596" y="2147483646"/>
              </a:cxn>
              <a:cxn ang="0">
                <a:pos x="365025852" y="2147483646"/>
              </a:cxn>
              <a:cxn ang="0">
                <a:pos x="1052962070" y="2147483646"/>
              </a:cxn>
              <a:cxn ang="0">
                <a:pos x="2147483646" y="1914264129"/>
              </a:cxn>
              <a:cxn ang="0">
                <a:pos x="2147483646" y="281511086"/>
              </a:cxn>
              <a:cxn ang="0">
                <a:pos x="2147483646" y="0"/>
              </a:cxn>
            </a:cxnLst>
            <a:pathLst>
              <a:path w="297" h="267">
                <a:moveTo>
                  <a:pt x="279" y="0"/>
                </a:moveTo>
                <a:cubicBezTo>
                  <a:pt x="277" y="7"/>
                  <a:pt x="277" y="7"/>
                  <a:pt x="277" y="7"/>
                </a:cubicBezTo>
                <a:cubicBezTo>
                  <a:pt x="277" y="7"/>
                  <a:pt x="277" y="7"/>
                  <a:pt x="277" y="7"/>
                </a:cubicBezTo>
                <a:cubicBezTo>
                  <a:pt x="280" y="8"/>
                  <a:pt x="282" y="11"/>
                  <a:pt x="282" y="16"/>
                </a:cubicBezTo>
                <a:cubicBezTo>
                  <a:pt x="279" y="40"/>
                  <a:pt x="231" y="84"/>
                  <a:pt x="178" y="130"/>
                </a:cubicBezTo>
                <a:cubicBezTo>
                  <a:pt x="153" y="151"/>
                  <a:pt x="132" y="165"/>
                  <a:pt x="80" y="211"/>
                </a:cubicBezTo>
                <a:cubicBezTo>
                  <a:pt x="81" y="209"/>
                  <a:pt x="82" y="208"/>
                  <a:pt x="83" y="206"/>
                </a:cubicBezTo>
                <a:cubicBezTo>
                  <a:pt x="82" y="208"/>
                  <a:pt x="81" y="209"/>
                  <a:pt x="81" y="210"/>
                </a:cubicBezTo>
                <a:cubicBezTo>
                  <a:pt x="79" y="210"/>
                  <a:pt x="54" y="220"/>
                  <a:pt x="36" y="232"/>
                </a:cubicBezTo>
                <a:cubicBezTo>
                  <a:pt x="37" y="232"/>
                  <a:pt x="38" y="231"/>
                  <a:pt x="39" y="230"/>
                </a:cubicBezTo>
                <a:cubicBezTo>
                  <a:pt x="26" y="241"/>
                  <a:pt x="5" y="259"/>
                  <a:pt x="3" y="261"/>
                </a:cubicBezTo>
                <a:cubicBezTo>
                  <a:pt x="1" y="263"/>
                  <a:pt x="0" y="264"/>
                  <a:pt x="0" y="266"/>
                </a:cubicBezTo>
                <a:cubicBezTo>
                  <a:pt x="1" y="267"/>
                  <a:pt x="3" y="267"/>
                  <a:pt x="6" y="264"/>
                </a:cubicBezTo>
                <a:cubicBezTo>
                  <a:pt x="12" y="259"/>
                  <a:pt x="19" y="253"/>
                  <a:pt x="27" y="246"/>
                </a:cubicBezTo>
                <a:cubicBezTo>
                  <a:pt x="27" y="246"/>
                  <a:pt x="27" y="246"/>
                  <a:pt x="27" y="246"/>
                </a:cubicBezTo>
                <a:cubicBezTo>
                  <a:pt x="27" y="246"/>
                  <a:pt x="27" y="247"/>
                  <a:pt x="26" y="247"/>
                </a:cubicBezTo>
                <a:cubicBezTo>
                  <a:pt x="34" y="241"/>
                  <a:pt x="54" y="225"/>
                  <a:pt x="75" y="222"/>
                </a:cubicBezTo>
                <a:cubicBezTo>
                  <a:pt x="114" y="188"/>
                  <a:pt x="151" y="162"/>
                  <a:pt x="183" y="136"/>
                </a:cubicBezTo>
                <a:cubicBezTo>
                  <a:pt x="238" y="90"/>
                  <a:pt x="291" y="46"/>
                  <a:pt x="295" y="20"/>
                </a:cubicBezTo>
                <a:cubicBezTo>
                  <a:pt x="297" y="10"/>
                  <a:pt x="293" y="0"/>
                  <a:pt x="279" y="0"/>
                </a:cubicBezTo>
                <a:close/>
              </a:path>
            </a:pathLst>
          </a:custGeom>
          <a:solidFill>
            <a:srgbClr val="000000"/>
          </a:solidFill>
          <a:ln w="9525">
            <a:noFill/>
          </a:ln>
        </p:spPr>
        <p:txBody>
          <a:bodyPr/>
          <a:p>
            <a:endParaRPr lang="zh-CN" altLang="en-US"/>
          </a:p>
        </p:txBody>
      </p:sp>
      <p:sp>
        <p:nvSpPr>
          <p:cNvPr id="30" name="PA-PA_任意多边形 33"/>
          <p:cNvSpPr/>
          <p:nvPr>
            <p:custDataLst>
              <p:tags r:id="rId30"/>
            </p:custDataLst>
          </p:nvPr>
        </p:nvSpPr>
        <p:spPr>
          <a:xfrm>
            <a:off x="1920875" y="3311525"/>
            <a:ext cx="341313" cy="341313"/>
          </a:xfrm>
          <a:custGeom>
            <a:avLst/>
            <a:gdLst/>
            <a:ahLst/>
            <a:cxnLst>
              <a:cxn ang="0">
                <a:pos x="464234439" y="520506076"/>
              </a:cxn>
              <a:cxn ang="0">
                <a:pos x="239151643" y="844063298"/>
              </a:cxn>
              <a:cxn ang="0">
                <a:pos x="56271637" y="1167616770"/>
              </a:cxn>
              <a:cxn ang="0">
                <a:pos x="154746063" y="1280160044"/>
              </a:cxn>
              <a:cxn ang="0">
                <a:pos x="365760012" y="1209823311"/>
              </a:cxn>
              <a:cxn ang="0">
                <a:pos x="548640019" y="1069146094"/>
              </a:cxn>
              <a:cxn ang="0">
                <a:pos x="633045598" y="900331184"/>
              </a:cxn>
              <a:cxn ang="0">
                <a:pos x="604911655" y="928468878"/>
              </a:cxn>
              <a:cxn ang="0">
                <a:pos x="590842809" y="928468878"/>
              </a:cxn>
              <a:cxn ang="0">
                <a:pos x="1223888407" y="42202790"/>
              </a:cxn>
              <a:cxn ang="0">
                <a:pos x="1280160044" y="0"/>
              </a:cxn>
              <a:cxn ang="0">
                <a:pos x="590842809" y="351691166"/>
              </a:cxn>
              <a:cxn ang="0">
                <a:pos x="464234439" y="520506076"/>
              </a:cxn>
            </a:cxnLst>
            <a:pathLst>
              <a:path w="91" h="91">
                <a:moveTo>
                  <a:pt x="33" y="37"/>
                </a:moveTo>
                <a:cubicBezTo>
                  <a:pt x="17" y="60"/>
                  <a:pt x="17" y="60"/>
                  <a:pt x="17" y="60"/>
                </a:cubicBezTo>
                <a:cubicBezTo>
                  <a:pt x="12" y="68"/>
                  <a:pt x="8" y="76"/>
                  <a:pt x="4" y="83"/>
                </a:cubicBezTo>
                <a:cubicBezTo>
                  <a:pt x="0" y="90"/>
                  <a:pt x="4" y="91"/>
                  <a:pt x="11" y="91"/>
                </a:cubicBezTo>
                <a:cubicBezTo>
                  <a:pt x="17" y="91"/>
                  <a:pt x="21" y="90"/>
                  <a:pt x="26" y="86"/>
                </a:cubicBezTo>
                <a:cubicBezTo>
                  <a:pt x="30" y="83"/>
                  <a:pt x="35" y="79"/>
                  <a:pt x="39" y="76"/>
                </a:cubicBezTo>
                <a:cubicBezTo>
                  <a:pt x="40" y="72"/>
                  <a:pt x="42" y="68"/>
                  <a:pt x="45" y="64"/>
                </a:cubicBezTo>
                <a:cubicBezTo>
                  <a:pt x="44" y="65"/>
                  <a:pt x="43" y="66"/>
                  <a:pt x="43" y="66"/>
                </a:cubicBezTo>
                <a:cubicBezTo>
                  <a:pt x="42" y="66"/>
                  <a:pt x="42" y="66"/>
                  <a:pt x="42" y="66"/>
                </a:cubicBezTo>
                <a:cubicBezTo>
                  <a:pt x="55" y="47"/>
                  <a:pt x="78" y="13"/>
                  <a:pt x="87" y="3"/>
                </a:cubicBezTo>
                <a:cubicBezTo>
                  <a:pt x="89" y="2"/>
                  <a:pt x="90" y="1"/>
                  <a:pt x="91" y="0"/>
                </a:cubicBezTo>
                <a:cubicBezTo>
                  <a:pt x="70" y="3"/>
                  <a:pt x="50" y="19"/>
                  <a:pt x="42" y="25"/>
                </a:cubicBezTo>
                <a:cubicBezTo>
                  <a:pt x="39" y="29"/>
                  <a:pt x="36" y="33"/>
                  <a:pt x="33" y="37"/>
                </a:cubicBezTo>
                <a:close/>
              </a:path>
            </a:pathLst>
          </a:custGeom>
          <a:solidFill>
            <a:srgbClr val="000000"/>
          </a:solidFill>
          <a:ln w="9525">
            <a:noFill/>
          </a:ln>
        </p:spPr>
        <p:txBody>
          <a:bodyPr/>
          <a:p>
            <a:endParaRPr lang="zh-CN" altLang="en-US"/>
          </a:p>
        </p:txBody>
      </p:sp>
      <p:sp>
        <p:nvSpPr>
          <p:cNvPr id="31" name="PA-PA_任意多边形 34"/>
          <p:cNvSpPr/>
          <p:nvPr>
            <p:custDataLst>
              <p:tags r:id="rId31"/>
            </p:custDataLst>
          </p:nvPr>
        </p:nvSpPr>
        <p:spPr>
          <a:xfrm>
            <a:off x="3940175" y="3213100"/>
            <a:ext cx="608013" cy="360363"/>
          </a:xfrm>
          <a:custGeom>
            <a:avLst/>
            <a:gdLst/>
            <a:ahLst/>
            <a:cxnLst>
              <a:cxn ang="0">
                <a:pos x="2147483646" y="14091695"/>
              </a:cxn>
              <a:cxn ang="0">
                <a:pos x="1788954398" y="84546415"/>
              </a:cxn>
              <a:cxn ang="0">
                <a:pos x="1281849037" y="394544932"/>
              </a:cxn>
              <a:cxn ang="0">
                <a:pos x="619794190" y="972270635"/>
              </a:cxn>
              <a:cxn ang="0">
                <a:pos x="605708556" y="958178941"/>
              </a:cxn>
              <a:cxn ang="0">
                <a:pos x="1225506499" y="112726051"/>
              </a:cxn>
              <a:cxn ang="0">
                <a:pos x="1267763403" y="70454720"/>
              </a:cxn>
              <a:cxn ang="0">
                <a:pos x="591622921" y="408636627"/>
              </a:cxn>
              <a:cxn ang="0">
                <a:pos x="591622921" y="408636627"/>
              </a:cxn>
              <a:cxn ang="0">
                <a:pos x="366241510" y="718635144"/>
              </a:cxn>
              <a:cxn ang="0">
                <a:pos x="42260657" y="1239997822"/>
              </a:cxn>
              <a:cxn ang="0">
                <a:pos x="154949486" y="1352723873"/>
              </a:cxn>
              <a:cxn ang="0">
                <a:pos x="352155875" y="1282269152"/>
              </a:cxn>
              <a:cxn ang="0">
                <a:pos x="1211417111" y="549542314"/>
              </a:cxn>
              <a:cxn ang="0">
                <a:pos x="1788954398" y="169089076"/>
              </a:cxn>
              <a:cxn ang="0">
                <a:pos x="2028421444" y="126817746"/>
              </a:cxn>
              <a:cxn ang="0">
                <a:pos x="2056592713" y="140909441"/>
              </a:cxn>
              <a:cxn ang="0">
                <a:pos x="2147483646" y="28183390"/>
              </a:cxn>
              <a:cxn ang="0">
                <a:pos x="2147483646" y="14091695"/>
              </a:cxn>
            </a:cxnLst>
            <a:pathLst>
              <a:path w="162" h="96">
                <a:moveTo>
                  <a:pt x="155" y="1"/>
                </a:moveTo>
                <a:cubicBezTo>
                  <a:pt x="146" y="0"/>
                  <a:pt x="136" y="2"/>
                  <a:pt x="127" y="6"/>
                </a:cubicBezTo>
                <a:cubicBezTo>
                  <a:pt x="117" y="10"/>
                  <a:pt x="101" y="20"/>
                  <a:pt x="91" y="28"/>
                </a:cubicBezTo>
                <a:cubicBezTo>
                  <a:pt x="72" y="42"/>
                  <a:pt x="59" y="55"/>
                  <a:pt x="44" y="69"/>
                </a:cubicBezTo>
                <a:cubicBezTo>
                  <a:pt x="43" y="68"/>
                  <a:pt x="43" y="68"/>
                  <a:pt x="43" y="68"/>
                </a:cubicBezTo>
                <a:cubicBezTo>
                  <a:pt x="50" y="58"/>
                  <a:pt x="77" y="18"/>
                  <a:pt x="87" y="8"/>
                </a:cubicBezTo>
                <a:cubicBezTo>
                  <a:pt x="88" y="7"/>
                  <a:pt x="89" y="6"/>
                  <a:pt x="90" y="5"/>
                </a:cubicBezTo>
                <a:cubicBezTo>
                  <a:pt x="73" y="9"/>
                  <a:pt x="56" y="19"/>
                  <a:pt x="42" y="29"/>
                </a:cubicBezTo>
                <a:cubicBezTo>
                  <a:pt x="42" y="29"/>
                  <a:pt x="42" y="29"/>
                  <a:pt x="42" y="29"/>
                </a:cubicBezTo>
                <a:cubicBezTo>
                  <a:pt x="37" y="36"/>
                  <a:pt x="32" y="42"/>
                  <a:pt x="26" y="51"/>
                </a:cubicBezTo>
                <a:cubicBezTo>
                  <a:pt x="17" y="65"/>
                  <a:pt x="8" y="77"/>
                  <a:pt x="3" y="88"/>
                </a:cubicBezTo>
                <a:cubicBezTo>
                  <a:pt x="0" y="95"/>
                  <a:pt x="2" y="96"/>
                  <a:pt x="11" y="96"/>
                </a:cubicBezTo>
                <a:cubicBezTo>
                  <a:pt x="17" y="96"/>
                  <a:pt x="20" y="95"/>
                  <a:pt x="25" y="91"/>
                </a:cubicBezTo>
                <a:cubicBezTo>
                  <a:pt x="36" y="83"/>
                  <a:pt x="62" y="59"/>
                  <a:pt x="86" y="39"/>
                </a:cubicBezTo>
                <a:cubicBezTo>
                  <a:pt x="102" y="26"/>
                  <a:pt x="113" y="18"/>
                  <a:pt x="127" y="12"/>
                </a:cubicBezTo>
                <a:cubicBezTo>
                  <a:pt x="133" y="9"/>
                  <a:pt x="140" y="7"/>
                  <a:pt x="144" y="9"/>
                </a:cubicBezTo>
                <a:cubicBezTo>
                  <a:pt x="145" y="9"/>
                  <a:pt x="145" y="10"/>
                  <a:pt x="146" y="10"/>
                </a:cubicBezTo>
                <a:cubicBezTo>
                  <a:pt x="151" y="8"/>
                  <a:pt x="157" y="5"/>
                  <a:pt x="162" y="2"/>
                </a:cubicBezTo>
                <a:cubicBezTo>
                  <a:pt x="160" y="1"/>
                  <a:pt x="157" y="1"/>
                  <a:pt x="155" y="1"/>
                </a:cubicBezTo>
                <a:close/>
              </a:path>
            </a:pathLst>
          </a:custGeom>
          <a:solidFill>
            <a:srgbClr val="000000"/>
          </a:solidFill>
          <a:ln w="9525">
            <a:noFill/>
          </a:ln>
        </p:spPr>
        <p:txBody>
          <a:bodyPr/>
          <a:p>
            <a:endParaRPr lang="zh-CN" altLang="en-US"/>
          </a:p>
        </p:txBody>
      </p:sp>
      <p:sp>
        <p:nvSpPr>
          <p:cNvPr id="32" name="PA-PA_任意多边形 35"/>
          <p:cNvSpPr/>
          <p:nvPr>
            <p:custDataLst>
              <p:tags r:id="rId32"/>
            </p:custDataLst>
          </p:nvPr>
        </p:nvSpPr>
        <p:spPr>
          <a:xfrm>
            <a:off x="4291013" y="3213100"/>
            <a:ext cx="314325" cy="360363"/>
          </a:xfrm>
          <a:custGeom>
            <a:avLst/>
            <a:gdLst/>
            <a:ahLst/>
            <a:cxnLst>
              <a:cxn ang="0">
                <a:pos x="966160211" y="0"/>
              </a:cxn>
              <a:cxn ang="0">
                <a:pos x="742121325" y="112726051"/>
              </a:cxn>
              <a:cxn ang="0">
                <a:pos x="728118895" y="324090212"/>
              </a:cxn>
              <a:cxn ang="0">
                <a:pos x="490081321" y="422724568"/>
              </a:cxn>
              <a:cxn ang="0">
                <a:pos x="168029164" y="563634008"/>
              </a:cxn>
              <a:cxn ang="0">
                <a:pos x="0" y="986362330"/>
              </a:cxn>
              <a:cxn ang="0">
                <a:pos x="266042435" y="1352723873"/>
              </a:cxn>
              <a:cxn ang="0">
                <a:pos x="280044865" y="1338632178"/>
              </a:cxn>
              <a:cxn ang="0">
                <a:pos x="448074029" y="1127271771"/>
              </a:cxn>
              <a:cxn ang="0">
                <a:pos x="364059447" y="873632525"/>
              </a:cxn>
              <a:cxn ang="0">
                <a:pos x="420069169" y="563634008"/>
              </a:cxn>
              <a:cxn ang="0">
                <a:pos x="756123755" y="450907958"/>
              </a:cxn>
              <a:cxn ang="0">
                <a:pos x="1120183203" y="295906822"/>
              </a:cxn>
              <a:cxn ang="0">
                <a:pos x="966160211" y="0"/>
              </a:cxn>
            </a:cxnLst>
            <a:pathLst>
              <a:path w="84" h="96">
                <a:moveTo>
                  <a:pt x="69" y="0"/>
                </a:moveTo>
                <a:cubicBezTo>
                  <a:pt x="64" y="3"/>
                  <a:pt x="58" y="6"/>
                  <a:pt x="53" y="8"/>
                </a:cubicBezTo>
                <a:cubicBezTo>
                  <a:pt x="57" y="11"/>
                  <a:pt x="55" y="19"/>
                  <a:pt x="52" y="23"/>
                </a:cubicBezTo>
                <a:cubicBezTo>
                  <a:pt x="47" y="28"/>
                  <a:pt x="41" y="29"/>
                  <a:pt x="35" y="30"/>
                </a:cubicBezTo>
                <a:cubicBezTo>
                  <a:pt x="27" y="31"/>
                  <a:pt x="17" y="35"/>
                  <a:pt x="12" y="40"/>
                </a:cubicBezTo>
                <a:cubicBezTo>
                  <a:pt x="8" y="44"/>
                  <a:pt x="1" y="56"/>
                  <a:pt x="0" y="70"/>
                </a:cubicBezTo>
                <a:cubicBezTo>
                  <a:pt x="0" y="88"/>
                  <a:pt x="8" y="96"/>
                  <a:pt x="19" y="96"/>
                </a:cubicBezTo>
                <a:cubicBezTo>
                  <a:pt x="19" y="96"/>
                  <a:pt x="20" y="95"/>
                  <a:pt x="20" y="95"/>
                </a:cubicBezTo>
                <a:cubicBezTo>
                  <a:pt x="24" y="90"/>
                  <a:pt x="28" y="85"/>
                  <a:pt x="32" y="80"/>
                </a:cubicBezTo>
                <a:cubicBezTo>
                  <a:pt x="28" y="78"/>
                  <a:pt x="27" y="72"/>
                  <a:pt x="26" y="62"/>
                </a:cubicBezTo>
                <a:cubicBezTo>
                  <a:pt x="25" y="52"/>
                  <a:pt x="27" y="45"/>
                  <a:pt x="30" y="40"/>
                </a:cubicBezTo>
                <a:cubicBezTo>
                  <a:pt x="34" y="35"/>
                  <a:pt x="43" y="34"/>
                  <a:pt x="54" y="32"/>
                </a:cubicBezTo>
                <a:cubicBezTo>
                  <a:pt x="66" y="30"/>
                  <a:pt x="76" y="28"/>
                  <a:pt x="80" y="21"/>
                </a:cubicBezTo>
                <a:cubicBezTo>
                  <a:pt x="84" y="12"/>
                  <a:pt x="79" y="4"/>
                  <a:pt x="69" y="0"/>
                </a:cubicBezTo>
                <a:close/>
              </a:path>
            </a:pathLst>
          </a:custGeom>
          <a:solidFill>
            <a:srgbClr val="000000"/>
          </a:solidFill>
          <a:ln w="9525">
            <a:noFill/>
          </a:ln>
        </p:spPr>
        <p:txBody>
          <a:bodyPr/>
          <a:p>
            <a:endParaRPr lang="zh-CN" altLang="en-US"/>
          </a:p>
        </p:txBody>
      </p:sp>
      <p:sp>
        <p:nvSpPr>
          <p:cNvPr id="33" name="PA-PA_任意多边形 36"/>
          <p:cNvSpPr/>
          <p:nvPr>
            <p:custDataLst>
              <p:tags r:id="rId33"/>
            </p:custDataLst>
          </p:nvPr>
        </p:nvSpPr>
        <p:spPr>
          <a:xfrm>
            <a:off x="4359275" y="3357563"/>
            <a:ext cx="319088" cy="220662"/>
          </a:xfrm>
          <a:custGeom>
            <a:avLst/>
            <a:gdLst/>
            <a:ahLst/>
            <a:cxnLst>
              <a:cxn ang="0">
                <a:pos x="1183756416" y="27975454"/>
              </a:cxn>
              <a:cxn ang="0">
                <a:pos x="1085109423" y="69938634"/>
              </a:cxn>
              <a:cxn ang="0">
                <a:pos x="704617630" y="391660090"/>
              </a:cxn>
              <a:cxn ang="0">
                <a:pos x="408676648" y="587488265"/>
              </a:cxn>
              <a:cxn ang="0">
                <a:pos x="211386415" y="643442912"/>
              </a:cxn>
              <a:cxn ang="0">
                <a:pos x="169109132" y="615463718"/>
              </a:cxn>
              <a:cxn ang="0">
                <a:pos x="0" y="825283360"/>
              </a:cxn>
              <a:cxn ang="0">
                <a:pos x="648247919" y="531537358"/>
              </a:cxn>
              <a:cxn ang="0">
                <a:pos x="1099201850" y="139877268"/>
              </a:cxn>
              <a:cxn ang="0">
                <a:pos x="1183756416" y="27975454"/>
              </a:cxn>
            </a:cxnLst>
            <a:pathLst>
              <a:path w="85" h="59">
                <a:moveTo>
                  <a:pt x="84" y="2"/>
                </a:moveTo>
                <a:cubicBezTo>
                  <a:pt x="82" y="0"/>
                  <a:pt x="77" y="5"/>
                  <a:pt x="77" y="5"/>
                </a:cubicBezTo>
                <a:cubicBezTo>
                  <a:pt x="70" y="11"/>
                  <a:pt x="62" y="18"/>
                  <a:pt x="50" y="28"/>
                </a:cubicBezTo>
                <a:cubicBezTo>
                  <a:pt x="42" y="35"/>
                  <a:pt x="34" y="39"/>
                  <a:pt x="29" y="42"/>
                </a:cubicBezTo>
                <a:cubicBezTo>
                  <a:pt x="23" y="45"/>
                  <a:pt x="19" y="47"/>
                  <a:pt x="15" y="46"/>
                </a:cubicBezTo>
                <a:cubicBezTo>
                  <a:pt x="14" y="46"/>
                  <a:pt x="13" y="45"/>
                  <a:pt x="12" y="44"/>
                </a:cubicBezTo>
                <a:cubicBezTo>
                  <a:pt x="8" y="49"/>
                  <a:pt x="4" y="54"/>
                  <a:pt x="0" y="59"/>
                </a:cubicBezTo>
                <a:cubicBezTo>
                  <a:pt x="17" y="59"/>
                  <a:pt x="36" y="46"/>
                  <a:pt x="46" y="38"/>
                </a:cubicBezTo>
                <a:cubicBezTo>
                  <a:pt x="59" y="28"/>
                  <a:pt x="71" y="17"/>
                  <a:pt x="78" y="10"/>
                </a:cubicBezTo>
                <a:cubicBezTo>
                  <a:pt x="80" y="9"/>
                  <a:pt x="85" y="4"/>
                  <a:pt x="84" y="2"/>
                </a:cubicBezTo>
                <a:close/>
              </a:path>
            </a:pathLst>
          </a:custGeom>
          <a:solidFill>
            <a:srgbClr val="000000"/>
          </a:solidFill>
          <a:ln w="9525">
            <a:noFill/>
          </a:ln>
        </p:spPr>
        <p:txBody>
          <a:bodyPr/>
          <a:p>
            <a:endParaRPr lang="zh-CN" altLang="en-US"/>
          </a:p>
        </p:txBody>
      </p:sp>
      <p:sp>
        <p:nvSpPr>
          <p:cNvPr id="34" name="PA-PA_任意多边形 37"/>
          <p:cNvSpPr/>
          <p:nvPr>
            <p:custDataLst>
              <p:tags r:id="rId34"/>
            </p:custDataLst>
          </p:nvPr>
        </p:nvSpPr>
        <p:spPr>
          <a:xfrm>
            <a:off x="6251575" y="3435350"/>
            <a:ext cx="230188" cy="138113"/>
          </a:xfrm>
          <a:custGeom>
            <a:avLst/>
            <a:gdLst/>
            <a:ahLst/>
            <a:cxnLst>
              <a:cxn ang="0">
                <a:pos x="840152238" y="13934482"/>
              </a:cxn>
              <a:cxn ang="0">
                <a:pos x="711994125" y="97533907"/>
              </a:cxn>
              <a:cxn ang="0">
                <a:pos x="469915594" y="292605455"/>
              </a:cxn>
              <a:cxn ang="0">
                <a:pos x="199357902" y="431942808"/>
              </a:cxn>
              <a:cxn ang="0">
                <a:pos x="56958322" y="431942808"/>
              </a:cxn>
              <a:cxn ang="0">
                <a:pos x="0" y="487677003"/>
              </a:cxn>
              <a:cxn ang="0">
                <a:pos x="199357902" y="487677003"/>
              </a:cxn>
              <a:cxn ang="0">
                <a:pos x="498394756" y="362274132"/>
              </a:cxn>
              <a:cxn ang="0">
                <a:pos x="740473287" y="153271835"/>
              </a:cxn>
              <a:cxn ang="0">
                <a:pos x="840152238" y="13934482"/>
              </a:cxn>
            </a:cxnLst>
            <a:pathLst>
              <a:path w="61" h="37">
                <a:moveTo>
                  <a:pt x="59" y="1"/>
                </a:moveTo>
                <a:cubicBezTo>
                  <a:pt x="58" y="0"/>
                  <a:pt x="55" y="3"/>
                  <a:pt x="50" y="7"/>
                </a:cubicBezTo>
                <a:cubicBezTo>
                  <a:pt x="44" y="12"/>
                  <a:pt x="40" y="16"/>
                  <a:pt x="33" y="21"/>
                </a:cubicBezTo>
                <a:cubicBezTo>
                  <a:pt x="25" y="27"/>
                  <a:pt x="19" y="29"/>
                  <a:pt x="14" y="31"/>
                </a:cubicBezTo>
                <a:cubicBezTo>
                  <a:pt x="12" y="31"/>
                  <a:pt x="6" y="32"/>
                  <a:pt x="4" y="31"/>
                </a:cubicBezTo>
                <a:cubicBezTo>
                  <a:pt x="2" y="32"/>
                  <a:pt x="1" y="33"/>
                  <a:pt x="0" y="35"/>
                </a:cubicBezTo>
                <a:cubicBezTo>
                  <a:pt x="4" y="37"/>
                  <a:pt x="10" y="36"/>
                  <a:pt x="14" y="35"/>
                </a:cubicBezTo>
                <a:cubicBezTo>
                  <a:pt x="19" y="34"/>
                  <a:pt x="26" y="32"/>
                  <a:pt x="35" y="26"/>
                </a:cubicBezTo>
                <a:cubicBezTo>
                  <a:pt x="42" y="21"/>
                  <a:pt x="47" y="16"/>
                  <a:pt x="52" y="11"/>
                </a:cubicBezTo>
                <a:cubicBezTo>
                  <a:pt x="58" y="6"/>
                  <a:pt x="61" y="3"/>
                  <a:pt x="59" y="1"/>
                </a:cubicBezTo>
                <a:close/>
              </a:path>
            </a:pathLst>
          </a:custGeom>
          <a:solidFill>
            <a:srgbClr val="000000"/>
          </a:solidFill>
          <a:ln w="9525">
            <a:noFill/>
          </a:ln>
        </p:spPr>
        <p:txBody>
          <a:bodyPr/>
          <a:p>
            <a:endParaRPr lang="zh-CN" altLang="en-US"/>
          </a:p>
        </p:txBody>
      </p:sp>
      <p:sp>
        <p:nvSpPr>
          <p:cNvPr id="35" name="PA-PA_任意多边形 38"/>
          <p:cNvSpPr/>
          <p:nvPr>
            <p:custDataLst>
              <p:tags r:id="rId35"/>
            </p:custDataLst>
          </p:nvPr>
        </p:nvSpPr>
        <p:spPr>
          <a:xfrm>
            <a:off x="2911475" y="3435350"/>
            <a:ext cx="355600" cy="225425"/>
          </a:xfrm>
          <a:custGeom>
            <a:avLst/>
            <a:gdLst/>
            <a:ahLst/>
            <a:cxnLst>
              <a:cxn ang="0">
                <a:pos x="1317056307" y="14115362"/>
              </a:cxn>
              <a:cxn ang="0">
                <a:pos x="1204967444" y="70576810"/>
              </a:cxn>
              <a:cxn ang="0">
                <a:pos x="840672088" y="395237653"/>
              </a:cxn>
              <a:cxn ang="0">
                <a:pos x="490394859" y="635206322"/>
              </a:cxn>
              <a:cxn ang="0">
                <a:pos x="322259693" y="663437046"/>
              </a:cxn>
              <a:cxn ang="0">
                <a:pos x="294234669" y="621090960"/>
              </a:cxn>
              <a:cxn ang="0">
                <a:pos x="0" y="818709786"/>
              </a:cxn>
              <a:cxn ang="0">
                <a:pos x="126099503" y="846940510"/>
              </a:cxn>
              <a:cxn ang="0">
                <a:pos x="784629528" y="536395030"/>
              </a:cxn>
              <a:cxn ang="0">
                <a:pos x="1218978084" y="155272740"/>
              </a:cxn>
              <a:cxn ang="0">
                <a:pos x="1317056307" y="14115362"/>
              </a:cxn>
            </a:cxnLst>
            <a:pathLst>
              <a:path w="95" h="60">
                <a:moveTo>
                  <a:pt x="94" y="1"/>
                </a:moveTo>
                <a:cubicBezTo>
                  <a:pt x="92" y="0"/>
                  <a:pt x="89" y="3"/>
                  <a:pt x="86" y="5"/>
                </a:cubicBezTo>
                <a:cubicBezTo>
                  <a:pt x="80" y="11"/>
                  <a:pt x="71" y="18"/>
                  <a:pt x="60" y="28"/>
                </a:cubicBezTo>
                <a:cubicBezTo>
                  <a:pt x="51" y="35"/>
                  <a:pt x="41" y="42"/>
                  <a:pt x="35" y="45"/>
                </a:cubicBezTo>
                <a:cubicBezTo>
                  <a:pt x="31" y="47"/>
                  <a:pt x="25" y="49"/>
                  <a:pt x="23" y="47"/>
                </a:cubicBezTo>
                <a:cubicBezTo>
                  <a:pt x="22" y="46"/>
                  <a:pt x="21" y="45"/>
                  <a:pt x="21" y="44"/>
                </a:cubicBezTo>
                <a:cubicBezTo>
                  <a:pt x="14" y="48"/>
                  <a:pt x="7" y="53"/>
                  <a:pt x="0" y="58"/>
                </a:cubicBezTo>
                <a:cubicBezTo>
                  <a:pt x="2" y="59"/>
                  <a:pt x="5" y="60"/>
                  <a:pt x="9" y="60"/>
                </a:cubicBezTo>
                <a:cubicBezTo>
                  <a:pt x="27" y="60"/>
                  <a:pt x="45" y="46"/>
                  <a:pt x="56" y="38"/>
                </a:cubicBezTo>
                <a:cubicBezTo>
                  <a:pt x="66" y="29"/>
                  <a:pt x="80" y="18"/>
                  <a:pt x="87" y="11"/>
                </a:cubicBezTo>
                <a:cubicBezTo>
                  <a:pt x="93" y="6"/>
                  <a:pt x="95" y="3"/>
                  <a:pt x="94" y="1"/>
                </a:cubicBezTo>
                <a:close/>
              </a:path>
            </a:pathLst>
          </a:custGeom>
          <a:solidFill>
            <a:srgbClr val="000000"/>
          </a:solidFill>
          <a:ln w="9525">
            <a:noFill/>
          </a:ln>
        </p:spPr>
        <p:txBody>
          <a:bodyPr/>
          <a:p>
            <a:endParaRPr lang="zh-CN" altLang="en-US"/>
          </a:p>
        </p:txBody>
      </p:sp>
      <p:sp>
        <p:nvSpPr>
          <p:cNvPr id="36" name="PA-PA_任意多边形 39"/>
          <p:cNvSpPr/>
          <p:nvPr>
            <p:custDataLst>
              <p:tags r:id="rId36"/>
            </p:custDataLst>
          </p:nvPr>
        </p:nvSpPr>
        <p:spPr>
          <a:xfrm>
            <a:off x="2884488" y="3292475"/>
            <a:ext cx="327025" cy="360363"/>
          </a:xfrm>
          <a:custGeom>
            <a:avLst/>
            <a:gdLst/>
            <a:ahLst/>
            <a:cxnLst>
              <a:cxn ang="0">
                <a:pos x="1045574103" y="14091695"/>
              </a:cxn>
              <a:cxn ang="0">
                <a:pos x="635823055" y="267727186"/>
              </a:cxn>
              <a:cxn ang="0">
                <a:pos x="113034124" y="929999305"/>
              </a:cxn>
              <a:cxn ang="0">
                <a:pos x="113034124" y="929999305"/>
              </a:cxn>
              <a:cxn ang="0">
                <a:pos x="0" y="1211814432"/>
              </a:cxn>
              <a:cxn ang="0">
                <a:pos x="98904389" y="1352723873"/>
              </a:cxn>
              <a:cxn ang="0">
                <a:pos x="395621313" y="1155451407"/>
              </a:cxn>
              <a:cxn ang="0">
                <a:pos x="438010519" y="1014541966"/>
              </a:cxn>
              <a:cxn ang="0">
                <a:pos x="706467973" y="648180424"/>
              </a:cxn>
              <a:cxn ang="0">
                <a:pos x="1144482251" y="126817746"/>
              </a:cxn>
              <a:cxn ang="0">
                <a:pos x="1045574103" y="14091695"/>
              </a:cxn>
            </a:cxnLst>
            <a:pathLst>
              <a:path w="87" h="96">
                <a:moveTo>
                  <a:pt x="74" y="1"/>
                </a:moveTo>
                <a:cubicBezTo>
                  <a:pt x="66" y="1"/>
                  <a:pt x="57" y="7"/>
                  <a:pt x="45" y="19"/>
                </a:cubicBezTo>
                <a:cubicBezTo>
                  <a:pt x="35" y="37"/>
                  <a:pt x="23" y="53"/>
                  <a:pt x="8" y="66"/>
                </a:cubicBezTo>
                <a:cubicBezTo>
                  <a:pt x="8" y="66"/>
                  <a:pt x="8" y="66"/>
                  <a:pt x="8" y="66"/>
                </a:cubicBezTo>
                <a:cubicBezTo>
                  <a:pt x="3" y="72"/>
                  <a:pt x="0" y="80"/>
                  <a:pt x="0" y="86"/>
                </a:cubicBezTo>
                <a:cubicBezTo>
                  <a:pt x="0" y="90"/>
                  <a:pt x="3" y="94"/>
                  <a:pt x="7" y="96"/>
                </a:cubicBezTo>
                <a:cubicBezTo>
                  <a:pt x="14" y="91"/>
                  <a:pt x="21" y="86"/>
                  <a:pt x="28" y="82"/>
                </a:cubicBezTo>
                <a:cubicBezTo>
                  <a:pt x="28" y="80"/>
                  <a:pt x="29" y="76"/>
                  <a:pt x="31" y="72"/>
                </a:cubicBezTo>
                <a:cubicBezTo>
                  <a:pt x="36" y="64"/>
                  <a:pt x="43" y="54"/>
                  <a:pt x="50" y="46"/>
                </a:cubicBezTo>
                <a:cubicBezTo>
                  <a:pt x="62" y="31"/>
                  <a:pt x="74" y="18"/>
                  <a:pt x="81" y="9"/>
                </a:cubicBezTo>
                <a:cubicBezTo>
                  <a:pt x="87" y="3"/>
                  <a:pt x="85" y="0"/>
                  <a:pt x="74" y="1"/>
                </a:cubicBezTo>
                <a:close/>
              </a:path>
            </a:pathLst>
          </a:custGeom>
          <a:solidFill>
            <a:srgbClr val="000000"/>
          </a:solidFill>
          <a:ln w="9525">
            <a:noFill/>
          </a:ln>
        </p:spPr>
        <p:txBody>
          <a:bodyPr/>
          <a:p>
            <a:endParaRPr lang="zh-CN" altLang="en-US"/>
          </a:p>
        </p:txBody>
      </p:sp>
      <p:pic>
        <p:nvPicPr>
          <p:cNvPr id="37" name="PA-PA_图片 25" descr="羽毛.png"/>
          <p:cNvPicPr>
            <a:picLocks noChangeAspect="1"/>
          </p:cNvPicPr>
          <p:nvPr>
            <p:custDataLst>
              <p:tags r:id="rId37"/>
            </p:custDataLst>
          </p:nvPr>
        </p:nvPicPr>
        <p:blipFill>
          <a:blip r:embed="rId38"/>
          <a:stretch>
            <a:fillRect/>
          </a:stretch>
        </p:blipFill>
        <p:spPr>
          <a:xfrm rot="1350554">
            <a:off x="7304088" y="-1035050"/>
            <a:ext cx="1239837" cy="3967163"/>
          </a:xfrm>
          <a:prstGeom prst="rect">
            <a:avLst/>
          </a:prstGeom>
          <a:noFill/>
          <a:ln w="9525">
            <a:noFill/>
          </a:ln>
        </p:spPr>
      </p:pic>
      <p:sp>
        <p:nvSpPr>
          <p:cNvPr id="38" name="PA-PA_任意多边形 42"/>
          <p:cNvSpPr/>
          <p:nvPr>
            <p:custDataLst>
              <p:tags r:id="rId39"/>
            </p:custDataLst>
          </p:nvPr>
        </p:nvSpPr>
        <p:spPr>
          <a:xfrm>
            <a:off x="3971925" y="2420938"/>
            <a:ext cx="1112838" cy="1001712"/>
          </a:xfrm>
          <a:custGeom>
            <a:avLst/>
            <a:gdLst/>
            <a:ahLst/>
            <a:cxnLst>
              <a:cxn ang="0">
                <a:pos x="2147483646" y="0"/>
              </a:cxn>
              <a:cxn ang="0">
                <a:pos x="2147483646" y="98527942"/>
              </a:cxn>
              <a:cxn ang="0">
                <a:pos x="2147483646" y="98527942"/>
              </a:cxn>
              <a:cxn ang="0">
                <a:pos x="2147483646" y="225208869"/>
              </a:cxn>
              <a:cxn ang="0">
                <a:pos x="2147483646" y="1829812679"/>
              </a:cxn>
              <a:cxn ang="0">
                <a:pos x="1123157043" y="2147483646"/>
              </a:cxn>
              <a:cxn ang="0">
                <a:pos x="1165276275" y="2147483646"/>
              </a:cxn>
              <a:cxn ang="0">
                <a:pos x="1137196787" y="2147483646"/>
              </a:cxn>
              <a:cxn ang="0">
                <a:pos x="505419545" y="2147483646"/>
              </a:cxn>
              <a:cxn ang="0">
                <a:pos x="547538778" y="2147483646"/>
              </a:cxn>
              <a:cxn ang="0">
                <a:pos x="42119232" y="2147483646"/>
              </a:cxn>
              <a:cxn ang="0">
                <a:pos x="0" y="2147483646"/>
              </a:cxn>
              <a:cxn ang="0">
                <a:pos x="84238464" y="2147483646"/>
              </a:cxn>
              <a:cxn ang="0">
                <a:pos x="379065596" y="2147483646"/>
              </a:cxn>
              <a:cxn ang="0">
                <a:pos x="379065596" y="2147483646"/>
              </a:cxn>
              <a:cxn ang="0">
                <a:pos x="365025852" y="2147483646"/>
              </a:cxn>
              <a:cxn ang="0">
                <a:pos x="1052962070" y="2147483646"/>
              </a:cxn>
              <a:cxn ang="0">
                <a:pos x="2147483646" y="1914264129"/>
              </a:cxn>
              <a:cxn ang="0">
                <a:pos x="2147483646" y="281511086"/>
              </a:cxn>
              <a:cxn ang="0">
                <a:pos x="2147483646" y="0"/>
              </a:cxn>
            </a:cxnLst>
            <a:pathLst>
              <a:path w="297" h="267">
                <a:moveTo>
                  <a:pt x="279" y="0"/>
                </a:moveTo>
                <a:cubicBezTo>
                  <a:pt x="277" y="7"/>
                  <a:pt x="277" y="7"/>
                  <a:pt x="277" y="7"/>
                </a:cubicBezTo>
                <a:cubicBezTo>
                  <a:pt x="277" y="7"/>
                  <a:pt x="277" y="7"/>
                  <a:pt x="277" y="7"/>
                </a:cubicBezTo>
                <a:cubicBezTo>
                  <a:pt x="280" y="8"/>
                  <a:pt x="282" y="11"/>
                  <a:pt x="282" y="16"/>
                </a:cubicBezTo>
                <a:cubicBezTo>
                  <a:pt x="279" y="40"/>
                  <a:pt x="231" y="84"/>
                  <a:pt x="178" y="130"/>
                </a:cubicBezTo>
                <a:cubicBezTo>
                  <a:pt x="153" y="151"/>
                  <a:pt x="132" y="165"/>
                  <a:pt x="80" y="211"/>
                </a:cubicBezTo>
                <a:cubicBezTo>
                  <a:pt x="81" y="209"/>
                  <a:pt x="82" y="208"/>
                  <a:pt x="83" y="206"/>
                </a:cubicBezTo>
                <a:cubicBezTo>
                  <a:pt x="82" y="208"/>
                  <a:pt x="81" y="209"/>
                  <a:pt x="81" y="210"/>
                </a:cubicBezTo>
                <a:cubicBezTo>
                  <a:pt x="79" y="210"/>
                  <a:pt x="54" y="220"/>
                  <a:pt x="36" y="232"/>
                </a:cubicBezTo>
                <a:cubicBezTo>
                  <a:pt x="37" y="232"/>
                  <a:pt x="38" y="231"/>
                  <a:pt x="39" y="230"/>
                </a:cubicBezTo>
                <a:cubicBezTo>
                  <a:pt x="26" y="241"/>
                  <a:pt x="5" y="259"/>
                  <a:pt x="3" y="261"/>
                </a:cubicBezTo>
                <a:cubicBezTo>
                  <a:pt x="1" y="263"/>
                  <a:pt x="0" y="264"/>
                  <a:pt x="0" y="266"/>
                </a:cubicBezTo>
                <a:cubicBezTo>
                  <a:pt x="1" y="267"/>
                  <a:pt x="3" y="267"/>
                  <a:pt x="6" y="264"/>
                </a:cubicBezTo>
                <a:cubicBezTo>
                  <a:pt x="12" y="259"/>
                  <a:pt x="19" y="253"/>
                  <a:pt x="27" y="246"/>
                </a:cubicBezTo>
                <a:cubicBezTo>
                  <a:pt x="27" y="246"/>
                  <a:pt x="27" y="246"/>
                  <a:pt x="27" y="246"/>
                </a:cubicBezTo>
                <a:cubicBezTo>
                  <a:pt x="27" y="246"/>
                  <a:pt x="27" y="247"/>
                  <a:pt x="26" y="247"/>
                </a:cubicBezTo>
                <a:cubicBezTo>
                  <a:pt x="34" y="241"/>
                  <a:pt x="54" y="225"/>
                  <a:pt x="75" y="222"/>
                </a:cubicBezTo>
                <a:cubicBezTo>
                  <a:pt x="114" y="188"/>
                  <a:pt x="151" y="162"/>
                  <a:pt x="183" y="136"/>
                </a:cubicBezTo>
                <a:cubicBezTo>
                  <a:pt x="238" y="90"/>
                  <a:pt x="291" y="46"/>
                  <a:pt x="295" y="20"/>
                </a:cubicBezTo>
                <a:cubicBezTo>
                  <a:pt x="297" y="10"/>
                  <a:pt x="293" y="0"/>
                  <a:pt x="279" y="0"/>
                </a:cubicBezTo>
                <a:close/>
              </a:path>
            </a:pathLst>
          </a:custGeom>
          <a:solidFill>
            <a:srgbClr val="000000"/>
          </a:solidFill>
          <a:ln w="9525">
            <a:noFill/>
          </a:ln>
        </p:spPr>
        <p:txBody>
          <a:bodyPr/>
          <a:p>
            <a:endParaRPr lang="zh-CN" altLang="en-US"/>
          </a:p>
        </p:txBody>
      </p:sp>
      <p:sp>
        <p:nvSpPr>
          <p:cNvPr id="39" name="PA-PA_任意多边形 43"/>
          <p:cNvSpPr/>
          <p:nvPr>
            <p:custDataLst>
              <p:tags r:id="rId40"/>
            </p:custDataLst>
          </p:nvPr>
        </p:nvSpPr>
        <p:spPr>
          <a:xfrm>
            <a:off x="4127500" y="2420938"/>
            <a:ext cx="911225" cy="869950"/>
          </a:xfrm>
          <a:custGeom>
            <a:avLst/>
            <a:gdLst/>
            <a:ahLst/>
            <a:cxnLst>
              <a:cxn ang="0">
                <a:pos x="0" y="2147483646"/>
              </a:cxn>
              <a:cxn ang="0">
                <a:pos x="632776389" y="2147483646"/>
              </a:cxn>
              <a:cxn ang="0">
                <a:pos x="1799901869" y="1490453087"/>
              </a:cxn>
              <a:cxn ang="0">
                <a:pos x="2147483646" y="393704872"/>
              </a:cxn>
              <a:cxn ang="0">
                <a:pos x="2147483646" y="84366401"/>
              </a:cxn>
              <a:cxn ang="0">
                <a:pos x="2147483646" y="98424343"/>
              </a:cxn>
              <a:cxn ang="0">
                <a:pos x="2147483646" y="0"/>
              </a:cxn>
              <a:cxn ang="0">
                <a:pos x="2147483646" y="0"/>
              </a:cxn>
              <a:cxn ang="0">
                <a:pos x="2147483646" y="309338471"/>
              </a:cxn>
              <a:cxn ang="0">
                <a:pos x="970259630" y="2081010395"/>
              </a:cxn>
              <a:cxn ang="0">
                <a:pos x="42186343" y="2147483646"/>
              </a:cxn>
              <a:cxn ang="0">
                <a:pos x="0" y="2147483646"/>
              </a:cxn>
            </a:cxnLst>
            <a:pathLst>
              <a:path w="243" h="232">
                <a:moveTo>
                  <a:pt x="0" y="232"/>
                </a:moveTo>
                <a:cubicBezTo>
                  <a:pt x="18" y="220"/>
                  <a:pt x="43" y="210"/>
                  <a:pt x="45" y="210"/>
                </a:cubicBezTo>
                <a:cubicBezTo>
                  <a:pt x="74" y="171"/>
                  <a:pt x="88" y="153"/>
                  <a:pt x="128" y="106"/>
                </a:cubicBezTo>
                <a:cubicBezTo>
                  <a:pt x="156" y="72"/>
                  <a:pt x="183" y="46"/>
                  <a:pt x="201" y="28"/>
                </a:cubicBezTo>
                <a:cubicBezTo>
                  <a:pt x="212" y="17"/>
                  <a:pt x="227" y="6"/>
                  <a:pt x="236" y="6"/>
                </a:cubicBezTo>
                <a:cubicBezTo>
                  <a:pt x="238" y="6"/>
                  <a:pt x="239" y="6"/>
                  <a:pt x="241" y="7"/>
                </a:cubicBezTo>
                <a:cubicBezTo>
                  <a:pt x="243" y="0"/>
                  <a:pt x="243" y="0"/>
                  <a:pt x="243" y="0"/>
                </a:cubicBezTo>
                <a:cubicBezTo>
                  <a:pt x="243" y="0"/>
                  <a:pt x="242" y="0"/>
                  <a:pt x="242" y="0"/>
                </a:cubicBezTo>
                <a:cubicBezTo>
                  <a:pt x="226" y="0"/>
                  <a:pt x="211" y="11"/>
                  <a:pt x="196" y="22"/>
                </a:cubicBezTo>
                <a:cubicBezTo>
                  <a:pt x="167" y="41"/>
                  <a:pt x="101" y="111"/>
                  <a:pt x="69" y="148"/>
                </a:cubicBezTo>
                <a:cubicBezTo>
                  <a:pt x="44" y="176"/>
                  <a:pt x="21" y="206"/>
                  <a:pt x="3" y="230"/>
                </a:cubicBezTo>
                <a:cubicBezTo>
                  <a:pt x="2" y="231"/>
                  <a:pt x="1" y="232"/>
                  <a:pt x="0" y="232"/>
                </a:cubicBezTo>
                <a:close/>
              </a:path>
            </a:pathLst>
          </a:custGeom>
          <a:solidFill>
            <a:srgbClr val="000000"/>
          </a:solidFill>
          <a:ln w="9525">
            <a:noFill/>
          </a:ln>
        </p:spPr>
        <p:txBody>
          <a:bodyPr/>
          <a:p>
            <a:endParaRPr lang="zh-CN" altLang="en-US"/>
          </a:p>
        </p:txBody>
      </p:sp>
      <p:sp>
        <p:nvSpPr>
          <p:cNvPr id="40" name="PA-PA_任意多边形 44"/>
          <p:cNvSpPr/>
          <p:nvPr>
            <p:custDataLst>
              <p:tags r:id="rId41"/>
            </p:custDataLst>
          </p:nvPr>
        </p:nvSpPr>
        <p:spPr>
          <a:xfrm>
            <a:off x="3540125" y="3284538"/>
            <a:ext cx="327025" cy="360362"/>
          </a:xfrm>
          <a:custGeom>
            <a:avLst/>
            <a:gdLst/>
            <a:ahLst/>
            <a:cxnLst>
              <a:cxn ang="0">
                <a:pos x="1045574103" y="14091656"/>
              </a:cxn>
              <a:cxn ang="0">
                <a:pos x="635823055" y="267726443"/>
              </a:cxn>
              <a:cxn ang="0">
                <a:pos x="113034124" y="929992970"/>
              </a:cxn>
              <a:cxn ang="0">
                <a:pos x="113034124" y="929992970"/>
              </a:cxn>
              <a:cxn ang="0">
                <a:pos x="0" y="1211807316"/>
              </a:cxn>
              <a:cxn ang="0">
                <a:pos x="98904389" y="1352716365"/>
              </a:cxn>
              <a:cxn ang="0">
                <a:pos x="395621313" y="1155444446"/>
              </a:cxn>
              <a:cxn ang="0">
                <a:pos x="438010519" y="1014539151"/>
              </a:cxn>
              <a:cxn ang="0">
                <a:pos x="706467973" y="648174871"/>
              </a:cxn>
              <a:cxn ang="0">
                <a:pos x="1144482251" y="126817394"/>
              </a:cxn>
              <a:cxn ang="0">
                <a:pos x="1045574103" y="14091656"/>
              </a:cxn>
            </a:cxnLst>
            <a:pathLst>
              <a:path w="87" h="96">
                <a:moveTo>
                  <a:pt x="74" y="1"/>
                </a:moveTo>
                <a:cubicBezTo>
                  <a:pt x="66" y="1"/>
                  <a:pt x="57" y="7"/>
                  <a:pt x="45" y="19"/>
                </a:cubicBezTo>
                <a:cubicBezTo>
                  <a:pt x="35" y="37"/>
                  <a:pt x="23" y="53"/>
                  <a:pt x="8" y="66"/>
                </a:cubicBezTo>
                <a:cubicBezTo>
                  <a:pt x="8" y="66"/>
                  <a:pt x="8" y="66"/>
                  <a:pt x="8" y="66"/>
                </a:cubicBezTo>
                <a:cubicBezTo>
                  <a:pt x="3" y="72"/>
                  <a:pt x="0" y="80"/>
                  <a:pt x="0" y="86"/>
                </a:cubicBezTo>
                <a:cubicBezTo>
                  <a:pt x="0" y="90"/>
                  <a:pt x="3" y="94"/>
                  <a:pt x="7" y="96"/>
                </a:cubicBezTo>
                <a:cubicBezTo>
                  <a:pt x="14" y="91"/>
                  <a:pt x="21" y="86"/>
                  <a:pt x="28" y="82"/>
                </a:cubicBezTo>
                <a:cubicBezTo>
                  <a:pt x="28" y="80"/>
                  <a:pt x="29" y="76"/>
                  <a:pt x="31" y="72"/>
                </a:cubicBezTo>
                <a:cubicBezTo>
                  <a:pt x="36" y="64"/>
                  <a:pt x="43" y="54"/>
                  <a:pt x="50" y="46"/>
                </a:cubicBezTo>
                <a:cubicBezTo>
                  <a:pt x="62" y="31"/>
                  <a:pt x="74" y="18"/>
                  <a:pt x="81" y="9"/>
                </a:cubicBezTo>
                <a:cubicBezTo>
                  <a:pt x="87" y="3"/>
                  <a:pt x="85" y="0"/>
                  <a:pt x="74" y="1"/>
                </a:cubicBezTo>
                <a:close/>
              </a:path>
            </a:pathLst>
          </a:custGeom>
          <a:solidFill>
            <a:srgbClr val="000000"/>
          </a:solidFill>
          <a:ln w="9525">
            <a:noFill/>
          </a:ln>
        </p:spPr>
        <p:txBody>
          <a:bodyPr/>
          <a:p>
            <a:endParaRPr lang="zh-CN" altLang="en-US"/>
          </a:p>
        </p:txBody>
      </p:sp>
      <p:sp>
        <p:nvSpPr>
          <p:cNvPr id="41" name="PA-PA_任意多边形 45"/>
          <p:cNvSpPr/>
          <p:nvPr>
            <p:custDataLst>
              <p:tags r:id="rId42"/>
            </p:custDataLst>
          </p:nvPr>
        </p:nvSpPr>
        <p:spPr>
          <a:xfrm>
            <a:off x="3544888" y="3357563"/>
            <a:ext cx="498475" cy="296862"/>
          </a:xfrm>
          <a:custGeom>
            <a:avLst/>
            <a:gdLst/>
            <a:ahLst/>
            <a:cxnLst>
              <a:cxn ang="0">
                <a:pos x="2147483646" y="24481220"/>
              </a:cxn>
              <a:cxn ang="0">
                <a:pos x="2147483646" y="122401150"/>
              </a:cxn>
              <a:cxn ang="0">
                <a:pos x="1651925162" y="685434567"/>
              </a:cxn>
              <a:cxn ang="0">
                <a:pos x="963625634" y="1101590562"/>
              </a:cxn>
              <a:cxn ang="0">
                <a:pos x="633236404" y="1150548053"/>
              </a:cxn>
              <a:cxn ang="0">
                <a:pos x="578173282" y="1077109342"/>
              </a:cxn>
              <a:cxn ang="0">
                <a:pos x="0" y="1419826626"/>
              </a:cxn>
              <a:cxn ang="0">
                <a:pos x="247789299" y="1468784117"/>
              </a:cxn>
              <a:cxn ang="0">
                <a:pos x="1541798916" y="930231920"/>
              </a:cxn>
              <a:cxn ang="0">
                <a:pos x="2147483646" y="269278573"/>
              </a:cxn>
              <a:cxn ang="0">
                <a:pos x="2147483646" y="24481220"/>
              </a:cxn>
            </a:cxnLst>
            <a:pathLst>
              <a:path w="95" h="60">
                <a:moveTo>
                  <a:pt x="94" y="1"/>
                </a:moveTo>
                <a:cubicBezTo>
                  <a:pt x="92" y="0"/>
                  <a:pt x="89" y="3"/>
                  <a:pt x="86" y="5"/>
                </a:cubicBezTo>
                <a:cubicBezTo>
                  <a:pt x="80" y="11"/>
                  <a:pt x="71" y="18"/>
                  <a:pt x="60" y="28"/>
                </a:cubicBezTo>
                <a:cubicBezTo>
                  <a:pt x="51" y="35"/>
                  <a:pt x="41" y="42"/>
                  <a:pt x="35" y="45"/>
                </a:cubicBezTo>
                <a:cubicBezTo>
                  <a:pt x="31" y="47"/>
                  <a:pt x="25" y="49"/>
                  <a:pt x="23" y="47"/>
                </a:cubicBezTo>
                <a:cubicBezTo>
                  <a:pt x="22" y="46"/>
                  <a:pt x="21" y="45"/>
                  <a:pt x="21" y="44"/>
                </a:cubicBezTo>
                <a:cubicBezTo>
                  <a:pt x="14" y="48"/>
                  <a:pt x="7" y="53"/>
                  <a:pt x="0" y="58"/>
                </a:cubicBezTo>
                <a:cubicBezTo>
                  <a:pt x="2" y="59"/>
                  <a:pt x="5" y="60"/>
                  <a:pt x="9" y="60"/>
                </a:cubicBezTo>
                <a:cubicBezTo>
                  <a:pt x="27" y="60"/>
                  <a:pt x="45" y="46"/>
                  <a:pt x="56" y="38"/>
                </a:cubicBezTo>
                <a:cubicBezTo>
                  <a:pt x="66" y="29"/>
                  <a:pt x="80" y="18"/>
                  <a:pt x="87" y="11"/>
                </a:cubicBezTo>
                <a:cubicBezTo>
                  <a:pt x="93" y="6"/>
                  <a:pt x="95" y="3"/>
                  <a:pt x="94" y="1"/>
                </a:cubicBezTo>
                <a:close/>
              </a:path>
            </a:pathLst>
          </a:custGeom>
          <a:solidFill>
            <a:srgbClr val="000000"/>
          </a:solidFill>
          <a:ln w="9525">
            <a:noFill/>
          </a:ln>
        </p:spPr>
        <p:txBody>
          <a:bodyPr/>
          <a:p>
            <a:endParaRPr lang="zh-CN" altLang="en-US"/>
          </a:p>
        </p:txBody>
      </p:sp>
    </p:spTree>
    <p:custDataLst>
      <p:tags r:id="rId4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accel="50000" decel="50000" fill="hold" nodeType="withEffect">
                                  <p:stCondLst>
                                    <p:cond delay="0"/>
                                  </p:stCondLst>
                                  <p:childTnLst>
                                    <p:animMotion origin="layout" path="M 0.51997 0.12593 C 0.52431 0.12253 0.53941 0.10802 0.54549 0.10525 C 0.55157 0.10247 0.55365 0.10586 0.55643 0.10926 C 0.5592 0.11327 0.56059 0.12407 0.56164 0.12778 " pathEditMode="relative" rAng="0" ptsTypes="AAAA">
                                      <p:cBhvr>
                                        <p:cTn id="6" dur="100" fill="hold">
                                          <p:stCondLst>
                                            <p:cond delay="0"/>
                                          </p:stCondLst>
                                        </p:cTn>
                                        <p:tgtEl>
                                          <p:spTgt spid="37"/>
                                        </p:tgtEl>
                                        <p:attrNameLst>
                                          <p:attrName>ppt_x</p:attrName>
                                          <p:attrName>ppt_y</p:attrName>
                                        </p:attrNameLst>
                                      </p:cBhvr>
                                      <p:rCtr x="2100" y="-1000"/>
                                    </p:animMotion>
                                  </p:childTnLst>
                                </p:cTn>
                              </p:par>
                              <p:par>
                                <p:cTn id="7" presetID="22" presetClass="entr" presetSubtype="8" fill="hold" nodeType="withEffect">
                                  <p:stCondLst>
                                    <p:cond delay="0"/>
                                  </p:stCondLst>
                                  <p:childTnLst>
                                    <p:set>
                                      <p:cBhvr>
                                        <p:cTn id="8" dur="1" fill="hold">
                                          <p:stCondLst>
                                            <p:cond delay="0"/>
                                          </p:stCondLst>
                                        </p:cTn>
                                        <p:tgtEl>
                                          <p:spTgt spid="4"/>
                                        </p:tgtEl>
                                        <p:attrNameLst>
                                          <p:attrName>style.visibility</p:attrName>
                                        </p:attrNameLst>
                                      </p:cBhvr>
                                      <p:to>
                                        <p:strVal val="visible"/>
                                      </p:to>
                                    </p:set>
                                    <p:animEffect transition="in" filter="wipe(left)">
                                      <p:cBhvr>
                                        <p:cTn id="9" dur="100"/>
                                        <p:tgtEl>
                                          <p:spTgt spid="4"/>
                                        </p:tgtEl>
                                      </p:cBhvr>
                                    </p:animEffect>
                                  </p:childTnLst>
                                </p:cTn>
                              </p:par>
                            </p:childTnLst>
                          </p:cTn>
                        </p:par>
                        <p:par>
                          <p:cTn id="10" fill="hold">
                            <p:stCondLst>
                              <p:cond delay="500"/>
                            </p:stCondLst>
                            <p:childTnLst>
                              <p:par>
                                <p:cTn id="11" presetID="0" presetClass="entr" presetSubtype="0" accel="50000" decel="50000" fill="hold" nodeType="afterEffect">
                                  <p:stCondLst>
                                    <p:cond delay="0"/>
                                  </p:stCondLst>
                                  <p:childTnLst>
                                    <p:animMotion origin="layout" path="M 0.60087 0.2 C 0.6007 0.20309 0.60295 0.21142 0.59966 0.21512 C 0.59653 0.21852 0.59393 0.22222 0.58195 0.2213 C 0.57032 0.22037 0.54063 0.21018 0.52865 0.20864 C 0.51667 0.20741 0.51632 0.20926 0.51042 0.21296 C 0.50452 0.21667 0.49566 0.22778 0.49289 0.23117 " pathEditMode="relative" rAng="0" ptsTypes="AAAAAA">
                                      <p:cBhvr>
                                        <p:cTn id="12" dur="200" fill="hold">
                                          <p:stCondLst>
                                            <p:cond delay="0"/>
                                          </p:stCondLst>
                                        </p:cTn>
                                        <p:tgtEl>
                                          <p:spTgt spid="37"/>
                                        </p:tgtEl>
                                        <p:attrNameLst>
                                          <p:attrName>ppt_x</p:attrName>
                                          <p:attrName>ppt_y</p:attrName>
                                        </p:attrNameLst>
                                      </p:cBhvr>
                                      <p:rCtr x="-5400" y="1500"/>
                                    </p:animMotion>
                                  </p:childTnLst>
                                </p:cTn>
                              </p:par>
                              <p:par>
                                <p:cTn id="13" presetID="22" presetClass="entr" presetSubtype="2" fill="hold" nodeType="with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right)">
                                      <p:cBhvr>
                                        <p:cTn id="15" dur="200"/>
                                        <p:tgtEl>
                                          <p:spTgt spid="5"/>
                                        </p:tgtEl>
                                      </p:cBhvr>
                                    </p:animEffect>
                                  </p:childTnLst>
                                </p:cTn>
                              </p:par>
                            </p:childTnLst>
                          </p:cTn>
                        </p:par>
                        <p:par>
                          <p:cTn id="16" fill="hold">
                            <p:stCondLst>
                              <p:cond delay="1000"/>
                            </p:stCondLst>
                            <p:childTnLst>
                              <p:par>
                                <p:cTn id="17" presetID="0" presetClass="entr" presetSubtype="0" accel="50000" decel="50000" fill="hold" nodeType="afterEffect">
                                  <p:stCondLst>
                                    <p:cond delay="0"/>
                                  </p:stCondLst>
                                  <p:childTnLst>
                                    <p:animMotion origin="layout" path="M 0.44219 0.21605 C 0.44219 0.22006 0.44098 0.2287 0.44219 0.23457 C 0.44323 0.24012 0.44497 0.24846 0.44861 0.25093 C 0.45226 0.2537 0.45973 0.25093 0.46407 0.24938 C 0.46841 0.24815 0.47344 0.2466 0.47518 0.24321 C 0.47709 0.23981 0.47483 0.23086 0.47518 0.22839 " pathEditMode="relative" rAng="0" ptsTypes="AAAAAA">
                                      <p:cBhvr>
                                        <p:cTn id="18" dur="300" fill="hold">
                                          <p:stCondLst>
                                            <p:cond delay="0"/>
                                          </p:stCondLst>
                                        </p:cTn>
                                        <p:tgtEl>
                                          <p:spTgt spid="37"/>
                                        </p:tgtEl>
                                        <p:attrNameLst>
                                          <p:attrName>ppt_x</p:attrName>
                                          <p:attrName>ppt_y</p:attrName>
                                        </p:attrNameLst>
                                      </p:cBhvr>
                                      <p:rCtr x="1600" y="1800"/>
                                    </p:animMotion>
                                  </p:childTnLst>
                                </p:cTn>
                              </p:par>
                              <p:par>
                                <p:cTn id="19" presetID="22" presetClass="entr" presetSubtype="8" fill="hold" nodeType="with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wipe(left)">
                                      <p:cBhvr>
                                        <p:cTn id="21" dur="300"/>
                                        <p:tgtEl>
                                          <p:spTgt spid="3"/>
                                        </p:tgtEl>
                                      </p:cBhvr>
                                    </p:animEffect>
                                  </p:childTnLst>
                                </p:cTn>
                              </p:par>
                            </p:childTnLst>
                          </p:cTn>
                        </p:par>
                        <p:par>
                          <p:cTn id="22" fill="hold">
                            <p:stCondLst>
                              <p:cond delay="1500"/>
                            </p:stCondLst>
                            <p:childTnLst>
                              <p:par>
                                <p:cTn id="23" presetID="0" presetClass="entr" presetSubtype="0" accel="50000" decel="50000" fill="hold" nodeType="afterEffect">
                                  <p:stCondLst>
                                    <p:cond delay="0"/>
                                  </p:stCondLst>
                                  <p:childTnLst>
                                    <p:animMotion origin="layout" path="M 0.44219 0.21605 C 0.45782 0.20833 0.47361 0.20031 0.48004 0.19722 " pathEditMode="relative" rAng="0" ptsTypes="AA">
                                      <p:cBhvr>
                                        <p:cTn id="24" dur="100" fill="hold">
                                          <p:stCondLst>
                                            <p:cond delay="0"/>
                                          </p:stCondLst>
                                        </p:cTn>
                                        <p:tgtEl>
                                          <p:spTgt spid="37"/>
                                        </p:tgtEl>
                                        <p:attrNameLst>
                                          <p:attrName>ppt_x</p:attrName>
                                          <p:attrName>ppt_y</p:attrName>
                                        </p:attrNameLst>
                                      </p:cBhvr>
                                      <p:rCtr x="1900" y="-1000"/>
                                    </p:animMotion>
                                  </p:childTnLst>
                                </p:cTn>
                              </p:par>
                            </p:childTnLst>
                          </p:cTn>
                        </p:par>
                        <p:par>
                          <p:cTn id="25" fill="hold">
                            <p:stCondLst>
                              <p:cond delay="2000"/>
                            </p:stCondLst>
                            <p:childTnLst>
                              <p:par>
                                <p:cTn id="26" presetID="0" presetClass="entr" presetSubtype="0" accel="50000" decel="50000" fill="hold" nodeType="afterEffect">
                                  <p:stCondLst>
                                    <p:cond delay="0"/>
                                  </p:stCondLst>
                                  <p:childTnLst>
                                    <p:animMotion origin="layout" path="M 0.51997 0.12593 C 0.51841 0.12994 0.51563 0.13734 0.51216 0.14506 C 0.50868 0.15278 0.50261 0.16543 0.49896 0.17253 C 0.49532 0.17963 0.49601 0.17901 0.49011 0.18796 C 0.4842 0.1963 0.47396 0.2179 0.46337 0.225 C 0.45278 0.23241 0.43282 0.23055 0.42657 0.23148 " pathEditMode="relative" rAng="0" ptsTypes="AAAAAA">
                                      <p:cBhvr>
                                        <p:cTn id="27" dur="100" fill="hold">
                                          <p:stCondLst>
                                            <p:cond delay="0"/>
                                          </p:stCondLst>
                                        </p:cTn>
                                        <p:tgtEl>
                                          <p:spTgt spid="37"/>
                                        </p:tgtEl>
                                        <p:attrNameLst>
                                          <p:attrName>ppt_x</p:attrName>
                                          <p:attrName>ppt_y</p:attrName>
                                        </p:attrNameLst>
                                      </p:cBhvr>
                                      <p:rCtr x="-4700" y="5300"/>
                                    </p:animMotion>
                                  </p:childTnLst>
                                </p:cTn>
                              </p:par>
                              <p:par>
                                <p:cTn id="28" presetID="22" presetClass="entr" presetSubtype="1" fill="hold" nodeType="with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wipe(up)">
                                      <p:cBhvr>
                                        <p:cTn id="30" dur="100"/>
                                        <p:tgtEl>
                                          <p:spTgt spid="6"/>
                                        </p:tgtEl>
                                      </p:cBhvr>
                                    </p:animEffect>
                                  </p:childTnLst>
                                </p:cTn>
                              </p:par>
                            </p:childTnLst>
                          </p:cTn>
                        </p:par>
                        <p:par>
                          <p:cTn id="31" fill="hold">
                            <p:stCondLst>
                              <p:cond delay="2500"/>
                            </p:stCondLst>
                            <p:childTnLst>
                              <p:par>
                                <p:cTn id="32" presetID="0" presetClass="entr" presetSubtype="0" accel="50000" decel="50000" fill="hold" nodeType="afterEffect">
                                  <p:stCondLst>
                                    <p:cond delay="0"/>
                                  </p:stCondLst>
                                  <p:childTnLst>
                                    <p:animMotion origin="layout" path="M 0.42657 0.23148 C 0.43229 0.23148 0.45261 0.22963 0.46129 0.22963 C 0.47014 0.22963 0.47188 0.23241 0.479 0.23148 C 0.48611 0.23086 0.49549 0.22901 0.5033 0.225 C 0.51129 0.2213 0.52188 0.21173 0.52657 0.20833 " pathEditMode="relative" rAng="0" ptsTypes="AAAAA">
                                      <p:cBhvr>
                                        <p:cTn id="33" dur="100" fill="hold">
                                          <p:stCondLst>
                                            <p:cond delay="0"/>
                                          </p:stCondLst>
                                        </p:cTn>
                                        <p:tgtEl>
                                          <p:spTgt spid="37"/>
                                        </p:tgtEl>
                                        <p:attrNameLst>
                                          <p:attrName>ppt_x</p:attrName>
                                          <p:attrName>ppt_y</p:attrName>
                                        </p:attrNameLst>
                                      </p:cBhvr>
                                      <p:rCtr x="5000" y="-1200"/>
                                    </p:animMotion>
                                  </p:childTnLst>
                                </p:cTn>
                              </p:par>
                              <p:par>
                                <p:cTn id="34" presetID="22" presetClass="entr" presetSubtype="8" fill="hold" nodeType="with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wipe(left)">
                                      <p:cBhvr>
                                        <p:cTn id="36" dur="100"/>
                                        <p:tgtEl>
                                          <p:spTgt spid="7"/>
                                        </p:tgtEl>
                                      </p:cBhvr>
                                    </p:animEffect>
                                  </p:childTnLst>
                                </p:cTn>
                              </p:par>
                            </p:childTnLst>
                          </p:cTn>
                        </p:par>
                        <p:par>
                          <p:cTn id="37" fill="hold">
                            <p:stCondLst>
                              <p:cond delay="3000"/>
                            </p:stCondLst>
                            <p:childTnLst>
                              <p:par>
                                <p:cTn id="38" presetID="0" presetClass="entr" presetSubtype="0" accel="50000" decel="50000" fill="hold" nodeType="afterEffect">
                                  <p:stCondLst>
                                    <p:cond delay="0"/>
                                  </p:stCondLst>
                                  <p:childTnLst>
                                    <p:animMotion origin="layout" path="M 0.44219 0.21605 C 0.4441 0.21451 0.4474 0.21697 0.45261 0.20895 C 0.45747 0.20093 0.46407 0.18179 0.4724 0.1679 C 0.48039 0.15432 0.49375 0.13673 0.50104 0.12562 C 0.50851 0.11451 0.51354 0.10864 0.51667 0.10062 C 0.51997 0.09259 0.51979 0.08179 0.52049 0.07685 " pathEditMode="relative" rAng="0" ptsTypes="AAAAAA">
                                      <p:cBhvr>
                                        <p:cTn id="39" dur="100" fill="hold">
                                          <p:stCondLst>
                                            <p:cond delay="0"/>
                                          </p:stCondLst>
                                        </p:cTn>
                                        <p:tgtEl>
                                          <p:spTgt spid="37"/>
                                        </p:tgtEl>
                                        <p:attrNameLst>
                                          <p:attrName>ppt_x</p:attrName>
                                          <p:attrName>ppt_y</p:attrName>
                                        </p:attrNameLst>
                                      </p:cBhvr>
                                      <p:rCtr x="3900" y="-7000"/>
                                    </p:animMotion>
                                  </p:childTnLst>
                                </p:cTn>
                              </p:par>
                              <p:par>
                                <p:cTn id="40" presetID="22" presetClass="entr" presetSubtype="4" fill="hold" nodeType="withEffect">
                                  <p:stCondLst>
                                    <p:cond delay="0"/>
                                  </p:stCondLst>
                                  <p:childTnLst>
                                    <p:set>
                                      <p:cBhvr>
                                        <p:cTn id="41" dur="1" fill="hold">
                                          <p:stCondLst>
                                            <p:cond delay="0"/>
                                          </p:stCondLst>
                                        </p:cTn>
                                        <p:tgtEl>
                                          <p:spTgt spid="29"/>
                                        </p:tgtEl>
                                        <p:attrNameLst>
                                          <p:attrName>style.visibility</p:attrName>
                                        </p:attrNameLst>
                                      </p:cBhvr>
                                      <p:to>
                                        <p:strVal val="visible"/>
                                      </p:to>
                                    </p:set>
                                    <p:animEffect transition="in" filter="wipe(down)">
                                      <p:cBhvr>
                                        <p:cTn id="42" dur="100"/>
                                        <p:tgtEl>
                                          <p:spTgt spid="29"/>
                                        </p:tgtEl>
                                      </p:cBhvr>
                                    </p:animEffect>
                                  </p:childTnLst>
                                </p:cTn>
                              </p:par>
                            </p:childTnLst>
                          </p:cTn>
                        </p:par>
                        <p:par>
                          <p:cTn id="43" fill="hold">
                            <p:stCondLst>
                              <p:cond delay="3500"/>
                            </p:stCondLst>
                            <p:childTnLst>
                              <p:par>
                                <p:cTn id="44" presetID="0" presetClass="entr" presetSubtype="0" accel="50000" decel="50000" fill="hold" nodeType="afterEffect">
                                  <p:stCondLst>
                                    <p:cond delay="0"/>
                                  </p:stCondLst>
                                  <p:childTnLst>
                                    <p:animMotion origin="layout" path="M 0.56632 0.0963 C 0.56459 0.0966 0.56164 0.09105 0.55608 0.09784 C 0.5507 0.10463 0.54132 0.12376 0.53334 0.13827 C 0.5257 0.15247 0.51615 0.16852 0.50938 0.18395 C 0.50243 0.19938 0.49636 0.2213 0.49289 0.23117 " pathEditMode="relative" rAng="0" ptsTypes="AAAAA">
                                      <p:cBhvr>
                                        <p:cTn id="45" dur="100" fill="hold">
                                          <p:stCondLst>
                                            <p:cond delay="0"/>
                                          </p:stCondLst>
                                        </p:cTn>
                                        <p:tgtEl>
                                          <p:spTgt spid="37"/>
                                        </p:tgtEl>
                                        <p:attrNameLst>
                                          <p:attrName>ppt_x</p:attrName>
                                          <p:attrName>ppt_y</p:attrName>
                                        </p:attrNameLst>
                                      </p:cBhvr>
                                      <p:rCtr x="-3700" y="6600"/>
                                    </p:animMotion>
                                  </p:childTnLst>
                                </p:cTn>
                              </p:par>
                              <p:par>
                                <p:cTn id="46" presetID="22" presetClass="entr" presetSubtype="1" fill="hold" nodeType="withEffect">
                                  <p:stCondLst>
                                    <p:cond delay="0"/>
                                  </p:stCondLst>
                                  <p:childTnLst>
                                    <p:set>
                                      <p:cBhvr>
                                        <p:cTn id="47" dur="1" fill="hold">
                                          <p:stCondLst>
                                            <p:cond delay="0"/>
                                          </p:stCondLst>
                                        </p:cTn>
                                        <p:tgtEl>
                                          <p:spTgt spid="25"/>
                                        </p:tgtEl>
                                        <p:attrNameLst>
                                          <p:attrName>style.visibility</p:attrName>
                                        </p:attrNameLst>
                                      </p:cBhvr>
                                      <p:to>
                                        <p:strVal val="visible"/>
                                      </p:to>
                                    </p:set>
                                    <p:animEffect transition="in" filter="wipe(up)">
                                      <p:cBhvr>
                                        <p:cTn id="48" dur="100"/>
                                        <p:tgtEl>
                                          <p:spTgt spid="25"/>
                                        </p:tgtEl>
                                      </p:cBhvr>
                                    </p:animEffect>
                                  </p:childTnLst>
                                </p:cTn>
                              </p:par>
                            </p:childTnLst>
                          </p:cTn>
                        </p:par>
                        <p:par>
                          <p:cTn id="49" fill="hold">
                            <p:stCondLst>
                              <p:cond delay="4000"/>
                            </p:stCondLst>
                            <p:childTnLst>
                              <p:par>
                                <p:cTn id="50" presetID="0" presetClass="entr" presetSubtype="0" accel="50000" decel="50000" fill="hold" nodeType="afterEffect">
                                  <p:stCondLst>
                                    <p:cond delay="0"/>
                                  </p:stCondLst>
                                  <p:childTnLst>
                                    <p:animMotion origin="layout" path="M 0.44219 0.21605 C 0.4408 0.22099 0.43577 0.2392 0.43403 0.24537 " pathEditMode="relative" rAng="0" ptsTypes="AA">
                                      <p:cBhvr>
                                        <p:cTn id="51" dur="100" fill="hold">
                                          <p:stCondLst>
                                            <p:cond delay="0"/>
                                          </p:stCondLst>
                                        </p:cTn>
                                        <p:tgtEl>
                                          <p:spTgt spid="37"/>
                                        </p:tgtEl>
                                        <p:attrNameLst>
                                          <p:attrName>ppt_x</p:attrName>
                                          <p:attrName>ppt_y</p:attrName>
                                        </p:attrNameLst>
                                      </p:cBhvr>
                                      <p:rCtr x="-400" y="1500"/>
                                    </p:animMotion>
                                  </p:childTnLst>
                                </p:cTn>
                              </p:par>
                              <p:par>
                                <p:cTn id="52" presetID="22" presetClass="entr" presetSubtype="1" fill="hold" nodeType="withEffect">
                                  <p:stCondLst>
                                    <p:cond delay="0"/>
                                  </p:stCondLst>
                                  <p:childTnLst>
                                    <p:set>
                                      <p:cBhvr>
                                        <p:cTn id="53" dur="1" fill="hold">
                                          <p:stCondLst>
                                            <p:cond delay="0"/>
                                          </p:stCondLst>
                                        </p:cTn>
                                        <p:tgtEl>
                                          <p:spTgt spid="30"/>
                                        </p:tgtEl>
                                        <p:attrNameLst>
                                          <p:attrName>style.visibility</p:attrName>
                                        </p:attrNameLst>
                                      </p:cBhvr>
                                      <p:to>
                                        <p:strVal val="visible"/>
                                      </p:to>
                                    </p:set>
                                    <p:animEffect transition="in" filter="wipe(up)">
                                      <p:cBhvr>
                                        <p:cTn id="54" dur="100"/>
                                        <p:tgtEl>
                                          <p:spTgt spid="30"/>
                                        </p:tgtEl>
                                      </p:cBhvr>
                                    </p:animEffect>
                                  </p:childTnLst>
                                </p:cTn>
                              </p:par>
                            </p:childTnLst>
                          </p:cTn>
                        </p:par>
                        <p:par>
                          <p:cTn id="55" fill="hold">
                            <p:stCondLst>
                              <p:cond delay="4500"/>
                            </p:stCondLst>
                            <p:childTnLst>
                              <p:par>
                                <p:cTn id="56" presetID="0" presetClass="entr" presetSubtype="0" accel="50000" decel="50000" fill="hold" nodeType="afterEffect">
                                  <p:stCondLst>
                                    <p:cond delay="0"/>
                                  </p:stCondLst>
                                  <p:childTnLst>
                                    <p:animMotion origin="layout" path="M 0.50278 0.23364 C 0.50695 0.22685 0.51563 0.20957 0.52292 0.20185 C 0.52986 0.19383 0.5415 0.18981 0.54497 0.18704 " pathEditMode="relative" rAng="0" ptsTypes="AAA">
                                      <p:cBhvr>
                                        <p:cTn id="57" dur="100" fill="hold">
                                          <p:stCondLst>
                                            <p:cond delay="0"/>
                                          </p:stCondLst>
                                        </p:cTn>
                                        <p:tgtEl>
                                          <p:spTgt spid="37"/>
                                        </p:tgtEl>
                                        <p:attrNameLst>
                                          <p:attrName>ppt_x</p:attrName>
                                          <p:attrName>ppt_y</p:attrName>
                                        </p:attrNameLst>
                                      </p:cBhvr>
                                      <p:rCtr x="2100" y="-2300"/>
                                    </p:animMotion>
                                  </p:childTnLst>
                                </p:cTn>
                              </p:par>
                              <p:par>
                                <p:cTn id="58" presetID="22" presetClass="entr" presetSubtype="4" fill="hold" nodeType="withEffect">
                                  <p:stCondLst>
                                    <p:cond delay="0"/>
                                  </p:stCondLst>
                                  <p:childTnLst>
                                    <p:set>
                                      <p:cBhvr>
                                        <p:cTn id="59" dur="1" fill="hold">
                                          <p:stCondLst>
                                            <p:cond delay="0"/>
                                          </p:stCondLst>
                                        </p:cTn>
                                        <p:tgtEl>
                                          <p:spTgt spid="28"/>
                                        </p:tgtEl>
                                        <p:attrNameLst>
                                          <p:attrName>style.visibility</p:attrName>
                                        </p:attrNameLst>
                                      </p:cBhvr>
                                      <p:to>
                                        <p:strVal val="visible"/>
                                      </p:to>
                                    </p:set>
                                    <p:animEffect transition="in" filter="wipe(down)">
                                      <p:cBhvr>
                                        <p:cTn id="60" dur="100"/>
                                        <p:tgtEl>
                                          <p:spTgt spid="28"/>
                                        </p:tgtEl>
                                      </p:cBhvr>
                                    </p:animEffect>
                                  </p:childTnLst>
                                </p:cTn>
                              </p:par>
                            </p:childTnLst>
                          </p:cTn>
                        </p:par>
                        <p:par>
                          <p:cTn id="61" fill="hold">
                            <p:stCondLst>
                              <p:cond delay="5000"/>
                            </p:stCondLst>
                            <p:childTnLst>
                              <p:par>
                                <p:cTn id="62" presetID="0" presetClass="entr" presetSubtype="0" accel="50000" decel="50000" fill="hold" nodeType="afterEffect">
                                  <p:stCondLst>
                                    <p:cond delay="0"/>
                                  </p:stCondLst>
                                  <p:childTnLst>
                                    <p:animMotion origin="layout" path="M 0.43716 0.21821 C 0.43611 0.22253 0.43507 0.23117 0.43264 0.2392 C 0.43004 0.24691 0.42379 0.26049 0.42153 0.26451 " pathEditMode="relative" rAng="0" ptsTypes="AAA">
                                      <p:cBhvr>
                                        <p:cTn id="63" dur="100" fill="hold">
                                          <p:stCondLst>
                                            <p:cond delay="0"/>
                                          </p:stCondLst>
                                        </p:cTn>
                                        <p:tgtEl>
                                          <p:spTgt spid="37"/>
                                        </p:tgtEl>
                                        <p:attrNameLst>
                                          <p:attrName>ppt_x</p:attrName>
                                          <p:attrName>ppt_y</p:attrName>
                                        </p:attrNameLst>
                                      </p:cBhvr>
                                      <p:rCtr x="-800" y="2300"/>
                                    </p:animMotion>
                                  </p:childTnLst>
                                </p:cTn>
                              </p:par>
                              <p:par>
                                <p:cTn id="64" presetID="22" presetClass="entr" presetSubtype="1" fill="hold" nodeType="withEffect">
                                  <p:stCondLst>
                                    <p:cond delay="0"/>
                                  </p:stCondLst>
                                  <p:childTnLst>
                                    <p:set>
                                      <p:cBhvr>
                                        <p:cTn id="65" dur="1" fill="hold">
                                          <p:stCondLst>
                                            <p:cond delay="0"/>
                                          </p:stCondLst>
                                        </p:cTn>
                                        <p:tgtEl>
                                          <p:spTgt spid="26"/>
                                        </p:tgtEl>
                                        <p:attrNameLst>
                                          <p:attrName>style.visibility</p:attrName>
                                        </p:attrNameLst>
                                      </p:cBhvr>
                                      <p:to>
                                        <p:strVal val="visible"/>
                                      </p:to>
                                    </p:set>
                                    <p:animEffect transition="in" filter="wipe(up)">
                                      <p:cBhvr>
                                        <p:cTn id="66" dur="100"/>
                                        <p:tgtEl>
                                          <p:spTgt spid="26"/>
                                        </p:tgtEl>
                                      </p:cBhvr>
                                    </p:animEffect>
                                  </p:childTnLst>
                                </p:cTn>
                              </p:par>
                            </p:childTnLst>
                          </p:cTn>
                        </p:par>
                        <p:par>
                          <p:cTn id="67" fill="hold">
                            <p:stCondLst>
                              <p:cond delay="5500"/>
                            </p:stCondLst>
                            <p:childTnLst>
                              <p:par>
                                <p:cTn id="68" presetID="0" presetClass="entr" presetSubtype="0" accel="50000" decel="50000" fill="hold" nodeType="afterEffect">
                                  <p:stCondLst>
                                    <p:cond delay="0"/>
                                  </p:stCondLst>
                                  <p:childTnLst>
                                    <p:animMotion origin="layout" path="M 0.44393 0.26265 C 0.44723 0.25864 0.45452 0.25093 0.45955 0.24352 C 0.46459 0.23611 0.46962 0.22315 0.47396 0.21821 C 0.47848 0.21296 0.48299 0.20988 0.48611 0.21234 C 0.48941 0.21451 0.4915 0.22839 0.49289 0.23117 " pathEditMode="relative" rAng="0" ptsTypes="AAAAA">
                                      <p:cBhvr>
                                        <p:cTn id="69" dur="100" fill="hold">
                                          <p:stCondLst>
                                            <p:cond delay="0"/>
                                          </p:stCondLst>
                                        </p:cTn>
                                        <p:tgtEl>
                                          <p:spTgt spid="37"/>
                                        </p:tgtEl>
                                        <p:attrNameLst>
                                          <p:attrName>ppt_x</p:attrName>
                                          <p:attrName>ppt_y</p:attrName>
                                        </p:attrNameLst>
                                      </p:cBhvr>
                                      <p:rCtr x="2400" y="-2600"/>
                                    </p:animMotion>
                                  </p:childTnLst>
                                </p:cTn>
                              </p:par>
                              <p:par>
                                <p:cTn id="70" presetID="22" presetClass="entr" presetSubtype="4" fill="hold" nodeType="withEffect">
                                  <p:stCondLst>
                                    <p:cond delay="0"/>
                                  </p:stCondLst>
                                  <p:childTnLst>
                                    <p:set>
                                      <p:cBhvr>
                                        <p:cTn id="71" dur="1" fill="hold">
                                          <p:stCondLst>
                                            <p:cond delay="0"/>
                                          </p:stCondLst>
                                        </p:cTn>
                                        <p:tgtEl>
                                          <p:spTgt spid="27"/>
                                        </p:tgtEl>
                                        <p:attrNameLst>
                                          <p:attrName>style.visibility</p:attrName>
                                        </p:attrNameLst>
                                      </p:cBhvr>
                                      <p:to>
                                        <p:strVal val="visible"/>
                                      </p:to>
                                    </p:set>
                                    <p:animEffect transition="in" filter="wipe(down)">
                                      <p:cBhvr>
                                        <p:cTn id="72" dur="100"/>
                                        <p:tgtEl>
                                          <p:spTgt spid="27"/>
                                        </p:tgtEl>
                                      </p:cBhvr>
                                    </p:animEffect>
                                  </p:childTnLst>
                                </p:cTn>
                              </p:par>
                            </p:childTnLst>
                          </p:cTn>
                        </p:par>
                        <p:par>
                          <p:cTn id="73" fill="hold">
                            <p:stCondLst>
                              <p:cond delay="6000"/>
                            </p:stCondLst>
                            <p:childTnLst>
                              <p:par>
                                <p:cTn id="74" presetID="0" presetClass="entr" presetSubtype="0" accel="50000" decel="50000" fill="hold" nodeType="afterEffect">
                                  <p:stCondLst>
                                    <p:cond delay="0"/>
                                  </p:stCondLst>
                                  <p:childTnLst>
                                    <p:animMotion origin="layout" path="M 0.49861 0.23488 C 0.49844 0.23148 0.49914 0.22284 0.49757 0.21914 C 0.49584 0.21543 0.49236 0.21018 0.48872 0.21265 C 0.4849 0.21543 0.47813 0.22654 0.47535 0.23488 C 0.47257 0.24321 0.47049 0.25833 0.47188 0.26234 C 0.47327 0.26605 0.47709 0.2642 0.48299 0.25772 C 0.48907 0.25154 0.50261 0.23272 0.50747 0.225 C 0.51233 0.21728 0.51094 0.21389 0.51198 0.21173 " pathEditMode="relative" rAng="0" ptsTypes="AAAAAAAA">
                                      <p:cBhvr>
                                        <p:cTn id="75" dur="100" fill="hold">
                                          <p:stCondLst>
                                            <p:cond delay="0"/>
                                          </p:stCondLst>
                                        </p:cTn>
                                        <p:tgtEl>
                                          <p:spTgt spid="37"/>
                                        </p:tgtEl>
                                        <p:attrNameLst>
                                          <p:attrName>ppt_x</p:attrName>
                                          <p:attrName>ppt_y</p:attrName>
                                        </p:attrNameLst>
                                      </p:cBhvr>
                                      <p:rCtr x="-700" y="300"/>
                                    </p:animMotion>
                                  </p:childTnLst>
                                </p:cTn>
                              </p:par>
                              <p:par>
                                <p:cTn id="76" presetID="22" presetClass="entr" presetSubtype="2" fill="hold" nodeType="withEffect">
                                  <p:stCondLst>
                                    <p:cond delay="0"/>
                                  </p:stCondLst>
                                  <p:childTnLst>
                                    <p:set>
                                      <p:cBhvr>
                                        <p:cTn id="77" dur="1" fill="hold">
                                          <p:stCondLst>
                                            <p:cond delay="0"/>
                                          </p:stCondLst>
                                        </p:cTn>
                                        <p:tgtEl>
                                          <p:spTgt spid="8"/>
                                        </p:tgtEl>
                                        <p:attrNameLst>
                                          <p:attrName>style.visibility</p:attrName>
                                        </p:attrNameLst>
                                      </p:cBhvr>
                                      <p:to>
                                        <p:strVal val="visible"/>
                                      </p:to>
                                    </p:set>
                                    <p:animEffect transition="in" filter="wipe(right)">
                                      <p:cBhvr>
                                        <p:cTn id="78" dur="100"/>
                                        <p:tgtEl>
                                          <p:spTgt spid="8"/>
                                        </p:tgtEl>
                                      </p:cBhvr>
                                    </p:animEffect>
                                  </p:childTnLst>
                                </p:cTn>
                              </p:par>
                            </p:childTnLst>
                          </p:cTn>
                        </p:par>
                        <p:par>
                          <p:cTn id="79" fill="hold">
                            <p:stCondLst>
                              <p:cond delay="6500"/>
                            </p:stCondLst>
                            <p:childTnLst>
                              <p:par>
                                <p:cTn id="80" presetID="0" presetClass="entr" presetSubtype="0" accel="50000" decel="50000" fill="hold" nodeType="afterEffect">
                                  <p:stCondLst>
                                    <p:cond delay="0"/>
                                  </p:stCondLst>
                                  <p:childTnLst>
                                    <p:animMotion origin="layout" path="M 0.5158 0.21018 C 0.51233 0.21852 0.49966 0.25 0.49532 0.26049 " pathEditMode="relative" rAng="0" ptsTypes="AA">
                                      <p:cBhvr>
                                        <p:cTn id="81" dur="100" fill="hold">
                                          <p:stCondLst>
                                            <p:cond delay="0"/>
                                          </p:stCondLst>
                                        </p:cTn>
                                        <p:tgtEl>
                                          <p:spTgt spid="37"/>
                                        </p:tgtEl>
                                        <p:attrNameLst>
                                          <p:attrName>ppt_x</p:attrName>
                                          <p:attrName>ppt_y</p:attrName>
                                        </p:attrNameLst>
                                      </p:cBhvr>
                                      <p:rCtr x="-1000" y="2500"/>
                                    </p:animMotion>
                                  </p:childTnLst>
                                </p:cTn>
                              </p:par>
                              <p:par>
                                <p:cTn id="82" presetID="22" presetClass="entr" presetSubtype="1" fill="hold" nodeType="withEffect">
                                  <p:stCondLst>
                                    <p:cond delay="0"/>
                                  </p:stCondLst>
                                  <p:childTnLst>
                                    <p:set>
                                      <p:cBhvr>
                                        <p:cTn id="83" dur="1" fill="hold">
                                          <p:stCondLst>
                                            <p:cond delay="0"/>
                                          </p:stCondLst>
                                        </p:cTn>
                                        <p:tgtEl>
                                          <p:spTgt spid="36"/>
                                        </p:tgtEl>
                                        <p:attrNameLst>
                                          <p:attrName>style.visibility</p:attrName>
                                        </p:attrNameLst>
                                      </p:cBhvr>
                                      <p:to>
                                        <p:strVal val="visible"/>
                                      </p:to>
                                    </p:set>
                                    <p:animEffect transition="in" filter="wipe(up)">
                                      <p:cBhvr>
                                        <p:cTn id="84" dur="100"/>
                                        <p:tgtEl>
                                          <p:spTgt spid="36"/>
                                        </p:tgtEl>
                                      </p:cBhvr>
                                    </p:animEffect>
                                  </p:childTnLst>
                                </p:cTn>
                              </p:par>
                            </p:childTnLst>
                          </p:cTn>
                        </p:par>
                        <p:par>
                          <p:cTn id="85" fill="hold">
                            <p:stCondLst>
                              <p:cond delay="7000"/>
                            </p:stCondLst>
                            <p:childTnLst>
                              <p:par>
                                <p:cTn id="86" presetID="0" presetClass="entr" presetSubtype="0" accel="50000" decel="50000" fill="hold" nodeType="afterEffect">
                                  <p:stCondLst>
                                    <p:cond delay="0"/>
                                  </p:stCondLst>
                                  <p:childTnLst>
                                    <p:animMotion origin="layout" path="M 0.48438 0.26389 C 0.48664 0.2642 0.48907 0.26451 0.49219 0.26296 C 0.49514 0.26142 0.49966 0.2571 0.50243 0.25432 C 0.50521 0.25154 0.50712 0.24876 0.50886 0.24599 C 0.51042 0.2429 0.51216 0.23673 0.51268 0.23426 C 0.51337 0.23179 0.5125 0.23117 0.5125 0.23055 " pathEditMode="relative" rAng="0" ptsTypes="AAAAAA">
                                      <p:cBhvr>
                                        <p:cTn id="87" dur="100" fill="hold">
                                          <p:stCondLst>
                                            <p:cond delay="0"/>
                                          </p:stCondLst>
                                        </p:cTn>
                                        <p:tgtEl>
                                          <p:spTgt spid="37"/>
                                        </p:tgtEl>
                                        <p:attrNameLst>
                                          <p:attrName>ppt_x</p:attrName>
                                          <p:attrName>ppt_y</p:attrName>
                                        </p:attrNameLst>
                                      </p:cBhvr>
                                      <p:rCtr x="1400" y="-1700"/>
                                    </p:animMotion>
                                  </p:childTnLst>
                                </p:cTn>
                              </p:par>
                              <p:par>
                                <p:cTn id="88" presetID="22" presetClass="entr" presetSubtype="4" fill="hold" nodeType="withEffect">
                                  <p:stCondLst>
                                    <p:cond delay="0"/>
                                  </p:stCondLst>
                                  <p:childTnLst>
                                    <p:set>
                                      <p:cBhvr>
                                        <p:cTn id="89" dur="1" fill="hold">
                                          <p:stCondLst>
                                            <p:cond delay="0"/>
                                          </p:stCondLst>
                                        </p:cTn>
                                        <p:tgtEl>
                                          <p:spTgt spid="35"/>
                                        </p:tgtEl>
                                        <p:attrNameLst>
                                          <p:attrName>style.visibility</p:attrName>
                                        </p:attrNameLst>
                                      </p:cBhvr>
                                      <p:to>
                                        <p:strVal val="visible"/>
                                      </p:to>
                                    </p:set>
                                    <p:animEffect transition="in" filter="wipe(down)">
                                      <p:cBhvr>
                                        <p:cTn id="90" dur="100"/>
                                        <p:tgtEl>
                                          <p:spTgt spid="35"/>
                                        </p:tgtEl>
                                      </p:cBhvr>
                                    </p:animEffect>
                                  </p:childTnLst>
                                </p:cTn>
                              </p:par>
                            </p:childTnLst>
                          </p:cTn>
                        </p:par>
                        <p:par>
                          <p:cTn id="91" fill="hold">
                            <p:stCondLst>
                              <p:cond delay="7500"/>
                            </p:stCondLst>
                            <p:childTnLst>
                              <p:par>
                                <p:cTn id="92" presetID="0" presetClass="entr" presetSubtype="0" accel="50000" decel="50000" fill="hold" nodeType="afterEffect">
                                  <p:stCondLst>
                                    <p:cond delay="0"/>
                                  </p:stCondLst>
                                  <p:childTnLst>
                                    <p:animMotion origin="layout" path="M 0.57118 0.23426 C 0.57361 0.23055 0.58091 0.21605 0.58316 0.21667 C 0.58542 0.21759 0.58768 0.22994 0.58542 0.23796 C 0.58282 0.24568 0.57136 0.25926 0.56875 0.26327 " pathEditMode="relative" rAng="0" ptsTypes="AAAA">
                                      <p:cBhvr>
                                        <p:cTn id="93" dur="100" fill="hold">
                                          <p:stCondLst>
                                            <p:cond delay="0"/>
                                          </p:stCondLst>
                                        </p:cTn>
                                        <p:tgtEl>
                                          <p:spTgt spid="37"/>
                                        </p:tgtEl>
                                        <p:attrNameLst>
                                          <p:attrName>ppt_x</p:attrName>
                                          <p:attrName>ppt_y</p:attrName>
                                        </p:attrNameLst>
                                      </p:cBhvr>
                                      <p:rCtr x="600" y="600"/>
                                    </p:animMotion>
                                  </p:childTnLst>
                                </p:cTn>
                              </p:par>
                              <p:par>
                                <p:cTn id="94" presetID="22" presetClass="entr" presetSubtype="8" fill="hold" nodeType="withEffect">
                                  <p:stCondLst>
                                    <p:cond delay="0"/>
                                  </p:stCondLst>
                                  <p:childTnLst>
                                    <p:set>
                                      <p:cBhvr>
                                        <p:cTn id="95" dur="1" fill="hold">
                                          <p:stCondLst>
                                            <p:cond delay="0"/>
                                          </p:stCondLst>
                                        </p:cTn>
                                        <p:tgtEl>
                                          <p:spTgt spid="9"/>
                                        </p:tgtEl>
                                        <p:attrNameLst>
                                          <p:attrName>style.visibility</p:attrName>
                                        </p:attrNameLst>
                                      </p:cBhvr>
                                      <p:to>
                                        <p:strVal val="visible"/>
                                      </p:to>
                                    </p:set>
                                    <p:animEffect transition="in" filter="wipe(left)">
                                      <p:cBhvr>
                                        <p:cTn id="96" dur="100"/>
                                        <p:tgtEl>
                                          <p:spTgt spid="9"/>
                                        </p:tgtEl>
                                      </p:cBhvr>
                                    </p:animEffect>
                                  </p:childTnLst>
                                </p:cTn>
                              </p:par>
                            </p:childTnLst>
                          </p:cTn>
                        </p:par>
                        <p:par>
                          <p:cTn id="97" fill="hold">
                            <p:stCondLst>
                              <p:cond delay="8000"/>
                            </p:stCondLst>
                            <p:childTnLst>
                              <p:par>
                                <p:cTn id="98" presetID="0" presetClass="entr" presetSubtype="0" accel="50000" decel="50000" fill="hold" nodeType="afterEffect">
                                  <p:stCondLst>
                                    <p:cond delay="0"/>
                                  </p:stCondLst>
                                  <p:childTnLst>
                                    <p:animMotion origin="layout" path="M 0.59098 0.28086 C 0.59532 0.27531 0.60886 0.25586 0.61615 0.24876 C 0.62344 0.24197 0.63212 0.24074 0.63507 0.23858 " pathEditMode="relative" rAng="0" ptsTypes="AAA">
                                      <p:cBhvr>
                                        <p:cTn id="99" dur="100" fill="hold">
                                          <p:stCondLst>
                                            <p:cond delay="0"/>
                                          </p:stCondLst>
                                        </p:cTn>
                                        <p:tgtEl>
                                          <p:spTgt spid="37"/>
                                        </p:tgtEl>
                                        <p:attrNameLst>
                                          <p:attrName>ppt_x</p:attrName>
                                          <p:attrName>ppt_y</p:attrName>
                                        </p:attrNameLst>
                                      </p:cBhvr>
                                      <p:rCtr x="2200" y="-2100"/>
                                    </p:animMotion>
                                  </p:childTnLst>
                                </p:cTn>
                              </p:par>
                              <p:par>
                                <p:cTn id="100" presetID="22" presetClass="entr" presetSubtype="4" fill="hold" nodeType="withEffect">
                                  <p:stCondLst>
                                    <p:cond delay="0"/>
                                  </p:stCondLst>
                                  <p:childTnLst>
                                    <p:set>
                                      <p:cBhvr>
                                        <p:cTn id="101" dur="1" fill="hold">
                                          <p:stCondLst>
                                            <p:cond delay="0"/>
                                          </p:stCondLst>
                                        </p:cTn>
                                        <p:tgtEl>
                                          <p:spTgt spid="10"/>
                                        </p:tgtEl>
                                        <p:attrNameLst>
                                          <p:attrName>style.visibility</p:attrName>
                                        </p:attrNameLst>
                                      </p:cBhvr>
                                      <p:to>
                                        <p:strVal val="visible"/>
                                      </p:to>
                                    </p:set>
                                    <p:animEffect transition="in" filter="wipe(down)">
                                      <p:cBhvr>
                                        <p:cTn id="102" dur="100"/>
                                        <p:tgtEl>
                                          <p:spTgt spid="10"/>
                                        </p:tgtEl>
                                      </p:cBhvr>
                                    </p:animEffect>
                                  </p:childTnLst>
                                </p:cTn>
                              </p:par>
                            </p:childTnLst>
                          </p:cTn>
                        </p:par>
                        <p:par>
                          <p:cTn id="103" fill="hold">
                            <p:stCondLst>
                              <p:cond delay="8500"/>
                            </p:stCondLst>
                            <p:childTnLst>
                              <p:par>
                                <p:cTn id="104" presetID="0" presetClass="entr" presetSubtype="0" accel="50000" decel="50000" fill="hold" nodeType="afterEffect">
                                  <p:stCondLst>
                                    <p:cond delay="0"/>
                                  </p:stCondLst>
                                  <p:childTnLst>
                                    <p:animMotion origin="layout" path="M -0.34878 0.10185 C -0.35121 0.10895 -0.36041 0.13611 -0.36336 0.14506 " pathEditMode="relative" rAng="0" ptsTypes="AA">
                                      <p:cBhvr>
                                        <p:cTn id="105" dur="100" fill="hold">
                                          <p:stCondLst>
                                            <p:cond delay="0"/>
                                          </p:stCondLst>
                                        </p:cTn>
                                        <p:tgtEl>
                                          <p:spTgt spid="37"/>
                                        </p:tgtEl>
                                        <p:attrNameLst>
                                          <p:attrName>ppt_x</p:attrName>
                                          <p:attrName>ppt_y</p:attrName>
                                        </p:attrNameLst>
                                      </p:cBhvr>
                                      <p:rCtr x="-700" y="2200"/>
                                    </p:animMotion>
                                  </p:childTnLst>
                                </p:cTn>
                              </p:par>
                              <p:par>
                                <p:cTn id="106" presetID="22" presetClass="entr" presetSubtype="1" fill="hold" nodeType="withEffect">
                                  <p:stCondLst>
                                    <p:cond delay="0"/>
                                  </p:stCondLst>
                                  <p:childTnLst>
                                    <p:set>
                                      <p:cBhvr>
                                        <p:cTn id="107" dur="1" fill="hold">
                                          <p:stCondLst>
                                            <p:cond delay="0"/>
                                          </p:stCondLst>
                                        </p:cTn>
                                        <p:tgtEl>
                                          <p:spTgt spid="40"/>
                                        </p:tgtEl>
                                        <p:attrNameLst>
                                          <p:attrName>style.visibility</p:attrName>
                                        </p:attrNameLst>
                                      </p:cBhvr>
                                      <p:to>
                                        <p:strVal val="visible"/>
                                      </p:to>
                                    </p:set>
                                    <p:animEffect transition="in" filter="wipe(up)">
                                      <p:cBhvr>
                                        <p:cTn id="108" dur="100"/>
                                        <p:tgtEl>
                                          <p:spTgt spid="40"/>
                                        </p:tgtEl>
                                      </p:cBhvr>
                                    </p:animEffect>
                                  </p:childTnLst>
                                </p:cTn>
                              </p:par>
                            </p:childTnLst>
                          </p:cTn>
                        </p:par>
                        <p:par>
                          <p:cTn id="109" fill="hold">
                            <p:stCondLst>
                              <p:cond delay="9000"/>
                            </p:stCondLst>
                            <p:childTnLst>
                              <p:par>
                                <p:cTn id="110" presetID="0" presetClass="entr" presetSubtype="0" accel="50000" decel="50000" fill="hold" nodeType="afterEffect">
                                  <p:stCondLst>
                                    <p:cond delay="0"/>
                                  </p:stCondLst>
                                  <p:childTnLst>
                                    <p:animMotion origin="layout" path="M -0.36961 0.13765 C -0.36823 0.14074 -0.36684 0.14414 -0.3618 0.13951 C -0.35694 0.13488 -0.34826 0.12222 -0.33941 0.10988 " pathEditMode="relative" rAng="0" ptsTypes="AAA">
                                      <p:cBhvr>
                                        <p:cTn id="111" dur="100" fill="hold">
                                          <p:stCondLst>
                                            <p:cond delay="0"/>
                                          </p:stCondLst>
                                        </p:cTn>
                                        <p:tgtEl>
                                          <p:spTgt spid="37"/>
                                        </p:tgtEl>
                                        <p:attrNameLst>
                                          <p:attrName>ppt_x</p:attrName>
                                          <p:attrName>ppt_y</p:attrName>
                                        </p:attrNameLst>
                                      </p:cBhvr>
                                      <p:rCtr x="1500" y="-1200"/>
                                    </p:animMotion>
                                  </p:childTnLst>
                                </p:cTn>
                              </p:par>
                              <p:par>
                                <p:cTn id="112" presetID="22" presetClass="entr" presetSubtype="4" fill="hold" nodeType="withEffect">
                                  <p:stCondLst>
                                    <p:cond delay="0"/>
                                  </p:stCondLst>
                                  <p:childTnLst>
                                    <p:set>
                                      <p:cBhvr>
                                        <p:cTn id="113" dur="1" fill="hold">
                                          <p:stCondLst>
                                            <p:cond delay="0"/>
                                          </p:stCondLst>
                                        </p:cTn>
                                        <p:tgtEl>
                                          <p:spTgt spid="41"/>
                                        </p:tgtEl>
                                        <p:attrNameLst>
                                          <p:attrName>style.visibility</p:attrName>
                                        </p:attrNameLst>
                                      </p:cBhvr>
                                      <p:to>
                                        <p:strVal val="visible"/>
                                      </p:to>
                                    </p:set>
                                    <p:animEffect transition="in" filter="wipe(down)">
                                      <p:cBhvr>
                                        <p:cTn id="114" dur="100"/>
                                        <p:tgtEl>
                                          <p:spTgt spid="41"/>
                                        </p:tgtEl>
                                      </p:cBhvr>
                                    </p:animEffect>
                                  </p:childTnLst>
                                </p:cTn>
                              </p:par>
                            </p:childTnLst>
                          </p:cTn>
                        </p:par>
                        <p:par>
                          <p:cTn id="115" fill="hold">
                            <p:stCondLst>
                              <p:cond delay="9500"/>
                            </p:stCondLst>
                            <p:childTnLst>
                              <p:par>
                                <p:cTn id="116" presetID="0" presetClass="entr" presetSubtype="0" accel="50000" decel="50000" fill="hold" nodeType="afterEffect">
                                  <p:stCondLst>
                                    <p:cond delay="0"/>
                                  </p:stCondLst>
                                  <p:childTnLst>
                                    <p:animMotion origin="layout" path="M -0.29705 0.12037 C -0.28541 0.10247 -0.25486 0.05617 -0.24166 0.03395 C -0.22847 0.01204 -0.22187 -0.00185 -0.21736 -0.01235 C -0.21284 -0.02253 -0.21493 -0.02624 -0.21441 -0.02901 " pathEditMode="relative" rAng="0" ptsTypes="AAAA">
                                      <p:cBhvr>
                                        <p:cTn id="117" dur="100" fill="hold">
                                          <p:stCondLst>
                                            <p:cond delay="0"/>
                                          </p:stCondLst>
                                        </p:cTn>
                                        <p:tgtEl>
                                          <p:spTgt spid="37"/>
                                        </p:tgtEl>
                                        <p:attrNameLst>
                                          <p:attrName>ppt_x</p:attrName>
                                          <p:attrName>ppt_y</p:attrName>
                                        </p:attrNameLst>
                                      </p:cBhvr>
                                      <p:rCtr x="4100" y="-7500"/>
                                    </p:animMotion>
                                  </p:childTnLst>
                                </p:cTn>
                              </p:par>
                              <p:par>
                                <p:cTn id="118" presetID="22" presetClass="entr" presetSubtype="4" fill="hold" nodeType="withEffect">
                                  <p:stCondLst>
                                    <p:cond delay="0"/>
                                  </p:stCondLst>
                                  <p:childTnLst>
                                    <p:set>
                                      <p:cBhvr>
                                        <p:cTn id="119" dur="1" fill="hold">
                                          <p:stCondLst>
                                            <p:cond delay="0"/>
                                          </p:stCondLst>
                                        </p:cTn>
                                        <p:tgtEl>
                                          <p:spTgt spid="38"/>
                                        </p:tgtEl>
                                        <p:attrNameLst>
                                          <p:attrName>style.visibility</p:attrName>
                                        </p:attrNameLst>
                                      </p:cBhvr>
                                      <p:to>
                                        <p:strVal val="visible"/>
                                      </p:to>
                                    </p:set>
                                    <p:animEffect transition="in" filter="wipe(down)">
                                      <p:cBhvr>
                                        <p:cTn id="120" dur="100"/>
                                        <p:tgtEl>
                                          <p:spTgt spid="38"/>
                                        </p:tgtEl>
                                      </p:cBhvr>
                                    </p:animEffect>
                                  </p:childTnLst>
                                </p:cTn>
                              </p:par>
                            </p:childTnLst>
                          </p:cTn>
                        </p:par>
                        <p:par>
                          <p:cTn id="121" fill="hold">
                            <p:stCondLst>
                              <p:cond delay="10000"/>
                            </p:stCondLst>
                            <p:childTnLst>
                              <p:par>
                                <p:cTn id="122" presetID="0" presetClass="entr" presetSubtype="0" accel="50000" decel="50000" fill="hold" nodeType="afterEffect">
                                  <p:stCondLst>
                                    <p:cond delay="0"/>
                                  </p:stCondLst>
                                  <p:childTnLst>
                                    <p:animMotion origin="layout" path="M -0.21163 -0.03086 C -0.21371 -0.03056 -0.21562 -0.02994 -0.21944 -0.02531 C -0.22309 -0.02099 -0.22639 -0.01883 -0.23402 -0.00494 C -0.24166 0.00895 -0.25642 0.03858 -0.2651 0.05772 C -0.27378 0.07716 -0.27968 0.09321 -0.28559 0.10988 " pathEditMode="relative" rAng="0" ptsTypes="AAAAA">
                                      <p:cBhvr>
                                        <p:cTn id="123" dur="100" fill="hold">
                                          <p:stCondLst>
                                            <p:cond delay="0"/>
                                          </p:stCondLst>
                                        </p:cTn>
                                        <p:tgtEl>
                                          <p:spTgt spid="37"/>
                                        </p:tgtEl>
                                        <p:attrNameLst>
                                          <p:attrName>ppt_x</p:attrName>
                                          <p:attrName>ppt_y</p:attrName>
                                        </p:attrNameLst>
                                      </p:cBhvr>
                                      <p:rCtr x="-3700" y="7000"/>
                                    </p:animMotion>
                                  </p:childTnLst>
                                </p:cTn>
                              </p:par>
                              <p:par>
                                <p:cTn id="124" presetID="22" presetClass="entr" presetSubtype="1" fill="hold" nodeType="withEffect">
                                  <p:stCondLst>
                                    <p:cond delay="0"/>
                                  </p:stCondLst>
                                  <p:childTnLst>
                                    <p:set>
                                      <p:cBhvr>
                                        <p:cTn id="125" dur="1" fill="hold">
                                          <p:stCondLst>
                                            <p:cond delay="0"/>
                                          </p:stCondLst>
                                        </p:cTn>
                                        <p:tgtEl>
                                          <p:spTgt spid="39"/>
                                        </p:tgtEl>
                                        <p:attrNameLst>
                                          <p:attrName>style.visibility</p:attrName>
                                        </p:attrNameLst>
                                      </p:cBhvr>
                                      <p:to>
                                        <p:strVal val="visible"/>
                                      </p:to>
                                    </p:set>
                                    <p:animEffect transition="in" filter="wipe(up)">
                                      <p:cBhvr>
                                        <p:cTn id="126" dur="100"/>
                                        <p:tgtEl>
                                          <p:spTgt spid="39"/>
                                        </p:tgtEl>
                                      </p:cBhvr>
                                    </p:animEffect>
                                  </p:childTnLst>
                                </p:cTn>
                              </p:par>
                            </p:childTnLst>
                          </p:cTn>
                        </p:par>
                        <p:par>
                          <p:cTn id="127" fill="hold">
                            <p:stCondLst>
                              <p:cond delay="10500"/>
                            </p:stCondLst>
                            <p:childTnLst>
                              <p:par>
                                <p:cTn id="128" presetID="0" presetClass="entr" presetSubtype="0" accel="50000" decel="50000" fill="hold" nodeType="afterEffect">
                                  <p:stCondLst>
                                    <p:cond delay="0"/>
                                  </p:stCondLst>
                                  <p:childTnLst>
                                    <p:animMotion origin="layout" path="M -0.32048 0.10833 C -0.32205 0.11481 -0.33073 0.14228 -0.33021 0.14691 C -0.32968 0.15123 -0.32118 0.14012 -0.31701 0.13426 C -0.31267 0.12809 -0.30868 0.11636 -0.30468 0.1108 C -0.30069 0.10525 -0.29514 0.10278 -0.29253 0.10031 " pathEditMode="relative" rAng="0" ptsTypes="AAAAA">
                                      <p:cBhvr>
                                        <p:cTn id="129" dur="200" fill="hold">
                                          <p:stCondLst>
                                            <p:cond delay="0"/>
                                          </p:stCondLst>
                                        </p:cTn>
                                        <p:tgtEl>
                                          <p:spTgt spid="37"/>
                                        </p:tgtEl>
                                        <p:attrNameLst>
                                          <p:attrName>ppt_x</p:attrName>
                                          <p:attrName>ppt_y</p:attrName>
                                        </p:attrNameLst>
                                      </p:cBhvr>
                                      <p:rCtr x="900" y="1600"/>
                                    </p:animMotion>
                                  </p:childTnLst>
                                </p:cTn>
                              </p:par>
                              <p:par>
                                <p:cTn id="130" presetID="22" presetClass="entr" presetSubtype="8" fill="hold" nodeType="withEffect">
                                  <p:stCondLst>
                                    <p:cond delay="0"/>
                                  </p:stCondLst>
                                  <p:childTnLst>
                                    <p:set>
                                      <p:cBhvr>
                                        <p:cTn id="131" dur="1" fill="hold">
                                          <p:stCondLst>
                                            <p:cond delay="0"/>
                                          </p:stCondLst>
                                        </p:cTn>
                                        <p:tgtEl>
                                          <p:spTgt spid="31"/>
                                        </p:tgtEl>
                                        <p:attrNameLst>
                                          <p:attrName>style.visibility</p:attrName>
                                        </p:attrNameLst>
                                      </p:cBhvr>
                                      <p:to>
                                        <p:strVal val="visible"/>
                                      </p:to>
                                    </p:set>
                                    <p:animEffect transition="in" filter="wipe(left)">
                                      <p:cBhvr>
                                        <p:cTn id="132" dur="200"/>
                                        <p:tgtEl>
                                          <p:spTgt spid="31"/>
                                        </p:tgtEl>
                                      </p:cBhvr>
                                    </p:animEffect>
                                  </p:childTnLst>
                                </p:cTn>
                              </p:par>
                            </p:childTnLst>
                          </p:cTn>
                        </p:par>
                        <p:par>
                          <p:cTn id="133" fill="hold">
                            <p:stCondLst>
                              <p:cond delay="11000"/>
                            </p:stCondLst>
                            <p:childTnLst>
                              <p:par>
                                <p:cTn id="134" presetID="0" presetClass="entr" presetSubtype="0" accel="50000" decel="50000" fill="hold" nodeType="afterEffect">
                                  <p:stCondLst>
                                    <p:cond delay="0"/>
                                  </p:stCondLst>
                                  <p:childTnLst>
                                    <p:animMotion origin="layout" path="M -0.28368 0.10031 C -0.28229 0.1 -0.27656 0.09537 -0.27482 0.0966 C -0.27309 0.09815 -0.27291 0.10586 -0.27378 0.10926 C -0.27448 0.11234 -0.27708 0.11389 -0.27934 0.11574 C -0.28142 0.11728 -0.28333 0.11574 -0.28663 0.11852 C -0.28993 0.1213 -0.2967 0.12778 -0.29878 0.13241 C -0.30086 0.13704 -0.30017 0.14444 -0.29878 0.14599 C -0.29739 0.14784 -0.29253 0.14259 -0.29097 0.14167 " pathEditMode="relative" rAng="0" ptsTypes="AAAAAAAA">
                                      <p:cBhvr>
                                        <p:cTn id="135" dur="200" fill="hold">
                                          <p:stCondLst>
                                            <p:cond delay="0"/>
                                          </p:stCondLst>
                                        </p:cTn>
                                        <p:tgtEl>
                                          <p:spTgt spid="37"/>
                                        </p:tgtEl>
                                        <p:attrNameLst>
                                          <p:attrName>ppt_x</p:attrName>
                                          <p:attrName>ppt_y</p:attrName>
                                        </p:attrNameLst>
                                      </p:cBhvr>
                                      <p:rCtr x="-300" y="2100"/>
                                    </p:animMotion>
                                  </p:childTnLst>
                                </p:cTn>
                              </p:par>
                              <p:par>
                                <p:cTn id="136" presetID="22" presetClass="entr" presetSubtype="1" fill="hold" nodeType="withEffect">
                                  <p:stCondLst>
                                    <p:cond delay="0"/>
                                  </p:stCondLst>
                                  <p:childTnLst>
                                    <p:set>
                                      <p:cBhvr>
                                        <p:cTn id="137" dur="1" fill="hold">
                                          <p:stCondLst>
                                            <p:cond delay="0"/>
                                          </p:stCondLst>
                                        </p:cTn>
                                        <p:tgtEl>
                                          <p:spTgt spid="32"/>
                                        </p:tgtEl>
                                        <p:attrNameLst>
                                          <p:attrName>style.visibility</p:attrName>
                                        </p:attrNameLst>
                                      </p:cBhvr>
                                      <p:to>
                                        <p:strVal val="visible"/>
                                      </p:to>
                                    </p:set>
                                    <p:animEffect transition="in" filter="wipe(up)">
                                      <p:cBhvr>
                                        <p:cTn id="138" dur="200"/>
                                        <p:tgtEl>
                                          <p:spTgt spid="32"/>
                                        </p:tgtEl>
                                      </p:cBhvr>
                                    </p:animEffect>
                                  </p:childTnLst>
                                </p:cTn>
                              </p:par>
                            </p:childTnLst>
                          </p:cTn>
                        </p:par>
                        <p:par>
                          <p:cTn id="139" fill="hold">
                            <p:stCondLst>
                              <p:cond delay="11500"/>
                            </p:stCondLst>
                            <p:childTnLst>
                              <p:par>
                                <p:cTn id="140" presetID="0" presetClass="entr" presetSubtype="0" accel="50000" decel="50000" fill="hold" nodeType="afterEffect">
                                  <p:stCondLst>
                                    <p:cond delay="0"/>
                                  </p:stCondLst>
                                  <p:childTnLst>
                                    <p:animMotion origin="layout" path="M -0.29392 0.14383 C -0.29149 0.14074 -0.28437 0.13333 -0.27951 0.12623 C -0.27482 0.11914 -0.26823 0.10617 -0.2651 0.10062 " pathEditMode="relative" rAng="0" ptsTypes="AAA">
                                      <p:cBhvr>
                                        <p:cTn id="141" dur="300" fill="hold">
                                          <p:stCondLst>
                                            <p:cond delay="0"/>
                                          </p:stCondLst>
                                        </p:cTn>
                                        <p:tgtEl>
                                          <p:spTgt spid="37"/>
                                        </p:tgtEl>
                                        <p:attrNameLst>
                                          <p:attrName>ppt_x</p:attrName>
                                          <p:attrName>ppt_y</p:attrName>
                                        </p:attrNameLst>
                                      </p:cBhvr>
                                      <p:rCtr x="1400" y="-2200"/>
                                    </p:animMotion>
                                  </p:childTnLst>
                                </p:cTn>
                              </p:par>
                              <p:par>
                                <p:cTn id="142" presetID="22" presetClass="entr" presetSubtype="4" fill="hold" nodeType="withEffect">
                                  <p:stCondLst>
                                    <p:cond delay="0"/>
                                  </p:stCondLst>
                                  <p:childTnLst>
                                    <p:set>
                                      <p:cBhvr>
                                        <p:cTn id="143" dur="1" fill="hold">
                                          <p:stCondLst>
                                            <p:cond delay="0"/>
                                          </p:stCondLst>
                                        </p:cTn>
                                        <p:tgtEl>
                                          <p:spTgt spid="33"/>
                                        </p:tgtEl>
                                        <p:attrNameLst>
                                          <p:attrName>style.visibility</p:attrName>
                                        </p:attrNameLst>
                                      </p:cBhvr>
                                      <p:to>
                                        <p:strVal val="visible"/>
                                      </p:to>
                                    </p:set>
                                    <p:animEffect transition="in" filter="wipe(down)">
                                      <p:cBhvr>
                                        <p:cTn id="144" dur="300"/>
                                        <p:tgtEl>
                                          <p:spTgt spid="33"/>
                                        </p:tgtEl>
                                      </p:cBhvr>
                                    </p:animEffect>
                                  </p:childTnLst>
                                </p:cTn>
                              </p:par>
                            </p:childTnLst>
                          </p:cTn>
                        </p:par>
                        <p:par>
                          <p:cTn id="145" fill="hold">
                            <p:stCondLst>
                              <p:cond delay="12000"/>
                            </p:stCondLst>
                            <p:childTnLst>
                              <p:par>
                                <p:cTn id="146" presetID="0" presetClass="entr" presetSubtype="0" accel="50000" decel="50000" fill="hold" nodeType="afterEffect">
                                  <p:stCondLst>
                                    <p:cond delay="0"/>
                                  </p:stCondLst>
                                  <p:childTnLst>
                                    <p:animMotion origin="layout" path="M -0.25434 0.10278 C -0.24948 0.10463 -0.23211 0.11636 -0.22465 0.11543 C -0.21701 0.11481 -0.21146 0.10154 -0.20902 0.09876 " pathEditMode="relative" rAng="0" ptsTypes="AAA">
                                      <p:cBhvr>
                                        <p:cTn id="147" dur="100" fill="hold">
                                          <p:stCondLst>
                                            <p:cond delay="0"/>
                                          </p:stCondLst>
                                        </p:cTn>
                                        <p:tgtEl>
                                          <p:spTgt spid="37"/>
                                        </p:tgtEl>
                                        <p:attrNameLst>
                                          <p:attrName>ppt_x</p:attrName>
                                          <p:attrName>ppt_y</p:attrName>
                                        </p:attrNameLst>
                                      </p:cBhvr>
                                      <p:rCtr x="2300" y="400"/>
                                    </p:animMotion>
                                  </p:childTnLst>
                                </p:cTn>
                              </p:par>
                            </p:childTnLst>
                          </p:cTn>
                        </p:par>
                        <p:par>
                          <p:cTn id="148" fill="hold">
                            <p:stCondLst>
                              <p:cond delay="12500"/>
                            </p:stCondLst>
                            <p:childTnLst>
                              <p:par>
                                <p:cTn id="149" presetID="0" presetClass="entr" presetSubtype="0" accel="50000" decel="50000" fill="hold" nodeType="afterEffect">
                                  <p:stCondLst>
                                    <p:cond delay="0"/>
                                  </p:stCondLst>
                                  <p:childTnLst>
                                    <p:animMotion origin="layout" path="M -0.19583 0.10093 C -0.19687 0.10093 -0.1993 0.10339 -0.20173 0.10216 C -0.20434 0.10093 -0.20937 0.0963 -0.21146 0.09444 " pathEditMode="relative" rAng="0" ptsTypes="AAA">
                                      <p:cBhvr>
                                        <p:cTn id="150" dur="100" fill="hold">
                                          <p:stCondLst>
                                            <p:cond delay="0"/>
                                          </p:stCondLst>
                                        </p:cTn>
                                        <p:tgtEl>
                                          <p:spTgt spid="37"/>
                                        </p:tgtEl>
                                        <p:attrNameLst>
                                          <p:attrName>ppt_x</p:attrName>
                                          <p:attrName>ppt_y</p:attrName>
                                        </p:attrNameLst>
                                      </p:cBhvr>
                                      <p:rCtr x="-800" y="-200"/>
                                    </p:animMotion>
                                  </p:childTnLst>
                                </p:cTn>
                              </p:par>
                              <p:par>
                                <p:cTn id="151" presetID="22" presetClass="entr" presetSubtype="4" fill="hold" nodeType="withEffect">
                                  <p:stCondLst>
                                    <p:cond delay="0"/>
                                  </p:stCondLst>
                                  <p:childTnLst>
                                    <p:set>
                                      <p:cBhvr>
                                        <p:cTn id="152" dur="1" fill="hold">
                                          <p:stCondLst>
                                            <p:cond delay="0"/>
                                          </p:stCondLst>
                                        </p:cTn>
                                        <p:tgtEl>
                                          <p:spTgt spid="11"/>
                                        </p:tgtEl>
                                        <p:attrNameLst>
                                          <p:attrName>style.visibility</p:attrName>
                                        </p:attrNameLst>
                                      </p:cBhvr>
                                      <p:to>
                                        <p:strVal val="visible"/>
                                      </p:to>
                                    </p:set>
                                    <p:animEffect transition="in" filter="wipe(down)">
                                      <p:cBhvr>
                                        <p:cTn id="153" dur="100"/>
                                        <p:tgtEl>
                                          <p:spTgt spid="11"/>
                                        </p:tgtEl>
                                      </p:cBhvr>
                                    </p:animEffect>
                                  </p:childTnLst>
                                </p:cTn>
                              </p:par>
                            </p:childTnLst>
                          </p:cTn>
                        </p:par>
                        <p:par>
                          <p:cTn id="154" fill="hold">
                            <p:stCondLst>
                              <p:cond delay="13000"/>
                            </p:stCondLst>
                            <p:childTnLst>
                              <p:par>
                                <p:cTn id="155" presetID="0" presetClass="entr" presetSubtype="0" accel="50000" decel="50000" fill="hold" nodeType="afterEffect">
                                  <p:stCondLst>
                                    <p:cond delay="0"/>
                                  </p:stCondLst>
                                  <p:childTnLst>
                                    <p:animMotion origin="layout" path="M -0.19722 0.09444 C -0.19635 0.09074 -0.19461 0.08241 -0.19305 0.07685 C -0.19166 0.0716 -0.19114 0.0679 -0.18871 0.06234 C -0.18628 0.05679 -0.18281 0.04938 -0.17882 0.04321 C -0.17482 0.03734 -0.16927 0.02963 -0.16441 0.02623 C -0.15937 0.02315 -0.15139 0.02438 -0.14878 0.02438 " pathEditMode="relative" rAng="0" ptsTypes="AAAAAA">
                                      <p:cBhvr>
                                        <p:cTn id="156" dur="200" fill="hold">
                                          <p:stCondLst>
                                            <p:cond delay="0"/>
                                          </p:stCondLst>
                                        </p:cTn>
                                        <p:tgtEl>
                                          <p:spTgt spid="37"/>
                                        </p:tgtEl>
                                        <p:attrNameLst>
                                          <p:attrName>ppt_x</p:attrName>
                                          <p:attrName>ppt_y</p:attrName>
                                        </p:attrNameLst>
                                      </p:cBhvr>
                                      <p:rCtr x="2400" y="-3500"/>
                                    </p:animMotion>
                                  </p:childTnLst>
                                </p:cTn>
                              </p:par>
                              <p:par>
                                <p:cTn id="157" presetID="22" presetClass="entr" presetSubtype="4" fill="hold" nodeType="withEffect">
                                  <p:stCondLst>
                                    <p:cond delay="0"/>
                                  </p:stCondLst>
                                  <p:childTnLst>
                                    <p:set>
                                      <p:cBhvr>
                                        <p:cTn id="158" dur="1" fill="hold">
                                          <p:stCondLst>
                                            <p:cond delay="0"/>
                                          </p:stCondLst>
                                        </p:cTn>
                                        <p:tgtEl>
                                          <p:spTgt spid="17"/>
                                        </p:tgtEl>
                                        <p:attrNameLst>
                                          <p:attrName>style.visibility</p:attrName>
                                        </p:attrNameLst>
                                      </p:cBhvr>
                                      <p:to>
                                        <p:strVal val="visible"/>
                                      </p:to>
                                    </p:set>
                                    <p:animEffect transition="in" filter="wipe(down)">
                                      <p:cBhvr>
                                        <p:cTn id="159" dur="200"/>
                                        <p:tgtEl>
                                          <p:spTgt spid="17"/>
                                        </p:tgtEl>
                                      </p:cBhvr>
                                    </p:animEffect>
                                  </p:childTnLst>
                                </p:cTn>
                              </p:par>
                            </p:childTnLst>
                          </p:cTn>
                        </p:par>
                        <p:par>
                          <p:cTn id="160" fill="hold">
                            <p:stCondLst>
                              <p:cond delay="13500"/>
                            </p:stCondLst>
                            <p:childTnLst>
                              <p:par>
                                <p:cTn id="161" presetID="0" presetClass="entr" presetSubtype="0" accel="50000" decel="50000" fill="hold" nodeType="afterEffect">
                                  <p:stCondLst>
                                    <p:cond delay="0"/>
                                  </p:stCondLst>
                                  <p:childTnLst>
                                    <p:animMotion origin="layout" path="M -0.16267 0.02438 C -0.16076 0.02685 -0.15347 0.03148 -0.15277 0.03673 C -0.15208 0.04197 -0.15521 0.04753 -0.15868 0.05648 C -0.16232 0.06543 -0.1684 0.0787 -0.17378 0.09136 C -0.17934 0.10401 -0.18854 0.125 -0.19166 0.1321 " pathEditMode="relative" rAng="0" ptsTypes="AAAAA">
                                      <p:cBhvr>
                                        <p:cTn id="162" dur="200" fill="hold">
                                          <p:stCondLst>
                                            <p:cond delay="0"/>
                                          </p:stCondLst>
                                        </p:cTn>
                                        <p:tgtEl>
                                          <p:spTgt spid="37"/>
                                        </p:tgtEl>
                                        <p:attrNameLst>
                                          <p:attrName>ppt_x</p:attrName>
                                          <p:attrName>ppt_y</p:attrName>
                                        </p:attrNameLst>
                                      </p:cBhvr>
                                      <p:rCtr x="-1000" y="5400"/>
                                    </p:animMotion>
                                  </p:childTnLst>
                                </p:cTn>
                              </p:par>
                              <p:par>
                                <p:cTn id="163" presetID="22" presetClass="entr" presetSubtype="1" fill="hold" nodeType="withEffect">
                                  <p:stCondLst>
                                    <p:cond delay="0"/>
                                  </p:stCondLst>
                                  <p:childTnLst>
                                    <p:set>
                                      <p:cBhvr>
                                        <p:cTn id="164" dur="1" fill="hold">
                                          <p:stCondLst>
                                            <p:cond delay="0"/>
                                          </p:stCondLst>
                                        </p:cTn>
                                        <p:tgtEl>
                                          <p:spTgt spid="16"/>
                                        </p:tgtEl>
                                        <p:attrNameLst>
                                          <p:attrName>style.visibility</p:attrName>
                                        </p:attrNameLst>
                                      </p:cBhvr>
                                      <p:to>
                                        <p:strVal val="visible"/>
                                      </p:to>
                                    </p:set>
                                    <p:animEffect transition="in" filter="wipe(up)">
                                      <p:cBhvr>
                                        <p:cTn id="165" dur="200"/>
                                        <p:tgtEl>
                                          <p:spTgt spid="16"/>
                                        </p:tgtEl>
                                      </p:cBhvr>
                                    </p:animEffect>
                                  </p:childTnLst>
                                </p:cTn>
                              </p:par>
                            </p:childTnLst>
                          </p:cTn>
                        </p:par>
                        <p:par>
                          <p:cTn id="166" fill="hold">
                            <p:stCondLst>
                              <p:cond delay="14000"/>
                            </p:stCondLst>
                            <p:childTnLst>
                              <p:par>
                                <p:cTn id="167" presetID="0" presetClass="entr" presetSubtype="0" accel="50000" decel="50000" fill="hold" nodeType="afterEffect">
                                  <p:stCondLst>
                                    <p:cond delay="0"/>
                                  </p:stCondLst>
                                  <p:childTnLst>
                                    <p:animMotion origin="layout" path="M -0.16979 0.13518 C -0.16927 0.13827 -0.17309 0.15247 -0.16736 0.15 C -0.1618 0.14753 -0.14722 0.13611 -0.13524 0.11975 C -0.12326 0.1037 -0.10295 0.06914 -0.09531 0.05309 C -0.0875 0.03734 -0.08802 0.02716 -0.08854 0.02346 C -0.08923 0.02006 -0.09531 0.02685 -0.09861 0.03179 C -0.10173 0.03704 -0.1033 0.04259 -0.10746 0.05401 C -0.1118 0.06574 -0.12239 0.09722 -0.12413 0.10123 C -0.12604 0.10555 -0.11961 0.08333 -0.11857 0.07963 " pathEditMode="relative" rAng="0" ptsTypes="AAAAAAAAA">
                                      <p:cBhvr>
                                        <p:cTn id="168" dur="100" fill="hold">
                                          <p:stCondLst>
                                            <p:cond delay="0"/>
                                          </p:stCondLst>
                                        </p:cTn>
                                        <p:tgtEl>
                                          <p:spTgt spid="37"/>
                                        </p:tgtEl>
                                        <p:attrNameLst>
                                          <p:attrName>ppt_x</p:attrName>
                                          <p:attrName>ppt_y</p:attrName>
                                        </p:attrNameLst>
                                      </p:cBhvr>
                                      <p:rCtr x="4000" y="-4900"/>
                                    </p:animMotion>
                                  </p:childTnLst>
                                </p:cTn>
                              </p:par>
                              <p:par>
                                <p:cTn id="169" presetID="22" presetClass="entr" presetSubtype="4" fill="hold" nodeType="withEffect">
                                  <p:stCondLst>
                                    <p:cond delay="0"/>
                                  </p:stCondLst>
                                  <p:childTnLst>
                                    <p:set>
                                      <p:cBhvr>
                                        <p:cTn id="170" dur="1" fill="hold">
                                          <p:stCondLst>
                                            <p:cond delay="0"/>
                                          </p:stCondLst>
                                        </p:cTn>
                                        <p:tgtEl>
                                          <p:spTgt spid="12"/>
                                        </p:tgtEl>
                                        <p:attrNameLst>
                                          <p:attrName>style.visibility</p:attrName>
                                        </p:attrNameLst>
                                      </p:cBhvr>
                                      <p:to>
                                        <p:strVal val="visible"/>
                                      </p:to>
                                    </p:set>
                                    <p:animEffect transition="in" filter="wipe(down)">
                                      <p:cBhvr>
                                        <p:cTn id="171" dur="100"/>
                                        <p:tgtEl>
                                          <p:spTgt spid="12"/>
                                        </p:tgtEl>
                                      </p:cBhvr>
                                    </p:animEffect>
                                  </p:childTnLst>
                                </p:cTn>
                              </p:par>
                            </p:childTnLst>
                          </p:cTn>
                        </p:par>
                        <p:par>
                          <p:cTn id="172" fill="hold">
                            <p:stCondLst>
                              <p:cond delay="14500"/>
                            </p:stCondLst>
                            <p:childTnLst>
                              <p:par>
                                <p:cTn id="173" presetID="0" presetClass="entr" presetSubtype="0" accel="50000" decel="50000" fill="hold" nodeType="afterEffect">
                                  <p:stCondLst>
                                    <p:cond delay="0"/>
                                  </p:stCondLst>
                                  <p:childTnLst>
                                    <p:animMotion origin="layout" path="M -0.12639 0.09568 C -0.13507 0.11111 -0.1618 0.1571 -0.16823 0.16975 " pathEditMode="relative" rAng="0" ptsTypes="AA">
                                      <p:cBhvr>
                                        <p:cTn id="174" dur="100" fill="hold">
                                          <p:stCondLst>
                                            <p:cond delay="0"/>
                                          </p:stCondLst>
                                        </p:cTn>
                                        <p:tgtEl>
                                          <p:spTgt spid="37"/>
                                        </p:tgtEl>
                                        <p:attrNameLst>
                                          <p:attrName>ppt_x</p:attrName>
                                          <p:attrName>ppt_y</p:attrName>
                                        </p:attrNameLst>
                                      </p:cBhvr>
                                      <p:rCtr x="-2100" y="3700"/>
                                    </p:animMotion>
                                  </p:childTnLst>
                                </p:cTn>
                              </p:par>
                              <p:par>
                                <p:cTn id="175" presetID="22" presetClass="entr" presetSubtype="2" fill="hold" nodeType="withEffect">
                                  <p:stCondLst>
                                    <p:cond delay="0"/>
                                  </p:stCondLst>
                                  <p:childTnLst>
                                    <p:set>
                                      <p:cBhvr>
                                        <p:cTn id="176" dur="1" fill="hold">
                                          <p:stCondLst>
                                            <p:cond delay="0"/>
                                          </p:stCondLst>
                                        </p:cTn>
                                        <p:tgtEl>
                                          <p:spTgt spid="15"/>
                                        </p:tgtEl>
                                        <p:attrNameLst>
                                          <p:attrName>style.visibility</p:attrName>
                                        </p:attrNameLst>
                                      </p:cBhvr>
                                      <p:to>
                                        <p:strVal val="visible"/>
                                      </p:to>
                                    </p:set>
                                    <p:animEffect transition="in" filter="wipe(right)">
                                      <p:cBhvr>
                                        <p:cTn id="177" dur="100"/>
                                        <p:tgtEl>
                                          <p:spTgt spid="15"/>
                                        </p:tgtEl>
                                      </p:cBhvr>
                                    </p:animEffect>
                                  </p:childTnLst>
                                </p:cTn>
                              </p:par>
                            </p:childTnLst>
                          </p:cTn>
                        </p:par>
                        <p:par>
                          <p:cTn id="178" fill="hold">
                            <p:stCondLst>
                              <p:cond delay="15000"/>
                            </p:stCondLst>
                            <p:childTnLst>
                              <p:par>
                                <p:cTn id="179" presetID="0" presetClass="entr" presetSubtype="0" accel="50000" decel="50000" fill="hold" nodeType="afterEffect">
                                  <p:stCondLst>
                                    <p:cond delay="0"/>
                                  </p:stCondLst>
                                  <p:childTnLst>
                                    <p:animMotion origin="layout" path="M -0.16909 0.17037 C -0.17118 0.18025 -0.19774 0.225 -0.20937 0.23889 C -0.221 0.25278 -0.23177 0.25247 -0.23854 0.2537 C -0.24531 0.25494 -0.24965 0.25216 -0.24965 0.2463 C -0.24965 0.24043 -0.24409 0.22654 -0.23854 0.21852 C -0.23298 0.21049 -0.22326 0.20463 -0.21632 0.19815 C -0.20937 0.19167 -0.20451 0.18395 -0.19687 0.17963 C -0.18923 0.17531 -0.16701 0.16049 -0.16909 0.17037 " pathEditMode="relative" rAng="0" ptsTypes="AAAAAAAA">
                                      <p:cBhvr>
                                        <p:cTn id="180" dur="100" fill="hold">
                                          <p:stCondLst>
                                            <p:cond delay="0"/>
                                          </p:stCondLst>
                                        </p:cTn>
                                        <p:tgtEl>
                                          <p:spTgt spid="37"/>
                                        </p:tgtEl>
                                        <p:attrNameLst>
                                          <p:attrName>ppt_x</p:attrName>
                                          <p:attrName>ppt_y</p:attrName>
                                        </p:attrNameLst>
                                      </p:cBhvr>
                                      <p:rCtr x="-4000" y="4000"/>
                                    </p:animMotion>
                                  </p:childTnLst>
                                </p:cTn>
                              </p:par>
                              <p:par>
                                <p:cTn id="181" presetID="22" presetClass="entr" presetSubtype="2" fill="hold" nodeType="withEffect">
                                  <p:stCondLst>
                                    <p:cond delay="0"/>
                                  </p:stCondLst>
                                  <p:childTnLst>
                                    <p:set>
                                      <p:cBhvr>
                                        <p:cTn id="182" dur="1" fill="hold">
                                          <p:stCondLst>
                                            <p:cond delay="0"/>
                                          </p:stCondLst>
                                        </p:cTn>
                                        <p:tgtEl>
                                          <p:spTgt spid="14"/>
                                        </p:tgtEl>
                                        <p:attrNameLst>
                                          <p:attrName>style.visibility</p:attrName>
                                        </p:attrNameLst>
                                      </p:cBhvr>
                                      <p:to>
                                        <p:strVal val="visible"/>
                                      </p:to>
                                    </p:set>
                                    <p:animEffect transition="in" filter="wipe(right)">
                                      <p:cBhvr>
                                        <p:cTn id="183" dur="100"/>
                                        <p:tgtEl>
                                          <p:spTgt spid="14"/>
                                        </p:tgtEl>
                                      </p:cBhvr>
                                    </p:animEffect>
                                  </p:childTnLst>
                                </p:cTn>
                              </p:par>
                            </p:childTnLst>
                          </p:cTn>
                        </p:par>
                        <p:par>
                          <p:cTn id="184" fill="hold">
                            <p:stCondLst>
                              <p:cond delay="15500"/>
                            </p:stCondLst>
                            <p:childTnLst>
                              <p:par>
                                <p:cTn id="185" presetID="0" presetClass="entr" presetSubtype="0" accel="50000" decel="50000" fill="hold" nodeType="afterEffect">
                                  <p:stCondLst>
                                    <p:cond delay="0"/>
                                  </p:stCondLst>
                                  <p:childTnLst>
                                    <p:animMotion origin="layout" path="M -0.17222 0.16759 C -0.16597 0.16481 -0.15989 0.1642 -0.15416 0.16389 C -0.14843 0.16358 -0.14253 0.16358 -0.13767 0.16543 C -0.13281 0.16728 -0.12864 0.17006 -0.12517 0.17469 C -0.1217 0.17963 -0.11857 0.19105 -0.11684 0.19506 " pathEditMode="relative" rAng="0" ptsTypes="AAAAA">
                                      <p:cBhvr>
                                        <p:cTn id="186" dur="100" fill="hold">
                                          <p:stCondLst>
                                            <p:cond delay="0"/>
                                          </p:stCondLst>
                                        </p:cTn>
                                        <p:tgtEl>
                                          <p:spTgt spid="37"/>
                                        </p:tgtEl>
                                        <p:attrNameLst>
                                          <p:attrName>ppt_x</p:attrName>
                                          <p:attrName>ppt_y</p:attrName>
                                        </p:attrNameLst>
                                      </p:cBhvr>
                                      <p:rCtr x="2800" y="1200"/>
                                    </p:animMotion>
                                  </p:childTnLst>
                                </p:cTn>
                              </p:par>
                              <p:par>
                                <p:cTn id="187" presetID="22" presetClass="entr" presetSubtype="8" fill="hold" nodeType="withEffect">
                                  <p:stCondLst>
                                    <p:cond delay="0"/>
                                  </p:stCondLst>
                                  <p:childTnLst>
                                    <p:set>
                                      <p:cBhvr>
                                        <p:cTn id="188" dur="1" fill="hold">
                                          <p:stCondLst>
                                            <p:cond delay="0"/>
                                          </p:stCondLst>
                                        </p:cTn>
                                        <p:tgtEl>
                                          <p:spTgt spid="13"/>
                                        </p:tgtEl>
                                        <p:attrNameLst>
                                          <p:attrName>style.visibility</p:attrName>
                                        </p:attrNameLst>
                                      </p:cBhvr>
                                      <p:to>
                                        <p:strVal val="visible"/>
                                      </p:to>
                                    </p:set>
                                    <p:animEffect transition="in" filter="wipe(left)">
                                      <p:cBhvr>
                                        <p:cTn id="189" dur="100"/>
                                        <p:tgtEl>
                                          <p:spTgt spid="13"/>
                                        </p:tgtEl>
                                      </p:cBhvr>
                                    </p:animEffect>
                                  </p:childTnLst>
                                </p:cTn>
                              </p:par>
                            </p:childTnLst>
                          </p:cTn>
                        </p:par>
                        <p:par>
                          <p:cTn id="190" fill="hold">
                            <p:stCondLst>
                              <p:cond delay="16000"/>
                            </p:stCondLst>
                            <p:childTnLst>
                              <p:par>
                                <p:cTn id="191" presetID="0" presetClass="entr" presetSubtype="0" accel="50000" decel="50000" fill="hold" nodeType="afterEffect">
                                  <p:stCondLst>
                                    <p:cond delay="0"/>
                                  </p:stCondLst>
                                  <p:childTnLst>
                                    <p:animMotion origin="layout" path="M -0.11545 0.19876 C -0.1184 0.17469 -0.1217 0.15031 -0.1217 0.13734 C -0.1217 0.12438 -0.11684 0.12376 -0.11545 0.12037 " pathEditMode="relative" rAng="0" ptsTypes="AAA">
                                      <p:cBhvr>
                                        <p:cTn id="192" dur="100" fill="hold">
                                          <p:stCondLst>
                                            <p:cond delay="0"/>
                                          </p:stCondLst>
                                        </p:cTn>
                                        <p:tgtEl>
                                          <p:spTgt spid="37"/>
                                        </p:tgtEl>
                                        <p:attrNameLst>
                                          <p:attrName>ppt_x</p:attrName>
                                          <p:attrName>ppt_y</p:attrName>
                                        </p:attrNameLst>
                                      </p:cBhvr>
                                      <p:rCtr x="-300" y="-3900"/>
                                    </p:animMotion>
                                  </p:childTnLst>
                                </p:cTn>
                              </p:par>
                            </p:childTnLst>
                          </p:cTn>
                        </p:par>
                        <p:par>
                          <p:cTn id="193" fill="hold">
                            <p:stCondLst>
                              <p:cond delay="16500"/>
                            </p:stCondLst>
                            <p:childTnLst>
                              <p:par>
                                <p:cTn id="194" presetID="0" presetClass="entr" presetSubtype="0" accel="50000" decel="50000" fill="hold" nodeType="afterEffect">
                                  <p:stCondLst>
                                    <p:cond delay="0"/>
                                  </p:stCondLst>
                                  <p:childTnLst>
                                    <p:animMotion origin="layout" path="M -0.11701 0.12284 C -0.10208 0.10864 -0.08715 0.09475 -0.08524 0.09537 C -0.08333 0.09599 -0.10173 0.11821 -0.1059 0.12685 C -0.11007 0.13549 -0.11041 0.14074 -0.11059 0.14599 " pathEditMode="relative" rAng="0" ptsTypes="AAAA">
                                      <p:cBhvr>
                                        <p:cTn id="195" dur="100" fill="hold">
                                          <p:stCondLst>
                                            <p:cond delay="0"/>
                                          </p:stCondLst>
                                        </p:cTn>
                                        <p:tgtEl>
                                          <p:spTgt spid="37"/>
                                        </p:tgtEl>
                                        <p:attrNameLst>
                                          <p:attrName>ppt_x</p:attrName>
                                          <p:attrName>ppt_y</p:attrName>
                                        </p:attrNameLst>
                                      </p:cBhvr>
                                      <p:rCtr x="1600" y="-200"/>
                                    </p:animMotion>
                                  </p:childTnLst>
                                </p:cTn>
                              </p:par>
                              <p:par>
                                <p:cTn id="196" presetID="22" presetClass="entr" presetSubtype="1" fill="hold" nodeType="withEffect">
                                  <p:stCondLst>
                                    <p:cond delay="0"/>
                                  </p:stCondLst>
                                  <p:childTnLst>
                                    <p:set>
                                      <p:cBhvr>
                                        <p:cTn id="197" dur="1" fill="hold">
                                          <p:stCondLst>
                                            <p:cond delay="0"/>
                                          </p:stCondLst>
                                        </p:cTn>
                                        <p:tgtEl>
                                          <p:spTgt spid="18"/>
                                        </p:tgtEl>
                                        <p:attrNameLst>
                                          <p:attrName>style.visibility</p:attrName>
                                        </p:attrNameLst>
                                      </p:cBhvr>
                                      <p:to>
                                        <p:strVal val="visible"/>
                                      </p:to>
                                    </p:set>
                                    <p:animEffect transition="in" filter="wipe(up)">
                                      <p:cBhvr>
                                        <p:cTn id="198" dur="100"/>
                                        <p:tgtEl>
                                          <p:spTgt spid="18"/>
                                        </p:tgtEl>
                                      </p:cBhvr>
                                    </p:animEffect>
                                  </p:childTnLst>
                                </p:cTn>
                              </p:par>
                            </p:childTnLst>
                          </p:cTn>
                        </p:par>
                        <p:par>
                          <p:cTn id="199" fill="hold">
                            <p:stCondLst>
                              <p:cond delay="17000"/>
                            </p:stCondLst>
                            <p:childTnLst>
                              <p:par>
                                <p:cTn id="200" presetID="0" presetClass="entr" presetSubtype="0" accel="50000" decel="50000" fill="hold" nodeType="afterEffect">
                                  <p:stCondLst>
                                    <p:cond delay="0"/>
                                  </p:stCondLst>
                                  <p:childTnLst>
                                    <p:animMotion origin="layout" path="M -0.1092 0.14043 C -0.1033 0.14197 -0.09739 0.14352 -0.09184 0.14043 C -0.08628 0.13704 -0.07986 0.12654 -0.07586 0.12099 C -0.07187 0.11543 -0.06909 0.1108 -0.06805 0.10617 C -0.06701 0.10185 -0.06944 0.09383 -0.06961 0.09383 C -0.06979 0.09383 -0.06771 0.10123 -0.06961 0.10617 C -0.07152 0.11173 -0.07916 0.12222 -0.08073 0.12562 " pathEditMode="relative" rAng="0" ptsTypes="AAAAAAA">
                                      <p:cBhvr>
                                        <p:cTn id="201" dur="100" fill="hold">
                                          <p:stCondLst>
                                            <p:cond delay="0"/>
                                          </p:stCondLst>
                                        </p:cTn>
                                        <p:tgtEl>
                                          <p:spTgt spid="37"/>
                                        </p:tgtEl>
                                        <p:attrNameLst>
                                          <p:attrName>ppt_x</p:attrName>
                                          <p:attrName>ppt_y</p:attrName>
                                        </p:attrNameLst>
                                      </p:cBhvr>
                                      <p:rCtr x="2100" y="-2300"/>
                                    </p:animMotion>
                                  </p:childTnLst>
                                </p:cTn>
                              </p:par>
                              <p:par>
                                <p:cTn id="202" presetID="22" presetClass="entr" presetSubtype="4" fill="hold" nodeType="withEffect">
                                  <p:stCondLst>
                                    <p:cond delay="0"/>
                                  </p:stCondLst>
                                  <p:childTnLst>
                                    <p:set>
                                      <p:cBhvr>
                                        <p:cTn id="203" dur="1" fill="hold">
                                          <p:stCondLst>
                                            <p:cond delay="0"/>
                                          </p:stCondLst>
                                        </p:cTn>
                                        <p:tgtEl>
                                          <p:spTgt spid="19"/>
                                        </p:tgtEl>
                                        <p:attrNameLst>
                                          <p:attrName>style.visibility</p:attrName>
                                        </p:attrNameLst>
                                      </p:cBhvr>
                                      <p:to>
                                        <p:strVal val="visible"/>
                                      </p:to>
                                    </p:set>
                                    <p:animEffect transition="in" filter="wipe(down)">
                                      <p:cBhvr>
                                        <p:cTn id="204" dur="100"/>
                                        <p:tgtEl>
                                          <p:spTgt spid="19"/>
                                        </p:tgtEl>
                                      </p:cBhvr>
                                    </p:animEffect>
                                  </p:childTnLst>
                                </p:cTn>
                              </p:par>
                            </p:childTnLst>
                          </p:cTn>
                        </p:par>
                        <p:par>
                          <p:cTn id="205" fill="hold">
                            <p:stCondLst>
                              <p:cond delay="17500"/>
                            </p:stCondLst>
                            <p:childTnLst>
                              <p:par>
                                <p:cTn id="206" presetID="0" presetClass="entr" presetSubtype="0" accel="50000" decel="50000" fill="hold" nodeType="afterEffect">
                                  <p:stCondLst>
                                    <p:cond delay="0"/>
                                  </p:stCondLst>
                                  <p:childTnLst>
                                    <p:animMotion origin="layout" path="M -0.07187 0.09691 C -0.07725 0.11142 -0.08246 0.12593 -0.08142 0.13086 C -0.08038 0.1358 -0.0684 0.12839 -0.06545 0.12654 " pathEditMode="relative" rAng="0" ptsTypes="AAA">
                                      <p:cBhvr>
                                        <p:cTn id="207" dur="100" fill="hold">
                                          <p:stCondLst>
                                            <p:cond delay="0"/>
                                          </p:stCondLst>
                                        </p:cTn>
                                        <p:tgtEl>
                                          <p:spTgt spid="37"/>
                                        </p:tgtEl>
                                        <p:attrNameLst>
                                          <p:attrName>ppt_x</p:attrName>
                                          <p:attrName>ppt_y</p:attrName>
                                        </p:attrNameLst>
                                      </p:cBhvr>
                                      <p:rCtr x="-200" y="1800"/>
                                    </p:animMotion>
                                  </p:childTnLst>
                                </p:cTn>
                              </p:par>
                              <p:par>
                                <p:cTn id="208" presetID="22" presetClass="entr" presetSubtype="8" fill="hold" nodeType="withEffect">
                                  <p:stCondLst>
                                    <p:cond delay="0"/>
                                  </p:stCondLst>
                                  <p:childTnLst>
                                    <p:set>
                                      <p:cBhvr>
                                        <p:cTn id="209" dur="1" fill="hold">
                                          <p:stCondLst>
                                            <p:cond delay="0"/>
                                          </p:stCondLst>
                                        </p:cTn>
                                        <p:tgtEl>
                                          <p:spTgt spid="34"/>
                                        </p:tgtEl>
                                        <p:attrNameLst>
                                          <p:attrName>style.visibility</p:attrName>
                                        </p:attrNameLst>
                                      </p:cBhvr>
                                      <p:to>
                                        <p:strVal val="visible"/>
                                      </p:to>
                                    </p:set>
                                    <p:animEffect transition="in" filter="wipe(left)">
                                      <p:cBhvr>
                                        <p:cTn id="210" dur="100"/>
                                        <p:tgtEl>
                                          <p:spTgt spid="34"/>
                                        </p:tgtEl>
                                      </p:cBhvr>
                                    </p:animEffect>
                                  </p:childTnLst>
                                </p:cTn>
                              </p:par>
                            </p:childTnLst>
                          </p:cTn>
                        </p:par>
                        <p:par>
                          <p:cTn id="211" fill="hold">
                            <p:stCondLst>
                              <p:cond delay="18000"/>
                            </p:stCondLst>
                            <p:childTnLst>
                              <p:par>
                                <p:cTn id="212" presetID="0" presetClass="entr" presetSubtype="0" accel="50000" decel="50000" fill="hold" nodeType="afterEffect">
                                  <p:stCondLst>
                                    <p:cond delay="0"/>
                                  </p:stCondLst>
                                  <p:childTnLst>
                                    <p:animMotion origin="layout" path="M -0.06493 0.125 L -0.02257 0.09321 " pathEditMode="relative" rAng="0" ptsTypes="AA">
                                      <p:cBhvr>
                                        <p:cTn id="213" dur="100" fill="hold">
                                          <p:stCondLst>
                                            <p:cond delay="0"/>
                                          </p:stCondLst>
                                        </p:cTn>
                                        <p:tgtEl>
                                          <p:spTgt spid="37"/>
                                        </p:tgtEl>
                                        <p:attrNameLst>
                                          <p:attrName>ppt_x</p:attrName>
                                          <p:attrName>ppt_y</p:attrName>
                                        </p:attrNameLst>
                                      </p:cBhvr>
                                      <p:rCtr x="2100" y="-1600"/>
                                    </p:animMotion>
                                  </p:childTnLst>
                                </p:cTn>
                              </p:par>
                              <p:par>
                                <p:cTn id="214" presetID="22" presetClass="entr" presetSubtype="4" fill="hold" nodeType="withEffect">
                                  <p:stCondLst>
                                    <p:cond delay="0"/>
                                  </p:stCondLst>
                                  <p:childTnLst>
                                    <p:set>
                                      <p:cBhvr>
                                        <p:cTn id="215" dur="1" fill="hold">
                                          <p:stCondLst>
                                            <p:cond delay="0"/>
                                          </p:stCondLst>
                                        </p:cTn>
                                        <p:tgtEl>
                                          <p:spTgt spid="20"/>
                                        </p:tgtEl>
                                        <p:attrNameLst>
                                          <p:attrName>style.visibility</p:attrName>
                                        </p:attrNameLst>
                                      </p:cBhvr>
                                      <p:to>
                                        <p:strVal val="visible"/>
                                      </p:to>
                                    </p:set>
                                    <p:animEffect transition="in" filter="wipe(down)">
                                      <p:cBhvr>
                                        <p:cTn id="216" dur="100"/>
                                        <p:tgtEl>
                                          <p:spTgt spid="20"/>
                                        </p:tgtEl>
                                      </p:cBhvr>
                                    </p:animEffect>
                                  </p:childTnLst>
                                </p:cTn>
                              </p:par>
                            </p:childTnLst>
                          </p:cTn>
                        </p:par>
                        <p:par>
                          <p:cTn id="217" fill="hold">
                            <p:stCondLst>
                              <p:cond delay="18500"/>
                            </p:stCondLst>
                            <p:childTnLst>
                              <p:par>
                                <p:cTn id="218" presetID="0" presetClass="entr" presetSubtype="0" accel="50000" decel="50000" fill="hold" nodeType="afterEffect">
                                  <p:stCondLst>
                                    <p:cond delay="0"/>
                                  </p:stCondLst>
                                  <p:childTnLst>
                                    <p:animMotion origin="layout" path="M -0.02257 0.09321 C -0.03281 0.10247 -0.04288 0.11204 -0.04791 0.12068 C -0.05295 0.12932 -0.05243 0.14012 -0.0526 0.14414 " pathEditMode="relative" rAng="0" ptsTypes="AAA">
                                      <p:cBhvr>
                                        <p:cTn id="219" dur="100" fill="hold">
                                          <p:stCondLst>
                                            <p:cond delay="0"/>
                                          </p:stCondLst>
                                        </p:cTn>
                                        <p:tgtEl>
                                          <p:spTgt spid="37"/>
                                        </p:tgtEl>
                                        <p:attrNameLst>
                                          <p:attrName>ppt_x</p:attrName>
                                          <p:attrName>ppt_y</p:attrName>
                                        </p:attrNameLst>
                                      </p:cBhvr>
                                      <p:rCtr x="-1500" y="2500"/>
                                    </p:animMotion>
                                  </p:childTnLst>
                                </p:cTn>
                              </p:par>
                              <p:par>
                                <p:cTn id="220" presetID="22" presetClass="entr" presetSubtype="1" fill="hold" nodeType="withEffect">
                                  <p:stCondLst>
                                    <p:cond delay="0"/>
                                  </p:stCondLst>
                                  <p:childTnLst>
                                    <p:set>
                                      <p:cBhvr>
                                        <p:cTn id="221" dur="1" fill="hold">
                                          <p:stCondLst>
                                            <p:cond delay="0"/>
                                          </p:stCondLst>
                                        </p:cTn>
                                        <p:tgtEl>
                                          <p:spTgt spid="21"/>
                                        </p:tgtEl>
                                        <p:attrNameLst>
                                          <p:attrName>style.visibility</p:attrName>
                                        </p:attrNameLst>
                                      </p:cBhvr>
                                      <p:to>
                                        <p:strVal val="visible"/>
                                      </p:to>
                                    </p:set>
                                    <p:animEffect transition="in" filter="wipe(up)">
                                      <p:cBhvr>
                                        <p:cTn id="222" dur="100"/>
                                        <p:tgtEl>
                                          <p:spTgt spid="21"/>
                                        </p:tgtEl>
                                      </p:cBhvr>
                                    </p:animEffect>
                                  </p:childTnLst>
                                </p:cTn>
                              </p:par>
                            </p:childTnLst>
                          </p:cTn>
                        </p:par>
                        <p:par>
                          <p:cTn id="223" fill="hold">
                            <p:stCondLst>
                              <p:cond delay="19000"/>
                            </p:stCondLst>
                            <p:childTnLst>
                              <p:par>
                                <p:cTn id="224" presetID="0" presetClass="entr" presetSubtype="0" accel="50000" decel="50000" fill="hold" nodeType="afterEffect">
                                  <p:stCondLst>
                                    <p:cond delay="0"/>
                                  </p:stCondLst>
                                  <p:childTnLst>
                                    <p:animMotion origin="layout" path="M -0.05139 0.14228 C -0.05086 0.13272 -0.05017 0.12346 -0.04982 0.11481 C -0.0493 0.10617 -0.04896 0.09907 -0.04861 0.09167 " pathEditMode="relative" rAng="0" ptsTypes="AAA">
                                      <p:cBhvr>
                                        <p:cTn id="225" dur="100" fill="hold">
                                          <p:stCondLst>
                                            <p:cond delay="0"/>
                                          </p:stCondLst>
                                        </p:cTn>
                                        <p:tgtEl>
                                          <p:spTgt spid="37"/>
                                        </p:tgtEl>
                                        <p:attrNameLst>
                                          <p:attrName>ppt_x</p:attrName>
                                          <p:attrName>ppt_y</p:attrName>
                                        </p:attrNameLst>
                                      </p:cBhvr>
                                      <p:rCtr x="100" y="-2500"/>
                                    </p:animMotion>
                                  </p:childTnLst>
                                </p:cTn>
                              </p:par>
                              <p:par>
                                <p:cTn id="226" presetID="22" presetClass="entr" presetSubtype="8" fill="hold" nodeType="withEffect">
                                  <p:stCondLst>
                                    <p:cond delay="0"/>
                                  </p:stCondLst>
                                  <p:childTnLst>
                                    <p:set>
                                      <p:cBhvr>
                                        <p:cTn id="227" dur="1" fill="hold">
                                          <p:stCondLst>
                                            <p:cond delay="0"/>
                                          </p:stCondLst>
                                        </p:cTn>
                                        <p:tgtEl>
                                          <p:spTgt spid="22"/>
                                        </p:tgtEl>
                                        <p:attrNameLst>
                                          <p:attrName>style.visibility</p:attrName>
                                        </p:attrNameLst>
                                      </p:cBhvr>
                                      <p:to>
                                        <p:strVal val="visible"/>
                                      </p:to>
                                    </p:set>
                                    <p:animEffect transition="in" filter="wipe(left)">
                                      <p:cBhvr>
                                        <p:cTn id="228" dur="100"/>
                                        <p:tgtEl>
                                          <p:spTgt spid="22"/>
                                        </p:tgtEl>
                                      </p:cBhvr>
                                    </p:animEffect>
                                  </p:childTnLst>
                                </p:cTn>
                              </p:par>
                            </p:childTnLst>
                          </p:cTn>
                        </p:par>
                        <p:par>
                          <p:cTn id="229" fill="hold">
                            <p:stCondLst>
                              <p:cond delay="19500"/>
                            </p:stCondLst>
                            <p:childTnLst>
                              <p:par>
                                <p:cTn id="230" presetID="0" presetClass="entr" presetSubtype="0" accel="50000" decel="50000" fill="hold" nodeType="afterEffect">
                                  <p:stCondLst>
                                    <p:cond delay="0"/>
                                  </p:stCondLst>
                                  <p:childTnLst>
                                    <p:animMotion origin="layout" path="M 0.00434 0.09537 C 0.00417 0.1 0.00382 0.11512 0.00348 0.12253 C 0.0033 0.12994 0.00313 0.1358 0.00295 0.13951 " pathEditMode="relative" rAng="0" ptsTypes="AAA">
                                      <p:cBhvr>
                                        <p:cTn id="231" dur="100" fill="hold">
                                          <p:stCondLst>
                                            <p:cond delay="0"/>
                                          </p:stCondLst>
                                        </p:cTn>
                                        <p:tgtEl>
                                          <p:spTgt spid="37"/>
                                        </p:tgtEl>
                                        <p:attrNameLst>
                                          <p:attrName>ppt_x</p:attrName>
                                          <p:attrName>ppt_y</p:attrName>
                                        </p:attrNameLst>
                                      </p:cBhvr>
                                      <p:rCtr x="-100" y="2200"/>
                                    </p:animMotion>
                                  </p:childTnLst>
                                </p:cTn>
                              </p:par>
                              <p:par>
                                <p:cTn id="232" presetID="22" presetClass="entr" presetSubtype="1" fill="hold" nodeType="withEffect">
                                  <p:stCondLst>
                                    <p:cond delay="0"/>
                                  </p:stCondLst>
                                  <p:childTnLst>
                                    <p:set>
                                      <p:cBhvr>
                                        <p:cTn id="233" dur="1" fill="hold">
                                          <p:stCondLst>
                                            <p:cond delay="0"/>
                                          </p:stCondLst>
                                        </p:cTn>
                                        <p:tgtEl>
                                          <p:spTgt spid="23"/>
                                        </p:tgtEl>
                                        <p:attrNameLst>
                                          <p:attrName>style.visibility</p:attrName>
                                        </p:attrNameLst>
                                      </p:cBhvr>
                                      <p:to>
                                        <p:strVal val="visible"/>
                                      </p:to>
                                    </p:set>
                                    <p:animEffect transition="in" filter="wipe(up)">
                                      <p:cBhvr>
                                        <p:cTn id="234" dur="100"/>
                                        <p:tgtEl>
                                          <p:spTgt spid="23"/>
                                        </p:tgtEl>
                                      </p:cBhvr>
                                    </p:animEffect>
                                  </p:childTnLst>
                                </p:cTn>
                              </p:par>
                            </p:childTnLst>
                          </p:cTn>
                        </p:par>
                        <p:par>
                          <p:cTn id="235" fill="hold">
                            <p:stCondLst>
                              <p:cond delay="20000"/>
                            </p:stCondLst>
                            <p:childTnLst>
                              <p:par>
                                <p:cTn id="236" presetID="0" presetClass="entr" presetSubtype="0" accel="50000" decel="50000" fill="hold" nodeType="afterEffect">
                                  <p:stCondLst>
                                    <p:cond delay="0"/>
                                  </p:stCondLst>
                                  <p:childTnLst>
                                    <p:animMotion origin="layout" path="M -0.021 0.14197 C -0.02066 0.14136 -0.02031 0.14228 -0.01996 0.13765 C -0.01979 0.13333 -0.01927 0.12099 -0.01909 0.11636 " pathEditMode="relative" rAng="0" ptsTypes="AAA">
                                      <p:cBhvr>
                                        <p:cTn id="237" dur="300" fill="hold">
                                          <p:stCondLst>
                                            <p:cond delay="0"/>
                                          </p:stCondLst>
                                        </p:cTn>
                                        <p:tgtEl>
                                          <p:spTgt spid="37"/>
                                        </p:tgtEl>
                                        <p:attrNameLst>
                                          <p:attrName>ppt_x</p:attrName>
                                          <p:attrName>ppt_y</p:attrName>
                                        </p:attrNameLst>
                                      </p:cBhvr>
                                      <p:rCtr x="100" y="-1300"/>
                                    </p:animMotion>
                                  </p:childTnLst>
                                </p:cTn>
                              </p:par>
                              <p:par>
                                <p:cTn id="238" presetID="22" presetClass="entr" presetSubtype="4" fill="hold" nodeType="withEffect">
                                  <p:stCondLst>
                                    <p:cond delay="0"/>
                                  </p:stCondLst>
                                  <p:childTnLst>
                                    <p:set>
                                      <p:cBhvr>
                                        <p:cTn id="239" dur="1" fill="hold">
                                          <p:stCondLst>
                                            <p:cond delay="0"/>
                                          </p:stCondLst>
                                        </p:cTn>
                                        <p:tgtEl>
                                          <p:spTgt spid="24"/>
                                        </p:tgtEl>
                                        <p:attrNameLst>
                                          <p:attrName>style.visibility</p:attrName>
                                        </p:attrNameLst>
                                      </p:cBhvr>
                                      <p:to>
                                        <p:strVal val="visible"/>
                                      </p:to>
                                    </p:set>
                                    <p:animEffect transition="in" filter="wipe(down)">
                                      <p:cBhvr>
                                        <p:cTn id="240" dur="300"/>
                                        <p:tgtEl>
                                          <p:spTgt spid="24"/>
                                        </p:tgtEl>
                                      </p:cBhvr>
                                    </p:animEffect>
                                  </p:childTnLst>
                                </p:cTn>
                              </p:par>
                            </p:childTnLst>
                          </p:cTn>
                        </p:par>
                        <p:par>
                          <p:cTn id="241" fill="hold">
                            <p:stCondLst>
                              <p:cond delay="20500"/>
                            </p:stCondLst>
                            <p:childTnLst>
                              <p:par>
                                <p:cTn id="242" presetID="0" presetClass="entr" presetSubtype="0" accel="50000" decel="50000" fill="hold" nodeType="afterEffect">
                                  <p:stCondLst>
                                    <p:cond delay="0"/>
                                  </p:stCondLst>
                                  <p:childTnLst>
                                    <p:animMotion origin="layout" path="M -0.02257 0.09321 C -0.02413 0.11759 -0.03194 0.18611 -0.02552 0.24074 C -0.01979 0.29506 0.00469 0.38457 0.01111 0.42006 C 0.0191 0.45555 0.01684 0.4466 0.01771 0.45401 " pathEditMode="relative" rAng="0" ptsTypes="AAAA">
                                      <p:cBhvr>
                                        <p:cTn id="243" dur="1000" fill="hold">
                                          <p:stCondLst>
                                            <p:cond delay="0"/>
                                          </p:stCondLst>
                                        </p:cTn>
                                        <p:tgtEl>
                                          <p:spTgt spid="37"/>
                                        </p:tgtEl>
                                        <p:attrNameLst>
                                          <p:attrName>ppt_x</p:attrName>
                                          <p:attrName>ppt_y</p:attrName>
                                        </p:attrNameLst>
                                      </p:cBhvr>
                                      <p:rCtr x="1800" y="1800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4" name="Group 2"/>
          <p:cNvGrpSpPr/>
          <p:nvPr/>
        </p:nvGrpSpPr>
        <p:grpSpPr>
          <a:xfrm>
            <a:off x="1097280" y="1197610"/>
            <a:ext cx="7283450" cy="3300608"/>
            <a:chOff x="1791" y="981"/>
            <a:chExt cx="3382" cy="1224"/>
          </a:xfrm>
        </p:grpSpPr>
        <p:sp>
          <p:nvSpPr>
            <p:cNvPr id="7175" name="AutoShape 2"/>
            <p:cNvSpPr/>
            <p:nvPr/>
          </p:nvSpPr>
          <p:spPr>
            <a:xfrm>
              <a:off x="1791" y="981"/>
              <a:ext cx="3382" cy="1224"/>
            </a:xfrm>
            <a:prstGeom prst="roundRect">
              <a:avLst>
                <a:gd name="adj" fmla="val 8097"/>
              </a:avLst>
            </a:prstGeom>
            <a:solidFill>
              <a:srgbClr val="FFFFFF">
                <a:alpha val="50195"/>
              </a:srgbClr>
            </a:solidFill>
            <a:ln w="9525" cap="rnd" cmpd="sng">
              <a:solidFill>
                <a:srgbClr val="063C60"/>
              </a:solidFill>
              <a:prstDash val="sysDot"/>
              <a:round/>
              <a:headEnd type="none" w="med" len="med"/>
              <a:tailEnd type="none" w="med" len="med"/>
            </a:ln>
          </p:spPr>
          <p:txBody>
            <a:bodyPr lIns="135000" tIns="0" anchor="ctr" anchorCtr="0"/>
            <a:p>
              <a:pPr>
                <a:lnSpc>
                  <a:spcPct val="120000"/>
                </a:lnSpc>
              </a:pPr>
              <a:endParaRPr lang="zh-CN" altLang="zh-CN" dirty="0">
                <a:latin typeface="方正卡通简体"/>
                <a:ea typeface="方正卡通简体"/>
              </a:endParaRPr>
            </a:p>
          </p:txBody>
        </p:sp>
        <p:sp>
          <p:nvSpPr>
            <p:cNvPr id="7176" name="Rectangle 4"/>
            <p:cNvSpPr/>
            <p:nvPr/>
          </p:nvSpPr>
          <p:spPr>
            <a:xfrm>
              <a:off x="1834" y="1041"/>
              <a:ext cx="3164" cy="1019"/>
            </a:xfrm>
            <a:prstGeom prst="rect">
              <a:avLst/>
            </a:prstGeom>
            <a:noFill/>
            <a:ln w="6350">
              <a:noFill/>
            </a:ln>
          </p:spPr>
          <p:txBody>
            <a:bodyPr wrap="square" anchor="t" anchorCtr="0">
              <a:spAutoFit/>
            </a:bodyPr>
            <a:p>
              <a:pPr lvl="0" indent="0" defTabSz="914400" fontAlgn="base">
                <a:lnSpc>
                  <a:spcPct val="90000"/>
                </a:lnSpc>
                <a:buClr>
                  <a:srgbClr val="FFCC00"/>
                </a:buClr>
              </a:pPr>
              <a:r>
                <a:rPr lang="en-US" sz="1800" dirty="0">
                  <a:latin typeface="华文中宋" panose="02010600040101010101" pitchFamily="2" charset="-122"/>
                  <a:ea typeface="华文中宋" panose="02010600040101010101" pitchFamily="2" charset="-122"/>
                  <a:cs typeface="华文中宋" panose="02010600040101010101" pitchFamily="2" charset="-122"/>
                  <a:sym typeface="+mn-ea"/>
                </a:rPr>
                <a:t>         </a:t>
              </a:r>
              <a:r>
                <a:rPr sz="2400" dirty="0">
                  <a:latin typeface="华文中宋" panose="02010600040101010101" pitchFamily="2" charset="-122"/>
                  <a:ea typeface="华文中宋" panose="02010600040101010101" pitchFamily="2" charset="-122"/>
                  <a:cs typeface="华文中宋" panose="02010600040101010101" pitchFamily="2" charset="-122"/>
                  <a:sym typeface="+mn-ea"/>
                </a:rPr>
                <a:t>教育评价，究其本质而言，就是对教育的价值进行判断。这里的判断包含事实判断和价值判断。事实判断是对事物的现状、属性与规律的客观描述</a:t>
              </a:r>
              <a:r>
                <a:rPr lang="zh-CN" sz="2400" dirty="0">
                  <a:latin typeface="华文中宋" panose="02010600040101010101" pitchFamily="2" charset="-122"/>
                  <a:ea typeface="华文中宋" panose="02010600040101010101" pitchFamily="2" charset="-122"/>
                  <a:cs typeface="华文中宋" panose="02010600040101010101" pitchFamily="2" charset="-122"/>
                  <a:sym typeface="+mn-ea"/>
                </a:rPr>
                <a:t>；</a:t>
              </a:r>
              <a:r>
                <a:rPr sz="2400" dirty="0">
                  <a:latin typeface="华文中宋" panose="02010600040101010101" pitchFamily="2" charset="-122"/>
                  <a:ea typeface="华文中宋" panose="02010600040101010101" pitchFamily="2" charset="-122"/>
                  <a:cs typeface="华文中宋" panose="02010600040101010101" pitchFamily="2" charset="-122"/>
                  <a:sym typeface="+mn-ea"/>
                </a:rPr>
                <a:t>价值判断则是在事实描述的基础上，根据评价者的需要和愿望对客观事物作出评判</a:t>
              </a:r>
              <a:r>
                <a:rPr lang="zh-CN" sz="2400" dirty="0">
                  <a:latin typeface="华文中宋" panose="02010600040101010101" pitchFamily="2" charset="-122"/>
                  <a:ea typeface="华文中宋" panose="02010600040101010101" pitchFamily="2" charset="-122"/>
                  <a:cs typeface="华文中宋" panose="02010600040101010101" pitchFamily="2" charset="-122"/>
                  <a:sym typeface="+mn-ea"/>
                </a:rPr>
                <a:t>。</a:t>
              </a:r>
              <a:r>
                <a:rPr sz="2400" dirty="0">
                  <a:latin typeface="华文中宋" panose="02010600040101010101" pitchFamily="2" charset="-122"/>
                  <a:ea typeface="华文中宋" panose="02010600040101010101" pitchFamily="2" charset="-122"/>
                  <a:cs typeface="华文中宋" panose="02010600040101010101" pitchFamily="2" charset="-122"/>
                  <a:sym typeface="+mn-ea"/>
                </a:rPr>
                <a:t>因此，教育评价是一种客观性与主体性统一的活动，既要客观地描述评价对象，又离不开评价者本身对事物“应该怎样”的认识和他本身的需要。</a:t>
              </a:r>
              <a:endParaRPr sz="2400" dirty="0">
                <a:latin typeface="华文中宋" panose="02010600040101010101" pitchFamily="2" charset="-122"/>
                <a:ea typeface="华文中宋" panose="02010600040101010101" pitchFamily="2" charset="-122"/>
                <a:cs typeface="华文中宋" panose="02010600040101010101" pitchFamily="2" charset="-122"/>
                <a:sym typeface="+mn-ea"/>
              </a:endParaRPr>
            </a:p>
          </p:txBody>
        </p:sp>
      </p:grpSp>
      <p:sp>
        <p:nvSpPr>
          <p:cNvPr id="34817" name="矩形 2"/>
          <p:cNvSpPr/>
          <p:nvPr/>
        </p:nvSpPr>
        <p:spPr>
          <a:xfrm>
            <a:off x="541020" y="483235"/>
            <a:ext cx="8111490" cy="521970"/>
          </a:xfrm>
          <a:prstGeom prst="rect">
            <a:avLst/>
          </a:prstGeom>
          <a:noFill/>
          <a:ln w="9525">
            <a:noFill/>
          </a:ln>
        </p:spPr>
        <p:txBody>
          <a:bodyPr wrap="square" anchor="t" anchorCtr="0">
            <a:spAutoFit/>
          </a:bodyPr>
          <a:p>
            <a:pPr algn="ctr"/>
            <a:r>
              <a:rPr lang="zh-CN" altLang="en-US" sz="2800" b="1" dirty="0">
                <a:solidFill>
                  <a:srgbClr val="DEA900"/>
                </a:solidFill>
                <a:latin typeface="Arial" panose="020B0604020202020204" pitchFamily="34" charset="0"/>
              </a:rPr>
              <a:t>教育评价本质上是一种价值判断活动</a:t>
            </a:r>
            <a:endParaRPr lang="zh-CN" altLang="en-US" sz="2800" b="1" dirty="0">
              <a:solidFill>
                <a:srgbClr val="DEA900"/>
              </a:solidFill>
              <a:latin typeface="Arial" panose="020B0604020202020204" pitchFamily="34" charset="0"/>
            </a:endParaRPr>
          </a:p>
        </p:txBody>
      </p:sp>
    </p:spTree>
  </p:cSld>
  <p:clrMapOvr>
    <a:masterClrMapping/>
  </p:clrMapOvr>
  <p:transition spd="slow">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1+#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4" name="Group 2"/>
          <p:cNvGrpSpPr/>
          <p:nvPr/>
        </p:nvGrpSpPr>
        <p:grpSpPr>
          <a:xfrm>
            <a:off x="1097280" y="1197610"/>
            <a:ext cx="7283450" cy="2641600"/>
            <a:chOff x="1791" y="981"/>
            <a:chExt cx="3382" cy="1224"/>
          </a:xfrm>
        </p:grpSpPr>
        <p:sp>
          <p:nvSpPr>
            <p:cNvPr id="7175" name="AutoShape 2"/>
            <p:cNvSpPr/>
            <p:nvPr/>
          </p:nvSpPr>
          <p:spPr>
            <a:xfrm>
              <a:off x="1791" y="981"/>
              <a:ext cx="3382" cy="1224"/>
            </a:xfrm>
            <a:prstGeom prst="roundRect">
              <a:avLst>
                <a:gd name="adj" fmla="val 8097"/>
              </a:avLst>
            </a:prstGeom>
            <a:solidFill>
              <a:srgbClr val="FFFFFF">
                <a:alpha val="50195"/>
              </a:srgbClr>
            </a:solidFill>
            <a:ln w="9525" cap="rnd" cmpd="sng">
              <a:solidFill>
                <a:srgbClr val="063C60"/>
              </a:solidFill>
              <a:prstDash val="sysDot"/>
              <a:round/>
              <a:headEnd type="none" w="med" len="med"/>
              <a:tailEnd type="none" w="med" len="med"/>
            </a:ln>
          </p:spPr>
          <p:txBody>
            <a:bodyPr lIns="135000" tIns="0" anchor="ctr" anchorCtr="0"/>
            <a:p>
              <a:pPr>
                <a:lnSpc>
                  <a:spcPct val="120000"/>
                </a:lnSpc>
              </a:pPr>
              <a:endParaRPr lang="zh-CN" altLang="zh-CN" dirty="0">
                <a:latin typeface="方正卡通简体"/>
                <a:ea typeface="方正卡通简体"/>
              </a:endParaRPr>
            </a:p>
          </p:txBody>
        </p:sp>
        <p:sp>
          <p:nvSpPr>
            <p:cNvPr id="7176" name="Rectangle 4"/>
            <p:cNvSpPr/>
            <p:nvPr/>
          </p:nvSpPr>
          <p:spPr>
            <a:xfrm>
              <a:off x="1866" y="1150"/>
              <a:ext cx="3164" cy="812"/>
            </a:xfrm>
            <a:prstGeom prst="rect">
              <a:avLst/>
            </a:prstGeom>
            <a:noFill/>
            <a:ln w="6350">
              <a:noFill/>
            </a:ln>
          </p:spPr>
          <p:txBody>
            <a:bodyPr wrap="square" anchor="t" anchorCtr="0">
              <a:spAutoFit/>
            </a:bodyPr>
            <a:p>
              <a:pPr lvl="0" indent="0" defTabSz="914400" fontAlgn="base">
                <a:lnSpc>
                  <a:spcPct val="90000"/>
                </a:lnSpc>
                <a:buClr>
                  <a:srgbClr val="FFCC00"/>
                </a:buClr>
              </a:pPr>
              <a:r>
                <a:rPr lang="en-US" sz="1800" dirty="0">
                  <a:latin typeface="华文中宋" panose="02010600040101010101" pitchFamily="2" charset="-122"/>
                  <a:ea typeface="华文中宋" panose="02010600040101010101" pitchFamily="2" charset="-122"/>
                  <a:cs typeface="华文中宋" panose="02010600040101010101" pitchFamily="2" charset="-122"/>
                  <a:sym typeface="+mn-ea"/>
                </a:rPr>
                <a:t>         </a:t>
              </a:r>
              <a:r>
                <a:rPr sz="2400" dirty="0">
                  <a:latin typeface="华文中宋" panose="02010600040101010101" pitchFamily="2" charset="-122"/>
                  <a:ea typeface="华文中宋" panose="02010600040101010101" pitchFamily="2" charset="-122"/>
                  <a:cs typeface="华文中宋" panose="02010600040101010101" pitchFamily="2" charset="-122"/>
                  <a:sym typeface="+mn-ea"/>
                </a:rPr>
                <a:t>教育评价是教育领域内的一种活动。教育评价对教育教学的促进作用，主要表现在三个方面：一是对教育教学结果的预见与预期；二是对教育教学目的达到程度的检査与监督；三是对教育教学实践效果的鉴定与评估。</a:t>
              </a:r>
              <a:endParaRPr sz="2400" dirty="0">
                <a:latin typeface="华文中宋" panose="02010600040101010101" pitchFamily="2" charset="-122"/>
                <a:ea typeface="华文中宋" panose="02010600040101010101" pitchFamily="2" charset="-122"/>
                <a:cs typeface="华文中宋" panose="02010600040101010101" pitchFamily="2" charset="-122"/>
                <a:sym typeface="+mn-ea"/>
              </a:endParaRPr>
            </a:p>
          </p:txBody>
        </p:sp>
      </p:grpSp>
      <p:sp>
        <p:nvSpPr>
          <p:cNvPr id="34817" name="矩形 2"/>
          <p:cNvSpPr/>
          <p:nvPr/>
        </p:nvSpPr>
        <p:spPr>
          <a:xfrm>
            <a:off x="541020" y="483235"/>
            <a:ext cx="8111490" cy="521970"/>
          </a:xfrm>
          <a:prstGeom prst="rect">
            <a:avLst/>
          </a:prstGeom>
          <a:noFill/>
          <a:ln w="9525">
            <a:noFill/>
          </a:ln>
        </p:spPr>
        <p:txBody>
          <a:bodyPr wrap="square" anchor="t" anchorCtr="0">
            <a:spAutoFit/>
          </a:bodyPr>
          <a:p>
            <a:pPr algn="ctr"/>
            <a:r>
              <a:rPr lang="zh-CN" altLang="en-US" sz="2800" b="1" dirty="0">
                <a:solidFill>
                  <a:srgbClr val="DEA900"/>
                </a:solidFill>
                <a:latin typeface="Arial" panose="020B0604020202020204" pitchFamily="34" charset="0"/>
              </a:rPr>
              <a:t>教育评价的最终目的是促进教育教学的发展</a:t>
            </a:r>
            <a:endParaRPr lang="zh-CN" altLang="en-US" sz="2800" b="1" dirty="0">
              <a:solidFill>
                <a:srgbClr val="DEA900"/>
              </a:solidFill>
              <a:latin typeface="Arial" panose="020B0604020202020204" pitchFamily="34" charset="0"/>
            </a:endParaRPr>
          </a:p>
        </p:txBody>
      </p:sp>
    </p:spTree>
  </p:cSld>
  <p:clrMapOvr>
    <a:masterClrMapping/>
  </p:clrMapOvr>
  <p:transition spd="slow">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1+#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4" name="Group 2"/>
          <p:cNvGrpSpPr/>
          <p:nvPr/>
        </p:nvGrpSpPr>
        <p:grpSpPr>
          <a:xfrm>
            <a:off x="1097280" y="1197610"/>
            <a:ext cx="7283450" cy="2641600"/>
            <a:chOff x="1791" y="981"/>
            <a:chExt cx="3382" cy="1224"/>
          </a:xfrm>
        </p:grpSpPr>
        <p:sp>
          <p:nvSpPr>
            <p:cNvPr id="7175" name="AutoShape 2"/>
            <p:cNvSpPr/>
            <p:nvPr/>
          </p:nvSpPr>
          <p:spPr>
            <a:xfrm>
              <a:off x="1791" y="981"/>
              <a:ext cx="3382" cy="1224"/>
            </a:xfrm>
            <a:prstGeom prst="roundRect">
              <a:avLst>
                <a:gd name="adj" fmla="val 8097"/>
              </a:avLst>
            </a:prstGeom>
            <a:solidFill>
              <a:srgbClr val="FFFFFF">
                <a:alpha val="50195"/>
              </a:srgbClr>
            </a:solidFill>
            <a:ln w="9525" cap="rnd" cmpd="sng">
              <a:solidFill>
                <a:srgbClr val="063C60"/>
              </a:solidFill>
              <a:prstDash val="sysDot"/>
              <a:round/>
              <a:headEnd type="none" w="med" len="med"/>
              <a:tailEnd type="none" w="med" len="med"/>
            </a:ln>
          </p:spPr>
          <p:txBody>
            <a:bodyPr lIns="135000" tIns="0" anchor="ctr" anchorCtr="0"/>
            <a:p>
              <a:pPr>
                <a:lnSpc>
                  <a:spcPct val="120000"/>
                </a:lnSpc>
              </a:pPr>
              <a:endParaRPr lang="zh-CN" altLang="zh-CN" dirty="0">
                <a:latin typeface="方正卡通简体"/>
                <a:ea typeface="方正卡通简体"/>
              </a:endParaRPr>
            </a:p>
          </p:txBody>
        </p:sp>
        <p:sp>
          <p:nvSpPr>
            <p:cNvPr id="7176" name="Rectangle 4"/>
            <p:cNvSpPr/>
            <p:nvPr/>
          </p:nvSpPr>
          <p:spPr>
            <a:xfrm>
              <a:off x="1866" y="1150"/>
              <a:ext cx="3164" cy="812"/>
            </a:xfrm>
            <a:prstGeom prst="rect">
              <a:avLst/>
            </a:prstGeom>
            <a:noFill/>
            <a:ln w="6350">
              <a:noFill/>
            </a:ln>
          </p:spPr>
          <p:txBody>
            <a:bodyPr wrap="square" anchor="t" anchorCtr="0">
              <a:spAutoFit/>
            </a:bodyPr>
            <a:p>
              <a:pPr lvl="0" indent="0" defTabSz="914400" fontAlgn="base">
                <a:lnSpc>
                  <a:spcPct val="90000"/>
                </a:lnSpc>
                <a:buClr>
                  <a:srgbClr val="FFCC00"/>
                </a:buClr>
              </a:pPr>
              <a:r>
                <a:rPr lang="en-US" sz="1800" dirty="0">
                  <a:latin typeface="华文中宋" panose="02010600040101010101" pitchFamily="2" charset="-122"/>
                  <a:ea typeface="华文中宋" panose="02010600040101010101" pitchFamily="2" charset="-122"/>
                  <a:cs typeface="华文中宋" panose="02010600040101010101" pitchFamily="2" charset="-122"/>
                  <a:sym typeface="+mn-ea"/>
                </a:rPr>
                <a:t>         </a:t>
              </a:r>
              <a:r>
                <a:rPr sz="2400" dirty="0">
                  <a:latin typeface="华文中宋" panose="02010600040101010101" pitchFamily="2" charset="-122"/>
                  <a:ea typeface="华文中宋" panose="02010600040101010101" pitchFamily="2" charset="-122"/>
                  <a:cs typeface="华文中宋" panose="02010600040101010101" pitchFamily="2" charset="-122"/>
                  <a:sym typeface="+mn-ea"/>
                </a:rPr>
                <a:t>育评价是一种活动，同时教育评价也体现为一种过程。它不是一种单一性的活动，而是一个对特定教育现象复杂的、系统的考察与评判过程。教育评价也不是一次性活动，而是一个连续性的、动态的过程。</a:t>
              </a:r>
              <a:endParaRPr sz="2400" dirty="0">
                <a:latin typeface="华文中宋" panose="02010600040101010101" pitchFamily="2" charset="-122"/>
                <a:ea typeface="华文中宋" panose="02010600040101010101" pitchFamily="2" charset="-122"/>
                <a:cs typeface="华文中宋" panose="02010600040101010101" pitchFamily="2" charset="-122"/>
                <a:sym typeface="+mn-ea"/>
              </a:endParaRPr>
            </a:p>
          </p:txBody>
        </p:sp>
      </p:grpSp>
      <p:sp>
        <p:nvSpPr>
          <p:cNvPr id="34817" name="矩形 2"/>
          <p:cNvSpPr/>
          <p:nvPr/>
        </p:nvSpPr>
        <p:spPr>
          <a:xfrm>
            <a:off x="541020" y="483235"/>
            <a:ext cx="8111490" cy="521970"/>
          </a:xfrm>
          <a:prstGeom prst="rect">
            <a:avLst/>
          </a:prstGeom>
          <a:noFill/>
          <a:ln w="9525">
            <a:noFill/>
          </a:ln>
        </p:spPr>
        <p:txBody>
          <a:bodyPr wrap="square" anchor="t" anchorCtr="0">
            <a:spAutoFit/>
          </a:bodyPr>
          <a:p>
            <a:pPr algn="ctr"/>
            <a:r>
              <a:rPr lang="zh-CN" altLang="en-US" sz="2800" b="1" dirty="0">
                <a:solidFill>
                  <a:srgbClr val="DEA900"/>
                </a:solidFill>
                <a:latin typeface="Arial" panose="020B0604020202020204" pitchFamily="34" charset="0"/>
              </a:rPr>
              <a:t>教育评价具有过程性</a:t>
            </a:r>
            <a:endParaRPr lang="zh-CN" altLang="en-US" sz="2800" b="1" dirty="0">
              <a:solidFill>
                <a:srgbClr val="DEA900"/>
              </a:solidFill>
              <a:latin typeface="Arial" panose="020B0604020202020204" pitchFamily="34" charset="0"/>
            </a:endParaRPr>
          </a:p>
        </p:txBody>
      </p:sp>
    </p:spTree>
  </p:cSld>
  <p:clrMapOvr>
    <a:masterClrMapping/>
  </p:clrMapOvr>
  <p:transition spd="slow">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1+#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1" name="TextBox 1"/>
          <p:cNvSpPr txBox="1"/>
          <p:nvPr/>
        </p:nvSpPr>
        <p:spPr>
          <a:xfrm>
            <a:off x="3046730" y="2715895"/>
            <a:ext cx="2331720" cy="1198880"/>
          </a:xfrm>
          <a:prstGeom prst="rect">
            <a:avLst/>
          </a:prstGeom>
          <a:noFill/>
          <a:ln w="9525">
            <a:noFill/>
          </a:ln>
        </p:spPr>
        <p:txBody>
          <a:bodyPr wrap="square" anchor="t" anchorCtr="0">
            <a:spAutoFit/>
          </a:bodyPr>
          <a:p>
            <a:pPr algn="ctr"/>
            <a:r>
              <a:rPr lang="zh-CN" altLang="en-US" sz="3600" b="1" dirty="0">
                <a:latin typeface="Arial" panose="020B0604020202020204" pitchFamily="34" charset="0"/>
              </a:rPr>
              <a:t>教育评价的功能</a:t>
            </a:r>
            <a:endParaRPr lang="zh-CN" altLang="en-US" sz="3600" b="1" dirty="0">
              <a:latin typeface="Arial" panose="020B0604020202020204" pitchFamily="34" charset="0"/>
            </a:endParaRPr>
          </a:p>
        </p:txBody>
      </p:sp>
      <p:sp>
        <p:nvSpPr>
          <p:cNvPr id="20482" name="矩形 2"/>
          <p:cNvSpPr/>
          <p:nvPr/>
        </p:nvSpPr>
        <p:spPr>
          <a:xfrm>
            <a:off x="2987358" y="483870"/>
            <a:ext cx="2338387" cy="1200150"/>
          </a:xfrm>
          <a:prstGeom prst="rect">
            <a:avLst/>
          </a:prstGeom>
          <a:noFill/>
          <a:ln w="9525">
            <a:noFill/>
          </a:ln>
        </p:spPr>
        <p:txBody>
          <a:bodyPr wrap="none" anchor="t" anchorCtr="0">
            <a:spAutoFit/>
          </a:bodyPr>
          <a:p>
            <a:r>
              <a:rPr lang="en-US" altLang="zh-CN" sz="7200" b="1" dirty="0">
                <a:solidFill>
                  <a:srgbClr val="DEA900"/>
                </a:solidFill>
                <a:latin typeface="Arial" panose="020B0604020202020204" pitchFamily="34" charset="0"/>
              </a:rPr>
              <a:t>NO.2</a:t>
            </a:r>
            <a:endParaRPr lang="zh-CN" altLang="en-US" sz="1400" b="1" dirty="0">
              <a:solidFill>
                <a:srgbClr val="DEA900"/>
              </a:solidFill>
              <a:latin typeface="Arial" panose="020B0604020202020204" pitchFamily="34" charset="0"/>
            </a:endParaRPr>
          </a:p>
        </p:txBody>
      </p:sp>
      <p:sp>
        <p:nvSpPr>
          <p:cNvPr id="8" name="箭头: 环形 7"/>
          <p:cNvSpPr/>
          <p:nvPr/>
        </p:nvSpPr>
        <p:spPr>
          <a:xfrm>
            <a:off x="2566988" y="1630363"/>
            <a:ext cx="3660775" cy="3540125"/>
          </a:xfrm>
          <a:prstGeom prst="circularArrow">
            <a:avLst>
              <a:gd name="adj1" fmla="val 5085"/>
              <a:gd name="adj2" fmla="val 327528"/>
              <a:gd name="adj3" fmla="val 1472472"/>
              <a:gd name="adj4" fmla="val 16199432"/>
              <a:gd name="adj5" fmla="val 5932"/>
            </a:avLst>
          </a:prstGeom>
        </p:spPr>
        <p:style>
          <a:lnRef idx="0">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hueOff val="0"/>
              <a:satOff val="0"/>
              <a:lumOff val="0"/>
              <a:alphaOff val="0"/>
            </a:schemeClr>
          </a:fontRef>
        </p:style>
      </p:sp>
      <p:sp>
        <p:nvSpPr>
          <p:cNvPr id="9" name="箭头: 环形 8"/>
          <p:cNvSpPr/>
          <p:nvPr/>
        </p:nvSpPr>
        <p:spPr>
          <a:xfrm>
            <a:off x="2526030" y="1707515"/>
            <a:ext cx="3604895" cy="3397250"/>
          </a:xfrm>
          <a:prstGeom prst="circularArrow">
            <a:avLst>
              <a:gd name="adj1" fmla="val 5085"/>
              <a:gd name="adj2" fmla="val 327528"/>
              <a:gd name="adj3" fmla="val 8671970"/>
              <a:gd name="adj4" fmla="val 1800502"/>
              <a:gd name="adj5" fmla="val 5932"/>
            </a:avLst>
          </a:prstGeom>
        </p:spPr>
        <p:style>
          <a:lnRef idx="0">
            <a:schemeClr val="lt1">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hueOff val="0"/>
              <a:satOff val="0"/>
              <a:lumOff val="0"/>
              <a:alphaOff val="0"/>
            </a:schemeClr>
          </a:fontRef>
        </p:style>
      </p:sp>
      <p:sp>
        <p:nvSpPr>
          <p:cNvPr id="10" name="箭头: 环形 9"/>
          <p:cNvSpPr/>
          <p:nvPr/>
        </p:nvSpPr>
        <p:spPr>
          <a:xfrm>
            <a:off x="2428875" y="1630363"/>
            <a:ext cx="3659188" cy="3540125"/>
          </a:xfrm>
          <a:prstGeom prst="circularArrow">
            <a:avLst>
              <a:gd name="adj1" fmla="val 5085"/>
              <a:gd name="adj2" fmla="val 327528"/>
              <a:gd name="adj3" fmla="val 15873039"/>
              <a:gd name="adj4" fmla="val 9000000"/>
              <a:gd name="adj5" fmla="val 5932"/>
            </a:avLst>
          </a:prstGeom>
        </p:spPr>
        <p:style>
          <a:lnRef idx="0">
            <a:schemeClr val="lt1">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hueOff val="0"/>
              <a:satOff val="0"/>
              <a:lumOff val="0"/>
              <a:alphaOff val="0"/>
            </a:schemeClr>
          </a:fontRef>
        </p:style>
      </p:sp>
    </p:spTree>
  </p:cSld>
  <p:clrMapOvr>
    <a:masterClrMapping/>
  </p:clrMapOvr>
  <p:transition spd="slow">
    <p:dissolv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4" name="Group 2"/>
          <p:cNvGrpSpPr/>
          <p:nvPr/>
        </p:nvGrpSpPr>
        <p:grpSpPr>
          <a:xfrm>
            <a:off x="899160" y="1202690"/>
            <a:ext cx="7538085" cy="3211830"/>
            <a:chOff x="1677" y="987"/>
            <a:chExt cx="3441" cy="1224"/>
          </a:xfrm>
        </p:grpSpPr>
        <p:sp>
          <p:nvSpPr>
            <p:cNvPr id="7175" name="AutoShape 2"/>
            <p:cNvSpPr/>
            <p:nvPr/>
          </p:nvSpPr>
          <p:spPr>
            <a:xfrm>
              <a:off x="1677" y="987"/>
              <a:ext cx="3382" cy="1224"/>
            </a:xfrm>
            <a:prstGeom prst="roundRect">
              <a:avLst>
                <a:gd name="adj" fmla="val 8097"/>
              </a:avLst>
            </a:prstGeom>
            <a:solidFill>
              <a:srgbClr val="FFFFFF">
                <a:alpha val="50195"/>
              </a:srgbClr>
            </a:solidFill>
            <a:ln w="9525" cap="rnd" cmpd="sng">
              <a:solidFill>
                <a:srgbClr val="063C60"/>
              </a:solidFill>
              <a:prstDash val="sysDot"/>
              <a:round/>
              <a:headEnd type="none" w="med" len="med"/>
              <a:tailEnd type="none" w="med" len="med"/>
            </a:ln>
          </p:spPr>
          <p:txBody>
            <a:bodyPr lIns="135000" tIns="0" anchor="ctr" anchorCtr="0"/>
            <a:p>
              <a:pPr>
                <a:lnSpc>
                  <a:spcPct val="120000"/>
                </a:lnSpc>
              </a:pPr>
              <a:endParaRPr lang="zh-CN" altLang="zh-CN" dirty="0">
                <a:latin typeface="方正卡通简体"/>
                <a:ea typeface="方正卡通简体"/>
              </a:endParaRPr>
            </a:p>
          </p:txBody>
        </p:sp>
        <p:sp>
          <p:nvSpPr>
            <p:cNvPr id="7176" name="Rectangle 4"/>
            <p:cNvSpPr/>
            <p:nvPr/>
          </p:nvSpPr>
          <p:spPr>
            <a:xfrm>
              <a:off x="1847" y="1152"/>
              <a:ext cx="3271" cy="921"/>
            </a:xfrm>
            <a:prstGeom prst="rect">
              <a:avLst/>
            </a:prstGeom>
            <a:noFill/>
            <a:ln w="6350">
              <a:noFill/>
            </a:ln>
          </p:spPr>
          <p:txBody>
            <a:bodyPr wrap="square" anchor="t" anchorCtr="0">
              <a:spAutoFit/>
            </a:bodyPr>
            <a:p>
              <a:pPr lvl="0" indent="0" defTabSz="914400" fontAlgn="base">
                <a:lnSpc>
                  <a:spcPct val="90000"/>
                </a:lnSpc>
                <a:buClr>
                  <a:srgbClr val="FFCC00"/>
                </a:buClr>
              </a:pPr>
              <a:r>
                <a:rPr lang="en-US" sz="2400" dirty="0">
                  <a:latin typeface="华文中宋" panose="02010600040101010101" pitchFamily="2" charset="-122"/>
                  <a:ea typeface="华文中宋" panose="02010600040101010101" pitchFamily="2" charset="-122"/>
                </a:rPr>
                <a:t>      </a:t>
              </a:r>
              <a:r>
                <a:rPr sz="2400" dirty="0">
                  <a:latin typeface="华文中宋" panose="02010600040101010101" pitchFamily="2" charset="-122"/>
                  <a:ea typeface="华文中宋" panose="02010600040101010101" pitchFamily="2" charset="-122"/>
                </a:rPr>
                <a:t>教育评价的导向功能是指教育评价可以引导评价对象朝着既定目标前进。教育评价活动中，对任何人、事、物等所做的评价，都是根据一定的目标及标准进行的。因此，有什么样的评价内容，被评价者就会关注哪方面的工作；确定什么样的评价标准，被评价者就会向什么方向努力因此，评价的内容与标准在某种程度上扮演着“指挥棒”的角色。</a:t>
              </a:r>
              <a:endParaRPr sz="2400" dirty="0">
                <a:latin typeface="华文中宋" panose="02010600040101010101" pitchFamily="2" charset="-122"/>
                <a:ea typeface="华文中宋" panose="02010600040101010101" pitchFamily="2" charset="-122"/>
              </a:endParaRPr>
            </a:p>
          </p:txBody>
        </p:sp>
      </p:grpSp>
      <p:sp>
        <p:nvSpPr>
          <p:cNvPr id="34817" name="矩形 2"/>
          <p:cNvSpPr/>
          <p:nvPr/>
        </p:nvSpPr>
        <p:spPr>
          <a:xfrm>
            <a:off x="-539750" y="411480"/>
            <a:ext cx="8856345" cy="460375"/>
          </a:xfrm>
          <a:prstGeom prst="rect">
            <a:avLst/>
          </a:prstGeom>
          <a:noFill/>
          <a:ln w="9525">
            <a:noFill/>
          </a:ln>
        </p:spPr>
        <p:txBody>
          <a:bodyPr wrap="square" anchor="t" anchorCtr="0">
            <a:spAutoFit/>
          </a:bodyPr>
          <a:p>
            <a:pPr algn="ctr"/>
            <a:r>
              <a:rPr lang="zh-CN" altLang="en-US" sz="2400" dirty="0">
                <a:solidFill>
                  <a:schemeClr val="tx1"/>
                </a:solidFill>
                <a:latin typeface="Arial" panose="020B0604020202020204" pitchFamily="34" charset="0"/>
              </a:rPr>
              <a:t>导向功能</a:t>
            </a:r>
            <a:endParaRPr lang="zh-CN" altLang="en-US" sz="2400" dirty="0">
              <a:solidFill>
                <a:schemeClr val="tx1"/>
              </a:solidFill>
              <a:latin typeface="Arial" panose="020B0604020202020204" pitchFamily="34" charset="0"/>
            </a:endParaRPr>
          </a:p>
        </p:txBody>
      </p:sp>
    </p:spTree>
  </p:cSld>
  <p:clrMapOvr>
    <a:masterClrMapping/>
  </p:clrMapOvr>
  <p:transition spd="slow">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1+#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PA" val="v4.3.1"/>
  <p:tag name="RESOURCEID" val="636446337993816106"/>
  <p:tag name="SCENEID" val="Unkown"/>
  <p:tag name="SCENELINKIDS" val="2|3|4|5|6|7|8|9|10|11|12|13|14|15|16|17|18|19|20|21|22|23|24|25|26|27|28|29|30|31|32|33|34|35|36|37|38|39|40|41"/>
  <p:tag name="ANIMSTRING" val="0fdd4d3893073a0db3ab0142880f267e"/>
  <p:tag name="SCENESHAPETYPE" val="SceneShape"/>
  <p:tag name="SCENESHAPESUBTYPE" val="ScenePicShape"/>
  <p:tag name="SCENESHAPENAME" val="背景纸张"/>
</p:tagLst>
</file>

<file path=ppt/tags/tag10.xml><?xml version="1.0" encoding="utf-8"?>
<p:tagLst xmlns:p="http://schemas.openxmlformats.org/presentationml/2006/main">
  <p:tag name="PA" val="v4.3.1"/>
  <p:tag name="RESOURCEID" val="636446337993816106"/>
  <p:tag name="SCENEID" val="Unkown"/>
  <p:tag name="SCENELINKIDS" val="2|3|4|5|6|7|8|9|10|11|12|13|14|15|16|17|18|19|20|21|22|23|24|25|26|27|28|29|30|31|32|33|34|35|36|37|38|39|40|41"/>
  <p:tag name="ANIMSTRING" val="0fdd4d3893073a0db3ab0142880f267e"/>
  <p:tag name="SCENESHAPETYPE" val="SceneShape"/>
  <p:tag name="SCENESHAPESUBTYPE" val="SceneSimpleShape"/>
  <p:tag name="SCENECOLOR-FILL" val="Color_Theme"/>
  <p:tag name="SCENECOLOR-FILL-VALUE" val="1"/>
  <p:tag name="SCENECOLOR-TEXT" val="Color_Theme"/>
  <p:tag name="SCENECOLOR-TEXT-VALUE" val="1"/>
</p:tagLst>
</file>

<file path=ppt/tags/tag11.xml><?xml version="1.0" encoding="utf-8"?>
<p:tagLst xmlns:p="http://schemas.openxmlformats.org/presentationml/2006/main">
  <p:tag name="PA" val="v4.3.1"/>
  <p:tag name="RESOURCEID" val="636446337993816106"/>
  <p:tag name="SCENEID" val="Unkown"/>
  <p:tag name="SCENELINKIDS" val="2|3|4|5|6|7|8|9|10|11|12|13|14|15|16|17|18|19|20|21|22|23|24|25|26|27|28|29|30|31|32|33|34|35|36|37|38|39|40|41"/>
  <p:tag name="ANIMSTRING" val="0fdd4d3893073a0db3ab0142880f267e"/>
  <p:tag name="SCENESHAPETYPE" val="SceneShape"/>
  <p:tag name="SCENESHAPESUBTYPE" val="SceneSimpleShape"/>
  <p:tag name="SCENECOLOR-FILL" val="Color_Theme"/>
  <p:tag name="SCENECOLOR-FILL-VALUE" val="1"/>
  <p:tag name="SCENECOLOR-TEXT" val="Color_Theme"/>
  <p:tag name="SCENECOLOR-TEXT-VALUE" val="1"/>
</p:tagLst>
</file>

<file path=ppt/tags/tag12.xml><?xml version="1.0" encoding="utf-8"?>
<p:tagLst xmlns:p="http://schemas.openxmlformats.org/presentationml/2006/main">
  <p:tag name="PA" val="v4.3.1"/>
  <p:tag name="RESOURCEID" val="636446337993816106"/>
  <p:tag name="SCENEID" val="Unkown"/>
  <p:tag name="SCENELINKIDS" val="2|3|4|5|6|7|8|9|10|11|12|13|14|15|16|17|18|19|20|21|22|23|24|25|26|27|28|29|30|31|32|33|34|35|36|37|38|39|40|41"/>
  <p:tag name="ANIMSTRING" val="0fdd4d3893073a0db3ab0142880f267e"/>
  <p:tag name="SCENESHAPETYPE" val="SceneShape"/>
  <p:tag name="SCENESHAPESUBTYPE" val="SceneSimpleShape"/>
  <p:tag name="SCENECOLOR-FILL" val="Color_Theme"/>
  <p:tag name="SCENECOLOR-FILL-VALUE" val="1"/>
  <p:tag name="SCENECOLOR-TEXT" val="Color_Theme"/>
  <p:tag name="SCENECOLOR-TEXT-VALUE" val="1"/>
</p:tagLst>
</file>

<file path=ppt/tags/tag13.xml><?xml version="1.0" encoding="utf-8"?>
<p:tagLst xmlns:p="http://schemas.openxmlformats.org/presentationml/2006/main">
  <p:tag name="PA" val="v4.3.1"/>
  <p:tag name="RESOURCEID" val="636446337993816106"/>
  <p:tag name="SCENEID" val="Unkown"/>
  <p:tag name="SCENELINKIDS" val="2|3|4|5|6|7|8|9|10|11|12|13|14|15|16|17|18|19|20|21|22|23|24|25|26|27|28|29|30|31|32|33|34|35|36|37|38|39|40|41"/>
  <p:tag name="ANIMSTRING" val="0fdd4d3893073a0db3ab0142880f267e"/>
  <p:tag name="SCENESHAPETYPE" val="SceneShape"/>
  <p:tag name="SCENESHAPESUBTYPE" val="SceneSimpleShape"/>
  <p:tag name="SCENECOLOR-FILL" val="Color_Theme"/>
  <p:tag name="SCENECOLOR-FILL-VALUE" val="1"/>
  <p:tag name="SCENECOLOR-TEXT" val="Color_Theme"/>
  <p:tag name="SCENECOLOR-TEXT-VALUE" val="1"/>
</p:tagLst>
</file>

<file path=ppt/tags/tag14.xml><?xml version="1.0" encoding="utf-8"?>
<p:tagLst xmlns:p="http://schemas.openxmlformats.org/presentationml/2006/main">
  <p:tag name="PA" val="v4.3.1"/>
  <p:tag name="RESOURCEID" val="636446337993816106"/>
  <p:tag name="SCENEID" val="Unkown"/>
  <p:tag name="SCENELINKIDS" val="2|3|4|5|6|7|8|9|10|11|12|13|14|15|16|17|18|19|20|21|22|23|24|25|26|27|28|29|30|31|32|33|34|35|36|37|38|39|40|41"/>
  <p:tag name="ANIMSTRING" val="0fdd4d3893073a0db3ab0142880f267e"/>
  <p:tag name="SCENESHAPETYPE" val="SceneShape"/>
  <p:tag name="SCENESHAPESUBTYPE" val="SceneSimpleShape"/>
  <p:tag name="SCENECOLOR-FILL" val="Color_Theme"/>
  <p:tag name="SCENECOLOR-FILL-VALUE" val="1"/>
  <p:tag name="SCENECOLOR-TEXT" val="Color_Theme"/>
  <p:tag name="SCENECOLOR-TEXT-VALUE" val="1"/>
</p:tagLst>
</file>

<file path=ppt/tags/tag15.xml><?xml version="1.0" encoding="utf-8"?>
<p:tagLst xmlns:p="http://schemas.openxmlformats.org/presentationml/2006/main">
  <p:tag name="PA" val="v4.3.1"/>
  <p:tag name="RESOURCEID" val="636446337993816106"/>
  <p:tag name="SCENEID" val="Unkown"/>
  <p:tag name="SCENELINKIDS" val="2|3|4|5|6|7|8|9|10|11|12|13|14|15|16|17|18|19|20|21|22|23|24|25|26|27|28|29|30|31|32|33|34|35|36|37|38|39|40|41"/>
  <p:tag name="ANIMSTRING" val="0fdd4d3893073a0db3ab0142880f267e"/>
  <p:tag name="SCENESHAPETYPE" val="SceneShape"/>
  <p:tag name="SCENESHAPESUBTYPE" val="SceneSimpleShape"/>
  <p:tag name="SCENECOLOR-FILL" val="Color_Theme"/>
  <p:tag name="SCENECOLOR-FILL-VALUE" val="1"/>
  <p:tag name="SCENECOLOR-TEXT" val="Color_Theme"/>
  <p:tag name="SCENECOLOR-TEXT-VALUE" val="1"/>
</p:tagLst>
</file>

<file path=ppt/tags/tag16.xml><?xml version="1.0" encoding="utf-8"?>
<p:tagLst xmlns:p="http://schemas.openxmlformats.org/presentationml/2006/main">
  <p:tag name="PA" val="v4.3.1"/>
  <p:tag name="RESOURCEID" val="636446337993816106"/>
  <p:tag name="SCENEID" val="Unkown"/>
  <p:tag name="SCENELINKIDS" val="2|3|4|5|6|7|8|9|10|11|12|13|14|15|16|17|18|19|20|21|22|23|24|25|26|27|28|29|30|31|32|33|34|35|36|37|38|39|40|41"/>
  <p:tag name="ANIMSTRING" val="0fdd4d3893073a0db3ab0142880f267e"/>
  <p:tag name="SCENESHAPETYPE" val="SceneShape"/>
  <p:tag name="SCENESHAPESUBTYPE" val="SceneSimpleShape"/>
  <p:tag name="SCENECOLOR-FILL" val="Color_Theme"/>
  <p:tag name="SCENECOLOR-FILL-VALUE" val="1"/>
  <p:tag name="SCENECOLOR-TEXT" val="Color_Theme"/>
  <p:tag name="SCENECOLOR-TEXT-VALUE" val="1"/>
</p:tagLst>
</file>

<file path=ppt/tags/tag17.xml><?xml version="1.0" encoding="utf-8"?>
<p:tagLst xmlns:p="http://schemas.openxmlformats.org/presentationml/2006/main">
  <p:tag name="PA" val="v4.3.1"/>
  <p:tag name="RESOURCEID" val="636446337993816106"/>
  <p:tag name="SCENEID" val="Unkown"/>
  <p:tag name="SCENELINKIDS" val="2|3|4|5|6|7|8|9|10|11|12|13|14|15|16|17|18|19|20|21|22|23|24|25|26|27|28|29|30|31|32|33|34|35|36|37|38|39|40|41"/>
  <p:tag name="ANIMSTRING" val="0fdd4d3893073a0db3ab0142880f267e"/>
  <p:tag name="SCENESHAPETYPE" val="SceneShape"/>
  <p:tag name="SCENESHAPESUBTYPE" val="SceneSimpleShape"/>
  <p:tag name="SCENECOLOR-FILL" val="Color_Theme"/>
  <p:tag name="SCENECOLOR-FILL-VALUE" val="1"/>
  <p:tag name="SCENECOLOR-TEXT" val="Color_Theme"/>
  <p:tag name="SCENECOLOR-TEXT-VALUE" val="1"/>
</p:tagLst>
</file>

<file path=ppt/tags/tag18.xml><?xml version="1.0" encoding="utf-8"?>
<p:tagLst xmlns:p="http://schemas.openxmlformats.org/presentationml/2006/main">
  <p:tag name="PA" val="v4.3.1"/>
  <p:tag name="RESOURCEID" val="636446337993816106"/>
  <p:tag name="SCENEID" val="Unkown"/>
  <p:tag name="SCENELINKIDS" val="2|3|4|5|6|7|8|9|10|11|12|13|14|15|16|17|18|19|20|21|22|23|24|25|26|27|28|29|30|31|32|33|34|35|36|37|38|39|40|41"/>
  <p:tag name="ANIMSTRING" val="0fdd4d3893073a0db3ab0142880f267e"/>
  <p:tag name="SCENESHAPETYPE" val="SceneShape"/>
  <p:tag name="SCENESHAPESUBTYPE" val="SceneSimpleShape"/>
  <p:tag name="SCENECOLOR-FILL" val="Color_Theme"/>
  <p:tag name="SCENECOLOR-FILL-VALUE" val="1"/>
  <p:tag name="SCENECOLOR-TEXT" val="Color_Theme"/>
  <p:tag name="SCENECOLOR-TEXT-VALUE" val="1"/>
</p:tagLst>
</file>

<file path=ppt/tags/tag19.xml><?xml version="1.0" encoding="utf-8"?>
<p:tagLst xmlns:p="http://schemas.openxmlformats.org/presentationml/2006/main">
  <p:tag name="PA" val="v4.3.1"/>
  <p:tag name="RESOURCEID" val="636446337993816106"/>
  <p:tag name="SCENEID" val="Unkown"/>
  <p:tag name="SCENELINKIDS" val="2|3|4|5|6|7|8|9|10|11|12|13|14|15|16|17|18|19|20|21|22|23|24|25|26|27|28|29|30|31|32|33|34|35|36|37|38|39|40|41"/>
  <p:tag name="ANIMSTRING" val="0fdd4d3893073a0db3ab0142880f267e"/>
  <p:tag name="SCENESHAPETYPE" val="SceneShape"/>
  <p:tag name="SCENESHAPESUBTYPE" val="SceneSimpleShape"/>
  <p:tag name="SCENECOLOR-FILL" val="Color_Theme"/>
  <p:tag name="SCENECOLOR-FILL-VALUE" val="1"/>
  <p:tag name="SCENECOLOR-TEXT" val="Color_Theme"/>
  <p:tag name="SCENECOLOR-TEXT-VALUE" val="1"/>
</p:tagLst>
</file>

<file path=ppt/tags/tag2.xml><?xml version="1.0" encoding="utf-8"?>
<p:tagLst xmlns:p="http://schemas.openxmlformats.org/presentationml/2006/main">
  <p:tag name="PA" val="v4.3.1"/>
  <p:tag name="RESOURCEID" val="636446337993816106"/>
  <p:tag name="SCENEID" val="Unkown"/>
  <p:tag name="SCENELINKIDS" val="2|3|4|5|6|7|8|9|10|11|12|13|14|15|16|17|18|19|20|21|22|23|24|25|26|27|28|29|30|31|32|33|34|35|36|37|38|39|40|41"/>
  <p:tag name="ANIMSTRING" val="0fdd4d3893073a0db3ab0142880f267e"/>
  <p:tag name="SCENESHAPETYPE" val="SceneShape"/>
  <p:tag name="SCENESHAPESUBTYPE" val="SceneSimpleShape"/>
  <p:tag name="SCENECOLOR-FILL" val="Color_Theme"/>
  <p:tag name="SCENECOLOR-FILL-VALUE" val="1"/>
  <p:tag name="SCENECOLOR-TEXT" val="Color_Theme"/>
  <p:tag name="SCENECOLOR-TEXT-VALUE" val="1"/>
</p:tagLst>
</file>

<file path=ppt/tags/tag20.xml><?xml version="1.0" encoding="utf-8"?>
<p:tagLst xmlns:p="http://schemas.openxmlformats.org/presentationml/2006/main">
  <p:tag name="PA" val="v4.3.1"/>
  <p:tag name="RESOURCEID" val="636446337993816106"/>
  <p:tag name="SCENEID" val="Unkown"/>
  <p:tag name="SCENELINKIDS" val="2|3|4|5|6|7|8|9|10|11|12|13|14|15|16|17|18|19|20|21|22|23|24|25|26|27|28|29|30|31|32|33|34|35|36|37|38|39|40|41"/>
  <p:tag name="ANIMSTRING" val="0fdd4d3893073a0db3ab0142880f267e"/>
  <p:tag name="SCENESHAPETYPE" val="SceneShape"/>
  <p:tag name="SCENESHAPESUBTYPE" val="SceneSimpleShape"/>
  <p:tag name="SCENECOLOR-FILL" val="Color_Theme"/>
  <p:tag name="SCENECOLOR-FILL-VALUE" val="1"/>
  <p:tag name="SCENECOLOR-TEXT" val="Color_Theme"/>
  <p:tag name="SCENECOLOR-TEXT-VALUE" val="1"/>
</p:tagLst>
</file>

<file path=ppt/tags/tag21.xml><?xml version="1.0" encoding="utf-8"?>
<p:tagLst xmlns:p="http://schemas.openxmlformats.org/presentationml/2006/main">
  <p:tag name="PA" val="v4.3.1"/>
  <p:tag name="RESOURCEID" val="636446337993816106"/>
  <p:tag name="SCENEID" val="Unkown"/>
  <p:tag name="SCENELINKIDS" val="2|3|4|5|6|7|8|9|10|11|12|13|14|15|16|17|18|19|20|21|22|23|24|25|26|27|28|29|30|31|32|33|34|35|36|37|38|39|40|41"/>
  <p:tag name="ANIMSTRING" val="0fdd4d3893073a0db3ab0142880f267e"/>
  <p:tag name="SCENESHAPETYPE" val="SceneShape"/>
  <p:tag name="SCENESHAPESUBTYPE" val="SceneSimpleShape"/>
  <p:tag name="SCENECOLOR-FILL" val="Color_Theme"/>
  <p:tag name="SCENECOLOR-FILL-VALUE" val="1"/>
  <p:tag name="SCENECOLOR-TEXT" val="Color_Theme"/>
  <p:tag name="SCENECOLOR-TEXT-VALUE" val="1"/>
</p:tagLst>
</file>

<file path=ppt/tags/tag22.xml><?xml version="1.0" encoding="utf-8"?>
<p:tagLst xmlns:p="http://schemas.openxmlformats.org/presentationml/2006/main">
  <p:tag name="PA" val="v4.3.1"/>
  <p:tag name="RESOURCEID" val="636446337993816106"/>
  <p:tag name="SCENEID" val="Unkown"/>
  <p:tag name="SCENELINKIDS" val="2|3|4|5|6|7|8|9|10|11|12|13|14|15|16|17|18|19|20|21|22|23|24|25|26|27|28|29|30|31|32|33|34|35|36|37|38|39|40|41"/>
  <p:tag name="ANIMSTRING" val="0fdd4d3893073a0db3ab0142880f267e"/>
  <p:tag name="SCENESHAPETYPE" val="SceneShape"/>
  <p:tag name="SCENESHAPESUBTYPE" val="SceneSimpleShape"/>
  <p:tag name="SCENECOLOR-FILL" val="Color_Theme"/>
  <p:tag name="SCENECOLOR-FILL-VALUE" val="1"/>
  <p:tag name="SCENECOLOR-TEXT" val="Color_Theme"/>
  <p:tag name="SCENECOLOR-TEXT-VALUE" val="1"/>
</p:tagLst>
</file>

<file path=ppt/tags/tag23.xml><?xml version="1.0" encoding="utf-8"?>
<p:tagLst xmlns:p="http://schemas.openxmlformats.org/presentationml/2006/main">
  <p:tag name="PA" val="v4.3.1"/>
  <p:tag name="RESOURCEID" val="636446337993816106"/>
  <p:tag name="SCENEID" val="Unkown"/>
  <p:tag name="SCENELINKIDS" val="2|3|4|5|6|7|8|9|10|11|12|13|14|15|16|17|18|19|20|21|22|23|24|25|26|27|28|29|30|31|32|33|34|35|36|37|38|39|40|41"/>
  <p:tag name="ANIMSTRING" val="0fdd4d3893073a0db3ab0142880f267e"/>
  <p:tag name="SCENESHAPETYPE" val="SceneShape"/>
  <p:tag name="SCENESHAPESUBTYPE" val="SceneSimpleShape"/>
  <p:tag name="SCENECOLOR-FILL" val="Color_Theme"/>
  <p:tag name="SCENECOLOR-FILL-VALUE" val="1"/>
  <p:tag name="SCENECOLOR-TEXT" val="Color_Theme"/>
  <p:tag name="SCENECOLOR-TEXT-VALUE" val="1"/>
</p:tagLst>
</file>

<file path=ppt/tags/tag24.xml><?xml version="1.0" encoding="utf-8"?>
<p:tagLst xmlns:p="http://schemas.openxmlformats.org/presentationml/2006/main">
  <p:tag name="PA" val="v4.3.1"/>
  <p:tag name="RESOURCEID" val="636446337993816106"/>
  <p:tag name="SCENEID" val="Unkown"/>
  <p:tag name="SCENELINKIDS" val="2|3|4|5|6|7|8|9|10|11|12|13|14|15|16|17|18|19|20|21|22|23|24|25|26|27|28|29|30|31|32|33|34|35|36|37|38|39|40|41"/>
  <p:tag name="ANIMSTRING" val="0fdd4d3893073a0db3ab0142880f267e"/>
  <p:tag name="SCENESHAPETYPE" val="SceneShape"/>
  <p:tag name="SCENESHAPESUBTYPE" val="SceneSimpleShape"/>
  <p:tag name="SCENECOLOR-FILL" val="Color_Theme"/>
  <p:tag name="SCENECOLOR-FILL-VALUE" val="1"/>
  <p:tag name="SCENECOLOR-TEXT" val="Color_Theme"/>
  <p:tag name="SCENECOLOR-TEXT-VALUE" val="1"/>
</p:tagLst>
</file>

<file path=ppt/tags/tag25.xml><?xml version="1.0" encoding="utf-8"?>
<p:tagLst xmlns:p="http://schemas.openxmlformats.org/presentationml/2006/main">
  <p:tag name="PA" val="v4.3.1"/>
  <p:tag name="RESOURCEID" val="636446337993816106"/>
  <p:tag name="SCENEID" val="Unkown"/>
  <p:tag name="SCENELINKIDS" val="2|3|4|5|6|7|8|9|10|11|12|13|14|15|16|17|18|19|20|21|22|23|24|25|26|27|28|29|30|31|32|33|34|35|36|37|38|39|40|41"/>
  <p:tag name="ANIMSTRING" val="0fdd4d3893073a0db3ab0142880f267e"/>
  <p:tag name="SCENESHAPETYPE" val="SceneShape"/>
  <p:tag name="SCENESHAPESUBTYPE" val="SceneSimpleShape"/>
  <p:tag name="SCENECOLOR-FILL" val="Color_Theme"/>
  <p:tag name="SCENECOLOR-FILL-VALUE" val="1"/>
  <p:tag name="SCENECOLOR-TEXT" val="Color_Theme"/>
  <p:tag name="SCENECOLOR-TEXT-VALUE" val="1"/>
</p:tagLst>
</file>

<file path=ppt/tags/tag26.xml><?xml version="1.0" encoding="utf-8"?>
<p:tagLst xmlns:p="http://schemas.openxmlformats.org/presentationml/2006/main">
  <p:tag name="PA" val="v4.3.1"/>
  <p:tag name="RESOURCEID" val="636446337993816106"/>
  <p:tag name="SCENEID" val="Unkown"/>
  <p:tag name="SCENELINKIDS" val="2|3|4|5|6|7|8|9|10|11|12|13|14|15|16|17|18|19|20|21|22|23|24|25|26|27|28|29|30|31|32|33|34|35|36|37|38|39|40|41"/>
  <p:tag name="ANIMSTRING" val="0fdd4d3893073a0db3ab0142880f267e"/>
  <p:tag name="SCENESHAPETYPE" val="SceneShape"/>
  <p:tag name="SCENESHAPESUBTYPE" val="SceneSimpleShape"/>
  <p:tag name="SCENECOLOR-FILL" val="Color_Theme"/>
  <p:tag name="SCENECOLOR-FILL-VALUE" val="1"/>
  <p:tag name="SCENECOLOR-TEXT" val="Color_Theme"/>
  <p:tag name="SCENECOLOR-TEXT-VALUE" val="1"/>
</p:tagLst>
</file>

<file path=ppt/tags/tag27.xml><?xml version="1.0" encoding="utf-8"?>
<p:tagLst xmlns:p="http://schemas.openxmlformats.org/presentationml/2006/main">
  <p:tag name="PA" val="v4.3.1"/>
  <p:tag name="RESOURCEID" val="636446337993816106"/>
  <p:tag name="SCENEID" val="Unkown"/>
  <p:tag name="SCENELINKIDS" val="2|3|4|5|6|7|8|9|10|11|12|13|14|15|16|17|18|19|20|21|22|23|24|25|26|27|28|29|30|31|32|33|34|35|36|37|38|39|40|41"/>
  <p:tag name="ANIMSTRING" val="0fdd4d3893073a0db3ab0142880f267e"/>
  <p:tag name="SCENESHAPETYPE" val="SceneShape"/>
  <p:tag name="SCENESHAPESUBTYPE" val="SceneSimpleShape"/>
  <p:tag name="SCENECOLOR-FILL" val="Color_Theme"/>
  <p:tag name="SCENECOLOR-FILL-VALUE" val="1"/>
  <p:tag name="SCENECOLOR-TEXT" val="Color_Theme"/>
  <p:tag name="SCENECOLOR-TEXT-VALUE" val="1"/>
</p:tagLst>
</file>

<file path=ppt/tags/tag28.xml><?xml version="1.0" encoding="utf-8"?>
<p:tagLst xmlns:p="http://schemas.openxmlformats.org/presentationml/2006/main">
  <p:tag name="PA" val="v4.3.1"/>
  <p:tag name="RESOURCEID" val="636446337993816106"/>
  <p:tag name="SCENEID" val="Unkown"/>
  <p:tag name="SCENELINKIDS" val="2|3|4|5|6|7|8|9|10|11|12|13|14|15|16|17|18|19|20|21|22|23|24|25|26|27|28|29|30|31|32|33|34|35|36|37|38|39|40|41"/>
  <p:tag name="ANIMSTRING" val="0fdd4d3893073a0db3ab0142880f267e"/>
  <p:tag name="SCENESHAPETYPE" val="SceneShape"/>
  <p:tag name="SCENESHAPESUBTYPE" val="SceneSimpleShape"/>
  <p:tag name="SCENECOLOR-FILL" val="Color_Theme"/>
  <p:tag name="SCENECOLOR-FILL-VALUE" val="1"/>
  <p:tag name="SCENECOLOR-TEXT" val="Color_Theme"/>
  <p:tag name="SCENECOLOR-TEXT-VALUE" val="1"/>
</p:tagLst>
</file>

<file path=ppt/tags/tag29.xml><?xml version="1.0" encoding="utf-8"?>
<p:tagLst xmlns:p="http://schemas.openxmlformats.org/presentationml/2006/main">
  <p:tag name="PA" val="v4.3.1"/>
  <p:tag name="RESOURCEID" val="636446337993816106"/>
  <p:tag name="SCENEID" val="Unkown"/>
  <p:tag name="SCENELINKIDS" val="2|3|4|5|6|7|8|9|10|11|12|13|14|15|16|17|18|19|20|21|22|23|24|25|26|27|28|29|30|31|32|33|34|35|36|37|38|39|40|41"/>
  <p:tag name="ANIMSTRING" val="0fdd4d3893073a0db3ab0142880f267e"/>
  <p:tag name="SCENESHAPETYPE" val="SceneShape"/>
  <p:tag name="SCENESHAPESUBTYPE" val="SceneSimpleShape"/>
  <p:tag name="SCENECOLOR-FILL" val="Color_Theme"/>
  <p:tag name="SCENECOLOR-FILL-VALUE" val="1"/>
  <p:tag name="SCENECOLOR-TEXT" val="Color_Theme"/>
  <p:tag name="SCENECOLOR-TEXT-VALUE" val="1"/>
</p:tagLst>
</file>

<file path=ppt/tags/tag3.xml><?xml version="1.0" encoding="utf-8"?>
<p:tagLst xmlns:p="http://schemas.openxmlformats.org/presentationml/2006/main">
  <p:tag name="PA" val="v4.3.1"/>
  <p:tag name="RESOURCEID" val="636446337993816106"/>
  <p:tag name="SCENEID" val="Unkown"/>
  <p:tag name="SCENELINKIDS" val="2|3|4|5|6|7|8|9|10|11|12|13|14|15|16|17|18|19|20|21|22|23|24|25|26|27|28|29|30|31|32|33|34|35|36|37|38|39|40|41"/>
  <p:tag name="ANIMSTRING" val="0fdd4d3893073a0db3ab0142880f267e"/>
  <p:tag name="SCENESHAPETYPE" val="SceneShape"/>
  <p:tag name="SCENESHAPESUBTYPE" val="SceneSimpleShape"/>
  <p:tag name="SCENECOLOR-FILL" val="Color_Theme"/>
  <p:tag name="SCENECOLOR-FILL-VALUE" val="1"/>
  <p:tag name="SCENECOLOR-TEXT" val="Color_Theme"/>
  <p:tag name="SCENECOLOR-TEXT-VALUE" val="1"/>
</p:tagLst>
</file>

<file path=ppt/tags/tag30.xml><?xml version="1.0" encoding="utf-8"?>
<p:tagLst xmlns:p="http://schemas.openxmlformats.org/presentationml/2006/main">
  <p:tag name="PA" val="v4.3.1"/>
  <p:tag name="RESOURCEID" val="636446337993816106"/>
  <p:tag name="SCENEID" val="Unkown"/>
  <p:tag name="SCENELINKIDS" val="2|3|4|5|6|7|8|9|10|11|12|13|14|15|16|17|18|19|20|21|22|23|24|25|26|27|28|29|30|31|32|33|34|35|36|37|38|39|40|41"/>
  <p:tag name="ANIMSTRING" val="0fdd4d3893073a0db3ab0142880f267e"/>
  <p:tag name="SCENESHAPETYPE" val="SceneShape"/>
  <p:tag name="SCENESHAPESUBTYPE" val="SceneSimpleShape"/>
  <p:tag name="SCENECOLOR-FILL" val="Color_Theme"/>
  <p:tag name="SCENECOLOR-FILL-VALUE" val="1"/>
  <p:tag name="SCENECOLOR-TEXT" val="Color_Theme"/>
  <p:tag name="SCENECOLOR-TEXT-VALUE" val="1"/>
</p:tagLst>
</file>

<file path=ppt/tags/tag31.xml><?xml version="1.0" encoding="utf-8"?>
<p:tagLst xmlns:p="http://schemas.openxmlformats.org/presentationml/2006/main">
  <p:tag name="PA" val="v4.3.1"/>
  <p:tag name="RESOURCEID" val="636446337993816106"/>
  <p:tag name="SCENEID" val="Unkown"/>
  <p:tag name="SCENELINKIDS" val="2|3|4|5|6|7|8|9|10|11|12|13|14|15|16|17|18|19|20|21|22|23|24|25|26|27|28|29|30|31|32|33|34|35|36|37|38|39|40|41"/>
  <p:tag name="ANIMSTRING" val="0fdd4d3893073a0db3ab0142880f267e"/>
  <p:tag name="SCENESHAPETYPE" val="SceneShape"/>
  <p:tag name="SCENESHAPESUBTYPE" val="SceneSimpleShape"/>
  <p:tag name="SCENECOLOR-FILL" val="Color_Theme"/>
  <p:tag name="SCENECOLOR-FILL-VALUE" val="1"/>
  <p:tag name="SCENECOLOR-TEXT" val="Color_Theme"/>
  <p:tag name="SCENECOLOR-TEXT-VALUE" val="1"/>
</p:tagLst>
</file>

<file path=ppt/tags/tag32.xml><?xml version="1.0" encoding="utf-8"?>
<p:tagLst xmlns:p="http://schemas.openxmlformats.org/presentationml/2006/main">
  <p:tag name="PA" val="v4.3.1"/>
  <p:tag name="RESOURCEID" val="636446337993816106"/>
  <p:tag name="SCENEID" val="Unkown"/>
  <p:tag name="SCENELINKIDS" val="2|3|4|5|6|7|8|9|10|11|12|13|14|15|16|17|18|19|20|21|22|23|24|25|26|27|28|29|30|31|32|33|34|35|36|37|38|39|40|41"/>
  <p:tag name="ANIMSTRING" val="0fdd4d3893073a0db3ab0142880f267e"/>
  <p:tag name="SCENESHAPETYPE" val="SceneShape"/>
  <p:tag name="SCENESHAPESUBTYPE" val="SceneSimpleShape"/>
  <p:tag name="SCENECOLOR-FILL" val="Color_Theme"/>
  <p:tag name="SCENECOLOR-FILL-VALUE" val="1"/>
  <p:tag name="SCENECOLOR-TEXT" val="Color_Theme"/>
  <p:tag name="SCENECOLOR-TEXT-VALUE" val="1"/>
</p:tagLst>
</file>

<file path=ppt/tags/tag33.xml><?xml version="1.0" encoding="utf-8"?>
<p:tagLst xmlns:p="http://schemas.openxmlformats.org/presentationml/2006/main">
  <p:tag name="PA" val="v4.3.1"/>
  <p:tag name="RESOURCEID" val="636446337993816106"/>
  <p:tag name="SCENEID" val="Unkown"/>
  <p:tag name="SCENELINKIDS" val="2|3|4|5|6|7|8|9|10|11|12|13|14|15|16|17|18|19|20|21|22|23|24|25|26|27|28|29|30|31|32|33|34|35|36|37|38|39|40|41"/>
  <p:tag name="ANIMSTRING" val="0fdd4d3893073a0db3ab0142880f267e"/>
  <p:tag name="SCENESHAPETYPE" val="SceneShape"/>
  <p:tag name="SCENESHAPESUBTYPE" val="SceneSimpleShape"/>
  <p:tag name="SCENECOLOR-FILL" val="Color_Theme"/>
  <p:tag name="SCENECOLOR-FILL-VALUE" val="1"/>
  <p:tag name="SCENECOLOR-TEXT" val="Color_Theme"/>
  <p:tag name="SCENECOLOR-TEXT-VALUE" val="1"/>
</p:tagLst>
</file>

<file path=ppt/tags/tag34.xml><?xml version="1.0" encoding="utf-8"?>
<p:tagLst xmlns:p="http://schemas.openxmlformats.org/presentationml/2006/main">
  <p:tag name="PA" val="v4.3.1"/>
  <p:tag name="RESOURCEID" val="636446337993816106"/>
  <p:tag name="SCENEID" val="Unkown"/>
  <p:tag name="SCENELINKIDS" val="2|3|4|5|6|7|8|9|10|11|12|13|14|15|16|17|18|19|20|21|22|23|24|25|26|27|28|29|30|31|32|33|34|35|36|37|38|39|40|41"/>
  <p:tag name="ANIMSTRING" val="0fdd4d3893073a0db3ab0142880f267e"/>
  <p:tag name="SCENESHAPETYPE" val="SceneShape"/>
  <p:tag name="SCENESHAPESUBTYPE" val="SceneSimpleShape"/>
  <p:tag name="SCENECOLOR-FILL" val="Color_Theme"/>
  <p:tag name="SCENECOLOR-FILL-VALUE" val="1"/>
  <p:tag name="SCENECOLOR-TEXT" val="Color_Theme"/>
  <p:tag name="SCENECOLOR-TEXT-VALUE" val="1"/>
</p:tagLst>
</file>

<file path=ppt/tags/tag35.xml><?xml version="1.0" encoding="utf-8"?>
<p:tagLst xmlns:p="http://schemas.openxmlformats.org/presentationml/2006/main">
  <p:tag name="PA" val="v4.3.1"/>
  <p:tag name="RESOURCEID" val="636446337993816106"/>
  <p:tag name="SCENEID" val="Unkown"/>
  <p:tag name="SCENELINKIDS" val="2|3|4|5|6|7|8|9|10|11|12|13|14|15|16|17|18|19|20|21|22|23|24|25|26|27|28|29|30|31|32|33|34|35|36|37|38|39|40|41"/>
  <p:tag name="ANIMSTRING" val="0fdd4d3893073a0db3ab0142880f267e"/>
  <p:tag name="SCENESHAPETYPE" val="SceneShape"/>
  <p:tag name="SCENESHAPESUBTYPE" val="SceneSimpleShape"/>
  <p:tag name="SCENECOLOR-FILL" val="Color_Theme"/>
  <p:tag name="SCENECOLOR-FILL-VALUE" val="1"/>
  <p:tag name="SCENECOLOR-TEXT" val="Color_Theme"/>
  <p:tag name="SCENECOLOR-TEXT-VALUE" val="1"/>
</p:tagLst>
</file>

<file path=ppt/tags/tag36.xml><?xml version="1.0" encoding="utf-8"?>
<p:tagLst xmlns:p="http://schemas.openxmlformats.org/presentationml/2006/main">
  <p:tag name="PA" val="v4.3.1"/>
  <p:tag name="RESOURCEID" val="636446337993816106"/>
  <p:tag name="SCENEID" val="Unkown"/>
  <p:tag name="SCENELINKIDS" val="2|3|4|5|6|7|8|9|10|11|12|13|14|15|16|17|18|19|20|21|22|23|24|25|26|27|28|29|30|31|32|33|34|35|36|37|38|39|40|41"/>
  <p:tag name="ANIMSTRING" val="0fdd4d3893073a0db3ab0142880f267e"/>
  <p:tag name="SCENESHAPETYPE" val="SceneShape"/>
  <p:tag name="SCENESHAPESUBTYPE" val="ScenePicShape"/>
  <p:tag name="SCENESHAPENAME" val="画笔图形"/>
</p:tagLst>
</file>

<file path=ppt/tags/tag37.xml><?xml version="1.0" encoding="utf-8"?>
<p:tagLst xmlns:p="http://schemas.openxmlformats.org/presentationml/2006/main">
  <p:tag name="PA" val="v4.3.1"/>
  <p:tag name="RESOURCEID" val="636446337993816106"/>
  <p:tag name="SCENEID" val="Unkown"/>
  <p:tag name="SCENELINKIDS" val="2|3|4|5|6|7|8|9|10|11|12|13|14|15|16|17|18|19|20|21|22|23|24|25|26|27|28|29|30|31|32|33|34|35|36|37|38|39|40|41"/>
  <p:tag name="ANIMSTRING" val="0fdd4d3893073a0db3ab0142880f267e"/>
  <p:tag name="SCENESHAPETYPE" val="SceneShape"/>
  <p:tag name="SCENESHAPESUBTYPE" val="SceneSimpleShape"/>
  <p:tag name="SCENECOLOR-FILL" val="Color_Theme"/>
  <p:tag name="SCENECOLOR-FILL-VALUE" val="1"/>
  <p:tag name="SCENECOLOR-TEXT" val="Color_Theme"/>
  <p:tag name="SCENECOLOR-TEXT-VALUE" val="1"/>
</p:tagLst>
</file>

<file path=ppt/tags/tag38.xml><?xml version="1.0" encoding="utf-8"?>
<p:tagLst xmlns:p="http://schemas.openxmlformats.org/presentationml/2006/main">
  <p:tag name="PA" val="v4.3.1"/>
  <p:tag name="RESOURCEID" val="636446337993816106"/>
  <p:tag name="SCENEID" val="Unkown"/>
  <p:tag name="SCENELINKIDS" val="2|3|4|5|6|7|8|9|10|11|12|13|14|15|16|17|18|19|20|21|22|23|24|25|26|27|28|29|30|31|32|33|34|35|36|37|38|39|40|41"/>
  <p:tag name="ANIMSTRING" val="0fdd4d3893073a0db3ab0142880f267e"/>
  <p:tag name="SCENESHAPETYPE" val="SceneShape"/>
  <p:tag name="SCENESHAPESUBTYPE" val="SceneSimpleShape"/>
  <p:tag name="SCENECOLOR-FILL" val="Color_Theme"/>
  <p:tag name="SCENECOLOR-FILL-VALUE" val="1"/>
  <p:tag name="SCENECOLOR-TEXT" val="Color_Theme"/>
  <p:tag name="SCENECOLOR-TEXT-VALUE" val="1"/>
</p:tagLst>
</file>

<file path=ppt/tags/tag39.xml><?xml version="1.0" encoding="utf-8"?>
<p:tagLst xmlns:p="http://schemas.openxmlformats.org/presentationml/2006/main">
  <p:tag name="PA" val="v4.3.1"/>
  <p:tag name="RESOURCEID" val="636446337993816106"/>
  <p:tag name="SCENEID" val="Unkown"/>
  <p:tag name="SCENELINKIDS" val="2|3|4|5|6|7|8|9|10|11|12|13|14|15|16|17|18|19|20|21|22|23|24|25|26|27|28|29|30|31|32|33|34|35|36|37|38|39|40|41"/>
  <p:tag name="ANIMSTRING" val="0fdd4d3893073a0db3ab0142880f267e"/>
  <p:tag name="SCENESHAPETYPE" val="SceneShape"/>
  <p:tag name="SCENESHAPESUBTYPE" val="SceneSimpleShape"/>
  <p:tag name="SCENECOLOR-FILL" val="Color_Theme"/>
  <p:tag name="SCENECOLOR-FILL-VALUE" val="1"/>
  <p:tag name="SCENECOLOR-TEXT" val="Color_Theme"/>
  <p:tag name="SCENECOLOR-TEXT-VALUE" val="1"/>
</p:tagLst>
</file>

<file path=ppt/tags/tag4.xml><?xml version="1.0" encoding="utf-8"?>
<p:tagLst xmlns:p="http://schemas.openxmlformats.org/presentationml/2006/main">
  <p:tag name="PA" val="v4.3.1"/>
  <p:tag name="RESOURCEID" val="636446337993816106"/>
  <p:tag name="SCENEID" val="Unkown"/>
  <p:tag name="SCENELINKIDS" val="2|3|4|5|6|7|8|9|10|11|12|13|14|15|16|17|18|19|20|21|22|23|24|25|26|27|28|29|30|31|32|33|34|35|36|37|38|39|40|41"/>
  <p:tag name="ANIMSTRING" val="0fdd4d3893073a0db3ab0142880f267e"/>
  <p:tag name="SCENESHAPETYPE" val="SceneShape"/>
  <p:tag name="SCENESHAPESUBTYPE" val="SceneSimpleShape"/>
  <p:tag name="SCENECOLOR-FILL" val="Color_Theme"/>
  <p:tag name="SCENECOLOR-FILL-VALUE" val="1"/>
  <p:tag name="SCENECOLOR-TEXT" val="Color_Theme"/>
  <p:tag name="SCENECOLOR-TEXT-VALUE" val="1"/>
</p:tagLst>
</file>

<file path=ppt/tags/tag40.xml><?xml version="1.0" encoding="utf-8"?>
<p:tagLst xmlns:p="http://schemas.openxmlformats.org/presentationml/2006/main">
  <p:tag name="PA" val="v4.3.1"/>
  <p:tag name="RESOURCEID" val="636446337993816106"/>
  <p:tag name="SCENEID" val="Unkown"/>
  <p:tag name="SCENELINKIDS" val="2|3|4|5|6|7|8|9|10|11|12|13|14|15|16|17|18|19|20|21|22|23|24|25|26|27|28|29|30|31|32|33|34|35|36|37|38|39|40|41"/>
  <p:tag name="ANIMSTRING" val="0fdd4d3893073a0db3ab0142880f267e"/>
  <p:tag name="SCENESHAPETYPE" val="SceneShape"/>
  <p:tag name="SCENESHAPESUBTYPE" val="SceneSimpleShape"/>
  <p:tag name="SCENECOLOR-FILL" val="Color_Theme"/>
  <p:tag name="SCENECOLOR-FILL-VALUE" val="1"/>
  <p:tag name="SCENECOLOR-TEXT" val="Color_Theme"/>
  <p:tag name="SCENECOLOR-TEXT-VALUE" val="1"/>
</p:tagLst>
</file>

<file path=ppt/tags/tag41.xml><?xml version="1.0" encoding="utf-8"?>
<p:tagLst xmlns:p="http://schemas.openxmlformats.org/presentationml/2006/main">
  <p:tag name="COLORS" val="1,0"/>
</p:tagLst>
</file>

<file path=ppt/tags/tag5.xml><?xml version="1.0" encoding="utf-8"?>
<p:tagLst xmlns:p="http://schemas.openxmlformats.org/presentationml/2006/main">
  <p:tag name="PA" val="v4.3.1"/>
  <p:tag name="RESOURCEID" val="636446337993816106"/>
  <p:tag name="SCENEID" val="Unkown"/>
  <p:tag name="SCENELINKIDS" val="2|3|4|5|6|7|8|9|10|11|12|13|14|15|16|17|18|19|20|21|22|23|24|25|26|27|28|29|30|31|32|33|34|35|36|37|38|39|40|41"/>
  <p:tag name="ANIMSTRING" val="0fdd4d3893073a0db3ab0142880f267e"/>
  <p:tag name="SCENESHAPETYPE" val="SceneShape"/>
  <p:tag name="SCENESHAPESUBTYPE" val="SceneSimpleShape"/>
  <p:tag name="SCENECOLOR-FILL" val="Color_Theme"/>
  <p:tag name="SCENECOLOR-FILL-VALUE" val="1"/>
  <p:tag name="SCENECOLOR-TEXT" val="Color_Theme"/>
  <p:tag name="SCENECOLOR-TEXT-VALUE" val="1"/>
</p:tagLst>
</file>

<file path=ppt/tags/tag6.xml><?xml version="1.0" encoding="utf-8"?>
<p:tagLst xmlns:p="http://schemas.openxmlformats.org/presentationml/2006/main">
  <p:tag name="PA" val="v4.3.1"/>
  <p:tag name="RESOURCEID" val="636446337993816106"/>
  <p:tag name="SCENEID" val="Unkown"/>
  <p:tag name="SCENELINKIDS" val="2|3|4|5|6|7|8|9|10|11|12|13|14|15|16|17|18|19|20|21|22|23|24|25|26|27|28|29|30|31|32|33|34|35|36|37|38|39|40|41"/>
  <p:tag name="ANIMSTRING" val="0fdd4d3893073a0db3ab0142880f267e"/>
  <p:tag name="SCENESHAPETYPE" val="SceneShape"/>
  <p:tag name="SCENESHAPESUBTYPE" val="SceneSimpleShape"/>
  <p:tag name="SCENECOLOR-FILL" val="Color_Theme"/>
  <p:tag name="SCENECOLOR-FILL-VALUE" val="1"/>
  <p:tag name="SCENECOLOR-TEXT" val="Color_Theme"/>
  <p:tag name="SCENECOLOR-TEXT-VALUE" val="1"/>
</p:tagLst>
</file>

<file path=ppt/tags/tag7.xml><?xml version="1.0" encoding="utf-8"?>
<p:tagLst xmlns:p="http://schemas.openxmlformats.org/presentationml/2006/main">
  <p:tag name="PA" val="v4.3.1"/>
  <p:tag name="RESOURCEID" val="636446337993816106"/>
  <p:tag name="SCENEID" val="Unkown"/>
  <p:tag name="SCENELINKIDS" val="2|3|4|5|6|7|8|9|10|11|12|13|14|15|16|17|18|19|20|21|22|23|24|25|26|27|28|29|30|31|32|33|34|35|36|37|38|39|40|41"/>
  <p:tag name="ANIMSTRING" val="0fdd4d3893073a0db3ab0142880f267e"/>
  <p:tag name="SCENESHAPETYPE" val="SceneShape"/>
  <p:tag name="SCENESHAPESUBTYPE" val="SceneSimpleShape"/>
  <p:tag name="SCENECOLOR-FILL" val="Color_Theme"/>
  <p:tag name="SCENECOLOR-FILL-VALUE" val="1"/>
  <p:tag name="SCENECOLOR-TEXT" val="Color_Theme"/>
  <p:tag name="SCENECOLOR-TEXT-VALUE" val="1"/>
</p:tagLst>
</file>

<file path=ppt/tags/tag8.xml><?xml version="1.0" encoding="utf-8"?>
<p:tagLst xmlns:p="http://schemas.openxmlformats.org/presentationml/2006/main">
  <p:tag name="PA" val="v4.3.1"/>
  <p:tag name="RESOURCEID" val="636446337993816106"/>
  <p:tag name="SCENEID" val="Unkown"/>
  <p:tag name="SCENELINKIDS" val="2|3|4|5|6|7|8|9|10|11|12|13|14|15|16|17|18|19|20|21|22|23|24|25|26|27|28|29|30|31|32|33|34|35|36|37|38|39|40|41"/>
  <p:tag name="ANIMSTRING" val="0fdd4d3893073a0db3ab0142880f267e"/>
  <p:tag name="SCENESHAPETYPE" val="SceneShape"/>
  <p:tag name="SCENESHAPESUBTYPE" val="SceneSimpleShape"/>
  <p:tag name="SCENECOLOR-FILL" val="Color_Theme"/>
  <p:tag name="SCENECOLOR-FILL-VALUE" val="1"/>
  <p:tag name="SCENECOLOR-TEXT" val="Color_Theme"/>
  <p:tag name="SCENECOLOR-TEXT-VALUE" val="1"/>
</p:tagLst>
</file>

<file path=ppt/tags/tag9.xml><?xml version="1.0" encoding="utf-8"?>
<p:tagLst xmlns:p="http://schemas.openxmlformats.org/presentationml/2006/main">
  <p:tag name="PA" val="v4.3.1"/>
  <p:tag name="RESOURCEID" val="636446337993816106"/>
  <p:tag name="SCENEID" val="Unkown"/>
  <p:tag name="SCENELINKIDS" val="2|3|4|5|6|7|8|9|10|11|12|13|14|15|16|17|18|19|20|21|22|23|24|25|26|27|28|29|30|31|32|33|34|35|36|37|38|39|40|41"/>
  <p:tag name="ANIMSTRING" val="0fdd4d3893073a0db3ab0142880f267e"/>
  <p:tag name="SCENESHAPETYPE" val="SceneShape"/>
  <p:tag name="SCENESHAPESUBTYPE" val="SceneSimpleShape"/>
  <p:tag name="SCENECOLOR-FILL" val="Color_Theme"/>
  <p:tag name="SCENECOLOR-FILL-VALUE" val="1"/>
  <p:tag name="SCENECOLOR-TEXT" val="Color_Theme"/>
  <p:tag name="SCENECOLOR-TEXT-VALUE"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4338</Words>
  <Application>WPS 演示</Application>
  <PresentationFormat/>
  <Paragraphs>216</Paragraphs>
  <Slides>44</Slides>
  <Notes>8</Notes>
  <HiddenSlides>0</HiddenSlides>
  <MMClips>0</MMClips>
  <ScaleCrop>false</ScaleCrop>
  <HeadingPairs>
    <vt:vector size="6" baseType="variant">
      <vt:variant>
        <vt:lpstr>已用的字体</vt:lpstr>
      </vt:variant>
      <vt:variant>
        <vt:i4>17</vt:i4>
      </vt:variant>
      <vt:variant>
        <vt:lpstr>主题</vt:lpstr>
      </vt:variant>
      <vt:variant>
        <vt:i4>1</vt:i4>
      </vt:variant>
      <vt:variant>
        <vt:lpstr>幻灯片标题</vt:lpstr>
      </vt:variant>
      <vt:variant>
        <vt:i4>44</vt:i4>
      </vt:variant>
    </vt:vector>
  </HeadingPairs>
  <TitlesOfParts>
    <vt:vector size="62" baseType="lpstr">
      <vt:lpstr>Arial</vt:lpstr>
      <vt:lpstr>宋体</vt:lpstr>
      <vt:lpstr>Wingdings</vt:lpstr>
      <vt:lpstr>微软雅黑</vt:lpstr>
      <vt:lpstr>Calibri</vt:lpstr>
      <vt:lpstr>华文行楷</vt:lpstr>
      <vt:lpstr>隶书</vt:lpstr>
      <vt:lpstr>华文中宋</vt:lpstr>
      <vt:lpstr>楷体</vt:lpstr>
      <vt:lpstr>方正卡通简体</vt:lpstr>
      <vt:lpstr>Segoe Print</vt:lpstr>
      <vt:lpstr>Arial Unicode MS</vt:lpstr>
      <vt:lpstr>楷体_GB2312</vt:lpstr>
      <vt:lpstr>新宋体</vt:lpstr>
      <vt:lpstr>Times New Roman</vt:lpstr>
      <vt:lpstr>黑体</vt:lpstr>
      <vt:lpstr>方正胖娃简体</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职责</vt:lpstr>
      <vt:lpstr>PowerPoint 演示文稿</vt:lpstr>
      <vt:lpstr>类型</vt:lpstr>
      <vt:lpstr>PowerPoint 演示文稿</vt:lpstr>
      <vt:lpstr>类型</vt:lpstr>
      <vt:lpstr>PowerPoint 演示文稿</vt:lpstr>
      <vt:lpstr>类型</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班主任了解和研究学生的方法</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团队管理</dc:title>
  <dc:creator>Zhou, Xiaobo</dc:creator>
  <cp:lastModifiedBy>Mint</cp:lastModifiedBy>
  <cp:revision>488</cp:revision>
  <dcterms:created xsi:type="dcterms:W3CDTF">2014-08-02T01:32:00Z</dcterms:created>
  <dcterms:modified xsi:type="dcterms:W3CDTF">2022-02-19T13:11:37Z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ame">
    <vt:lpwstr>A000520150525A15KOFW.ppt</vt:lpwstr>
  </property>
  <property fmtid="{D5CDD505-2E9C-101B-9397-08002B2CF9AE}" pid="3" name="fileid">
    <vt:lpwstr>565841</vt:lpwstr>
  </property>
  <property fmtid="{D5CDD505-2E9C-101B-9397-08002B2CF9AE}" pid="4" name="KSOProductBuildVer">
    <vt:lpwstr>2052-11.1.0.11294</vt:lpwstr>
  </property>
  <property fmtid="{D5CDD505-2E9C-101B-9397-08002B2CF9AE}" pid="5" name="ICV">
    <vt:lpwstr>ACD4416590FA4AAF97CFB52AE9E171C8</vt:lpwstr>
  </property>
</Properties>
</file>